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d2f8923c6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ad2f8923c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ad2f8923c6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d2f8923c6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ad2f8923c6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ad2f8923c6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d2f8923c6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ad2f8923c6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ad2f8923c6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d2f8923c6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ad2f8923c6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ad2f8923c6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d2f8923c6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ad2f8923c6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ad2f8923c6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d2f8923c6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ad2f8923c6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ad2f8923c6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d2f8923c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ad2f8923c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ad2f8923c6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d2f8923c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ad2f8923c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ad2f8923c6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d2f8923c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ad2f8923c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ad2f8923c6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d2f8923c6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ad2f8923c6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ad2f8923c6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325228" y="6079925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9" y="294968"/>
            <a:ext cx="11756837" cy="6312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189" y="4106461"/>
            <a:ext cx="5407990" cy="233864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798625" y="2178350"/>
            <a:ext cx="80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FFFFFF"/>
                </a:solidFill>
              </a:rPr>
              <a:t>ELECTRA-small-generator fine-tuning 實作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3"/>
          <p:cNvGrpSpPr/>
          <p:nvPr/>
        </p:nvGrpSpPr>
        <p:grpSpPr>
          <a:xfrm rot="-8579433">
            <a:off x="8838672" y="1809628"/>
            <a:ext cx="492588" cy="1322437"/>
            <a:chOff x="3898232" y="2237874"/>
            <a:chExt cx="952190" cy="2556315"/>
          </a:xfrm>
        </p:grpSpPr>
        <p:sp>
          <p:nvSpPr>
            <p:cNvPr id="22" name="Google Shape;22;p3"/>
            <p:cNvSpPr/>
            <p:nvPr/>
          </p:nvSpPr>
          <p:spPr>
            <a:xfrm>
              <a:off x="3898232" y="2863516"/>
              <a:ext cx="348915" cy="1565110"/>
            </a:xfrm>
            <a:custGeom>
              <a:rect b="b" l="l" r="r" t="t"/>
              <a:pathLst>
                <a:path extrusionOk="0" h="1565110" w="348915">
                  <a:moveTo>
                    <a:pt x="48126" y="24063"/>
                  </a:moveTo>
                  <a:cubicBezTo>
                    <a:pt x="44115" y="70184"/>
                    <a:pt x="35816" y="218799"/>
                    <a:pt x="24063" y="312821"/>
                  </a:cubicBezTo>
                  <a:cubicBezTo>
                    <a:pt x="21037" y="337028"/>
                    <a:pt x="15057" y="360803"/>
                    <a:pt x="12031" y="385010"/>
                  </a:cubicBezTo>
                  <a:cubicBezTo>
                    <a:pt x="7032" y="425004"/>
                    <a:pt x="4010" y="465221"/>
                    <a:pt x="0" y="505326"/>
                  </a:cubicBezTo>
                  <a:cubicBezTo>
                    <a:pt x="4010" y="705852"/>
                    <a:pt x="12031" y="906339"/>
                    <a:pt x="12031" y="1106905"/>
                  </a:cubicBezTo>
                  <a:cubicBezTo>
                    <a:pt x="12031" y="1203241"/>
                    <a:pt x="0" y="1299327"/>
                    <a:pt x="0" y="1395663"/>
                  </a:cubicBezTo>
                  <a:cubicBezTo>
                    <a:pt x="0" y="1452989"/>
                    <a:pt x="11860" y="1438839"/>
                    <a:pt x="48126" y="1467852"/>
                  </a:cubicBezTo>
                  <a:cubicBezTo>
                    <a:pt x="56984" y="1474938"/>
                    <a:pt x="62043" y="1486843"/>
                    <a:pt x="72189" y="1491916"/>
                  </a:cubicBezTo>
                  <a:cubicBezTo>
                    <a:pt x="94876" y="1503260"/>
                    <a:pt x="120316" y="1507958"/>
                    <a:pt x="144379" y="1515979"/>
                  </a:cubicBezTo>
                  <a:lnTo>
                    <a:pt x="180473" y="1528010"/>
                  </a:lnTo>
                  <a:cubicBezTo>
                    <a:pt x="185271" y="1531209"/>
                    <a:pt x="239555" y="1571970"/>
                    <a:pt x="252663" y="1564105"/>
                  </a:cubicBezTo>
                  <a:cubicBezTo>
                    <a:pt x="268043" y="1554877"/>
                    <a:pt x="268705" y="1532021"/>
                    <a:pt x="276726" y="1515979"/>
                  </a:cubicBezTo>
                  <a:cubicBezTo>
                    <a:pt x="280736" y="1467853"/>
                    <a:pt x="285316" y="1419770"/>
                    <a:pt x="288757" y="1371600"/>
                  </a:cubicBezTo>
                  <a:cubicBezTo>
                    <a:pt x="293338" y="1307470"/>
                    <a:pt x="295858" y="1243199"/>
                    <a:pt x="300789" y="1179095"/>
                  </a:cubicBezTo>
                  <a:cubicBezTo>
                    <a:pt x="303880" y="1138908"/>
                    <a:pt x="308810" y="1098884"/>
                    <a:pt x="312821" y="1058779"/>
                  </a:cubicBezTo>
                  <a:cubicBezTo>
                    <a:pt x="316831" y="978568"/>
                    <a:pt x="318183" y="898180"/>
                    <a:pt x="324852" y="818147"/>
                  </a:cubicBezTo>
                  <a:cubicBezTo>
                    <a:pt x="326225" y="801668"/>
                    <a:pt x="335511" y="786500"/>
                    <a:pt x="336884" y="770021"/>
                  </a:cubicBezTo>
                  <a:cubicBezTo>
                    <a:pt x="343553" y="689988"/>
                    <a:pt x="344905" y="609600"/>
                    <a:pt x="348915" y="529389"/>
                  </a:cubicBezTo>
                  <a:cubicBezTo>
                    <a:pt x="341091" y="380726"/>
                    <a:pt x="347674" y="342712"/>
                    <a:pt x="324852" y="228600"/>
                  </a:cubicBezTo>
                  <a:cubicBezTo>
                    <a:pt x="324773" y="228207"/>
                    <a:pt x="306525" y="150115"/>
                    <a:pt x="300789" y="144379"/>
                  </a:cubicBezTo>
                  <a:cubicBezTo>
                    <a:pt x="288107" y="131697"/>
                    <a:pt x="268235" y="129215"/>
                    <a:pt x="252663" y="120316"/>
                  </a:cubicBezTo>
                  <a:cubicBezTo>
                    <a:pt x="187357" y="82998"/>
                    <a:pt x="246651" y="106279"/>
                    <a:pt x="180473" y="84221"/>
                  </a:cubicBezTo>
                  <a:cubicBezTo>
                    <a:pt x="164082" y="73293"/>
                    <a:pt x="131743" y="55142"/>
                    <a:pt x="120315" y="36095"/>
                  </a:cubicBezTo>
                  <a:cubicBezTo>
                    <a:pt x="113790" y="25220"/>
                    <a:pt x="112294" y="12032"/>
                    <a:pt x="108284" y="0"/>
                  </a:cubicBezTo>
                  <a:cubicBezTo>
                    <a:pt x="96252" y="4010"/>
                    <a:pt x="83064" y="5506"/>
                    <a:pt x="72189" y="12031"/>
                  </a:cubicBezTo>
                  <a:cubicBezTo>
                    <a:pt x="62462" y="17867"/>
                    <a:pt x="57201" y="29289"/>
                    <a:pt x="48126" y="36095"/>
                  </a:cubicBezTo>
                  <a:cubicBezTo>
                    <a:pt x="40952" y="41476"/>
                    <a:pt x="52137" y="-22058"/>
                    <a:pt x="48126" y="24063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4509622" y="2887579"/>
              <a:ext cx="340800" cy="1564188"/>
            </a:xfrm>
            <a:custGeom>
              <a:rect b="b" l="l" r="r" t="t"/>
              <a:pathLst>
                <a:path extrusionOk="0" h="1564188" w="340800">
                  <a:moveTo>
                    <a:pt x="50739" y="24063"/>
                  </a:moveTo>
                  <a:cubicBezTo>
                    <a:pt x="46728" y="70184"/>
                    <a:pt x="38429" y="218799"/>
                    <a:pt x="26676" y="312821"/>
                  </a:cubicBezTo>
                  <a:cubicBezTo>
                    <a:pt x="23650" y="337028"/>
                    <a:pt x="17670" y="360803"/>
                    <a:pt x="14644" y="385010"/>
                  </a:cubicBezTo>
                  <a:cubicBezTo>
                    <a:pt x="9645" y="425004"/>
                    <a:pt x="6623" y="465221"/>
                    <a:pt x="2613" y="505326"/>
                  </a:cubicBezTo>
                  <a:cubicBezTo>
                    <a:pt x="6623" y="705852"/>
                    <a:pt x="14644" y="906339"/>
                    <a:pt x="14644" y="1106905"/>
                  </a:cubicBezTo>
                  <a:cubicBezTo>
                    <a:pt x="14644" y="1203241"/>
                    <a:pt x="-7413" y="1331495"/>
                    <a:pt x="2613" y="1395663"/>
                  </a:cubicBezTo>
                  <a:cubicBezTo>
                    <a:pt x="12639" y="1459832"/>
                    <a:pt x="50739" y="1471863"/>
                    <a:pt x="74802" y="1491916"/>
                  </a:cubicBezTo>
                  <a:cubicBezTo>
                    <a:pt x="98865" y="1511969"/>
                    <a:pt x="122929" y="1507958"/>
                    <a:pt x="146992" y="1515979"/>
                  </a:cubicBezTo>
                  <a:lnTo>
                    <a:pt x="183086" y="1528010"/>
                  </a:lnTo>
                  <a:cubicBezTo>
                    <a:pt x="187884" y="1531209"/>
                    <a:pt x="229208" y="1566110"/>
                    <a:pt x="255276" y="1564105"/>
                  </a:cubicBezTo>
                  <a:cubicBezTo>
                    <a:pt x="281344" y="1562100"/>
                    <a:pt x="331476" y="1532021"/>
                    <a:pt x="339497" y="1515979"/>
                  </a:cubicBezTo>
                  <a:cubicBezTo>
                    <a:pt x="343507" y="1467853"/>
                    <a:pt x="297386" y="1427747"/>
                    <a:pt x="291370" y="1371600"/>
                  </a:cubicBezTo>
                  <a:cubicBezTo>
                    <a:pt x="285354" y="1315453"/>
                    <a:pt x="298471" y="1243199"/>
                    <a:pt x="303402" y="1179095"/>
                  </a:cubicBezTo>
                  <a:cubicBezTo>
                    <a:pt x="306493" y="1138908"/>
                    <a:pt x="311423" y="1098884"/>
                    <a:pt x="315434" y="1058779"/>
                  </a:cubicBezTo>
                  <a:cubicBezTo>
                    <a:pt x="319444" y="978568"/>
                    <a:pt x="320796" y="898180"/>
                    <a:pt x="327465" y="818147"/>
                  </a:cubicBezTo>
                  <a:cubicBezTo>
                    <a:pt x="328838" y="801668"/>
                    <a:pt x="345513" y="822158"/>
                    <a:pt x="339497" y="770021"/>
                  </a:cubicBezTo>
                  <a:cubicBezTo>
                    <a:pt x="333481" y="717884"/>
                    <a:pt x="287360" y="585537"/>
                    <a:pt x="291370" y="505326"/>
                  </a:cubicBezTo>
                  <a:cubicBezTo>
                    <a:pt x="283546" y="356663"/>
                    <a:pt x="350287" y="342712"/>
                    <a:pt x="327465" y="228600"/>
                  </a:cubicBezTo>
                  <a:cubicBezTo>
                    <a:pt x="327386" y="228207"/>
                    <a:pt x="309138" y="150115"/>
                    <a:pt x="303402" y="144379"/>
                  </a:cubicBezTo>
                  <a:cubicBezTo>
                    <a:pt x="290720" y="131697"/>
                    <a:pt x="270848" y="129215"/>
                    <a:pt x="255276" y="120316"/>
                  </a:cubicBezTo>
                  <a:cubicBezTo>
                    <a:pt x="189970" y="82998"/>
                    <a:pt x="249264" y="106279"/>
                    <a:pt x="183086" y="84221"/>
                  </a:cubicBezTo>
                  <a:cubicBezTo>
                    <a:pt x="166695" y="73293"/>
                    <a:pt x="134356" y="55142"/>
                    <a:pt x="122928" y="36095"/>
                  </a:cubicBezTo>
                  <a:cubicBezTo>
                    <a:pt x="116403" y="25220"/>
                    <a:pt x="114907" y="12032"/>
                    <a:pt x="110897" y="0"/>
                  </a:cubicBezTo>
                  <a:cubicBezTo>
                    <a:pt x="98865" y="4010"/>
                    <a:pt x="85677" y="5506"/>
                    <a:pt x="74802" y="12031"/>
                  </a:cubicBezTo>
                  <a:cubicBezTo>
                    <a:pt x="65075" y="17867"/>
                    <a:pt x="59814" y="29289"/>
                    <a:pt x="50739" y="36095"/>
                  </a:cubicBezTo>
                  <a:cubicBezTo>
                    <a:pt x="43565" y="41476"/>
                    <a:pt x="54750" y="-22058"/>
                    <a:pt x="50739" y="24063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112346" y="3031958"/>
              <a:ext cx="435591" cy="1419809"/>
            </a:xfrm>
            <a:custGeom>
              <a:rect b="b" l="l" r="r" t="t"/>
              <a:pathLst>
                <a:path extrusionOk="0" h="1510331" w="435591">
                  <a:moveTo>
                    <a:pt x="86675" y="12031"/>
                  </a:moveTo>
                  <a:cubicBezTo>
                    <a:pt x="162875" y="8021"/>
                    <a:pt x="238970" y="0"/>
                    <a:pt x="315275" y="0"/>
                  </a:cubicBezTo>
                  <a:cubicBezTo>
                    <a:pt x="330386" y="0"/>
                    <a:pt x="382473" y="18388"/>
                    <a:pt x="399496" y="24063"/>
                  </a:cubicBezTo>
                  <a:cubicBezTo>
                    <a:pt x="403507" y="36095"/>
                    <a:pt x="412501" y="47513"/>
                    <a:pt x="411528" y="60158"/>
                  </a:cubicBezTo>
                  <a:cubicBezTo>
                    <a:pt x="406218" y="129193"/>
                    <a:pt x="393813" y="161431"/>
                    <a:pt x="375433" y="216568"/>
                  </a:cubicBezTo>
                  <a:cubicBezTo>
                    <a:pt x="379444" y="264694"/>
                    <a:pt x="379526" y="313311"/>
                    <a:pt x="387465" y="360947"/>
                  </a:cubicBezTo>
                  <a:cubicBezTo>
                    <a:pt x="391635" y="385967"/>
                    <a:pt x="411528" y="433137"/>
                    <a:pt x="411528" y="433137"/>
                  </a:cubicBezTo>
                  <a:cubicBezTo>
                    <a:pt x="414959" y="474309"/>
                    <a:pt x="435591" y="715029"/>
                    <a:pt x="435591" y="745958"/>
                  </a:cubicBezTo>
                  <a:cubicBezTo>
                    <a:pt x="435591" y="838287"/>
                    <a:pt x="428328" y="930478"/>
                    <a:pt x="423559" y="1022684"/>
                  </a:cubicBezTo>
                  <a:cubicBezTo>
                    <a:pt x="416296" y="1163094"/>
                    <a:pt x="418838" y="1304528"/>
                    <a:pt x="399496" y="1443789"/>
                  </a:cubicBezTo>
                  <a:cubicBezTo>
                    <a:pt x="397751" y="1456351"/>
                    <a:pt x="374745" y="1450149"/>
                    <a:pt x="363401" y="1455821"/>
                  </a:cubicBezTo>
                  <a:cubicBezTo>
                    <a:pt x="350468" y="1462288"/>
                    <a:pt x="341211" y="1475912"/>
                    <a:pt x="327307" y="1479884"/>
                  </a:cubicBezTo>
                  <a:cubicBezTo>
                    <a:pt x="284193" y="1492202"/>
                    <a:pt x="239075" y="1495926"/>
                    <a:pt x="194959" y="1503947"/>
                  </a:cubicBezTo>
                  <a:cubicBezTo>
                    <a:pt x="138812" y="1499937"/>
                    <a:pt x="70205" y="1527412"/>
                    <a:pt x="26517" y="1491916"/>
                  </a:cubicBezTo>
                  <a:cubicBezTo>
                    <a:pt x="-11350" y="1461149"/>
                    <a:pt x="2454" y="1347537"/>
                    <a:pt x="2454" y="1347537"/>
                  </a:cubicBezTo>
                  <a:cubicBezTo>
                    <a:pt x="6465" y="1235242"/>
                    <a:pt x="8731" y="1122872"/>
                    <a:pt x="14486" y="1010653"/>
                  </a:cubicBezTo>
                  <a:cubicBezTo>
                    <a:pt x="20876" y="886040"/>
                    <a:pt x="14452" y="914499"/>
                    <a:pt x="38549" y="842210"/>
                  </a:cubicBezTo>
                  <a:cubicBezTo>
                    <a:pt x="42559" y="802105"/>
                    <a:pt x="44880" y="761795"/>
                    <a:pt x="50580" y="721895"/>
                  </a:cubicBezTo>
                  <a:cubicBezTo>
                    <a:pt x="52919" y="705525"/>
                    <a:pt x="59025" y="689910"/>
                    <a:pt x="62612" y="673768"/>
                  </a:cubicBezTo>
                  <a:cubicBezTo>
                    <a:pt x="72734" y="628219"/>
                    <a:pt x="82110" y="575033"/>
                    <a:pt x="86675" y="529389"/>
                  </a:cubicBezTo>
                  <a:cubicBezTo>
                    <a:pt x="106626" y="329889"/>
                    <a:pt x="83922" y="432121"/>
                    <a:pt x="110738" y="324853"/>
                  </a:cubicBezTo>
                  <a:cubicBezTo>
                    <a:pt x="115475" y="282221"/>
                    <a:pt x="132192" y="135386"/>
                    <a:pt x="134801" y="96253"/>
                  </a:cubicBezTo>
                  <a:cubicBezTo>
                    <a:pt x="136135" y="76245"/>
                    <a:pt x="134801" y="56148"/>
                    <a:pt x="134801" y="36095"/>
                  </a:cubicBezTo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970421" y="2237874"/>
              <a:ext cx="818147" cy="806115"/>
            </a:xfrm>
            <a:custGeom>
              <a:rect b="b" l="l" r="r" t="t"/>
              <a:pathLst>
                <a:path extrusionOk="0" h="806115" w="818147">
                  <a:moveTo>
                    <a:pt x="0" y="589547"/>
                  </a:moveTo>
                  <a:cubicBezTo>
                    <a:pt x="75848" y="463134"/>
                    <a:pt x="-2996" y="583516"/>
                    <a:pt x="72190" y="493294"/>
                  </a:cubicBezTo>
                  <a:cubicBezTo>
                    <a:pt x="155951" y="392782"/>
                    <a:pt x="26887" y="526568"/>
                    <a:pt x="132347" y="421105"/>
                  </a:cubicBezTo>
                  <a:cubicBezTo>
                    <a:pt x="147649" y="375200"/>
                    <a:pt x="141625" y="380588"/>
                    <a:pt x="180474" y="336884"/>
                  </a:cubicBezTo>
                  <a:cubicBezTo>
                    <a:pt x="199315" y="315688"/>
                    <a:pt x="240632" y="276726"/>
                    <a:pt x="240632" y="276726"/>
                  </a:cubicBezTo>
                  <a:cubicBezTo>
                    <a:pt x="244642" y="264694"/>
                    <a:pt x="246991" y="251975"/>
                    <a:pt x="252663" y="240631"/>
                  </a:cubicBezTo>
                  <a:cubicBezTo>
                    <a:pt x="267840" y="210277"/>
                    <a:pt x="278409" y="202854"/>
                    <a:pt x="300790" y="180473"/>
                  </a:cubicBezTo>
                  <a:cubicBezTo>
                    <a:pt x="334869" y="78232"/>
                    <a:pt x="287341" y="202887"/>
                    <a:pt x="336884" y="120315"/>
                  </a:cubicBezTo>
                  <a:cubicBezTo>
                    <a:pt x="343409" y="109440"/>
                    <a:pt x="342624" y="95232"/>
                    <a:pt x="348916" y="84221"/>
                  </a:cubicBezTo>
                  <a:cubicBezTo>
                    <a:pt x="369497" y="48205"/>
                    <a:pt x="392658" y="28447"/>
                    <a:pt x="421105" y="0"/>
                  </a:cubicBezTo>
                  <a:cubicBezTo>
                    <a:pt x="433137" y="4010"/>
                    <a:pt x="445856" y="6359"/>
                    <a:pt x="457200" y="12031"/>
                  </a:cubicBezTo>
                  <a:cubicBezTo>
                    <a:pt x="487557" y="27209"/>
                    <a:pt x="494976" y="37775"/>
                    <a:pt x="517358" y="60158"/>
                  </a:cubicBezTo>
                  <a:cubicBezTo>
                    <a:pt x="561245" y="191810"/>
                    <a:pt x="491249" y="-7614"/>
                    <a:pt x="553453" y="132347"/>
                  </a:cubicBezTo>
                  <a:cubicBezTo>
                    <a:pt x="563755" y="155526"/>
                    <a:pt x="563446" y="183432"/>
                    <a:pt x="577516" y="204537"/>
                  </a:cubicBezTo>
                  <a:cubicBezTo>
                    <a:pt x="593558" y="228600"/>
                    <a:pt x="616496" y="249290"/>
                    <a:pt x="625642" y="276726"/>
                  </a:cubicBezTo>
                  <a:cubicBezTo>
                    <a:pt x="629653" y="288758"/>
                    <a:pt x="631515" y="301734"/>
                    <a:pt x="637674" y="312821"/>
                  </a:cubicBezTo>
                  <a:cubicBezTo>
                    <a:pt x="651719" y="338102"/>
                    <a:pt x="676654" y="357574"/>
                    <a:pt x="685800" y="385010"/>
                  </a:cubicBezTo>
                  <a:cubicBezTo>
                    <a:pt x="689811" y="397042"/>
                    <a:pt x="691673" y="410018"/>
                    <a:pt x="697832" y="421105"/>
                  </a:cubicBezTo>
                  <a:cubicBezTo>
                    <a:pt x="731843" y="482324"/>
                    <a:pt x="733514" y="480849"/>
                    <a:pt x="770021" y="517358"/>
                  </a:cubicBezTo>
                  <a:cubicBezTo>
                    <a:pt x="800267" y="608091"/>
                    <a:pt x="759465" y="496242"/>
                    <a:pt x="806116" y="589547"/>
                  </a:cubicBezTo>
                  <a:cubicBezTo>
                    <a:pt x="811788" y="600891"/>
                    <a:pt x="814137" y="613610"/>
                    <a:pt x="818147" y="625642"/>
                  </a:cubicBezTo>
                  <a:cubicBezTo>
                    <a:pt x="799964" y="698376"/>
                    <a:pt x="821803" y="668538"/>
                    <a:pt x="733926" y="697831"/>
                  </a:cubicBezTo>
                  <a:lnTo>
                    <a:pt x="697832" y="709863"/>
                  </a:lnTo>
                  <a:lnTo>
                    <a:pt x="661737" y="721894"/>
                  </a:lnTo>
                  <a:cubicBezTo>
                    <a:pt x="649705" y="733926"/>
                    <a:pt x="640415" y="749547"/>
                    <a:pt x="625642" y="757989"/>
                  </a:cubicBezTo>
                  <a:cubicBezTo>
                    <a:pt x="611285" y="766193"/>
                    <a:pt x="593354" y="765269"/>
                    <a:pt x="577516" y="770021"/>
                  </a:cubicBezTo>
                  <a:cubicBezTo>
                    <a:pt x="553221" y="777310"/>
                    <a:pt x="529389" y="786063"/>
                    <a:pt x="505326" y="794084"/>
                  </a:cubicBezTo>
                  <a:lnTo>
                    <a:pt x="469232" y="806115"/>
                  </a:lnTo>
                  <a:cubicBezTo>
                    <a:pt x="413085" y="802105"/>
                    <a:pt x="356736" y="800300"/>
                    <a:pt x="300790" y="794084"/>
                  </a:cubicBezTo>
                  <a:cubicBezTo>
                    <a:pt x="284355" y="792258"/>
                    <a:pt x="268502" y="786804"/>
                    <a:pt x="252663" y="782052"/>
                  </a:cubicBezTo>
                  <a:cubicBezTo>
                    <a:pt x="228368" y="774763"/>
                    <a:pt x="180474" y="757989"/>
                    <a:pt x="180474" y="757989"/>
                  </a:cubicBezTo>
                  <a:cubicBezTo>
                    <a:pt x="168442" y="745957"/>
                    <a:pt x="158537" y="731332"/>
                    <a:pt x="144379" y="721894"/>
                  </a:cubicBezTo>
                  <a:cubicBezTo>
                    <a:pt x="133827" y="714859"/>
                    <a:pt x="118430" y="717472"/>
                    <a:pt x="108284" y="709863"/>
                  </a:cubicBezTo>
                  <a:cubicBezTo>
                    <a:pt x="85597" y="692848"/>
                    <a:pt x="68179" y="669758"/>
                    <a:pt x="48126" y="649705"/>
                  </a:cubicBezTo>
                  <a:lnTo>
                    <a:pt x="0" y="589547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250396" y="2237874"/>
              <a:ext cx="277756" cy="273671"/>
            </a:xfrm>
            <a:custGeom>
              <a:rect b="b" l="l" r="r" t="t"/>
              <a:pathLst>
                <a:path extrusionOk="0" h="806115" w="818147">
                  <a:moveTo>
                    <a:pt x="0" y="589547"/>
                  </a:moveTo>
                  <a:cubicBezTo>
                    <a:pt x="75848" y="463134"/>
                    <a:pt x="-2996" y="583516"/>
                    <a:pt x="72190" y="493294"/>
                  </a:cubicBezTo>
                  <a:cubicBezTo>
                    <a:pt x="155951" y="392782"/>
                    <a:pt x="26887" y="526568"/>
                    <a:pt x="132347" y="421105"/>
                  </a:cubicBezTo>
                  <a:cubicBezTo>
                    <a:pt x="147649" y="375200"/>
                    <a:pt x="141625" y="380588"/>
                    <a:pt x="180474" y="336884"/>
                  </a:cubicBezTo>
                  <a:cubicBezTo>
                    <a:pt x="199315" y="315688"/>
                    <a:pt x="240632" y="276726"/>
                    <a:pt x="240632" y="276726"/>
                  </a:cubicBezTo>
                  <a:cubicBezTo>
                    <a:pt x="244642" y="264694"/>
                    <a:pt x="246991" y="251975"/>
                    <a:pt x="252663" y="240631"/>
                  </a:cubicBezTo>
                  <a:cubicBezTo>
                    <a:pt x="267840" y="210277"/>
                    <a:pt x="278409" y="202854"/>
                    <a:pt x="300790" y="180473"/>
                  </a:cubicBezTo>
                  <a:cubicBezTo>
                    <a:pt x="334869" y="78232"/>
                    <a:pt x="287341" y="202887"/>
                    <a:pt x="336884" y="120315"/>
                  </a:cubicBezTo>
                  <a:cubicBezTo>
                    <a:pt x="343409" y="109440"/>
                    <a:pt x="342624" y="95232"/>
                    <a:pt x="348916" y="84221"/>
                  </a:cubicBezTo>
                  <a:cubicBezTo>
                    <a:pt x="369497" y="48205"/>
                    <a:pt x="392658" y="28447"/>
                    <a:pt x="421105" y="0"/>
                  </a:cubicBezTo>
                  <a:cubicBezTo>
                    <a:pt x="433137" y="4010"/>
                    <a:pt x="445856" y="6359"/>
                    <a:pt x="457200" y="12031"/>
                  </a:cubicBezTo>
                  <a:cubicBezTo>
                    <a:pt x="487557" y="27209"/>
                    <a:pt x="494976" y="37775"/>
                    <a:pt x="517358" y="60158"/>
                  </a:cubicBezTo>
                  <a:cubicBezTo>
                    <a:pt x="561245" y="191810"/>
                    <a:pt x="491249" y="-7614"/>
                    <a:pt x="553453" y="132347"/>
                  </a:cubicBezTo>
                  <a:cubicBezTo>
                    <a:pt x="563755" y="155526"/>
                    <a:pt x="563446" y="183432"/>
                    <a:pt x="577516" y="204537"/>
                  </a:cubicBezTo>
                  <a:cubicBezTo>
                    <a:pt x="593558" y="228600"/>
                    <a:pt x="616496" y="249290"/>
                    <a:pt x="625642" y="276726"/>
                  </a:cubicBezTo>
                  <a:cubicBezTo>
                    <a:pt x="629653" y="288758"/>
                    <a:pt x="631515" y="301734"/>
                    <a:pt x="637674" y="312821"/>
                  </a:cubicBezTo>
                  <a:cubicBezTo>
                    <a:pt x="651719" y="338102"/>
                    <a:pt x="676654" y="357574"/>
                    <a:pt x="685800" y="385010"/>
                  </a:cubicBezTo>
                  <a:cubicBezTo>
                    <a:pt x="689811" y="397042"/>
                    <a:pt x="691673" y="410018"/>
                    <a:pt x="697832" y="421105"/>
                  </a:cubicBezTo>
                  <a:cubicBezTo>
                    <a:pt x="731843" y="482324"/>
                    <a:pt x="733514" y="480849"/>
                    <a:pt x="770021" y="517358"/>
                  </a:cubicBezTo>
                  <a:cubicBezTo>
                    <a:pt x="800267" y="608091"/>
                    <a:pt x="759465" y="496242"/>
                    <a:pt x="806116" y="589547"/>
                  </a:cubicBezTo>
                  <a:cubicBezTo>
                    <a:pt x="811788" y="600891"/>
                    <a:pt x="814137" y="613610"/>
                    <a:pt x="818147" y="625642"/>
                  </a:cubicBezTo>
                  <a:cubicBezTo>
                    <a:pt x="799964" y="698376"/>
                    <a:pt x="821803" y="668538"/>
                    <a:pt x="733926" y="697831"/>
                  </a:cubicBezTo>
                  <a:lnTo>
                    <a:pt x="697832" y="709863"/>
                  </a:lnTo>
                  <a:lnTo>
                    <a:pt x="661737" y="721894"/>
                  </a:lnTo>
                  <a:cubicBezTo>
                    <a:pt x="649705" y="733926"/>
                    <a:pt x="640415" y="749547"/>
                    <a:pt x="625642" y="757989"/>
                  </a:cubicBezTo>
                  <a:cubicBezTo>
                    <a:pt x="611285" y="766193"/>
                    <a:pt x="593354" y="765269"/>
                    <a:pt x="577516" y="770021"/>
                  </a:cubicBezTo>
                  <a:cubicBezTo>
                    <a:pt x="553221" y="777310"/>
                    <a:pt x="529389" y="786063"/>
                    <a:pt x="505326" y="794084"/>
                  </a:cubicBezTo>
                  <a:lnTo>
                    <a:pt x="469232" y="806115"/>
                  </a:lnTo>
                  <a:cubicBezTo>
                    <a:pt x="413085" y="802105"/>
                    <a:pt x="356736" y="800300"/>
                    <a:pt x="300790" y="794084"/>
                  </a:cubicBezTo>
                  <a:cubicBezTo>
                    <a:pt x="284355" y="792258"/>
                    <a:pt x="268502" y="786804"/>
                    <a:pt x="252663" y="782052"/>
                  </a:cubicBezTo>
                  <a:cubicBezTo>
                    <a:pt x="228368" y="774763"/>
                    <a:pt x="180474" y="757989"/>
                    <a:pt x="180474" y="757989"/>
                  </a:cubicBezTo>
                  <a:cubicBezTo>
                    <a:pt x="168442" y="745957"/>
                    <a:pt x="158537" y="731332"/>
                    <a:pt x="144379" y="721894"/>
                  </a:cubicBezTo>
                  <a:cubicBezTo>
                    <a:pt x="133827" y="714859"/>
                    <a:pt x="118430" y="717472"/>
                    <a:pt x="108284" y="709863"/>
                  </a:cubicBezTo>
                  <a:cubicBezTo>
                    <a:pt x="85597" y="692848"/>
                    <a:pt x="68179" y="669758"/>
                    <a:pt x="48126" y="649705"/>
                  </a:cubicBezTo>
                  <a:lnTo>
                    <a:pt x="0" y="589547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898232" y="4207567"/>
              <a:ext cx="943856" cy="586622"/>
            </a:xfrm>
            <a:custGeom>
              <a:rect b="b" l="l" r="r" t="t"/>
              <a:pathLst>
                <a:path extrusionOk="0" h="312821" w="1070891">
                  <a:moveTo>
                    <a:pt x="266101" y="72189"/>
                  </a:moveTo>
                  <a:lnTo>
                    <a:pt x="338290" y="96252"/>
                  </a:lnTo>
                  <a:cubicBezTo>
                    <a:pt x="358343" y="100263"/>
                    <a:pt x="378609" y="103324"/>
                    <a:pt x="398448" y="108284"/>
                  </a:cubicBezTo>
                  <a:cubicBezTo>
                    <a:pt x="410752" y="111360"/>
                    <a:pt x="422162" y="117565"/>
                    <a:pt x="434543" y="120316"/>
                  </a:cubicBezTo>
                  <a:cubicBezTo>
                    <a:pt x="458357" y="125608"/>
                    <a:pt x="482670" y="128337"/>
                    <a:pt x="506733" y="132347"/>
                  </a:cubicBezTo>
                  <a:cubicBezTo>
                    <a:pt x="606996" y="128337"/>
                    <a:pt x="707434" y="127465"/>
                    <a:pt x="807522" y="120316"/>
                  </a:cubicBezTo>
                  <a:cubicBezTo>
                    <a:pt x="820172" y="119412"/>
                    <a:pt x="831107" y="110369"/>
                    <a:pt x="843617" y="108284"/>
                  </a:cubicBezTo>
                  <a:cubicBezTo>
                    <a:pt x="879440" y="102313"/>
                    <a:pt x="915806" y="100263"/>
                    <a:pt x="951901" y="96252"/>
                  </a:cubicBezTo>
                  <a:cubicBezTo>
                    <a:pt x="967943" y="92242"/>
                    <a:pt x="981980" y="96253"/>
                    <a:pt x="1000027" y="84221"/>
                  </a:cubicBezTo>
                  <a:cubicBezTo>
                    <a:pt x="1018074" y="72190"/>
                    <a:pt x="1050159" y="-2005"/>
                    <a:pt x="1060185" y="24063"/>
                  </a:cubicBezTo>
                  <a:cubicBezTo>
                    <a:pt x="1070211" y="50131"/>
                    <a:pt x="1078165" y="195682"/>
                    <a:pt x="1060185" y="240631"/>
                  </a:cubicBezTo>
                  <a:cubicBezTo>
                    <a:pt x="1054814" y="254057"/>
                    <a:pt x="1038487" y="263345"/>
                    <a:pt x="1024090" y="264695"/>
                  </a:cubicBezTo>
                  <a:cubicBezTo>
                    <a:pt x="908224" y="275558"/>
                    <a:pt x="791480" y="272716"/>
                    <a:pt x="675175" y="276726"/>
                  </a:cubicBezTo>
                  <a:cubicBezTo>
                    <a:pt x="643091" y="280737"/>
                    <a:pt x="610538" y="281983"/>
                    <a:pt x="578922" y="288758"/>
                  </a:cubicBezTo>
                  <a:cubicBezTo>
                    <a:pt x="554120" y="294073"/>
                    <a:pt x="506733" y="312821"/>
                    <a:pt x="506733" y="312821"/>
                  </a:cubicBezTo>
                  <a:cubicBezTo>
                    <a:pt x="257134" y="298954"/>
                    <a:pt x="360311" y="318325"/>
                    <a:pt x="193912" y="276726"/>
                  </a:cubicBezTo>
                  <a:cubicBezTo>
                    <a:pt x="178486" y="272870"/>
                    <a:pt x="126955" y="261296"/>
                    <a:pt x="109690" y="252663"/>
                  </a:cubicBezTo>
                  <a:cubicBezTo>
                    <a:pt x="96757" y="246196"/>
                    <a:pt x="85627" y="236621"/>
                    <a:pt x="73596" y="228600"/>
                  </a:cubicBezTo>
                  <a:cubicBezTo>
                    <a:pt x="65575" y="216568"/>
                    <a:pt x="58566" y="203796"/>
                    <a:pt x="49533" y="192505"/>
                  </a:cubicBezTo>
                  <a:cubicBezTo>
                    <a:pt x="42447" y="183647"/>
                    <a:pt x="30542" y="178588"/>
                    <a:pt x="25469" y="168442"/>
                  </a:cubicBezTo>
                  <a:cubicBezTo>
                    <a:pt x="-8740" y="100025"/>
                    <a:pt x="1406" y="78344"/>
                    <a:pt x="1406" y="0"/>
                  </a:cubicBezTo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/>
          <p:nvPr/>
        </p:nvSpPr>
        <p:spPr>
          <a:xfrm>
            <a:off x="1882094" y="2883354"/>
            <a:ext cx="6463620" cy="150132"/>
          </a:xfrm>
          <a:custGeom>
            <a:rect b="b" l="l" r="r" t="t"/>
            <a:pathLst>
              <a:path extrusionOk="0" h="91" w="3138">
                <a:moveTo>
                  <a:pt x="1313" y="70"/>
                </a:moveTo>
                <a:cubicBezTo>
                  <a:pt x="1315" y="70"/>
                  <a:pt x="1319" y="69"/>
                  <a:pt x="1320" y="69"/>
                </a:cubicBezTo>
                <a:cubicBezTo>
                  <a:pt x="1325" y="65"/>
                  <a:pt x="1337" y="63"/>
                  <a:pt x="1349" y="61"/>
                </a:cubicBezTo>
                <a:cubicBezTo>
                  <a:pt x="1350" y="59"/>
                  <a:pt x="1350" y="57"/>
                  <a:pt x="1350" y="56"/>
                </a:cubicBezTo>
                <a:cubicBezTo>
                  <a:pt x="1362" y="55"/>
                  <a:pt x="1372" y="60"/>
                  <a:pt x="1384" y="55"/>
                </a:cubicBezTo>
                <a:cubicBezTo>
                  <a:pt x="1382" y="55"/>
                  <a:pt x="1380" y="54"/>
                  <a:pt x="1377" y="52"/>
                </a:cubicBezTo>
                <a:cubicBezTo>
                  <a:pt x="1389" y="48"/>
                  <a:pt x="1402" y="43"/>
                  <a:pt x="1415" y="38"/>
                </a:cubicBezTo>
                <a:cubicBezTo>
                  <a:pt x="1424" y="39"/>
                  <a:pt x="1432" y="40"/>
                  <a:pt x="1439" y="37"/>
                </a:cubicBezTo>
                <a:cubicBezTo>
                  <a:pt x="1432" y="37"/>
                  <a:pt x="1427" y="36"/>
                  <a:pt x="1419" y="36"/>
                </a:cubicBezTo>
                <a:cubicBezTo>
                  <a:pt x="1430" y="33"/>
                  <a:pt x="1439" y="30"/>
                  <a:pt x="1449" y="27"/>
                </a:cubicBezTo>
                <a:cubicBezTo>
                  <a:pt x="1450" y="27"/>
                  <a:pt x="1451" y="27"/>
                  <a:pt x="1452" y="27"/>
                </a:cubicBezTo>
                <a:cubicBezTo>
                  <a:pt x="1464" y="28"/>
                  <a:pt x="1473" y="25"/>
                  <a:pt x="1483" y="24"/>
                </a:cubicBezTo>
                <a:cubicBezTo>
                  <a:pt x="1497" y="22"/>
                  <a:pt x="1510" y="22"/>
                  <a:pt x="1522" y="25"/>
                </a:cubicBezTo>
                <a:cubicBezTo>
                  <a:pt x="1524" y="25"/>
                  <a:pt x="1527" y="25"/>
                  <a:pt x="1528" y="25"/>
                </a:cubicBezTo>
                <a:cubicBezTo>
                  <a:pt x="1527" y="27"/>
                  <a:pt x="1527" y="29"/>
                  <a:pt x="1526" y="31"/>
                </a:cubicBezTo>
                <a:cubicBezTo>
                  <a:pt x="1533" y="30"/>
                  <a:pt x="1538" y="30"/>
                  <a:pt x="1542" y="30"/>
                </a:cubicBezTo>
                <a:cubicBezTo>
                  <a:pt x="1543" y="30"/>
                  <a:pt x="1544" y="31"/>
                  <a:pt x="1544" y="31"/>
                </a:cubicBezTo>
                <a:cubicBezTo>
                  <a:pt x="1543" y="35"/>
                  <a:pt x="1534" y="38"/>
                  <a:pt x="1538" y="42"/>
                </a:cubicBezTo>
                <a:cubicBezTo>
                  <a:pt x="1526" y="45"/>
                  <a:pt x="1531" y="50"/>
                  <a:pt x="1519" y="53"/>
                </a:cubicBezTo>
                <a:cubicBezTo>
                  <a:pt x="1513" y="54"/>
                  <a:pt x="1512" y="57"/>
                  <a:pt x="1508" y="61"/>
                </a:cubicBezTo>
                <a:cubicBezTo>
                  <a:pt x="1520" y="60"/>
                  <a:pt x="1527" y="59"/>
                  <a:pt x="1533" y="57"/>
                </a:cubicBezTo>
                <a:cubicBezTo>
                  <a:pt x="1542" y="54"/>
                  <a:pt x="1552" y="52"/>
                  <a:pt x="1562" y="50"/>
                </a:cubicBezTo>
                <a:cubicBezTo>
                  <a:pt x="1563" y="50"/>
                  <a:pt x="1567" y="50"/>
                  <a:pt x="1569" y="50"/>
                </a:cubicBezTo>
                <a:cubicBezTo>
                  <a:pt x="1572" y="49"/>
                  <a:pt x="1578" y="49"/>
                  <a:pt x="1578" y="48"/>
                </a:cubicBezTo>
                <a:cubicBezTo>
                  <a:pt x="1577" y="45"/>
                  <a:pt x="1585" y="45"/>
                  <a:pt x="1591" y="45"/>
                </a:cubicBezTo>
                <a:cubicBezTo>
                  <a:pt x="1598" y="44"/>
                  <a:pt x="1608" y="44"/>
                  <a:pt x="1614" y="42"/>
                </a:cubicBezTo>
                <a:cubicBezTo>
                  <a:pt x="1621" y="41"/>
                  <a:pt x="1624" y="38"/>
                  <a:pt x="1630" y="36"/>
                </a:cubicBezTo>
                <a:cubicBezTo>
                  <a:pt x="1624" y="35"/>
                  <a:pt x="1618" y="34"/>
                  <a:pt x="1611" y="33"/>
                </a:cubicBezTo>
                <a:cubicBezTo>
                  <a:pt x="1617" y="31"/>
                  <a:pt x="1620" y="30"/>
                  <a:pt x="1625" y="31"/>
                </a:cubicBezTo>
                <a:cubicBezTo>
                  <a:pt x="1635" y="33"/>
                  <a:pt x="1638" y="33"/>
                  <a:pt x="1645" y="30"/>
                </a:cubicBezTo>
                <a:cubicBezTo>
                  <a:pt x="1648" y="29"/>
                  <a:pt x="1653" y="27"/>
                  <a:pt x="1656" y="26"/>
                </a:cubicBezTo>
                <a:cubicBezTo>
                  <a:pt x="1657" y="26"/>
                  <a:pt x="1656" y="25"/>
                  <a:pt x="1656" y="24"/>
                </a:cubicBezTo>
                <a:cubicBezTo>
                  <a:pt x="1661" y="24"/>
                  <a:pt x="1666" y="23"/>
                  <a:pt x="1670" y="23"/>
                </a:cubicBezTo>
                <a:cubicBezTo>
                  <a:pt x="1676" y="23"/>
                  <a:pt x="1682" y="22"/>
                  <a:pt x="1685" y="25"/>
                </a:cubicBezTo>
                <a:cubicBezTo>
                  <a:pt x="1686" y="25"/>
                  <a:pt x="1694" y="25"/>
                  <a:pt x="1699" y="25"/>
                </a:cubicBezTo>
                <a:cubicBezTo>
                  <a:pt x="1714" y="25"/>
                  <a:pt x="1715" y="25"/>
                  <a:pt x="1714" y="30"/>
                </a:cubicBezTo>
                <a:cubicBezTo>
                  <a:pt x="1713" y="32"/>
                  <a:pt x="1716" y="33"/>
                  <a:pt x="1718" y="36"/>
                </a:cubicBezTo>
                <a:cubicBezTo>
                  <a:pt x="1714" y="37"/>
                  <a:pt x="1710" y="39"/>
                  <a:pt x="1705" y="41"/>
                </a:cubicBezTo>
                <a:cubicBezTo>
                  <a:pt x="1712" y="42"/>
                  <a:pt x="1718" y="43"/>
                  <a:pt x="1724" y="43"/>
                </a:cubicBezTo>
                <a:cubicBezTo>
                  <a:pt x="1720" y="44"/>
                  <a:pt x="1717" y="45"/>
                  <a:pt x="1713" y="46"/>
                </a:cubicBezTo>
                <a:cubicBezTo>
                  <a:pt x="1716" y="47"/>
                  <a:pt x="1718" y="47"/>
                  <a:pt x="1720" y="48"/>
                </a:cubicBezTo>
                <a:cubicBezTo>
                  <a:pt x="1725" y="47"/>
                  <a:pt x="1730" y="47"/>
                  <a:pt x="1735" y="46"/>
                </a:cubicBezTo>
                <a:cubicBezTo>
                  <a:pt x="1728" y="44"/>
                  <a:pt x="1733" y="42"/>
                  <a:pt x="1737" y="40"/>
                </a:cubicBezTo>
                <a:cubicBezTo>
                  <a:pt x="1742" y="37"/>
                  <a:pt x="1749" y="35"/>
                  <a:pt x="1756" y="33"/>
                </a:cubicBezTo>
                <a:cubicBezTo>
                  <a:pt x="1767" y="30"/>
                  <a:pt x="1784" y="27"/>
                  <a:pt x="1789" y="22"/>
                </a:cubicBezTo>
                <a:cubicBezTo>
                  <a:pt x="1789" y="22"/>
                  <a:pt x="1794" y="21"/>
                  <a:pt x="1799" y="21"/>
                </a:cubicBezTo>
                <a:cubicBezTo>
                  <a:pt x="1797" y="23"/>
                  <a:pt x="1795" y="25"/>
                  <a:pt x="1792" y="27"/>
                </a:cubicBezTo>
                <a:cubicBezTo>
                  <a:pt x="1800" y="26"/>
                  <a:pt x="1807" y="26"/>
                  <a:pt x="1815" y="26"/>
                </a:cubicBezTo>
                <a:cubicBezTo>
                  <a:pt x="1813" y="25"/>
                  <a:pt x="1810" y="24"/>
                  <a:pt x="1809" y="23"/>
                </a:cubicBezTo>
                <a:cubicBezTo>
                  <a:pt x="1807" y="21"/>
                  <a:pt x="1810" y="18"/>
                  <a:pt x="1818" y="19"/>
                </a:cubicBezTo>
                <a:cubicBezTo>
                  <a:pt x="1825" y="19"/>
                  <a:pt x="1836" y="17"/>
                  <a:pt x="1838" y="21"/>
                </a:cubicBezTo>
                <a:cubicBezTo>
                  <a:pt x="1838" y="21"/>
                  <a:pt x="1842" y="22"/>
                  <a:pt x="1845" y="22"/>
                </a:cubicBezTo>
                <a:cubicBezTo>
                  <a:pt x="1854" y="23"/>
                  <a:pt x="1860" y="26"/>
                  <a:pt x="1861" y="27"/>
                </a:cubicBezTo>
                <a:cubicBezTo>
                  <a:pt x="1862" y="30"/>
                  <a:pt x="1869" y="31"/>
                  <a:pt x="1876" y="32"/>
                </a:cubicBezTo>
                <a:cubicBezTo>
                  <a:pt x="1866" y="35"/>
                  <a:pt x="1871" y="40"/>
                  <a:pt x="1857" y="43"/>
                </a:cubicBezTo>
                <a:cubicBezTo>
                  <a:pt x="1859" y="46"/>
                  <a:pt x="1845" y="48"/>
                  <a:pt x="1849" y="52"/>
                </a:cubicBezTo>
                <a:cubicBezTo>
                  <a:pt x="1850" y="52"/>
                  <a:pt x="1848" y="53"/>
                  <a:pt x="1847" y="54"/>
                </a:cubicBezTo>
                <a:cubicBezTo>
                  <a:pt x="1840" y="58"/>
                  <a:pt x="1836" y="62"/>
                  <a:pt x="1835" y="66"/>
                </a:cubicBezTo>
                <a:cubicBezTo>
                  <a:pt x="1835" y="67"/>
                  <a:pt x="1831" y="68"/>
                  <a:pt x="1829" y="70"/>
                </a:cubicBezTo>
                <a:cubicBezTo>
                  <a:pt x="1849" y="70"/>
                  <a:pt x="1853" y="70"/>
                  <a:pt x="1863" y="65"/>
                </a:cubicBezTo>
                <a:cubicBezTo>
                  <a:pt x="1866" y="63"/>
                  <a:pt x="1870" y="62"/>
                  <a:pt x="1879" y="62"/>
                </a:cubicBezTo>
                <a:cubicBezTo>
                  <a:pt x="1884" y="63"/>
                  <a:pt x="1891" y="62"/>
                  <a:pt x="1897" y="61"/>
                </a:cubicBezTo>
                <a:cubicBezTo>
                  <a:pt x="1899" y="55"/>
                  <a:pt x="1908" y="52"/>
                  <a:pt x="1926" y="53"/>
                </a:cubicBezTo>
                <a:cubicBezTo>
                  <a:pt x="1922" y="54"/>
                  <a:pt x="1918" y="55"/>
                  <a:pt x="1916" y="56"/>
                </a:cubicBezTo>
                <a:cubicBezTo>
                  <a:pt x="1915" y="57"/>
                  <a:pt x="1915" y="59"/>
                  <a:pt x="1915" y="60"/>
                </a:cubicBezTo>
                <a:cubicBezTo>
                  <a:pt x="1915" y="60"/>
                  <a:pt x="1919" y="61"/>
                  <a:pt x="1921" y="60"/>
                </a:cubicBezTo>
                <a:cubicBezTo>
                  <a:pt x="1926" y="60"/>
                  <a:pt x="1927" y="59"/>
                  <a:pt x="1925" y="58"/>
                </a:cubicBezTo>
                <a:cubicBezTo>
                  <a:pt x="1925" y="57"/>
                  <a:pt x="1926" y="57"/>
                  <a:pt x="1926" y="56"/>
                </a:cubicBezTo>
                <a:cubicBezTo>
                  <a:pt x="1930" y="56"/>
                  <a:pt x="1933" y="56"/>
                  <a:pt x="1937" y="56"/>
                </a:cubicBezTo>
                <a:cubicBezTo>
                  <a:pt x="1944" y="53"/>
                  <a:pt x="1934" y="52"/>
                  <a:pt x="1929" y="50"/>
                </a:cubicBezTo>
                <a:cubicBezTo>
                  <a:pt x="1935" y="50"/>
                  <a:pt x="1940" y="50"/>
                  <a:pt x="1944" y="50"/>
                </a:cubicBezTo>
                <a:cubicBezTo>
                  <a:pt x="1956" y="50"/>
                  <a:pt x="1958" y="50"/>
                  <a:pt x="1956" y="46"/>
                </a:cubicBezTo>
                <a:cubicBezTo>
                  <a:pt x="1955" y="44"/>
                  <a:pt x="1961" y="43"/>
                  <a:pt x="1966" y="43"/>
                </a:cubicBezTo>
                <a:cubicBezTo>
                  <a:pt x="1971" y="42"/>
                  <a:pt x="1977" y="42"/>
                  <a:pt x="1982" y="42"/>
                </a:cubicBezTo>
                <a:cubicBezTo>
                  <a:pt x="1986" y="40"/>
                  <a:pt x="1990" y="39"/>
                  <a:pt x="1994" y="37"/>
                </a:cubicBezTo>
                <a:cubicBezTo>
                  <a:pt x="1996" y="38"/>
                  <a:pt x="1998" y="38"/>
                  <a:pt x="2000" y="39"/>
                </a:cubicBezTo>
                <a:cubicBezTo>
                  <a:pt x="2007" y="35"/>
                  <a:pt x="2017" y="32"/>
                  <a:pt x="2035" y="34"/>
                </a:cubicBezTo>
                <a:cubicBezTo>
                  <a:pt x="2035" y="34"/>
                  <a:pt x="2034" y="33"/>
                  <a:pt x="2034" y="33"/>
                </a:cubicBezTo>
                <a:cubicBezTo>
                  <a:pt x="2031" y="32"/>
                  <a:pt x="2027" y="32"/>
                  <a:pt x="2024" y="32"/>
                </a:cubicBezTo>
                <a:cubicBezTo>
                  <a:pt x="2029" y="28"/>
                  <a:pt x="2029" y="28"/>
                  <a:pt x="2077" y="21"/>
                </a:cubicBezTo>
                <a:cubicBezTo>
                  <a:pt x="2075" y="20"/>
                  <a:pt x="2074" y="19"/>
                  <a:pt x="2073" y="19"/>
                </a:cubicBezTo>
                <a:cubicBezTo>
                  <a:pt x="2085" y="16"/>
                  <a:pt x="2085" y="16"/>
                  <a:pt x="2096" y="19"/>
                </a:cubicBezTo>
                <a:cubicBezTo>
                  <a:pt x="2093" y="19"/>
                  <a:pt x="2089" y="20"/>
                  <a:pt x="2086" y="21"/>
                </a:cubicBezTo>
                <a:cubicBezTo>
                  <a:pt x="2085" y="22"/>
                  <a:pt x="2087" y="23"/>
                  <a:pt x="2087" y="24"/>
                </a:cubicBezTo>
                <a:cubicBezTo>
                  <a:pt x="2090" y="23"/>
                  <a:pt x="2094" y="23"/>
                  <a:pt x="2095" y="22"/>
                </a:cubicBezTo>
                <a:cubicBezTo>
                  <a:pt x="2099" y="21"/>
                  <a:pt x="2101" y="19"/>
                  <a:pt x="2105" y="17"/>
                </a:cubicBezTo>
                <a:cubicBezTo>
                  <a:pt x="2106" y="17"/>
                  <a:pt x="2108" y="17"/>
                  <a:pt x="2108" y="17"/>
                </a:cubicBezTo>
                <a:cubicBezTo>
                  <a:pt x="2124" y="19"/>
                  <a:pt x="2138" y="20"/>
                  <a:pt x="2152" y="22"/>
                </a:cubicBezTo>
                <a:cubicBezTo>
                  <a:pt x="2150" y="23"/>
                  <a:pt x="2146" y="25"/>
                  <a:pt x="2147" y="27"/>
                </a:cubicBezTo>
                <a:cubicBezTo>
                  <a:pt x="2149" y="28"/>
                  <a:pt x="2155" y="29"/>
                  <a:pt x="2161" y="30"/>
                </a:cubicBezTo>
                <a:cubicBezTo>
                  <a:pt x="2175" y="33"/>
                  <a:pt x="2175" y="34"/>
                  <a:pt x="2159" y="37"/>
                </a:cubicBezTo>
                <a:cubicBezTo>
                  <a:pt x="2160" y="40"/>
                  <a:pt x="2160" y="42"/>
                  <a:pt x="2161" y="45"/>
                </a:cubicBezTo>
                <a:cubicBezTo>
                  <a:pt x="2167" y="43"/>
                  <a:pt x="2172" y="42"/>
                  <a:pt x="2177" y="41"/>
                </a:cubicBezTo>
                <a:cubicBezTo>
                  <a:pt x="2184" y="39"/>
                  <a:pt x="2187" y="36"/>
                  <a:pt x="2199" y="36"/>
                </a:cubicBezTo>
                <a:cubicBezTo>
                  <a:pt x="2202" y="36"/>
                  <a:pt x="2207" y="34"/>
                  <a:pt x="2206" y="33"/>
                </a:cubicBezTo>
                <a:cubicBezTo>
                  <a:pt x="2203" y="31"/>
                  <a:pt x="2204" y="30"/>
                  <a:pt x="2208" y="29"/>
                </a:cubicBezTo>
                <a:cubicBezTo>
                  <a:pt x="2212" y="28"/>
                  <a:pt x="2218" y="28"/>
                  <a:pt x="2221" y="27"/>
                </a:cubicBezTo>
                <a:cubicBezTo>
                  <a:pt x="2225" y="25"/>
                  <a:pt x="2228" y="24"/>
                  <a:pt x="2233" y="23"/>
                </a:cubicBezTo>
                <a:cubicBezTo>
                  <a:pt x="2243" y="21"/>
                  <a:pt x="2252" y="17"/>
                  <a:pt x="2266" y="18"/>
                </a:cubicBezTo>
                <a:cubicBezTo>
                  <a:pt x="2274" y="18"/>
                  <a:pt x="2282" y="18"/>
                  <a:pt x="2289" y="19"/>
                </a:cubicBezTo>
                <a:cubicBezTo>
                  <a:pt x="2302" y="20"/>
                  <a:pt x="2314" y="22"/>
                  <a:pt x="2326" y="24"/>
                </a:cubicBezTo>
                <a:cubicBezTo>
                  <a:pt x="2329" y="29"/>
                  <a:pt x="2329" y="29"/>
                  <a:pt x="2315" y="32"/>
                </a:cubicBezTo>
                <a:cubicBezTo>
                  <a:pt x="2317" y="37"/>
                  <a:pt x="2304" y="41"/>
                  <a:pt x="2299" y="45"/>
                </a:cubicBezTo>
                <a:cubicBezTo>
                  <a:pt x="2297" y="47"/>
                  <a:pt x="2291" y="48"/>
                  <a:pt x="2288" y="50"/>
                </a:cubicBezTo>
                <a:cubicBezTo>
                  <a:pt x="2285" y="51"/>
                  <a:pt x="2284" y="53"/>
                  <a:pt x="2281" y="56"/>
                </a:cubicBezTo>
                <a:cubicBezTo>
                  <a:pt x="2291" y="56"/>
                  <a:pt x="2300" y="55"/>
                  <a:pt x="2305" y="52"/>
                </a:cubicBezTo>
                <a:cubicBezTo>
                  <a:pt x="2309" y="50"/>
                  <a:pt x="2317" y="49"/>
                  <a:pt x="2325" y="47"/>
                </a:cubicBezTo>
                <a:cubicBezTo>
                  <a:pt x="2336" y="45"/>
                  <a:pt x="2345" y="43"/>
                  <a:pt x="2356" y="41"/>
                </a:cubicBezTo>
                <a:cubicBezTo>
                  <a:pt x="2360" y="40"/>
                  <a:pt x="2365" y="40"/>
                  <a:pt x="2370" y="39"/>
                </a:cubicBezTo>
                <a:cubicBezTo>
                  <a:pt x="2374" y="39"/>
                  <a:pt x="2378" y="38"/>
                  <a:pt x="2382" y="38"/>
                </a:cubicBezTo>
                <a:cubicBezTo>
                  <a:pt x="2389" y="37"/>
                  <a:pt x="2397" y="36"/>
                  <a:pt x="2405" y="34"/>
                </a:cubicBezTo>
                <a:cubicBezTo>
                  <a:pt x="2405" y="33"/>
                  <a:pt x="2404" y="32"/>
                  <a:pt x="2403" y="30"/>
                </a:cubicBezTo>
                <a:cubicBezTo>
                  <a:pt x="2410" y="29"/>
                  <a:pt x="2419" y="27"/>
                  <a:pt x="2426" y="26"/>
                </a:cubicBezTo>
                <a:cubicBezTo>
                  <a:pt x="2433" y="24"/>
                  <a:pt x="2440" y="22"/>
                  <a:pt x="2447" y="20"/>
                </a:cubicBezTo>
                <a:cubicBezTo>
                  <a:pt x="2462" y="16"/>
                  <a:pt x="2478" y="13"/>
                  <a:pt x="2497" y="12"/>
                </a:cubicBezTo>
                <a:cubicBezTo>
                  <a:pt x="2507" y="11"/>
                  <a:pt x="2516" y="13"/>
                  <a:pt x="2518" y="14"/>
                </a:cubicBezTo>
                <a:cubicBezTo>
                  <a:pt x="2523" y="18"/>
                  <a:pt x="2534" y="18"/>
                  <a:pt x="2546" y="20"/>
                </a:cubicBezTo>
                <a:cubicBezTo>
                  <a:pt x="2542" y="24"/>
                  <a:pt x="2537" y="28"/>
                  <a:pt x="2532" y="32"/>
                </a:cubicBezTo>
                <a:cubicBezTo>
                  <a:pt x="2542" y="30"/>
                  <a:pt x="2551" y="29"/>
                  <a:pt x="2560" y="27"/>
                </a:cubicBezTo>
                <a:cubicBezTo>
                  <a:pt x="2568" y="25"/>
                  <a:pt x="2576" y="23"/>
                  <a:pt x="2585" y="21"/>
                </a:cubicBezTo>
                <a:cubicBezTo>
                  <a:pt x="2585" y="20"/>
                  <a:pt x="2585" y="19"/>
                  <a:pt x="2584" y="19"/>
                </a:cubicBezTo>
                <a:cubicBezTo>
                  <a:pt x="2590" y="17"/>
                  <a:pt x="2596" y="15"/>
                  <a:pt x="2602" y="13"/>
                </a:cubicBezTo>
                <a:cubicBezTo>
                  <a:pt x="2614" y="11"/>
                  <a:pt x="2628" y="10"/>
                  <a:pt x="2640" y="12"/>
                </a:cubicBezTo>
                <a:cubicBezTo>
                  <a:pt x="2646" y="12"/>
                  <a:pt x="2654" y="11"/>
                  <a:pt x="2659" y="13"/>
                </a:cubicBezTo>
                <a:cubicBezTo>
                  <a:pt x="2662" y="15"/>
                  <a:pt x="2668" y="16"/>
                  <a:pt x="2673" y="18"/>
                </a:cubicBezTo>
                <a:cubicBezTo>
                  <a:pt x="2675" y="18"/>
                  <a:pt x="2678" y="19"/>
                  <a:pt x="2677" y="19"/>
                </a:cubicBezTo>
                <a:cubicBezTo>
                  <a:pt x="2674" y="23"/>
                  <a:pt x="2682" y="27"/>
                  <a:pt x="2677" y="31"/>
                </a:cubicBezTo>
                <a:cubicBezTo>
                  <a:pt x="2671" y="37"/>
                  <a:pt x="2667" y="43"/>
                  <a:pt x="2665" y="48"/>
                </a:cubicBezTo>
                <a:cubicBezTo>
                  <a:pt x="2664" y="50"/>
                  <a:pt x="2669" y="52"/>
                  <a:pt x="2668" y="54"/>
                </a:cubicBezTo>
                <a:cubicBezTo>
                  <a:pt x="2667" y="54"/>
                  <a:pt x="2673" y="55"/>
                  <a:pt x="2676" y="55"/>
                </a:cubicBezTo>
                <a:cubicBezTo>
                  <a:pt x="2678" y="52"/>
                  <a:pt x="2676" y="49"/>
                  <a:pt x="2682" y="47"/>
                </a:cubicBezTo>
                <a:cubicBezTo>
                  <a:pt x="2686" y="45"/>
                  <a:pt x="2697" y="45"/>
                  <a:pt x="2706" y="43"/>
                </a:cubicBezTo>
                <a:cubicBezTo>
                  <a:pt x="2707" y="43"/>
                  <a:pt x="2708" y="43"/>
                  <a:pt x="2709" y="43"/>
                </a:cubicBezTo>
                <a:cubicBezTo>
                  <a:pt x="2717" y="40"/>
                  <a:pt x="2726" y="38"/>
                  <a:pt x="2741" y="39"/>
                </a:cubicBezTo>
                <a:cubicBezTo>
                  <a:pt x="2739" y="37"/>
                  <a:pt x="2737" y="36"/>
                  <a:pt x="2736" y="34"/>
                </a:cubicBezTo>
                <a:cubicBezTo>
                  <a:pt x="2742" y="33"/>
                  <a:pt x="2747" y="32"/>
                  <a:pt x="2753" y="30"/>
                </a:cubicBezTo>
                <a:cubicBezTo>
                  <a:pt x="2759" y="28"/>
                  <a:pt x="2764" y="26"/>
                  <a:pt x="2771" y="25"/>
                </a:cubicBezTo>
                <a:cubicBezTo>
                  <a:pt x="2787" y="22"/>
                  <a:pt x="2805" y="23"/>
                  <a:pt x="2822" y="23"/>
                </a:cubicBezTo>
                <a:cubicBezTo>
                  <a:pt x="2824" y="23"/>
                  <a:pt x="2827" y="24"/>
                  <a:pt x="2830" y="25"/>
                </a:cubicBezTo>
                <a:cubicBezTo>
                  <a:pt x="2831" y="25"/>
                  <a:pt x="2831" y="26"/>
                  <a:pt x="2832" y="26"/>
                </a:cubicBezTo>
                <a:cubicBezTo>
                  <a:pt x="2849" y="29"/>
                  <a:pt x="2845" y="33"/>
                  <a:pt x="2842" y="37"/>
                </a:cubicBezTo>
                <a:cubicBezTo>
                  <a:pt x="2840" y="40"/>
                  <a:pt x="2837" y="43"/>
                  <a:pt x="2835" y="47"/>
                </a:cubicBezTo>
                <a:cubicBezTo>
                  <a:pt x="2834" y="49"/>
                  <a:pt x="2836" y="51"/>
                  <a:pt x="2837" y="54"/>
                </a:cubicBezTo>
                <a:cubicBezTo>
                  <a:pt x="2859" y="55"/>
                  <a:pt x="2873" y="52"/>
                  <a:pt x="2889" y="49"/>
                </a:cubicBezTo>
                <a:cubicBezTo>
                  <a:pt x="2893" y="48"/>
                  <a:pt x="2896" y="47"/>
                  <a:pt x="2900" y="47"/>
                </a:cubicBezTo>
                <a:cubicBezTo>
                  <a:pt x="2918" y="44"/>
                  <a:pt x="2939" y="42"/>
                  <a:pt x="2951" y="37"/>
                </a:cubicBezTo>
                <a:cubicBezTo>
                  <a:pt x="2954" y="36"/>
                  <a:pt x="2958" y="35"/>
                  <a:pt x="2961" y="34"/>
                </a:cubicBezTo>
                <a:cubicBezTo>
                  <a:pt x="2970" y="32"/>
                  <a:pt x="2979" y="31"/>
                  <a:pt x="2987" y="29"/>
                </a:cubicBezTo>
                <a:cubicBezTo>
                  <a:pt x="3002" y="25"/>
                  <a:pt x="3007" y="25"/>
                  <a:pt x="3019" y="30"/>
                </a:cubicBezTo>
                <a:cubicBezTo>
                  <a:pt x="3024" y="29"/>
                  <a:pt x="3028" y="28"/>
                  <a:pt x="3033" y="27"/>
                </a:cubicBezTo>
                <a:cubicBezTo>
                  <a:pt x="3034" y="26"/>
                  <a:pt x="3035" y="26"/>
                  <a:pt x="3036" y="26"/>
                </a:cubicBezTo>
                <a:cubicBezTo>
                  <a:pt x="3053" y="25"/>
                  <a:pt x="3058" y="20"/>
                  <a:pt x="3069" y="18"/>
                </a:cubicBezTo>
                <a:cubicBezTo>
                  <a:pt x="3081" y="15"/>
                  <a:pt x="3090" y="12"/>
                  <a:pt x="3100" y="8"/>
                </a:cubicBezTo>
                <a:cubicBezTo>
                  <a:pt x="3107" y="6"/>
                  <a:pt x="3112" y="3"/>
                  <a:pt x="3120" y="0"/>
                </a:cubicBezTo>
                <a:cubicBezTo>
                  <a:pt x="3124" y="0"/>
                  <a:pt x="3130" y="0"/>
                  <a:pt x="3138" y="0"/>
                </a:cubicBezTo>
                <a:cubicBezTo>
                  <a:pt x="3134" y="5"/>
                  <a:pt x="3126" y="10"/>
                  <a:pt x="3112" y="14"/>
                </a:cubicBezTo>
                <a:cubicBezTo>
                  <a:pt x="3096" y="19"/>
                  <a:pt x="3081" y="24"/>
                  <a:pt x="3063" y="29"/>
                </a:cubicBezTo>
                <a:cubicBezTo>
                  <a:pt x="3042" y="35"/>
                  <a:pt x="3022" y="41"/>
                  <a:pt x="2998" y="44"/>
                </a:cubicBezTo>
                <a:cubicBezTo>
                  <a:pt x="2993" y="42"/>
                  <a:pt x="2989" y="40"/>
                  <a:pt x="2985" y="38"/>
                </a:cubicBezTo>
                <a:cubicBezTo>
                  <a:pt x="2940" y="47"/>
                  <a:pt x="2897" y="56"/>
                  <a:pt x="2854" y="64"/>
                </a:cubicBezTo>
                <a:cubicBezTo>
                  <a:pt x="2849" y="63"/>
                  <a:pt x="2845" y="62"/>
                  <a:pt x="2841" y="62"/>
                </a:cubicBezTo>
                <a:cubicBezTo>
                  <a:pt x="2839" y="62"/>
                  <a:pt x="2837" y="62"/>
                  <a:pt x="2837" y="63"/>
                </a:cubicBezTo>
                <a:cubicBezTo>
                  <a:pt x="2835" y="64"/>
                  <a:pt x="2835" y="66"/>
                  <a:pt x="2828" y="66"/>
                </a:cubicBezTo>
                <a:cubicBezTo>
                  <a:pt x="2822" y="66"/>
                  <a:pt x="2816" y="66"/>
                  <a:pt x="2811" y="65"/>
                </a:cubicBezTo>
                <a:cubicBezTo>
                  <a:pt x="2795" y="62"/>
                  <a:pt x="2793" y="57"/>
                  <a:pt x="2806" y="52"/>
                </a:cubicBezTo>
                <a:cubicBezTo>
                  <a:pt x="2796" y="49"/>
                  <a:pt x="2802" y="45"/>
                  <a:pt x="2809" y="43"/>
                </a:cubicBezTo>
                <a:cubicBezTo>
                  <a:pt x="2819" y="39"/>
                  <a:pt x="2815" y="37"/>
                  <a:pt x="2809" y="33"/>
                </a:cubicBezTo>
                <a:cubicBezTo>
                  <a:pt x="2807" y="33"/>
                  <a:pt x="2805" y="32"/>
                  <a:pt x="2802" y="31"/>
                </a:cubicBezTo>
                <a:cubicBezTo>
                  <a:pt x="2787" y="34"/>
                  <a:pt x="2773" y="38"/>
                  <a:pt x="2758" y="41"/>
                </a:cubicBezTo>
                <a:cubicBezTo>
                  <a:pt x="2752" y="43"/>
                  <a:pt x="2745" y="45"/>
                  <a:pt x="2738" y="46"/>
                </a:cubicBezTo>
                <a:cubicBezTo>
                  <a:pt x="2731" y="47"/>
                  <a:pt x="2726" y="47"/>
                  <a:pt x="2723" y="50"/>
                </a:cubicBezTo>
                <a:cubicBezTo>
                  <a:pt x="2720" y="52"/>
                  <a:pt x="2711" y="53"/>
                  <a:pt x="2702" y="52"/>
                </a:cubicBezTo>
                <a:cubicBezTo>
                  <a:pt x="2687" y="60"/>
                  <a:pt x="2663" y="63"/>
                  <a:pt x="2637" y="65"/>
                </a:cubicBezTo>
                <a:cubicBezTo>
                  <a:pt x="2634" y="64"/>
                  <a:pt x="2632" y="62"/>
                  <a:pt x="2629" y="62"/>
                </a:cubicBezTo>
                <a:cubicBezTo>
                  <a:pt x="2620" y="58"/>
                  <a:pt x="2620" y="57"/>
                  <a:pt x="2628" y="53"/>
                </a:cubicBezTo>
                <a:cubicBezTo>
                  <a:pt x="2630" y="52"/>
                  <a:pt x="2632" y="50"/>
                  <a:pt x="2631" y="49"/>
                </a:cubicBezTo>
                <a:cubicBezTo>
                  <a:pt x="2630" y="45"/>
                  <a:pt x="2631" y="43"/>
                  <a:pt x="2643" y="40"/>
                </a:cubicBezTo>
                <a:cubicBezTo>
                  <a:pt x="2633" y="39"/>
                  <a:pt x="2635" y="36"/>
                  <a:pt x="2637" y="33"/>
                </a:cubicBezTo>
                <a:cubicBezTo>
                  <a:pt x="2638" y="29"/>
                  <a:pt x="2641" y="24"/>
                  <a:pt x="2640" y="19"/>
                </a:cubicBezTo>
                <a:cubicBezTo>
                  <a:pt x="2632" y="21"/>
                  <a:pt x="2621" y="22"/>
                  <a:pt x="2616" y="24"/>
                </a:cubicBezTo>
                <a:cubicBezTo>
                  <a:pt x="2605" y="28"/>
                  <a:pt x="2593" y="32"/>
                  <a:pt x="2580" y="35"/>
                </a:cubicBezTo>
                <a:cubicBezTo>
                  <a:pt x="2575" y="36"/>
                  <a:pt x="2573" y="38"/>
                  <a:pt x="2568" y="40"/>
                </a:cubicBezTo>
                <a:cubicBezTo>
                  <a:pt x="2551" y="44"/>
                  <a:pt x="2534" y="49"/>
                  <a:pt x="2517" y="53"/>
                </a:cubicBezTo>
                <a:cubicBezTo>
                  <a:pt x="2514" y="54"/>
                  <a:pt x="2510" y="55"/>
                  <a:pt x="2506" y="56"/>
                </a:cubicBezTo>
                <a:cubicBezTo>
                  <a:pt x="2496" y="58"/>
                  <a:pt x="2486" y="59"/>
                  <a:pt x="2477" y="56"/>
                </a:cubicBezTo>
                <a:cubicBezTo>
                  <a:pt x="2474" y="54"/>
                  <a:pt x="2467" y="54"/>
                  <a:pt x="2461" y="53"/>
                </a:cubicBezTo>
                <a:cubicBezTo>
                  <a:pt x="2469" y="50"/>
                  <a:pt x="2471" y="48"/>
                  <a:pt x="2472" y="45"/>
                </a:cubicBezTo>
                <a:cubicBezTo>
                  <a:pt x="2472" y="42"/>
                  <a:pt x="2470" y="37"/>
                  <a:pt x="2486" y="36"/>
                </a:cubicBezTo>
                <a:cubicBezTo>
                  <a:pt x="2495" y="35"/>
                  <a:pt x="2494" y="33"/>
                  <a:pt x="2481" y="31"/>
                </a:cubicBezTo>
                <a:cubicBezTo>
                  <a:pt x="2483" y="30"/>
                  <a:pt x="2482" y="28"/>
                  <a:pt x="2491" y="28"/>
                </a:cubicBezTo>
                <a:cubicBezTo>
                  <a:pt x="2504" y="28"/>
                  <a:pt x="2505" y="27"/>
                  <a:pt x="2499" y="23"/>
                </a:cubicBezTo>
                <a:cubicBezTo>
                  <a:pt x="2489" y="25"/>
                  <a:pt x="2478" y="27"/>
                  <a:pt x="2469" y="29"/>
                </a:cubicBezTo>
                <a:cubicBezTo>
                  <a:pt x="2462" y="31"/>
                  <a:pt x="2458" y="33"/>
                  <a:pt x="2450" y="35"/>
                </a:cubicBezTo>
                <a:cubicBezTo>
                  <a:pt x="2436" y="37"/>
                  <a:pt x="2426" y="42"/>
                  <a:pt x="2409" y="43"/>
                </a:cubicBezTo>
                <a:cubicBezTo>
                  <a:pt x="2394" y="49"/>
                  <a:pt x="2369" y="52"/>
                  <a:pt x="2351" y="57"/>
                </a:cubicBezTo>
                <a:cubicBezTo>
                  <a:pt x="2344" y="59"/>
                  <a:pt x="2336" y="61"/>
                  <a:pt x="2328" y="62"/>
                </a:cubicBezTo>
                <a:cubicBezTo>
                  <a:pt x="2314" y="65"/>
                  <a:pt x="2300" y="67"/>
                  <a:pt x="2285" y="70"/>
                </a:cubicBezTo>
                <a:cubicBezTo>
                  <a:pt x="2282" y="71"/>
                  <a:pt x="2278" y="71"/>
                  <a:pt x="2274" y="71"/>
                </a:cubicBezTo>
                <a:cubicBezTo>
                  <a:pt x="2265" y="72"/>
                  <a:pt x="2258" y="72"/>
                  <a:pt x="2252" y="75"/>
                </a:cubicBezTo>
                <a:cubicBezTo>
                  <a:pt x="2248" y="76"/>
                  <a:pt x="2240" y="76"/>
                  <a:pt x="2230" y="74"/>
                </a:cubicBezTo>
                <a:cubicBezTo>
                  <a:pt x="2228" y="75"/>
                  <a:pt x="2227" y="76"/>
                  <a:pt x="2226" y="77"/>
                </a:cubicBezTo>
                <a:cubicBezTo>
                  <a:pt x="2225" y="78"/>
                  <a:pt x="2224" y="78"/>
                  <a:pt x="2223" y="79"/>
                </a:cubicBezTo>
                <a:cubicBezTo>
                  <a:pt x="2215" y="77"/>
                  <a:pt x="2215" y="77"/>
                  <a:pt x="2228" y="72"/>
                </a:cubicBezTo>
                <a:cubicBezTo>
                  <a:pt x="2219" y="69"/>
                  <a:pt x="2213" y="73"/>
                  <a:pt x="2203" y="72"/>
                </a:cubicBezTo>
                <a:cubicBezTo>
                  <a:pt x="2212" y="68"/>
                  <a:pt x="2206" y="62"/>
                  <a:pt x="2219" y="58"/>
                </a:cubicBezTo>
                <a:cubicBezTo>
                  <a:pt x="2214" y="55"/>
                  <a:pt x="2222" y="53"/>
                  <a:pt x="2225" y="50"/>
                </a:cubicBezTo>
                <a:cubicBezTo>
                  <a:pt x="2227" y="49"/>
                  <a:pt x="2230" y="48"/>
                  <a:pt x="2233" y="48"/>
                </a:cubicBezTo>
                <a:cubicBezTo>
                  <a:pt x="2248" y="46"/>
                  <a:pt x="2247" y="43"/>
                  <a:pt x="2247" y="40"/>
                </a:cubicBezTo>
                <a:cubicBezTo>
                  <a:pt x="2231" y="40"/>
                  <a:pt x="2224" y="43"/>
                  <a:pt x="2216" y="46"/>
                </a:cubicBezTo>
                <a:cubicBezTo>
                  <a:pt x="2205" y="50"/>
                  <a:pt x="2198" y="56"/>
                  <a:pt x="2179" y="58"/>
                </a:cubicBezTo>
                <a:cubicBezTo>
                  <a:pt x="2178" y="58"/>
                  <a:pt x="2176" y="58"/>
                  <a:pt x="2176" y="58"/>
                </a:cubicBezTo>
                <a:cubicBezTo>
                  <a:pt x="2173" y="61"/>
                  <a:pt x="2169" y="63"/>
                  <a:pt x="2156" y="63"/>
                </a:cubicBezTo>
                <a:cubicBezTo>
                  <a:pt x="2154" y="67"/>
                  <a:pt x="2139" y="67"/>
                  <a:pt x="2134" y="70"/>
                </a:cubicBezTo>
                <a:cubicBezTo>
                  <a:pt x="2122" y="67"/>
                  <a:pt x="2111" y="66"/>
                  <a:pt x="2103" y="63"/>
                </a:cubicBezTo>
                <a:cubicBezTo>
                  <a:pt x="2098" y="62"/>
                  <a:pt x="2099" y="59"/>
                  <a:pt x="2100" y="56"/>
                </a:cubicBezTo>
                <a:cubicBezTo>
                  <a:pt x="2100" y="54"/>
                  <a:pt x="2102" y="52"/>
                  <a:pt x="2103" y="49"/>
                </a:cubicBezTo>
                <a:cubicBezTo>
                  <a:pt x="2106" y="49"/>
                  <a:pt x="2110" y="48"/>
                  <a:pt x="2115" y="47"/>
                </a:cubicBezTo>
                <a:cubicBezTo>
                  <a:pt x="2112" y="46"/>
                  <a:pt x="2110" y="45"/>
                  <a:pt x="2109" y="45"/>
                </a:cubicBezTo>
                <a:cubicBezTo>
                  <a:pt x="2104" y="41"/>
                  <a:pt x="2108" y="39"/>
                  <a:pt x="2119" y="37"/>
                </a:cubicBezTo>
                <a:cubicBezTo>
                  <a:pt x="2122" y="36"/>
                  <a:pt x="2127" y="35"/>
                  <a:pt x="2127" y="34"/>
                </a:cubicBezTo>
                <a:cubicBezTo>
                  <a:pt x="2127" y="33"/>
                  <a:pt x="2121" y="32"/>
                  <a:pt x="2118" y="31"/>
                </a:cubicBezTo>
                <a:cubicBezTo>
                  <a:pt x="2115" y="30"/>
                  <a:pt x="2112" y="29"/>
                  <a:pt x="2107" y="28"/>
                </a:cubicBezTo>
                <a:cubicBezTo>
                  <a:pt x="2095" y="30"/>
                  <a:pt x="2081" y="33"/>
                  <a:pt x="2067" y="37"/>
                </a:cubicBezTo>
                <a:cubicBezTo>
                  <a:pt x="2059" y="39"/>
                  <a:pt x="2052" y="42"/>
                  <a:pt x="2038" y="41"/>
                </a:cubicBezTo>
                <a:cubicBezTo>
                  <a:pt x="2034" y="41"/>
                  <a:pt x="2026" y="43"/>
                  <a:pt x="2026" y="44"/>
                </a:cubicBezTo>
                <a:cubicBezTo>
                  <a:pt x="2025" y="47"/>
                  <a:pt x="2020" y="47"/>
                  <a:pt x="2014" y="49"/>
                </a:cubicBezTo>
                <a:cubicBezTo>
                  <a:pt x="2007" y="50"/>
                  <a:pt x="2000" y="52"/>
                  <a:pt x="1992" y="53"/>
                </a:cubicBezTo>
                <a:cubicBezTo>
                  <a:pt x="1963" y="59"/>
                  <a:pt x="1933" y="66"/>
                  <a:pt x="1904" y="72"/>
                </a:cubicBezTo>
                <a:cubicBezTo>
                  <a:pt x="1899" y="71"/>
                  <a:pt x="1896" y="70"/>
                  <a:pt x="1893" y="70"/>
                </a:cubicBezTo>
                <a:cubicBezTo>
                  <a:pt x="1891" y="70"/>
                  <a:pt x="1889" y="71"/>
                  <a:pt x="1889" y="71"/>
                </a:cubicBezTo>
                <a:cubicBezTo>
                  <a:pt x="1880" y="76"/>
                  <a:pt x="1863" y="78"/>
                  <a:pt x="1846" y="79"/>
                </a:cubicBezTo>
                <a:cubicBezTo>
                  <a:pt x="1843" y="80"/>
                  <a:pt x="1839" y="79"/>
                  <a:pt x="1835" y="78"/>
                </a:cubicBezTo>
                <a:cubicBezTo>
                  <a:pt x="1829" y="78"/>
                  <a:pt x="1824" y="76"/>
                  <a:pt x="1819" y="78"/>
                </a:cubicBezTo>
                <a:cubicBezTo>
                  <a:pt x="1821" y="80"/>
                  <a:pt x="1823" y="82"/>
                  <a:pt x="1826" y="84"/>
                </a:cubicBezTo>
                <a:cubicBezTo>
                  <a:pt x="1816" y="84"/>
                  <a:pt x="1809" y="84"/>
                  <a:pt x="1803" y="84"/>
                </a:cubicBezTo>
                <a:cubicBezTo>
                  <a:pt x="1804" y="83"/>
                  <a:pt x="1805" y="82"/>
                  <a:pt x="1806" y="81"/>
                </a:cubicBezTo>
                <a:cubicBezTo>
                  <a:pt x="1805" y="81"/>
                  <a:pt x="1805" y="81"/>
                  <a:pt x="1804" y="81"/>
                </a:cubicBezTo>
                <a:cubicBezTo>
                  <a:pt x="1798" y="82"/>
                  <a:pt x="1792" y="83"/>
                  <a:pt x="1786" y="84"/>
                </a:cubicBezTo>
                <a:cubicBezTo>
                  <a:pt x="1786" y="81"/>
                  <a:pt x="1786" y="78"/>
                  <a:pt x="1786" y="75"/>
                </a:cubicBezTo>
                <a:cubicBezTo>
                  <a:pt x="1780" y="74"/>
                  <a:pt x="1774" y="73"/>
                  <a:pt x="1768" y="73"/>
                </a:cubicBezTo>
                <a:cubicBezTo>
                  <a:pt x="1771" y="67"/>
                  <a:pt x="1771" y="67"/>
                  <a:pt x="1789" y="65"/>
                </a:cubicBezTo>
                <a:cubicBezTo>
                  <a:pt x="1783" y="64"/>
                  <a:pt x="1779" y="63"/>
                  <a:pt x="1775" y="62"/>
                </a:cubicBezTo>
                <a:cubicBezTo>
                  <a:pt x="1776" y="60"/>
                  <a:pt x="1777" y="59"/>
                  <a:pt x="1779" y="56"/>
                </a:cubicBezTo>
                <a:cubicBezTo>
                  <a:pt x="1786" y="55"/>
                  <a:pt x="1795" y="55"/>
                  <a:pt x="1800" y="52"/>
                </a:cubicBezTo>
                <a:cubicBezTo>
                  <a:pt x="1801" y="51"/>
                  <a:pt x="1810" y="51"/>
                  <a:pt x="1816" y="50"/>
                </a:cubicBezTo>
                <a:cubicBezTo>
                  <a:pt x="1822" y="47"/>
                  <a:pt x="1811" y="47"/>
                  <a:pt x="1805" y="46"/>
                </a:cubicBezTo>
                <a:cubicBezTo>
                  <a:pt x="1808" y="42"/>
                  <a:pt x="1814" y="41"/>
                  <a:pt x="1826" y="40"/>
                </a:cubicBezTo>
                <a:cubicBezTo>
                  <a:pt x="1835" y="39"/>
                  <a:pt x="1843" y="38"/>
                  <a:pt x="1848" y="36"/>
                </a:cubicBezTo>
                <a:cubicBezTo>
                  <a:pt x="1837" y="33"/>
                  <a:pt x="1832" y="38"/>
                  <a:pt x="1821" y="37"/>
                </a:cubicBezTo>
                <a:cubicBezTo>
                  <a:pt x="1826" y="35"/>
                  <a:pt x="1837" y="33"/>
                  <a:pt x="1832" y="29"/>
                </a:cubicBezTo>
                <a:cubicBezTo>
                  <a:pt x="1829" y="30"/>
                  <a:pt x="1826" y="30"/>
                  <a:pt x="1824" y="30"/>
                </a:cubicBezTo>
                <a:cubicBezTo>
                  <a:pt x="1813" y="34"/>
                  <a:pt x="1799" y="37"/>
                  <a:pt x="1782" y="39"/>
                </a:cubicBezTo>
                <a:cubicBezTo>
                  <a:pt x="1780" y="39"/>
                  <a:pt x="1777" y="40"/>
                  <a:pt x="1776" y="41"/>
                </a:cubicBezTo>
                <a:cubicBezTo>
                  <a:pt x="1768" y="48"/>
                  <a:pt x="1742" y="50"/>
                  <a:pt x="1730" y="56"/>
                </a:cubicBezTo>
                <a:cubicBezTo>
                  <a:pt x="1727" y="58"/>
                  <a:pt x="1719" y="58"/>
                  <a:pt x="1712" y="59"/>
                </a:cubicBezTo>
                <a:cubicBezTo>
                  <a:pt x="1714" y="64"/>
                  <a:pt x="1694" y="65"/>
                  <a:pt x="1684" y="68"/>
                </a:cubicBezTo>
                <a:cubicBezTo>
                  <a:pt x="1677" y="70"/>
                  <a:pt x="1666" y="72"/>
                  <a:pt x="1655" y="73"/>
                </a:cubicBezTo>
                <a:cubicBezTo>
                  <a:pt x="1647" y="70"/>
                  <a:pt x="1650" y="65"/>
                  <a:pt x="1636" y="63"/>
                </a:cubicBezTo>
                <a:cubicBezTo>
                  <a:pt x="1652" y="62"/>
                  <a:pt x="1652" y="62"/>
                  <a:pt x="1652" y="57"/>
                </a:cubicBezTo>
                <a:cubicBezTo>
                  <a:pt x="1652" y="54"/>
                  <a:pt x="1662" y="53"/>
                  <a:pt x="1667" y="51"/>
                </a:cubicBezTo>
                <a:cubicBezTo>
                  <a:pt x="1667" y="51"/>
                  <a:pt x="1669" y="51"/>
                  <a:pt x="1671" y="50"/>
                </a:cubicBezTo>
                <a:cubicBezTo>
                  <a:pt x="1666" y="46"/>
                  <a:pt x="1666" y="46"/>
                  <a:pt x="1680" y="44"/>
                </a:cubicBezTo>
                <a:cubicBezTo>
                  <a:pt x="1684" y="43"/>
                  <a:pt x="1687" y="42"/>
                  <a:pt x="1693" y="41"/>
                </a:cubicBezTo>
                <a:cubicBezTo>
                  <a:pt x="1685" y="41"/>
                  <a:pt x="1679" y="40"/>
                  <a:pt x="1671" y="40"/>
                </a:cubicBezTo>
                <a:cubicBezTo>
                  <a:pt x="1678" y="38"/>
                  <a:pt x="1684" y="36"/>
                  <a:pt x="1690" y="34"/>
                </a:cubicBezTo>
                <a:cubicBezTo>
                  <a:pt x="1682" y="30"/>
                  <a:pt x="1672" y="36"/>
                  <a:pt x="1664" y="34"/>
                </a:cubicBezTo>
                <a:cubicBezTo>
                  <a:pt x="1663" y="35"/>
                  <a:pt x="1663" y="36"/>
                  <a:pt x="1660" y="37"/>
                </a:cubicBezTo>
                <a:cubicBezTo>
                  <a:pt x="1653" y="39"/>
                  <a:pt x="1646" y="42"/>
                  <a:pt x="1638" y="44"/>
                </a:cubicBezTo>
                <a:cubicBezTo>
                  <a:pt x="1621" y="47"/>
                  <a:pt x="1609" y="52"/>
                  <a:pt x="1595" y="56"/>
                </a:cubicBezTo>
                <a:cubicBezTo>
                  <a:pt x="1581" y="60"/>
                  <a:pt x="1570" y="65"/>
                  <a:pt x="1550" y="67"/>
                </a:cubicBezTo>
                <a:cubicBezTo>
                  <a:pt x="1546" y="67"/>
                  <a:pt x="1542" y="69"/>
                  <a:pt x="1541" y="70"/>
                </a:cubicBezTo>
                <a:cubicBezTo>
                  <a:pt x="1539" y="72"/>
                  <a:pt x="1536" y="73"/>
                  <a:pt x="1529" y="73"/>
                </a:cubicBezTo>
                <a:cubicBezTo>
                  <a:pt x="1528" y="73"/>
                  <a:pt x="1526" y="73"/>
                  <a:pt x="1525" y="74"/>
                </a:cubicBezTo>
                <a:cubicBezTo>
                  <a:pt x="1517" y="79"/>
                  <a:pt x="1499" y="80"/>
                  <a:pt x="1487" y="83"/>
                </a:cubicBezTo>
                <a:cubicBezTo>
                  <a:pt x="1480" y="85"/>
                  <a:pt x="1474" y="84"/>
                  <a:pt x="1469" y="83"/>
                </a:cubicBezTo>
                <a:cubicBezTo>
                  <a:pt x="1459" y="81"/>
                  <a:pt x="1450" y="79"/>
                  <a:pt x="1440" y="77"/>
                </a:cubicBezTo>
                <a:cubicBezTo>
                  <a:pt x="1441" y="73"/>
                  <a:pt x="1451" y="76"/>
                  <a:pt x="1456" y="75"/>
                </a:cubicBezTo>
                <a:cubicBezTo>
                  <a:pt x="1469" y="68"/>
                  <a:pt x="1469" y="68"/>
                  <a:pt x="1452" y="66"/>
                </a:cubicBezTo>
                <a:cubicBezTo>
                  <a:pt x="1455" y="64"/>
                  <a:pt x="1458" y="62"/>
                  <a:pt x="1462" y="60"/>
                </a:cubicBezTo>
                <a:cubicBezTo>
                  <a:pt x="1471" y="56"/>
                  <a:pt x="1472" y="56"/>
                  <a:pt x="1472" y="52"/>
                </a:cubicBezTo>
                <a:cubicBezTo>
                  <a:pt x="1482" y="50"/>
                  <a:pt x="1492" y="48"/>
                  <a:pt x="1500" y="46"/>
                </a:cubicBezTo>
                <a:cubicBezTo>
                  <a:pt x="1503" y="45"/>
                  <a:pt x="1502" y="43"/>
                  <a:pt x="1502" y="41"/>
                </a:cubicBezTo>
                <a:cubicBezTo>
                  <a:pt x="1490" y="42"/>
                  <a:pt x="1480" y="44"/>
                  <a:pt x="1470" y="41"/>
                </a:cubicBezTo>
                <a:cubicBezTo>
                  <a:pt x="1463" y="43"/>
                  <a:pt x="1457" y="45"/>
                  <a:pt x="1450" y="48"/>
                </a:cubicBezTo>
                <a:cubicBezTo>
                  <a:pt x="1448" y="48"/>
                  <a:pt x="1444" y="48"/>
                  <a:pt x="1440" y="48"/>
                </a:cubicBezTo>
                <a:cubicBezTo>
                  <a:pt x="1438" y="54"/>
                  <a:pt x="1419" y="54"/>
                  <a:pt x="1410" y="58"/>
                </a:cubicBezTo>
                <a:cubicBezTo>
                  <a:pt x="1407" y="59"/>
                  <a:pt x="1406" y="60"/>
                  <a:pt x="1404" y="62"/>
                </a:cubicBezTo>
                <a:cubicBezTo>
                  <a:pt x="1394" y="62"/>
                  <a:pt x="1384" y="62"/>
                  <a:pt x="1369" y="62"/>
                </a:cubicBezTo>
                <a:cubicBezTo>
                  <a:pt x="1376" y="64"/>
                  <a:pt x="1380" y="65"/>
                  <a:pt x="1386" y="66"/>
                </a:cubicBezTo>
                <a:cubicBezTo>
                  <a:pt x="1380" y="68"/>
                  <a:pt x="1374" y="70"/>
                  <a:pt x="1367" y="72"/>
                </a:cubicBezTo>
                <a:cubicBezTo>
                  <a:pt x="1357" y="74"/>
                  <a:pt x="1346" y="77"/>
                  <a:pt x="1335" y="79"/>
                </a:cubicBezTo>
                <a:cubicBezTo>
                  <a:pt x="1328" y="80"/>
                  <a:pt x="1320" y="81"/>
                  <a:pt x="1314" y="83"/>
                </a:cubicBezTo>
                <a:cubicBezTo>
                  <a:pt x="1302" y="86"/>
                  <a:pt x="1290" y="89"/>
                  <a:pt x="1276" y="84"/>
                </a:cubicBezTo>
                <a:cubicBezTo>
                  <a:pt x="1275" y="82"/>
                  <a:pt x="1275" y="80"/>
                  <a:pt x="1274" y="78"/>
                </a:cubicBezTo>
                <a:cubicBezTo>
                  <a:pt x="1267" y="78"/>
                  <a:pt x="1263" y="78"/>
                  <a:pt x="1265" y="80"/>
                </a:cubicBezTo>
                <a:cubicBezTo>
                  <a:pt x="1267" y="83"/>
                  <a:pt x="1262" y="84"/>
                  <a:pt x="1253" y="83"/>
                </a:cubicBezTo>
                <a:cubicBezTo>
                  <a:pt x="1247" y="82"/>
                  <a:pt x="1240" y="81"/>
                  <a:pt x="1233" y="80"/>
                </a:cubicBezTo>
                <a:cubicBezTo>
                  <a:pt x="1236" y="76"/>
                  <a:pt x="1239" y="72"/>
                  <a:pt x="1260" y="71"/>
                </a:cubicBezTo>
                <a:cubicBezTo>
                  <a:pt x="1254" y="69"/>
                  <a:pt x="1250" y="69"/>
                  <a:pt x="1247" y="68"/>
                </a:cubicBezTo>
                <a:cubicBezTo>
                  <a:pt x="1245" y="67"/>
                  <a:pt x="1242" y="66"/>
                  <a:pt x="1243" y="65"/>
                </a:cubicBezTo>
                <a:cubicBezTo>
                  <a:pt x="1243" y="64"/>
                  <a:pt x="1247" y="64"/>
                  <a:pt x="1250" y="63"/>
                </a:cubicBezTo>
                <a:cubicBezTo>
                  <a:pt x="1257" y="63"/>
                  <a:pt x="1265" y="62"/>
                  <a:pt x="1271" y="62"/>
                </a:cubicBezTo>
                <a:cubicBezTo>
                  <a:pt x="1280" y="59"/>
                  <a:pt x="1260" y="55"/>
                  <a:pt x="1276" y="53"/>
                </a:cubicBezTo>
                <a:cubicBezTo>
                  <a:pt x="1266" y="51"/>
                  <a:pt x="1262" y="53"/>
                  <a:pt x="1257" y="58"/>
                </a:cubicBezTo>
                <a:cubicBezTo>
                  <a:pt x="1253" y="58"/>
                  <a:pt x="1250" y="57"/>
                  <a:pt x="1245" y="57"/>
                </a:cubicBezTo>
                <a:cubicBezTo>
                  <a:pt x="1241" y="59"/>
                  <a:pt x="1238" y="61"/>
                  <a:pt x="1234" y="63"/>
                </a:cubicBezTo>
                <a:cubicBezTo>
                  <a:pt x="1228" y="66"/>
                  <a:pt x="1216" y="67"/>
                  <a:pt x="1206" y="69"/>
                </a:cubicBezTo>
                <a:cubicBezTo>
                  <a:pt x="1203" y="69"/>
                  <a:pt x="1196" y="69"/>
                  <a:pt x="1196" y="70"/>
                </a:cubicBezTo>
                <a:cubicBezTo>
                  <a:pt x="1191" y="75"/>
                  <a:pt x="1173" y="76"/>
                  <a:pt x="1162" y="79"/>
                </a:cubicBezTo>
                <a:cubicBezTo>
                  <a:pt x="1158" y="80"/>
                  <a:pt x="1150" y="80"/>
                  <a:pt x="1144" y="81"/>
                </a:cubicBezTo>
                <a:cubicBezTo>
                  <a:pt x="1144" y="82"/>
                  <a:pt x="1144" y="82"/>
                  <a:pt x="1145" y="85"/>
                </a:cubicBezTo>
                <a:cubicBezTo>
                  <a:pt x="1141" y="83"/>
                  <a:pt x="1139" y="83"/>
                  <a:pt x="1139" y="82"/>
                </a:cubicBezTo>
                <a:cubicBezTo>
                  <a:pt x="1141" y="78"/>
                  <a:pt x="1142" y="74"/>
                  <a:pt x="1144" y="70"/>
                </a:cubicBezTo>
                <a:cubicBezTo>
                  <a:pt x="1137" y="71"/>
                  <a:pt x="1132" y="72"/>
                  <a:pt x="1127" y="73"/>
                </a:cubicBezTo>
                <a:cubicBezTo>
                  <a:pt x="1117" y="70"/>
                  <a:pt x="1129" y="66"/>
                  <a:pt x="1124" y="63"/>
                </a:cubicBezTo>
                <a:cubicBezTo>
                  <a:pt x="1134" y="62"/>
                  <a:pt x="1137" y="60"/>
                  <a:pt x="1139" y="57"/>
                </a:cubicBezTo>
                <a:cubicBezTo>
                  <a:pt x="1140" y="55"/>
                  <a:pt x="1140" y="51"/>
                  <a:pt x="1154" y="50"/>
                </a:cubicBezTo>
                <a:cubicBezTo>
                  <a:pt x="1158" y="50"/>
                  <a:pt x="1160" y="47"/>
                  <a:pt x="1163" y="45"/>
                </a:cubicBezTo>
                <a:cubicBezTo>
                  <a:pt x="1161" y="45"/>
                  <a:pt x="1160" y="44"/>
                  <a:pt x="1159" y="44"/>
                </a:cubicBezTo>
                <a:cubicBezTo>
                  <a:pt x="1150" y="46"/>
                  <a:pt x="1142" y="48"/>
                  <a:pt x="1133" y="50"/>
                </a:cubicBezTo>
                <a:cubicBezTo>
                  <a:pt x="1127" y="52"/>
                  <a:pt x="1120" y="54"/>
                  <a:pt x="1113" y="56"/>
                </a:cubicBezTo>
                <a:cubicBezTo>
                  <a:pt x="1104" y="58"/>
                  <a:pt x="1095" y="59"/>
                  <a:pt x="1083" y="57"/>
                </a:cubicBezTo>
                <a:cubicBezTo>
                  <a:pt x="1081" y="56"/>
                  <a:pt x="1075" y="57"/>
                  <a:pt x="1071" y="59"/>
                </a:cubicBezTo>
                <a:cubicBezTo>
                  <a:pt x="1077" y="59"/>
                  <a:pt x="1084" y="59"/>
                  <a:pt x="1092" y="60"/>
                </a:cubicBezTo>
                <a:cubicBezTo>
                  <a:pt x="1089" y="61"/>
                  <a:pt x="1087" y="62"/>
                  <a:pt x="1084" y="63"/>
                </a:cubicBezTo>
                <a:cubicBezTo>
                  <a:pt x="1067" y="65"/>
                  <a:pt x="1056" y="70"/>
                  <a:pt x="1040" y="73"/>
                </a:cubicBezTo>
                <a:cubicBezTo>
                  <a:pt x="1018" y="77"/>
                  <a:pt x="997" y="81"/>
                  <a:pt x="974" y="85"/>
                </a:cubicBezTo>
                <a:cubicBezTo>
                  <a:pt x="967" y="87"/>
                  <a:pt x="956" y="86"/>
                  <a:pt x="947" y="86"/>
                </a:cubicBezTo>
                <a:cubicBezTo>
                  <a:pt x="939" y="90"/>
                  <a:pt x="931" y="91"/>
                  <a:pt x="913" y="90"/>
                </a:cubicBezTo>
                <a:cubicBezTo>
                  <a:pt x="910" y="88"/>
                  <a:pt x="912" y="83"/>
                  <a:pt x="892" y="83"/>
                </a:cubicBezTo>
                <a:cubicBezTo>
                  <a:pt x="895" y="83"/>
                  <a:pt x="897" y="83"/>
                  <a:pt x="900" y="82"/>
                </a:cubicBezTo>
                <a:cubicBezTo>
                  <a:pt x="899" y="80"/>
                  <a:pt x="877" y="81"/>
                  <a:pt x="887" y="76"/>
                </a:cubicBezTo>
                <a:cubicBezTo>
                  <a:pt x="891" y="76"/>
                  <a:pt x="895" y="77"/>
                  <a:pt x="899" y="77"/>
                </a:cubicBezTo>
                <a:cubicBezTo>
                  <a:pt x="902" y="77"/>
                  <a:pt x="905" y="76"/>
                  <a:pt x="908" y="75"/>
                </a:cubicBezTo>
                <a:cubicBezTo>
                  <a:pt x="908" y="71"/>
                  <a:pt x="898" y="73"/>
                  <a:pt x="891" y="73"/>
                </a:cubicBezTo>
                <a:cubicBezTo>
                  <a:pt x="899" y="70"/>
                  <a:pt x="915" y="69"/>
                  <a:pt x="910" y="65"/>
                </a:cubicBezTo>
                <a:cubicBezTo>
                  <a:pt x="915" y="65"/>
                  <a:pt x="919" y="66"/>
                  <a:pt x="923" y="66"/>
                </a:cubicBezTo>
                <a:cubicBezTo>
                  <a:pt x="924" y="61"/>
                  <a:pt x="938" y="62"/>
                  <a:pt x="949" y="61"/>
                </a:cubicBezTo>
                <a:cubicBezTo>
                  <a:pt x="946" y="60"/>
                  <a:pt x="943" y="60"/>
                  <a:pt x="941" y="59"/>
                </a:cubicBezTo>
                <a:cubicBezTo>
                  <a:pt x="932" y="56"/>
                  <a:pt x="935" y="53"/>
                  <a:pt x="948" y="52"/>
                </a:cubicBezTo>
                <a:cubicBezTo>
                  <a:pt x="953" y="52"/>
                  <a:pt x="957" y="51"/>
                  <a:pt x="962" y="50"/>
                </a:cubicBezTo>
                <a:cubicBezTo>
                  <a:pt x="959" y="48"/>
                  <a:pt x="957" y="47"/>
                  <a:pt x="955" y="45"/>
                </a:cubicBezTo>
                <a:cubicBezTo>
                  <a:pt x="959" y="43"/>
                  <a:pt x="964" y="42"/>
                  <a:pt x="971" y="40"/>
                </a:cubicBezTo>
                <a:cubicBezTo>
                  <a:pt x="965" y="40"/>
                  <a:pt x="961" y="40"/>
                  <a:pt x="957" y="39"/>
                </a:cubicBezTo>
                <a:cubicBezTo>
                  <a:pt x="910" y="53"/>
                  <a:pt x="861" y="67"/>
                  <a:pt x="803" y="78"/>
                </a:cubicBezTo>
                <a:cubicBezTo>
                  <a:pt x="798" y="76"/>
                  <a:pt x="793" y="74"/>
                  <a:pt x="786" y="71"/>
                </a:cubicBezTo>
                <a:cubicBezTo>
                  <a:pt x="783" y="72"/>
                  <a:pt x="780" y="74"/>
                  <a:pt x="778" y="75"/>
                </a:cubicBezTo>
                <a:cubicBezTo>
                  <a:pt x="768" y="74"/>
                  <a:pt x="772" y="72"/>
                  <a:pt x="769" y="70"/>
                </a:cubicBezTo>
                <a:cubicBezTo>
                  <a:pt x="779" y="70"/>
                  <a:pt x="788" y="69"/>
                  <a:pt x="796" y="69"/>
                </a:cubicBezTo>
                <a:cubicBezTo>
                  <a:pt x="803" y="65"/>
                  <a:pt x="791" y="66"/>
                  <a:pt x="786" y="65"/>
                </a:cubicBezTo>
                <a:cubicBezTo>
                  <a:pt x="791" y="62"/>
                  <a:pt x="797" y="59"/>
                  <a:pt x="802" y="56"/>
                </a:cubicBezTo>
                <a:cubicBezTo>
                  <a:pt x="803" y="53"/>
                  <a:pt x="800" y="50"/>
                  <a:pt x="804" y="48"/>
                </a:cubicBezTo>
                <a:cubicBezTo>
                  <a:pt x="808" y="46"/>
                  <a:pt x="818" y="45"/>
                  <a:pt x="828" y="43"/>
                </a:cubicBezTo>
                <a:cubicBezTo>
                  <a:pt x="824" y="41"/>
                  <a:pt x="820" y="40"/>
                  <a:pt x="815" y="38"/>
                </a:cubicBezTo>
                <a:cubicBezTo>
                  <a:pt x="818" y="38"/>
                  <a:pt x="821" y="37"/>
                  <a:pt x="824" y="36"/>
                </a:cubicBezTo>
                <a:cubicBezTo>
                  <a:pt x="824" y="32"/>
                  <a:pt x="808" y="34"/>
                  <a:pt x="806" y="31"/>
                </a:cubicBezTo>
                <a:cubicBezTo>
                  <a:pt x="804" y="31"/>
                  <a:pt x="801" y="31"/>
                  <a:pt x="799" y="32"/>
                </a:cubicBezTo>
                <a:cubicBezTo>
                  <a:pt x="796" y="33"/>
                  <a:pt x="793" y="34"/>
                  <a:pt x="790" y="36"/>
                </a:cubicBezTo>
                <a:cubicBezTo>
                  <a:pt x="794" y="37"/>
                  <a:pt x="798" y="37"/>
                  <a:pt x="803" y="38"/>
                </a:cubicBezTo>
                <a:cubicBezTo>
                  <a:pt x="794" y="40"/>
                  <a:pt x="786" y="41"/>
                  <a:pt x="774" y="40"/>
                </a:cubicBezTo>
                <a:cubicBezTo>
                  <a:pt x="765" y="43"/>
                  <a:pt x="756" y="46"/>
                  <a:pt x="746" y="49"/>
                </a:cubicBezTo>
                <a:cubicBezTo>
                  <a:pt x="744" y="48"/>
                  <a:pt x="742" y="47"/>
                  <a:pt x="740" y="46"/>
                </a:cubicBezTo>
                <a:cubicBezTo>
                  <a:pt x="739" y="46"/>
                  <a:pt x="737" y="47"/>
                  <a:pt x="737" y="48"/>
                </a:cubicBezTo>
                <a:cubicBezTo>
                  <a:pt x="737" y="51"/>
                  <a:pt x="730" y="52"/>
                  <a:pt x="722" y="54"/>
                </a:cubicBezTo>
                <a:cubicBezTo>
                  <a:pt x="712" y="55"/>
                  <a:pt x="704" y="57"/>
                  <a:pt x="695" y="59"/>
                </a:cubicBezTo>
                <a:cubicBezTo>
                  <a:pt x="688" y="60"/>
                  <a:pt x="683" y="63"/>
                  <a:pt x="672" y="62"/>
                </a:cubicBezTo>
                <a:cubicBezTo>
                  <a:pt x="673" y="65"/>
                  <a:pt x="658" y="63"/>
                  <a:pt x="657" y="66"/>
                </a:cubicBezTo>
                <a:cubicBezTo>
                  <a:pt x="657" y="67"/>
                  <a:pt x="650" y="68"/>
                  <a:pt x="645" y="70"/>
                </a:cubicBezTo>
                <a:cubicBezTo>
                  <a:pt x="645" y="67"/>
                  <a:pt x="646" y="65"/>
                  <a:pt x="646" y="63"/>
                </a:cubicBezTo>
                <a:cubicBezTo>
                  <a:pt x="637" y="64"/>
                  <a:pt x="636" y="66"/>
                  <a:pt x="635" y="67"/>
                </a:cubicBezTo>
                <a:cubicBezTo>
                  <a:pt x="635" y="69"/>
                  <a:pt x="632" y="70"/>
                  <a:pt x="629" y="71"/>
                </a:cubicBezTo>
                <a:cubicBezTo>
                  <a:pt x="618" y="73"/>
                  <a:pt x="608" y="76"/>
                  <a:pt x="594" y="76"/>
                </a:cubicBezTo>
                <a:cubicBezTo>
                  <a:pt x="592" y="76"/>
                  <a:pt x="591" y="76"/>
                  <a:pt x="590" y="76"/>
                </a:cubicBezTo>
                <a:cubicBezTo>
                  <a:pt x="580" y="79"/>
                  <a:pt x="568" y="79"/>
                  <a:pt x="554" y="78"/>
                </a:cubicBezTo>
                <a:cubicBezTo>
                  <a:pt x="553" y="80"/>
                  <a:pt x="559" y="82"/>
                  <a:pt x="549" y="83"/>
                </a:cubicBezTo>
                <a:cubicBezTo>
                  <a:pt x="540" y="84"/>
                  <a:pt x="535" y="81"/>
                  <a:pt x="528" y="81"/>
                </a:cubicBezTo>
                <a:cubicBezTo>
                  <a:pt x="528" y="81"/>
                  <a:pt x="527" y="80"/>
                  <a:pt x="527" y="80"/>
                </a:cubicBezTo>
                <a:cubicBezTo>
                  <a:pt x="528" y="79"/>
                  <a:pt x="530" y="79"/>
                  <a:pt x="531" y="79"/>
                </a:cubicBezTo>
                <a:cubicBezTo>
                  <a:pt x="535" y="79"/>
                  <a:pt x="540" y="79"/>
                  <a:pt x="546" y="80"/>
                </a:cubicBezTo>
                <a:cubicBezTo>
                  <a:pt x="539" y="74"/>
                  <a:pt x="519" y="74"/>
                  <a:pt x="507" y="72"/>
                </a:cubicBezTo>
                <a:cubicBezTo>
                  <a:pt x="506" y="69"/>
                  <a:pt x="504" y="66"/>
                  <a:pt x="502" y="63"/>
                </a:cubicBezTo>
                <a:cubicBezTo>
                  <a:pt x="516" y="62"/>
                  <a:pt x="517" y="58"/>
                  <a:pt x="530" y="55"/>
                </a:cubicBezTo>
                <a:cubicBezTo>
                  <a:pt x="524" y="55"/>
                  <a:pt x="521" y="55"/>
                  <a:pt x="517" y="54"/>
                </a:cubicBezTo>
                <a:cubicBezTo>
                  <a:pt x="521" y="51"/>
                  <a:pt x="528" y="49"/>
                  <a:pt x="539" y="49"/>
                </a:cubicBezTo>
                <a:cubicBezTo>
                  <a:pt x="541" y="51"/>
                  <a:pt x="544" y="53"/>
                  <a:pt x="547" y="55"/>
                </a:cubicBezTo>
                <a:cubicBezTo>
                  <a:pt x="550" y="54"/>
                  <a:pt x="552" y="53"/>
                  <a:pt x="554" y="52"/>
                </a:cubicBezTo>
                <a:cubicBezTo>
                  <a:pt x="564" y="51"/>
                  <a:pt x="573" y="50"/>
                  <a:pt x="582" y="46"/>
                </a:cubicBezTo>
                <a:cubicBezTo>
                  <a:pt x="566" y="47"/>
                  <a:pt x="561" y="50"/>
                  <a:pt x="554" y="52"/>
                </a:cubicBezTo>
                <a:cubicBezTo>
                  <a:pt x="553" y="51"/>
                  <a:pt x="552" y="50"/>
                  <a:pt x="551" y="48"/>
                </a:cubicBezTo>
                <a:cubicBezTo>
                  <a:pt x="549" y="47"/>
                  <a:pt x="544" y="46"/>
                  <a:pt x="538" y="45"/>
                </a:cubicBezTo>
                <a:cubicBezTo>
                  <a:pt x="541" y="44"/>
                  <a:pt x="543" y="43"/>
                  <a:pt x="547" y="42"/>
                </a:cubicBezTo>
                <a:cubicBezTo>
                  <a:pt x="557" y="39"/>
                  <a:pt x="557" y="39"/>
                  <a:pt x="553" y="34"/>
                </a:cubicBezTo>
                <a:cubicBezTo>
                  <a:pt x="540" y="37"/>
                  <a:pt x="531" y="35"/>
                  <a:pt x="521" y="33"/>
                </a:cubicBezTo>
                <a:cubicBezTo>
                  <a:pt x="513" y="36"/>
                  <a:pt x="521" y="38"/>
                  <a:pt x="522" y="41"/>
                </a:cubicBezTo>
                <a:cubicBezTo>
                  <a:pt x="512" y="43"/>
                  <a:pt x="501" y="45"/>
                  <a:pt x="490" y="47"/>
                </a:cubicBezTo>
                <a:cubicBezTo>
                  <a:pt x="488" y="47"/>
                  <a:pt x="484" y="48"/>
                  <a:pt x="483" y="47"/>
                </a:cubicBezTo>
                <a:cubicBezTo>
                  <a:pt x="480" y="47"/>
                  <a:pt x="480" y="45"/>
                  <a:pt x="475" y="46"/>
                </a:cubicBezTo>
                <a:cubicBezTo>
                  <a:pt x="473" y="47"/>
                  <a:pt x="476" y="49"/>
                  <a:pt x="476" y="50"/>
                </a:cubicBezTo>
                <a:cubicBezTo>
                  <a:pt x="477" y="50"/>
                  <a:pt x="477" y="50"/>
                  <a:pt x="477" y="51"/>
                </a:cubicBezTo>
                <a:cubicBezTo>
                  <a:pt x="466" y="54"/>
                  <a:pt x="455" y="57"/>
                  <a:pt x="441" y="59"/>
                </a:cubicBezTo>
                <a:cubicBezTo>
                  <a:pt x="427" y="62"/>
                  <a:pt x="418" y="65"/>
                  <a:pt x="405" y="68"/>
                </a:cubicBezTo>
                <a:cubicBezTo>
                  <a:pt x="393" y="67"/>
                  <a:pt x="381" y="67"/>
                  <a:pt x="370" y="66"/>
                </a:cubicBezTo>
                <a:cubicBezTo>
                  <a:pt x="370" y="67"/>
                  <a:pt x="369" y="67"/>
                  <a:pt x="369" y="68"/>
                </a:cubicBezTo>
                <a:cubicBezTo>
                  <a:pt x="373" y="68"/>
                  <a:pt x="377" y="69"/>
                  <a:pt x="381" y="69"/>
                </a:cubicBezTo>
                <a:cubicBezTo>
                  <a:pt x="381" y="71"/>
                  <a:pt x="381" y="72"/>
                  <a:pt x="381" y="73"/>
                </a:cubicBezTo>
                <a:cubicBezTo>
                  <a:pt x="364" y="74"/>
                  <a:pt x="357" y="67"/>
                  <a:pt x="336" y="70"/>
                </a:cubicBezTo>
                <a:cubicBezTo>
                  <a:pt x="352" y="65"/>
                  <a:pt x="351" y="65"/>
                  <a:pt x="335" y="63"/>
                </a:cubicBezTo>
                <a:cubicBezTo>
                  <a:pt x="331" y="59"/>
                  <a:pt x="335" y="56"/>
                  <a:pt x="343" y="52"/>
                </a:cubicBezTo>
                <a:cubicBezTo>
                  <a:pt x="346" y="51"/>
                  <a:pt x="347" y="50"/>
                  <a:pt x="349" y="48"/>
                </a:cubicBezTo>
                <a:cubicBezTo>
                  <a:pt x="351" y="48"/>
                  <a:pt x="352" y="48"/>
                  <a:pt x="353" y="48"/>
                </a:cubicBezTo>
                <a:cubicBezTo>
                  <a:pt x="355" y="48"/>
                  <a:pt x="357" y="47"/>
                  <a:pt x="359" y="47"/>
                </a:cubicBezTo>
                <a:cubicBezTo>
                  <a:pt x="359" y="47"/>
                  <a:pt x="358" y="46"/>
                  <a:pt x="358" y="46"/>
                </a:cubicBezTo>
                <a:cubicBezTo>
                  <a:pt x="355" y="46"/>
                  <a:pt x="353" y="47"/>
                  <a:pt x="351" y="47"/>
                </a:cubicBezTo>
                <a:cubicBezTo>
                  <a:pt x="350" y="47"/>
                  <a:pt x="350" y="48"/>
                  <a:pt x="350" y="49"/>
                </a:cubicBezTo>
                <a:cubicBezTo>
                  <a:pt x="342" y="47"/>
                  <a:pt x="344" y="45"/>
                  <a:pt x="349" y="43"/>
                </a:cubicBezTo>
                <a:cubicBezTo>
                  <a:pt x="358" y="40"/>
                  <a:pt x="366" y="36"/>
                  <a:pt x="376" y="32"/>
                </a:cubicBezTo>
                <a:cubicBezTo>
                  <a:pt x="363" y="33"/>
                  <a:pt x="355" y="34"/>
                  <a:pt x="351" y="36"/>
                </a:cubicBezTo>
                <a:cubicBezTo>
                  <a:pt x="347" y="39"/>
                  <a:pt x="343" y="40"/>
                  <a:pt x="333" y="40"/>
                </a:cubicBezTo>
                <a:cubicBezTo>
                  <a:pt x="320" y="41"/>
                  <a:pt x="320" y="41"/>
                  <a:pt x="317" y="45"/>
                </a:cubicBezTo>
                <a:cubicBezTo>
                  <a:pt x="317" y="46"/>
                  <a:pt x="315" y="47"/>
                  <a:pt x="313" y="48"/>
                </a:cubicBezTo>
                <a:cubicBezTo>
                  <a:pt x="299" y="48"/>
                  <a:pt x="296" y="52"/>
                  <a:pt x="287" y="54"/>
                </a:cubicBezTo>
                <a:cubicBezTo>
                  <a:pt x="275" y="58"/>
                  <a:pt x="264" y="61"/>
                  <a:pt x="252" y="64"/>
                </a:cubicBezTo>
                <a:cubicBezTo>
                  <a:pt x="249" y="65"/>
                  <a:pt x="247" y="66"/>
                  <a:pt x="243" y="67"/>
                </a:cubicBezTo>
                <a:cubicBezTo>
                  <a:pt x="238" y="66"/>
                  <a:pt x="234" y="65"/>
                  <a:pt x="229" y="63"/>
                </a:cubicBezTo>
                <a:cubicBezTo>
                  <a:pt x="221" y="64"/>
                  <a:pt x="220" y="66"/>
                  <a:pt x="223" y="68"/>
                </a:cubicBezTo>
                <a:cubicBezTo>
                  <a:pt x="223" y="67"/>
                  <a:pt x="223" y="67"/>
                  <a:pt x="223" y="67"/>
                </a:cubicBezTo>
                <a:cubicBezTo>
                  <a:pt x="220" y="68"/>
                  <a:pt x="214" y="68"/>
                  <a:pt x="213" y="69"/>
                </a:cubicBezTo>
                <a:cubicBezTo>
                  <a:pt x="208" y="74"/>
                  <a:pt x="195" y="76"/>
                  <a:pt x="180" y="76"/>
                </a:cubicBezTo>
                <a:cubicBezTo>
                  <a:pt x="178" y="77"/>
                  <a:pt x="176" y="77"/>
                  <a:pt x="174" y="77"/>
                </a:cubicBezTo>
                <a:cubicBezTo>
                  <a:pt x="173" y="76"/>
                  <a:pt x="172" y="75"/>
                  <a:pt x="172" y="75"/>
                </a:cubicBezTo>
                <a:cubicBezTo>
                  <a:pt x="158" y="74"/>
                  <a:pt x="148" y="75"/>
                  <a:pt x="141" y="79"/>
                </a:cubicBezTo>
                <a:cubicBezTo>
                  <a:pt x="116" y="75"/>
                  <a:pt x="94" y="71"/>
                  <a:pt x="93" y="62"/>
                </a:cubicBezTo>
                <a:cubicBezTo>
                  <a:pt x="93" y="60"/>
                  <a:pt x="90" y="58"/>
                  <a:pt x="94" y="55"/>
                </a:cubicBezTo>
                <a:cubicBezTo>
                  <a:pt x="95" y="54"/>
                  <a:pt x="95" y="50"/>
                  <a:pt x="83" y="49"/>
                </a:cubicBezTo>
                <a:cubicBezTo>
                  <a:pt x="82" y="51"/>
                  <a:pt x="81" y="52"/>
                  <a:pt x="79" y="53"/>
                </a:cubicBezTo>
                <a:cubicBezTo>
                  <a:pt x="76" y="56"/>
                  <a:pt x="71" y="57"/>
                  <a:pt x="60" y="56"/>
                </a:cubicBezTo>
                <a:cubicBezTo>
                  <a:pt x="56" y="55"/>
                  <a:pt x="53" y="55"/>
                  <a:pt x="50" y="55"/>
                </a:cubicBezTo>
                <a:cubicBezTo>
                  <a:pt x="47" y="54"/>
                  <a:pt x="44" y="54"/>
                  <a:pt x="40" y="54"/>
                </a:cubicBezTo>
                <a:cubicBezTo>
                  <a:pt x="43" y="52"/>
                  <a:pt x="45" y="50"/>
                  <a:pt x="47" y="49"/>
                </a:cubicBezTo>
                <a:cubicBezTo>
                  <a:pt x="42" y="48"/>
                  <a:pt x="37" y="47"/>
                  <a:pt x="30" y="45"/>
                </a:cubicBezTo>
                <a:cubicBezTo>
                  <a:pt x="37" y="44"/>
                  <a:pt x="42" y="44"/>
                  <a:pt x="48" y="43"/>
                </a:cubicBezTo>
                <a:cubicBezTo>
                  <a:pt x="39" y="40"/>
                  <a:pt x="43" y="37"/>
                  <a:pt x="50" y="34"/>
                </a:cubicBezTo>
                <a:cubicBezTo>
                  <a:pt x="44" y="28"/>
                  <a:pt x="23" y="27"/>
                  <a:pt x="8" y="23"/>
                </a:cubicBezTo>
                <a:cubicBezTo>
                  <a:pt x="16" y="22"/>
                  <a:pt x="22" y="21"/>
                  <a:pt x="29" y="20"/>
                </a:cubicBezTo>
                <a:cubicBezTo>
                  <a:pt x="22" y="18"/>
                  <a:pt x="19" y="16"/>
                  <a:pt x="7" y="16"/>
                </a:cubicBezTo>
                <a:cubicBezTo>
                  <a:pt x="1" y="17"/>
                  <a:pt x="0" y="15"/>
                  <a:pt x="3" y="13"/>
                </a:cubicBezTo>
                <a:cubicBezTo>
                  <a:pt x="6" y="12"/>
                  <a:pt x="11" y="11"/>
                  <a:pt x="14" y="10"/>
                </a:cubicBezTo>
                <a:cubicBezTo>
                  <a:pt x="25" y="11"/>
                  <a:pt x="26" y="14"/>
                  <a:pt x="27" y="17"/>
                </a:cubicBezTo>
                <a:cubicBezTo>
                  <a:pt x="32" y="16"/>
                  <a:pt x="36" y="15"/>
                  <a:pt x="41" y="14"/>
                </a:cubicBezTo>
                <a:cubicBezTo>
                  <a:pt x="44" y="14"/>
                  <a:pt x="49" y="15"/>
                  <a:pt x="53" y="16"/>
                </a:cubicBezTo>
                <a:cubicBezTo>
                  <a:pt x="54" y="18"/>
                  <a:pt x="54" y="20"/>
                  <a:pt x="55" y="23"/>
                </a:cubicBezTo>
                <a:cubicBezTo>
                  <a:pt x="62" y="22"/>
                  <a:pt x="67" y="21"/>
                  <a:pt x="73" y="20"/>
                </a:cubicBezTo>
                <a:cubicBezTo>
                  <a:pt x="74" y="23"/>
                  <a:pt x="60" y="23"/>
                  <a:pt x="61" y="26"/>
                </a:cubicBezTo>
                <a:cubicBezTo>
                  <a:pt x="63" y="26"/>
                  <a:pt x="66" y="26"/>
                  <a:pt x="71" y="26"/>
                </a:cubicBezTo>
                <a:cubicBezTo>
                  <a:pt x="67" y="27"/>
                  <a:pt x="65" y="28"/>
                  <a:pt x="61" y="29"/>
                </a:cubicBezTo>
                <a:cubicBezTo>
                  <a:pt x="63" y="30"/>
                  <a:pt x="64" y="31"/>
                  <a:pt x="66" y="33"/>
                </a:cubicBezTo>
                <a:cubicBezTo>
                  <a:pt x="63" y="33"/>
                  <a:pt x="60" y="33"/>
                  <a:pt x="56" y="33"/>
                </a:cubicBezTo>
                <a:cubicBezTo>
                  <a:pt x="57" y="37"/>
                  <a:pt x="57" y="37"/>
                  <a:pt x="71" y="38"/>
                </a:cubicBezTo>
                <a:cubicBezTo>
                  <a:pt x="81" y="38"/>
                  <a:pt x="89" y="37"/>
                  <a:pt x="90" y="34"/>
                </a:cubicBezTo>
                <a:cubicBezTo>
                  <a:pt x="91" y="32"/>
                  <a:pt x="95" y="31"/>
                  <a:pt x="99" y="30"/>
                </a:cubicBezTo>
                <a:cubicBezTo>
                  <a:pt x="104" y="28"/>
                  <a:pt x="110" y="26"/>
                  <a:pt x="110" y="24"/>
                </a:cubicBezTo>
                <a:cubicBezTo>
                  <a:pt x="110" y="21"/>
                  <a:pt x="112" y="20"/>
                  <a:pt x="119" y="20"/>
                </a:cubicBezTo>
                <a:cubicBezTo>
                  <a:pt x="129" y="20"/>
                  <a:pt x="130" y="18"/>
                  <a:pt x="131" y="16"/>
                </a:cubicBezTo>
                <a:cubicBezTo>
                  <a:pt x="131" y="14"/>
                  <a:pt x="131" y="12"/>
                  <a:pt x="131" y="10"/>
                </a:cubicBezTo>
                <a:cubicBezTo>
                  <a:pt x="131" y="9"/>
                  <a:pt x="133" y="7"/>
                  <a:pt x="134" y="5"/>
                </a:cubicBezTo>
                <a:cubicBezTo>
                  <a:pt x="141" y="6"/>
                  <a:pt x="145" y="7"/>
                  <a:pt x="152" y="7"/>
                </a:cubicBezTo>
                <a:cubicBezTo>
                  <a:pt x="148" y="9"/>
                  <a:pt x="145" y="9"/>
                  <a:pt x="140" y="11"/>
                </a:cubicBezTo>
                <a:cubicBezTo>
                  <a:pt x="150" y="11"/>
                  <a:pt x="157" y="11"/>
                  <a:pt x="165" y="11"/>
                </a:cubicBezTo>
                <a:cubicBezTo>
                  <a:pt x="164" y="11"/>
                  <a:pt x="162" y="13"/>
                  <a:pt x="161" y="14"/>
                </a:cubicBezTo>
                <a:cubicBezTo>
                  <a:pt x="169" y="14"/>
                  <a:pt x="169" y="14"/>
                  <a:pt x="175" y="11"/>
                </a:cubicBezTo>
                <a:cubicBezTo>
                  <a:pt x="178" y="12"/>
                  <a:pt x="184" y="13"/>
                  <a:pt x="184" y="13"/>
                </a:cubicBezTo>
                <a:cubicBezTo>
                  <a:pt x="184" y="15"/>
                  <a:pt x="184" y="18"/>
                  <a:pt x="172" y="18"/>
                </a:cubicBezTo>
                <a:cubicBezTo>
                  <a:pt x="177" y="21"/>
                  <a:pt x="178" y="23"/>
                  <a:pt x="167" y="24"/>
                </a:cubicBezTo>
                <a:cubicBezTo>
                  <a:pt x="170" y="26"/>
                  <a:pt x="172" y="28"/>
                  <a:pt x="174" y="29"/>
                </a:cubicBezTo>
                <a:cubicBezTo>
                  <a:pt x="161" y="33"/>
                  <a:pt x="150" y="37"/>
                  <a:pt x="138" y="40"/>
                </a:cubicBezTo>
                <a:cubicBezTo>
                  <a:pt x="134" y="41"/>
                  <a:pt x="127" y="41"/>
                  <a:pt x="122" y="43"/>
                </a:cubicBezTo>
                <a:cubicBezTo>
                  <a:pt x="130" y="43"/>
                  <a:pt x="137" y="43"/>
                  <a:pt x="145" y="43"/>
                </a:cubicBezTo>
                <a:cubicBezTo>
                  <a:pt x="142" y="45"/>
                  <a:pt x="156" y="48"/>
                  <a:pt x="142" y="50"/>
                </a:cubicBezTo>
                <a:cubicBezTo>
                  <a:pt x="139" y="46"/>
                  <a:pt x="128" y="47"/>
                  <a:pt x="118" y="46"/>
                </a:cubicBezTo>
                <a:cubicBezTo>
                  <a:pt x="119" y="49"/>
                  <a:pt x="118" y="51"/>
                  <a:pt x="115" y="54"/>
                </a:cubicBezTo>
                <a:cubicBezTo>
                  <a:pt x="122" y="54"/>
                  <a:pt x="128" y="53"/>
                  <a:pt x="135" y="52"/>
                </a:cubicBezTo>
                <a:cubicBezTo>
                  <a:pt x="139" y="57"/>
                  <a:pt x="117" y="55"/>
                  <a:pt x="115" y="59"/>
                </a:cubicBezTo>
                <a:cubicBezTo>
                  <a:pt x="123" y="61"/>
                  <a:pt x="131" y="64"/>
                  <a:pt x="141" y="66"/>
                </a:cubicBezTo>
                <a:cubicBezTo>
                  <a:pt x="146" y="66"/>
                  <a:pt x="155" y="66"/>
                  <a:pt x="162" y="66"/>
                </a:cubicBezTo>
                <a:cubicBezTo>
                  <a:pt x="163" y="66"/>
                  <a:pt x="164" y="67"/>
                  <a:pt x="165" y="68"/>
                </a:cubicBezTo>
                <a:cubicBezTo>
                  <a:pt x="175" y="68"/>
                  <a:pt x="184" y="68"/>
                  <a:pt x="195" y="67"/>
                </a:cubicBezTo>
                <a:cubicBezTo>
                  <a:pt x="195" y="65"/>
                  <a:pt x="194" y="63"/>
                  <a:pt x="194" y="59"/>
                </a:cubicBezTo>
                <a:cubicBezTo>
                  <a:pt x="187" y="62"/>
                  <a:pt x="184" y="63"/>
                  <a:pt x="179" y="65"/>
                </a:cubicBezTo>
                <a:cubicBezTo>
                  <a:pt x="177" y="64"/>
                  <a:pt x="176" y="62"/>
                  <a:pt x="174" y="61"/>
                </a:cubicBezTo>
                <a:cubicBezTo>
                  <a:pt x="177" y="60"/>
                  <a:pt x="180" y="59"/>
                  <a:pt x="182" y="59"/>
                </a:cubicBezTo>
                <a:cubicBezTo>
                  <a:pt x="194" y="59"/>
                  <a:pt x="205" y="59"/>
                  <a:pt x="216" y="60"/>
                </a:cubicBezTo>
                <a:cubicBezTo>
                  <a:pt x="225" y="60"/>
                  <a:pt x="235" y="61"/>
                  <a:pt x="245" y="62"/>
                </a:cubicBezTo>
                <a:cubicBezTo>
                  <a:pt x="253" y="60"/>
                  <a:pt x="242" y="58"/>
                  <a:pt x="238" y="56"/>
                </a:cubicBezTo>
                <a:cubicBezTo>
                  <a:pt x="242" y="55"/>
                  <a:pt x="246" y="53"/>
                  <a:pt x="249" y="52"/>
                </a:cubicBezTo>
                <a:cubicBezTo>
                  <a:pt x="256" y="52"/>
                  <a:pt x="262" y="54"/>
                  <a:pt x="270" y="51"/>
                </a:cubicBezTo>
                <a:cubicBezTo>
                  <a:pt x="265" y="51"/>
                  <a:pt x="261" y="50"/>
                  <a:pt x="257" y="49"/>
                </a:cubicBezTo>
                <a:cubicBezTo>
                  <a:pt x="260" y="48"/>
                  <a:pt x="264" y="46"/>
                  <a:pt x="268" y="45"/>
                </a:cubicBezTo>
                <a:cubicBezTo>
                  <a:pt x="274" y="46"/>
                  <a:pt x="281" y="48"/>
                  <a:pt x="289" y="50"/>
                </a:cubicBezTo>
                <a:cubicBezTo>
                  <a:pt x="290" y="47"/>
                  <a:pt x="290" y="46"/>
                  <a:pt x="290" y="44"/>
                </a:cubicBezTo>
                <a:cubicBezTo>
                  <a:pt x="281" y="43"/>
                  <a:pt x="271" y="43"/>
                  <a:pt x="261" y="42"/>
                </a:cubicBezTo>
                <a:cubicBezTo>
                  <a:pt x="263" y="40"/>
                  <a:pt x="267" y="39"/>
                  <a:pt x="273" y="39"/>
                </a:cubicBezTo>
                <a:cubicBezTo>
                  <a:pt x="280" y="39"/>
                  <a:pt x="286" y="39"/>
                  <a:pt x="286" y="37"/>
                </a:cubicBezTo>
                <a:cubicBezTo>
                  <a:pt x="287" y="36"/>
                  <a:pt x="288" y="36"/>
                  <a:pt x="289" y="36"/>
                </a:cubicBezTo>
                <a:cubicBezTo>
                  <a:pt x="305" y="34"/>
                  <a:pt x="310" y="30"/>
                  <a:pt x="319" y="27"/>
                </a:cubicBezTo>
                <a:cubicBezTo>
                  <a:pt x="328" y="24"/>
                  <a:pt x="338" y="20"/>
                  <a:pt x="348" y="17"/>
                </a:cubicBezTo>
                <a:cubicBezTo>
                  <a:pt x="356" y="15"/>
                  <a:pt x="363" y="13"/>
                  <a:pt x="372" y="11"/>
                </a:cubicBezTo>
                <a:cubicBezTo>
                  <a:pt x="375" y="11"/>
                  <a:pt x="380" y="11"/>
                  <a:pt x="387" y="10"/>
                </a:cubicBezTo>
                <a:cubicBezTo>
                  <a:pt x="384" y="13"/>
                  <a:pt x="382" y="14"/>
                  <a:pt x="380" y="16"/>
                </a:cubicBezTo>
                <a:cubicBezTo>
                  <a:pt x="383" y="16"/>
                  <a:pt x="386" y="17"/>
                  <a:pt x="390" y="18"/>
                </a:cubicBezTo>
                <a:cubicBezTo>
                  <a:pt x="386" y="19"/>
                  <a:pt x="382" y="21"/>
                  <a:pt x="378" y="22"/>
                </a:cubicBezTo>
                <a:cubicBezTo>
                  <a:pt x="394" y="22"/>
                  <a:pt x="407" y="22"/>
                  <a:pt x="418" y="22"/>
                </a:cubicBezTo>
                <a:cubicBezTo>
                  <a:pt x="433" y="27"/>
                  <a:pt x="419" y="30"/>
                  <a:pt x="413" y="34"/>
                </a:cubicBezTo>
                <a:cubicBezTo>
                  <a:pt x="418" y="36"/>
                  <a:pt x="424" y="37"/>
                  <a:pt x="415" y="40"/>
                </a:cubicBezTo>
                <a:cubicBezTo>
                  <a:pt x="412" y="41"/>
                  <a:pt x="412" y="42"/>
                  <a:pt x="410" y="44"/>
                </a:cubicBezTo>
                <a:cubicBezTo>
                  <a:pt x="407" y="44"/>
                  <a:pt x="403" y="45"/>
                  <a:pt x="396" y="46"/>
                </a:cubicBezTo>
                <a:cubicBezTo>
                  <a:pt x="407" y="46"/>
                  <a:pt x="415" y="47"/>
                  <a:pt x="422" y="47"/>
                </a:cubicBezTo>
                <a:cubicBezTo>
                  <a:pt x="427" y="46"/>
                  <a:pt x="431" y="44"/>
                  <a:pt x="436" y="42"/>
                </a:cubicBezTo>
                <a:cubicBezTo>
                  <a:pt x="442" y="45"/>
                  <a:pt x="428" y="51"/>
                  <a:pt x="452" y="51"/>
                </a:cubicBezTo>
                <a:cubicBezTo>
                  <a:pt x="447" y="48"/>
                  <a:pt x="452" y="44"/>
                  <a:pt x="442" y="41"/>
                </a:cubicBezTo>
                <a:cubicBezTo>
                  <a:pt x="452" y="39"/>
                  <a:pt x="465" y="38"/>
                  <a:pt x="463" y="33"/>
                </a:cubicBezTo>
                <a:cubicBezTo>
                  <a:pt x="477" y="32"/>
                  <a:pt x="490" y="32"/>
                  <a:pt x="504" y="31"/>
                </a:cubicBezTo>
                <a:cubicBezTo>
                  <a:pt x="504" y="31"/>
                  <a:pt x="504" y="30"/>
                  <a:pt x="504" y="30"/>
                </a:cubicBezTo>
                <a:cubicBezTo>
                  <a:pt x="502" y="30"/>
                  <a:pt x="500" y="30"/>
                  <a:pt x="498" y="29"/>
                </a:cubicBezTo>
                <a:cubicBezTo>
                  <a:pt x="496" y="29"/>
                  <a:pt x="494" y="28"/>
                  <a:pt x="492" y="27"/>
                </a:cubicBezTo>
                <a:cubicBezTo>
                  <a:pt x="495" y="27"/>
                  <a:pt x="498" y="26"/>
                  <a:pt x="500" y="26"/>
                </a:cubicBezTo>
                <a:cubicBezTo>
                  <a:pt x="515" y="26"/>
                  <a:pt x="525" y="25"/>
                  <a:pt x="532" y="21"/>
                </a:cubicBezTo>
                <a:cubicBezTo>
                  <a:pt x="535" y="19"/>
                  <a:pt x="546" y="18"/>
                  <a:pt x="553" y="16"/>
                </a:cubicBezTo>
                <a:cubicBezTo>
                  <a:pt x="559" y="18"/>
                  <a:pt x="564" y="19"/>
                  <a:pt x="570" y="20"/>
                </a:cubicBezTo>
                <a:cubicBezTo>
                  <a:pt x="566" y="21"/>
                  <a:pt x="562" y="22"/>
                  <a:pt x="559" y="23"/>
                </a:cubicBezTo>
                <a:cubicBezTo>
                  <a:pt x="559" y="23"/>
                  <a:pt x="559" y="24"/>
                  <a:pt x="560" y="24"/>
                </a:cubicBezTo>
                <a:cubicBezTo>
                  <a:pt x="563" y="24"/>
                  <a:pt x="566" y="24"/>
                  <a:pt x="570" y="24"/>
                </a:cubicBezTo>
                <a:cubicBezTo>
                  <a:pt x="576" y="23"/>
                  <a:pt x="582" y="22"/>
                  <a:pt x="588" y="22"/>
                </a:cubicBezTo>
                <a:cubicBezTo>
                  <a:pt x="593" y="22"/>
                  <a:pt x="600" y="23"/>
                  <a:pt x="602" y="24"/>
                </a:cubicBezTo>
                <a:cubicBezTo>
                  <a:pt x="606" y="26"/>
                  <a:pt x="601" y="27"/>
                  <a:pt x="595" y="28"/>
                </a:cubicBezTo>
                <a:cubicBezTo>
                  <a:pt x="593" y="28"/>
                  <a:pt x="591" y="29"/>
                  <a:pt x="587" y="31"/>
                </a:cubicBezTo>
                <a:cubicBezTo>
                  <a:pt x="596" y="31"/>
                  <a:pt x="602" y="31"/>
                  <a:pt x="612" y="31"/>
                </a:cubicBezTo>
                <a:cubicBezTo>
                  <a:pt x="607" y="32"/>
                  <a:pt x="604" y="33"/>
                  <a:pt x="601" y="34"/>
                </a:cubicBezTo>
                <a:cubicBezTo>
                  <a:pt x="595" y="35"/>
                  <a:pt x="588" y="36"/>
                  <a:pt x="597" y="39"/>
                </a:cubicBezTo>
                <a:cubicBezTo>
                  <a:pt x="600" y="40"/>
                  <a:pt x="599" y="42"/>
                  <a:pt x="596" y="42"/>
                </a:cubicBezTo>
                <a:cubicBezTo>
                  <a:pt x="591" y="44"/>
                  <a:pt x="586" y="46"/>
                  <a:pt x="583" y="49"/>
                </a:cubicBezTo>
                <a:cubicBezTo>
                  <a:pt x="580" y="50"/>
                  <a:pt x="579" y="51"/>
                  <a:pt x="580" y="53"/>
                </a:cubicBezTo>
                <a:cubicBezTo>
                  <a:pt x="581" y="55"/>
                  <a:pt x="578" y="57"/>
                  <a:pt x="573" y="58"/>
                </a:cubicBezTo>
                <a:cubicBezTo>
                  <a:pt x="565" y="60"/>
                  <a:pt x="555" y="62"/>
                  <a:pt x="546" y="64"/>
                </a:cubicBezTo>
                <a:cubicBezTo>
                  <a:pt x="538" y="66"/>
                  <a:pt x="538" y="66"/>
                  <a:pt x="542" y="69"/>
                </a:cubicBezTo>
                <a:cubicBezTo>
                  <a:pt x="552" y="68"/>
                  <a:pt x="561" y="68"/>
                  <a:pt x="573" y="67"/>
                </a:cubicBezTo>
                <a:cubicBezTo>
                  <a:pt x="580" y="66"/>
                  <a:pt x="590" y="65"/>
                  <a:pt x="601" y="63"/>
                </a:cubicBezTo>
                <a:cubicBezTo>
                  <a:pt x="608" y="59"/>
                  <a:pt x="608" y="59"/>
                  <a:pt x="624" y="61"/>
                </a:cubicBezTo>
                <a:cubicBezTo>
                  <a:pt x="627" y="56"/>
                  <a:pt x="641" y="58"/>
                  <a:pt x="650" y="58"/>
                </a:cubicBezTo>
                <a:cubicBezTo>
                  <a:pt x="656" y="57"/>
                  <a:pt x="662" y="58"/>
                  <a:pt x="669" y="57"/>
                </a:cubicBezTo>
                <a:cubicBezTo>
                  <a:pt x="664" y="56"/>
                  <a:pt x="659" y="54"/>
                  <a:pt x="655" y="53"/>
                </a:cubicBezTo>
                <a:cubicBezTo>
                  <a:pt x="659" y="52"/>
                  <a:pt x="666" y="52"/>
                  <a:pt x="672" y="51"/>
                </a:cubicBezTo>
                <a:cubicBezTo>
                  <a:pt x="677" y="49"/>
                  <a:pt x="668" y="46"/>
                  <a:pt x="682" y="45"/>
                </a:cubicBezTo>
                <a:cubicBezTo>
                  <a:pt x="682" y="46"/>
                  <a:pt x="682" y="48"/>
                  <a:pt x="681" y="49"/>
                </a:cubicBezTo>
                <a:cubicBezTo>
                  <a:pt x="692" y="52"/>
                  <a:pt x="705" y="51"/>
                  <a:pt x="717" y="50"/>
                </a:cubicBezTo>
                <a:cubicBezTo>
                  <a:pt x="717" y="46"/>
                  <a:pt x="704" y="48"/>
                  <a:pt x="698" y="46"/>
                </a:cubicBezTo>
                <a:cubicBezTo>
                  <a:pt x="700" y="45"/>
                  <a:pt x="703" y="44"/>
                  <a:pt x="707" y="43"/>
                </a:cubicBezTo>
                <a:cubicBezTo>
                  <a:pt x="706" y="42"/>
                  <a:pt x="704" y="42"/>
                  <a:pt x="702" y="41"/>
                </a:cubicBezTo>
                <a:cubicBezTo>
                  <a:pt x="703" y="40"/>
                  <a:pt x="704" y="40"/>
                  <a:pt x="705" y="40"/>
                </a:cubicBezTo>
                <a:cubicBezTo>
                  <a:pt x="712" y="39"/>
                  <a:pt x="717" y="39"/>
                  <a:pt x="717" y="42"/>
                </a:cubicBezTo>
                <a:cubicBezTo>
                  <a:pt x="717" y="42"/>
                  <a:pt x="718" y="43"/>
                  <a:pt x="718" y="43"/>
                </a:cubicBezTo>
                <a:cubicBezTo>
                  <a:pt x="739" y="43"/>
                  <a:pt x="727" y="38"/>
                  <a:pt x="736" y="36"/>
                </a:cubicBezTo>
                <a:cubicBezTo>
                  <a:pt x="738" y="37"/>
                  <a:pt x="741" y="38"/>
                  <a:pt x="744" y="40"/>
                </a:cubicBezTo>
                <a:cubicBezTo>
                  <a:pt x="748" y="38"/>
                  <a:pt x="754" y="36"/>
                  <a:pt x="755" y="34"/>
                </a:cubicBezTo>
                <a:cubicBezTo>
                  <a:pt x="756" y="32"/>
                  <a:pt x="759" y="30"/>
                  <a:pt x="765" y="29"/>
                </a:cubicBezTo>
                <a:cubicBezTo>
                  <a:pt x="775" y="27"/>
                  <a:pt x="785" y="26"/>
                  <a:pt x="795" y="24"/>
                </a:cubicBezTo>
                <a:cubicBezTo>
                  <a:pt x="795" y="24"/>
                  <a:pt x="796" y="24"/>
                  <a:pt x="796" y="24"/>
                </a:cubicBezTo>
                <a:cubicBezTo>
                  <a:pt x="819" y="24"/>
                  <a:pt x="832" y="29"/>
                  <a:pt x="846" y="32"/>
                </a:cubicBezTo>
                <a:cubicBezTo>
                  <a:pt x="857" y="36"/>
                  <a:pt x="857" y="39"/>
                  <a:pt x="845" y="43"/>
                </a:cubicBezTo>
                <a:cubicBezTo>
                  <a:pt x="848" y="43"/>
                  <a:pt x="850" y="44"/>
                  <a:pt x="853" y="45"/>
                </a:cubicBezTo>
                <a:cubicBezTo>
                  <a:pt x="846" y="48"/>
                  <a:pt x="841" y="50"/>
                  <a:pt x="833" y="53"/>
                </a:cubicBezTo>
                <a:cubicBezTo>
                  <a:pt x="843" y="54"/>
                  <a:pt x="851" y="55"/>
                  <a:pt x="861" y="56"/>
                </a:cubicBezTo>
                <a:cubicBezTo>
                  <a:pt x="862" y="54"/>
                  <a:pt x="863" y="52"/>
                  <a:pt x="865" y="50"/>
                </a:cubicBezTo>
                <a:cubicBezTo>
                  <a:pt x="871" y="50"/>
                  <a:pt x="878" y="49"/>
                  <a:pt x="886" y="48"/>
                </a:cubicBezTo>
                <a:cubicBezTo>
                  <a:pt x="887" y="44"/>
                  <a:pt x="893" y="42"/>
                  <a:pt x="906" y="40"/>
                </a:cubicBezTo>
                <a:cubicBezTo>
                  <a:pt x="914" y="39"/>
                  <a:pt x="922" y="36"/>
                  <a:pt x="930" y="34"/>
                </a:cubicBezTo>
                <a:cubicBezTo>
                  <a:pt x="930" y="34"/>
                  <a:pt x="931" y="34"/>
                  <a:pt x="931" y="34"/>
                </a:cubicBezTo>
                <a:cubicBezTo>
                  <a:pt x="947" y="37"/>
                  <a:pt x="950" y="29"/>
                  <a:pt x="963" y="30"/>
                </a:cubicBezTo>
                <a:cubicBezTo>
                  <a:pt x="963" y="30"/>
                  <a:pt x="966" y="28"/>
                  <a:pt x="968" y="27"/>
                </a:cubicBezTo>
                <a:cubicBezTo>
                  <a:pt x="970" y="26"/>
                  <a:pt x="979" y="25"/>
                  <a:pt x="979" y="26"/>
                </a:cubicBezTo>
                <a:cubicBezTo>
                  <a:pt x="979" y="30"/>
                  <a:pt x="990" y="29"/>
                  <a:pt x="1000" y="29"/>
                </a:cubicBezTo>
                <a:cubicBezTo>
                  <a:pt x="998" y="31"/>
                  <a:pt x="996" y="32"/>
                  <a:pt x="994" y="34"/>
                </a:cubicBezTo>
                <a:cubicBezTo>
                  <a:pt x="1000" y="34"/>
                  <a:pt x="1004" y="35"/>
                  <a:pt x="1009" y="35"/>
                </a:cubicBezTo>
                <a:cubicBezTo>
                  <a:pt x="1009" y="37"/>
                  <a:pt x="1010" y="39"/>
                  <a:pt x="1010" y="42"/>
                </a:cubicBezTo>
                <a:cubicBezTo>
                  <a:pt x="1004" y="43"/>
                  <a:pt x="998" y="44"/>
                  <a:pt x="991" y="45"/>
                </a:cubicBezTo>
                <a:cubicBezTo>
                  <a:pt x="993" y="46"/>
                  <a:pt x="995" y="47"/>
                  <a:pt x="998" y="48"/>
                </a:cubicBezTo>
                <a:cubicBezTo>
                  <a:pt x="991" y="51"/>
                  <a:pt x="983" y="55"/>
                  <a:pt x="976" y="58"/>
                </a:cubicBezTo>
                <a:cubicBezTo>
                  <a:pt x="974" y="59"/>
                  <a:pt x="972" y="60"/>
                  <a:pt x="971" y="62"/>
                </a:cubicBezTo>
                <a:cubicBezTo>
                  <a:pt x="970" y="62"/>
                  <a:pt x="971" y="63"/>
                  <a:pt x="970" y="64"/>
                </a:cubicBezTo>
                <a:cubicBezTo>
                  <a:pt x="968" y="69"/>
                  <a:pt x="960" y="71"/>
                  <a:pt x="939" y="70"/>
                </a:cubicBezTo>
                <a:cubicBezTo>
                  <a:pt x="943" y="72"/>
                  <a:pt x="945" y="73"/>
                  <a:pt x="947" y="73"/>
                </a:cubicBezTo>
                <a:cubicBezTo>
                  <a:pt x="961" y="74"/>
                  <a:pt x="972" y="72"/>
                  <a:pt x="979" y="68"/>
                </a:cubicBezTo>
                <a:cubicBezTo>
                  <a:pt x="982" y="66"/>
                  <a:pt x="988" y="64"/>
                  <a:pt x="994" y="62"/>
                </a:cubicBezTo>
                <a:cubicBezTo>
                  <a:pt x="1005" y="60"/>
                  <a:pt x="1014" y="57"/>
                  <a:pt x="1029" y="57"/>
                </a:cubicBezTo>
                <a:cubicBezTo>
                  <a:pt x="1031" y="57"/>
                  <a:pt x="1034" y="56"/>
                  <a:pt x="1036" y="55"/>
                </a:cubicBezTo>
                <a:cubicBezTo>
                  <a:pt x="1036" y="56"/>
                  <a:pt x="1036" y="57"/>
                  <a:pt x="1036" y="57"/>
                </a:cubicBezTo>
                <a:cubicBezTo>
                  <a:pt x="1031" y="58"/>
                  <a:pt x="1026" y="59"/>
                  <a:pt x="1020" y="60"/>
                </a:cubicBezTo>
                <a:cubicBezTo>
                  <a:pt x="1027" y="61"/>
                  <a:pt x="1033" y="61"/>
                  <a:pt x="1038" y="60"/>
                </a:cubicBezTo>
                <a:cubicBezTo>
                  <a:pt x="1041" y="60"/>
                  <a:pt x="1043" y="58"/>
                  <a:pt x="1045" y="57"/>
                </a:cubicBezTo>
                <a:cubicBezTo>
                  <a:pt x="1042" y="57"/>
                  <a:pt x="1039" y="56"/>
                  <a:pt x="1036" y="56"/>
                </a:cubicBezTo>
                <a:cubicBezTo>
                  <a:pt x="1044" y="52"/>
                  <a:pt x="1046" y="51"/>
                  <a:pt x="1054" y="51"/>
                </a:cubicBezTo>
                <a:cubicBezTo>
                  <a:pt x="1059" y="50"/>
                  <a:pt x="1065" y="51"/>
                  <a:pt x="1072" y="51"/>
                </a:cubicBezTo>
                <a:cubicBezTo>
                  <a:pt x="1072" y="49"/>
                  <a:pt x="1072" y="48"/>
                  <a:pt x="1072" y="46"/>
                </a:cubicBezTo>
                <a:cubicBezTo>
                  <a:pt x="1082" y="45"/>
                  <a:pt x="1092" y="44"/>
                  <a:pt x="1103" y="44"/>
                </a:cubicBezTo>
                <a:cubicBezTo>
                  <a:pt x="1104" y="42"/>
                  <a:pt x="1100" y="39"/>
                  <a:pt x="1115" y="38"/>
                </a:cubicBezTo>
                <a:cubicBezTo>
                  <a:pt x="1119" y="38"/>
                  <a:pt x="1123" y="36"/>
                  <a:pt x="1126" y="35"/>
                </a:cubicBezTo>
                <a:cubicBezTo>
                  <a:pt x="1136" y="31"/>
                  <a:pt x="1149" y="29"/>
                  <a:pt x="1167" y="28"/>
                </a:cubicBezTo>
                <a:cubicBezTo>
                  <a:pt x="1165" y="27"/>
                  <a:pt x="1164" y="26"/>
                  <a:pt x="1163" y="25"/>
                </a:cubicBezTo>
                <a:cubicBezTo>
                  <a:pt x="1165" y="25"/>
                  <a:pt x="1167" y="25"/>
                  <a:pt x="1169" y="25"/>
                </a:cubicBezTo>
                <a:cubicBezTo>
                  <a:pt x="1171" y="25"/>
                  <a:pt x="1175" y="26"/>
                  <a:pt x="1176" y="26"/>
                </a:cubicBezTo>
                <a:cubicBezTo>
                  <a:pt x="1184" y="25"/>
                  <a:pt x="1189" y="27"/>
                  <a:pt x="1190" y="28"/>
                </a:cubicBezTo>
                <a:cubicBezTo>
                  <a:pt x="1193" y="31"/>
                  <a:pt x="1201" y="30"/>
                  <a:pt x="1206" y="30"/>
                </a:cubicBezTo>
                <a:cubicBezTo>
                  <a:pt x="1209" y="32"/>
                  <a:pt x="1211" y="33"/>
                  <a:pt x="1214" y="35"/>
                </a:cubicBezTo>
                <a:cubicBezTo>
                  <a:pt x="1218" y="36"/>
                  <a:pt x="1223" y="37"/>
                  <a:pt x="1228" y="38"/>
                </a:cubicBezTo>
                <a:cubicBezTo>
                  <a:pt x="1225" y="39"/>
                  <a:pt x="1221" y="41"/>
                  <a:pt x="1219" y="42"/>
                </a:cubicBezTo>
                <a:cubicBezTo>
                  <a:pt x="1217" y="43"/>
                  <a:pt x="1214" y="44"/>
                  <a:pt x="1215" y="45"/>
                </a:cubicBezTo>
                <a:cubicBezTo>
                  <a:pt x="1219" y="47"/>
                  <a:pt x="1212" y="47"/>
                  <a:pt x="1211" y="48"/>
                </a:cubicBezTo>
                <a:cubicBezTo>
                  <a:pt x="1215" y="50"/>
                  <a:pt x="1219" y="50"/>
                  <a:pt x="1222" y="48"/>
                </a:cubicBezTo>
                <a:cubicBezTo>
                  <a:pt x="1226" y="46"/>
                  <a:pt x="1231" y="45"/>
                  <a:pt x="1233" y="43"/>
                </a:cubicBezTo>
                <a:cubicBezTo>
                  <a:pt x="1238" y="38"/>
                  <a:pt x="1251" y="37"/>
                  <a:pt x="1264" y="36"/>
                </a:cubicBezTo>
                <a:cubicBezTo>
                  <a:pt x="1266" y="29"/>
                  <a:pt x="1284" y="26"/>
                  <a:pt x="1305" y="29"/>
                </a:cubicBezTo>
                <a:cubicBezTo>
                  <a:pt x="1311" y="30"/>
                  <a:pt x="1321" y="29"/>
                  <a:pt x="1323" y="32"/>
                </a:cubicBezTo>
                <a:cubicBezTo>
                  <a:pt x="1323" y="32"/>
                  <a:pt x="1327" y="32"/>
                  <a:pt x="1329" y="32"/>
                </a:cubicBezTo>
                <a:cubicBezTo>
                  <a:pt x="1341" y="33"/>
                  <a:pt x="1348" y="35"/>
                  <a:pt x="1349" y="38"/>
                </a:cubicBezTo>
                <a:cubicBezTo>
                  <a:pt x="1349" y="39"/>
                  <a:pt x="1348" y="40"/>
                  <a:pt x="1346" y="40"/>
                </a:cubicBezTo>
                <a:cubicBezTo>
                  <a:pt x="1340" y="41"/>
                  <a:pt x="1338" y="42"/>
                  <a:pt x="1341" y="43"/>
                </a:cubicBezTo>
                <a:cubicBezTo>
                  <a:pt x="1342" y="44"/>
                  <a:pt x="1340" y="45"/>
                  <a:pt x="1338" y="46"/>
                </a:cubicBezTo>
                <a:cubicBezTo>
                  <a:pt x="1334" y="47"/>
                  <a:pt x="1329" y="48"/>
                  <a:pt x="1324" y="50"/>
                </a:cubicBezTo>
                <a:cubicBezTo>
                  <a:pt x="1331" y="54"/>
                  <a:pt x="1325" y="57"/>
                  <a:pt x="1316" y="60"/>
                </a:cubicBezTo>
                <a:cubicBezTo>
                  <a:pt x="1311" y="62"/>
                  <a:pt x="1306" y="62"/>
                  <a:pt x="1309" y="65"/>
                </a:cubicBezTo>
                <a:cubicBezTo>
                  <a:pt x="1309" y="65"/>
                  <a:pt x="1305" y="66"/>
                  <a:pt x="1303" y="67"/>
                </a:cubicBezTo>
                <a:cubicBezTo>
                  <a:pt x="1306" y="68"/>
                  <a:pt x="1310" y="69"/>
                  <a:pt x="1313" y="70"/>
                </a:cubicBezTo>
                <a:cubicBezTo>
                  <a:pt x="1306" y="70"/>
                  <a:pt x="1301" y="71"/>
                  <a:pt x="1297" y="73"/>
                </a:cubicBezTo>
                <a:cubicBezTo>
                  <a:pt x="1309" y="73"/>
                  <a:pt x="1309" y="73"/>
                  <a:pt x="1313" y="70"/>
                </a:cubicBezTo>
                <a:close/>
                <a:moveTo>
                  <a:pt x="1160" y="40"/>
                </a:moveTo>
                <a:cubicBezTo>
                  <a:pt x="1164" y="40"/>
                  <a:pt x="1171" y="39"/>
                  <a:pt x="1172" y="36"/>
                </a:cubicBezTo>
                <a:cubicBezTo>
                  <a:pt x="1162" y="35"/>
                  <a:pt x="1153" y="34"/>
                  <a:pt x="1143" y="33"/>
                </a:cubicBezTo>
                <a:cubicBezTo>
                  <a:pt x="1141" y="35"/>
                  <a:pt x="1140" y="37"/>
                  <a:pt x="1139" y="38"/>
                </a:cubicBezTo>
                <a:cubicBezTo>
                  <a:pt x="1146" y="39"/>
                  <a:pt x="1152" y="39"/>
                  <a:pt x="1160" y="40"/>
                </a:cubicBezTo>
                <a:close/>
                <a:moveTo>
                  <a:pt x="1004" y="71"/>
                </a:moveTo>
                <a:cubicBezTo>
                  <a:pt x="1010" y="70"/>
                  <a:pt x="1017" y="68"/>
                  <a:pt x="1026" y="65"/>
                </a:cubicBezTo>
                <a:cubicBezTo>
                  <a:pt x="1010" y="66"/>
                  <a:pt x="996" y="64"/>
                  <a:pt x="986" y="68"/>
                </a:cubicBezTo>
                <a:cubicBezTo>
                  <a:pt x="992" y="69"/>
                  <a:pt x="997" y="70"/>
                  <a:pt x="1004" y="71"/>
                </a:cubicBezTo>
                <a:close/>
                <a:moveTo>
                  <a:pt x="1106" y="49"/>
                </a:moveTo>
                <a:cubicBezTo>
                  <a:pt x="1107" y="50"/>
                  <a:pt x="1108" y="50"/>
                  <a:pt x="1110" y="51"/>
                </a:cubicBezTo>
                <a:cubicBezTo>
                  <a:pt x="1118" y="49"/>
                  <a:pt x="1126" y="46"/>
                  <a:pt x="1135" y="44"/>
                </a:cubicBezTo>
                <a:cubicBezTo>
                  <a:pt x="1129" y="44"/>
                  <a:pt x="1123" y="43"/>
                  <a:pt x="1117" y="43"/>
                </a:cubicBezTo>
                <a:cubicBezTo>
                  <a:pt x="1113" y="45"/>
                  <a:pt x="1109" y="47"/>
                  <a:pt x="1106" y="49"/>
                </a:cubicBezTo>
                <a:close/>
                <a:moveTo>
                  <a:pt x="1962" y="47"/>
                </a:moveTo>
                <a:cubicBezTo>
                  <a:pt x="1985" y="48"/>
                  <a:pt x="1987" y="48"/>
                  <a:pt x="1995" y="44"/>
                </a:cubicBezTo>
                <a:cubicBezTo>
                  <a:pt x="1989" y="44"/>
                  <a:pt x="1983" y="45"/>
                  <a:pt x="1978" y="45"/>
                </a:cubicBezTo>
                <a:cubicBezTo>
                  <a:pt x="1972" y="45"/>
                  <a:pt x="1965" y="44"/>
                  <a:pt x="1962" y="47"/>
                </a:cubicBezTo>
                <a:close/>
                <a:moveTo>
                  <a:pt x="550" y="33"/>
                </a:moveTo>
                <a:cubicBezTo>
                  <a:pt x="551" y="33"/>
                  <a:pt x="551" y="32"/>
                  <a:pt x="552" y="32"/>
                </a:cubicBezTo>
                <a:cubicBezTo>
                  <a:pt x="550" y="31"/>
                  <a:pt x="547" y="31"/>
                  <a:pt x="546" y="30"/>
                </a:cubicBezTo>
                <a:cubicBezTo>
                  <a:pt x="544" y="29"/>
                  <a:pt x="546" y="28"/>
                  <a:pt x="544" y="27"/>
                </a:cubicBezTo>
                <a:cubicBezTo>
                  <a:pt x="543" y="26"/>
                  <a:pt x="539" y="26"/>
                  <a:pt x="536" y="26"/>
                </a:cubicBezTo>
                <a:cubicBezTo>
                  <a:pt x="534" y="26"/>
                  <a:pt x="531" y="27"/>
                  <a:pt x="531" y="27"/>
                </a:cubicBezTo>
                <a:cubicBezTo>
                  <a:pt x="533" y="29"/>
                  <a:pt x="535" y="31"/>
                  <a:pt x="539" y="32"/>
                </a:cubicBezTo>
                <a:cubicBezTo>
                  <a:pt x="541" y="33"/>
                  <a:pt x="546" y="33"/>
                  <a:pt x="550" y="33"/>
                </a:cubicBezTo>
                <a:close/>
                <a:moveTo>
                  <a:pt x="340" y="22"/>
                </a:moveTo>
                <a:cubicBezTo>
                  <a:pt x="341" y="22"/>
                  <a:pt x="341" y="23"/>
                  <a:pt x="341" y="23"/>
                </a:cubicBezTo>
                <a:cubicBezTo>
                  <a:pt x="354" y="25"/>
                  <a:pt x="361" y="25"/>
                  <a:pt x="370" y="20"/>
                </a:cubicBezTo>
                <a:cubicBezTo>
                  <a:pt x="359" y="21"/>
                  <a:pt x="350" y="21"/>
                  <a:pt x="340" y="22"/>
                </a:cubicBezTo>
                <a:close/>
                <a:moveTo>
                  <a:pt x="1390" y="50"/>
                </a:moveTo>
                <a:cubicBezTo>
                  <a:pt x="1391" y="53"/>
                  <a:pt x="1396" y="53"/>
                  <a:pt x="1403" y="53"/>
                </a:cubicBezTo>
                <a:cubicBezTo>
                  <a:pt x="1409" y="53"/>
                  <a:pt x="1411" y="49"/>
                  <a:pt x="1409" y="47"/>
                </a:cubicBezTo>
                <a:cubicBezTo>
                  <a:pt x="1403" y="48"/>
                  <a:pt x="1397" y="49"/>
                  <a:pt x="1390" y="50"/>
                </a:cubicBezTo>
                <a:close/>
                <a:moveTo>
                  <a:pt x="136" y="68"/>
                </a:moveTo>
                <a:cubicBezTo>
                  <a:pt x="130" y="68"/>
                  <a:pt x="126" y="68"/>
                  <a:pt x="118" y="69"/>
                </a:cubicBezTo>
                <a:cubicBezTo>
                  <a:pt x="122" y="71"/>
                  <a:pt x="126" y="73"/>
                  <a:pt x="129" y="75"/>
                </a:cubicBezTo>
                <a:cubicBezTo>
                  <a:pt x="130" y="75"/>
                  <a:pt x="132" y="75"/>
                  <a:pt x="133" y="75"/>
                </a:cubicBezTo>
                <a:cubicBezTo>
                  <a:pt x="134" y="73"/>
                  <a:pt x="135" y="71"/>
                  <a:pt x="136" y="68"/>
                </a:cubicBezTo>
                <a:close/>
                <a:moveTo>
                  <a:pt x="372" y="52"/>
                </a:moveTo>
                <a:cubicBezTo>
                  <a:pt x="385" y="51"/>
                  <a:pt x="378" y="48"/>
                  <a:pt x="378" y="46"/>
                </a:cubicBezTo>
                <a:cubicBezTo>
                  <a:pt x="377" y="44"/>
                  <a:pt x="376" y="43"/>
                  <a:pt x="367" y="44"/>
                </a:cubicBezTo>
                <a:cubicBezTo>
                  <a:pt x="369" y="47"/>
                  <a:pt x="370" y="49"/>
                  <a:pt x="372" y="52"/>
                </a:cubicBezTo>
                <a:close/>
                <a:moveTo>
                  <a:pt x="2060" y="27"/>
                </a:moveTo>
                <a:cubicBezTo>
                  <a:pt x="2059" y="28"/>
                  <a:pt x="2057" y="30"/>
                  <a:pt x="2059" y="30"/>
                </a:cubicBezTo>
                <a:cubicBezTo>
                  <a:pt x="2061" y="31"/>
                  <a:pt x="2067" y="31"/>
                  <a:pt x="2071" y="31"/>
                </a:cubicBezTo>
                <a:cubicBezTo>
                  <a:pt x="2075" y="31"/>
                  <a:pt x="2080" y="30"/>
                  <a:pt x="2077" y="28"/>
                </a:cubicBezTo>
                <a:cubicBezTo>
                  <a:pt x="2072" y="28"/>
                  <a:pt x="2067" y="27"/>
                  <a:pt x="2060" y="27"/>
                </a:cubicBezTo>
                <a:close/>
                <a:moveTo>
                  <a:pt x="1219" y="52"/>
                </a:moveTo>
                <a:cubicBezTo>
                  <a:pt x="1199" y="53"/>
                  <a:pt x="1193" y="55"/>
                  <a:pt x="1191" y="59"/>
                </a:cubicBezTo>
                <a:cubicBezTo>
                  <a:pt x="1196" y="58"/>
                  <a:pt x="1200" y="56"/>
                  <a:pt x="1204" y="55"/>
                </a:cubicBezTo>
                <a:cubicBezTo>
                  <a:pt x="1209" y="54"/>
                  <a:pt x="1214" y="53"/>
                  <a:pt x="1219" y="52"/>
                </a:cubicBezTo>
                <a:close/>
                <a:moveTo>
                  <a:pt x="760" y="35"/>
                </a:moveTo>
                <a:cubicBezTo>
                  <a:pt x="769" y="35"/>
                  <a:pt x="775" y="35"/>
                  <a:pt x="782" y="35"/>
                </a:cubicBezTo>
                <a:cubicBezTo>
                  <a:pt x="782" y="35"/>
                  <a:pt x="782" y="34"/>
                  <a:pt x="783" y="34"/>
                </a:cubicBezTo>
                <a:cubicBezTo>
                  <a:pt x="776" y="33"/>
                  <a:pt x="771" y="32"/>
                  <a:pt x="763" y="31"/>
                </a:cubicBezTo>
                <a:cubicBezTo>
                  <a:pt x="762" y="33"/>
                  <a:pt x="761" y="34"/>
                  <a:pt x="760" y="35"/>
                </a:cubicBezTo>
                <a:close/>
                <a:moveTo>
                  <a:pt x="137" y="30"/>
                </a:moveTo>
                <a:cubicBezTo>
                  <a:pt x="132" y="30"/>
                  <a:pt x="128" y="30"/>
                  <a:pt x="123" y="29"/>
                </a:cubicBezTo>
                <a:cubicBezTo>
                  <a:pt x="121" y="31"/>
                  <a:pt x="119" y="33"/>
                  <a:pt x="126" y="36"/>
                </a:cubicBezTo>
                <a:cubicBezTo>
                  <a:pt x="130" y="34"/>
                  <a:pt x="133" y="32"/>
                  <a:pt x="137" y="30"/>
                </a:cubicBezTo>
                <a:close/>
                <a:moveTo>
                  <a:pt x="1148" y="61"/>
                </a:moveTo>
                <a:cubicBezTo>
                  <a:pt x="1154" y="62"/>
                  <a:pt x="1160" y="63"/>
                  <a:pt x="1166" y="62"/>
                </a:cubicBezTo>
                <a:cubicBezTo>
                  <a:pt x="1167" y="61"/>
                  <a:pt x="1167" y="59"/>
                  <a:pt x="1166" y="59"/>
                </a:cubicBezTo>
                <a:cubicBezTo>
                  <a:pt x="1160" y="58"/>
                  <a:pt x="1153" y="58"/>
                  <a:pt x="1148" y="61"/>
                </a:cubicBezTo>
                <a:close/>
                <a:moveTo>
                  <a:pt x="402" y="54"/>
                </a:moveTo>
                <a:cubicBezTo>
                  <a:pt x="410" y="52"/>
                  <a:pt x="409" y="51"/>
                  <a:pt x="406" y="49"/>
                </a:cubicBezTo>
                <a:cubicBezTo>
                  <a:pt x="399" y="49"/>
                  <a:pt x="394" y="50"/>
                  <a:pt x="386" y="51"/>
                </a:cubicBezTo>
                <a:cubicBezTo>
                  <a:pt x="393" y="52"/>
                  <a:pt x="397" y="53"/>
                  <a:pt x="402" y="54"/>
                </a:cubicBezTo>
                <a:close/>
                <a:moveTo>
                  <a:pt x="493" y="39"/>
                </a:moveTo>
                <a:cubicBezTo>
                  <a:pt x="510" y="38"/>
                  <a:pt x="510" y="38"/>
                  <a:pt x="510" y="33"/>
                </a:cubicBezTo>
                <a:cubicBezTo>
                  <a:pt x="504" y="35"/>
                  <a:pt x="500" y="36"/>
                  <a:pt x="493" y="39"/>
                </a:cubicBezTo>
                <a:close/>
                <a:moveTo>
                  <a:pt x="139" y="26"/>
                </a:moveTo>
                <a:cubicBezTo>
                  <a:pt x="147" y="28"/>
                  <a:pt x="154" y="27"/>
                  <a:pt x="159" y="25"/>
                </a:cubicBezTo>
                <a:cubicBezTo>
                  <a:pt x="149" y="23"/>
                  <a:pt x="149" y="23"/>
                  <a:pt x="139" y="26"/>
                </a:cubicBezTo>
                <a:close/>
                <a:moveTo>
                  <a:pt x="393" y="29"/>
                </a:moveTo>
                <a:cubicBezTo>
                  <a:pt x="382" y="26"/>
                  <a:pt x="382" y="26"/>
                  <a:pt x="371" y="27"/>
                </a:cubicBezTo>
                <a:cubicBezTo>
                  <a:pt x="375" y="31"/>
                  <a:pt x="383" y="29"/>
                  <a:pt x="393" y="29"/>
                </a:cubicBezTo>
                <a:close/>
                <a:moveTo>
                  <a:pt x="512" y="68"/>
                </a:moveTo>
                <a:cubicBezTo>
                  <a:pt x="525" y="68"/>
                  <a:pt x="531" y="66"/>
                  <a:pt x="530" y="63"/>
                </a:cubicBezTo>
                <a:cubicBezTo>
                  <a:pt x="522" y="64"/>
                  <a:pt x="522" y="64"/>
                  <a:pt x="512" y="68"/>
                </a:cubicBezTo>
                <a:close/>
                <a:moveTo>
                  <a:pt x="2343" y="52"/>
                </a:moveTo>
                <a:cubicBezTo>
                  <a:pt x="2362" y="52"/>
                  <a:pt x="2351" y="48"/>
                  <a:pt x="2362" y="46"/>
                </a:cubicBezTo>
                <a:cubicBezTo>
                  <a:pt x="2345" y="46"/>
                  <a:pt x="2345" y="49"/>
                  <a:pt x="2343" y="52"/>
                </a:cubicBezTo>
                <a:close/>
                <a:moveTo>
                  <a:pt x="585" y="72"/>
                </a:moveTo>
                <a:cubicBezTo>
                  <a:pt x="579" y="69"/>
                  <a:pt x="573" y="69"/>
                  <a:pt x="569" y="70"/>
                </a:cubicBezTo>
                <a:cubicBezTo>
                  <a:pt x="566" y="71"/>
                  <a:pt x="565" y="72"/>
                  <a:pt x="564" y="73"/>
                </a:cubicBezTo>
                <a:cubicBezTo>
                  <a:pt x="565" y="73"/>
                  <a:pt x="566" y="74"/>
                  <a:pt x="567" y="74"/>
                </a:cubicBezTo>
                <a:cubicBezTo>
                  <a:pt x="572" y="73"/>
                  <a:pt x="578" y="73"/>
                  <a:pt x="585" y="72"/>
                </a:cubicBezTo>
                <a:close/>
                <a:moveTo>
                  <a:pt x="348" y="55"/>
                </a:moveTo>
                <a:cubicBezTo>
                  <a:pt x="348" y="55"/>
                  <a:pt x="349" y="55"/>
                  <a:pt x="349" y="56"/>
                </a:cubicBezTo>
                <a:cubicBezTo>
                  <a:pt x="354" y="56"/>
                  <a:pt x="358" y="58"/>
                  <a:pt x="363" y="56"/>
                </a:cubicBezTo>
                <a:cubicBezTo>
                  <a:pt x="364" y="55"/>
                  <a:pt x="361" y="54"/>
                  <a:pt x="360" y="53"/>
                </a:cubicBezTo>
                <a:cubicBezTo>
                  <a:pt x="356" y="54"/>
                  <a:pt x="352" y="54"/>
                  <a:pt x="348" y="55"/>
                </a:cubicBezTo>
                <a:close/>
                <a:moveTo>
                  <a:pt x="1553" y="57"/>
                </a:moveTo>
                <a:cubicBezTo>
                  <a:pt x="1541" y="59"/>
                  <a:pt x="1541" y="59"/>
                  <a:pt x="1545" y="62"/>
                </a:cubicBezTo>
                <a:cubicBezTo>
                  <a:pt x="1547" y="61"/>
                  <a:pt x="1560" y="61"/>
                  <a:pt x="1553" y="57"/>
                </a:cubicBezTo>
                <a:close/>
                <a:moveTo>
                  <a:pt x="1486" y="39"/>
                </a:moveTo>
                <a:cubicBezTo>
                  <a:pt x="1497" y="39"/>
                  <a:pt x="1497" y="39"/>
                  <a:pt x="1506" y="38"/>
                </a:cubicBezTo>
                <a:cubicBezTo>
                  <a:pt x="1496" y="37"/>
                  <a:pt x="1496" y="37"/>
                  <a:pt x="1486" y="39"/>
                </a:cubicBezTo>
                <a:close/>
                <a:moveTo>
                  <a:pt x="2225" y="53"/>
                </a:moveTo>
                <a:cubicBezTo>
                  <a:pt x="2227" y="55"/>
                  <a:pt x="2227" y="56"/>
                  <a:pt x="2228" y="56"/>
                </a:cubicBezTo>
                <a:cubicBezTo>
                  <a:pt x="2231" y="56"/>
                  <a:pt x="2234" y="57"/>
                  <a:pt x="2237" y="57"/>
                </a:cubicBezTo>
                <a:cubicBezTo>
                  <a:pt x="2238" y="57"/>
                  <a:pt x="2241" y="56"/>
                  <a:pt x="2241" y="56"/>
                </a:cubicBezTo>
                <a:cubicBezTo>
                  <a:pt x="2239" y="55"/>
                  <a:pt x="2237" y="54"/>
                  <a:pt x="2234" y="54"/>
                </a:cubicBezTo>
                <a:cubicBezTo>
                  <a:pt x="2232" y="53"/>
                  <a:pt x="2230" y="54"/>
                  <a:pt x="2225" y="53"/>
                </a:cubicBezTo>
                <a:close/>
                <a:moveTo>
                  <a:pt x="2274" y="36"/>
                </a:moveTo>
                <a:cubicBezTo>
                  <a:pt x="2273" y="36"/>
                  <a:pt x="2272" y="35"/>
                  <a:pt x="2270" y="35"/>
                </a:cubicBezTo>
                <a:cubicBezTo>
                  <a:pt x="2267" y="36"/>
                  <a:pt x="2263" y="36"/>
                  <a:pt x="2259" y="37"/>
                </a:cubicBezTo>
                <a:cubicBezTo>
                  <a:pt x="2259" y="37"/>
                  <a:pt x="2259" y="38"/>
                  <a:pt x="2259" y="38"/>
                </a:cubicBezTo>
                <a:cubicBezTo>
                  <a:pt x="2263" y="38"/>
                  <a:pt x="2267" y="39"/>
                  <a:pt x="2270" y="38"/>
                </a:cubicBezTo>
                <a:cubicBezTo>
                  <a:pt x="2272" y="38"/>
                  <a:pt x="2272" y="37"/>
                  <a:pt x="2274" y="36"/>
                </a:cubicBezTo>
                <a:close/>
                <a:moveTo>
                  <a:pt x="2179" y="50"/>
                </a:moveTo>
                <a:cubicBezTo>
                  <a:pt x="2176" y="49"/>
                  <a:pt x="2173" y="48"/>
                  <a:pt x="2168" y="49"/>
                </a:cubicBezTo>
                <a:cubicBezTo>
                  <a:pt x="2166" y="49"/>
                  <a:pt x="2164" y="50"/>
                  <a:pt x="2165" y="50"/>
                </a:cubicBezTo>
                <a:cubicBezTo>
                  <a:pt x="2168" y="52"/>
                  <a:pt x="2173" y="51"/>
                  <a:pt x="2179" y="50"/>
                </a:cubicBezTo>
                <a:close/>
                <a:moveTo>
                  <a:pt x="2138" y="44"/>
                </a:moveTo>
                <a:cubicBezTo>
                  <a:pt x="2140" y="43"/>
                  <a:pt x="2143" y="42"/>
                  <a:pt x="2143" y="41"/>
                </a:cubicBezTo>
                <a:cubicBezTo>
                  <a:pt x="2144" y="41"/>
                  <a:pt x="2140" y="40"/>
                  <a:pt x="2139" y="40"/>
                </a:cubicBezTo>
                <a:cubicBezTo>
                  <a:pt x="2136" y="40"/>
                  <a:pt x="2133" y="41"/>
                  <a:pt x="2131" y="42"/>
                </a:cubicBezTo>
                <a:cubicBezTo>
                  <a:pt x="2131" y="42"/>
                  <a:pt x="2135" y="43"/>
                  <a:pt x="2138" y="44"/>
                </a:cubicBezTo>
                <a:close/>
                <a:moveTo>
                  <a:pt x="112" y="65"/>
                </a:moveTo>
                <a:cubicBezTo>
                  <a:pt x="112" y="63"/>
                  <a:pt x="108" y="62"/>
                  <a:pt x="100" y="62"/>
                </a:cubicBezTo>
                <a:cubicBezTo>
                  <a:pt x="99" y="65"/>
                  <a:pt x="102" y="66"/>
                  <a:pt x="112" y="65"/>
                </a:cubicBezTo>
                <a:close/>
                <a:moveTo>
                  <a:pt x="629" y="63"/>
                </a:moveTo>
                <a:cubicBezTo>
                  <a:pt x="620" y="63"/>
                  <a:pt x="615" y="63"/>
                  <a:pt x="607" y="63"/>
                </a:cubicBezTo>
                <a:cubicBezTo>
                  <a:pt x="616" y="66"/>
                  <a:pt x="616" y="66"/>
                  <a:pt x="629" y="63"/>
                </a:cubicBezTo>
                <a:close/>
                <a:moveTo>
                  <a:pt x="1310" y="33"/>
                </a:moveTo>
                <a:cubicBezTo>
                  <a:pt x="1310" y="33"/>
                  <a:pt x="1309" y="32"/>
                  <a:pt x="1309" y="32"/>
                </a:cubicBezTo>
                <a:cubicBezTo>
                  <a:pt x="1304" y="32"/>
                  <a:pt x="1297" y="31"/>
                  <a:pt x="1291" y="34"/>
                </a:cubicBezTo>
                <a:cubicBezTo>
                  <a:pt x="1299" y="34"/>
                  <a:pt x="1305" y="34"/>
                  <a:pt x="1310" y="33"/>
                </a:cubicBezTo>
                <a:close/>
                <a:moveTo>
                  <a:pt x="482" y="35"/>
                </a:moveTo>
                <a:cubicBezTo>
                  <a:pt x="481" y="35"/>
                  <a:pt x="479" y="35"/>
                  <a:pt x="478" y="35"/>
                </a:cubicBezTo>
                <a:cubicBezTo>
                  <a:pt x="477" y="36"/>
                  <a:pt x="477" y="37"/>
                  <a:pt x="477" y="38"/>
                </a:cubicBezTo>
                <a:cubicBezTo>
                  <a:pt x="479" y="38"/>
                  <a:pt x="481" y="38"/>
                  <a:pt x="483" y="38"/>
                </a:cubicBezTo>
                <a:cubicBezTo>
                  <a:pt x="483" y="37"/>
                  <a:pt x="482" y="36"/>
                  <a:pt x="482" y="35"/>
                </a:cubicBezTo>
                <a:close/>
                <a:moveTo>
                  <a:pt x="405" y="31"/>
                </a:moveTo>
                <a:cubicBezTo>
                  <a:pt x="396" y="30"/>
                  <a:pt x="392" y="30"/>
                  <a:pt x="390" y="33"/>
                </a:cubicBezTo>
                <a:cubicBezTo>
                  <a:pt x="390" y="33"/>
                  <a:pt x="391" y="33"/>
                  <a:pt x="393" y="34"/>
                </a:cubicBezTo>
                <a:cubicBezTo>
                  <a:pt x="396" y="33"/>
                  <a:pt x="400" y="32"/>
                  <a:pt x="405" y="31"/>
                </a:cubicBezTo>
                <a:close/>
                <a:moveTo>
                  <a:pt x="567" y="26"/>
                </a:moveTo>
                <a:cubicBezTo>
                  <a:pt x="560" y="27"/>
                  <a:pt x="557" y="28"/>
                  <a:pt x="550" y="30"/>
                </a:cubicBezTo>
                <a:cubicBezTo>
                  <a:pt x="561" y="30"/>
                  <a:pt x="567" y="30"/>
                  <a:pt x="567" y="26"/>
                </a:cubicBezTo>
                <a:close/>
                <a:moveTo>
                  <a:pt x="1275" y="37"/>
                </a:moveTo>
                <a:cubicBezTo>
                  <a:pt x="1265" y="39"/>
                  <a:pt x="1265" y="40"/>
                  <a:pt x="1270" y="42"/>
                </a:cubicBezTo>
                <a:cubicBezTo>
                  <a:pt x="1272" y="41"/>
                  <a:pt x="1273" y="39"/>
                  <a:pt x="1275" y="37"/>
                </a:cubicBezTo>
                <a:close/>
                <a:moveTo>
                  <a:pt x="903" y="48"/>
                </a:moveTo>
                <a:cubicBezTo>
                  <a:pt x="902" y="48"/>
                  <a:pt x="902" y="47"/>
                  <a:pt x="901" y="47"/>
                </a:cubicBezTo>
                <a:cubicBezTo>
                  <a:pt x="898" y="47"/>
                  <a:pt x="895" y="48"/>
                  <a:pt x="892" y="48"/>
                </a:cubicBezTo>
                <a:cubicBezTo>
                  <a:pt x="892" y="48"/>
                  <a:pt x="893" y="49"/>
                  <a:pt x="894" y="49"/>
                </a:cubicBezTo>
                <a:cubicBezTo>
                  <a:pt x="897" y="49"/>
                  <a:pt x="900" y="49"/>
                  <a:pt x="903" y="48"/>
                </a:cubicBezTo>
                <a:close/>
                <a:moveTo>
                  <a:pt x="393" y="58"/>
                </a:moveTo>
                <a:cubicBezTo>
                  <a:pt x="404" y="58"/>
                  <a:pt x="408" y="57"/>
                  <a:pt x="406" y="54"/>
                </a:cubicBezTo>
                <a:cubicBezTo>
                  <a:pt x="402" y="55"/>
                  <a:pt x="399" y="56"/>
                  <a:pt x="393" y="58"/>
                </a:cubicBezTo>
                <a:close/>
                <a:moveTo>
                  <a:pt x="147" y="18"/>
                </a:moveTo>
                <a:cubicBezTo>
                  <a:pt x="144" y="18"/>
                  <a:pt x="140" y="17"/>
                  <a:pt x="140" y="17"/>
                </a:cubicBezTo>
                <a:cubicBezTo>
                  <a:pt x="138" y="18"/>
                  <a:pt x="137" y="19"/>
                  <a:pt x="136" y="19"/>
                </a:cubicBezTo>
                <a:cubicBezTo>
                  <a:pt x="136" y="20"/>
                  <a:pt x="139" y="20"/>
                  <a:pt x="140" y="20"/>
                </a:cubicBezTo>
                <a:cubicBezTo>
                  <a:pt x="142" y="20"/>
                  <a:pt x="144" y="19"/>
                  <a:pt x="147" y="18"/>
                </a:cubicBezTo>
                <a:close/>
                <a:moveTo>
                  <a:pt x="2139" y="54"/>
                </a:moveTo>
                <a:cubicBezTo>
                  <a:pt x="2141" y="52"/>
                  <a:pt x="2143" y="52"/>
                  <a:pt x="2143" y="51"/>
                </a:cubicBezTo>
                <a:cubicBezTo>
                  <a:pt x="2143" y="51"/>
                  <a:pt x="2140" y="50"/>
                  <a:pt x="2138" y="50"/>
                </a:cubicBezTo>
                <a:cubicBezTo>
                  <a:pt x="2137" y="50"/>
                  <a:pt x="2135" y="51"/>
                  <a:pt x="2135" y="52"/>
                </a:cubicBezTo>
                <a:cubicBezTo>
                  <a:pt x="2135" y="52"/>
                  <a:pt x="2137" y="53"/>
                  <a:pt x="2139" y="54"/>
                </a:cubicBezTo>
                <a:close/>
                <a:moveTo>
                  <a:pt x="307" y="37"/>
                </a:moveTo>
                <a:cubicBezTo>
                  <a:pt x="305" y="37"/>
                  <a:pt x="303" y="36"/>
                  <a:pt x="301" y="36"/>
                </a:cubicBezTo>
                <a:cubicBezTo>
                  <a:pt x="299" y="36"/>
                  <a:pt x="298" y="37"/>
                  <a:pt x="297" y="37"/>
                </a:cubicBezTo>
                <a:cubicBezTo>
                  <a:pt x="298" y="38"/>
                  <a:pt x="300" y="39"/>
                  <a:pt x="301" y="39"/>
                </a:cubicBezTo>
                <a:cubicBezTo>
                  <a:pt x="303" y="38"/>
                  <a:pt x="305" y="38"/>
                  <a:pt x="307" y="37"/>
                </a:cubicBezTo>
                <a:close/>
                <a:moveTo>
                  <a:pt x="985" y="39"/>
                </a:moveTo>
                <a:cubicBezTo>
                  <a:pt x="983" y="39"/>
                  <a:pt x="982" y="39"/>
                  <a:pt x="980" y="39"/>
                </a:cubicBezTo>
                <a:cubicBezTo>
                  <a:pt x="980" y="40"/>
                  <a:pt x="979" y="41"/>
                  <a:pt x="978" y="41"/>
                </a:cubicBezTo>
                <a:cubicBezTo>
                  <a:pt x="978" y="41"/>
                  <a:pt x="981" y="42"/>
                  <a:pt x="982" y="42"/>
                </a:cubicBezTo>
                <a:cubicBezTo>
                  <a:pt x="983" y="41"/>
                  <a:pt x="984" y="40"/>
                  <a:pt x="985" y="39"/>
                </a:cubicBezTo>
                <a:close/>
                <a:moveTo>
                  <a:pt x="42" y="24"/>
                </a:moveTo>
                <a:cubicBezTo>
                  <a:pt x="41" y="25"/>
                  <a:pt x="41" y="25"/>
                  <a:pt x="40" y="26"/>
                </a:cubicBezTo>
                <a:cubicBezTo>
                  <a:pt x="43" y="26"/>
                  <a:pt x="46" y="26"/>
                  <a:pt x="50" y="26"/>
                </a:cubicBezTo>
                <a:cubicBezTo>
                  <a:pt x="50" y="26"/>
                  <a:pt x="51" y="26"/>
                  <a:pt x="51" y="25"/>
                </a:cubicBezTo>
                <a:cubicBezTo>
                  <a:pt x="48" y="25"/>
                  <a:pt x="45" y="24"/>
                  <a:pt x="42" y="24"/>
                </a:cubicBezTo>
                <a:close/>
                <a:moveTo>
                  <a:pt x="2323" y="53"/>
                </a:moveTo>
                <a:cubicBezTo>
                  <a:pt x="2325" y="52"/>
                  <a:pt x="2326" y="52"/>
                  <a:pt x="2327" y="51"/>
                </a:cubicBezTo>
                <a:cubicBezTo>
                  <a:pt x="2324" y="51"/>
                  <a:pt x="2322" y="50"/>
                  <a:pt x="2320" y="50"/>
                </a:cubicBezTo>
                <a:cubicBezTo>
                  <a:pt x="2319" y="50"/>
                  <a:pt x="2317" y="51"/>
                  <a:pt x="2317" y="51"/>
                </a:cubicBezTo>
                <a:cubicBezTo>
                  <a:pt x="2318" y="52"/>
                  <a:pt x="2320" y="52"/>
                  <a:pt x="2323" y="53"/>
                </a:cubicBezTo>
                <a:close/>
                <a:moveTo>
                  <a:pt x="1263" y="67"/>
                </a:moveTo>
                <a:cubicBezTo>
                  <a:pt x="1268" y="69"/>
                  <a:pt x="1271" y="70"/>
                  <a:pt x="1275" y="67"/>
                </a:cubicBezTo>
                <a:cubicBezTo>
                  <a:pt x="1270" y="67"/>
                  <a:pt x="1267" y="67"/>
                  <a:pt x="1263" y="67"/>
                </a:cubicBezTo>
                <a:close/>
                <a:moveTo>
                  <a:pt x="403" y="37"/>
                </a:moveTo>
                <a:cubicBezTo>
                  <a:pt x="401" y="37"/>
                  <a:pt x="400" y="37"/>
                  <a:pt x="398" y="37"/>
                </a:cubicBezTo>
                <a:cubicBezTo>
                  <a:pt x="398" y="37"/>
                  <a:pt x="398" y="38"/>
                  <a:pt x="397" y="39"/>
                </a:cubicBezTo>
                <a:cubicBezTo>
                  <a:pt x="399" y="39"/>
                  <a:pt x="400" y="39"/>
                  <a:pt x="400" y="39"/>
                </a:cubicBezTo>
                <a:cubicBezTo>
                  <a:pt x="401" y="38"/>
                  <a:pt x="402" y="38"/>
                  <a:pt x="403" y="37"/>
                </a:cubicBezTo>
                <a:close/>
                <a:moveTo>
                  <a:pt x="462" y="44"/>
                </a:moveTo>
                <a:cubicBezTo>
                  <a:pt x="464" y="42"/>
                  <a:pt x="465" y="42"/>
                  <a:pt x="465" y="41"/>
                </a:cubicBezTo>
                <a:cubicBezTo>
                  <a:pt x="464" y="41"/>
                  <a:pt x="462" y="41"/>
                  <a:pt x="461" y="40"/>
                </a:cubicBezTo>
                <a:cubicBezTo>
                  <a:pt x="460" y="40"/>
                  <a:pt x="457" y="41"/>
                  <a:pt x="457" y="41"/>
                </a:cubicBezTo>
                <a:cubicBezTo>
                  <a:pt x="458" y="42"/>
                  <a:pt x="459" y="42"/>
                  <a:pt x="462" y="44"/>
                </a:cubicBezTo>
                <a:close/>
                <a:moveTo>
                  <a:pt x="2298" y="26"/>
                </a:moveTo>
                <a:cubicBezTo>
                  <a:pt x="2297" y="26"/>
                  <a:pt x="2297" y="26"/>
                  <a:pt x="2296" y="26"/>
                </a:cubicBezTo>
                <a:cubicBezTo>
                  <a:pt x="2294" y="26"/>
                  <a:pt x="2292" y="26"/>
                  <a:pt x="2291" y="27"/>
                </a:cubicBezTo>
                <a:cubicBezTo>
                  <a:pt x="2289" y="27"/>
                  <a:pt x="2289" y="28"/>
                  <a:pt x="2288" y="29"/>
                </a:cubicBezTo>
                <a:cubicBezTo>
                  <a:pt x="2289" y="29"/>
                  <a:pt x="2290" y="29"/>
                  <a:pt x="2291" y="29"/>
                </a:cubicBezTo>
                <a:cubicBezTo>
                  <a:pt x="2293" y="28"/>
                  <a:pt x="2296" y="27"/>
                  <a:pt x="2298" y="26"/>
                </a:cubicBezTo>
                <a:close/>
                <a:moveTo>
                  <a:pt x="170" y="74"/>
                </a:moveTo>
                <a:cubicBezTo>
                  <a:pt x="171" y="73"/>
                  <a:pt x="173" y="72"/>
                  <a:pt x="172" y="72"/>
                </a:cubicBezTo>
                <a:cubicBezTo>
                  <a:pt x="172" y="71"/>
                  <a:pt x="169" y="71"/>
                  <a:pt x="167" y="71"/>
                </a:cubicBezTo>
                <a:cubicBezTo>
                  <a:pt x="167" y="71"/>
                  <a:pt x="165" y="72"/>
                  <a:pt x="165" y="73"/>
                </a:cubicBezTo>
                <a:cubicBezTo>
                  <a:pt x="165" y="73"/>
                  <a:pt x="168" y="73"/>
                  <a:pt x="170" y="74"/>
                </a:cubicBezTo>
                <a:close/>
                <a:moveTo>
                  <a:pt x="95" y="42"/>
                </a:moveTo>
                <a:cubicBezTo>
                  <a:pt x="94" y="43"/>
                  <a:pt x="94" y="43"/>
                  <a:pt x="93" y="44"/>
                </a:cubicBezTo>
                <a:cubicBezTo>
                  <a:pt x="97" y="44"/>
                  <a:pt x="100" y="44"/>
                  <a:pt x="103" y="44"/>
                </a:cubicBezTo>
                <a:cubicBezTo>
                  <a:pt x="103" y="44"/>
                  <a:pt x="104" y="43"/>
                  <a:pt x="104" y="43"/>
                </a:cubicBezTo>
                <a:cubicBezTo>
                  <a:pt x="101" y="43"/>
                  <a:pt x="98" y="42"/>
                  <a:pt x="95" y="42"/>
                </a:cubicBezTo>
                <a:close/>
                <a:moveTo>
                  <a:pt x="2130" y="30"/>
                </a:moveTo>
                <a:cubicBezTo>
                  <a:pt x="2131" y="30"/>
                  <a:pt x="2131" y="30"/>
                  <a:pt x="2132" y="29"/>
                </a:cubicBezTo>
                <a:cubicBezTo>
                  <a:pt x="2129" y="29"/>
                  <a:pt x="2126" y="28"/>
                  <a:pt x="2123" y="28"/>
                </a:cubicBezTo>
                <a:cubicBezTo>
                  <a:pt x="2123" y="28"/>
                  <a:pt x="2122" y="29"/>
                  <a:pt x="2122" y="29"/>
                </a:cubicBezTo>
                <a:cubicBezTo>
                  <a:pt x="2125" y="29"/>
                  <a:pt x="2127" y="30"/>
                  <a:pt x="2130" y="30"/>
                </a:cubicBezTo>
                <a:close/>
                <a:moveTo>
                  <a:pt x="87" y="44"/>
                </a:moveTo>
                <a:cubicBezTo>
                  <a:pt x="86" y="43"/>
                  <a:pt x="85" y="43"/>
                  <a:pt x="84" y="43"/>
                </a:cubicBezTo>
                <a:cubicBezTo>
                  <a:pt x="82" y="44"/>
                  <a:pt x="80" y="44"/>
                  <a:pt x="77" y="45"/>
                </a:cubicBezTo>
                <a:cubicBezTo>
                  <a:pt x="78" y="45"/>
                  <a:pt x="79" y="45"/>
                  <a:pt x="79" y="45"/>
                </a:cubicBezTo>
                <a:cubicBezTo>
                  <a:pt x="82" y="45"/>
                  <a:pt x="84" y="44"/>
                  <a:pt x="87" y="44"/>
                </a:cubicBezTo>
                <a:close/>
              </a:path>
            </a:pathLst>
          </a:custGeom>
          <a:solidFill>
            <a:srgbClr val="FD848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3"/>
          <p:cNvGrpSpPr/>
          <p:nvPr/>
        </p:nvGrpSpPr>
        <p:grpSpPr>
          <a:xfrm>
            <a:off x="1897976" y="4955357"/>
            <a:ext cx="277813" cy="297578"/>
            <a:chOff x="1731963" y="4292601"/>
            <a:chExt cx="401638" cy="430213"/>
          </a:xfrm>
        </p:grpSpPr>
        <p:sp>
          <p:nvSpPr>
            <p:cNvPr id="30" name="Google Shape;30;p3"/>
            <p:cNvSpPr/>
            <p:nvPr/>
          </p:nvSpPr>
          <p:spPr>
            <a:xfrm>
              <a:off x="1825625" y="4292601"/>
              <a:ext cx="209550" cy="201613"/>
            </a:xfrm>
            <a:custGeom>
              <a:rect b="b" l="l" r="r" t="t"/>
              <a:pathLst>
                <a:path extrusionOk="0" h="172" w="180">
                  <a:moveTo>
                    <a:pt x="92" y="0"/>
                  </a:moveTo>
                  <a:cubicBezTo>
                    <a:pt x="120" y="16"/>
                    <a:pt x="152" y="32"/>
                    <a:pt x="180" y="48"/>
                  </a:cubicBezTo>
                  <a:cubicBezTo>
                    <a:pt x="180" y="48"/>
                    <a:pt x="180" y="48"/>
                    <a:pt x="180" y="52"/>
                  </a:cubicBezTo>
                  <a:cubicBezTo>
                    <a:pt x="168" y="56"/>
                    <a:pt x="156" y="64"/>
                    <a:pt x="144" y="72"/>
                  </a:cubicBezTo>
                  <a:cubicBezTo>
                    <a:pt x="144" y="88"/>
                    <a:pt x="144" y="112"/>
                    <a:pt x="140" y="124"/>
                  </a:cubicBezTo>
                  <a:cubicBezTo>
                    <a:pt x="132" y="152"/>
                    <a:pt x="96" y="172"/>
                    <a:pt x="64" y="152"/>
                  </a:cubicBezTo>
                  <a:cubicBezTo>
                    <a:pt x="40" y="136"/>
                    <a:pt x="40" y="108"/>
                    <a:pt x="40" y="72"/>
                  </a:cubicBezTo>
                  <a:cubicBezTo>
                    <a:pt x="28" y="64"/>
                    <a:pt x="16" y="56"/>
                    <a:pt x="0" y="48"/>
                  </a:cubicBezTo>
                  <a:cubicBezTo>
                    <a:pt x="32" y="32"/>
                    <a:pt x="60" y="16"/>
                    <a:pt x="92" y="0"/>
                  </a:cubicBezTo>
                  <a:close/>
                  <a:moveTo>
                    <a:pt x="76" y="100"/>
                  </a:moveTo>
                  <a:cubicBezTo>
                    <a:pt x="72" y="100"/>
                    <a:pt x="64" y="100"/>
                    <a:pt x="60" y="104"/>
                  </a:cubicBezTo>
                  <a:cubicBezTo>
                    <a:pt x="56" y="152"/>
                    <a:pt x="128" y="152"/>
                    <a:pt x="124" y="104"/>
                  </a:cubicBezTo>
                  <a:cubicBezTo>
                    <a:pt x="124" y="104"/>
                    <a:pt x="124" y="104"/>
                    <a:pt x="124" y="104"/>
                  </a:cubicBezTo>
                  <a:cubicBezTo>
                    <a:pt x="112" y="96"/>
                    <a:pt x="92" y="100"/>
                    <a:pt x="76" y="100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830388" y="4376738"/>
              <a:ext cx="12700" cy="50800"/>
            </a:xfrm>
            <a:custGeom>
              <a:rect b="b" l="l" r="r" t="t"/>
              <a:pathLst>
                <a:path extrusionOk="0" h="44" w="12">
                  <a:moveTo>
                    <a:pt x="0" y="0"/>
                  </a:moveTo>
                  <a:cubicBezTo>
                    <a:pt x="4" y="0"/>
                    <a:pt x="8" y="0"/>
                    <a:pt x="12" y="0"/>
                  </a:cubicBezTo>
                  <a:cubicBezTo>
                    <a:pt x="12" y="16"/>
                    <a:pt x="12" y="28"/>
                    <a:pt x="12" y="44"/>
                  </a:cubicBezTo>
                  <a:cubicBezTo>
                    <a:pt x="8" y="44"/>
                    <a:pt x="4" y="44"/>
                    <a:pt x="0" y="44"/>
                  </a:cubicBezTo>
                  <a:cubicBezTo>
                    <a:pt x="0" y="28"/>
                    <a:pt x="0" y="12"/>
                    <a:pt x="0" y="0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731963" y="4502151"/>
              <a:ext cx="401638" cy="220663"/>
            </a:xfrm>
            <a:custGeom>
              <a:rect b="b" l="l" r="r" t="t"/>
              <a:pathLst>
                <a:path extrusionOk="0" h="188" w="344">
                  <a:moveTo>
                    <a:pt x="344" y="188"/>
                  </a:moveTo>
                  <a:cubicBezTo>
                    <a:pt x="228" y="188"/>
                    <a:pt x="116" y="188"/>
                    <a:pt x="0" y="188"/>
                  </a:cubicBezTo>
                  <a:cubicBezTo>
                    <a:pt x="0" y="172"/>
                    <a:pt x="0" y="160"/>
                    <a:pt x="0" y="148"/>
                  </a:cubicBezTo>
                  <a:cubicBezTo>
                    <a:pt x="12" y="148"/>
                    <a:pt x="24" y="148"/>
                    <a:pt x="36" y="148"/>
                  </a:cubicBezTo>
                  <a:cubicBezTo>
                    <a:pt x="36" y="144"/>
                    <a:pt x="32" y="144"/>
                    <a:pt x="32" y="144"/>
                  </a:cubicBezTo>
                  <a:cubicBezTo>
                    <a:pt x="24" y="120"/>
                    <a:pt x="40" y="104"/>
                    <a:pt x="52" y="88"/>
                  </a:cubicBezTo>
                  <a:cubicBezTo>
                    <a:pt x="80" y="40"/>
                    <a:pt x="80" y="20"/>
                    <a:pt x="140" y="0"/>
                  </a:cubicBezTo>
                  <a:cubicBezTo>
                    <a:pt x="140" y="12"/>
                    <a:pt x="140" y="20"/>
                    <a:pt x="140" y="32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52" y="24"/>
                    <a:pt x="160" y="16"/>
                    <a:pt x="172" y="4"/>
                  </a:cubicBezTo>
                  <a:cubicBezTo>
                    <a:pt x="180" y="16"/>
                    <a:pt x="192" y="24"/>
                    <a:pt x="204" y="32"/>
                  </a:cubicBezTo>
                  <a:cubicBezTo>
                    <a:pt x="204" y="20"/>
                    <a:pt x="204" y="12"/>
                    <a:pt x="204" y="0"/>
                  </a:cubicBezTo>
                  <a:cubicBezTo>
                    <a:pt x="264" y="20"/>
                    <a:pt x="264" y="44"/>
                    <a:pt x="296" y="92"/>
                  </a:cubicBezTo>
                  <a:cubicBezTo>
                    <a:pt x="304" y="112"/>
                    <a:pt x="324" y="128"/>
                    <a:pt x="308" y="148"/>
                  </a:cubicBezTo>
                  <a:cubicBezTo>
                    <a:pt x="320" y="148"/>
                    <a:pt x="332" y="148"/>
                    <a:pt x="344" y="148"/>
                  </a:cubicBezTo>
                  <a:cubicBezTo>
                    <a:pt x="344" y="160"/>
                    <a:pt x="344" y="176"/>
                    <a:pt x="344" y="188"/>
                  </a:cubicBezTo>
                  <a:close/>
                  <a:moveTo>
                    <a:pt x="160" y="104"/>
                  </a:moveTo>
                  <a:cubicBezTo>
                    <a:pt x="152" y="108"/>
                    <a:pt x="132" y="108"/>
                    <a:pt x="136" y="124"/>
                  </a:cubicBezTo>
                  <a:cubicBezTo>
                    <a:pt x="140" y="148"/>
                    <a:pt x="188" y="136"/>
                    <a:pt x="196" y="124"/>
                  </a:cubicBezTo>
                  <a:cubicBezTo>
                    <a:pt x="196" y="120"/>
                    <a:pt x="196" y="120"/>
                    <a:pt x="196" y="116"/>
                  </a:cubicBezTo>
                  <a:cubicBezTo>
                    <a:pt x="188" y="108"/>
                    <a:pt x="176" y="104"/>
                    <a:pt x="160" y="104"/>
                  </a:cubicBezTo>
                  <a:close/>
                  <a:moveTo>
                    <a:pt x="72" y="148"/>
                  </a:moveTo>
                  <a:cubicBezTo>
                    <a:pt x="76" y="148"/>
                    <a:pt x="80" y="148"/>
                    <a:pt x="88" y="148"/>
                  </a:cubicBezTo>
                  <a:cubicBezTo>
                    <a:pt x="88" y="124"/>
                    <a:pt x="88" y="104"/>
                    <a:pt x="88" y="80"/>
                  </a:cubicBezTo>
                  <a:cubicBezTo>
                    <a:pt x="140" y="80"/>
                    <a:pt x="192" y="80"/>
                    <a:pt x="244" y="80"/>
                  </a:cubicBezTo>
                  <a:cubicBezTo>
                    <a:pt x="244" y="104"/>
                    <a:pt x="244" y="124"/>
                    <a:pt x="244" y="148"/>
                  </a:cubicBezTo>
                  <a:cubicBezTo>
                    <a:pt x="252" y="148"/>
                    <a:pt x="256" y="148"/>
                    <a:pt x="260" y="148"/>
                  </a:cubicBezTo>
                  <a:cubicBezTo>
                    <a:pt x="260" y="132"/>
                    <a:pt x="264" y="76"/>
                    <a:pt x="260" y="68"/>
                  </a:cubicBezTo>
                  <a:cubicBezTo>
                    <a:pt x="252" y="60"/>
                    <a:pt x="228" y="64"/>
                    <a:pt x="216" y="64"/>
                  </a:cubicBezTo>
                  <a:cubicBezTo>
                    <a:pt x="168" y="64"/>
                    <a:pt x="124" y="64"/>
                    <a:pt x="76" y="68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96"/>
                    <a:pt x="72" y="124"/>
                    <a:pt x="72" y="148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3"/>
          <p:cNvSpPr/>
          <p:nvPr/>
        </p:nvSpPr>
        <p:spPr>
          <a:xfrm>
            <a:off x="1882109" y="3153485"/>
            <a:ext cx="309560" cy="366358"/>
          </a:xfrm>
          <a:custGeom>
            <a:rect b="b" l="l" r="r" t="t"/>
            <a:pathLst>
              <a:path extrusionOk="0" h="1972" w="1668">
                <a:moveTo>
                  <a:pt x="260" y="1659"/>
                </a:moveTo>
                <a:cubicBezTo>
                  <a:pt x="228" y="1671"/>
                  <a:pt x="204" y="1683"/>
                  <a:pt x="176" y="1699"/>
                </a:cubicBezTo>
                <a:cubicBezTo>
                  <a:pt x="136" y="1723"/>
                  <a:pt x="116" y="1735"/>
                  <a:pt x="84" y="1767"/>
                </a:cubicBezTo>
                <a:cubicBezTo>
                  <a:pt x="68" y="1783"/>
                  <a:pt x="44" y="1807"/>
                  <a:pt x="48" y="1827"/>
                </a:cubicBezTo>
                <a:cubicBezTo>
                  <a:pt x="52" y="1851"/>
                  <a:pt x="108" y="1871"/>
                  <a:pt x="128" y="1879"/>
                </a:cubicBezTo>
                <a:cubicBezTo>
                  <a:pt x="204" y="1907"/>
                  <a:pt x="288" y="1927"/>
                  <a:pt x="376" y="1935"/>
                </a:cubicBezTo>
                <a:cubicBezTo>
                  <a:pt x="448" y="1943"/>
                  <a:pt x="484" y="1931"/>
                  <a:pt x="552" y="1931"/>
                </a:cubicBezTo>
                <a:cubicBezTo>
                  <a:pt x="600" y="1931"/>
                  <a:pt x="636" y="1927"/>
                  <a:pt x="680" y="1923"/>
                </a:cubicBezTo>
                <a:cubicBezTo>
                  <a:pt x="760" y="1911"/>
                  <a:pt x="820" y="1899"/>
                  <a:pt x="880" y="1875"/>
                </a:cubicBezTo>
                <a:cubicBezTo>
                  <a:pt x="916" y="1859"/>
                  <a:pt x="952" y="1843"/>
                  <a:pt x="972" y="1819"/>
                </a:cubicBezTo>
                <a:cubicBezTo>
                  <a:pt x="940" y="1747"/>
                  <a:pt x="864" y="1715"/>
                  <a:pt x="804" y="1667"/>
                </a:cubicBezTo>
                <a:cubicBezTo>
                  <a:pt x="780" y="1663"/>
                  <a:pt x="760" y="1651"/>
                  <a:pt x="732" y="1651"/>
                </a:cubicBezTo>
                <a:cubicBezTo>
                  <a:pt x="728" y="1655"/>
                  <a:pt x="732" y="1663"/>
                  <a:pt x="736" y="1675"/>
                </a:cubicBezTo>
                <a:cubicBezTo>
                  <a:pt x="692" y="1703"/>
                  <a:pt x="636" y="1723"/>
                  <a:pt x="580" y="1731"/>
                </a:cubicBezTo>
                <a:cubicBezTo>
                  <a:pt x="536" y="1735"/>
                  <a:pt x="496" y="1727"/>
                  <a:pt x="460" y="1723"/>
                </a:cubicBezTo>
                <a:cubicBezTo>
                  <a:pt x="400" y="1715"/>
                  <a:pt x="348" y="1719"/>
                  <a:pt x="312" y="1683"/>
                </a:cubicBezTo>
                <a:cubicBezTo>
                  <a:pt x="308" y="1679"/>
                  <a:pt x="324" y="1651"/>
                  <a:pt x="312" y="1639"/>
                </a:cubicBezTo>
                <a:cubicBezTo>
                  <a:pt x="300" y="1647"/>
                  <a:pt x="280" y="1651"/>
                  <a:pt x="260" y="1659"/>
                </a:cubicBezTo>
                <a:close/>
                <a:moveTo>
                  <a:pt x="684" y="1603"/>
                </a:moveTo>
                <a:cubicBezTo>
                  <a:pt x="676" y="1615"/>
                  <a:pt x="668" y="1623"/>
                  <a:pt x="656" y="1627"/>
                </a:cubicBezTo>
                <a:cubicBezTo>
                  <a:pt x="580" y="1659"/>
                  <a:pt x="480" y="1627"/>
                  <a:pt x="384" y="1639"/>
                </a:cubicBezTo>
                <a:cubicBezTo>
                  <a:pt x="376" y="1631"/>
                  <a:pt x="356" y="1627"/>
                  <a:pt x="344" y="1627"/>
                </a:cubicBezTo>
                <a:cubicBezTo>
                  <a:pt x="340" y="1639"/>
                  <a:pt x="336" y="1651"/>
                  <a:pt x="332" y="1667"/>
                </a:cubicBezTo>
                <a:cubicBezTo>
                  <a:pt x="360" y="1691"/>
                  <a:pt x="432" y="1703"/>
                  <a:pt x="500" y="1711"/>
                </a:cubicBezTo>
                <a:cubicBezTo>
                  <a:pt x="540" y="1715"/>
                  <a:pt x="564" y="1715"/>
                  <a:pt x="604" y="1707"/>
                </a:cubicBezTo>
                <a:cubicBezTo>
                  <a:pt x="628" y="1703"/>
                  <a:pt x="696" y="1687"/>
                  <a:pt x="704" y="1671"/>
                </a:cubicBezTo>
                <a:cubicBezTo>
                  <a:pt x="712" y="1647"/>
                  <a:pt x="696" y="1623"/>
                  <a:pt x="692" y="1603"/>
                </a:cubicBezTo>
                <a:cubicBezTo>
                  <a:pt x="688" y="1603"/>
                  <a:pt x="688" y="1603"/>
                  <a:pt x="684" y="1603"/>
                </a:cubicBezTo>
                <a:close/>
                <a:moveTo>
                  <a:pt x="480" y="1531"/>
                </a:moveTo>
                <a:cubicBezTo>
                  <a:pt x="492" y="1551"/>
                  <a:pt x="500" y="1595"/>
                  <a:pt x="452" y="1595"/>
                </a:cubicBezTo>
                <a:cubicBezTo>
                  <a:pt x="440" y="1591"/>
                  <a:pt x="436" y="1591"/>
                  <a:pt x="424" y="1595"/>
                </a:cubicBezTo>
                <a:cubicBezTo>
                  <a:pt x="416" y="1579"/>
                  <a:pt x="420" y="1551"/>
                  <a:pt x="404" y="1547"/>
                </a:cubicBezTo>
                <a:cubicBezTo>
                  <a:pt x="388" y="1563"/>
                  <a:pt x="340" y="1579"/>
                  <a:pt x="360" y="1607"/>
                </a:cubicBezTo>
                <a:cubicBezTo>
                  <a:pt x="440" y="1623"/>
                  <a:pt x="560" y="1631"/>
                  <a:pt x="656" y="1607"/>
                </a:cubicBezTo>
                <a:cubicBezTo>
                  <a:pt x="656" y="1599"/>
                  <a:pt x="664" y="1599"/>
                  <a:pt x="660" y="1591"/>
                </a:cubicBezTo>
                <a:cubicBezTo>
                  <a:pt x="652" y="1571"/>
                  <a:pt x="628" y="1551"/>
                  <a:pt x="612" y="1551"/>
                </a:cubicBezTo>
                <a:cubicBezTo>
                  <a:pt x="640" y="1575"/>
                  <a:pt x="584" y="1603"/>
                  <a:pt x="556" y="1591"/>
                </a:cubicBezTo>
                <a:cubicBezTo>
                  <a:pt x="536" y="1587"/>
                  <a:pt x="528" y="1563"/>
                  <a:pt x="532" y="1543"/>
                </a:cubicBezTo>
                <a:cubicBezTo>
                  <a:pt x="528" y="1543"/>
                  <a:pt x="528" y="1535"/>
                  <a:pt x="524" y="1527"/>
                </a:cubicBezTo>
                <a:cubicBezTo>
                  <a:pt x="512" y="1531"/>
                  <a:pt x="500" y="1523"/>
                  <a:pt x="480" y="1531"/>
                </a:cubicBezTo>
                <a:close/>
                <a:moveTo>
                  <a:pt x="1024" y="1559"/>
                </a:moveTo>
                <a:cubicBezTo>
                  <a:pt x="1020" y="1555"/>
                  <a:pt x="1020" y="1551"/>
                  <a:pt x="1012" y="1555"/>
                </a:cubicBezTo>
                <a:cubicBezTo>
                  <a:pt x="956" y="1575"/>
                  <a:pt x="884" y="1567"/>
                  <a:pt x="820" y="1547"/>
                </a:cubicBezTo>
                <a:cubicBezTo>
                  <a:pt x="828" y="1579"/>
                  <a:pt x="832" y="1631"/>
                  <a:pt x="840" y="1667"/>
                </a:cubicBezTo>
                <a:cubicBezTo>
                  <a:pt x="844" y="1671"/>
                  <a:pt x="852" y="1675"/>
                  <a:pt x="860" y="1683"/>
                </a:cubicBezTo>
                <a:cubicBezTo>
                  <a:pt x="876" y="1679"/>
                  <a:pt x="892" y="1695"/>
                  <a:pt x="908" y="1695"/>
                </a:cubicBezTo>
                <a:cubicBezTo>
                  <a:pt x="920" y="1695"/>
                  <a:pt x="932" y="1687"/>
                  <a:pt x="944" y="1687"/>
                </a:cubicBezTo>
                <a:cubicBezTo>
                  <a:pt x="984" y="1687"/>
                  <a:pt x="1028" y="1699"/>
                  <a:pt x="1064" y="1675"/>
                </a:cubicBezTo>
                <a:cubicBezTo>
                  <a:pt x="1084" y="1635"/>
                  <a:pt x="1088" y="1563"/>
                  <a:pt x="1088" y="1523"/>
                </a:cubicBezTo>
                <a:cubicBezTo>
                  <a:pt x="1068" y="1539"/>
                  <a:pt x="1040" y="1539"/>
                  <a:pt x="1024" y="1559"/>
                </a:cubicBezTo>
                <a:close/>
                <a:moveTo>
                  <a:pt x="936" y="1467"/>
                </a:moveTo>
                <a:cubicBezTo>
                  <a:pt x="928" y="1491"/>
                  <a:pt x="928" y="1519"/>
                  <a:pt x="932" y="1547"/>
                </a:cubicBezTo>
                <a:cubicBezTo>
                  <a:pt x="940" y="1547"/>
                  <a:pt x="952" y="1547"/>
                  <a:pt x="956" y="1543"/>
                </a:cubicBezTo>
                <a:cubicBezTo>
                  <a:pt x="952" y="1523"/>
                  <a:pt x="960" y="1491"/>
                  <a:pt x="952" y="1467"/>
                </a:cubicBezTo>
                <a:cubicBezTo>
                  <a:pt x="944" y="1467"/>
                  <a:pt x="940" y="1467"/>
                  <a:pt x="936" y="1467"/>
                </a:cubicBezTo>
                <a:close/>
                <a:moveTo>
                  <a:pt x="852" y="1539"/>
                </a:moveTo>
                <a:cubicBezTo>
                  <a:pt x="872" y="1543"/>
                  <a:pt x="888" y="1543"/>
                  <a:pt x="912" y="1543"/>
                </a:cubicBezTo>
                <a:cubicBezTo>
                  <a:pt x="912" y="1519"/>
                  <a:pt x="920" y="1491"/>
                  <a:pt x="912" y="1467"/>
                </a:cubicBezTo>
                <a:cubicBezTo>
                  <a:pt x="892" y="1463"/>
                  <a:pt x="864" y="1463"/>
                  <a:pt x="852" y="1463"/>
                </a:cubicBezTo>
                <a:cubicBezTo>
                  <a:pt x="852" y="1479"/>
                  <a:pt x="852" y="1519"/>
                  <a:pt x="852" y="1539"/>
                </a:cubicBezTo>
                <a:close/>
                <a:moveTo>
                  <a:pt x="972" y="1467"/>
                </a:moveTo>
                <a:cubicBezTo>
                  <a:pt x="972" y="1495"/>
                  <a:pt x="968" y="1515"/>
                  <a:pt x="972" y="1543"/>
                </a:cubicBezTo>
                <a:cubicBezTo>
                  <a:pt x="988" y="1535"/>
                  <a:pt x="1012" y="1539"/>
                  <a:pt x="1020" y="1527"/>
                </a:cubicBezTo>
                <a:cubicBezTo>
                  <a:pt x="1024" y="1499"/>
                  <a:pt x="1024" y="1487"/>
                  <a:pt x="1016" y="1459"/>
                </a:cubicBezTo>
                <a:cubicBezTo>
                  <a:pt x="1004" y="1455"/>
                  <a:pt x="984" y="1463"/>
                  <a:pt x="972" y="1467"/>
                </a:cubicBezTo>
                <a:close/>
                <a:moveTo>
                  <a:pt x="804" y="1455"/>
                </a:moveTo>
                <a:cubicBezTo>
                  <a:pt x="808" y="1479"/>
                  <a:pt x="812" y="1499"/>
                  <a:pt x="816" y="1527"/>
                </a:cubicBezTo>
                <a:cubicBezTo>
                  <a:pt x="824" y="1527"/>
                  <a:pt x="828" y="1535"/>
                  <a:pt x="836" y="1531"/>
                </a:cubicBezTo>
                <a:cubicBezTo>
                  <a:pt x="840" y="1511"/>
                  <a:pt x="836" y="1491"/>
                  <a:pt x="832" y="1463"/>
                </a:cubicBezTo>
                <a:cubicBezTo>
                  <a:pt x="820" y="1455"/>
                  <a:pt x="816" y="1455"/>
                  <a:pt x="804" y="1455"/>
                </a:cubicBezTo>
                <a:close/>
                <a:moveTo>
                  <a:pt x="1040" y="1523"/>
                </a:moveTo>
                <a:cubicBezTo>
                  <a:pt x="1040" y="1519"/>
                  <a:pt x="1044" y="1519"/>
                  <a:pt x="1052" y="1519"/>
                </a:cubicBezTo>
                <a:cubicBezTo>
                  <a:pt x="1056" y="1499"/>
                  <a:pt x="1060" y="1459"/>
                  <a:pt x="1040" y="1451"/>
                </a:cubicBezTo>
                <a:cubicBezTo>
                  <a:pt x="1032" y="1467"/>
                  <a:pt x="1036" y="1495"/>
                  <a:pt x="1040" y="1523"/>
                </a:cubicBezTo>
                <a:close/>
                <a:moveTo>
                  <a:pt x="1064" y="1451"/>
                </a:moveTo>
                <a:cubicBezTo>
                  <a:pt x="1068" y="1471"/>
                  <a:pt x="1068" y="1483"/>
                  <a:pt x="1068" y="1507"/>
                </a:cubicBezTo>
                <a:cubicBezTo>
                  <a:pt x="1084" y="1511"/>
                  <a:pt x="1084" y="1499"/>
                  <a:pt x="1096" y="1499"/>
                </a:cubicBezTo>
                <a:cubicBezTo>
                  <a:pt x="1096" y="1467"/>
                  <a:pt x="1104" y="1455"/>
                  <a:pt x="1100" y="1431"/>
                </a:cubicBezTo>
                <a:cubicBezTo>
                  <a:pt x="1088" y="1439"/>
                  <a:pt x="1072" y="1439"/>
                  <a:pt x="1064" y="1451"/>
                </a:cubicBezTo>
                <a:close/>
                <a:moveTo>
                  <a:pt x="800" y="1435"/>
                </a:moveTo>
                <a:cubicBezTo>
                  <a:pt x="888" y="1447"/>
                  <a:pt x="948" y="1455"/>
                  <a:pt x="1028" y="1427"/>
                </a:cubicBezTo>
                <a:cubicBezTo>
                  <a:pt x="1068" y="1431"/>
                  <a:pt x="1076" y="1415"/>
                  <a:pt x="1100" y="1403"/>
                </a:cubicBezTo>
                <a:cubicBezTo>
                  <a:pt x="1100" y="1371"/>
                  <a:pt x="1112" y="1351"/>
                  <a:pt x="1116" y="1323"/>
                </a:cubicBezTo>
                <a:cubicBezTo>
                  <a:pt x="1068" y="1363"/>
                  <a:pt x="996" y="1351"/>
                  <a:pt x="924" y="1355"/>
                </a:cubicBezTo>
                <a:cubicBezTo>
                  <a:pt x="884" y="1359"/>
                  <a:pt x="808" y="1355"/>
                  <a:pt x="784" y="1335"/>
                </a:cubicBezTo>
                <a:cubicBezTo>
                  <a:pt x="792" y="1371"/>
                  <a:pt x="796" y="1399"/>
                  <a:pt x="800" y="1435"/>
                </a:cubicBezTo>
                <a:close/>
                <a:moveTo>
                  <a:pt x="908" y="1274"/>
                </a:moveTo>
                <a:cubicBezTo>
                  <a:pt x="912" y="1286"/>
                  <a:pt x="912" y="1290"/>
                  <a:pt x="920" y="1294"/>
                </a:cubicBezTo>
                <a:cubicBezTo>
                  <a:pt x="916" y="1286"/>
                  <a:pt x="920" y="1274"/>
                  <a:pt x="912" y="1270"/>
                </a:cubicBezTo>
                <a:cubicBezTo>
                  <a:pt x="912" y="1274"/>
                  <a:pt x="912" y="1274"/>
                  <a:pt x="908" y="1274"/>
                </a:cubicBezTo>
                <a:close/>
                <a:moveTo>
                  <a:pt x="1036" y="1335"/>
                </a:moveTo>
                <a:cubicBezTo>
                  <a:pt x="1052" y="1327"/>
                  <a:pt x="1064" y="1323"/>
                  <a:pt x="1080" y="1319"/>
                </a:cubicBezTo>
                <a:cubicBezTo>
                  <a:pt x="1108" y="1274"/>
                  <a:pt x="1128" y="1230"/>
                  <a:pt x="1140" y="1174"/>
                </a:cubicBezTo>
                <a:cubicBezTo>
                  <a:pt x="1112" y="1174"/>
                  <a:pt x="1088" y="1174"/>
                  <a:pt x="1076" y="1158"/>
                </a:cubicBezTo>
                <a:cubicBezTo>
                  <a:pt x="1056" y="1218"/>
                  <a:pt x="1044" y="1270"/>
                  <a:pt x="1036" y="1335"/>
                </a:cubicBezTo>
                <a:close/>
                <a:moveTo>
                  <a:pt x="916" y="1102"/>
                </a:moveTo>
                <a:cubicBezTo>
                  <a:pt x="928" y="1186"/>
                  <a:pt x="928" y="1274"/>
                  <a:pt x="944" y="1335"/>
                </a:cubicBezTo>
                <a:cubicBezTo>
                  <a:pt x="948" y="1331"/>
                  <a:pt x="976" y="1331"/>
                  <a:pt x="988" y="1335"/>
                </a:cubicBezTo>
                <a:cubicBezTo>
                  <a:pt x="992" y="1327"/>
                  <a:pt x="984" y="1302"/>
                  <a:pt x="988" y="1286"/>
                </a:cubicBezTo>
                <a:cubicBezTo>
                  <a:pt x="1008" y="1290"/>
                  <a:pt x="996" y="1327"/>
                  <a:pt x="1008" y="1335"/>
                </a:cubicBezTo>
                <a:cubicBezTo>
                  <a:pt x="1028" y="1319"/>
                  <a:pt x="1024" y="1278"/>
                  <a:pt x="1024" y="1246"/>
                </a:cubicBezTo>
                <a:cubicBezTo>
                  <a:pt x="1036" y="1190"/>
                  <a:pt x="1020" y="1138"/>
                  <a:pt x="1020" y="1082"/>
                </a:cubicBezTo>
                <a:cubicBezTo>
                  <a:pt x="1008" y="1086"/>
                  <a:pt x="996" y="1094"/>
                  <a:pt x="984" y="1086"/>
                </a:cubicBezTo>
                <a:cubicBezTo>
                  <a:pt x="988" y="1138"/>
                  <a:pt x="996" y="1194"/>
                  <a:pt x="992" y="1246"/>
                </a:cubicBezTo>
                <a:cubicBezTo>
                  <a:pt x="968" y="1202"/>
                  <a:pt x="988" y="1122"/>
                  <a:pt x="960" y="1078"/>
                </a:cubicBezTo>
                <a:cubicBezTo>
                  <a:pt x="956" y="1098"/>
                  <a:pt x="936" y="1106"/>
                  <a:pt x="916" y="1102"/>
                </a:cubicBezTo>
                <a:close/>
                <a:moveTo>
                  <a:pt x="1156" y="1194"/>
                </a:moveTo>
                <a:cubicBezTo>
                  <a:pt x="1164" y="1194"/>
                  <a:pt x="1164" y="1206"/>
                  <a:pt x="1172" y="1206"/>
                </a:cubicBezTo>
                <a:cubicBezTo>
                  <a:pt x="1176" y="1158"/>
                  <a:pt x="1196" y="1102"/>
                  <a:pt x="1216" y="1054"/>
                </a:cubicBezTo>
                <a:cubicBezTo>
                  <a:pt x="1212" y="1042"/>
                  <a:pt x="1200" y="1038"/>
                  <a:pt x="1188" y="1034"/>
                </a:cubicBezTo>
                <a:cubicBezTo>
                  <a:pt x="1184" y="1086"/>
                  <a:pt x="1168" y="1146"/>
                  <a:pt x="1156" y="1194"/>
                </a:cubicBezTo>
                <a:close/>
                <a:moveTo>
                  <a:pt x="1128" y="1018"/>
                </a:moveTo>
                <a:cubicBezTo>
                  <a:pt x="1112" y="1058"/>
                  <a:pt x="1088" y="1094"/>
                  <a:pt x="1080" y="1146"/>
                </a:cubicBezTo>
                <a:cubicBezTo>
                  <a:pt x="1096" y="1158"/>
                  <a:pt x="1132" y="1158"/>
                  <a:pt x="1148" y="1146"/>
                </a:cubicBezTo>
                <a:cubicBezTo>
                  <a:pt x="1160" y="1110"/>
                  <a:pt x="1164" y="1074"/>
                  <a:pt x="1172" y="1034"/>
                </a:cubicBezTo>
                <a:cubicBezTo>
                  <a:pt x="1160" y="1022"/>
                  <a:pt x="1148" y="1018"/>
                  <a:pt x="1128" y="1018"/>
                </a:cubicBezTo>
                <a:close/>
                <a:moveTo>
                  <a:pt x="928" y="1022"/>
                </a:moveTo>
                <a:cubicBezTo>
                  <a:pt x="928" y="1038"/>
                  <a:pt x="916" y="1074"/>
                  <a:pt x="916" y="1078"/>
                </a:cubicBezTo>
                <a:cubicBezTo>
                  <a:pt x="936" y="1110"/>
                  <a:pt x="948" y="1050"/>
                  <a:pt x="968" y="1046"/>
                </a:cubicBezTo>
                <a:cubicBezTo>
                  <a:pt x="980" y="1050"/>
                  <a:pt x="984" y="1066"/>
                  <a:pt x="996" y="1070"/>
                </a:cubicBezTo>
                <a:cubicBezTo>
                  <a:pt x="996" y="1062"/>
                  <a:pt x="1008" y="1066"/>
                  <a:pt x="1008" y="1054"/>
                </a:cubicBezTo>
                <a:cubicBezTo>
                  <a:pt x="996" y="1038"/>
                  <a:pt x="988" y="1018"/>
                  <a:pt x="972" y="1010"/>
                </a:cubicBezTo>
                <a:cubicBezTo>
                  <a:pt x="964" y="1022"/>
                  <a:pt x="944" y="1038"/>
                  <a:pt x="928" y="1022"/>
                </a:cubicBezTo>
                <a:close/>
                <a:moveTo>
                  <a:pt x="1168" y="994"/>
                </a:moveTo>
                <a:cubicBezTo>
                  <a:pt x="1160" y="990"/>
                  <a:pt x="1152" y="990"/>
                  <a:pt x="1148" y="986"/>
                </a:cubicBezTo>
                <a:cubicBezTo>
                  <a:pt x="1148" y="994"/>
                  <a:pt x="1136" y="994"/>
                  <a:pt x="1140" y="1002"/>
                </a:cubicBezTo>
                <a:cubicBezTo>
                  <a:pt x="1148" y="1006"/>
                  <a:pt x="1160" y="1006"/>
                  <a:pt x="1172" y="1006"/>
                </a:cubicBezTo>
                <a:cubicBezTo>
                  <a:pt x="1172" y="994"/>
                  <a:pt x="1164" y="1006"/>
                  <a:pt x="1168" y="994"/>
                </a:cubicBezTo>
                <a:close/>
                <a:moveTo>
                  <a:pt x="936" y="1018"/>
                </a:moveTo>
                <a:cubicBezTo>
                  <a:pt x="948" y="1014"/>
                  <a:pt x="956" y="1002"/>
                  <a:pt x="964" y="994"/>
                </a:cubicBezTo>
                <a:cubicBezTo>
                  <a:pt x="960" y="986"/>
                  <a:pt x="956" y="978"/>
                  <a:pt x="948" y="974"/>
                </a:cubicBezTo>
                <a:cubicBezTo>
                  <a:pt x="948" y="994"/>
                  <a:pt x="940" y="998"/>
                  <a:pt x="936" y="1018"/>
                </a:cubicBezTo>
                <a:close/>
                <a:moveTo>
                  <a:pt x="672" y="862"/>
                </a:moveTo>
                <a:cubicBezTo>
                  <a:pt x="632" y="874"/>
                  <a:pt x="612" y="898"/>
                  <a:pt x="628" y="942"/>
                </a:cubicBezTo>
                <a:cubicBezTo>
                  <a:pt x="632" y="958"/>
                  <a:pt x="644" y="974"/>
                  <a:pt x="652" y="994"/>
                </a:cubicBezTo>
                <a:cubicBezTo>
                  <a:pt x="668" y="1034"/>
                  <a:pt x="676" y="1070"/>
                  <a:pt x="692" y="1110"/>
                </a:cubicBezTo>
                <a:cubicBezTo>
                  <a:pt x="724" y="1178"/>
                  <a:pt x="764" y="1254"/>
                  <a:pt x="800" y="1319"/>
                </a:cubicBezTo>
                <a:cubicBezTo>
                  <a:pt x="824" y="1335"/>
                  <a:pt x="872" y="1339"/>
                  <a:pt x="908" y="1335"/>
                </a:cubicBezTo>
                <a:cubicBezTo>
                  <a:pt x="908" y="1327"/>
                  <a:pt x="904" y="1327"/>
                  <a:pt x="908" y="1323"/>
                </a:cubicBezTo>
                <a:cubicBezTo>
                  <a:pt x="900" y="1323"/>
                  <a:pt x="888" y="1335"/>
                  <a:pt x="880" y="1327"/>
                </a:cubicBezTo>
                <a:cubicBezTo>
                  <a:pt x="884" y="1310"/>
                  <a:pt x="896" y="1310"/>
                  <a:pt x="900" y="1294"/>
                </a:cubicBezTo>
                <a:cubicBezTo>
                  <a:pt x="888" y="1282"/>
                  <a:pt x="876" y="1310"/>
                  <a:pt x="864" y="1298"/>
                </a:cubicBezTo>
                <a:cubicBezTo>
                  <a:pt x="864" y="1282"/>
                  <a:pt x="896" y="1274"/>
                  <a:pt x="884" y="1258"/>
                </a:cubicBezTo>
                <a:cubicBezTo>
                  <a:pt x="876" y="1266"/>
                  <a:pt x="864" y="1278"/>
                  <a:pt x="852" y="1274"/>
                </a:cubicBezTo>
                <a:cubicBezTo>
                  <a:pt x="852" y="1254"/>
                  <a:pt x="872" y="1250"/>
                  <a:pt x="876" y="1238"/>
                </a:cubicBezTo>
                <a:cubicBezTo>
                  <a:pt x="872" y="1230"/>
                  <a:pt x="868" y="1218"/>
                  <a:pt x="864" y="1210"/>
                </a:cubicBezTo>
                <a:cubicBezTo>
                  <a:pt x="844" y="1214"/>
                  <a:pt x="820" y="1238"/>
                  <a:pt x="804" y="1230"/>
                </a:cubicBezTo>
                <a:cubicBezTo>
                  <a:pt x="816" y="1214"/>
                  <a:pt x="832" y="1202"/>
                  <a:pt x="852" y="1194"/>
                </a:cubicBezTo>
                <a:cubicBezTo>
                  <a:pt x="852" y="1186"/>
                  <a:pt x="848" y="1186"/>
                  <a:pt x="848" y="1178"/>
                </a:cubicBezTo>
                <a:cubicBezTo>
                  <a:pt x="836" y="1178"/>
                  <a:pt x="828" y="1190"/>
                  <a:pt x="820" y="1182"/>
                </a:cubicBezTo>
                <a:cubicBezTo>
                  <a:pt x="816" y="1174"/>
                  <a:pt x="832" y="1166"/>
                  <a:pt x="836" y="1158"/>
                </a:cubicBezTo>
                <a:cubicBezTo>
                  <a:pt x="836" y="1158"/>
                  <a:pt x="836" y="1154"/>
                  <a:pt x="832" y="1150"/>
                </a:cubicBezTo>
                <a:cubicBezTo>
                  <a:pt x="832" y="1150"/>
                  <a:pt x="808" y="1166"/>
                  <a:pt x="804" y="1150"/>
                </a:cubicBezTo>
                <a:cubicBezTo>
                  <a:pt x="808" y="1138"/>
                  <a:pt x="824" y="1142"/>
                  <a:pt x="820" y="1130"/>
                </a:cubicBezTo>
                <a:cubicBezTo>
                  <a:pt x="812" y="1130"/>
                  <a:pt x="800" y="1142"/>
                  <a:pt x="788" y="1134"/>
                </a:cubicBezTo>
                <a:cubicBezTo>
                  <a:pt x="792" y="1122"/>
                  <a:pt x="808" y="1114"/>
                  <a:pt x="808" y="1102"/>
                </a:cubicBezTo>
                <a:cubicBezTo>
                  <a:pt x="800" y="1102"/>
                  <a:pt x="784" y="1126"/>
                  <a:pt x="772" y="1114"/>
                </a:cubicBezTo>
                <a:cubicBezTo>
                  <a:pt x="780" y="1102"/>
                  <a:pt x="788" y="1094"/>
                  <a:pt x="796" y="1082"/>
                </a:cubicBezTo>
                <a:cubicBezTo>
                  <a:pt x="792" y="1078"/>
                  <a:pt x="792" y="1074"/>
                  <a:pt x="788" y="1066"/>
                </a:cubicBezTo>
                <a:cubicBezTo>
                  <a:pt x="768" y="1070"/>
                  <a:pt x="760" y="1082"/>
                  <a:pt x="744" y="1090"/>
                </a:cubicBezTo>
                <a:cubicBezTo>
                  <a:pt x="744" y="1090"/>
                  <a:pt x="740" y="1090"/>
                  <a:pt x="740" y="1086"/>
                </a:cubicBezTo>
                <a:cubicBezTo>
                  <a:pt x="744" y="1062"/>
                  <a:pt x="768" y="1058"/>
                  <a:pt x="780" y="1046"/>
                </a:cubicBezTo>
                <a:cubicBezTo>
                  <a:pt x="776" y="1046"/>
                  <a:pt x="776" y="1046"/>
                  <a:pt x="776" y="1042"/>
                </a:cubicBezTo>
                <a:cubicBezTo>
                  <a:pt x="768" y="1038"/>
                  <a:pt x="760" y="1046"/>
                  <a:pt x="752" y="1046"/>
                </a:cubicBezTo>
                <a:cubicBezTo>
                  <a:pt x="752" y="1042"/>
                  <a:pt x="748" y="1042"/>
                  <a:pt x="748" y="1034"/>
                </a:cubicBezTo>
                <a:cubicBezTo>
                  <a:pt x="752" y="1030"/>
                  <a:pt x="764" y="1030"/>
                  <a:pt x="764" y="1022"/>
                </a:cubicBezTo>
                <a:cubicBezTo>
                  <a:pt x="756" y="1010"/>
                  <a:pt x="744" y="1034"/>
                  <a:pt x="728" y="1022"/>
                </a:cubicBezTo>
                <a:cubicBezTo>
                  <a:pt x="732" y="1014"/>
                  <a:pt x="740" y="1002"/>
                  <a:pt x="752" y="1002"/>
                </a:cubicBezTo>
                <a:cubicBezTo>
                  <a:pt x="752" y="998"/>
                  <a:pt x="748" y="990"/>
                  <a:pt x="744" y="990"/>
                </a:cubicBezTo>
                <a:cubicBezTo>
                  <a:pt x="740" y="998"/>
                  <a:pt x="732" y="1002"/>
                  <a:pt x="720" y="1002"/>
                </a:cubicBezTo>
                <a:cubicBezTo>
                  <a:pt x="724" y="990"/>
                  <a:pt x="724" y="978"/>
                  <a:pt x="740" y="978"/>
                </a:cubicBezTo>
                <a:cubicBezTo>
                  <a:pt x="736" y="974"/>
                  <a:pt x="736" y="966"/>
                  <a:pt x="732" y="962"/>
                </a:cubicBezTo>
                <a:cubicBezTo>
                  <a:pt x="716" y="970"/>
                  <a:pt x="696" y="998"/>
                  <a:pt x="680" y="990"/>
                </a:cubicBezTo>
                <a:cubicBezTo>
                  <a:pt x="692" y="974"/>
                  <a:pt x="704" y="958"/>
                  <a:pt x="724" y="950"/>
                </a:cubicBezTo>
                <a:cubicBezTo>
                  <a:pt x="712" y="918"/>
                  <a:pt x="696" y="874"/>
                  <a:pt x="672" y="862"/>
                </a:cubicBezTo>
                <a:close/>
                <a:moveTo>
                  <a:pt x="160" y="818"/>
                </a:moveTo>
                <a:cubicBezTo>
                  <a:pt x="152" y="822"/>
                  <a:pt x="148" y="814"/>
                  <a:pt x="132" y="818"/>
                </a:cubicBezTo>
                <a:cubicBezTo>
                  <a:pt x="152" y="886"/>
                  <a:pt x="188" y="946"/>
                  <a:pt x="220" y="1006"/>
                </a:cubicBezTo>
                <a:cubicBezTo>
                  <a:pt x="296" y="1142"/>
                  <a:pt x="336" y="1282"/>
                  <a:pt x="420" y="1415"/>
                </a:cubicBezTo>
                <a:cubicBezTo>
                  <a:pt x="428" y="1447"/>
                  <a:pt x="444" y="1475"/>
                  <a:pt x="464" y="1507"/>
                </a:cubicBezTo>
                <a:cubicBezTo>
                  <a:pt x="480" y="1499"/>
                  <a:pt x="496" y="1511"/>
                  <a:pt x="508" y="1503"/>
                </a:cubicBezTo>
                <a:cubicBezTo>
                  <a:pt x="384" y="1286"/>
                  <a:pt x="280" y="1042"/>
                  <a:pt x="160" y="818"/>
                </a:cubicBezTo>
                <a:close/>
                <a:moveTo>
                  <a:pt x="104" y="874"/>
                </a:moveTo>
                <a:cubicBezTo>
                  <a:pt x="112" y="886"/>
                  <a:pt x="120" y="902"/>
                  <a:pt x="128" y="914"/>
                </a:cubicBezTo>
                <a:cubicBezTo>
                  <a:pt x="140" y="942"/>
                  <a:pt x="156" y="974"/>
                  <a:pt x="172" y="1002"/>
                </a:cubicBezTo>
                <a:cubicBezTo>
                  <a:pt x="236" y="1114"/>
                  <a:pt x="284" y="1242"/>
                  <a:pt x="344" y="1355"/>
                </a:cubicBezTo>
                <a:cubicBezTo>
                  <a:pt x="372" y="1415"/>
                  <a:pt x="388" y="1479"/>
                  <a:pt x="424" y="1531"/>
                </a:cubicBezTo>
                <a:cubicBezTo>
                  <a:pt x="420" y="1543"/>
                  <a:pt x="432" y="1583"/>
                  <a:pt x="456" y="1571"/>
                </a:cubicBezTo>
                <a:cubicBezTo>
                  <a:pt x="460" y="1551"/>
                  <a:pt x="452" y="1539"/>
                  <a:pt x="448" y="1515"/>
                </a:cubicBezTo>
                <a:cubicBezTo>
                  <a:pt x="420" y="1475"/>
                  <a:pt x="400" y="1427"/>
                  <a:pt x="380" y="1383"/>
                </a:cubicBezTo>
                <a:cubicBezTo>
                  <a:pt x="368" y="1363"/>
                  <a:pt x="360" y="1343"/>
                  <a:pt x="348" y="1323"/>
                </a:cubicBezTo>
                <a:cubicBezTo>
                  <a:pt x="340" y="1298"/>
                  <a:pt x="324" y="1282"/>
                  <a:pt x="316" y="1258"/>
                </a:cubicBezTo>
                <a:cubicBezTo>
                  <a:pt x="304" y="1238"/>
                  <a:pt x="296" y="1214"/>
                  <a:pt x="288" y="1190"/>
                </a:cubicBezTo>
                <a:cubicBezTo>
                  <a:pt x="268" y="1146"/>
                  <a:pt x="248" y="1102"/>
                  <a:pt x="228" y="1058"/>
                </a:cubicBezTo>
                <a:cubicBezTo>
                  <a:pt x="208" y="1014"/>
                  <a:pt x="180" y="974"/>
                  <a:pt x="160" y="934"/>
                </a:cubicBezTo>
                <a:cubicBezTo>
                  <a:pt x="140" y="894"/>
                  <a:pt x="124" y="810"/>
                  <a:pt x="80" y="814"/>
                </a:cubicBezTo>
                <a:cubicBezTo>
                  <a:pt x="88" y="834"/>
                  <a:pt x="96" y="854"/>
                  <a:pt x="104" y="874"/>
                </a:cubicBezTo>
                <a:close/>
                <a:moveTo>
                  <a:pt x="588" y="1555"/>
                </a:moveTo>
                <a:cubicBezTo>
                  <a:pt x="584" y="1551"/>
                  <a:pt x="576" y="1531"/>
                  <a:pt x="568" y="1523"/>
                </a:cubicBezTo>
                <a:cubicBezTo>
                  <a:pt x="564" y="1479"/>
                  <a:pt x="544" y="1463"/>
                  <a:pt x="532" y="1427"/>
                </a:cubicBezTo>
                <a:cubicBezTo>
                  <a:pt x="516" y="1415"/>
                  <a:pt x="512" y="1399"/>
                  <a:pt x="500" y="1387"/>
                </a:cubicBezTo>
                <a:cubicBezTo>
                  <a:pt x="500" y="1383"/>
                  <a:pt x="496" y="1379"/>
                  <a:pt x="496" y="1371"/>
                </a:cubicBezTo>
                <a:cubicBezTo>
                  <a:pt x="472" y="1347"/>
                  <a:pt x="464" y="1298"/>
                  <a:pt x="440" y="1274"/>
                </a:cubicBezTo>
                <a:cubicBezTo>
                  <a:pt x="404" y="1210"/>
                  <a:pt x="372" y="1146"/>
                  <a:pt x="344" y="1082"/>
                </a:cubicBezTo>
                <a:cubicBezTo>
                  <a:pt x="304" y="986"/>
                  <a:pt x="248" y="898"/>
                  <a:pt x="212" y="798"/>
                </a:cubicBezTo>
                <a:cubicBezTo>
                  <a:pt x="200" y="802"/>
                  <a:pt x="196" y="806"/>
                  <a:pt x="184" y="806"/>
                </a:cubicBezTo>
                <a:cubicBezTo>
                  <a:pt x="200" y="858"/>
                  <a:pt x="228" y="906"/>
                  <a:pt x="252" y="946"/>
                </a:cubicBezTo>
                <a:cubicBezTo>
                  <a:pt x="264" y="970"/>
                  <a:pt x="268" y="994"/>
                  <a:pt x="280" y="1018"/>
                </a:cubicBezTo>
                <a:cubicBezTo>
                  <a:pt x="360" y="1170"/>
                  <a:pt x="424" y="1331"/>
                  <a:pt x="516" y="1467"/>
                </a:cubicBezTo>
                <a:cubicBezTo>
                  <a:pt x="528" y="1499"/>
                  <a:pt x="544" y="1523"/>
                  <a:pt x="556" y="1555"/>
                </a:cubicBezTo>
                <a:cubicBezTo>
                  <a:pt x="556" y="1559"/>
                  <a:pt x="548" y="1563"/>
                  <a:pt x="552" y="1567"/>
                </a:cubicBezTo>
                <a:cubicBezTo>
                  <a:pt x="572" y="1575"/>
                  <a:pt x="580" y="1563"/>
                  <a:pt x="588" y="1555"/>
                </a:cubicBezTo>
                <a:close/>
                <a:moveTo>
                  <a:pt x="836" y="770"/>
                </a:moveTo>
                <a:cubicBezTo>
                  <a:pt x="820" y="790"/>
                  <a:pt x="812" y="814"/>
                  <a:pt x="804" y="838"/>
                </a:cubicBezTo>
                <a:cubicBezTo>
                  <a:pt x="872" y="866"/>
                  <a:pt x="964" y="858"/>
                  <a:pt x="1036" y="850"/>
                </a:cubicBezTo>
                <a:cubicBezTo>
                  <a:pt x="1092" y="842"/>
                  <a:pt x="1144" y="830"/>
                  <a:pt x="1188" y="806"/>
                </a:cubicBezTo>
                <a:cubicBezTo>
                  <a:pt x="1148" y="738"/>
                  <a:pt x="1108" y="641"/>
                  <a:pt x="1076" y="569"/>
                </a:cubicBezTo>
                <a:cubicBezTo>
                  <a:pt x="980" y="621"/>
                  <a:pt x="904" y="694"/>
                  <a:pt x="836" y="770"/>
                </a:cubicBezTo>
                <a:close/>
                <a:moveTo>
                  <a:pt x="1180" y="573"/>
                </a:moveTo>
                <a:cubicBezTo>
                  <a:pt x="1176" y="553"/>
                  <a:pt x="1176" y="533"/>
                  <a:pt x="1160" y="525"/>
                </a:cubicBezTo>
                <a:cubicBezTo>
                  <a:pt x="1156" y="533"/>
                  <a:pt x="1140" y="529"/>
                  <a:pt x="1140" y="541"/>
                </a:cubicBezTo>
                <a:cubicBezTo>
                  <a:pt x="1176" y="593"/>
                  <a:pt x="1192" y="686"/>
                  <a:pt x="1240" y="734"/>
                </a:cubicBezTo>
                <a:cubicBezTo>
                  <a:pt x="1240" y="673"/>
                  <a:pt x="1200" y="625"/>
                  <a:pt x="1180" y="573"/>
                </a:cubicBezTo>
                <a:close/>
                <a:moveTo>
                  <a:pt x="1300" y="637"/>
                </a:moveTo>
                <a:cubicBezTo>
                  <a:pt x="1276" y="589"/>
                  <a:pt x="1268" y="537"/>
                  <a:pt x="1236" y="501"/>
                </a:cubicBezTo>
                <a:cubicBezTo>
                  <a:pt x="1236" y="497"/>
                  <a:pt x="1232" y="497"/>
                  <a:pt x="1236" y="493"/>
                </a:cubicBezTo>
                <a:cubicBezTo>
                  <a:pt x="1232" y="493"/>
                  <a:pt x="1232" y="493"/>
                  <a:pt x="1232" y="493"/>
                </a:cubicBezTo>
                <a:cubicBezTo>
                  <a:pt x="1228" y="493"/>
                  <a:pt x="1228" y="501"/>
                  <a:pt x="1220" y="497"/>
                </a:cubicBezTo>
                <a:cubicBezTo>
                  <a:pt x="1236" y="541"/>
                  <a:pt x="1260" y="577"/>
                  <a:pt x="1280" y="613"/>
                </a:cubicBezTo>
                <a:cubicBezTo>
                  <a:pt x="1296" y="645"/>
                  <a:pt x="1296" y="677"/>
                  <a:pt x="1316" y="698"/>
                </a:cubicBezTo>
                <a:cubicBezTo>
                  <a:pt x="1324" y="673"/>
                  <a:pt x="1308" y="653"/>
                  <a:pt x="1300" y="637"/>
                </a:cubicBezTo>
                <a:close/>
                <a:moveTo>
                  <a:pt x="1384" y="702"/>
                </a:moveTo>
                <a:cubicBezTo>
                  <a:pt x="1380" y="669"/>
                  <a:pt x="1364" y="637"/>
                  <a:pt x="1348" y="605"/>
                </a:cubicBezTo>
                <a:cubicBezTo>
                  <a:pt x="1344" y="593"/>
                  <a:pt x="1344" y="577"/>
                  <a:pt x="1340" y="565"/>
                </a:cubicBezTo>
                <a:cubicBezTo>
                  <a:pt x="1336" y="549"/>
                  <a:pt x="1324" y="533"/>
                  <a:pt x="1316" y="517"/>
                </a:cubicBezTo>
                <a:cubicBezTo>
                  <a:pt x="1308" y="497"/>
                  <a:pt x="1308" y="481"/>
                  <a:pt x="1292" y="469"/>
                </a:cubicBezTo>
                <a:cubicBezTo>
                  <a:pt x="1280" y="473"/>
                  <a:pt x="1268" y="477"/>
                  <a:pt x="1264" y="485"/>
                </a:cubicBezTo>
                <a:cubicBezTo>
                  <a:pt x="1272" y="537"/>
                  <a:pt x="1312" y="605"/>
                  <a:pt x="1336" y="665"/>
                </a:cubicBezTo>
                <a:cubicBezTo>
                  <a:pt x="1344" y="682"/>
                  <a:pt x="1344" y="698"/>
                  <a:pt x="1344" y="710"/>
                </a:cubicBezTo>
                <a:cubicBezTo>
                  <a:pt x="1340" y="726"/>
                  <a:pt x="1316" y="734"/>
                  <a:pt x="1304" y="722"/>
                </a:cubicBezTo>
                <a:cubicBezTo>
                  <a:pt x="1276" y="637"/>
                  <a:pt x="1236" y="581"/>
                  <a:pt x="1204" y="505"/>
                </a:cubicBezTo>
                <a:cubicBezTo>
                  <a:pt x="1196" y="509"/>
                  <a:pt x="1188" y="513"/>
                  <a:pt x="1184" y="517"/>
                </a:cubicBezTo>
                <a:cubicBezTo>
                  <a:pt x="1192" y="557"/>
                  <a:pt x="1220" y="605"/>
                  <a:pt x="1240" y="649"/>
                </a:cubicBezTo>
                <a:cubicBezTo>
                  <a:pt x="1256" y="682"/>
                  <a:pt x="1276" y="722"/>
                  <a:pt x="1256" y="754"/>
                </a:cubicBezTo>
                <a:cubicBezTo>
                  <a:pt x="1228" y="762"/>
                  <a:pt x="1200" y="718"/>
                  <a:pt x="1192" y="698"/>
                </a:cubicBezTo>
                <a:cubicBezTo>
                  <a:pt x="1168" y="653"/>
                  <a:pt x="1148" y="585"/>
                  <a:pt x="1128" y="545"/>
                </a:cubicBezTo>
                <a:cubicBezTo>
                  <a:pt x="1116" y="545"/>
                  <a:pt x="1108" y="553"/>
                  <a:pt x="1096" y="557"/>
                </a:cubicBezTo>
                <a:cubicBezTo>
                  <a:pt x="1096" y="565"/>
                  <a:pt x="1108" y="565"/>
                  <a:pt x="1104" y="573"/>
                </a:cubicBezTo>
                <a:cubicBezTo>
                  <a:pt x="1100" y="597"/>
                  <a:pt x="1120" y="621"/>
                  <a:pt x="1140" y="645"/>
                </a:cubicBezTo>
                <a:cubicBezTo>
                  <a:pt x="1156" y="673"/>
                  <a:pt x="1168" y="706"/>
                  <a:pt x="1180" y="734"/>
                </a:cubicBezTo>
                <a:cubicBezTo>
                  <a:pt x="1188" y="746"/>
                  <a:pt x="1200" y="758"/>
                  <a:pt x="1208" y="774"/>
                </a:cubicBezTo>
                <a:cubicBezTo>
                  <a:pt x="1224" y="798"/>
                  <a:pt x="1236" y="830"/>
                  <a:pt x="1264" y="830"/>
                </a:cubicBezTo>
                <a:cubicBezTo>
                  <a:pt x="1292" y="826"/>
                  <a:pt x="1284" y="786"/>
                  <a:pt x="1304" y="770"/>
                </a:cubicBezTo>
                <a:cubicBezTo>
                  <a:pt x="1328" y="750"/>
                  <a:pt x="1360" y="766"/>
                  <a:pt x="1380" y="766"/>
                </a:cubicBezTo>
                <a:cubicBezTo>
                  <a:pt x="1388" y="746"/>
                  <a:pt x="1388" y="722"/>
                  <a:pt x="1384" y="702"/>
                </a:cubicBezTo>
                <a:close/>
                <a:moveTo>
                  <a:pt x="828" y="449"/>
                </a:moveTo>
                <a:cubicBezTo>
                  <a:pt x="828" y="449"/>
                  <a:pt x="828" y="449"/>
                  <a:pt x="828" y="449"/>
                </a:cubicBezTo>
                <a:cubicBezTo>
                  <a:pt x="816" y="457"/>
                  <a:pt x="800" y="457"/>
                  <a:pt x="788" y="461"/>
                </a:cubicBezTo>
                <a:cubicBezTo>
                  <a:pt x="748" y="473"/>
                  <a:pt x="700" y="517"/>
                  <a:pt x="660" y="529"/>
                </a:cubicBezTo>
                <a:cubicBezTo>
                  <a:pt x="620" y="541"/>
                  <a:pt x="584" y="557"/>
                  <a:pt x="544" y="577"/>
                </a:cubicBezTo>
                <a:cubicBezTo>
                  <a:pt x="500" y="597"/>
                  <a:pt x="452" y="613"/>
                  <a:pt x="412" y="629"/>
                </a:cubicBezTo>
                <a:cubicBezTo>
                  <a:pt x="360" y="653"/>
                  <a:pt x="304" y="669"/>
                  <a:pt x="256" y="702"/>
                </a:cubicBezTo>
                <a:cubicBezTo>
                  <a:pt x="260" y="710"/>
                  <a:pt x="264" y="718"/>
                  <a:pt x="256" y="726"/>
                </a:cubicBezTo>
                <a:cubicBezTo>
                  <a:pt x="344" y="669"/>
                  <a:pt x="444" y="629"/>
                  <a:pt x="544" y="589"/>
                </a:cubicBezTo>
                <a:cubicBezTo>
                  <a:pt x="604" y="565"/>
                  <a:pt x="664" y="529"/>
                  <a:pt x="732" y="513"/>
                </a:cubicBezTo>
                <a:cubicBezTo>
                  <a:pt x="768" y="493"/>
                  <a:pt x="808" y="477"/>
                  <a:pt x="844" y="457"/>
                </a:cubicBezTo>
                <a:cubicBezTo>
                  <a:pt x="844" y="449"/>
                  <a:pt x="832" y="457"/>
                  <a:pt x="828" y="449"/>
                </a:cubicBezTo>
                <a:close/>
                <a:moveTo>
                  <a:pt x="1568" y="601"/>
                </a:moveTo>
                <a:cubicBezTo>
                  <a:pt x="1612" y="553"/>
                  <a:pt x="1656" y="509"/>
                  <a:pt x="1632" y="441"/>
                </a:cubicBezTo>
                <a:cubicBezTo>
                  <a:pt x="1620" y="433"/>
                  <a:pt x="1612" y="429"/>
                  <a:pt x="1596" y="425"/>
                </a:cubicBezTo>
                <a:cubicBezTo>
                  <a:pt x="1500" y="413"/>
                  <a:pt x="1392" y="437"/>
                  <a:pt x="1320" y="457"/>
                </a:cubicBezTo>
                <a:cubicBezTo>
                  <a:pt x="1344" y="557"/>
                  <a:pt x="1392" y="633"/>
                  <a:pt x="1404" y="722"/>
                </a:cubicBezTo>
                <a:cubicBezTo>
                  <a:pt x="1468" y="686"/>
                  <a:pt x="1524" y="653"/>
                  <a:pt x="1568" y="601"/>
                </a:cubicBezTo>
                <a:close/>
                <a:moveTo>
                  <a:pt x="784" y="385"/>
                </a:moveTo>
                <a:cubicBezTo>
                  <a:pt x="788" y="377"/>
                  <a:pt x="780" y="373"/>
                  <a:pt x="784" y="361"/>
                </a:cubicBezTo>
                <a:cubicBezTo>
                  <a:pt x="780" y="361"/>
                  <a:pt x="780" y="361"/>
                  <a:pt x="780" y="361"/>
                </a:cubicBezTo>
                <a:cubicBezTo>
                  <a:pt x="700" y="397"/>
                  <a:pt x="628" y="437"/>
                  <a:pt x="544" y="465"/>
                </a:cubicBezTo>
                <a:cubicBezTo>
                  <a:pt x="520" y="481"/>
                  <a:pt x="488" y="489"/>
                  <a:pt x="456" y="501"/>
                </a:cubicBezTo>
                <a:cubicBezTo>
                  <a:pt x="432" y="509"/>
                  <a:pt x="404" y="529"/>
                  <a:pt x="376" y="541"/>
                </a:cubicBezTo>
                <a:cubicBezTo>
                  <a:pt x="332" y="557"/>
                  <a:pt x="276" y="577"/>
                  <a:pt x="240" y="597"/>
                </a:cubicBezTo>
                <a:cubicBezTo>
                  <a:pt x="196" y="621"/>
                  <a:pt x="248" y="653"/>
                  <a:pt x="252" y="682"/>
                </a:cubicBezTo>
                <a:cubicBezTo>
                  <a:pt x="440" y="593"/>
                  <a:pt x="636" y="529"/>
                  <a:pt x="812" y="425"/>
                </a:cubicBezTo>
                <a:cubicBezTo>
                  <a:pt x="796" y="425"/>
                  <a:pt x="800" y="397"/>
                  <a:pt x="784" y="385"/>
                </a:cubicBezTo>
                <a:close/>
                <a:moveTo>
                  <a:pt x="876" y="377"/>
                </a:moveTo>
                <a:cubicBezTo>
                  <a:pt x="884" y="361"/>
                  <a:pt x="892" y="341"/>
                  <a:pt x="880" y="329"/>
                </a:cubicBezTo>
                <a:cubicBezTo>
                  <a:pt x="864" y="333"/>
                  <a:pt x="856" y="369"/>
                  <a:pt x="876" y="377"/>
                </a:cubicBezTo>
                <a:close/>
                <a:moveTo>
                  <a:pt x="648" y="369"/>
                </a:moveTo>
                <a:cubicBezTo>
                  <a:pt x="628" y="381"/>
                  <a:pt x="612" y="393"/>
                  <a:pt x="592" y="401"/>
                </a:cubicBezTo>
                <a:cubicBezTo>
                  <a:pt x="452" y="465"/>
                  <a:pt x="308" y="517"/>
                  <a:pt x="184" y="593"/>
                </a:cubicBezTo>
                <a:cubicBezTo>
                  <a:pt x="192" y="589"/>
                  <a:pt x="184" y="605"/>
                  <a:pt x="200" y="605"/>
                </a:cubicBezTo>
                <a:cubicBezTo>
                  <a:pt x="208" y="601"/>
                  <a:pt x="216" y="593"/>
                  <a:pt x="224" y="589"/>
                </a:cubicBezTo>
                <a:cubicBezTo>
                  <a:pt x="248" y="573"/>
                  <a:pt x="288" y="553"/>
                  <a:pt x="312" y="545"/>
                </a:cubicBezTo>
                <a:cubicBezTo>
                  <a:pt x="344" y="529"/>
                  <a:pt x="384" y="513"/>
                  <a:pt x="424" y="497"/>
                </a:cubicBezTo>
                <a:cubicBezTo>
                  <a:pt x="484" y="469"/>
                  <a:pt x="548" y="449"/>
                  <a:pt x="604" y="421"/>
                </a:cubicBezTo>
                <a:cubicBezTo>
                  <a:pt x="668" y="393"/>
                  <a:pt x="728" y="365"/>
                  <a:pt x="788" y="341"/>
                </a:cubicBezTo>
                <a:cubicBezTo>
                  <a:pt x="788" y="325"/>
                  <a:pt x="804" y="313"/>
                  <a:pt x="800" y="301"/>
                </a:cubicBezTo>
                <a:cubicBezTo>
                  <a:pt x="752" y="333"/>
                  <a:pt x="696" y="345"/>
                  <a:pt x="648" y="369"/>
                </a:cubicBezTo>
                <a:close/>
                <a:moveTo>
                  <a:pt x="816" y="401"/>
                </a:moveTo>
                <a:cubicBezTo>
                  <a:pt x="836" y="413"/>
                  <a:pt x="832" y="421"/>
                  <a:pt x="852" y="425"/>
                </a:cubicBezTo>
                <a:cubicBezTo>
                  <a:pt x="864" y="417"/>
                  <a:pt x="860" y="409"/>
                  <a:pt x="864" y="401"/>
                </a:cubicBezTo>
                <a:cubicBezTo>
                  <a:pt x="820" y="381"/>
                  <a:pt x="824" y="313"/>
                  <a:pt x="880" y="309"/>
                </a:cubicBezTo>
                <a:cubicBezTo>
                  <a:pt x="876" y="297"/>
                  <a:pt x="880" y="281"/>
                  <a:pt x="876" y="277"/>
                </a:cubicBezTo>
                <a:cubicBezTo>
                  <a:pt x="820" y="289"/>
                  <a:pt x="796" y="341"/>
                  <a:pt x="816" y="401"/>
                </a:cubicBezTo>
                <a:close/>
                <a:moveTo>
                  <a:pt x="1356" y="249"/>
                </a:moveTo>
                <a:cubicBezTo>
                  <a:pt x="1344" y="249"/>
                  <a:pt x="1332" y="249"/>
                  <a:pt x="1320" y="245"/>
                </a:cubicBezTo>
                <a:cubicBezTo>
                  <a:pt x="1292" y="237"/>
                  <a:pt x="1256" y="221"/>
                  <a:pt x="1224" y="221"/>
                </a:cubicBezTo>
                <a:cubicBezTo>
                  <a:pt x="1180" y="221"/>
                  <a:pt x="1120" y="233"/>
                  <a:pt x="1080" y="245"/>
                </a:cubicBezTo>
                <a:cubicBezTo>
                  <a:pt x="1024" y="261"/>
                  <a:pt x="972" y="293"/>
                  <a:pt x="940" y="329"/>
                </a:cubicBezTo>
                <a:cubicBezTo>
                  <a:pt x="932" y="337"/>
                  <a:pt x="924" y="345"/>
                  <a:pt x="920" y="349"/>
                </a:cubicBezTo>
                <a:cubicBezTo>
                  <a:pt x="888" y="381"/>
                  <a:pt x="880" y="425"/>
                  <a:pt x="864" y="469"/>
                </a:cubicBezTo>
                <a:cubicBezTo>
                  <a:pt x="852" y="493"/>
                  <a:pt x="836" y="517"/>
                  <a:pt x="828" y="541"/>
                </a:cubicBezTo>
                <a:cubicBezTo>
                  <a:pt x="820" y="565"/>
                  <a:pt x="820" y="589"/>
                  <a:pt x="812" y="609"/>
                </a:cubicBezTo>
                <a:cubicBezTo>
                  <a:pt x="796" y="669"/>
                  <a:pt x="784" y="730"/>
                  <a:pt x="796" y="806"/>
                </a:cubicBezTo>
                <a:cubicBezTo>
                  <a:pt x="796" y="790"/>
                  <a:pt x="808" y="786"/>
                  <a:pt x="808" y="770"/>
                </a:cubicBezTo>
                <a:cubicBezTo>
                  <a:pt x="856" y="734"/>
                  <a:pt x="888" y="682"/>
                  <a:pt x="940" y="637"/>
                </a:cubicBezTo>
                <a:cubicBezTo>
                  <a:pt x="988" y="597"/>
                  <a:pt x="1044" y="565"/>
                  <a:pt x="1104" y="533"/>
                </a:cubicBezTo>
                <a:cubicBezTo>
                  <a:pt x="1252" y="453"/>
                  <a:pt x="1436" y="381"/>
                  <a:pt x="1616" y="413"/>
                </a:cubicBezTo>
                <a:cubicBezTo>
                  <a:pt x="1552" y="341"/>
                  <a:pt x="1468" y="277"/>
                  <a:pt x="1356" y="249"/>
                </a:cubicBezTo>
                <a:close/>
                <a:moveTo>
                  <a:pt x="1168" y="89"/>
                </a:moveTo>
                <a:cubicBezTo>
                  <a:pt x="1152" y="69"/>
                  <a:pt x="1140" y="45"/>
                  <a:pt x="1116" y="32"/>
                </a:cubicBezTo>
                <a:cubicBezTo>
                  <a:pt x="1080" y="12"/>
                  <a:pt x="1052" y="28"/>
                  <a:pt x="1016" y="40"/>
                </a:cubicBezTo>
                <a:cubicBezTo>
                  <a:pt x="948" y="61"/>
                  <a:pt x="884" y="69"/>
                  <a:pt x="880" y="149"/>
                </a:cubicBezTo>
                <a:cubicBezTo>
                  <a:pt x="880" y="209"/>
                  <a:pt x="900" y="285"/>
                  <a:pt x="904" y="341"/>
                </a:cubicBezTo>
                <a:cubicBezTo>
                  <a:pt x="968" y="241"/>
                  <a:pt x="1096" y="213"/>
                  <a:pt x="1240" y="197"/>
                </a:cubicBezTo>
                <a:cubicBezTo>
                  <a:pt x="1224" y="161"/>
                  <a:pt x="1192" y="121"/>
                  <a:pt x="1168" y="89"/>
                </a:cubicBezTo>
                <a:close/>
                <a:moveTo>
                  <a:pt x="28" y="690"/>
                </a:moveTo>
                <a:cubicBezTo>
                  <a:pt x="24" y="706"/>
                  <a:pt x="40" y="750"/>
                  <a:pt x="48" y="758"/>
                </a:cubicBezTo>
                <a:cubicBezTo>
                  <a:pt x="52" y="762"/>
                  <a:pt x="68" y="774"/>
                  <a:pt x="76" y="782"/>
                </a:cubicBezTo>
                <a:cubicBezTo>
                  <a:pt x="132" y="814"/>
                  <a:pt x="212" y="774"/>
                  <a:pt x="216" y="730"/>
                </a:cubicBezTo>
                <a:cubicBezTo>
                  <a:pt x="220" y="730"/>
                  <a:pt x="220" y="730"/>
                  <a:pt x="220" y="730"/>
                </a:cubicBezTo>
                <a:cubicBezTo>
                  <a:pt x="224" y="722"/>
                  <a:pt x="220" y="698"/>
                  <a:pt x="220" y="698"/>
                </a:cubicBezTo>
                <a:cubicBezTo>
                  <a:pt x="224" y="669"/>
                  <a:pt x="208" y="657"/>
                  <a:pt x="192" y="633"/>
                </a:cubicBezTo>
                <a:cubicBezTo>
                  <a:pt x="176" y="625"/>
                  <a:pt x="148" y="621"/>
                  <a:pt x="120" y="609"/>
                </a:cubicBezTo>
                <a:cubicBezTo>
                  <a:pt x="84" y="613"/>
                  <a:pt x="40" y="633"/>
                  <a:pt x="32" y="669"/>
                </a:cubicBezTo>
                <a:cubicBezTo>
                  <a:pt x="32" y="669"/>
                  <a:pt x="36" y="669"/>
                  <a:pt x="36" y="673"/>
                </a:cubicBezTo>
                <a:cubicBezTo>
                  <a:pt x="32" y="673"/>
                  <a:pt x="32" y="673"/>
                  <a:pt x="28" y="673"/>
                </a:cubicBezTo>
                <a:cubicBezTo>
                  <a:pt x="36" y="682"/>
                  <a:pt x="28" y="690"/>
                  <a:pt x="28" y="690"/>
                </a:cubicBezTo>
                <a:close/>
                <a:moveTo>
                  <a:pt x="908" y="1711"/>
                </a:moveTo>
                <a:cubicBezTo>
                  <a:pt x="940" y="1751"/>
                  <a:pt x="1004" y="1775"/>
                  <a:pt x="996" y="1839"/>
                </a:cubicBezTo>
                <a:cubicBezTo>
                  <a:pt x="916" y="1883"/>
                  <a:pt x="828" y="1923"/>
                  <a:pt x="720" y="1939"/>
                </a:cubicBezTo>
                <a:cubicBezTo>
                  <a:pt x="512" y="1964"/>
                  <a:pt x="296" y="1972"/>
                  <a:pt x="112" y="1891"/>
                </a:cubicBezTo>
                <a:cubicBezTo>
                  <a:pt x="72" y="1887"/>
                  <a:pt x="60" y="1855"/>
                  <a:pt x="28" y="1843"/>
                </a:cubicBezTo>
                <a:cubicBezTo>
                  <a:pt x="8" y="1807"/>
                  <a:pt x="56" y="1779"/>
                  <a:pt x="84" y="1751"/>
                </a:cubicBezTo>
                <a:cubicBezTo>
                  <a:pt x="100" y="1731"/>
                  <a:pt x="112" y="1719"/>
                  <a:pt x="132" y="1703"/>
                </a:cubicBezTo>
                <a:cubicBezTo>
                  <a:pt x="168" y="1679"/>
                  <a:pt x="220" y="1651"/>
                  <a:pt x="264" y="1635"/>
                </a:cubicBezTo>
                <a:cubicBezTo>
                  <a:pt x="272" y="1631"/>
                  <a:pt x="284" y="1631"/>
                  <a:pt x="296" y="1623"/>
                </a:cubicBezTo>
                <a:cubicBezTo>
                  <a:pt x="304" y="1619"/>
                  <a:pt x="312" y="1607"/>
                  <a:pt x="324" y="1607"/>
                </a:cubicBezTo>
                <a:cubicBezTo>
                  <a:pt x="328" y="1567"/>
                  <a:pt x="356" y="1543"/>
                  <a:pt x="396" y="1531"/>
                </a:cubicBezTo>
                <a:cubicBezTo>
                  <a:pt x="340" y="1387"/>
                  <a:pt x="264" y="1246"/>
                  <a:pt x="200" y="1098"/>
                </a:cubicBezTo>
                <a:cubicBezTo>
                  <a:pt x="168" y="1026"/>
                  <a:pt x="128" y="958"/>
                  <a:pt x="92" y="886"/>
                </a:cubicBezTo>
                <a:cubicBezTo>
                  <a:pt x="80" y="858"/>
                  <a:pt x="68" y="822"/>
                  <a:pt x="48" y="802"/>
                </a:cubicBezTo>
                <a:cubicBezTo>
                  <a:pt x="44" y="794"/>
                  <a:pt x="48" y="798"/>
                  <a:pt x="44" y="790"/>
                </a:cubicBezTo>
                <a:cubicBezTo>
                  <a:pt x="36" y="782"/>
                  <a:pt x="24" y="774"/>
                  <a:pt x="20" y="766"/>
                </a:cubicBezTo>
                <a:cubicBezTo>
                  <a:pt x="20" y="762"/>
                  <a:pt x="16" y="746"/>
                  <a:pt x="12" y="734"/>
                </a:cubicBezTo>
                <a:cubicBezTo>
                  <a:pt x="4" y="698"/>
                  <a:pt x="0" y="673"/>
                  <a:pt x="16" y="637"/>
                </a:cubicBezTo>
                <a:cubicBezTo>
                  <a:pt x="24" y="629"/>
                  <a:pt x="36" y="621"/>
                  <a:pt x="44" y="609"/>
                </a:cubicBezTo>
                <a:cubicBezTo>
                  <a:pt x="72" y="593"/>
                  <a:pt x="100" y="585"/>
                  <a:pt x="132" y="577"/>
                </a:cubicBezTo>
                <a:cubicBezTo>
                  <a:pt x="140" y="581"/>
                  <a:pt x="152" y="581"/>
                  <a:pt x="160" y="585"/>
                </a:cubicBezTo>
                <a:cubicBezTo>
                  <a:pt x="224" y="545"/>
                  <a:pt x="280" y="517"/>
                  <a:pt x="352" y="489"/>
                </a:cubicBezTo>
                <a:cubicBezTo>
                  <a:pt x="520" y="401"/>
                  <a:pt x="716" y="341"/>
                  <a:pt x="872" y="237"/>
                </a:cubicBezTo>
                <a:cubicBezTo>
                  <a:pt x="872" y="189"/>
                  <a:pt x="856" y="121"/>
                  <a:pt x="872" y="77"/>
                </a:cubicBezTo>
                <a:cubicBezTo>
                  <a:pt x="908" y="45"/>
                  <a:pt x="980" y="28"/>
                  <a:pt x="1024" y="12"/>
                </a:cubicBezTo>
                <a:cubicBezTo>
                  <a:pt x="1064" y="0"/>
                  <a:pt x="1100" y="0"/>
                  <a:pt x="1136" y="20"/>
                </a:cubicBezTo>
                <a:cubicBezTo>
                  <a:pt x="1188" y="81"/>
                  <a:pt x="1228" y="145"/>
                  <a:pt x="1272" y="205"/>
                </a:cubicBezTo>
                <a:cubicBezTo>
                  <a:pt x="1328" y="229"/>
                  <a:pt x="1388" y="233"/>
                  <a:pt x="1440" y="257"/>
                </a:cubicBezTo>
                <a:cubicBezTo>
                  <a:pt x="1452" y="261"/>
                  <a:pt x="1460" y="273"/>
                  <a:pt x="1472" y="281"/>
                </a:cubicBezTo>
                <a:cubicBezTo>
                  <a:pt x="1548" y="313"/>
                  <a:pt x="1608" y="377"/>
                  <a:pt x="1664" y="429"/>
                </a:cubicBezTo>
                <a:cubicBezTo>
                  <a:pt x="1656" y="449"/>
                  <a:pt x="1668" y="481"/>
                  <a:pt x="1660" y="505"/>
                </a:cubicBezTo>
                <a:cubicBezTo>
                  <a:pt x="1648" y="549"/>
                  <a:pt x="1608" y="585"/>
                  <a:pt x="1576" y="621"/>
                </a:cubicBezTo>
                <a:cubicBezTo>
                  <a:pt x="1540" y="661"/>
                  <a:pt x="1516" y="682"/>
                  <a:pt x="1468" y="706"/>
                </a:cubicBezTo>
                <a:cubicBezTo>
                  <a:pt x="1448" y="718"/>
                  <a:pt x="1432" y="734"/>
                  <a:pt x="1408" y="738"/>
                </a:cubicBezTo>
                <a:cubicBezTo>
                  <a:pt x="1416" y="794"/>
                  <a:pt x="1372" y="794"/>
                  <a:pt x="1328" y="782"/>
                </a:cubicBezTo>
                <a:cubicBezTo>
                  <a:pt x="1308" y="802"/>
                  <a:pt x="1308" y="838"/>
                  <a:pt x="1280" y="846"/>
                </a:cubicBezTo>
                <a:cubicBezTo>
                  <a:pt x="1252" y="854"/>
                  <a:pt x="1228" y="838"/>
                  <a:pt x="1204" y="830"/>
                </a:cubicBezTo>
                <a:cubicBezTo>
                  <a:pt x="1168" y="830"/>
                  <a:pt x="1136" y="850"/>
                  <a:pt x="1100" y="862"/>
                </a:cubicBezTo>
                <a:cubicBezTo>
                  <a:pt x="1096" y="862"/>
                  <a:pt x="1096" y="862"/>
                  <a:pt x="1096" y="862"/>
                </a:cubicBezTo>
                <a:cubicBezTo>
                  <a:pt x="1024" y="866"/>
                  <a:pt x="936" y="878"/>
                  <a:pt x="848" y="878"/>
                </a:cubicBezTo>
                <a:cubicBezTo>
                  <a:pt x="828" y="862"/>
                  <a:pt x="796" y="866"/>
                  <a:pt x="780" y="850"/>
                </a:cubicBezTo>
                <a:cubicBezTo>
                  <a:pt x="780" y="838"/>
                  <a:pt x="776" y="834"/>
                  <a:pt x="784" y="822"/>
                </a:cubicBezTo>
                <a:cubicBezTo>
                  <a:pt x="756" y="710"/>
                  <a:pt x="796" y="585"/>
                  <a:pt x="828" y="489"/>
                </a:cubicBezTo>
                <a:cubicBezTo>
                  <a:pt x="816" y="489"/>
                  <a:pt x="796" y="501"/>
                  <a:pt x="788" y="513"/>
                </a:cubicBezTo>
                <a:cubicBezTo>
                  <a:pt x="764" y="521"/>
                  <a:pt x="736" y="529"/>
                  <a:pt x="708" y="537"/>
                </a:cubicBezTo>
                <a:cubicBezTo>
                  <a:pt x="636" y="561"/>
                  <a:pt x="556" y="601"/>
                  <a:pt x="484" y="637"/>
                </a:cubicBezTo>
                <a:cubicBezTo>
                  <a:pt x="448" y="653"/>
                  <a:pt x="412" y="661"/>
                  <a:pt x="380" y="677"/>
                </a:cubicBezTo>
                <a:cubicBezTo>
                  <a:pt x="344" y="698"/>
                  <a:pt x="312" y="714"/>
                  <a:pt x="280" y="738"/>
                </a:cubicBezTo>
                <a:cubicBezTo>
                  <a:pt x="260" y="750"/>
                  <a:pt x="244" y="762"/>
                  <a:pt x="232" y="778"/>
                </a:cubicBezTo>
                <a:cubicBezTo>
                  <a:pt x="260" y="890"/>
                  <a:pt x="324" y="986"/>
                  <a:pt x="368" y="1090"/>
                </a:cubicBezTo>
                <a:cubicBezTo>
                  <a:pt x="388" y="1130"/>
                  <a:pt x="404" y="1170"/>
                  <a:pt x="424" y="1210"/>
                </a:cubicBezTo>
                <a:cubicBezTo>
                  <a:pt x="432" y="1222"/>
                  <a:pt x="440" y="1230"/>
                  <a:pt x="448" y="1242"/>
                </a:cubicBezTo>
                <a:cubicBezTo>
                  <a:pt x="480" y="1298"/>
                  <a:pt x="500" y="1355"/>
                  <a:pt x="536" y="1403"/>
                </a:cubicBezTo>
                <a:cubicBezTo>
                  <a:pt x="548" y="1423"/>
                  <a:pt x="556" y="1443"/>
                  <a:pt x="568" y="1463"/>
                </a:cubicBezTo>
                <a:cubicBezTo>
                  <a:pt x="576" y="1475"/>
                  <a:pt x="592" y="1487"/>
                  <a:pt x="588" y="1507"/>
                </a:cubicBezTo>
                <a:cubicBezTo>
                  <a:pt x="640" y="1547"/>
                  <a:pt x="716" y="1555"/>
                  <a:pt x="720" y="1615"/>
                </a:cubicBezTo>
                <a:cubicBezTo>
                  <a:pt x="748" y="1639"/>
                  <a:pt x="784" y="1643"/>
                  <a:pt x="816" y="1651"/>
                </a:cubicBezTo>
                <a:cubicBezTo>
                  <a:pt x="796" y="1531"/>
                  <a:pt x="788" y="1435"/>
                  <a:pt x="760" y="1314"/>
                </a:cubicBezTo>
                <a:cubicBezTo>
                  <a:pt x="760" y="1306"/>
                  <a:pt x="768" y="1306"/>
                  <a:pt x="772" y="1298"/>
                </a:cubicBezTo>
                <a:cubicBezTo>
                  <a:pt x="736" y="1242"/>
                  <a:pt x="700" y="1162"/>
                  <a:pt x="664" y="1086"/>
                </a:cubicBezTo>
                <a:cubicBezTo>
                  <a:pt x="660" y="1070"/>
                  <a:pt x="648" y="1054"/>
                  <a:pt x="644" y="1042"/>
                </a:cubicBezTo>
                <a:cubicBezTo>
                  <a:pt x="640" y="1026"/>
                  <a:pt x="636" y="1006"/>
                  <a:pt x="628" y="990"/>
                </a:cubicBezTo>
                <a:cubicBezTo>
                  <a:pt x="624" y="978"/>
                  <a:pt x="620" y="970"/>
                  <a:pt x="616" y="962"/>
                </a:cubicBezTo>
                <a:cubicBezTo>
                  <a:pt x="612" y="946"/>
                  <a:pt x="592" y="918"/>
                  <a:pt x="596" y="902"/>
                </a:cubicBezTo>
                <a:cubicBezTo>
                  <a:pt x="596" y="874"/>
                  <a:pt x="664" y="834"/>
                  <a:pt x="696" y="842"/>
                </a:cubicBezTo>
                <a:cubicBezTo>
                  <a:pt x="700" y="842"/>
                  <a:pt x="708" y="854"/>
                  <a:pt x="700" y="862"/>
                </a:cubicBezTo>
                <a:cubicBezTo>
                  <a:pt x="736" y="930"/>
                  <a:pt x="768" y="998"/>
                  <a:pt x="804" y="1066"/>
                </a:cubicBezTo>
                <a:cubicBezTo>
                  <a:pt x="828" y="1110"/>
                  <a:pt x="860" y="1162"/>
                  <a:pt x="880" y="1214"/>
                </a:cubicBezTo>
                <a:cubicBezTo>
                  <a:pt x="888" y="1230"/>
                  <a:pt x="892" y="1254"/>
                  <a:pt x="912" y="1254"/>
                </a:cubicBezTo>
                <a:cubicBezTo>
                  <a:pt x="904" y="1194"/>
                  <a:pt x="908" y="1118"/>
                  <a:pt x="892" y="1066"/>
                </a:cubicBezTo>
                <a:cubicBezTo>
                  <a:pt x="908" y="1038"/>
                  <a:pt x="936" y="990"/>
                  <a:pt x="932" y="946"/>
                </a:cubicBezTo>
                <a:cubicBezTo>
                  <a:pt x="960" y="938"/>
                  <a:pt x="968" y="974"/>
                  <a:pt x="980" y="990"/>
                </a:cubicBezTo>
                <a:cubicBezTo>
                  <a:pt x="1000" y="1018"/>
                  <a:pt x="1016" y="1042"/>
                  <a:pt x="1044" y="1058"/>
                </a:cubicBezTo>
                <a:cubicBezTo>
                  <a:pt x="1036" y="1102"/>
                  <a:pt x="1048" y="1142"/>
                  <a:pt x="1048" y="1182"/>
                </a:cubicBezTo>
                <a:cubicBezTo>
                  <a:pt x="1068" y="1106"/>
                  <a:pt x="1100" y="1034"/>
                  <a:pt x="1124" y="970"/>
                </a:cubicBezTo>
                <a:cubicBezTo>
                  <a:pt x="1140" y="954"/>
                  <a:pt x="1176" y="970"/>
                  <a:pt x="1192" y="978"/>
                </a:cubicBezTo>
                <a:cubicBezTo>
                  <a:pt x="1188" y="1014"/>
                  <a:pt x="1216" y="1022"/>
                  <a:pt x="1236" y="1034"/>
                </a:cubicBezTo>
                <a:cubicBezTo>
                  <a:pt x="1236" y="1098"/>
                  <a:pt x="1184" y="1138"/>
                  <a:pt x="1204" y="1198"/>
                </a:cubicBezTo>
                <a:cubicBezTo>
                  <a:pt x="1200" y="1234"/>
                  <a:pt x="1152" y="1250"/>
                  <a:pt x="1152" y="1210"/>
                </a:cubicBezTo>
                <a:cubicBezTo>
                  <a:pt x="1144" y="1234"/>
                  <a:pt x="1136" y="1262"/>
                  <a:pt x="1124" y="1282"/>
                </a:cubicBezTo>
                <a:cubicBezTo>
                  <a:pt x="1152" y="1298"/>
                  <a:pt x="1120" y="1355"/>
                  <a:pt x="1116" y="1387"/>
                </a:cubicBezTo>
                <a:cubicBezTo>
                  <a:pt x="1116" y="1415"/>
                  <a:pt x="1120" y="1439"/>
                  <a:pt x="1116" y="1463"/>
                </a:cubicBezTo>
                <a:cubicBezTo>
                  <a:pt x="1112" y="1539"/>
                  <a:pt x="1100" y="1615"/>
                  <a:pt x="1096" y="1675"/>
                </a:cubicBezTo>
                <a:cubicBezTo>
                  <a:pt x="1048" y="1711"/>
                  <a:pt x="964" y="1715"/>
                  <a:pt x="908" y="1711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11697" y="5390683"/>
            <a:ext cx="250366" cy="3274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/>
        </p:nvSpPr>
        <p:spPr>
          <a:xfrm>
            <a:off x="2376663" y="4873275"/>
            <a:ext cx="446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報告者：林佳笙	1092950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2376663" y="5323550"/>
            <a:ext cx="446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時間： 2024-1-9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/>
        </p:nvSpPr>
        <p:spPr>
          <a:xfrm>
            <a:off x="1306268" y="596000"/>
            <a:ext cx="57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</a:rPr>
              <a:t>實作流程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6" name="Google Shape;226;p12"/>
          <p:cNvSpPr/>
          <p:nvPr/>
        </p:nvSpPr>
        <p:spPr>
          <a:xfrm flipH="1">
            <a:off x="1214111" y="697591"/>
            <a:ext cx="108000" cy="4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956900" y="1433050"/>
            <a:ext cx="8465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從Huggingface上載入dateset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400" y="2424650"/>
            <a:ext cx="55911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388" y="4122250"/>
            <a:ext cx="68199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1306268" y="596000"/>
            <a:ext cx="57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</a:rPr>
              <a:t>實作流程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6" name="Google Shape;236;p13"/>
          <p:cNvSpPr/>
          <p:nvPr/>
        </p:nvSpPr>
        <p:spPr>
          <a:xfrm flipH="1">
            <a:off x="1214111" y="697591"/>
            <a:ext cx="108000" cy="4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956900" y="1433050"/>
            <a:ext cx="8465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前處理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325" y="1181000"/>
            <a:ext cx="5472851" cy="5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7175" y="1690298"/>
            <a:ext cx="4930975" cy="488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1306268" y="596000"/>
            <a:ext cx="57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</a:rPr>
              <a:t>實作流程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6" name="Google Shape;246;p14"/>
          <p:cNvSpPr/>
          <p:nvPr/>
        </p:nvSpPr>
        <p:spPr>
          <a:xfrm flipH="1">
            <a:off x="1214111" y="697591"/>
            <a:ext cx="108000" cy="4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814875" y="1433050"/>
            <a:ext cx="84651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資料分割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train:0.8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test:0.2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48" name="Google Shape;2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7618" y="3043500"/>
            <a:ext cx="8835633" cy="28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/>
        </p:nvSpPr>
        <p:spPr>
          <a:xfrm>
            <a:off x="1306268" y="596000"/>
            <a:ext cx="57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</a:rPr>
              <a:t>實作流程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5" name="Google Shape;255;p15"/>
          <p:cNvSpPr/>
          <p:nvPr/>
        </p:nvSpPr>
        <p:spPr>
          <a:xfrm flipH="1">
            <a:off x="1214111" y="697591"/>
            <a:ext cx="108000" cy="4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814875" y="1433050"/>
            <a:ext cx="8465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訓練結果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57" name="Google Shape;25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610" y="2441600"/>
            <a:ext cx="9363041" cy="10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063" y="4092425"/>
            <a:ext cx="106350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2075" y="4785900"/>
            <a:ext cx="10635000" cy="5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/>
        </p:nvSpPr>
        <p:spPr>
          <a:xfrm>
            <a:off x="1306268" y="596000"/>
            <a:ext cx="57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</a:rPr>
              <a:t>實作流程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6" name="Google Shape;266;p16"/>
          <p:cNvSpPr/>
          <p:nvPr/>
        </p:nvSpPr>
        <p:spPr>
          <a:xfrm flipH="1">
            <a:off x="1214111" y="697591"/>
            <a:ext cx="108000" cy="4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814875" y="1433050"/>
            <a:ext cx="8465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預測</a:t>
            </a: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結果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8" name="Google Shape;2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463" y="2300300"/>
            <a:ext cx="7189075" cy="29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4129" y="1795090"/>
            <a:ext cx="5948515" cy="544636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7"/>
          <p:cNvSpPr txBox="1"/>
          <p:nvPr/>
        </p:nvSpPr>
        <p:spPr>
          <a:xfrm>
            <a:off x="5326743" y="1895307"/>
            <a:ext cx="665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rgbClr val="FFFFFF"/>
                </a:solidFill>
              </a:rPr>
              <a:t>討論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76" name="Google Shape;276;p17"/>
          <p:cNvGrpSpPr/>
          <p:nvPr/>
        </p:nvGrpSpPr>
        <p:grpSpPr>
          <a:xfrm flipH="1" rot="10800000">
            <a:off x="5343912" y="2743346"/>
            <a:ext cx="5672341" cy="72565"/>
            <a:chOff x="2804140" y="4450981"/>
            <a:chExt cx="7078923" cy="223552"/>
          </a:xfrm>
        </p:grpSpPr>
        <p:sp>
          <p:nvSpPr>
            <p:cNvPr id="277" name="Google Shape;277;p17"/>
            <p:cNvSpPr/>
            <p:nvPr/>
          </p:nvSpPr>
          <p:spPr>
            <a:xfrm rot="10800000">
              <a:off x="2804140" y="4450981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5CC3E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 flipH="1" rot="10800000">
              <a:off x="6258539" y="4450982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5CC3E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17"/>
          <p:cNvSpPr/>
          <p:nvPr/>
        </p:nvSpPr>
        <p:spPr>
          <a:xfrm>
            <a:off x="4559548" y="1675010"/>
            <a:ext cx="767195" cy="1301737"/>
          </a:xfrm>
          <a:custGeom>
            <a:rect b="b" l="l" r="r" t="t"/>
            <a:pathLst>
              <a:path extrusionOk="0" h="173" w="101">
                <a:moveTo>
                  <a:pt x="75" y="116"/>
                </a:moveTo>
                <a:cubicBezTo>
                  <a:pt x="75" y="116"/>
                  <a:pt x="77" y="115"/>
                  <a:pt x="76" y="115"/>
                </a:cubicBezTo>
                <a:cubicBezTo>
                  <a:pt x="77" y="115"/>
                  <a:pt x="77" y="115"/>
                  <a:pt x="78" y="115"/>
                </a:cubicBezTo>
                <a:cubicBezTo>
                  <a:pt x="78" y="115"/>
                  <a:pt x="76" y="115"/>
                  <a:pt x="77" y="115"/>
                </a:cubicBezTo>
                <a:cubicBezTo>
                  <a:pt x="77" y="116"/>
                  <a:pt x="76" y="116"/>
                  <a:pt x="75" y="116"/>
                </a:cubicBezTo>
                <a:moveTo>
                  <a:pt x="71" y="120"/>
                </a:moveTo>
                <a:cubicBezTo>
                  <a:pt x="71" y="120"/>
                  <a:pt x="72" y="119"/>
                  <a:pt x="71" y="119"/>
                </a:cubicBezTo>
                <a:cubicBezTo>
                  <a:pt x="72" y="118"/>
                  <a:pt x="72" y="119"/>
                  <a:pt x="72" y="119"/>
                </a:cubicBezTo>
                <a:cubicBezTo>
                  <a:pt x="73" y="119"/>
                  <a:pt x="74" y="117"/>
                  <a:pt x="74" y="118"/>
                </a:cubicBezTo>
                <a:cubicBezTo>
                  <a:pt x="73" y="119"/>
                  <a:pt x="72" y="119"/>
                  <a:pt x="71" y="120"/>
                </a:cubicBezTo>
                <a:moveTo>
                  <a:pt x="75" y="116"/>
                </a:moveTo>
                <a:cubicBezTo>
                  <a:pt x="75" y="116"/>
                  <a:pt x="74" y="116"/>
                  <a:pt x="73" y="116"/>
                </a:cubicBezTo>
                <a:cubicBezTo>
                  <a:pt x="73" y="116"/>
                  <a:pt x="73" y="116"/>
                  <a:pt x="74" y="115"/>
                </a:cubicBezTo>
                <a:cubicBezTo>
                  <a:pt x="75" y="115"/>
                  <a:pt x="75" y="115"/>
                  <a:pt x="75" y="116"/>
                </a:cubicBezTo>
                <a:moveTo>
                  <a:pt x="64" y="128"/>
                </a:moveTo>
                <a:cubicBezTo>
                  <a:pt x="64" y="127"/>
                  <a:pt x="64" y="127"/>
                  <a:pt x="65" y="127"/>
                </a:cubicBezTo>
                <a:cubicBezTo>
                  <a:pt x="65" y="127"/>
                  <a:pt x="65" y="126"/>
                  <a:pt x="65" y="126"/>
                </a:cubicBezTo>
                <a:cubicBezTo>
                  <a:pt x="65" y="126"/>
                  <a:pt x="66" y="125"/>
                  <a:pt x="66" y="125"/>
                </a:cubicBezTo>
                <a:cubicBezTo>
                  <a:pt x="67" y="124"/>
                  <a:pt x="66" y="125"/>
                  <a:pt x="66" y="125"/>
                </a:cubicBezTo>
                <a:cubicBezTo>
                  <a:pt x="66" y="126"/>
                  <a:pt x="67" y="125"/>
                  <a:pt x="67" y="126"/>
                </a:cubicBezTo>
                <a:cubicBezTo>
                  <a:pt x="67" y="125"/>
                  <a:pt x="67" y="125"/>
                  <a:pt x="67" y="125"/>
                </a:cubicBezTo>
                <a:cubicBezTo>
                  <a:pt x="67" y="124"/>
                  <a:pt x="68" y="124"/>
                  <a:pt x="69" y="124"/>
                </a:cubicBezTo>
                <a:cubicBezTo>
                  <a:pt x="69" y="124"/>
                  <a:pt x="69" y="123"/>
                  <a:pt x="70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23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68" y="125"/>
                  <a:pt x="68" y="125"/>
                  <a:pt x="67" y="125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68" y="126"/>
                  <a:pt x="67" y="126"/>
                  <a:pt x="66" y="126"/>
                </a:cubicBezTo>
                <a:cubicBezTo>
                  <a:pt x="65" y="126"/>
                  <a:pt x="65" y="128"/>
                  <a:pt x="65" y="128"/>
                </a:cubicBezTo>
                <a:cubicBezTo>
                  <a:pt x="65" y="128"/>
                  <a:pt x="64" y="128"/>
                  <a:pt x="64" y="128"/>
                </a:cubicBezTo>
                <a:cubicBezTo>
                  <a:pt x="64" y="128"/>
                  <a:pt x="65" y="128"/>
                  <a:pt x="65" y="129"/>
                </a:cubicBezTo>
                <a:cubicBezTo>
                  <a:pt x="64" y="129"/>
                  <a:pt x="65" y="129"/>
                  <a:pt x="64" y="130"/>
                </a:cubicBezTo>
                <a:cubicBezTo>
                  <a:pt x="64" y="130"/>
                  <a:pt x="63" y="130"/>
                  <a:pt x="63" y="130"/>
                </a:cubicBezTo>
                <a:cubicBezTo>
                  <a:pt x="63" y="130"/>
                  <a:pt x="63" y="130"/>
                  <a:pt x="63" y="130"/>
                </a:cubicBezTo>
                <a:cubicBezTo>
                  <a:pt x="63" y="129"/>
                  <a:pt x="63" y="128"/>
                  <a:pt x="63" y="127"/>
                </a:cubicBezTo>
                <a:cubicBezTo>
                  <a:pt x="63" y="128"/>
                  <a:pt x="64" y="128"/>
                  <a:pt x="64" y="129"/>
                </a:cubicBezTo>
                <a:cubicBezTo>
                  <a:pt x="64" y="129"/>
                  <a:pt x="64" y="129"/>
                  <a:pt x="64" y="129"/>
                </a:cubicBezTo>
                <a:cubicBezTo>
                  <a:pt x="64" y="128"/>
                  <a:pt x="64" y="128"/>
                  <a:pt x="64" y="127"/>
                </a:cubicBezTo>
                <a:cubicBezTo>
                  <a:pt x="64" y="127"/>
                  <a:pt x="64" y="127"/>
                  <a:pt x="64" y="128"/>
                </a:cubicBezTo>
                <a:moveTo>
                  <a:pt x="68" y="120"/>
                </a:moveTo>
                <a:cubicBezTo>
                  <a:pt x="68" y="120"/>
                  <a:pt x="68" y="120"/>
                  <a:pt x="68" y="120"/>
                </a:cubicBezTo>
                <a:cubicBezTo>
                  <a:pt x="68" y="119"/>
                  <a:pt x="69" y="119"/>
                  <a:pt x="69" y="119"/>
                </a:cubicBezTo>
                <a:cubicBezTo>
                  <a:pt x="69" y="119"/>
                  <a:pt x="69" y="120"/>
                  <a:pt x="68" y="120"/>
                </a:cubicBezTo>
                <a:moveTo>
                  <a:pt x="65" y="124"/>
                </a:moveTo>
                <a:cubicBezTo>
                  <a:pt x="65" y="124"/>
                  <a:pt x="65" y="124"/>
                  <a:pt x="65" y="124"/>
                </a:cubicBezTo>
                <a:cubicBezTo>
                  <a:pt x="65" y="123"/>
                  <a:pt x="65" y="123"/>
                  <a:pt x="66" y="123"/>
                </a:cubicBezTo>
                <a:cubicBezTo>
                  <a:pt x="67" y="122"/>
                  <a:pt x="66" y="123"/>
                  <a:pt x="66" y="124"/>
                </a:cubicBezTo>
                <a:cubicBezTo>
                  <a:pt x="65" y="124"/>
                  <a:pt x="65" y="124"/>
                  <a:pt x="65" y="124"/>
                </a:cubicBezTo>
                <a:moveTo>
                  <a:pt x="66" y="122"/>
                </a:moveTo>
                <a:cubicBezTo>
                  <a:pt x="66" y="121"/>
                  <a:pt x="66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2"/>
                  <a:pt x="67" y="122"/>
                  <a:pt x="67" y="122"/>
                </a:cubicBezTo>
                <a:cubicBezTo>
                  <a:pt x="67" y="122"/>
                  <a:pt x="67" y="122"/>
                  <a:pt x="67" y="122"/>
                </a:cubicBezTo>
                <a:cubicBezTo>
                  <a:pt x="67" y="123"/>
                  <a:pt x="66" y="122"/>
                  <a:pt x="66" y="122"/>
                </a:cubicBezTo>
                <a:moveTo>
                  <a:pt x="70" y="120"/>
                </a:moveTo>
                <a:cubicBezTo>
                  <a:pt x="71" y="120"/>
                  <a:pt x="71" y="121"/>
                  <a:pt x="70" y="121"/>
                </a:cubicBezTo>
                <a:cubicBezTo>
                  <a:pt x="70" y="121"/>
                  <a:pt x="71" y="121"/>
                  <a:pt x="71" y="120"/>
                </a:cubicBezTo>
                <a:cubicBezTo>
                  <a:pt x="72" y="120"/>
                  <a:pt x="72" y="119"/>
                  <a:pt x="73" y="120"/>
                </a:cubicBezTo>
                <a:cubicBezTo>
                  <a:pt x="72" y="120"/>
                  <a:pt x="71" y="120"/>
                  <a:pt x="71" y="121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0" y="121"/>
                  <a:pt x="69" y="122"/>
                  <a:pt x="69" y="121"/>
                </a:cubicBezTo>
                <a:cubicBezTo>
                  <a:pt x="69" y="121"/>
                  <a:pt x="70" y="121"/>
                  <a:pt x="70" y="121"/>
                </a:cubicBezTo>
                <a:cubicBezTo>
                  <a:pt x="70" y="121"/>
                  <a:pt x="70" y="121"/>
                  <a:pt x="70" y="120"/>
                </a:cubicBezTo>
                <a:moveTo>
                  <a:pt x="78" y="116"/>
                </a:moveTo>
                <a:cubicBezTo>
                  <a:pt x="78" y="116"/>
                  <a:pt x="78" y="117"/>
                  <a:pt x="78" y="117"/>
                </a:cubicBezTo>
                <a:cubicBezTo>
                  <a:pt x="78" y="117"/>
                  <a:pt x="77" y="117"/>
                  <a:pt x="77" y="117"/>
                </a:cubicBezTo>
                <a:cubicBezTo>
                  <a:pt x="76" y="117"/>
                  <a:pt x="75" y="117"/>
                  <a:pt x="75" y="117"/>
                </a:cubicBezTo>
                <a:cubicBezTo>
                  <a:pt x="76" y="117"/>
                  <a:pt x="76" y="117"/>
                  <a:pt x="77" y="117"/>
                </a:cubicBezTo>
                <a:cubicBezTo>
                  <a:pt x="77" y="117"/>
                  <a:pt x="78" y="116"/>
                  <a:pt x="78" y="116"/>
                </a:cubicBezTo>
                <a:moveTo>
                  <a:pt x="5" y="107"/>
                </a:moveTo>
                <a:cubicBezTo>
                  <a:pt x="6" y="107"/>
                  <a:pt x="6" y="106"/>
                  <a:pt x="6" y="105"/>
                </a:cubicBezTo>
                <a:cubicBezTo>
                  <a:pt x="6" y="106"/>
                  <a:pt x="6" y="107"/>
                  <a:pt x="6" y="107"/>
                </a:cubicBezTo>
                <a:cubicBezTo>
                  <a:pt x="6" y="107"/>
                  <a:pt x="6" y="107"/>
                  <a:pt x="7" y="107"/>
                </a:cubicBezTo>
                <a:cubicBezTo>
                  <a:pt x="6" y="108"/>
                  <a:pt x="7" y="108"/>
                  <a:pt x="7" y="109"/>
                </a:cubicBezTo>
                <a:cubicBezTo>
                  <a:pt x="7" y="109"/>
                  <a:pt x="6" y="109"/>
                  <a:pt x="6" y="109"/>
                </a:cubicBezTo>
                <a:cubicBezTo>
                  <a:pt x="6" y="109"/>
                  <a:pt x="6" y="111"/>
                  <a:pt x="6" y="110"/>
                </a:cubicBezTo>
                <a:cubicBezTo>
                  <a:pt x="5" y="109"/>
                  <a:pt x="6" y="109"/>
                  <a:pt x="6" y="108"/>
                </a:cubicBezTo>
                <a:cubicBezTo>
                  <a:pt x="6" y="108"/>
                  <a:pt x="6" y="107"/>
                  <a:pt x="6" y="107"/>
                </a:cubicBezTo>
                <a:cubicBezTo>
                  <a:pt x="5" y="107"/>
                  <a:pt x="6" y="108"/>
                  <a:pt x="6" y="109"/>
                </a:cubicBezTo>
                <a:cubicBezTo>
                  <a:pt x="5" y="109"/>
                  <a:pt x="5" y="110"/>
                  <a:pt x="6" y="111"/>
                </a:cubicBezTo>
                <a:cubicBezTo>
                  <a:pt x="6" y="112"/>
                  <a:pt x="6" y="114"/>
                  <a:pt x="6" y="114"/>
                </a:cubicBezTo>
                <a:cubicBezTo>
                  <a:pt x="5" y="111"/>
                  <a:pt x="5" y="107"/>
                  <a:pt x="5" y="103"/>
                </a:cubicBezTo>
                <a:cubicBezTo>
                  <a:pt x="5" y="104"/>
                  <a:pt x="5" y="106"/>
                  <a:pt x="5" y="107"/>
                </a:cubicBezTo>
                <a:moveTo>
                  <a:pt x="3" y="99"/>
                </a:moveTo>
                <a:cubicBezTo>
                  <a:pt x="2" y="99"/>
                  <a:pt x="2" y="98"/>
                  <a:pt x="2" y="97"/>
                </a:cubicBezTo>
                <a:cubicBezTo>
                  <a:pt x="2" y="97"/>
                  <a:pt x="2" y="97"/>
                  <a:pt x="2" y="96"/>
                </a:cubicBezTo>
                <a:cubicBezTo>
                  <a:pt x="4" y="96"/>
                  <a:pt x="3" y="99"/>
                  <a:pt x="3" y="99"/>
                </a:cubicBezTo>
                <a:moveTo>
                  <a:pt x="2" y="101"/>
                </a:moveTo>
                <a:cubicBezTo>
                  <a:pt x="2" y="101"/>
                  <a:pt x="3" y="102"/>
                  <a:pt x="3" y="101"/>
                </a:cubicBezTo>
                <a:cubicBezTo>
                  <a:pt x="3" y="101"/>
                  <a:pt x="2" y="101"/>
                  <a:pt x="2" y="101"/>
                </a:cubicBezTo>
                <a:cubicBezTo>
                  <a:pt x="2" y="101"/>
                  <a:pt x="3" y="100"/>
                  <a:pt x="2" y="99"/>
                </a:cubicBezTo>
                <a:cubicBezTo>
                  <a:pt x="3" y="99"/>
                  <a:pt x="3" y="99"/>
                  <a:pt x="3" y="99"/>
                </a:cubicBezTo>
                <a:cubicBezTo>
                  <a:pt x="3" y="101"/>
                  <a:pt x="4" y="103"/>
                  <a:pt x="4" y="104"/>
                </a:cubicBezTo>
                <a:cubicBezTo>
                  <a:pt x="4" y="105"/>
                  <a:pt x="3" y="105"/>
                  <a:pt x="3" y="106"/>
                </a:cubicBezTo>
                <a:cubicBezTo>
                  <a:pt x="3" y="106"/>
                  <a:pt x="3" y="106"/>
                  <a:pt x="3" y="106"/>
                </a:cubicBezTo>
                <a:cubicBezTo>
                  <a:pt x="2" y="106"/>
                  <a:pt x="2" y="107"/>
                  <a:pt x="2" y="108"/>
                </a:cubicBezTo>
                <a:cubicBezTo>
                  <a:pt x="2" y="108"/>
                  <a:pt x="2" y="106"/>
                  <a:pt x="2" y="107"/>
                </a:cubicBezTo>
                <a:cubicBezTo>
                  <a:pt x="1" y="106"/>
                  <a:pt x="2" y="106"/>
                  <a:pt x="3" y="106"/>
                </a:cubicBezTo>
                <a:cubicBezTo>
                  <a:pt x="2" y="105"/>
                  <a:pt x="3" y="105"/>
                  <a:pt x="3" y="105"/>
                </a:cubicBezTo>
                <a:cubicBezTo>
                  <a:pt x="3" y="105"/>
                  <a:pt x="3" y="104"/>
                  <a:pt x="3" y="104"/>
                </a:cubicBezTo>
                <a:cubicBezTo>
                  <a:pt x="3" y="104"/>
                  <a:pt x="4" y="104"/>
                  <a:pt x="3" y="103"/>
                </a:cubicBezTo>
                <a:cubicBezTo>
                  <a:pt x="3" y="103"/>
                  <a:pt x="3" y="103"/>
                  <a:pt x="3" y="103"/>
                </a:cubicBezTo>
                <a:cubicBezTo>
                  <a:pt x="2" y="104"/>
                  <a:pt x="3" y="104"/>
                  <a:pt x="3" y="105"/>
                </a:cubicBezTo>
                <a:cubicBezTo>
                  <a:pt x="3" y="105"/>
                  <a:pt x="2" y="104"/>
                  <a:pt x="2" y="104"/>
                </a:cubicBezTo>
                <a:cubicBezTo>
                  <a:pt x="2" y="105"/>
                  <a:pt x="3" y="106"/>
                  <a:pt x="2" y="106"/>
                </a:cubicBezTo>
                <a:cubicBezTo>
                  <a:pt x="2" y="104"/>
                  <a:pt x="2" y="103"/>
                  <a:pt x="2" y="101"/>
                </a:cubicBezTo>
                <a:moveTo>
                  <a:pt x="3" y="102"/>
                </a:moveTo>
                <a:cubicBezTo>
                  <a:pt x="3" y="102"/>
                  <a:pt x="2" y="102"/>
                  <a:pt x="2" y="103"/>
                </a:cubicBezTo>
                <a:cubicBezTo>
                  <a:pt x="3" y="103"/>
                  <a:pt x="3" y="102"/>
                  <a:pt x="3" y="102"/>
                </a:cubicBezTo>
                <a:moveTo>
                  <a:pt x="73" y="119"/>
                </a:moveTo>
                <a:cubicBezTo>
                  <a:pt x="75" y="118"/>
                  <a:pt x="75" y="119"/>
                  <a:pt x="77" y="118"/>
                </a:cubicBezTo>
                <a:cubicBezTo>
                  <a:pt x="76" y="119"/>
                  <a:pt x="75" y="120"/>
                  <a:pt x="74" y="119"/>
                </a:cubicBezTo>
                <a:cubicBezTo>
                  <a:pt x="74" y="120"/>
                  <a:pt x="74" y="120"/>
                  <a:pt x="73" y="120"/>
                </a:cubicBezTo>
                <a:cubicBezTo>
                  <a:pt x="73" y="120"/>
                  <a:pt x="73" y="121"/>
                  <a:pt x="73" y="121"/>
                </a:cubicBezTo>
                <a:cubicBezTo>
                  <a:pt x="72" y="121"/>
                  <a:pt x="72" y="121"/>
                  <a:pt x="71" y="121"/>
                </a:cubicBezTo>
                <a:cubicBezTo>
                  <a:pt x="70" y="122"/>
                  <a:pt x="72" y="121"/>
                  <a:pt x="73" y="120"/>
                </a:cubicBezTo>
                <a:cubicBezTo>
                  <a:pt x="73" y="120"/>
                  <a:pt x="73" y="120"/>
                  <a:pt x="73" y="119"/>
                </a:cubicBezTo>
                <a:moveTo>
                  <a:pt x="2" y="94"/>
                </a:moveTo>
                <a:cubicBezTo>
                  <a:pt x="2" y="93"/>
                  <a:pt x="3" y="92"/>
                  <a:pt x="3" y="94"/>
                </a:cubicBezTo>
                <a:cubicBezTo>
                  <a:pt x="2" y="93"/>
                  <a:pt x="2" y="94"/>
                  <a:pt x="2" y="94"/>
                </a:cubicBezTo>
                <a:moveTo>
                  <a:pt x="3" y="96"/>
                </a:moveTo>
                <a:cubicBezTo>
                  <a:pt x="3" y="95"/>
                  <a:pt x="3" y="95"/>
                  <a:pt x="3" y="95"/>
                </a:cubicBezTo>
                <a:cubicBezTo>
                  <a:pt x="4" y="95"/>
                  <a:pt x="4" y="97"/>
                  <a:pt x="3" y="96"/>
                </a:cubicBezTo>
                <a:moveTo>
                  <a:pt x="80" y="115"/>
                </a:moveTo>
                <a:cubicBezTo>
                  <a:pt x="79" y="115"/>
                  <a:pt x="79" y="115"/>
                  <a:pt x="78" y="115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9" y="114"/>
                  <a:pt x="79" y="114"/>
                  <a:pt x="80" y="114"/>
                </a:cubicBezTo>
                <a:cubicBezTo>
                  <a:pt x="79" y="115"/>
                  <a:pt x="80" y="114"/>
                  <a:pt x="80" y="115"/>
                </a:cubicBezTo>
                <a:moveTo>
                  <a:pt x="2" y="109"/>
                </a:moveTo>
                <a:cubicBezTo>
                  <a:pt x="1" y="109"/>
                  <a:pt x="1" y="108"/>
                  <a:pt x="1" y="108"/>
                </a:cubicBezTo>
                <a:cubicBezTo>
                  <a:pt x="1" y="107"/>
                  <a:pt x="1" y="106"/>
                  <a:pt x="1" y="105"/>
                </a:cubicBezTo>
                <a:cubicBezTo>
                  <a:pt x="1" y="104"/>
                  <a:pt x="1" y="103"/>
                  <a:pt x="1" y="102"/>
                </a:cubicBezTo>
                <a:cubicBezTo>
                  <a:pt x="1" y="103"/>
                  <a:pt x="1" y="104"/>
                  <a:pt x="1" y="105"/>
                </a:cubicBezTo>
                <a:cubicBezTo>
                  <a:pt x="1" y="106"/>
                  <a:pt x="1" y="106"/>
                  <a:pt x="1" y="107"/>
                </a:cubicBezTo>
                <a:cubicBezTo>
                  <a:pt x="1" y="108"/>
                  <a:pt x="2" y="108"/>
                  <a:pt x="2" y="109"/>
                </a:cubicBezTo>
                <a:moveTo>
                  <a:pt x="50" y="172"/>
                </a:moveTo>
                <a:cubicBezTo>
                  <a:pt x="49" y="173"/>
                  <a:pt x="47" y="172"/>
                  <a:pt x="45" y="172"/>
                </a:cubicBezTo>
                <a:cubicBezTo>
                  <a:pt x="45" y="171"/>
                  <a:pt x="47" y="172"/>
                  <a:pt x="47" y="172"/>
                </a:cubicBezTo>
                <a:cubicBezTo>
                  <a:pt x="48" y="172"/>
                  <a:pt x="49" y="172"/>
                  <a:pt x="50" y="172"/>
                </a:cubicBezTo>
                <a:moveTo>
                  <a:pt x="62" y="128"/>
                </a:moveTo>
                <a:cubicBezTo>
                  <a:pt x="63" y="128"/>
                  <a:pt x="61" y="128"/>
                  <a:pt x="62" y="127"/>
                </a:cubicBezTo>
                <a:cubicBezTo>
                  <a:pt x="62" y="127"/>
                  <a:pt x="62" y="127"/>
                  <a:pt x="61" y="127"/>
                </a:cubicBezTo>
                <a:cubicBezTo>
                  <a:pt x="62" y="127"/>
                  <a:pt x="62" y="127"/>
                  <a:pt x="62" y="12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63" y="127"/>
                  <a:pt x="63" y="127"/>
                  <a:pt x="62" y="127"/>
                </a:cubicBezTo>
                <a:cubicBezTo>
                  <a:pt x="62" y="127"/>
                  <a:pt x="63" y="127"/>
                  <a:pt x="63" y="127"/>
                </a:cubicBezTo>
                <a:cubicBezTo>
                  <a:pt x="63" y="127"/>
                  <a:pt x="62" y="128"/>
                  <a:pt x="63" y="128"/>
                </a:cubicBezTo>
                <a:cubicBezTo>
                  <a:pt x="62" y="128"/>
                  <a:pt x="62" y="129"/>
                  <a:pt x="61" y="129"/>
                </a:cubicBezTo>
                <a:cubicBezTo>
                  <a:pt x="61" y="129"/>
                  <a:pt x="61" y="129"/>
                  <a:pt x="61" y="128"/>
                </a:cubicBezTo>
                <a:cubicBezTo>
                  <a:pt x="61" y="128"/>
                  <a:pt x="62" y="128"/>
                  <a:pt x="62" y="128"/>
                </a:cubicBezTo>
                <a:moveTo>
                  <a:pt x="2" y="113"/>
                </a:moveTo>
                <a:cubicBezTo>
                  <a:pt x="1" y="113"/>
                  <a:pt x="1" y="112"/>
                  <a:pt x="1" y="112"/>
                </a:cubicBezTo>
                <a:cubicBezTo>
                  <a:pt x="1" y="112"/>
                  <a:pt x="1" y="112"/>
                  <a:pt x="1" y="112"/>
                </a:cubicBezTo>
                <a:cubicBezTo>
                  <a:pt x="1" y="111"/>
                  <a:pt x="1" y="111"/>
                  <a:pt x="1" y="110"/>
                </a:cubicBezTo>
                <a:cubicBezTo>
                  <a:pt x="1" y="110"/>
                  <a:pt x="0" y="109"/>
                  <a:pt x="1" y="109"/>
                </a:cubicBezTo>
                <a:cubicBezTo>
                  <a:pt x="1" y="110"/>
                  <a:pt x="2" y="111"/>
                  <a:pt x="2" y="111"/>
                </a:cubicBezTo>
                <a:cubicBezTo>
                  <a:pt x="2" y="112"/>
                  <a:pt x="1" y="112"/>
                  <a:pt x="2" y="113"/>
                </a:cubicBezTo>
                <a:moveTo>
                  <a:pt x="42" y="16"/>
                </a:moveTo>
                <a:cubicBezTo>
                  <a:pt x="43" y="16"/>
                  <a:pt x="42" y="17"/>
                  <a:pt x="42" y="17"/>
                </a:cubicBezTo>
                <a:cubicBezTo>
                  <a:pt x="41" y="18"/>
                  <a:pt x="41" y="18"/>
                  <a:pt x="41" y="17"/>
                </a:cubicBezTo>
                <a:cubicBezTo>
                  <a:pt x="41" y="17"/>
                  <a:pt x="41" y="18"/>
                  <a:pt x="42" y="17"/>
                </a:cubicBezTo>
                <a:cubicBezTo>
                  <a:pt x="42" y="17"/>
                  <a:pt x="41" y="17"/>
                  <a:pt x="41" y="17"/>
                </a:cubicBezTo>
                <a:cubicBezTo>
                  <a:pt x="40" y="17"/>
                  <a:pt x="41" y="18"/>
                  <a:pt x="40" y="18"/>
                </a:cubicBezTo>
                <a:cubicBezTo>
                  <a:pt x="40" y="18"/>
                  <a:pt x="40" y="17"/>
                  <a:pt x="41" y="16"/>
                </a:cubicBezTo>
                <a:cubicBezTo>
                  <a:pt x="42" y="16"/>
                  <a:pt x="42" y="16"/>
                  <a:pt x="42" y="16"/>
                </a:cubicBezTo>
                <a:moveTo>
                  <a:pt x="27" y="28"/>
                </a:moveTo>
                <a:cubicBezTo>
                  <a:pt x="27" y="29"/>
                  <a:pt x="26" y="30"/>
                  <a:pt x="26" y="29"/>
                </a:cubicBezTo>
                <a:cubicBezTo>
                  <a:pt x="26" y="29"/>
                  <a:pt x="26" y="29"/>
                  <a:pt x="27" y="28"/>
                </a:cubicBezTo>
                <a:cubicBezTo>
                  <a:pt x="26" y="28"/>
                  <a:pt x="26" y="29"/>
                  <a:pt x="26" y="28"/>
                </a:cubicBezTo>
                <a:cubicBezTo>
                  <a:pt x="26" y="28"/>
                  <a:pt x="28" y="27"/>
                  <a:pt x="27" y="27"/>
                </a:cubicBezTo>
                <a:cubicBezTo>
                  <a:pt x="27" y="26"/>
                  <a:pt x="28" y="26"/>
                  <a:pt x="28" y="26"/>
                </a:cubicBezTo>
                <a:cubicBezTo>
                  <a:pt x="28" y="26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8"/>
                  <a:pt x="27" y="28"/>
                </a:cubicBezTo>
                <a:moveTo>
                  <a:pt x="31" y="27"/>
                </a:moveTo>
                <a:cubicBezTo>
                  <a:pt x="31" y="28"/>
                  <a:pt x="30" y="29"/>
                  <a:pt x="29" y="30"/>
                </a:cubicBezTo>
                <a:cubicBezTo>
                  <a:pt x="29" y="29"/>
                  <a:pt x="29" y="29"/>
                  <a:pt x="28" y="29"/>
                </a:cubicBezTo>
                <a:cubicBezTo>
                  <a:pt x="29" y="28"/>
                  <a:pt x="29" y="29"/>
                  <a:pt x="29" y="29"/>
                </a:cubicBezTo>
                <a:cubicBezTo>
                  <a:pt x="30" y="29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7"/>
                  <a:pt x="29" y="27"/>
                </a:cubicBezTo>
                <a:cubicBezTo>
                  <a:pt x="28" y="27"/>
                  <a:pt x="29" y="28"/>
                  <a:pt x="29" y="28"/>
                </a:cubicBezTo>
                <a:cubicBezTo>
                  <a:pt x="28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29" y="26"/>
                  <a:pt x="29" y="26"/>
                  <a:pt x="30" y="25"/>
                </a:cubicBezTo>
                <a:cubicBezTo>
                  <a:pt x="30" y="26"/>
                  <a:pt x="29" y="26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6"/>
                  <a:pt x="30" y="26"/>
                  <a:pt x="31" y="26"/>
                </a:cubicBezTo>
                <a:cubicBezTo>
                  <a:pt x="31" y="25"/>
                  <a:pt x="30" y="25"/>
                  <a:pt x="30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2" y="24"/>
                  <a:pt x="31" y="24"/>
                  <a:pt x="32" y="23"/>
                </a:cubicBezTo>
                <a:cubicBezTo>
                  <a:pt x="32" y="24"/>
                  <a:pt x="32" y="24"/>
                  <a:pt x="31" y="25"/>
                </a:cubicBezTo>
                <a:cubicBezTo>
                  <a:pt x="31" y="26"/>
                  <a:pt x="32" y="26"/>
                  <a:pt x="32" y="27"/>
                </a:cubicBezTo>
                <a:cubicBezTo>
                  <a:pt x="31" y="27"/>
                  <a:pt x="31" y="26"/>
                  <a:pt x="31" y="27"/>
                </a:cubicBezTo>
                <a:cubicBezTo>
                  <a:pt x="31" y="27"/>
                  <a:pt x="31" y="27"/>
                  <a:pt x="31" y="27"/>
                </a:cubicBezTo>
                <a:moveTo>
                  <a:pt x="39" y="16"/>
                </a:moveTo>
                <a:cubicBezTo>
                  <a:pt x="39" y="15"/>
                  <a:pt x="39" y="16"/>
                  <a:pt x="39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1" y="15"/>
                  <a:pt x="41" y="15"/>
                  <a:pt x="42" y="15"/>
                </a:cubicBezTo>
                <a:cubicBezTo>
                  <a:pt x="42" y="16"/>
                  <a:pt x="40" y="15"/>
                  <a:pt x="40" y="16"/>
                </a:cubicBezTo>
                <a:cubicBezTo>
                  <a:pt x="39" y="16"/>
                  <a:pt x="39" y="16"/>
                  <a:pt x="39" y="16"/>
                </a:cubicBezTo>
                <a:moveTo>
                  <a:pt x="36" y="18"/>
                </a:moveTo>
                <a:cubicBezTo>
                  <a:pt x="36" y="18"/>
                  <a:pt x="37" y="17"/>
                  <a:pt x="37" y="17"/>
                </a:cubicBezTo>
                <a:cubicBezTo>
                  <a:pt x="37" y="17"/>
                  <a:pt x="37" y="16"/>
                  <a:pt x="38" y="16"/>
                </a:cubicBezTo>
                <a:cubicBezTo>
                  <a:pt x="37" y="17"/>
                  <a:pt x="38" y="17"/>
                  <a:pt x="39" y="16"/>
                </a:cubicBezTo>
                <a:cubicBezTo>
                  <a:pt x="39" y="17"/>
                  <a:pt x="38" y="17"/>
                  <a:pt x="38" y="17"/>
                </a:cubicBezTo>
                <a:cubicBezTo>
                  <a:pt x="37" y="18"/>
                  <a:pt x="37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moveTo>
                  <a:pt x="22" y="34"/>
                </a:move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5"/>
                </a:cubicBezTo>
                <a:cubicBezTo>
                  <a:pt x="22" y="35"/>
                  <a:pt x="23" y="35"/>
                  <a:pt x="22" y="34"/>
                </a:cubicBezTo>
                <a:moveTo>
                  <a:pt x="24" y="36"/>
                </a:moveTo>
                <a:cubicBezTo>
                  <a:pt x="25" y="35"/>
                  <a:pt x="25" y="36"/>
                  <a:pt x="25" y="35"/>
                </a:cubicBezTo>
                <a:cubicBezTo>
                  <a:pt x="25" y="35"/>
                  <a:pt x="25" y="34"/>
                  <a:pt x="25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5"/>
                  <a:pt x="25" y="36"/>
                  <a:pt x="24" y="36"/>
                </a:cubicBezTo>
                <a:moveTo>
                  <a:pt x="26" y="34"/>
                </a:moveTo>
                <a:cubicBezTo>
                  <a:pt x="26" y="33"/>
                  <a:pt x="27" y="33"/>
                  <a:pt x="27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1"/>
                  <a:pt x="28" y="31"/>
                  <a:pt x="28" y="30"/>
                </a:cubicBezTo>
                <a:cubicBezTo>
                  <a:pt x="29" y="30"/>
                  <a:pt x="28" y="31"/>
                  <a:pt x="28" y="32"/>
                </a:cubicBezTo>
                <a:cubicBezTo>
                  <a:pt x="27" y="33"/>
                  <a:pt x="27" y="34"/>
                  <a:pt x="26" y="34"/>
                </a:cubicBezTo>
                <a:moveTo>
                  <a:pt x="25" y="34"/>
                </a:moveTo>
                <a:cubicBezTo>
                  <a:pt x="25" y="34"/>
                  <a:pt x="25" y="33"/>
                  <a:pt x="25" y="33"/>
                </a:cubicBezTo>
                <a:cubicBezTo>
                  <a:pt x="25" y="33"/>
                  <a:pt x="25" y="33"/>
                  <a:pt x="24" y="33"/>
                </a:cubicBezTo>
                <a:cubicBezTo>
                  <a:pt x="24" y="33"/>
                  <a:pt x="25" y="32"/>
                  <a:pt x="24" y="33"/>
                </a:cubicBezTo>
                <a:cubicBezTo>
                  <a:pt x="24" y="32"/>
                  <a:pt x="25" y="32"/>
                  <a:pt x="25" y="32"/>
                </a:cubicBezTo>
                <a:cubicBezTo>
                  <a:pt x="25" y="32"/>
                  <a:pt x="25" y="31"/>
                  <a:pt x="25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0"/>
                  <a:pt x="27" y="31"/>
                </a:cubicBezTo>
                <a:cubicBezTo>
                  <a:pt x="27" y="31"/>
                  <a:pt x="27" y="30"/>
                  <a:pt x="27" y="30"/>
                </a:cubicBezTo>
                <a:cubicBezTo>
                  <a:pt x="27" y="31"/>
                  <a:pt x="26" y="31"/>
                  <a:pt x="26" y="32"/>
                </a:cubicBezTo>
                <a:cubicBezTo>
                  <a:pt x="26" y="32"/>
                  <a:pt x="24" y="32"/>
                  <a:pt x="25" y="33"/>
                </a:cubicBezTo>
                <a:cubicBezTo>
                  <a:pt x="25" y="33"/>
                  <a:pt x="26" y="32"/>
                  <a:pt x="26" y="32"/>
                </a:cubicBezTo>
                <a:cubicBezTo>
                  <a:pt x="26" y="33"/>
                  <a:pt x="25" y="33"/>
                  <a:pt x="25" y="34"/>
                </a:cubicBezTo>
                <a:moveTo>
                  <a:pt x="42" y="15"/>
                </a:moveTo>
                <a:cubicBezTo>
                  <a:pt x="41" y="15"/>
                  <a:pt x="41" y="14"/>
                  <a:pt x="41" y="14"/>
                </a:cubicBezTo>
                <a:cubicBezTo>
                  <a:pt x="42" y="14"/>
                  <a:pt x="43" y="14"/>
                  <a:pt x="43" y="13"/>
                </a:cubicBezTo>
                <a:cubicBezTo>
                  <a:pt x="44" y="13"/>
                  <a:pt x="44" y="13"/>
                  <a:pt x="45" y="13"/>
                </a:cubicBezTo>
                <a:cubicBezTo>
                  <a:pt x="45" y="13"/>
                  <a:pt x="46" y="12"/>
                  <a:pt x="46" y="12"/>
                </a:cubicBezTo>
                <a:cubicBezTo>
                  <a:pt x="47" y="12"/>
                  <a:pt x="47" y="12"/>
                  <a:pt x="46" y="12"/>
                </a:cubicBezTo>
                <a:cubicBezTo>
                  <a:pt x="46" y="13"/>
                  <a:pt x="45" y="13"/>
                  <a:pt x="45" y="13"/>
                </a:cubicBezTo>
                <a:cubicBezTo>
                  <a:pt x="45" y="13"/>
                  <a:pt x="44" y="13"/>
                  <a:pt x="44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2" y="14"/>
                  <a:pt x="42" y="14"/>
                  <a:pt x="42" y="15"/>
                </a:cubicBezTo>
                <a:moveTo>
                  <a:pt x="24" y="31"/>
                </a:moveTo>
                <a:cubicBezTo>
                  <a:pt x="24" y="31"/>
                  <a:pt x="23" y="30"/>
                  <a:pt x="24" y="30"/>
                </a:cubicBezTo>
                <a:cubicBezTo>
                  <a:pt x="24" y="30"/>
                  <a:pt x="25" y="30"/>
                  <a:pt x="24" y="31"/>
                </a:cubicBezTo>
                <a:cubicBezTo>
                  <a:pt x="25" y="31"/>
                  <a:pt x="25" y="30"/>
                  <a:pt x="25" y="30"/>
                </a:cubicBezTo>
                <a:cubicBezTo>
                  <a:pt x="24" y="31"/>
                  <a:pt x="24" y="32"/>
                  <a:pt x="23" y="33"/>
                </a:cubicBezTo>
                <a:cubicBezTo>
                  <a:pt x="23" y="32"/>
                  <a:pt x="23" y="33"/>
                  <a:pt x="22" y="32"/>
                </a:cubicBezTo>
                <a:cubicBezTo>
                  <a:pt x="23" y="31"/>
                  <a:pt x="23" y="32"/>
                  <a:pt x="24" y="31"/>
                </a:cubicBezTo>
                <a:moveTo>
                  <a:pt x="23" y="30"/>
                </a:moveTo>
                <a:cubicBezTo>
                  <a:pt x="22" y="30"/>
                  <a:pt x="24" y="28"/>
                  <a:pt x="23" y="28"/>
                </a:cubicBezTo>
                <a:cubicBezTo>
                  <a:pt x="24" y="28"/>
                  <a:pt x="24" y="27"/>
                  <a:pt x="24" y="27"/>
                </a:cubicBezTo>
                <a:cubicBezTo>
                  <a:pt x="24" y="27"/>
                  <a:pt x="24" y="29"/>
                  <a:pt x="23" y="29"/>
                </a:cubicBezTo>
                <a:cubicBezTo>
                  <a:pt x="23" y="28"/>
                  <a:pt x="23" y="29"/>
                  <a:pt x="23" y="30"/>
                </a:cubicBezTo>
                <a:moveTo>
                  <a:pt x="36" y="20"/>
                </a:moveTo>
                <a:cubicBezTo>
                  <a:pt x="37" y="20"/>
                  <a:pt x="37" y="19"/>
                  <a:pt x="37" y="19"/>
                </a:cubicBezTo>
                <a:cubicBezTo>
                  <a:pt x="37" y="19"/>
                  <a:pt x="37" y="19"/>
                  <a:pt x="38" y="19"/>
                </a:cubicBezTo>
                <a:cubicBezTo>
                  <a:pt x="38" y="20"/>
                  <a:pt x="39" y="20"/>
                  <a:pt x="38" y="20"/>
                </a:cubicBezTo>
                <a:cubicBezTo>
                  <a:pt x="37" y="20"/>
                  <a:pt x="38" y="20"/>
                  <a:pt x="37" y="19"/>
                </a:cubicBezTo>
                <a:cubicBezTo>
                  <a:pt x="37" y="20"/>
                  <a:pt x="37" y="21"/>
                  <a:pt x="37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6" y="21"/>
                  <a:pt x="37" y="20"/>
                  <a:pt x="37" y="20"/>
                </a:cubicBezTo>
                <a:cubicBezTo>
                  <a:pt x="36" y="21"/>
                  <a:pt x="36" y="21"/>
                  <a:pt x="35" y="21"/>
                </a:cubicBezTo>
                <a:cubicBezTo>
                  <a:pt x="35" y="21"/>
                  <a:pt x="35" y="20"/>
                  <a:pt x="35" y="20"/>
                </a:cubicBezTo>
                <a:cubicBezTo>
                  <a:pt x="36" y="19"/>
                  <a:pt x="36" y="20"/>
                  <a:pt x="36" y="20"/>
                </a:cubicBezTo>
                <a:moveTo>
                  <a:pt x="63" y="11"/>
                </a:moveTo>
                <a:cubicBezTo>
                  <a:pt x="63" y="11"/>
                  <a:pt x="63" y="11"/>
                  <a:pt x="64" y="11"/>
                </a:cubicBezTo>
                <a:cubicBezTo>
                  <a:pt x="65" y="11"/>
                  <a:pt x="65" y="11"/>
                  <a:pt x="66" y="12"/>
                </a:cubicBezTo>
                <a:cubicBezTo>
                  <a:pt x="65" y="12"/>
                  <a:pt x="64" y="11"/>
                  <a:pt x="63" y="11"/>
                </a:cubicBezTo>
                <a:moveTo>
                  <a:pt x="54" y="15"/>
                </a:moveTo>
                <a:cubicBezTo>
                  <a:pt x="54" y="15"/>
                  <a:pt x="55" y="15"/>
                  <a:pt x="56" y="15"/>
                </a:cubicBezTo>
                <a:cubicBezTo>
                  <a:pt x="56" y="16"/>
                  <a:pt x="54" y="16"/>
                  <a:pt x="54" y="15"/>
                </a:cubicBezTo>
                <a:cubicBezTo>
                  <a:pt x="54" y="16"/>
                  <a:pt x="53" y="16"/>
                  <a:pt x="53" y="16"/>
                </a:cubicBezTo>
                <a:cubicBezTo>
                  <a:pt x="54" y="17"/>
                  <a:pt x="55" y="16"/>
                  <a:pt x="55" y="16"/>
                </a:cubicBezTo>
                <a:cubicBezTo>
                  <a:pt x="55" y="16"/>
                  <a:pt x="56" y="16"/>
                  <a:pt x="56" y="16"/>
                </a:cubicBezTo>
                <a:cubicBezTo>
                  <a:pt x="56" y="16"/>
                  <a:pt x="56" y="15"/>
                  <a:pt x="56" y="15"/>
                </a:cubicBezTo>
                <a:cubicBezTo>
                  <a:pt x="57" y="15"/>
                  <a:pt x="57" y="15"/>
                  <a:pt x="57" y="16"/>
                </a:cubicBezTo>
                <a:cubicBezTo>
                  <a:pt x="58" y="15"/>
                  <a:pt x="58" y="15"/>
                  <a:pt x="58" y="15"/>
                </a:cubicBezTo>
                <a:cubicBezTo>
                  <a:pt x="59" y="15"/>
                  <a:pt x="58" y="16"/>
                  <a:pt x="59" y="16"/>
                </a:cubicBezTo>
                <a:cubicBezTo>
                  <a:pt x="60" y="16"/>
                  <a:pt x="59" y="16"/>
                  <a:pt x="59" y="16"/>
                </a:cubicBezTo>
                <a:cubicBezTo>
                  <a:pt x="59" y="15"/>
                  <a:pt x="60" y="16"/>
                  <a:pt x="61" y="16"/>
                </a:cubicBezTo>
                <a:cubicBezTo>
                  <a:pt x="61" y="16"/>
                  <a:pt x="60" y="16"/>
                  <a:pt x="60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16"/>
                  <a:pt x="61" y="16"/>
                  <a:pt x="61" y="16"/>
                </a:cubicBezTo>
                <a:cubicBezTo>
                  <a:pt x="61" y="17"/>
                  <a:pt x="63" y="17"/>
                  <a:pt x="63" y="17"/>
                </a:cubicBezTo>
                <a:cubicBezTo>
                  <a:pt x="63" y="17"/>
                  <a:pt x="62" y="17"/>
                  <a:pt x="62" y="17"/>
                </a:cubicBezTo>
                <a:cubicBezTo>
                  <a:pt x="62" y="18"/>
                  <a:pt x="62" y="17"/>
                  <a:pt x="62" y="18"/>
                </a:cubicBezTo>
                <a:cubicBezTo>
                  <a:pt x="62" y="18"/>
                  <a:pt x="61" y="18"/>
                  <a:pt x="61" y="18"/>
                </a:cubicBezTo>
                <a:cubicBezTo>
                  <a:pt x="60" y="18"/>
                  <a:pt x="59" y="18"/>
                  <a:pt x="58" y="18"/>
                </a:cubicBezTo>
                <a:cubicBezTo>
                  <a:pt x="58" y="18"/>
                  <a:pt x="58" y="18"/>
                  <a:pt x="58" y="17"/>
                </a:cubicBezTo>
                <a:cubicBezTo>
                  <a:pt x="58" y="18"/>
                  <a:pt x="58" y="18"/>
                  <a:pt x="57" y="18"/>
                </a:cubicBezTo>
                <a:cubicBezTo>
                  <a:pt x="57" y="18"/>
                  <a:pt x="57" y="17"/>
                  <a:pt x="57" y="17"/>
                </a:cubicBezTo>
                <a:cubicBezTo>
                  <a:pt x="57" y="17"/>
                  <a:pt x="57" y="18"/>
                  <a:pt x="56" y="18"/>
                </a:cubicBezTo>
                <a:cubicBezTo>
                  <a:pt x="56" y="18"/>
                  <a:pt x="55" y="18"/>
                  <a:pt x="55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3" y="18"/>
                  <a:pt x="53" y="18"/>
                  <a:pt x="52" y="18"/>
                </a:cubicBezTo>
                <a:cubicBezTo>
                  <a:pt x="51" y="18"/>
                  <a:pt x="51" y="18"/>
                  <a:pt x="50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9"/>
                  <a:pt x="48" y="19"/>
                  <a:pt x="47" y="19"/>
                </a:cubicBezTo>
                <a:cubicBezTo>
                  <a:pt x="47" y="19"/>
                  <a:pt x="46" y="19"/>
                  <a:pt x="46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5" y="19"/>
                  <a:pt x="46" y="19"/>
                  <a:pt x="46" y="19"/>
                </a:cubicBezTo>
                <a:cubicBezTo>
                  <a:pt x="45" y="19"/>
                  <a:pt x="45" y="20"/>
                  <a:pt x="44" y="20"/>
                </a:cubicBezTo>
                <a:cubicBezTo>
                  <a:pt x="44" y="20"/>
                  <a:pt x="43" y="20"/>
                  <a:pt x="43" y="21"/>
                </a:cubicBezTo>
                <a:cubicBezTo>
                  <a:pt x="42" y="21"/>
                  <a:pt x="41" y="22"/>
                  <a:pt x="41" y="22"/>
                </a:cubicBezTo>
                <a:cubicBezTo>
                  <a:pt x="40" y="22"/>
                  <a:pt x="40" y="22"/>
                  <a:pt x="40" y="22"/>
                </a:cubicBezTo>
                <a:cubicBezTo>
                  <a:pt x="39" y="22"/>
                  <a:pt x="38" y="22"/>
                  <a:pt x="38" y="22"/>
                </a:cubicBezTo>
                <a:cubicBezTo>
                  <a:pt x="38" y="21"/>
                  <a:pt x="39" y="21"/>
                  <a:pt x="39" y="21"/>
                </a:cubicBezTo>
                <a:cubicBezTo>
                  <a:pt x="40" y="21"/>
                  <a:pt x="40" y="20"/>
                  <a:pt x="41" y="20"/>
                </a:cubicBezTo>
                <a:cubicBezTo>
                  <a:pt x="41" y="20"/>
                  <a:pt x="41" y="20"/>
                  <a:pt x="41" y="20"/>
                </a:cubicBezTo>
                <a:cubicBezTo>
                  <a:pt x="41" y="20"/>
                  <a:pt x="42" y="20"/>
                  <a:pt x="42" y="20"/>
                </a:cubicBezTo>
                <a:cubicBezTo>
                  <a:pt x="42" y="19"/>
                  <a:pt x="43" y="19"/>
                  <a:pt x="43" y="19"/>
                </a:cubicBezTo>
                <a:cubicBezTo>
                  <a:pt x="44" y="19"/>
                  <a:pt x="44" y="19"/>
                  <a:pt x="44" y="18"/>
                </a:cubicBezTo>
                <a:cubicBezTo>
                  <a:pt x="45" y="18"/>
                  <a:pt x="44" y="19"/>
                  <a:pt x="45" y="19"/>
                </a:cubicBezTo>
                <a:cubicBezTo>
                  <a:pt x="45" y="19"/>
                  <a:pt x="45" y="19"/>
                  <a:pt x="45" y="18"/>
                </a:cubicBezTo>
                <a:cubicBezTo>
                  <a:pt x="45" y="18"/>
                  <a:pt x="46" y="18"/>
                  <a:pt x="45" y="17"/>
                </a:cubicBezTo>
                <a:cubicBezTo>
                  <a:pt x="46" y="17"/>
                  <a:pt x="46" y="17"/>
                  <a:pt x="47" y="17"/>
                </a:cubicBezTo>
                <a:cubicBezTo>
                  <a:pt x="47" y="17"/>
                  <a:pt x="47" y="17"/>
                  <a:pt x="48" y="17"/>
                </a:cubicBezTo>
                <a:cubicBezTo>
                  <a:pt x="48" y="16"/>
                  <a:pt x="49" y="16"/>
                  <a:pt x="50" y="16"/>
                </a:cubicBezTo>
                <a:cubicBezTo>
                  <a:pt x="50" y="16"/>
                  <a:pt x="51" y="15"/>
                  <a:pt x="51" y="15"/>
                </a:cubicBezTo>
                <a:cubicBezTo>
                  <a:pt x="52" y="15"/>
                  <a:pt x="52" y="15"/>
                  <a:pt x="53" y="15"/>
                </a:cubicBezTo>
                <a:cubicBezTo>
                  <a:pt x="53" y="15"/>
                  <a:pt x="53" y="15"/>
                  <a:pt x="53" y="15"/>
                </a:cubicBezTo>
                <a:cubicBezTo>
                  <a:pt x="54" y="15"/>
                  <a:pt x="54" y="15"/>
                  <a:pt x="54" y="15"/>
                </a:cubicBezTo>
                <a:moveTo>
                  <a:pt x="46" y="17"/>
                </a:moveTo>
                <a:cubicBezTo>
                  <a:pt x="46" y="17"/>
                  <a:pt x="47" y="17"/>
                  <a:pt x="47" y="17"/>
                </a:cubicBezTo>
                <a:cubicBezTo>
                  <a:pt x="47" y="16"/>
                  <a:pt x="46" y="17"/>
                  <a:pt x="46" y="17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6" y="18"/>
                  <a:pt x="46" y="17"/>
                </a:cubicBezTo>
                <a:moveTo>
                  <a:pt x="48" y="17"/>
                </a:moveTo>
                <a:cubicBezTo>
                  <a:pt x="47" y="17"/>
                  <a:pt x="48" y="18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8"/>
                  <a:pt x="47" y="19"/>
                  <a:pt x="48" y="18"/>
                </a:cubicBezTo>
                <a:cubicBezTo>
                  <a:pt x="47" y="18"/>
                  <a:pt x="48" y="18"/>
                  <a:pt x="48" y="17"/>
                </a:cubicBezTo>
                <a:moveTo>
                  <a:pt x="49" y="17"/>
                </a:moveTo>
                <a:cubicBezTo>
                  <a:pt x="49" y="16"/>
                  <a:pt x="49" y="17"/>
                  <a:pt x="48" y="17"/>
                </a:cubicBezTo>
                <a:cubicBezTo>
                  <a:pt x="48" y="17"/>
                  <a:pt x="48" y="17"/>
                  <a:pt x="49" y="17"/>
                </a:cubicBezTo>
                <a:cubicBezTo>
                  <a:pt x="49" y="17"/>
                  <a:pt x="49" y="17"/>
                  <a:pt x="49" y="17"/>
                </a:cubicBezTo>
                <a:moveTo>
                  <a:pt x="58" y="17"/>
                </a:moveTo>
                <a:cubicBezTo>
                  <a:pt x="59" y="17"/>
                  <a:pt x="59" y="17"/>
                  <a:pt x="59" y="18"/>
                </a:cubicBezTo>
                <a:cubicBezTo>
                  <a:pt x="59" y="17"/>
                  <a:pt x="60" y="17"/>
                  <a:pt x="60" y="17"/>
                </a:cubicBezTo>
                <a:cubicBezTo>
                  <a:pt x="59" y="17"/>
                  <a:pt x="59" y="17"/>
                  <a:pt x="58" y="17"/>
                </a:cubicBezTo>
                <a:moveTo>
                  <a:pt x="52" y="17"/>
                </a:moveTo>
                <a:cubicBezTo>
                  <a:pt x="52" y="17"/>
                  <a:pt x="50" y="17"/>
                  <a:pt x="51" y="17"/>
                </a:cubicBezTo>
                <a:cubicBezTo>
                  <a:pt x="51" y="17"/>
                  <a:pt x="53" y="17"/>
                  <a:pt x="52" y="17"/>
                </a:cubicBezTo>
                <a:moveTo>
                  <a:pt x="53" y="15"/>
                </a:moveTo>
                <a:cubicBezTo>
                  <a:pt x="53" y="15"/>
                  <a:pt x="52" y="15"/>
                  <a:pt x="51" y="15"/>
                </a:cubicBezTo>
                <a:cubicBezTo>
                  <a:pt x="51" y="16"/>
                  <a:pt x="50" y="16"/>
                  <a:pt x="50" y="17"/>
                </a:cubicBezTo>
                <a:cubicBezTo>
                  <a:pt x="52" y="16"/>
                  <a:pt x="51" y="15"/>
                  <a:pt x="53" y="15"/>
                </a:cubicBezTo>
                <a:moveTo>
                  <a:pt x="2" y="93"/>
                </a:moveTo>
                <a:cubicBezTo>
                  <a:pt x="2" y="92"/>
                  <a:pt x="1" y="92"/>
                  <a:pt x="2" y="91"/>
                </a:cubicBezTo>
                <a:cubicBezTo>
                  <a:pt x="2" y="91"/>
                  <a:pt x="2" y="92"/>
                  <a:pt x="3" y="92"/>
                </a:cubicBezTo>
                <a:cubicBezTo>
                  <a:pt x="3" y="93"/>
                  <a:pt x="3" y="93"/>
                  <a:pt x="2" y="93"/>
                </a:cubicBezTo>
                <a:moveTo>
                  <a:pt x="83" y="22"/>
                </a:moveTo>
                <a:cubicBezTo>
                  <a:pt x="82" y="22"/>
                  <a:pt x="82" y="21"/>
                  <a:pt x="81" y="21"/>
                </a:cubicBezTo>
                <a:cubicBezTo>
                  <a:pt x="81" y="20"/>
                  <a:pt x="83" y="21"/>
                  <a:pt x="83" y="22"/>
                </a:cubicBezTo>
                <a:moveTo>
                  <a:pt x="43" y="16"/>
                </a:moveTo>
                <a:cubicBezTo>
                  <a:pt x="43" y="16"/>
                  <a:pt x="43" y="16"/>
                  <a:pt x="44" y="16"/>
                </a:cubicBezTo>
                <a:cubicBezTo>
                  <a:pt x="44" y="17"/>
                  <a:pt x="43" y="16"/>
                  <a:pt x="43" y="17"/>
                </a:cubicBezTo>
                <a:cubicBezTo>
                  <a:pt x="42" y="17"/>
                  <a:pt x="43" y="16"/>
                  <a:pt x="43" y="16"/>
                </a:cubicBezTo>
                <a:moveTo>
                  <a:pt x="45" y="17"/>
                </a:moveTo>
                <a:cubicBezTo>
                  <a:pt x="45" y="17"/>
                  <a:pt x="45" y="17"/>
                  <a:pt x="45" y="18"/>
                </a:cubicBezTo>
                <a:cubicBezTo>
                  <a:pt x="44" y="18"/>
                  <a:pt x="44" y="18"/>
                  <a:pt x="43" y="18"/>
                </a:cubicBezTo>
                <a:cubicBezTo>
                  <a:pt x="43" y="17"/>
                  <a:pt x="44" y="18"/>
                  <a:pt x="45" y="17"/>
                </a:cubicBezTo>
                <a:moveTo>
                  <a:pt x="49" y="12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2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1"/>
                  <a:pt x="52" y="11"/>
                  <a:pt x="52" y="12"/>
                </a:cubicBezTo>
                <a:cubicBezTo>
                  <a:pt x="52" y="12"/>
                  <a:pt x="52" y="11"/>
                  <a:pt x="52" y="11"/>
                </a:cubicBezTo>
                <a:cubicBezTo>
                  <a:pt x="51" y="11"/>
                  <a:pt x="51" y="12"/>
                  <a:pt x="51" y="12"/>
                </a:cubicBezTo>
                <a:cubicBezTo>
                  <a:pt x="51" y="12"/>
                  <a:pt x="50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moveTo>
                  <a:pt x="59" y="129"/>
                </a:moveTo>
                <a:cubicBezTo>
                  <a:pt x="59" y="129"/>
                  <a:pt x="59" y="128"/>
                  <a:pt x="60" y="128"/>
                </a:cubicBezTo>
                <a:cubicBezTo>
                  <a:pt x="60" y="129"/>
                  <a:pt x="59" y="129"/>
                  <a:pt x="59" y="129"/>
                </a:cubicBezTo>
                <a:moveTo>
                  <a:pt x="47" y="14"/>
                </a:moveTo>
                <a:cubicBezTo>
                  <a:pt x="48" y="13"/>
                  <a:pt x="49" y="14"/>
                  <a:pt x="49" y="13"/>
                </a:cubicBezTo>
                <a:cubicBezTo>
                  <a:pt x="50" y="13"/>
                  <a:pt x="50" y="13"/>
                  <a:pt x="51" y="13"/>
                </a:cubicBezTo>
                <a:cubicBezTo>
                  <a:pt x="52" y="13"/>
                  <a:pt x="52" y="12"/>
                  <a:pt x="53" y="13"/>
                </a:cubicBezTo>
                <a:cubicBezTo>
                  <a:pt x="53" y="13"/>
                  <a:pt x="52" y="13"/>
                  <a:pt x="51" y="13"/>
                </a:cubicBezTo>
                <a:cubicBezTo>
                  <a:pt x="50" y="14"/>
                  <a:pt x="48" y="14"/>
                  <a:pt x="47" y="14"/>
                </a:cubicBezTo>
                <a:moveTo>
                  <a:pt x="47" y="14"/>
                </a:moveTo>
                <a:cubicBezTo>
                  <a:pt x="47" y="15"/>
                  <a:pt x="47" y="15"/>
                  <a:pt x="46" y="15"/>
                </a:cubicBezTo>
                <a:cubicBezTo>
                  <a:pt x="46" y="15"/>
                  <a:pt x="45" y="15"/>
                  <a:pt x="44" y="16"/>
                </a:cubicBezTo>
                <a:cubicBezTo>
                  <a:pt x="44" y="15"/>
                  <a:pt x="44" y="16"/>
                  <a:pt x="44" y="15"/>
                </a:cubicBezTo>
                <a:cubicBezTo>
                  <a:pt x="44" y="14"/>
                  <a:pt x="46" y="15"/>
                  <a:pt x="47" y="14"/>
                </a:cubicBezTo>
                <a:moveTo>
                  <a:pt x="49" y="15"/>
                </a:moveTo>
                <a:cubicBezTo>
                  <a:pt x="50" y="15"/>
                  <a:pt x="50" y="15"/>
                  <a:pt x="50" y="15"/>
                </a:cubicBezTo>
                <a:cubicBezTo>
                  <a:pt x="51" y="15"/>
                  <a:pt x="49" y="15"/>
                  <a:pt x="49" y="16"/>
                </a:cubicBezTo>
                <a:cubicBezTo>
                  <a:pt x="49" y="16"/>
                  <a:pt x="48" y="16"/>
                  <a:pt x="48" y="16"/>
                </a:cubicBezTo>
                <a:cubicBezTo>
                  <a:pt x="47" y="16"/>
                  <a:pt x="47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7" y="16"/>
                  <a:pt x="47" y="16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5"/>
                  <a:pt x="49" y="15"/>
                  <a:pt x="49" y="15"/>
                </a:cubicBezTo>
                <a:moveTo>
                  <a:pt x="90" y="9"/>
                </a:moveTo>
                <a:cubicBezTo>
                  <a:pt x="89" y="9"/>
                  <a:pt x="88" y="10"/>
                  <a:pt x="87" y="10"/>
                </a:cubicBezTo>
                <a:cubicBezTo>
                  <a:pt x="86" y="10"/>
                  <a:pt x="86" y="9"/>
                  <a:pt x="85" y="9"/>
                </a:cubicBezTo>
                <a:cubicBezTo>
                  <a:pt x="85" y="9"/>
                  <a:pt x="84" y="9"/>
                  <a:pt x="83" y="9"/>
                </a:cubicBezTo>
                <a:cubicBezTo>
                  <a:pt x="82" y="8"/>
                  <a:pt x="82" y="8"/>
                  <a:pt x="82" y="8"/>
                </a:cubicBezTo>
                <a:cubicBezTo>
                  <a:pt x="80" y="7"/>
                  <a:pt x="78" y="7"/>
                  <a:pt x="77" y="6"/>
                </a:cubicBezTo>
                <a:cubicBezTo>
                  <a:pt x="76" y="6"/>
                  <a:pt x="76" y="6"/>
                  <a:pt x="75" y="6"/>
                </a:cubicBezTo>
                <a:cubicBezTo>
                  <a:pt x="74" y="5"/>
                  <a:pt x="74" y="5"/>
                  <a:pt x="73" y="5"/>
                </a:cubicBezTo>
                <a:cubicBezTo>
                  <a:pt x="73" y="5"/>
                  <a:pt x="74" y="5"/>
                  <a:pt x="74" y="5"/>
                </a:cubicBezTo>
                <a:cubicBezTo>
                  <a:pt x="74" y="4"/>
                  <a:pt x="73" y="4"/>
                  <a:pt x="73" y="4"/>
                </a:cubicBezTo>
                <a:cubicBezTo>
                  <a:pt x="73" y="4"/>
                  <a:pt x="72" y="3"/>
                  <a:pt x="72" y="3"/>
                </a:cubicBezTo>
                <a:cubicBezTo>
                  <a:pt x="72" y="3"/>
                  <a:pt x="71" y="3"/>
                  <a:pt x="71" y="3"/>
                </a:cubicBezTo>
                <a:cubicBezTo>
                  <a:pt x="71" y="3"/>
                  <a:pt x="72" y="4"/>
                  <a:pt x="73" y="4"/>
                </a:cubicBezTo>
                <a:cubicBezTo>
                  <a:pt x="72" y="5"/>
                  <a:pt x="71" y="4"/>
                  <a:pt x="69" y="4"/>
                </a:cubicBezTo>
                <a:cubicBezTo>
                  <a:pt x="70" y="3"/>
                  <a:pt x="69" y="3"/>
                  <a:pt x="70" y="3"/>
                </a:cubicBezTo>
                <a:cubicBezTo>
                  <a:pt x="70" y="3"/>
                  <a:pt x="69" y="2"/>
                  <a:pt x="69" y="2"/>
                </a:cubicBezTo>
                <a:cubicBezTo>
                  <a:pt x="69" y="3"/>
                  <a:pt x="70" y="3"/>
                  <a:pt x="69" y="4"/>
                </a:cubicBezTo>
                <a:cubicBezTo>
                  <a:pt x="69" y="4"/>
                  <a:pt x="68" y="4"/>
                  <a:pt x="68" y="4"/>
                </a:cubicBezTo>
                <a:cubicBezTo>
                  <a:pt x="69" y="4"/>
                  <a:pt x="69" y="3"/>
                  <a:pt x="68" y="3"/>
                </a:cubicBezTo>
                <a:cubicBezTo>
                  <a:pt x="68" y="3"/>
                  <a:pt x="67" y="2"/>
                  <a:pt x="67" y="3"/>
                </a:cubicBezTo>
                <a:cubicBezTo>
                  <a:pt x="67" y="3"/>
                  <a:pt x="67" y="3"/>
                  <a:pt x="68" y="3"/>
                </a:cubicBezTo>
                <a:cubicBezTo>
                  <a:pt x="68" y="3"/>
                  <a:pt x="66" y="3"/>
                  <a:pt x="65" y="3"/>
                </a:cubicBezTo>
                <a:cubicBezTo>
                  <a:pt x="65" y="3"/>
                  <a:pt x="64" y="3"/>
                  <a:pt x="65" y="2"/>
                </a:cubicBezTo>
                <a:cubicBezTo>
                  <a:pt x="64" y="3"/>
                  <a:pt x="62" y="2"/>
                  <a:pt x="61" y="1"/>
                </a:cubicBezTo>
                <a:cubicBezTo>
                  <a:pt x="63" y="1"/>
                  <a:pt x="65" y="1"/>
                  <a:pt x="65" y="0"/>
                </a:cubicBezTo>
                <a:cubicBezTo>
                  <a:pt x="66" y="0"/>
                  <a:pt x="65" y="1"/>
                  <a:pt x="66" y="1"/>
                </a:cubicBezTo>
                <a:cubicBezTo>
                  <a:pt x="67" y="1"/>
                  <a:pt x="66" y="0"/>
                  <a:pt x="66" y="0"/>
                </a:cubicBezTo>
                <a:cubicBezTo>
                  <a:pt x="67" y="0"/>
                  <a:pt x="68" y="0"/>
                  <a:pt x="69" y="0"/>
                </a:cubicBezTo>
                <a:cubicBezTo>
                  <a:pt x="69" y="1"/>
                  <a:pt x="68" y="0"/>
                  <a:pt x="67" y="0"/>
                </a:cubicBezTo>
                <a:cubicBezTo>
                  <a:pt x="67" y="1"/>
                  <a:pt x="69" y="1"/>
                  <a:pt x="70" y="1"/>
                </a:cubicBezTo>
                <a:cubicBezTo>
                  <a:pt x="71" y="1"/>
                  <a:pt x="70" y="2"/>
                  <a:pt x="71" y="2"/>
                </a:cubicBezTo>
                <a:cubicBezTo>
                  <a:pt x="72" y="2"/>
                  <a:pt x="72" y="2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70" y="0"/>
                  <a:pt x="69" y="1"/>
                  <a:pt x="68" y="0"/>
                </a:cubicBezTo>
                <a:cubicBezTo>
                  <a:pt x="70" y="0"/>
                  <a:pt x="71" y="0"/>
                  <a:pt x="72" y="1"/>
                </a:cubicBezTo>
                <a:cubicBezTo>
                  <a:pt x="74" y="1"/>
                  <a:pt x="75" y="1"/>
                  <a:pt x="76" y="2"/>
                </a:cubicBezTo>
                <a:cubicBezTo>
                  <a:pt x="76" y="2"/>
                  <a:pt x="76" y="3"/>
                  <a:pt x="76" y="4"/>
                </a:cubicBezTo>
                <a:cubicBezTo>
                  <a:pt x="76" y="4"/>
                  <a:pt x="77" y="4"/>
                  <a:pt x="77" y="4"/>
                </a:cubicBezTo>
                <a:cubicBezTo>
                  <a:pt x="78" y="4"/>
                  <a:pt x="77" y="3"/>
                  <a:pt x="77" y="3"/>
                </a:cubicBezTo>
                <a:cubicBezTo>
                  <a:pt x="79" y="4"/>
                  <a:pt x="79" y="4"/>
                  <a:pt x="79" y="4"/>
                </a:cubicBezTo>
                <a:cubicBezTo>
                  <a:pt x="79" y="3"/>
                  <a:pt x="78" y="3"/>
                  <a:pt x="77" y="2"/>
                </a:cubicBezTo>
                <a:cubicBezTo>
                  <a:pt x="78" y="2"/>
                  <a:pt x="80" y="3"/>
                  <a:pt x="82" y="3"/>
                </a:cubicBezTo>
                <a:cubicBezTo>
                  <a:pt x="81" y="3"/>
                  <a:pt x="81" y="4"/>
                  <a:pt x="81" y="4"/>
                </a:cubicBezTo>
                <a:cubicBezTo>
                  <a:pt x="82" y="4"/>
                  <a:pt x="82" y="4"/>
                  <a:pt x="82" y="4"/>
                </a:cubicBezTo>
                <a:cubicBezTo>
                  <a:pt x="82" y="4"/>
                  <a:pt x="82" y="4"/>
                  <a:pt x="82" y="4"/>
                </a:cubicBezTo>
                <a:cubicBezTo>
                  <a:pt x="83" y="4"/>
                  <a:pt x="84" y="4"/>
                  <a:pt x="85" y="4"/>
                </a:cubicBezTo>
                <a:cubicBezTo>
                  <a:pt x="85" y="4"/>
                  <a:pt x="86" y="5"/>
                  <a:pt x="87" y="5"/>
                </a:cubicBezTo>
                <a:cubicBezTo>
                  <a:pt x="87" y="5"/>
                  <a:pt x="87" y="6"/>
                  <a:pt x="87" y="6"/>
                </a:cubicBezTo>
                <a:cubicBezTo>
                  <a:pt x="88" y="6"/>
                  <a:pt x="89" y="6"/>
                  <a:pt x="88" y="6"/>
                </a:cubicBezTo>
                <a:cubicBezTo>
                  <a:pt x="88" y="5"/>
                  <a:pt x="89" y="6"/>
                  <a:pt x="90" y="6"/>
                </a:cubicBezTo>
                <a:cubicBezTo>
                  <a:pt x="90" y="7"/>
                  <a:pt x="89" y="8"/>
                  <a:pt x="90" y="9"/>
                </a:cubicBezTo>
                <a:moveTo>
                  <a:pt x="70" y="2"/>
                </a:moveTo>
                <a:cubicBezTo>
                  <a:pt x="71" y="2"/>
                  <a:pt x="69" y="1"/>
                  <a:pt x="68" y="2"/>
                </a:cubicBezTo>
                <a:cubicBezTo>
                  <a:pt x="69" y="2"/>
                  <a:pt x="69" y="2"/>
                  <a:pt x="70" y="2"/>
                </a:cubicBezTo>
                <a:moveTo>
                  <a:pt x="76" y="4"/>
                </a:moveTo>
                <a:cubicBezTo>
                  <a:pt x="75" y="3"/>
                  <a:pt x="75" y="3"/>
                  <a:pt x="75" y="2"/>
                </a:cubicBezTo>
                <a:cubicBezTo>
                  <a:pt x="74" y="1"/>
                  <a:pt x="74" y="3"/>
                  <a:pt x="74" y="3"/>
                </a:cubicBezTo>
                <a:cubicBezTo>
                  <a:pt x="74" y="3"/>
                  <a:pt x="73" y="2"/>
                  <a:pt x="73" y="2"/>
                </a:cubicBezTo>
                <a:cubicBezTo>
                  <a:pt x="72" y="2"/>
                  <a:pt x="71" y="2"/>
                  <a:pt x="71" y="2"/>
                </a:cubicBezTo>
                <a:cubicBezTo>
                  <a:pt x="72" y="3"/>
                  <a:pt x="72" y="2"/>
                  <a:pt x="73" y="2"/>
                </a:cubicBezTo>
                <a:cubicBezTo>
                  <a:pt x="74" y="3"/>
                  <a:pt x="74" y="4"/>
                  <a:pt x="76" y="4"/>
                </a:cubicBezTo>
                <a:moveTo>
                  <a:pt x="82" y="5"/>
                </a:moveTo>
                <a:cubicBezTo>
                  <a:pt x="81" y="4"/>
                  <a:pt x="80" y="5"/>
                  <a:pt x="80" y="4"/>
                </a:cubicBezTo>
                <a:cubicBezTo>
                  <a:pt x="79" y="4"/>
                  <a:pt x="78" y="4"/>
                  <a:pt x="78" y="4"/>
                </a:cubicBezTo>
                <a:cubicBezTo>
                  <a:pt x="78" y="5"/>
                  <a:pt x="79" y="5"/>
                  <a:pt x="79" y="5"/>
                </a:cubicBezTo>
                <a:cubicBezTo>
                  <a:pt x="80" y="4"/>
                  <a:pt x="81" y="5"/>
                  <a:pt x="82" y="5"/>
                </a:cubicBezTo>
                <a:moveTo>
                  <a:pt x="81" y="6"/>
                </a:moveTo>
                <a:cubicBezTo>
                  <a:pt x="80" y="6"/>
                  <a:pt x="81" y="7"/>
                  <a:pt x="81" y="7"/>
                </a:cubicBezTo>
                <a:cubicBezTo>
                  <a:pt x="82" y="7"/>
                  <a:pt x="81" y="6"/>
                  <a:pt x="81" y="6"/>
                </a:cubicBezTo>
                <a:moveTo>
                  <a:pt x="83" y="5"/>
                </a:moveTo>
                <a:cubicBezTo>
                  <a:pt x="82" y="5"/>
                  <a:pt x="82" y="5"/>
                  <a:pt x="82" y="5"/>
                </a:cubicBezTo>
                <a:cubicBezTo>
                  <a:pt x="82" y="6"/>
                  <a:pt x="82" y="6"/>
                  <a:pt x="83" y="6"/>
                </a:cubicBezTo>
                <a:lnTo>
                  <a:pt x="83" y="5"/>
                </a:lnTo>
                <a:close/>
                <a:moveTo>
                  <a:pt x="84" y="5"/>
                </a:moveTo>
                <a:cubicBezTo>
                  <a:pt x="84" y="5"/>
                  <a:pt x="83" y="6"/>
                  <a:pt x="84" y="7"/>
                </a:cubicBezTo>
                <a:cubicBezTo>
                  <a:pt x="84" y="7"/>
                  <a:pt x="85" y="6"/>
                  <a:pt x="84" y="5"/>
                </a:cubicBezTo>
                <a:moveTo>
                  <a:pt x="88" y="7"/>
                </a:moveTo>
                <a:cubicBezTo>
                  <a:pt x="88" y="7"/>
                  <a:pt x="88" y="7"/>
                  <a:pt x="88" y="6"/>
                </a:cubicBezTo>
                <a:cubicBezTo>
                  <a:pt x="87" y="7"/>
                  <a:pt x="88" y="7"/>
                  <a:pt x="88" y="8"/>
                </a:cubicBezTo>
                <a:cubicBezTo>
                  <a:pt x="89" y="7"/>
                  <a:pt x="88" y="7"/>
                  <a:pt x="88" y="7"/>
                </a:cubicBezTo>
                <a:moveTo>
                  <a:pt x="4" y="75"/>
                </a:moveTo>
                <a:cubicBezTo>
                  <a:pt x="4" y="75"/>
                  <a:pt x="4" y="77"/>
                  <a:pt x="3" y="77"/>
                </a:cubicBezTo>
                <a:cubicBezTo>
                  <a:pt x="3" y="75"/>
                  <a:pt x="4" y="75"/>
                  <a:pt x="4" y="74"/>
                </a:cubicBezTo>
                <a:cubicBezTo>
                  <a:pt x="4" y="74"/>
                  <a:pt x="4" y="75"/>
                  <a:pt x="4" y="75"/>
                </a:cubicBezTo>
                <a:moveTo>
                  <a:pt x="3" y="75"/>
                </a:moveTo>
                <a:cubicBezTo>
                  <a:pt x="3" y="76"/>
                  <a:pt x="3" y="74"/>
                  <a:pt x="3" y="74"/>
                </a:cubicBezTo>
                <a:cubicBezTo>
                  <a:pt x="4" y="74"/>
                  <a:pt x="3" y="75"/>
                  <a:pt x="3" y="75"/>
                </a:cubicBezTo>
                <a:moveTo>
                  <a:pt x="5" y="67"/>
                </a:moveTo>
                <a:cubicBezTo>
                  <a:pt x="5" y="68"/>
                  <a:pt x="5" y="70"/>
                  <a:pt x="4" y="70"/>
                </a:cubicBezTo>
                <a:cubicBezTo>
                  <a:pt x="4" y="71"/>
                  <a:pt x="4" y="71"/>
                  <a:pt x="4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71"/>
                  <a:pt x="4" y="72"/>
                  <a:pt x="4" y="72"/>
                </a:cubicBezTo>
                <a:cubicBezTo>
                  <a:pt x="3" y="71"/>
                  <a:pt x="5" y="69"/>
                  <a:pt x="4" y="69"/>
                </a:cubicBezTo>
                <a:cubicBezTo>
                  <a:pt x="4" y="68"/>
                  <a:pt x="4" y="68"/>
                  <a:pt x="5" y="67"/>
                </a:cubicBezTo>
                <a:moveTo>
                  <a:pt x="3" y="77"/>
                </a:moveTo>
                <a:cubicBezTo>
                  <a:pt x="3" y="78"/>
                  <a:pt x="4" y="79"/>
                  <a:pt x="3" y="80"/>
                </a:cubicBezTo>
                <a:cubicBezTo>
                  <a:pt x="3" y="80"/>
                  <a:pt x="3" y="78"/>
                  <a:pt x="3" y="78"/>
                </a:cubicBezTo>
                <a:cubicBezTo>
                  <a:pt x="3" y="77"/>
                  <a:pt x="4" y="76"/>
                  <a:pt x="4" y="77"/>
                </a:cubicBezTo>
                <a:cubicBezTo>
                  <a:pt x="5" y="77"/>
                  <a:pt x="4" y="76"/>
                  <a:pt x="4" y="76"/>
                </a:cubicBezTo>
                <a:cubicBezTo>
                  <a:pt x="5" y="76"/>
                  <a:pt x="5" y="77"/>
                  <a:pt x="4" y="78"/>
                </a:cubicBezTo>
                <a:cubicBezTo>
                  <a:pt x="4" y="78"/>
                  <a:pt x="4" y="77"/>
                  <a:pt x="3" y="77"/>
                </a:cubicBezTo>
                <a:moveTo>
                  <a:pt x="6" y="71"/>
                </a:moveTo>
                <a:cubicBezTo>
                  <a:pt x="5" y="73"/>
                  <a:pt x="5" y="73"/>
                  <a:pt x="5" y="75"/>
                </a:cubicBezTo>
                <a:cubicBezTo>
                  <a:pt x="4" y="75"/>
                  <a:pt x="4" y="74"/>
                  <a:pt x="4" y="72"/>
                </a:cubicBezTo>
                <a:cubicBezTo>
                  <a:pt x="5" y="72"/>
                  <a:pt x="4" y="73"/>
                  <a:pt x="4" y="73"/>
                </a:cubicBezTo>
                <a:cubicBezTo>
                  <a:pt x="5" y="73"/>
                  <a:pt x="5" y="71"/>
                  <a:pt x="6" y="71"/>
                </a:cubicBezTo>
                <a:moveTo>
                  <a:pt x="27" y="25"/>
                </a:moveTo>
                <a:cubicBezTo>
                  <a:pt x="26" y="25"/>
                  <a:pt x="27" y="24"/>
                  <a:pt x="26" y="24"/>
                </a:cubicBezTo>
                <a:cubicBezTo>
                  <a:pt x="26" y="24"/>
                  <a:pt x="27" y="24"/>
                  <a:pt x="27" y="24"/>
                </a:cubicBezTo>
                <a:cubicBezTo>
                  <a:pt x="27" y="24"/>
                  <a:pt x="27" y="24"/>
                  <a:pt x="27" y="25"/>
                </a:cubicBezTo>
                <a:moveTo>
                  <a:pt x="4" y="81"/>
                </a:moveTo>
                <a:cubicBezTo>
                  <a:pt x="3" y="81"/>
                  <a:pt x="4" y="80"/>
                  <a:pt x="4" y="79"/>
                </a:cubicBezTo>
                <a:cubicBezTo>
                  <a:pt x="4" y="79"/>
                  <a:pt x="4" y="80"/>
                  <a:pt x="4" y="80"/>
                </a:cubicBezTo>
                <a:cubicBezTo>
                  <a:pt x="4" y="81"/>
                  <a:pt x="4" y="82"/>
                  <a:pt x="4" y="81"/>
                </a:cubicBezTo>
                <a:moveTo>
                  <a:pt x="0" y="91"/>
                </a:moveTo>
                <a:cubicBezTo>
                  <a:pt x="0" y="90"/>
                  <a:pt x="0" y="88"/>
                  <a:pt x="1" y="87"/>
                </a:cubicBezTo>
                <a:cubicBezTo>
                  <a:pt x="1" y="87"/>
                  <a:pt x="1" y="88"/>
                  <a:pt x="1" y="88"/>
                </a:cubicBezTo>
                <a:cubicBezTo>
                  <a:pt x="1" y="89"/>
                  <a:pt x="1" y="90"/>
                  <a:pt x="0" y="91"/>
                </a:cubicBezTo>
                <a:moveTo>
                  <a:pt x="6" y="69"/>
                </a:moveTo>
                <a:cubicBezTo>
                  <a:pt x="6" y="67"/>
                  <a:pt x="5" y="68"/>
                  <a:pt x="5" y="67"/>
                </a:cubicBezTo>
                <a:cubicBezTo>
                  <a:pt x="6" y="67"/>
                  <a:pt x="6" y="68"/>
                  <a:pt x="6" y="68"/>
                </a:cubicBezTo>
                <a:cubicBezTo>
                  <a:pt x="6" y="69"/>
                  <a:pt x="7" y="70"/>
                  <a:pt x="6" y="70"/>
                </a:cubicBezTo>
                <a:cubicBezTo>
                  <a:pt x="6" y="69"/>
                  <a:pt x="5" y="68"/>
                  <a:pt x="6" y="69"/>
                </a:cubicBezTo>
                <a:moveTo>
                  <a:pt x="0" y="86"/>
                </a:moveTo>
                <a:cubicBezTo>
                  <a:pt x="0" y="86"/>
                  <a:pt x="1" y="84"/>
                  <a:pt x="1" y="83"/>
                </a:cubicBezTo>
                <a:cubicBezTo>
                  <a:pt x="1" y="84"/>
                  <a:pt x="1" y="85"/>
                  <a:pt x="0" y="86"/>
                </a:cubicBezTo>
                <a:moveTo>
                  <a:pt x="2" y="84"/>
                </a:moveTo>
                <a:cubicBezTo>
                  <a:pt x="3" y="83"/>
                  <a:pt x="2" y="83"/>
                  <a:pt x="3" y="82"/>
                </a:cubicBezTo>
                <a:cubicBezTo>
                  <a:pt x="3" y="82"/>
                  <a:pt x="3" y="83"/>
                  <a:pt x="3" y="83"/>
                </a:cubicBezTo>
                <a:cubicBezTo>
                  <a:pt x="3" y="84"/>
                  <a:pt x="3" y="84"/>
                  <a:pt x="2" y="84"/>
                </a:cubicBezTo>
                <a:moveTo>
                  <a:pt x="2" y="90"/>
                </a:moveTo>
                <a:cubicBezTo>
                  <a:pt x="2" y="90"/>
                  <a:pt x="2" y="90"/>
                  <a:pt x="2" y="91"/>
                </a:cubicBezTo>
                <a:cubicBezTo>
                  <a:pt x="1" y="90"/>
                  <a:pt x="2" y="89"/>
                  <a:pt x="2" y="88"/>
                </a:cubicBezTo>
                <a:cubicBezTo>
                  <a:pt x="2" y="88"/>
                  <a:pt x="2" y="88"/>
                  <a:pt x="2" y="87"/>
                </a:cubicBezTo>
                <a:cubicBezTo>
                  <a:pt x="2" y="87"/>
                  <a:pt x="2" y="88"/>
                  <a:pt x="2" y="87"/>
                </a:cubicBezTo>
                <a:cubicBezTo>
                  <a:pt x="2" y="87"/>
                  <a:pt x="2" y="87"/>
                  <a:pt x="2" y="86"/>
                </a:cubicBezTo>
                <a:cubicBezTo>
                  <a:pt x="2" y="86"/>
                  <a:pt x="3" y="87"/>
                  <a:pt x="3" y="86"/>
                </a:cubicBezTo>
                <a:cubicBezTo>
                  <a:pt x="3" y="87"/>
                  <a:pt x="3" y="88"/>
                  <a:pt x="3" y="88"/>
                </a:cubicBezTo>
                <a:cubicBezTo>
                  <a:pt x="3" y="88"/>
                  <a:pt x="3" y="88"/>
                  <a:pt x="3" y="89"/>
                </a:cubicBezTo>
                <a:cubicBezTo>
                  <a:pt x="3" y="89"/>
                  <a:pt x="3" y="88"/>
                  <a:pt x="3" y="88"/>
                </a:cubicBezTo>
                <a:cubicBezTo>
                  <a:pt x="2" y="88"/>
                  <a:pt x="2" y="88"/>
                  <a:pt x="2" y="88"/>
                </a:cubicBezTo>
                <a:cubicBezTo>
                  <a:pt x="2" y="89"/>
                  <a:pt x="3" y="90"/>
                  <a:pt x="3" y="91"/>
                </a:cubicBezTo>
                <a:cubicBezTo>
                  <a:pt x="2" y="90"/>
                  <a:pt x="3" y="91"/>
                  <a:pt x="3" y="92"/>
                </a:cubicBezTo>
                <a:cubicBezTo>
                  <a:pt x="3" y="92"/>
                  <a:pt x="3" y="91"/>
                  <a:pt x="2" y="91"/>
                </a:cubicBezTo>
                <a:cubicBezTo>
                  <a:pt x="2" y="91"/>
                  <a:pt x="3" y="91"/>
                  <a:pt x="2" y="90"/>
                </a:cubicBezTo>
                <a:moveTo>
                  <a:pt x="1" y="81"/>
                </a:moveTo>
                <a:cubicBezTo>
                  <a:pt x="1" y="80"/>
                  <a:pt x="1" y="79"/>
                  <a:pt x="1" y="78"/>
                </a:cubicBezTo>
                <a:cubicBezTo>
                  <a:pt x="1" y="78"/>
                  <a:pt x="1" y="78"/>
                  <a:pt x="1" y="77"/>
                </a:cubicBezTo>
                <a:cubicBezTo>
                  <a:pt x="1" y="77"/>
                  <a:pt x="1" y="77"/>
                  <a:pt x="1" y="76"/>
                </a:cubicBezTo>
                <a:cubicBezTo>
                  <a:pt x="1" y="75"/>
                  <a:pt x="2" y="74"/>
                  <a:pt x="2" y="73"/>
                </a:cubicBezTo>
                <a:cubicBezTo>
                  <a:pt x="2" y="72"/>
                  <a:pt x="2" y="71"/>
                  <a:pt x="3" y="69"/>
                </a:cubicBezTo>
                <a:cubicBezTo>
                  <a:pt x="4" y="70"/>
                  <a:pt x="3" y="71"/>
                  <a:pt x="2" y="72"/>
                </a:cubicBezTo>
                <a:cubicBezTo>
                  <a:pt x="2" y="72"/>
                  <a:pt x="3" y="73"/>
                  <a:pt x="2" y="73"/>
                </a:cubicBezTo>
                <a:cubicBezTo>
                  <a:pt x="2" y="74"/>
                  <a:pt x="3" y="74"/>
                  <a:pt x="3" y="73"/>
                </a:cubicBezTo>
                <a:cubicBezTo>
                  <a:pt x="3" y="74"/>
                  <a:pt x="2" y="74"/>
                  <a:pt x="2" y="74"/>
                </a:cubicBezTo>
                <a:cubicBezTo>
                  <a:pt x="2" y="76"/>
                  <a:pt x="1" y="78"/>
                  <a:pt x="1" y="79"/>
                </a:cubicBezTo>
                <a:cubicBezTo>
                  <a:pt x="1" y="80"/>
                  <a:pt x="1" y="80"/>
                  <a:pt x="1" y="81"/>
                </a:cubicBezTo>
                <a:moveTo>
                  <a:pt x="28" y="23"/>
                </a:moveTo>
                <a:cubicBezTo>
                  <a:pt x="27" y="23"/>
                  <a:pt x="28" y="21"/>
                  <a:pt x="29" y="21"/>
                </a:cubicBezTo>
                <a:cubicBezTo>
                  <a:pt x="29" y="21"/>
                  <a:pt x="29" y="22"/>
                  <a:pt x="28" y="22"/>
                </a:cubicBezTo>
                <a:cubicBezTo>
                  <a:pt x="28" y="22"/>
                  <a:pt x="28" y="23"/>
                  <a:pt x="28" y="23"/>
                </a:cubicBezTo>
                <a:moveTo>
                  <a:pt x="33" y="24"/>
                </a:moveTo>
                <a:cubicBezTo>
                  <a:pt x="33" y="25"/>
                  <a:pt x="32" y="25"/>
                  <a:pt x="32" y="25"/>
                </a:cubicBezTo>
                <a:cubicBezTo>
                  <a:pt x="31" y="24"/>
                  <a:pt x="33" y="24"/>
                  <a:pt x="33" y="24"/>
                </a:cubicBezTo>
                <a:cubicBezTo>
                  <a:pt x="33" y="24"/>
                  <a:pt x="34" y="23"/>
                  <a:pt x="34" y="23"/>
                </a:cubicBezTo>
                <a:cubicBezTo>
                  <a:pt x="35" y="22"/>
                  <a:pt x="36" y="22"/>
                  <a:pt x="36" y="22"/>
                </a:cubicBezTo>
                <a:cubicBezTo>
                  <a:pt x="36" y="22"/>
                  <a:pt x="36" y="22"/>
                  <a:pt x="37" y="21"/>
                </a:cubicBezTo>
                <a:cubicBezTo>
                  <a:pt x="37" y="22"/>
                  <a:pt x="36" y="22"/>
                  <a:pt x="36" y="22"/>
                </a:cubicBezTo>
                <a:cubicBezTo>
                  <a:pt x="35" y="22"/>
                  <a:pt x="35" y="23"/>
                  <a:pt x="35" y="23"/>
                </a:cubicBezTo>
                <a:cubicBezTo>
                  <a:pt x="34" y="23"/>
                  <a:pt x="34" y="24"/>
                  <a:pt x="33" y="24"/>
                </a:cubicBezTo>
                <a:moveTo>
                  <a:pt x="29" y="23"/>
                </a:moveTo>
                <a:cubicBezTo>
                  <a:pt x="30" y="23"/>
                  <a:pt x="29" y="24"/>
                  <a:pt x="30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8" y="24"/>
                  <a:pt x="29" y="23"/>
                </a:cubicBezTo>
                <a:moveTo>
                  <a:pt x="29" y="24"/>
                </a:moveTo>
                <a:cubicBezTo>
                  <a:pt x="28" y="25"/>
                  <a:pt x="30" y="25"/>
                  <a:pt x="29" y="26"/>
                </a:cubicBezTo>
                <a:cubicBezTo>
                  <a:pt x="28" y="25"/>
                  <a:pt x="29" y="25"/>
                  <a:pt x="28" y="25"/>
                </a:cubicBezTo>
                <a:cubicBezTo>
                  <a:pt x="28" y="25"/>
                  <a:pt x="28" y="24"/>
                  <a:pt x="29" y="24"/>
                </a:cubicBezTo>
                <a:moveTo>
                  <a:pt x="32" y="26"/>
                </a:moveTo>
                <a:cubicBezTo>
                  <a:pt x="32" y="25"/>
                  <a:pt x="33" y="26"/>
                  <a:pt x="33" y="25"/>
                </a:cubicBezTo>
                <a:cubicBezTo>
                  <a:pt x="33" y="25"/>
                  <a:pt x="33" y="25"/>
                  <a:pt x="33" y="26"/>
                </a:cubicBezTo>
                <a:cubicBezTo>
                  <a:pt x="32" y="26"/>
                  <a:pt x="32" y="26"/>
                  <a:pt x="32" y="26"/>
                </a:cubicBezTo>
                <a:moveTo>
                  <a:pt x="5" y="55"/>
                </a:moveTo>
                <a:cubicBezTo>
                  <a:pt x="5" y="54"/>
                  <a:pt x="5" y="54"/>
                  <a:pt x="5" y="54"/>
                </a:cubicBezTo>
                <a:cubicBezTo>
                  <a:pt x="6" y="54"/>
                  <a:pt x="5" y="55"/>
                  <a:pt x="6" y="55"/>
                </a:cubicBezTo>
                <a:cubicBezTo>
                  <a:pt x="6" y="56"/>
                  <a:pt x="5" y="55"/>
                  <a:pt x="5" y="55"/>
                </a:cubicBezTo>
                <a:moveTo>
                  <a:pt x="16" y="30"/>
                </a:moveTo>
                <a:cubicBezTo>
                  <a:pt x="16" y="29"/>
                  <a:pt x="17" y="29"/>
                  <a:pt x="17" y="28"/>
                </a:cubicBezTo>
                <a:cubicBezTo>
                  <a:pt x="18" y="27"/>
                  <a:pt x="19" y="27"/>
                  <a:pt x="19" y="26"/>
                </a:cubicBezTo>
                <a:cubicBezTo>
                  <a:pt x="20" y="25"/>
                  <a:pt x="20" y="24"/>
                  <a:pt x="20" y="24"/>
                </a:cubicBezTo>
                <a:cubicBezTo>
                  <a:pt x="21" y="24"/>
                  <a:pt x="20" y="25"/>
                  <a:pt x="20" y="25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8" y="27"/>
                  <a:pt x="18" y="28"/>
                  <a:pt x="18" y="28"/>
                </a:cubicBezTo>
                <a:cubicBezTo>
                  <a:pt x="17" y="29"/>
                  <a:pt x="17" y="29"/>
                  <a:pt x="16" y="30"/>
                </a:cubicBezTo>
                <a:moveTo>
                  <a:pt x="33" y="23"/>
                </a:moveTo>
                <a:cubicBezTo>
                  <a:pt x="33" y="23"/>
                  <a:pt x="33" y="23"/>
                  <a:pt x="33" y="24"/>
                </a:cubicBezTo>
                <a:cubicBezTo>
                  <a:pt x="32" y="23"/>
                  <a:pt x="33" y="23"/>
                  <a:pt x="33" y="23"/>
                </a:cubicBezTo>
                <a:moveTo>
                  <a:pt x="34" y="19"/>
                </a:moveTo>
                <a:cubicBezTo>
                  <a:pt x="34" y="19"/>
                  <a:pt x="35" y="19"/>
                  <a:pt x="35" y="19"/>
                </a:cubicBezTo>
                <a:cubicBezTo>
                  <a:pt x="35" y="20"/>
                  <a:pt x="33" y="21"/>
                  <a:pt x="32" y="22"/>
                </a:cubicBezTo>
                <a:cubicBezTo>
                  <a:pt x="32" y="22"/>
                  <a:pt x="32" y="22"/>
                  <a:pt x="32" y="23"/>
                </a:cubicBezTo>
                <a:cubicBezTo>
                  <a:pt x="31" y="23"/>
                  <a:pt x="31" y="24"/>
                  <a:pt x="31" y="24"/>
                </a:cubicBezTo>
                <a:cubicBezTo>
                  <a:pt x="30" y="25"/>
                  <a:pt x="30" y="24"/>
                  <a:pt x="30" y="25"/>
                </a:cubicBezTo>
                <a:cubicBezTo>
                  <a:pt x="30" y="24"/>
                  <a:pt x="31" y="24"/>
                  <a:pt x="31" y="23"/>
                </a:cubicBezTo>
                <a:cubicBezTo>
                  <a:pt x="31" y="22"/>
                  <a:pt x="31" y="22"/>
                  <a:pt x="32" y="21"/>
                </a:cubicBezTo>
                <a:cubicBezTo>
                  <a:pt x="32" y="21"/>
                  <a:pt x="32" y="22"/>
                  <a:pt x="32" y="22"/>
                </a:cubicBezTo>
                <a:cubicBezTo>
                  <a:pt x="33" y="21"/>
                  <a:pt x="34" y="20"/>
                  <a:pt x="34" y="19"/>
                </a:cubicBezTo>
                <a:moveTo>
                  <a:pt x="27" y="19"/>
                </a:moveTo>
                <a:cubicBezTo>
                  <a:pt x="27" y="18"/>
                  <a:pt x="28" y="17"/>
                  <a:pt x="29" y="17"/>
                </a:cubicBezTo>
                <a:cubicBezTo>
                  <a:pt x="29" y="16"/>
                  <a:pt x="30" y="15"/>
                  <a:pt x="30" y="16"/>
                </a:cubicBezTo>
                <a:cubicBezTo>
                  <a:pt x="30" y="16"/>
                  <a:pt x="29" y="17"/>
                  <a:pt x="29" y="17"/>
                </a:cubicBezTo>
                <a:cubicBezTo>
                  <a:pt x="28" y="18"/>
                  <a:pt x="28" y="19"/>
                  <a:pt x="27" y="19"/>
                </a:cubicBezTo>
                <a:moveTo>
                  <a:pt x="43" y="56"/>
                </a:moveTo>
                <a:cubicBezTo>
                  <a:pt x="43" y="57"/>
                  <a:pt x="43" y="57"/>
                  <a:pt x="42" y="58"/>
                </a:cubicBezTo>
                <a:cubicBezTo>
                  <a:pt x="42" y="59"/>
                  <a:pt x="42" y="59"/>
                  <a:pt x="42" y="60"/>
                </a:cubicBezTo>
                <a:cubicBezTo>
                  <a:pt x="42" y="59"/>
                  <a:pt x="42" y="58"/>
                  <a:pt x="42" y="58"/>
                </a:cubicBezTo>
                <a:cubicBezTo>
                  <a:pt x="43" y="57"/>
                  <a:pt x="43" y="57"/>
                  <a:pt x="43" y="56"/>
                </a:cubicBezTo>
                <a:moveTo>
                  <a:pt x="15" y="107"/>
                </a:moveTo>
                <a:cubicBezTo>
                  <a:pt x="14" y="107"/>
                  <a:pt x="14" y="106"/>
                  <a:pt x="14" y="105"/>
                </a:cubicBezTo>
                <a:cubicBezTo>
                  <a:pt x="15" y="105"/>
                  <a:pt x="15" y="106"/>
                  <a:pt x="15" y="107"/>
                </a:cubicBezTo>
                <a:moveTo>
                  <a:pt x="14" y="105"/>
                </a:moveTo>
                <a:cubicBezTo>
                  <a:pt x="14" y="107"/>
                  <a:pt x="14" y="107"/>
                  <a:pt x="14" y="107"/>
                </a:cubicBezTo>
                <a:cubicBezTo>
                  <a:pt x="13" y="107"/>
                  <a:pt x="13" y="105"/>
                  <a:pt x="14" y="105"/>
                </a:cubicBezTo>
                <a:moveTo>
                  <a:pt x="16" y="105"/>
                </a:moveTo>
                <a:cubicBezTo>
                  <a:pt x="16" y="105"/>
                  <a:pt x="16" y="106"/>
                  <a:pt x="16" y="106"/>
                </a:cubicBezTo>
                <a:cubicBezTo>
                  <a:pt x="15" y="106"/>
                  <a:pt x="15" y="106"/>
                  <a:pt x="16" y="105"/>
                </a:cubicBezTo>
                <a:moveTo>
                  <a:pt x="15" y="119"/>
                </a:moveTo>
                <a:cubicBezTo>
                  <a:pt x="15" y="119"/>
                  <a:pt x="15" y="120"/>
                  <a:pt x="15" y="120"/>
                </a:cubicBezTo>
                <a:cubicBezTo>
                  <a:pt x="15" y="120"/>
                  <a:pt x="15" y="119"/>
                  <a:pt x="15" y="119"/>
                </a:cubicBezTo>
                <a:moveTo>
                  <a:pt x="17" y="105"/>
                </a:moveTo>
                <a:cubicBezTo>
                  <a:pt x="17" y="103"/>
                  <a:pt x="17" y="103"/>
                  <a:pt x="17" y="101"/>
                </a:cubicBezTo>
                <a:cubicBezTo>
                  <a:pt x="18" y="102"/>
                  <a:pt x="17" y="100"/>
                  <a:pt x="18" y="101"/>
                </a:cubicBezTo>
                <a:cubicBezTo>
                  <a:pt x="18" y="101"/>
                  <a:pt x="18" y="102"/>
                  <a:pt x="18" y="103"/>
                </a:cubicBezTo>
                <a:cubicBezTo>
                  <a:pt x="18" y="103"/>
                  <a:pt x="17" y="103"/>
                  <a:pt x="17" y="103"/>
                </a:cubicBezTo>
                <a:cubicBezTo>
                  <a:pt x="17" y="103"/>
                  <a:pt x="18" y="103"/>
                  <a:pt x="17" y="104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18" y="104"/>
                  <a:pt x="18" y="105"/>
                  <a:pt x="18" y="106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19" y="106"/>
                  <a:pt x="18" y="106"/>
                  <a:pt x="18" y="107"/>
                </a:cubicBezTo>
                <a:cubicBezTo>
                  <a:pt x="18" y="107"/>
                  <a:pt x="17" y="105"/>
                  <a:pt x="17" y="106"/>
                </a:cubicBezTo>
                <a:cubicBezTo>
                  <a:pt x="17" y="106"/>
                  <a:pt x="17" y="105"/>
                  <a:pt x="18" y="105"/>
                </a:cubicBezTo>
                <a:cubicBezTo>
                  <a:pt x="18" y="105"/>
                  <a:pt x="18" y="105"/>
                  <a:pt x="17" y="105"/>
                </a:cubicBezTo>
                <a:moveTo>
                  <a:pt x="13" y="101"/>
                </a:moveTo>
                <a:cubicBezTo>
                  <a:pt x="14" y="101"/>
                  <a:pt x="13" y="102"/>
                  <a:pt x="14" y="103"/>
                </a:cubicBezTo>
                <a:cubicBezTo>
                  <a:pt x="13" y="103"/>
                  <a:pt x="14" y="101"/>
                  <a:pt x="13" y="101"/>
                </a:cubicBezTo>
                <a:moveTo>
                  <a:pt x="18" y="121"/>
                </a:moveTo>
                <a:cubicBezTo>
                  <a:pt x="18" y="121"/>
                  <a:pt x="18" y="122"/>
                  <a:pt x="18" y="122"/>
                </a:cubicBezTo>
                <a:cubicBezTo>
                  <a:pt x="18" y="122"/>
                  <a:pt x="18" y="122"/>
                  <a:pt x="18" y="122"/>
                </a:cubicBezTo>
                <a:cubicBezTo>
                  <a:pt x="18" y="123"/>
                  <a:pt x="18" y="123"/>
                  <a:pt x="19" y="124"/>
                </a:cubicBezTo>
                <a:cubicBezTo>
                  <a:pt x="18" y="123"/>
                  <a:pt x="18" y="124"/>
                  <a:pt x="17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18" y="123"/>
                  <a:pt x="17" y="123"/>
                  <a:pt x="17" y="122"/>
                </a:cubicBezTo>
                <a:cubicBezTo>
                  <a:pt x="18" y="121"/>
                  <a:pt x="18" y="121"/>
                  <a:pt x="18" y="120"/>
                </a:cubicBezTo>
                <a:cubicBezTo>
                  <a:pt x="18" y="120"/>
                  <a:pt x="19" y="121"/>
                  <a:pt x="19" y="122"/>
                </a:cubicBezTo>
                <a:cubicBezTo>
                  <a:pt x="19" y="122"/>
                  <a:pt x="18" y="122"/>
                  <a:pt x="18" y="121"/>
                </a:cubicBezTo>
                <a:moveTo>
                  <a:pt x="16" y="101"/>
                </a:moveTo>
                <a:cubicBezTo>
                  <a:pt x="16" y="101"/>
                  <a:pt x="16" y="100"/>
                  <a:pt x="16" y="99"/>
                </a:cubicBezTo>
                <a:cubicBezTo>
                  <a:pt x="17" y="99"/>
                  <a:pt x="16" y="101"/>
                  <a:pt x="16" y="101"/>
                </a:cubicBezTo>
                <a:moveTo>
                  <a:pt x="19" y="103"/>
                </a:moveTo>
                <a:cubicBezTo>
                  <a:pt x="19" y="103"/>
                  <a:pt x="19" y="104"/>
                  <a:pt x="19" y="104"/>
                </a:cubicBezTo>
                <a:cubicBezTo>
                  <a:pt x="18" y="104"/>
                  <a:pt x="18" y="104"/>
                  <a:pt x="19" y="103"/>
                </a:cubicBezTo>
                <a:moveTo>
                  <a:pt x="20" y="125"/>
                </a:moveTo>
                <a:cubicBezTo>
                  <a:pt x="20" y="125"/>
                  <a:pt x="21" y="125"/>
                  <a:pt x="21" y="126"/>
                </a:cubicBezTo>
                <a:cubicBezTo>
                  <a:pt x="20" y="126"/>
                  <a:pt x="20" y="125"/>
                  <a:pt x="20" y="125"/>
                </a:cubicBezTo>
                <a:moveTo>
                  <a:pt x="21" y="130"/>
                </a:moveTo>
                <a:cubicBezTo>
                  <a:pt x="21" y="130"/>
                  <a:pt x="21" y="130"/>
                  <a:pt x="21" y="130"/>
                </a:cubicBezTo>
                <a:cubicBezTo>
                  <a:pt x="22" y="130"/>
                  <a:pt x="22" y="130"/>
                  <a:pt x="22" y="131"/>
                </a:cubicBezTo>
                <a:cubicBezTo>
                  <a:pt x="22" y="131"/>
                  <a:pt x="22" y="130"/>
                  <a:pt x="21" y="130"/>
                </a:cubicBezTo>
                <a:moveTo>
                  <a:pt x="13" y="100"/>
                </a:moveTo>
                <a:cubicBezTo>
                  <a:pt x="13" y="98"/>
                  <a:pt x="13" y="97"/>
                  <a:pt x="13" y="96"/>
                </a:cubicBezTo>
                <a:cubicBezTo>
                  <a:pt x="13" y="95"/>
                  <a:pt x="13" y="94"/>
                  <a:pt x="14" y="93"/>
                </a:cubicBezTo>
                <a:cubicBezTo>
                  <a:pt x="14" y="92"/>
                  <a:pt x="14" y="94"/>
                  <a:pt x="14" y="94"/>
                </a:cubicBezTo>
                <a:cubicBezTo>
                  <a:pt x="14" y="96"/>
                  <a:pt x="13" y="98"/>
                  <a:pt x="14" y="100"/>
                </a:cubicBezTo>
                <a:cubicBezTo>
                  <a:pt x="13" y="100"/>
                  <a:pt x="13" y="100"/>
                  <a:pt x="13" y="100"/>
                </a:cubicBezTo>
                <a:moveTo>
                  <a:pt x="25" y="137"/>
                </a:moveTo>
                <a:cubicBezTo>
                  <a:pt x="26" y="138"/>
                  <a:pt x="25" y="138"/>
                  <a:pt x="25" y="138"/>
                </a:cubicBezTo>
                <a:cubicBezTo>
                  <a:pt x="25" y="138"/>
                  <a:pt x="25" y="137"/>
                  <a:pt x="25" y="137"/>
                </a:cubicBezTo>
                <a:moveTo>
                  <a:pt x="32" y="142"/>
                </a:moveTo>
                <a:cubicBezTo>
                  <a:pt x="33" y="142"/>
                  <a:pt x="33" y="142"/>
                  <a:pt x="33" y="143"/>
                </a:cubicBezTo>
                <a:cubicBezTo>
                  <a:pt x="32" y="143"/>
                  <a:pt x="32" y="142"/>
                  <a:pt x="32" y="142"/>
                </a:cubicBezTo>
                <a:moveTo>
                  <a:pt x="28" y="137"/>
                </a:moveTo>
                <a:cubicBezTo>
                  <a:pt x="29" y="137"/>
                  <a:pt x="29" y="139"/>
                  <a:pt x="30" y="140"/>
                </a:cubicBezTo>
                <a:cubicBezTo>
                  <a:pt x="30" y="140"/>
                  <a:pt x="31" y="140"/>
                  <a:pt x="31" y="140"/>
                </a:cubicBezTo>
                <a:cubicBezTo>
                  <a:pt x="31" y="140"/>
                  <a:pt x="31" y="140"/>
                  <a:pt x="30" y="140"/>
                </a:cubicBezTo>
                <a:cubicBezTo>
                  <a:pt x="31" y="141"/>
                  <a:pt x="32" y="141"/>
                  <a:pt x="32" y="142"/>
                </a:cubicBezTo>
                <a:cubicBezTo>
                  <a:pt x="31" y="142"/>
                  <a:pt x="32" y="143"/>
                  <a:pt x="32" y="143"/>
                </a:cubicBezTo>
                <a:cubicBezTo>
                  <a:pt x="31" y="143"/>
                  <a:pt x="31" y="142"/>
                  <a:pt x="31" y="141"/>
                </a:cubicBezTo>
                <a:cubicBezTo>
                  <a:pt x="31" y="141"/>
                  <a:pt x="30" y="142"/>
                  <a:pt x="30" y="142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9" y="141"/>
                  <a:pt x="30" y="141"/>
                  <a:pt x="30" y="141"/>
                </a:cubicBezTo>
                <a:cubicBezTo>
                  <a:pt x="30" y="141"/>
                  <a:pt x="29" y="141"/>
                  <a:pt x="29" y="141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9" y="139"/>
                  <a:pt x="28" y="139"/>
                  <a:pt x="28" y="139"/>
                </a:cubicBezTo>
                <a:cubicBezTo>
                  <a:pt x="28" y="139"/>
                  <a:pt x="28" y="139"/>
                  <a:pt x="28" y="139"/>
                </a:cubicBezTo>
                <a:cubicBezTo>
                  <a:pt x="28" y="139"/>
                  <a:pt x="27" y="139"/>
                  <a:pt x="27" y="138"/>
                </a:cubicBezTo>
                <a:cubicBezTo>
                  <a:pt x="27" y="138"/>
                  <a:pt x="27" y="138"/>
                  <a:pt x="27" y="138"/>
                </a:cubicBezTo>
                <a:cubicBezTo>
                  <a:pt x="27" y="137"/>
                  <a:pt x="28" y="137"/>
                  <a:pt x="28" y="137"/>
                </a:cubicBezTo>
                <a:moveTo>
                  <a:pt x="28" y="138"/>
                </a:moveTo>
                <a:cubicBezTo>
                  <a:pt x="28" y="138"/>
                  <a:pt x="28" y="139"/>
                  <a:pt x="29" y="139"/>
                </a:cubicBezTo>
                <a:cubicBezTo>
                  <a:pt x="29" y="138"/>
                  <a:pt x="28" y="137"/>
                  <a:pt x="28" y="138"/>
                </a:cubicBezTo>
                <a:moveTo>
                  <a:pt x="17" y="125"/>
                </a:moveTo>
                <a:cubicBezTo>
                  <a:pt x="16" y="125"/>
                  <a:pt x="16" y="124"/>
                  <a:pt x="16" y="124"/>
                </a:cubicBezTo>
                <a:cubicBezTo>
                  <a:pt x="17" y="124"/>
                  <a:pt x="16" y="125"/>
                  <a:pt x="17" y="125"/>
                </a:cubicBezTo>
                <a:moveTo>
                  <a:pt x="18" y="125"/>
                </a:moveTo>
                <a:cubicBezTo>
                  <a:pt x="17" y="125"/>
                  <a:pt x="17" y="123"/>
                  <a:pt x="17" y="123"/>
                </a:cubicBezTo>
                <a:cubicBezTo>
                  <a:pt x="17" y="123"/>
                  <a:pt x="17" y="124"/>
                  <a:pt x="18" y="125"/>
                </a:cubicBezTo>
                <a:moveTo>
                  <a:pt x="32" y="149"/>
                </a:moveTo>
                <a:cubicBezTo>
                  <a:pt x="32" y="148"/>
                  <a:pt x="32" y="149"/>
                  <a:pt x="33" y="149"/>
                </a:cubicBezTo>
                <a:cubicBezTo>
                  <a:pt x="33" y="150"/>
                  <a:pt x="32" y="149"/>
                  <a:pt x="32" y="149"/>
                </a:cubicBezTo>
                <a:moveTo>
                  <a:pt x="27" y="144"/>
                </a:moveTo>
                <a:cubicBezTo>
                  <a:pt x="27" y="144"/>
                  <a:pt x="28" y="145"/>
                  <a:pt x="29" y="146"/>
                </a:cubicBezTo>
                <a:cubicBezTo>
                  <a:pt x="29" y="146"/>
                  <a:pt x="30" y="147"/>
                  <a:pt x="30" y="147"/>
                </a:cubicBezTo>
                <a:cubicBezTo>
                  <a:pt x="31" y="148"/>
                  <a:pt x="31" y="148"/>
                  <a:pt x="30" y="148"/>
                </a:cubicBezTo>
                <a:cubicBezTo>
                  <a:pt x="30" y="147"/>
                  <a:pt x="29" y="146"/>
                  <a:pt x="28" y="146"/>
                </a:cubicBezTo>
                <a:cubicBezTo>
                  <a:pt x="28" y="145"/>
                  <a:pt x="27" y="144"/>
                  <a:pt x="27" y="144"/>
                </a:cubicBezTo>
                <a:moveTo>
                  <a:pt x="91" y="144"/>
                </a:moveTo>
                <a:cubicBezTo>
                  <a:pt x="91" y="144"/>
                  <a:pt x="91" y="144"/>
                  <a:pt x="90" y="144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89" y="145"/>
                  <a:pt x="89" y="146"/>
                  <a:pt x="89" y="146"/>
                </a:cubicBezTo>
                <a:cubicBezTo>
                  <a:pt x="89" y="146"/>
                  <a:pt x="89" y="145"/>
                  <a:pt x="89" y="145"/>
                </a:cubicBezTo>
                <a:cubicBezTo>
                  <a:pt x="89" y="145"/>
                  <a:pt x="90" y="145"/>
                  <a:pt x="90" y="145"/>
                </a:cubicBezTo>
                <a:cubicBezTo>
                  <a:pt x="90" y="145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5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1" y="144"/>
                  <a:pt x="91" y="144"/>
                  <a:pt x="91" y="144"/>
                </a:cubicBezTo>
                <a:moveTo>
                  <a:pt x="93" y="140"/>
                </a:moveTo>
                <a:cubicBezTo>
                  <a:pt x="93" y="141"/>
                  <a:pt x="93" y="141"/>
                  <a:pt x="92" y="142"/>
                </a:cubicBezTo>
                <a:cubicBezTo>
                  <a:pt x="92" y="142"/>
                  <a:pt x="92" y="142"/>
                  <a:pt x="92" y="142"/>
                </a:cubicBezTo>
                <a:cubicBezTo>
                  <a:pt x="92" y="143"/>
                  <a:pt x="92" y="143"/>
                  <a:pt x="91" y="143"/>
                </a:cubicBezTo>
                <a:cubicBezTo>
                  <a:pt x="91" y="143"/>
                  <a:pt x="92" y="143"/>
                  <a:pt x="92" y="142"/>
                </a:cubicBezTo>
                <a:cubicBezTo>
                  <a:pt x="92" y="142"/>
                  <a:pt x="92" y="142"/>
                  <a:pt x="92" y="141"/>
                </a:cubicBezTo>
                <a:cubicBezTo>
                  <a:pt x="92" y="141"/>
                  <a:pt x="93" y="140"/>
                  <a:pt x="93" y="140"/>
                </a:cubicBezTo>
                <a:moveTo>
                  <a:pt x="95" y="139"/>
                </a:moveTo>
                <a:cubicBezTo>
                  <a:pt x="95" y="138"/>
                  <a:pt x="96" y="139"/>
                  <a:pt x="96" y="139"/>
                </a:cubicBezTo>
                <a:cubicBezTo>
                  <a:pt x="96" y="140"/>
                  <a:pt x="95" y="140"/>
                  <a:pt x="95" y="140"/>
                </a:cubicBezTo>
                <a:cubicBezTo>
                  <a:pt x="95" y="140"/>
                  <a:pt x="96" y="139"/>
                  <a:pt x="95" y="139"/>
                </a:cubicBezTo>
                <a:moveTo>
                  <a:pt x="14" y="91"/>
                </a:moveTo>
                <a:cubicBezTo>
                  <a:pt x="14" y="90"/>
                  <a:pt x="14" y="88"/>
                  <a:pt x="14" y="88"/>
                </a:cubicBezTo>
                <a:cubicBezTo>
                  <a:pt x="14" y="89"/>
                  <a:pt x="14" y="90"/>
                  <a:pt x="14" y="91"/>
                </a:cubicBezTo>
                <a:moveTo>
                  <a:pt x="32" y="144"/>
                </a:moveTo>
                <a:cubicBezTo>
                  <a:pt x="33" y="142"/>
                  <a:pt x="34" y="143"/>
                  <a:pt x="34" y="145"/>
                </a:cubicBezTo>
                <a:cubicBezTo>
                  <a:pt x="35" y="145"/>
                  <a:pt x="35" y="144"/>
                  <a:pt x="34" y="144"/>
                </a:cubicBezTo>
                <a:cubicBezTo>
                  <a:pt x="35" y="144"/>
                  <a:pt x="35" y="144"/>
                  <a:pt x="35" y="145"/>
                </a:cubicBezTo>
                <a:cubicBezTo>
                  <a:pt x="35" y="145"/>
                  <a:pt x="35" y="145"/>
                  <a:pt x="35" y="145"/>
                </a:cubicBezTo>
                <a:cubicBezTo>
                  <a:pt x="36" y="146"/>
                  <a:pt x="36" y="145"/>
                  <a:pt x="36" y="145"/>
                </a:cubicBezTo>
                <a:cubicBezTo>
                  <a:pt x="36" y="145"/>
                  <a:pt x="37" y="146"/>
                  <a:pt x="37" y="146"/>
                </a:cubicBezTo>
                <a:cubicBezTo>
                  <a:pt x="37" y="146"/>
                  <a:pt x="38" y="147"/>
                  <a:pt x="38" y="146"/>
                </a:cubicBezTo>
                <a:cubicBezTo>
                  <a:pt x="38" y="147"/>
                  <a:pt x="39" y="147"/>
                  <a:pt x="40" y="148"/>
                </a:cubicBezTo>
                <a:cubicBezTo>
                  <a:pt x="40" y="148"/>
                  <a:pt x="40" y="149"/>
                  <a:pt x="41" y="149"/>
                </a:cubicBezTo>
                <a:cubicBezTo>
                  <a:pt x="41" y="149"/>
                  <a:pt x="40" y="148"/>
                  <a:pt x="41" y="148"/>
                </a:cubicBezTo>
                <a:cubicBezTo>
                  <a:pt x="41" y="148"/>
                  <a:pt x="41" y="148"/>
                  <a:pt x="41" y="148"/>
                </a:cubicBezTo>
                <a:cubicBezTo>
                  <a:pt x="42" y="148"/>
                  <a:pt x="42" y="149"/>
                  <a:pt x="43" y="149"/>
                </a:cubicBezTo>
                <a:cubicBezTo>
                  <a:pt x="43" y="149"/>
                  <a:pt x="44" y="149"/>
                  <a:pt x="44" y="149"/>
                </a:cubicBezTo>
                <a:cubicBezTo>
                  <a:pt x="45" y="149"/>
                  <a:pt x="45" y="150"/>
                  <a:pt x="45" y="150"/>
                </a:cubicBezTo>
                <a:cubicBezTo>
                  <a:pt x="45" y="149"/>
                  <a:pt x="46" y="150"/>
                  <a:pt x="47" y="150"/>
                </a:cubicBezTo>
                <a:cubicBezTo>
                  <a:pt x="47" y="150"/>
                  <a:pt x="48" y="150"/>
                  <a:pt x="48" y="150"/>
                </a:cubicBezTo>
                <a:cubicBezTo>
                  <a:pt x="48" y="150"/>
                  <a:pt x="48" y="150"/>
                  <a:pt x="48" y="150"/>
                </a:cubicBezTo>
                <a:cubicBezTo>
                  <a:pt x="48" y="151"/>
                  <a:pt x="49" y="150"/>
                  <a:pt x="49" y="150"/>
                </a:cubicBezTo>
                <a:cubicBezTo>
                  <a:pt x="49" y="150"/>
                  <a:pt x="49" y="150"/>
                  <a:pt x="49" y="150"/>
                </a:cubicBezTo>
                <a:cubicBezTo>
                  <a:pt x="49" y="150"/>
                  <a:pt x="49" y="150"/>
                  <a:pt x="50" y="150"/>
                </a:cubicBezTo>
                <a:cubicBezTo>
                  <a:pt x="50" y="151"/>
                  <a:pt x="50" y="151"/>
                  <a:pt x="51" y="151"/>
                </a:cubicBezTo>
                <a:cubicBezTo>
                  <a:pt x="51" y="151"/>
                  <a:pt x="51" y="151"/>
                  <a:pt x="51" y="151"/>
                </a:cubicBezTo>
                <a:cubicBezTo>
                  <a:pt x="52" y="151"/>
                  <a:pt x="52" y="151"/>
                  <a:pt x="52" y="151"/>
                </a:cubicBezTo>
                <a:cubicBezTo>
                  <a:pt x="52" y="151"/>
                  <a:pt x="52" y="151"/>
                  <a:pt x="53" y="150"/>
                </a:cubicBezTo>
                <a:cubicBezTo>
                  <a:pt x="53" y="150"/>
                  <a:pt x="53" y="151"/>
                  <a:pt x="53" y="151"/>
                </a:cubicBezTo>
                <a:cubicBezTo>
                  <a:pt x="53" y="151"/>
                  <a:pt x="53" y="150"/>
                  <a:pt x="53" y="150"/>
                </a:cubicBezTo>
                <a:cubicBezTo>
                  <a:pt x="54" y="150"/>
                  <a:pt x="55" y="151"/>
                  <a:pt x="55" y="151"/>
                </a:cubicBezTo>
                <a:cubicBezTo>
                  <a:pt x="55" y="150"/>
                  <a:pt x="55" y="150"/>
                  <a:pt x="55" y="150"/>
                </a:cubicBezTo>
                <a:cubicBezTo>
                  <a:pt x="55" y="150"/>
                  <a:pt x="56" y="150"/>
                  <a:pt x="57" y="150"/>
                </a:cubicBezTo>
                <a:cubicBezTo>
                  <a:pt x="57" y="150"/>
                  <a:pt x="57" y="150"/>
                  <a:pt x="58" y="150"/>
                </a:cubicBezTo>
                <a:cubicBezTo>
                  <a:pt x="58" y="150"/>
                  <a:pt x="58" y="150"/>
                  <a:pt x="59" y="150"/>
                </a:cubicBezTo>
                <a:cubicBezTo>
                  <a:pt x="59" y="150"/>
                  <a:pt x="58" y="150"/>
                  <a:pt x="59" y="150"/>
                </a:cubicBezTo>
                <a:cubicBezTo>
                  <a:pt x="59" y="149"/>
                  <a:pt x="60" y="150"/>
                  <a:pt x="60" y="149"/>
                </a:cubicBezTo>
                <a:cubicBezTo>
                  <a:pt x="60" y="150"/>
                  <a:pt x="60" y="150"/>
                  <a:pt x="59" y="150"/>
                </a:cubicBezTo>
                <a:cubicBezTo>
                  <a:pt x="60" y="150"/>
                  <a:pt x="59" y="151"/>
                  <a:pt x="60" y="151"/>
                </a:cubicBezTo>
                <a:cubicBezTo>
                  <a:pt x="60" y="151"/>
                  <a:pt x="60" y="151"/>
                  <a:pt x="60" y="151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1" y="150"/>
                  <a:pt x="61" y="149"/>
                  <a:pt x="61" y="149"/>
                </a:cubicBezTo>
                <a:cubicBezTo>
                  <a:pt x="61" y="149"/>
                  <a:pt x="62" y="150"/>
                  <a:pt x="62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3" y="149"/>
                  <a:pt x="64" y="149"/>
                  <a:pt x="64" y="148"/>
                </a:cubicBezTo>
                <a:cubicBezTo>
                  <a:pt x="65" y="148"/>
                  <a:pt x="65" y="148"/>
                  <a:pt x="66" y="148"/>
                </a:cubicBezTo>
                <a:cubicBezTo>
                  <a:pt x="66" y="148"/>
                  <a:pt x="66" y="148"/>
                  <a:pt x="66" y="148"/>
                </a:cubicBezTo>
                <a:cubicBezTo>
                  <a:pt x="66" y="147"/>
                  <a:pt x="66" y="148"/>
                  <a:pt x="67" y="147"/>
                </a:cubicBezTo>
                <a:cubicBezTo>
                  <a:pt x="67" y="147"/>
                  <a:pt x="66" y="146"/>
                  <a:pt x="67" y="146"/>
                </a:cubicBezTo>
                <a:cubicBezTo>
                  <a:pt x="67" y="146"/>
                  <a:pt x="67" y="145"/>
                  <a:pt x="67" y="145"/>
                </a:cubicBezTo>
                <a:cubicBezTo>
                  <a:pt x="67" y="145"/>
                  <a:pt x="68" y="145"/>
                  <a:pt x="68" y="145"/>
                </a:cubicBezTo>
                <a:cubicBezTo>
                  <a:pt x="69" y="144"/>
                  <a:pt x="69" y="144"/>
                  <a:pt x="70" y="143"/>
                </a:cubicBezTo>
                <a:cubicBezTo>
                  <a:pt x="71" y="143"/>
                  <a:pt x="72" y="142"/>
                  <a:pt x="73" y="142"/>
                </a:cubicBezTo>
                <a:cubicBezTo>
                  <a:pt x="73" y="141"/>
                  <a:pt x="73" y="141"/>
                  <a:pt x="74" y="141"/>
                </a:cubicBezTo>
                <a:cubicBezTo>
                  <a:pt x="74" y="141"/>
                  <a:pt x="74" y="141"/>
                  <a:pt x="74" y="140"/>
                </a:cubicBezTo>
                <a:cubicBezTo>
                  <a:pt x="76" y="139"/>
                  <a:pt x="77" y="138"/>
                  <a:pt x="78" y="137"/>
                </a:cubicBezTo>
                <a:cubicBezTo>
                  <a:pt x="78" y="138"/>
                  <a:pt x="77" y="138"/>
                  <a:pt x="77" y="139"/>
                </a:cubicBezTo>
                <a:cubicBezTo>
                  <a:pt x="77" y="140"/>
                  <a:pt x="78" y="139"/>
                  <a:pt x="78" y="138"/>
                </a:cubicBezTo>
                <a:cubicBezTo>
                  <a:pt x="78" y="138"/>
                  <a:pt x="79" y="138"/>
                  <a:pt x="79" y="138"/>
                </a:cubicBezTo>
                <a:cubicBezTo>
                  <a:pt x="79" y="138"/>
                  <a:pt x="79" y="137"/>
                  <a:pt x="79" y="137"/>
                </a:cubicBezTo>
                <a:cubicBezTo>
                  <a:pt x="79" y="137"/>
                  <a:pt x="80" y="137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7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5"/>
                </a:cubicBezTo>
                <a:cubicBezTo>
                  <a:pt x="80" y="135"/>
                  <a:pt x="80" y="135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1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1" y="135"/>
                  <a:pt x="81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3"/>
                  <a:pt x="80" y="133"/>
                  <a:pt x="80" y="133"/>
                </a:cubicBezTo>
                <a:cubicBezTo>
                  <a:pt x="81" y="132"/>
                  <a:pt x="80" y="131"/>
                  <a:pt x="80" y="131"/>
                </a:cubicBezTo>
                <a:cubicBezTo>
                  <a:pt x="80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1" y="133"/>
                  <a:pt x="81" y="133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1" y="135"/>
                  <a:pt x="81" y="135"/>
                  <a:pt x="81" y="136"/>
                </a:cubicBezTo>
                <a:cubicBezTo>
                  <a:pt x="80" y="136"/>
                  <a:pt x="80" y="136"/>
                  <a:pt x="80" y="137"/>
                </a:cubicBezTo>
                <a:cubicBezTo>
                  <a:pt x="79" y="137"/>
                  <a:pt x="79" y="137"/>
                  <a:pt x="79" y="137"/>
                </a:cubicBezTo>
                <a:cubicBezTo>
                  <a:pt x="79" y="138"/>
                  <a:pt x="79" y="138"/>
                  <a:pt x="79" y="138"/>
                </a:cubicBezTo>
                <a:cubicBezTo>
                  <a:pt x="78" y="139"/>
                  <a:pt x="78" y="139"/>
                  <a:pt x="77" y="139"/>
                </a:cubicBezTo>
                <a:cubicBezTo>
                  <a:pt x="76" y="140"/>
                  <a:pt x="76" y="141"/>
                  <a:pt x="75" y="141"/>
                </a:cubicBezTo>
                <a:cubicBezTo>
                  <a:pt x="75" y="142"/>
                  <a:pt x="75" y="142"/>
                  <a:pt x="75" y="142"/>
                </a:cubicBezTo>
                <a:cubicBezTo>
                  <a:pt x="74" y="142"/>
                  <a:pt x="74" y="142"/>
                  <a:pt x="73" y="143"/>
                </a:cubicBezTo>
                <a:cubicBezTo>
                  <a:pt x="72" y="143"/>
                  <a:pt x="71" y="143"/>
                  <a:pt x="70" y="144"/>
                </a:cubicBezTo>
                <a:cubicBezTo>
                  <a:pt x="69" y="144"/>
                  <a:pt x="70" y="143"/>
                  <a:pt x="69" y="142"/>
                </a:cubicBezTo>
                <a:cubicBezTo>
                  <a:pt x="69" y="142"/>
                  <a:pt x="69" y="142"/>
                  <a:pt x="68" y="142"/>
                </a:cubicBezTo>
                <a:cubicBezTo>
                  <a:pt x="68" y="143"/>
                  <a:pt x="68" y="143"/>
                  <a:pt x="68" y="143"/>
                </a:cubicBezTo>
                <a:cubicBezTo>
                  <a:pt x="67" y="143"/>
                  <a:pt x="68" y="143"/>
                  <a:pt x="68" y="144"/>
                </a:cubicBezTo>
                <a:cubicBezTo>
                  <a:pt x="67" y="145"/>
                  <a:pt x="67" y="144"/>
                  <a:pt x="66" y="144"/>
                </a:cubicBezTo>
                <a:cubicBezTo>
                  <a:pt x="65" y="144"/>
                  <a:pt x="65" y="145"/>
                  <a:pt x="64" y="145"/>
                </a:cubicBezTo>
                <a:cubicBezTo>
                  <a:pt x="64" y="145"/>
                  <a:pt x="64" y="145"/>
                  <a:pt x="64" y="144"/>
                </a:cubicBezTo>
                <a:cubicBezTo>
                  <a:pt x="63" y="145"/>
                  <a:pt x="63" y="145"/>
                  <a:pt x="62" y="145"/>
                </a:cubicBezTo>
                <a:cubicBezTo>
                  <a:pt x="62" y="145"/>
                  <a:pt x="62" y="145"/>
                  <a:pt x="62" y="145"/>
                </a:cubicBezTo>
                <a:cubicBezTo>
                  <a:pt x="61" y="145"/>
                  <a:pt x="60" y="146"/>
                  <a:pt x="59" y="145"/>
                </a:cubicBezTo>
                <a:cubicBezTo>
                  <a:pt x="59" y="145"/>
                  <a:pt x="59" y="146"/>
                  <a:pt x="59" y="145"/>
                </a:cubicBezTo>
                <a:cubicBezTo>
                  <a:pt x="59" y="146"/>
                  <a:pt x="57" y="146"/>
                  <a:pt x="56" y="146"/>
                </a:cubicBezTo>
                <a:cubicBezTo>
                  <a:pt x="55" y="146"/>
                  <a:pt x="56" y="147"/>
                  <a:pt x="55" y="146"/>
                </a:cubicBezTo>
                <a:cubicBezTo>
                  <a:pt x="54" y="147"/>
                  <a:pt x="53" y="147"/>
                  <a:pt x="53" y="147"/>
                </a:cubicBezTo>
                <a:cubicBezTo>
                  <a:pt x="52" y="147"/>
                  <a:pt x="53" y="147"/>
                  <a:pt x="52" y="146"/>
                </a:cubicBezTo>
                <a:cubicBezTo>
                  <a:pt x="52" y="146"/>
                  <a:pt x="51" y="147"/>
                  <a:pt x="51" y="147"/>
                </a:cubicBezTo>
                <a:cubicBezTo>
                  <a:pt x="51" y="147"/>
                  <a:pt x="52" y="147"/>
                  <a:pt x="51" y="148"/>
                </a:cubicBezTo>
                <a:cubicBezTo>
                  <a:pt x="50" y="148"/>
                  <a:pt x="51" y="148"/>
                  <a:pt x="51" y="147"/>
                </a:cubicBezTo>
                <a:cubicBezTo>
                  <a:pt x="50" y="147"/>
                  <a:pt x="50" y="148"/>
                  <a:pt x="49" y="147"/>
                </a:cubicBezTo>
                <a:cubicBezTo>
                  <a:pt x="48" y="147"/>
                  <a:pt x="48" y="146"/>
                  <a:pt x="47" y="147"/>
                </a:cubicBezTo>
                <a:cubicBezTo>
                  <a:pt x="47" y="147"/>
                  <a:pt x="48" y="147"/>
                  <a:pt x="48" y="147"/>
                </a:cubicBezTo>
                <a:cubicBezTo>
                  <a:pt x="48" y="147"/>
                  <a:pt x="48" y="148"/>
                  <a:pt x="48" y="148"/>
                </a:cubicBezTo>
                <a:cubicBezTo>
                  <a:pt x="48" y="148"/>
                  <a:pt x="47" y="148"/>
                  <a:pt x="46" y="148"/>
                </a:cubicBezTo>
                <a:cubicBezTo>
                  <a:pt x="46" y="147"/>
                  <a:pt x="46" y="148"/>
                  <a:pt x="47" y="148"/>
                </a:cubicBezTo>
                <a:cubicBezTo>
                  <a:pt x="47" y="148"/>
                  <a:pt x="47" y="148"/>
                  <a:pt x="47" y="147"/>
                </a:cubicBezTo>
                <a:cubicBezTo>
                  <a:pt x="47" y="147"/>
                  <a:pt x="46" y="147"/>
                  <a:pt x="45" y="147"/>
                </a:cubicBezTo>
                <a:cubicBezTo>
                  <a:pt x="44" y="147"/>
                  <a:pt x="43" y="147"/>
                  <a:pt x="43" y="147"/>
                </a:cubicBezTo>
                <a:cubicBezTo>
                  <a:pt x="42" y="147"/>
                  <a:pt x="42" y="146"/>
                  <a:pt x="41" y="146"/>
                </a:cubicBezTo>
                <a:cubicBezTo>
                  <a:pt x="40" y="146"/>
                  <a:pt x="40" y="145"/>
                  <a:pt x="40" y="145"/>
                </a:cubicBezTo>
                <a:cubicBezTo>
                  <a:pt x="39" y="144"/>
                  <a:pt x="39" y="145"/>
                  <a:pt x="38" y="144"/>
                </a:cubicBezTo>
                <a:cubicBezTo>
                  <a:pt x="38" y="144"/>
                  <a:pt x="39" y="144"/>
                  <a:pt x="39" y="144"/>
                </a:cubicBezTo>
                <a:cubicBezTo>
                  <a:pt x="39" y="144"/>
                  <a:pt x="38" y="143"/>
                  <a:pt x="39" y="143"/>
                </a:cubicBezTo>
                <a:cubicBezTo>
                  <a:pt x="39" y="142"/>
                  <a:pt x="39" y="142"/>
                  <a:pt x="38" y="142"/>
                </a:cubicBezTo>
                <a:cubicBezTo>
                  <a:pt x="38" y="142"/>
                  <a:pt x="38" y="141"/>
                  <a:pt x="37" y="141"/>
                </a:cubicBezTo>
                <a:cubicBezTo>
                  <a:pt x="37" y="142"/>
                  <a:pt x="38" y="142"/>
                  <a:pt x="38" y="143"/>
                </a:cubicBezTo>
                <a:cubicBezTo>
                  <a:pt x="38" y="143"/>
                  <a:pt x="38" y="144"/>
                  <a:pt x="37" y="143"/>
                </a:cubicBezTo>
                <a:cubicBezTo>
                  <a:pt x="36" y="142"/>
                  <a:pt x="37" y="143"/>
                  <a:pt x="37" y="142"/>
                </a:cubicBezTo>
                <a:cubicBezTo>
                  <a:pt x="36" y="142"/>
                  <a:pt x="36" y="142"/>
                  <a:pt x="36" y="141"/>
                </a:cubicBezTo>
                <a:cubicBezTo>
                  <a:pt x="35" y="141"/>
                  <a:pt x="36" y="142"/>
                  <a:pt x="35" y="142"/>
                </a:cubicBezTo>
                <a:cubicBezTo>
                  <a:pt x="35" y="142"/>
                  <a:pt x="35" y="141"/>
                  <a:pt x="34" y="141"/>
                </a:cubicBezTo>
                <a:cubicBezTo>
                  <a:pt x="34" y="140"/>
                  <a:pt x="33" y="140"/>
                  <a:pt x="33" y="140"/>
                </a:cubicBezTo>
                <a:cubicBezTo>
                  <a:pt x="33" y="139"/>
                  <a:pt x="34" y="139"/>
                  <a:pt x="33" y="139"/>
                </a:cubicBezTo>
                <a:cubicBezTo>
                  <a:pt x="33" y="138"/>
                  <a:pt x="33" y="138"/>
                  <a:pt x="32" y="138"/>
                </a:cubicBezTo>
                <a:cubicBezTo>
                  <a:pt x="32" y="138"/>
                  <a:pt x="33" y="139"/>
                  <a:pt x="33" y="139"/>
                </a:cubicBezTo>
                <a:cubicBezTo>
                  <a:pt x="33" y="140"/>
                  <a:pt x="32" y="139"/>
                  <a:pt x="31" y="138"/>
                </a:cubicBezTo>
                <a:cubicBezTo>
                  <a:pt x="31" y="139"/>
                  <a:pt x="32" y="139"/>
                  <a:pt x="33" y="140"/>
                </a:cubicBezTo>
                <a:cubicBezTo>
                  <a:pt x="32" y="140"/>
                  <a:pt x="32" y="140"/>
                  <a:pt x="31" y="139"/>
                </a:cubicBezTo>
                <a:cubicBezTo>
                  <a:pt x="31" y="139"/>
                  <a:pt x="31" y="138"/>
                  <a:pt x="30" y="137"/>
                </a:cubicBezTo>
                <a:cubicBezTo>
                  <a:pt x="30" y="137"/>
                  <a:pt x="31" y="138"/>
                  <a:pt x="31" y="138"/>
                </a:cubicBezTo>
                <a:cubicBezTo>
                  <a:pt x="29" y="136"/>
                  <a:pt x="30" y="136"/>
                  <a:pt x="30" y="135"/>
                </a:cubicBezTo>
                <a:cubicBezTo>
                  <a:pt x="30" y="135"/>
                  <a:pt x="30" y="135"/>
                  <a:pt x="29" y="135"/>
                </a:cubicBezTo>
                <a:cubicBezTo>
                  <a:pt x="29" y="135"/>
                  <a:pt x="29" y="136"/>
                  <a:pt x="29" y="137"/>
                </a:cubicBezTo>
                <a:cubicBezTo>
                  <a:pt x="29" y="136"/>
                  <a:pt x="29" y="136"/>
                  <a:pt x="29" y="135"/>
                </a:cubicBezTo>
                <a:cubicBezTo>
                  <a:pt x="29" y="134"/>
                  <a:pt x="28" y="134"/>
                  <a:pt x="28" y="134"/>
                </a:cubicBezTo>
                <a:cubicBezTo>
                  <a:pt x="28" y="134"/>
                  <a:pt x="28" y="134"/>
                  <a:pt x="28" y="134"/>
                </a:cubicBezTo>
                <a:cubicBezTo>
                  <a:pt x="27" y="133"/>
                  <a:pt x="27" y="133"/>
                  <a:pt x="27" y="132"/>
                </a:cubicBezTo>
                <a:cubicBezTo>
                  <a:pt x="27" y="132"/>
                  <a:pt x="26" y="131"/>
                  <a:pt x="27" y="131"/>
                </a:cubicBezTo>
                <a:cubicBezTo>
                  <a:pt x="26" y="130"/>
                  <a:pt x="26" y="131"/>
                  <a:pt x="26" y="131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6" y="132"/>
                  <a:pt x="25" y="130"/>
                  <a:pt x="26" y="130"/>
                </a:cubicBezTo>
                <a:cubicBezTo>
                  <a:pt x="25" y="129"/>
                  <a:pt x="25" y="129"/>
                  <a:pt x="25" y="128"/>
                </a:cubicBezTo>
                <a:cubicBezTo>
                  <a:pt x="25" y="128"/>
                  <a:pt x="25" y="129"/>
                  <a:pt x="25" y="129"/>
                </a:cubicBezTo>
                <a:cubicBezTo>
                  <a:pt x="25" y="130"/>
                  <a:pt x="25" y="130"/>
                  <a:pt x="25" y="130"/>
                </a:cubicBezTo>
                <a:cubicBezTo>
                  <a:pt x="24" y="129"/>
                  <a:pt x="25" y="129"/>
                  <a:pt x="24" y="129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9"/>
                  <a:pt x="23" y="129"/>
                </a:cubicBezTo>
                <a:cubicBezTo>
                  <a:pt x="24" y="129"/>
                  <a:pt x="24" y="129"/>
                  <a:pt x="24" y="130"/>
                </a:cubicBezTo>
                <a:cubicBezTo>
                  <a:pt x="24" y="130"/>
                  <a:pt x="23" y="128"/>
                  <a:pt x="23" y="128"/>
                </a:cubicBezTo>
                <a:cubicBezTo>
                  <a:pt x="23" y="128"/>
                  <a:pt x="24" y="128"/>
                  <a:pt x="24" y="128"/>
                </a:cubicBezTo>
                <a:cubicBezTo>
                  <a:pt x="23" y="127"/>
                  <a:pt x="22" y="125"/>
                  <a:pt x="23" y="124"/>
                </a:cubicBezTo>
                <a:cubicBezTo>
                  <a:pt x="22" y="124"/>
                  <a:pt x="22" y="125"/>
                  <a:pt x="22" y="125"/>
                </a:cubicBezTo>
                <a:cubicBezTo>
                  <a:pt x="21" y="124"/>
                  <a:pt x="22" y="122"/>
                  <a:pt x="21" y="121"/>
                </a:cubicBezTo>
                <a:cubicBezTo>
                  <a:pt x="20" y="120"/>
                  <a:pt x="21" y="120"/>
                  <a:pt x="21" y="120"/>
                </a:cubicBezTo>
                <a:cubicBezTo>
                  <a:pt x="21" y="119"/>
                  <a:pt x="20" y="119"/>
                  <a:pt x="20" y="119"/>
                </a:cubicBezTo>
                <a:cubicBezTo>
                  <a:pt x="20" y="117"/>
                  <a:pt x="19" y="117"/>
                  <a:pt x="20" y="116"/>
                </a:cubicBezTo>
                <a:cubicBezTo>
                  <a:pt x="20" y="115"/>
                  <a:pt x="19" y="116"/>
                  <a:pt x="19" y="115"/>
                </a:cubicBezTo>
                <a:cubicBezTo>
                  <a:pt x="19" y="115"/>
                  <a:pt x="18" y="115"/>
                  <a:pt x="18" y="114"/>
                </a:cubicBezTo>
                <a:cubicBezTo>
                  <a:pt x="18" y="115"/>
                  <a:pt x="18" y="115"/>
                  <a:pt x="18" y="114"/>
                </a:cubicBezTo>
                <a:cubicBezTo>
                  <a:pt x="18" y="114"/>
                  <a:pt x="19" y="115"/>
                  <a:pt x="19" y="114"/>
                </a:cubicBezTo>
                <a:cubicBezTo>
                  <a:pt x="19" y="113"/>
                  <a:pt x="19" y="114"/>
                  <a:pt x="18" y="114"/>
                </a:cubicBezTo>
                <a:cubicBezTo>
                  <a:pt x="18" y="113"/>
                  <a:pt x="18" y="112"/>
                  <a:pt x="17" y="112"/>
                </a:cubicBezTo>
                <a:cubicBezTo>
                  <a:pt x="17" y="111"/>
                  <a:pt x="18" y="110"/>
                  <a:pt x="17" y="109"/>
                </a:cubicBezTo>
                <a:cubicBezTo>
                  <a:pt x="17" y="108"/>
                  <a:pt x="17" y="109"/>
                  <a:pt x="17" y="108"/>
                </a:cubicBezTo>
                <a:cubicBezTo>
                  <a:pt x="17" y="107"/>
                  <a:pt x="17" y="108"/>
                  <a:pt x="17" y="108"/>
                </a:cubicBezTo>
                <a:cubicBezTo>
                  <a:pt x="17" y="107"/>
                  <a:pt x="17" y="107"/>
                  <a:pt x="18" y="107"/>
                </a:cubicBezTo>
                <a:cubicBezTo>
                  <a:pt x="17" y="106"/>
                  <a:pt x="17" y="106"/>
                  <a:pt x="16" y="106"/>
                </a:cubicBezTo>
                <a:cubicBezTo>
                  <a:pt x="16" y="106"/>
                  <a:pt x="16" y="105"/>
                  <a:pt x="16" y="105"/>
                </a:cubicBezTo>
                <a:cubicBezTo>
                  <a:pt x="16" y="104"/>
                  <a:pt x="16" y="104"/>
                  <a:pt x="16" y="103"/>
                </a:cubicBezTo>
                <a:cubicBezTo>
                  <a:pt x="16" y="103"/>
                  <a:pt x="17" y="103"/>
                  <a:pt x="17" y="103"/>
                </a:cubicBezTo>
                <a:cubicBezTo>
                  <a:pt x="17" y="103"/>
                  <a:pt x="17" y="102"/>
                  <a:pt x="17" y="101"/>
                </a:cubicBezTo>
                <a:cubicBezTo>
                  <a:pt x="17" y="101"/>
                  <a:pt x="18" y="101"/>
                  <a:pt x="18" y="101"/>
                </a:cubicBezTo>
                <a:cubicBezTo>
                  <a:pt x="18" y="101"/>
                  <a:pt x="18" y="101"/>
                  <a:pt x="18" y="100"/>
                </a:cubicBezTo>
                <a:cubicBezTo>
                  <a:pt x="18" y="100"/>
                  <a:pt x="17" y="100"/>
                  <a:pt x="17" y="100"/>
                </a:cubicBezTo>
                <a:cubicBezTo>
                  <a:pt x="17" y="99"/>
                  <a:pt x="16" y="100"/>
                  <a:pt x="16" y="99"/>
                </a:cubicBezTo>
                <a:cubicBezTo>
                  <a:pt x="16" y="98"/>
                  <a:pt x="16" y="98"/>
                  <a:pt x="16" y="98"/>
                </a:cubicBezTo>
                <a:cubicBezTo>
                  <a:pt x="16" y="97"/>
                  <a:pt x="16" y="95"/>
                  <a:pt x="16" y="94"/>
                </a:cubicBezTo>
                <a:cubicBezTo>
                  <a:pt x="16" y="93"/>
                  <a:pt x="16" y="93"/>
                  <a:pt x="16" y="93"/>
                </a:cubicBezTo>
                <a:cubicBezTo>
                  <a:pt x="16" y="92"/>
                  <a:pt x="16" y="92"/>
                  <a:pt x="16" y="91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91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5" y="89"/>
                  <a:pt x="16" y="90"/>
                  <a:pt x="15" y="89"/>
                </a:cubicBezTo>
                <a:cubicBezTo>
                  <a:pt x="15" y="88"/>
                  <a:pt x="16" y="89"/>
                  <a:pt x="16" y="87"/>
                </a:cubicBezTo>
                <a:cubicBezTo>
                  <a:pt x="16" y="87"/>
                  <a:pt x="16" y="88"/>
                  <a:pt x="16" y="88"/>
                </a:cubicBezTo>
                <a:cubicBezTo>
                  <a:pt x="17" y="87"/>
                  <a:pt x="16" y="86"/>
                  <a:pt x="16" y="86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4"/>
                  <a:pt x="16" y="83"/>
                  <a:pt x="16" y="82"/>
                </a:cubicBezTo>
                <a:cubicBezTo>
                  <a:pt x="16" y="82"/>
                  <a:pt x="16" y="82"/>
                  <a:pt x="16" y="83"/>
                </a:cubicBezTo>
                <a:cubicBezTo>
                  <a:pt x="17" y="82"/>
                  <a:pt x="16" y="80"/>
                  <a:pt x="16" y="81"/>
                </a:cubicBezTo>
                <a:cubicBezTo>
                  <a:pt x="16" y="81"/>
                  <a:pt x="16" y="80"/>
                  <a:pt x="16" y="80"/>
                </a:cubicBezTo>
                <a:cubicBezTo>
                  <a:pt x="17" y="80"/>
                  <a:pt x="17" y="79"/>
                  <a:pt x="17" y="79"/>
                </a:cubicBezTo>
                <a:cubicBezTo>
                  <a:pt x="17" y="79"/>
                  <a:pt x="17" y="79"/>
                  <a:pt x="17" y="79"/>
                </a:cubicBezTo>
                <a:cubicBezTo>
                  <a:pt x="16" y="79"/>
                  <a:pt x="18" y="77"/>
                  <a:pt x="17" y="77"/>
                </a:cubicBezTo>
                <a:cubicBezTo>
                  <a:pt x="17" y="76"/>
                  <a:pt x="18" y="76"/>
                  <a:pt x="18" y="75"/>
                </a:cubicBezTo>
                <a:cubicBezTo>
                  <a:pt x="17" y="75"/>
                  <a:pt x="17" y="75"/>
                  <a:pt x="17" y="76"/>
                </a:cubicBezTo>
                <a:cubicBezTo>
                  <a:pt x="17" y="75"/>
                  <a:pt x="18" y="74"/>
                  <a:pt x="18" y="74"/>
                </a:cubicBezTo>
                <a:cubicBezTo>
                  <a:pt x="18" y="74"/>
                  <a:pt x="17" y="74"/>
                  <a:pt x="17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9" y="72"/>
                  <a:pt x="18" y="71"/>
                  <a:pt x="18" y="70"/>
                </a:cubicBezTo>
                <a:cubicBezTo>
                  <a:pt x="18" y="70"/>
                  <a:pt x="19" y="70"/>
                  <a:pt x="19" y="70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7"/>
                  <a:pt x="20" y="66"/>
                </a:cubicBezTo>
                <a:cubicBezTo>
                  <a:pt x="20" y="66"/>
                  <a:pt x="20" y="65"/>
                  <a:pt x="20" y="65"/>
                </a:cubicBezTo>
                <a:cubicBezTo>
                  <a:pt x="20" y="64"/>
                  <a:pt x="20" y="63"/>
                  <a:pt x="21" y="63"/>
                </a:cubicBezTo>
                <a:cubicBezTo>
                  <a:pt x="21" y="63"/>
                  <a:pt x="21" y="62"/>
                  <a:pt x="21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2"/>
                  <a:pt x="23" y="60"/>
                  <a:pt x="22" y="60"/>
                </a:cubicBezTo>
                <a:cubicBezTo>
                  <a:pt x="22" y="59"/>
                  <a:pt x="22" y="58"/>
                  <a:pt x="23" y="57"/>
                </a:cubicBezTo>
                <a:cubicBezTo>
                  <a:pt x="23" y="56"/>
                  <a:pt x="23" y="56"/>
                  <a:pt x="23" y="56"/>
                </a:cubicBezTo>
                <a:cubicBezTo>
                  <a:pt x="23" y="55"/>
                  <a:pt x="24" y="55"/>
                  <a:pt x="24" y="55"/>
                </a:cubicBezTo>
                <a:cubicBezTo>
                  <a:pt x="24" y="54"/>
                  <a:pt x="24" y="54"/>
                  <a:pt x="25" y="54"/>
                </a:cubicBezTo>
                <a:cubicBezTo>
                  <a:pt x="24" y="54"/>
                  <a:pt x="24" y="53"/>
                  <a:pt x="24" y="53"/>
                </a:cubicBezTo>
                <a:cubicBezTo>
                  <a:pt x="26" y="49"/>
                  <a:pt x="28" y="46"/>
                  <a:pt x="30" y="43"/>
                </a:cubicBezTo>
                <a:cubicBezTo>
                  <a:pt x="30" y="43"/>
                  <a:pt x="30" y="43"/>
                  <a:pt x="31" y="43"/>
                </a:cubicBezTo>
                <a:cubicBezTo>
                  <a:pt x="31" y="40"/>
                  <a:pt x="33" y="38"/>
                  <a:pt x="35" y="36"/>
                </a:cubicBezTo>
                <a:cubicBezTo>
                  <a:pt x="35" y="35"/>
                  <a:pt x="34" y="35"/>
                  <a:pt x="35" y="35"/>
                </a:cubicBezTo>
                <a:cubicBezTo>
                  <a:pt x="35" y="35"/>
                  <a:pt x="36" y="35"/>
                  <a:pt x="36" y="35"/>
                </a:cubicBezTo>
                <a:cubicBezTo>
                  <a:pt x="36" y="34"/>
                  <a:pt x="36" y="35"/>
                  <a:pt x="35" y="34"/>
                </a:cubicBezTo>
                <a:cubicBezTo>
                  <a:pt x="36" y="34"/>
                  <a:pt x="36" y="33"/>
                  <a:pt x="37" y="34"/>
                </a:cubicBezTo>
                <a:cubicBezTo>
                  <a:pt x="37" y="33"/>
                  <a:pt x="37" y="33"/>
                  <a:pt x="36" y="33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2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0"/>
                  <a:pt x="40" y="30"/>
                  <a:pt x="41" y="29"/>
                </a:cubicBezTo>
                <a:cubicBezTo>
                  <a:pt x="41" y="30"/>
                  <a:pt x="41" y="30"/>
                  <a:pt x="41" y="31"/>
                </a:cubicBezTo>
                <a:cubicBezTo>
                  <a:pt x="42" y="31"/>
                  <a:pt x="42" y="31"/>
                  <a:pt x="41" y="30"/>
                </a:cubicBezTo>
                <a:cubicBezTo>
                  <a:pt x="42" y="30"/>
                  <a:pt x="43" y="30"/>
                  <a:pt x="43" y="31"/>
                </a:cubicBezTo>
                <a:cubicBezTo>
                  <a:pt x="44" y="30"/>
                  <a:pt x="44" y="30"/>
                  <a:pt x="45" y="29"/>
                </a:cubicBezTo>
                <a:cubicBezTo>
                  <a:pt x="46" y="29"/>
                  <a:pt x="46" y="29"/>
                  <a:pt x="46" y="28"/>
                </a:cubicBezTo>
                <a:cubicBezTo>
                  <a:pt x="47" y="28"/>
                  <a:pt x="47" y="28"/>
                  <a:pt x="48" y="28"/>
                </a:cubicBezTo>
                <a:cubicBezTo>
                  <a:pt x="48" y="28"/>
                  <a:pt x="48" y="27"/>
                  <a:pt x="48" y="27"/>
                </a:cubicBezTo>
                <a:cubicBezTo>
                  <a:pt x="49" y="27"/>
                  <a:pt x="50" y="27"/>
                  <a:pt x="51" y="26"/>
                </a:cubicBezTo>
                <a:cubicBezTo>
                  <a:pt x="51" y="27"/>
                  <a:pt x="51" y="27"/>
                  <a:pt x="53" y="26"/>
                </a:cubicBezTo>
                <a:cubicBezTo>
                  <a:pt x="53" y="25"/>
                  <a:pt x="50" y="27"/>
                  <a:pt x="52" y="26"/>
                </a:cubicBezTo>
                <a:cubicBezTo>
                  <a:pt x="52" y="26"/>
                  <a:pt x="53" y="26"/>
                  <a:pt x="53" y="25"/>
                </a:cubicBezTo>
                <a:cubicBezTo>
                  <a:pt x="54" y="25"/>
                  <a:pt x="54" y="25"/>
                  <a:pt x="55" y="25"/>
                </a:cubicBezTo>
                <a:cubicBezTo>
                  <a:pt x="55" y="25"/>
                  <a:pt x="55" y="25"/>
                  <a:pt x="56" y="25"/>
                </a:cubicBezTo>
                <a:cubicBezTo>
                  <a:pt x="57" y="24"/>
                  <a:pt x="57" y="24"/>
                  <a:pt x="57" y="24"/>
                </a:cubicBezTo>
                <a:cubicBezTo>
                  <a:pt x="57" y="24"/>
                  <a:pt x="58" y="24"/>
                  <a:pt x="58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4"/>
                  <a:pt x="64" y="24"/>
                  <a:pt x="65" y="25"/>
                </a:cubicBezTo>
                <a:cubicBezTo>
                  <a:pt x="65" y="25"/>
                  <a:pt x="65" y="24"/>
                  <a:pt x="65" y="24"/>
                </a:cubicBezTo>
                <a:cubicBezTo>
                  <a:pt x="66" y="24"/>
                  <a:pt x="66" y="24"/>
                  <a:pt x="67" y="25"/>
                </a:cubicBezTo>
                <a:cubicBezTo>
                  <a:pt x="67" y="25"/>
                  <a:pt x="68" y="25"/>
                  <a:pt x="69" y="25"/>
                </a:cubicBezTo>
                <a:cubicBezTo>
                  <a:pt x="69" y="25"/>
                  <a:pt x="70" y="25"/>
                  <a:pt x="71" y="26"/>
                </a:cubicBezTo>
                <a:cubicBezTo>
                  <a:pt x="71" y="26"/>
                  <a:pt x="72" y="26"/>
                  <a:pt x="72" y="26"/>
                </a:cubicBezTo>
                <a:cubicBezTo>
                  <a:pt x="73" y="26"/>
                  <a:pt x="73" y="26"/>
                  <a:pt x="73" y="26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7"/>
                  <a:pt x="75" y="27"/>
                  <a:pt x="75" y="27"/>
                </a:cubicBezTo>
                <a:cubicBezTo>
                  <a:pt x="75" y="27"/>
                  <a:pt x="75" y="28"/>
                  <a:pt x="75" y="28"/>
                </a:cubicBezTo>
                <a:cubicBezTo>
                  <a:pt x="75" y="28"/>
                  <a:pt x="76" y="28"/>
                  <a:pt x="76" y="28"/>
                </a:cubicBezTo>
                <a:cubicBezTo>
                  <a:pt x="76" y="28"/>
                  <a:pt x="76" y="28"/>
                  <a:pt x="77" y="28"/>
                </a:cubicBezTo>
                <a:cubicBezTo>
                  <a:pt x="77" y="29"/>
                  <a:pt x="77" y="29"/>
                  <a:pt x="78" y="29"/>
                </a:cubicBezTo>
                <a:cubicBezTo>
                  <a:pt x="78" y="29"/>
                  <a:pt x="78" y="29"/>
                  <a:pt x="77" y="28"/>
                </a:cubicBezTo>
                <a:cubicBezTo>
                  <a:pt x="77" y="28"/>
                  <a:pt x="77" y="28"/>
                  <a:pt x="78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7" y="28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30"/>
                </a:cubicBezTo>
                <a:cubicBezTo>
                  <a:pt x="78" y="29"/>
                  <a:pt x="78" y="29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9" y="30"/>
                  <a:pt x="78" y="30"/>
                </a:cubicBezTo>
                <a:cubicBezTo>
                  <a:pt x="78" y="30"/>
                  <a:pt x="78" y="30"/>
                  <a:pt x="78" y="31"/>
                </a:cubicBezTo>
                <a:cubicBezTo>
                  <a:pt x="78" y="31"/>
                  <a:pt x="79" y="30"/>
                  <a:pt x="78" y="31"/>
                </a:cubicBezTo>
                <a:cubicBezTo>
                  <a:pt x="77" y="31"/>
                  <a:pt x="78" y="30"/>
                  <a:pt x="78" y="31"/>
                </a:cubicBezTo>
                <a:cubicBezTo>
                  <a:pt x="78" y="31"/>
                  <a:pt x="78" y="31"/>
                  <a:pt x="78" y="31"/>
                </a:cubicBezTo>
                <a:cubicBezTo>
                  <a:pt x="78" y="31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6" y="31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7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79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1"/>
                  <a:pt x="78" y="31"/>
                </a:cubicBezTo>
                <a:cubicBezTo>
                  <a:pt x="78" y="31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5" y="33"/>
                </a:cubicBezTo>
                <a:cubicBezTo>
                  <a:pt x="76" y="33"/>
                  <a:pt x="76" y="33"/>
                  <a:pt x="76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6" y="32"/>
                  <a:pt x="76" y="32"/>
                </a:cubicBezTo>
                <a:cubicBezTo>
                  <a:pt x="77" y="31"/>
                  <a:pt x="78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cubicBezTo>
                  <a:pt x="77" y="30"/>
                  <a:pt x="77" y="29"/>
                  <a:pt x="76" y="29"/>
                </a:cubicBezTo>
                <a:cubicBezTo>
                  <a:pt x="76" y="29"/>
                  <a:pt x="76" y="30"/>
                  <a:pt x="76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5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1"/>
                  <a:pt x="76" y="31"/>
                  <a:pt x="76" y="31"/>
                </a:cubicBezTo>
                <a:cubicBezTo>
                  <a:pt x="76" y="32"/>
                  <a:pt x="77" y="31"/>
                  <a:pt x="77" y="32"/>
                </a:cubicBezTo>
                <a:cubicBezTo>
                  <a:pt x="78" y="31"/>
                  <a:pt x="78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0"/>
                  <a:pt x="79" y="30"/>
                  <a:pt x="79" y="30"/>
                </a:cubicBezTo>
                <a:cubicBezTo>
                  <a:pt x="79" y="30"/>
                  <a:pt x="79" y="30"/>
                  <a:pt x="79" y="30"/>
                </a:cubicBezTo>
                <a:cubicBezTo>
                  <a:pt x="79" y="30"/>
                  <a:pt x="80" y="29"/>
                  <a:pt x="79" y="29"/>
                </a:cubicBezTo>
                <a:cubicBezTo>
                  <a:pt x="80" y="28"/>
                  <a:pt x="80" y="28"/>
                  <a:pt x="80" y="28"/>
                </a:cubicBezTo>
                <a:cubicBezTo>
                  <a:pt x="81" y="27"/>
                  <a:pt x="80" y="27"/>
                  <a:pt x="81" y="26"/>
                </a:cubicBezTo>
                <a:cubicBezTo>
                  <a:pt x="81" y="26"/>
                  <a:pt x="81" y="26"/>
                  <a:pt x="81" y="26"/>
                </a:cubicBezTo>
                <a:cubicBezTo>
                  <a:pt x="81" y="26"/>
                  <a:pt x="81" y="26"/>
                  <a:pt x="81" y="25"/>
                </a:cubicBezTo>
                <a:cubicBezTo>
                  <a:pt x="81" y="25"/>
                  <a:pt x="81" y="25"/>
                  <a:pt x="82" y="25"/>
                </a:cubicBezTo>
                <a:cubicBezTo>
                  <a:pt x="82" y="25"/>
                  <a:pt x="82" y="25"/>
                  <a:pt x="82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2" y="24"/>
                  <a:pt x="83" y="24"/>
                  <a:pt x="83" y="24"/>
                </a:cubicBezTo>
                <a:cubicBezTo>
                  <a:pt x="83" y="24"/>
                  <a:pt x="83" y="23"/>
                  <a:pt x="83" y="24"/>
                </a:cubicBezTo>
                <a:cubicBezTo>
                  <a:pt x="84" y="24"/>
                  <a:pt x="83" y="24"/>
                  <a:pt x="84" y="24"/>
                </a:cubicBezTo>
                <a:cubicBezTo>
                  <a:pt x="84" y="24"/>
                  <a:pt x="84" y="24"/>
                  <a:pt x="85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5" y="23"/>
                  <a:pt x="85" y="23"/>
                </a:cubicBezTo>
                <a:cubicBezTo>
                  <a:pt x="84" y="23"/>
                  <a:pt x="85" y="23"/>
                  <a:pt x="85" y="23"/>
                </a:cubicBezTo>
                <a:cubicBezTo>
                  <a:pt x="83" y="23"/>
                  <a:pt x="82" y="21"/>
                  <a:pt x="81" y="22"/>
                </a:cubicBezTo>
                <a:cubicBezTo>
                  <a:pt x="79" y="21"/>
                  <a:pt x="79" y="21"/>
                  <a:pt x="79" y="21"/>
                </a:cubicBezTo>
                <a:cubicBezTo>
                  <a:pt x="80" y="20"/>
                  <a:pt x="80" y="20"/>
                  <a:pt x="81" y="19"/>
                </a:cubicBezTo>
                <a:cubicBezTo>
                  <a:pt x="80" y="19"/>
                  <a:pt x="80" y="18"/>
                  <a:pt x="81" y="18"/>
                </a:cubicBezTo>
                <a:cubicBezTo>
                  <a:pt x="81" y="18"/>
                  <a:pt x="81" y="18"/>
                  <a:pt x="81" y="17"/>
                </a:cubicBezTo>
                <a:cubicBezTo>
                  <a:pt x="80" y="17"/>
                  <a:pt x="80" y="17"/>
                  <a:pt x="80" y="17"/>
                </a:cubicBezTo>
                <a:cubicBezTo>
                  <a:pt x="80" y="16"/>
                  <a:pt x="81" y="16"/>
                  <a:pt x="81" y="16"/>
                </a:cubicBezTo>
                <a:cubicBezTo>
                  <a:pt x="79" y="15"/>
                  <a:pt x="79" y="15"/>
                  <a:pt x="78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4"/>
                  <a:pt x="78" y="15"/>
                  <a:pt x="78" y="15"/>
                </a:cubicBezTo>
                <a:cubicBezTo>
                  <a:pt x="78" y="15"/>
                  <a:pt x="78" y="15"/>
                  <a:pt x="79" y="15"/>
                </a:cubicBezTo>
                <a:cubicBezTo>
                  <a:pt x="79" y="16"/>
                  <a:pt x="79" y="15"/>
                  <a:pt x="79" y="15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1" y="17"/>
                  <a:pt x="81" y="18"/>
                  <a:pt x="82" y="17"/>
                </a:cubicBezTo>
                <a:cubicBezTo>
                  <a:pt x="82" y="17"/>
                  <a:pt x="80" y="17"/>
                  <a:pt x="81" y="16"/>
                </a:cubicBezTo>
                <a:cubicBezTo>
                  <a:pt x="84" y="19"/>
                  <a:pt x="84" y="19"/>
                  <a:pt x="84" y="19"/>
                </a:cubicBezTo>
                <a:cubicBezTo>
                  <a:pt x="85" y="19"/>
                  <a:pt x="86" y="19"/>
                  <a:pt x="86" y="20"/>
                </a:cubicBezTo>
                <a:cubicBezTo>
                  <a:pt x="87" y="20"/>
                  <a:pt x="87" y="21"/>
                  <a:pt x="88" y="22"/>
                </a:cubicBezTo>
                <a:cubicBezTo>
                  <a:pt x="88" y="22"/>
                  <a:pt x="88" y="22"/>
                  <a:pt x="89" y="22"/>
                </a:cubicBezTo>
                <a:cubicBezTo>
                  <a:pt x="89" y="22"/>
                  <a:pt x="89" y="21"/>
                  <a:pt x="90" y="21"/>
                </a:cubicBezTo>
                <a:cubicBezTo>
                  <a:pt x="91" y="22"/>
                  <a:pt x="91" y="22"/>
                  <a:pt x="92" y="24"/>
                </a:cubicBezTo>
                <a:cubicBezTo>
                  <a:pt x="92" y="24"/>
                  <a:pt x="92" y="24"/>
                  <a:pt x="92" y="23"/>
                </a:cubicBezTo>
                <a:cubicBezTo>
                  <a:pt x="92" y="23"/>
                  <a:pt x="91" y="23"/>
                  <a:pt x="91" y="22"/>
                </a:cubicBezTo>
                <a:cubicBezTo>
                  <a:pt x="91" y="21"/>
                  <a:pt x="92" y="23"/>
                  <a:pt x="92" y="23"/>
                </a:cubicBezTo>
                <a:cubicBezTo>
                  <a:pt x="92" y="24"/>
                  <a:pt x="93" y="26"/>
                  <a:pt x="93" y="28"/>
                </a:cubicBezTo>
                <a:cubicBezTo>
                  <a:pt x="93" y="28"/>
                  <a:pt x="93" y="29"/>
                  <a:pt x="93" y="30"/>
                </a:cubicBezTo>
                <a:cubicBezTo>
                  <a:pt x="93" y="30"/>
                  <a:pt x="93" y="31"/>
                  <a:pt x="93" y="31"/>
                </a:cubicBezTo>
                <a:cubicBezTo>
                  <a:pt x="93" y="31"/>
                  <a:pt x="93" y="31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3" y="33"/>
                  <a:pt x="93" y="32"/>
                  <a:pt x="93" y="32"/>
                </a:cubicBezTo>
                <a:cubicBezTo>
                  <a:pt x="93" y="32"/>
                  <a:pt x="93" y="33"/>
                  <a:pt x="92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2" y="34"/>
                  <a:pt x="93" y="34"/>
                  <a:pt x="93" y="34"/>
                </a:cubicBezTo>
                <a:cubicBezTo>
                  <a:pt x="93" y="35"/>
                  <a:pt x="92" y="36"/>
                  <a:pt x="92" y="36"/>
                </a:cubicBezTo>
                <a:cubicBezTo>
                  <a:pt x="92" y="37"/>
                  <a:pt x="92" y="37"/>
                  <a:pt x="92" y="37"/>
                </a:cubicBezTo>
                <a:cubicBezTo>
                  <a:pt x="91" y="38"/>
                  <a:pt x="91" y="38"/>
                  <a:pt x="91" y="39"/>
                </a:cubicBezTo>
                <a:cubicBezTo>
                  <a:pt x="91" y="39"/>
                  <a:pt x="90" y="39"/>
                  <a:pt x="90" y="40"/>
                </a:cubicBezTo>
                <a:cubicBezTo>
                  <a:pt x="91" y="38"/>
                  <a:pt x="89" y="41"/>
                  <a:pt x="89" y="41"/>
                </a:cubicBezTo>
                <a:cubicBezTo>
                  <a:pt x="88" y="43"/>
                  <a:pt x="86" y="44"/>
                  <a:pt x="84" y="45"/>
                </a:cubicBezTo>
                <a:cubicBezTo>
                  <a:pt x="83" y="46"/>
                  <a:pt x="82" y="46"/>
                  <a:pt x="80" y="47"/>
                </a:cubicBezTo>
                <a:cubicBezTo>
                  <a:pt x="79" y="47"/>
                  <a:pt x="77" y="47"/>
                  <a:pt x="76" y="47"/>
                </a:cubicBezTo>
                <a:cubicBezTo>
                  <a:pt x="74" y="47"/>
                  <a:pt x="73" y="46"/>
                  <a:pt x="72" y="46"/>
                </a:cubicBezTo>
                <a:cubicBezTo>
                  <a:pt x="71" y="46"/>
                  <a:pt x="71" y="45"/>
                  <a:pt x="70" y="45"/>
                </a:cubicBezTo>
                <a:cubicBezTo>
                  <a:pt x="70" y="45"/>
                  <a:pt x="70" y="45"/>
                  <a:pt x="70" y="45"/>
                </a:cubicBezTo>
                <a:cubicBezTo>
                  <a:pt x="69" y="45"/>
                  <a:pt x="69" y="45"/>
                  <a:pt x="69" y="45"/>
                </a:cubicBezTo>
                <a:cubicBezTo>
                  <a:pt x="69" y="45"/>
                  <a:pt x="69" y="45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6" y="43"/>
                  <a:pt x="66" y="42"/>
                </a:cubicBezTo>
                <a:cubicBezTo>
                  <a:pt x="65" y="42"/>
                  <a:pt x="65" y="42"/>
                  <a:pt x="66" y="42"/>
                </a:cubicBezTo>
                <a:cubicBezTo>
                  <a:pt x="65" y="42"/>
                  <a:pt x="65" y="42"/>
                  <a:pt x="64" y="42"/>
                </a:cubicBezTo>
                <a:cubicBezTo>
                  <a:pt x="65" y="41"/>
                  <a:pt x="65" y="42"/>
                  <a:pt x="65" y="41"/>
                </a:cubicBezTo>
                <a:cubicBezTo>
                  <a:pt x="65" y="41"/>
                  <a:pt x="64" y="41"/>
                  <a:pt x="64" y="41"/>
                </a:cubicBezTo>
                <a:cubicBezTo>
                  <a:pt x="64" y="41"/>
                  <a:pt x="64" y="40"/>
                  <a:pt x="64" y="40"/>
                </a:cubicBezTo>
                <a:cubicBezTo>
                  <a:pt x="62" y="40"/>
                  <a:pt x="61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59" y="40"/>
                  <a:pt x="58" y="40"/>
                  <a:pt x="57" y="41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0"/>
                  <a:pt x="56" y="41"/>
                  <a:pt x="56" y="41"/>
                </a:cubicBezTo>
                <a:cubicBezTo>
                  <a:pt x="56" y="41"/>
                  <a:pt x="56" y="41"/>
                  <a:pt x="56" y="40"/>
                </a:cubicBezTo>
                <a:cubicBezTo>
                  <a:pt x="56" y="40"/>
                  <a:pt x="56" y="41"/>
                  <a:pt x="55" y="41"/>
                </a:cubicBezTo>
                <a:cubicBezTo>
                  <a:pt x="55" y="41"/>
                  <a:pt x="54" y="42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4"/>
                  <a:pt x="51" y="45"/>
                  <a:pt x="50" y="46"/>
                </a:cubicBezTo>
                <a:cubicBezTo>
                  <a:pt x="49" y="47"/>
                  <a:pt x="49" y="48"/>
                  <a:pt x="48" y="48"/>
                </a:cubicBezTo>
                <a:cubicBezTo>
                  <a:pt x="47" y="49"/>
                  <a:pt x="47" y="49"/>
                  <a:pt x="46" y="50"/>
                </a:cubicBezTo>
                <a:cubicBezTo>
                  <a:pt x="46" y="51"/>
                  <a:pt x="46" y="51"/>
                  <a:pt x="46" y="52"/>
                </a:cubicBezTo>
                <a:cubicBezTo>
                  <a:pt x="45" y="52"/>
                  <a:pt x="44" y="52"/>
                  <a:pt x="44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3" y="54"/>
                  <a:pt x="43" y="55"/>
                  <a:pt x="42" y="55"/>
                </a:cubicBezTo>
                <a:cubicBezTo>
                  <a:pt x="42" y="55"/>
                  <a:pt x="43" y="54"/>
                  <a:pt x="43" y="54"/>
                </a:cubicBezTo>
                <a:cubicBezTo>
                  <a:pt x="43" y="54"/>
                  <a:pt x="42" y="53"/>
                  <a:pt x="43" y="53"/>
                </a:cubicBezTo>
                <a:cubicBezTo>
                  <a:pt x="43" y="53"/>
                  <a:pt x="42" y="53"/>
                  <a:pt x="42" y="53"/>
                </a:cubicBezTo>
                <a:cubicBezTo>
                  <a:pt x="42" y="52"/>
                  <a:pt x="41" y="52"/>
                  <a:pt x="41" y="52"/>
                </a:cubicBezTo>
                <a:cubicBezTo>
                  <a:pt x="41" y="51"/>
                  <a:pt x="42" y="50"/>
                  <a:pt x="43" y="49"/>
                </a:cubicBezTo>
                <a:cubicBezTo>
                  <a:pt x="43" y="48"/>
                  <a:pt x="43" y="48"/>
                  <a:pt x="44" y="48"/>
                </a:cubicBezTo>
                <a:cubicBezTo>
                  <a:pt x="44" y="48"/>
                  <a:pt x="44" y="48"/>
                  <a:pt x="44" y="47"/>
                </a:cubicBezTo>
                <a:cubicBezTo>
                  <a:pt x="44" y="47"/>
                  <a:pt x="43" y="47"/>
                  <a:pt x="43" y="48"/>
                </a:cubicBezTo>
                <a:cubicBezTo>
                  <a:pt x="43" y="47"/>
                  <a:pt x="44" y="46"/>
                  <a:pt x="45" y="46"/>
                </a:cubicBezTo>
                <a:cubicBezTo>
                  <a:pt x="45" y="46"/>
                  <a:pt x="45" y="46"/>
                  <a:pt x="46" y="46"/>
                </a:cubicBezTo>
                <a:cubicBezTo>
                  <a:pt x="46" y="46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4"/>
                  <a:pt x="45" y="46"/>
                  <a:pt x="45" y="46"/>
                </a:cubicBezTo>
                <a:cubicBezTo>
                  <a:pt x="45" y="45"/>
                  <a:pt x="46" y="44"/>
                  <a:pt x="47" y="44"/>
                </a:cubicBezTo>
                <a:cubicBezTo>
                  <a:pt x="47" y="43"/>
                  <a:pt x="46" y="43"/>
                  <a:pt x="46" y="43"/>
                </a:cubicBezTo>
                <a:cubicBezTo>
                  <a:pt x="46" y="43"/>
                  <a:pt x="46" y="44"/>
                  <a:pt x="45" y="44"/>
                </a:cubicBezTo>
                <a:cubicBezTo>
                  <a:pt x="45" y="44"/>
                  <a:pt x="45" y="43"/>
                  <a:pt x="45" y="43"/>
                </a:cubicBezTo>
                <a:cubicBezTo>
                  <a:pt x="45" y="43"/>
                  <a:pt x="44" y="43"/>
                  <a:pt x="44" y="43"/>
                </a:cubicBezTo>
                <a:cubicBezTo>
                  <a:pt x="44" y="44"/>
                  <a:pt x="45" y="43"/>
                  <a:pt x="45" y="44"/>
                </a:cubicBezTo>
                <a:cubicBezTo>
                  <a:pt x="44" y="44"/>
                  <a:pt x="45" y="44"/>
                  <a:pt x="45" y="44"/>
                </a:cubicBezTo>
                <a:cubicBezTo>
                  <a:pt x="45" y="45"/>
                  <a:pt x="44" y="45"/>
                  <a:pt x="44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4" y="46"/>
                  <a:pt x="44" y="46"/>
                </a:cubicBezTo>
                <a:cubicBezTo>
                  <a:pt x="43" y="47"/>
                  <a:pt x="42" y="47"/>
                  <a:pt x="42" y="47"/>
                </a:cubicBezTo>
                <a:cubicBezTo>
                  <a:pt x="42" y="47"/>
                  <a:pt x="43" y="47"/>
                  <a:pt x="42" y="48"/>
                </a:cubicBezTo>
                <a:cubicBezTo>
                  <a:pt x="42" y="48"/>
                  <a:pt x="41" y="48"/>
                  <a:pt x="41" y="48"/>
                </a:cubicBezTo>
                <a:cubicBezTo>
                  <a:pt x="41" y="48"/>
                  <a:pt x="41" y="49"/>
                  <a:pt x="41" y="49"/>
                </a:cubicBezTo>
                <a:cubicBezTo>
                  <a:pt x="40" y="51"/>
                  <a:pt x="38" y="53"/>
                  <a:pt x="37" y="55"/>
                </a:cubicBezTo>
                <a:cubicBezTo>
                  <a:pt x="36" y="56"/>
                  <a:pt x="37" y="56"/>
                  <a:pt x="37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8" y="57"/>
                  <a:pt x="39" y="56"/>
                  <a:pt x="39" y="56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56"/>
                  <a:pt x="38" y="56"/>
                  <a:pt x="37" y="57"/>
                </a:cubicBezTo>
                <a:cubicBezTo>
                  <a:pt x="38" y="57"/>
                  <a:pt x="38" y="56"/>
                  <a:pt x="38" y="57"/>
                </a:cubicBezTo>
                <a:cubicBezTo>
                  <a:pt x="38" y="58"/>
                  <a:pt x="37" y="58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9" y="57"/>
                  <a:pt x="39" y="57"/>
                  <a:pt x="40" y="57"/>
                </a:cubicBezTo>
                <a:cubicBezTo>
                  <a:pt x="40" y="57"/>
                  <a:pt x="40" y="58"/>
                  <a:pt x="41" y="57"/>
                </a:cubicBezTo>
                <a:cubicBezTo>
                  <a:pt x="41" y="58"/>
                  <a:pt x="41" y="59"/>
                  <a:pt x="41" y="59"/>
                </a:cubicBezTo>
                <a:cubicBezTo>
                  <a:pt x="41" y="60"/>
                  <a:pt x="40" y="60"/>
                  <a:pt x="40" y="60"/>
                </a:cubicBezTo>
                <a:cubicBezTo>
                  <a:pt x="39" y="60"/>
                  <a:pt x="40" y="61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3"/>
                  <a:pt x="38" y="63"/>
                  <a:pt x="38" y="64"/>
                </a:cubicBezTo>
                <a:cubicBezTo>
                  <a:pt x="37" y="65"/>
                  <a:pt x="36" y="67"/>
                  <a:pt x="36" y="69"/>
                </a:cubicBezTo>
                <a:cubicBezTo>
                  <a:pt x="36" y="69"/>
                  <a:pt x="35" y="70"/>
                  <a:pt x="36" y="70"/>
                </a:cubicBezTo>
                <a:cubicBezTo>
                  <a:pt x="36" y="71"/>
                  <a:pt x="35" y="70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35" y="72"/>
                  <a:pt x="35" y="71"/>
                  <a:pt x="34" y="72"/>
                </a:cubicBezTo>
                <a:cubicBezTo>
                  <a:pt x="34" y="73"/>
                  <a:pt x="35" y="73"/>
                  <a:pt x="34" y="74"/>
                </a:cubicBezTo>
                <a:cubicBezTo>
                  <a:pt x="34" y="74"/>
                  <a:pt x="34" y="74"/>
                  <a:pt x="34" y="74"/>
                </a:cubicBezTo>
                <a:cubicBezTo>
                  <a:pt x="34" y="74"/>
                  <a:pt x="33" y="75"/>
                  <a:pt x="33" y="77"/>
                </a:cubicBezTo>
                <a:cubicBezTo>
                  <a:pt x="33" y="77"/>
                  <a:pt x="33" y="77"/>
                  <a:pt x="34" y="77"/>
                </a:cubicBezTo>
                <a:cubicBezTo>
                  <a:pt x="33" y="78"/>
                  <a:pt x="33" y="78"/>
                  <a:pt x="33" y="79"/>
                </a:cubicBezTo>
                <a:cubicBezTo>
                  <a:pt x="33" y="80"/>
                  <a:pt x="33" y="81"/>
                  <a:pt x="32" y="83"/>
                </a:cubicBezTo>
                <a:cubicBezTo>
                  <a:pt x="32" y="84"/>
                  <a:pt x="32" y="85"/>
                  <a:pt x="32" y="86"/>
                </a:cubicBezTo>
                <a:cubicBezTo>
                  <a:pt x="32" y="87"/>
                  <a:pt x="32" y="88"/>
                  <a:pt x="32" y="89"/>
                </a:cubicBezTo>
                <a:cubicBezTo>
                  <a:pt x="32" y="90"/>
                  <a:pt x="32" y="90"/>
                  <a:pt x="32" y="91"/>
                </a:cubicBezTo>
                <a:cubicBezTo>
                  <a:pt x="32" y="92"/>
                  <a:pt x="31" y="94"/>
                  <a:pt x="32" y="95"/>
                </a:cubicBezTo>
                <a:cubicBezTo>
                  <a:pt x="32" y="94"/>
                  <a:pt x="32" y="94"/>
                  <a:pt x="32" y="95"/>
                </a:cubicBezTo>
                <a:cubicBezTo>
                  <a:pt x="32" y="95"/>
                  <a:pt x="32" y="96"/>
                  <a:pt x="32" y="97"/>
                </a:cubicBezTo>
                <a:cubicBezTo>
                  <a:pt x="32" y="99"/>
                  <a:pt x="32" y="100"/>
                  <a:pt x="32" y="101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32" y="102"/>
                  <a:pt x="33" y="103"/>
                  <a:pt x="33" y="103"/>
                </a:cubicBezTo>
                <a:cubicBezTo>
                  <a:pt x="33" y="104"/>
                  <a:pt x="32" y="104"/>
                  <a:pt x="33" y="105"/>
                </a:cubicBezTo>
                <a:cubicBezTo>
                  <a:pt x="33" y="105"/>
                  <a:pt x="33" y="105"/>
                  <a:pt x="33" y="10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07"/>
                  <a:pt x="33" y="108"/>
                  <a:pt x="34" y="108"/>
                </a:cubicBezTo>
                <a:cubicBezTo>
                  <a:pt x="34" y="108"/>
                  <a:pt x="33" y="108"/>
                  <a:pt x="34" y="109"/>
                </a:cubicBezTo>
                <a:cubicBezTo>
                  <a:pt x="34" y="109"/>
                  <a:pt x="34" y="110"/>
                  <a:pt x="34" y="110"/>
                </a:cubicBezTo>
                <a:cubicBezTo>
                  <a:pt x="34" y="110"/>
                  <a:pt x="34" y="111"/>
                  <a:pt x="35" y="112"/>
                </a:cubicBezTo>
                <a:cubicBezTo>
                  <a:pt x="35" y="112"/>
                  <a:pt x="35" y="113"/>
                  <a:pt x="35" y="113"/>
                </a:cubicBezTo>
                <a:cubicBezTo>
                  <a:pt x="35" y="114"/>
                  <a:pt x="36" y="113"/>
                  <a:pt x="36" y="114"/>
                </a:cubicBezTo>
                <a:cubicBezTo>
                  <a:pt x="35" y="114"/>
                  <a:pt x="35" y="114"/>
                  <a:pt x="35" y="114"/>
                </a:cubicBezTo>
                <a:cubicBezTo>
                  <a:pt x="35" y="114"/>
                  <a:pt x="35" y="114"/>
                  <a:pt x="35" y="115"/>
                </a:cubicBezTo>
                <a:cubicBezTo>
                  <a:pt x="36" y="115"/>
                  <a:pt x="36" y="114"/>
                  <a:pt x="36" y="114"/>
                </a:cubicBezTo>
                <a:cubicBezTo>
                  <a:pt x="36" y="114"/>
                  <a:pt x="36" y="115"/>
                  <a:pt x="36" y="115"/>
                </a:cubicBezTo>
                <a:cubicBezTo>
                  <a:pt x="36" y="115"/>
                  <a:pt x="36" y="115"/>
                  <a:pt x="36" y="116"/>
                </a:cubicBezTo>
                <a:cubicBezTo>
                  <a:pt x="36" y="116"/>
                  <a:pt x="37" y="117"/>
                  <a:pt x="37" y="117"/>
                </a:cubicBezTo>
                <a:cubicBezTo>
                  <a:pt x="37" y="117"/>
                  <a:pt x="37" y="118"/>
                  <a:pt x="37" y="118"/>
                </a:cubicBezTo>
                <a:cubicBezTo>
                  <a:pt x="38" y="119"/>
                  <a:pt x="39" y="121"/>
                  <a:pt x="39" y="121"/>
                </a:cubicBezTo>
                <a:cubicBezTo>
                  <a:pt x="39" y="122"/>
                  <a:pt x="40" y="122"/>
                  <a:pt x="40" y="123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40" y="124"/>
                  <a:pt x="41" y="124"/>
                  <a:pt x="41" y="124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2" y="126"/>
                  <a:pt x="43" y="126"/>
                  <a:pt x="43" y="127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4" y="129"/>
                  <a:pt x="46" y="129"/>
                  <a:pt x="46" y="130"/>
                </a:cubicBezTo>
                <a:cubicBezTo>
                  <a:pt x="46" y="130"/>
                  <a:pt x="47" y="130"/>
                  <a:pt x="48" y="130"/>
                </a:cubicBezTo>
                <a:cubicBezTo>
                  <a:pt x="48" y="130"/>
                  <a:pt x="48" y="131"/>
                  <a:pt x="49" y="131"/>
                </a:cubicBezTo>
                <a:cubicBezTo>
                  <a:pt x="49" y="131"/>
                  <a:pt x="50" y="131"/>
                  <a:pt x="51" y="131"/>
                </a:cubicBezTo>
                <a:cubicBezTo>
                  <a:pt x="51" y="131"/>
                  <a:pt x="51" y="131"/>
                  <a:pt x="52" y="131"/>
                </a:cubicBezTo>
                <a:cubicBezTo>
                  <a:pt x="52" y="131"/>
                  <a:pt x="52" y="131"/>
                  <a:pt x="53" y="131"/>
                </a:cubicBezTo>
                <a:cubicBezTo>
                  <a:pt x="53" y="131"/>
                  <a:pt x="53" y="132"/>
                  <a:pt x="53" y="131"/>
                </a:cubicBezTo>
                <a:cubicBezTo>
                  <a:pt x="53" y="131"/>
                  <a:pt x="53" y="131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4" y="131"/>
                  <a:pt x="55" y="131"/>
                  <a:pt x="55" y="131"/>
                </a:cubicBezTo>
                <a:cubicBezTo>
                  <a:pt x="55" y="131"/>
                  <a:pt x="55" y="131"/>
                  <a:pt x="55" y="131"/>
                </a:cubicBezTo>
                <a:cubicBezTo>
                  <a:pt x="56" y="131"/>
                  <a:pt x="56" y="130"/>
                  <a:pt x="57" y="130"/>
                </a:cubicBezTo>
                <a:cubicBezTo>
                  <a:pt x="57" y="130"/>
                  <a:pt x="56" y="130"/>
                  <a:pt x="56" y="131"/>
                </a:cubicBezTo>
                <a:cubicBezTo>
                  <a:pt x="56" y="131"/>
                  <a:pt x="57" y="131"/>
                  <a:pt x="56" y="131"/>
                </a:cubicBezTo>
                <a:cubicBezTo>
                  <a:pt x="57" y="132"/>
                  <a:pt x="57" y="131"/>
                  <a:pt x="57" y="131"/>
                </a:cubicBezTo>
                <a:cubicBezTo>
                  <a:pt x="57" y="131"/>
                  <a:pt x="57" y="131"/>
                  <a:pt x="57" y="132"/>
                </a:cubicBezTo>
                <a:cubicBezTo>
                  <a:pt x="57" y="132"/>
                  <a:pt x="57" y="131"/>
                  <a:pt x="58" y="131"/>
                </a:cubicBezTo>
                <a:cubicBezTo>
                  <a:pt x="58" y="132"/>
                  <a:pt x="59" y="132"/>
                  <a:pt x="59" y="131"/>
                </a:cubicBezTo>
                <a:cubicBezTo>
                  <a:pt x="58" y="131"/>
                  <a:pt x="58" y="131"/>
                  <a:pt x="57" y="130"/>
                </a:cubicBezTo>
                <a:cubicBezTo>
                  <a:pt x="57" y="130"/>
                  <a:pt x="58" y="130"/>
                  <a:pt x="58" y="129"/>
                </a:cubicBezTo>
                <a:cubicBezTo>
                  <a:pt x="58" y="130"/>
                  <a:pt x="58" y="130"/>
                  <a:pt x="59" y="130"/>
                </a:cubicBezTo>
                <a:cubicBezTo>
                  <a:pt x="59" y="130"/>
                  <a:pt x="58" y="129"/>
                  <a:pt x="58" y="129"/>
                </a:cubicBezTo>
                <a:cubicBezTo>
                  <a:pt x="58" y="129"/>
                  <a:pt x="59" y="129"/>
                  <a:pt x="60" y="130"/>
                </a:cubicBezTo>
                <a:cubicBezTo>
                  <a:pt x="60" y="129"/>
                  <a:pt x="60" y="129"/>
                  <a:pt x="60" y="128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0" y="128"/>
                  <a:pt x="61" y="127"/>
                  <a:pt x="62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0" y="129"/>
                  <a:pt x="61" y="128"/>
                  <a:pt x="61" y="129"/>
                </a:cubicBezTo>
                <a:cubicBezTo>
                  <a:pt x="61" y="129"/>
                  <a:pt x="61" y="129"/>
                  <a:pt x="60" y="129"/>
                </a:cubicBezTo>
                <a:cubicBezTo>
                  <a:pt x="60" y="130"/>
                  <a:pt x="61" y="129"/>
                  <a:pt x="61" y="130"/>
                </a:cubicBezTo>
                <a:cubicBezTo>
                  <a:pt x="62" y="129"/>
                  <a:pt x="62" y="129"/>
                  <a:pt x="62" y="129"/>
                </a:cubicBezTo>
                <a:cubicBezTo>
                  <a:pt x="63" y="129"/>
                  <a:pt x="62" y="131"/>
                  <a:pt x="63" y="131"/>
                </a:cubicBezTo>
                <a:cubicBezTo>
                  <a:pt x="62" y="132"/>
                  <a:pt x="62" y="131"/>
                  <a:pt x="61" y="132"/>
                </a:cubicBezTo>
                <a:cubicBezTo>
                  <a:pt x="61" y="132"/>
                  <a:pt x="61" y="132"/>
                  <a:pt x="61" y="131"/>
                </a:cubicBezTo>
                <a:cubicBezTo>
                  <a:pt x="60" y="132"/>
                  <a:pt x="61" y="133"/>
                  <a:pt x="60" y="133"/>
                </a:cubicBezTo>
                <a:cubicBezTo>
                  <a:pt x="60" y="133"/>
                  <a:pt x="60" y="133"/>
                  <a:pt x="60" y="133"/>
                </a:cubicBezTo>
                <a:cubicBezTo>
                  <a:pt x="59" y="133"/>
                  <a:pt x="60" y="133"/>
                  <a:pt x="59" y="133"/>
                </a:cubicBezTo>
                <a:cubicBezTo>
                  <a:pt x="59" y="134"/>
                  <a:pt x="58" y="133"/>
                  <a:pt x="58" y="133"/>
                </a:cubicBezTo>
                <a:cubicBezTo>
                  <a:pt x="57" y="134"/>
                  <a:pt x="58" y="134"/>
                  <a:pt x="58" y="134"/>
                </a:cubicBezTo>
                <a:cubicBezTo>
                  <a:pt x="58" y="134"/>
                  <a:pt x="57" y="135"/>
                  <a:pt x="57" y="134"/>
                </a:cubicBezTo>
                <a:cubicBezTo>
                  <a:pt x="57" y="134"/>
                  <a:pt x="58" y="135"/>
                  <a:pt x="58" y="135"/>
                </a:cubicBezTo>
                <a:cubicBezTo>
                  <a:pt x="58" y="135"/>
                  <a:pt x="57" y="135"/>
                  <a:pt x="57" y="135"/>
                </a:cubicBezTo>
                <a:cubicBezTo>
                  <a:pt x="57" y="135"/>
                  <a:pt x="56" y="135"/>
                  <a:pt x="56" y="136"/>
                </a:cubicBezTo>
                <a:cubicBezTo>
                  <a:pt x="56" y="136"/>
                  <a:pt x="57" y="135"/>
                  <a:pt x="57" y="135"/>
                </a:cubicBezTo>
                <a:cubicBezTo>
                  <a:pt x="57" y="136"/>
                  <a:pt x="58" y="135"/>
                  <a:pt x="58" y="136"/>
                </a:cubicBezTo>
                <a:cubicBezTo>
                  <a:pt x="59" y="136"/>
                  <a:pt x="58" y="135"/>
                  <a:pt x="59" y="135"/>
                </a:cubicBezTo>
                <a:cubicBezTo>
                  <a:pt x="60" y="135"/>
                  <a:pt x="59" y="135"/>
                  <a:pt x="60" y="135"/>
                </a:cubicBezTo>
                <a:cubicBezTo>
                  <a:pt x="61" y="135"/>
                  <a:pt x="61" y="134"/>
                  <a:pt x="61" y="134"/>
                </a:cubicBezTo>
                <a:cubicBezTo>
                  <a:pt x="61" y="134"/>
                  <a:pt x="62" y="134"/>
                  <a:pt x="63" y="134"/>
                </a:cubicBezTo>
                <a:cubicBezTo>
                  <a:pt x="63" y="133"/>
                  <a:pt x="62" y="134"/>
                  <a:pt x="62" y="133"/>
                </a:cubicBezTo>
                <a:cubicBezTo>
                  <a:pt x="63" y="133"/>
                  <a:pt x="65" y="132"/>
                  <a:pt x="64" y="132"/>
                </a:cubicBezTo>
                <a:cubicBezTo>
                  <a:pt x="65" y="132"/>
                  <a:pt x="65" y="132"/>
                  <a:pt x="66" y="131"/>
                </a:cubicBezTo>
                <a:cubicBezTo>
                  <a:pt x="66" y="132"/>
                  <a:pt x="65" y="131"/>
                  <a:pt x="65" y="132"/>
                </a:cubicBezTo>
                <a:cubicBezTo>
                  <a:pt x="66" y="132"/>
                  <a:pt x="67" y="132"/>
                  <a:pt x="68" y="132"/>
                </a:cubicBezTo>
                <a:cubicBezTo>
                  <a:pt x="68" y="131"/>
                  <a:pt x="67" y="132"/>
                  <a:pt x="66" y="132"/>
                </a:cubicBezTo>
                <a:cubicBezTo>
                  <a:pt x="66" y="131"/>
                  <a:pt x="68" y="131"/>
                  <a:pt x="67" y="130"/>
                </a:cubicBezTo>
                <a:cubicBezTo>
                  <a:pt x="67" y="130"/>
                  <a:pt x="67" y="130"/>
                  <a:pt x="67" y="130"/>
                </a:cubicBezTo>
                <a:cubicBezTo>
                  <a:pt x="67" y="129"/>
                  <a:pt x="68" y="129"/>
                  <a:pt x="69" y="128"/>
                </a:cubicBezTo>
                <a:cubicBezTo>
                  <a:pt x="69" y="129"/>
                  <a:pt x="68" y="129"/>
                  <a:pt x="69" y="129"/>
                </a:cubicBezTo>
                <a:cubicBezTo>
                  <a:pt x="69" y="129"/>
                  <a:pt x="70" y="129"/>
                  <a:pt x="70" y="129"/>
                </a:cubicBezTo>
                <a:cubicBezTo>
                  <a:pt x="71" y="128"/>
                  <a:pt x="70" y="128"/>
                  <a:pt x="70" y="127"/>
                </a:cubicBezTo>
                <a:cubicBezTo>
                  <a:pt x="70" y="127"/>
                  <a:pt x="71" y="126"/>
                  <a:pt x="71" y="126"/>
                </a:cubicBezTo>
                <a:cubicBezTo>
                  <a:pt x="71" y="127"/>
                  <a:pt x="71" y="127"/>
                  <a:pt x="71" y="127"/>
                </a:cubicBezTo>
                <a:cubicBezTo>
                  <a:pt x="71" y="127"/>
                  <a:pt x="70" y="127"/>
                  <a:pt x="70" y="128"/>
                </a:cubicBezTo>
                <a:cubicBezTo>
                  <a:pt x="71" y="128"/>
                  <a:pt x="71" y="127"/>
                  <a:pt x="71" y="127"/>
                </a:cubicBezTo>
                <a:cubicBezTo>
                  <a:pt x="71" y="127"/>
                  <a:pt x="71" y="126"/>
                  <a:pt x="72" y="126"/>
                </a:cubicBezTo>
                <a:cubicBezTo>
                  <a:pt x="72" y="126"/>
                  <a:pt x="71" y="126"/>
                  <a:pt x="71" y="126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25"/>
                  <a:pt x="72" y="125"/>
                  <a:pt x="73" y="124"/>
                </a:cubicBezTo>
                <a:cubicBezTo>
                  <a:pt x="73" y="124"/>
                  <a:pt x="73" y="124"/>
                  <a:pt x="72" y="125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25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3" y="125"/>
                  <a:pt x="73" y="125"/>
                </a:cubicBezTo>
                <a:cubicBezTo>
                  <a:pt x="73" y="124"/>
                  <a:pt x="74" y="124"/>
                  <a:pt x="74" y="124"/>
                </a:cubicBezTo>
                <a:cubicBezTo>
                  <a:pt x="73" y="124"/>
                  <a:pt x="74" y="124"/>
                  <a:pt x="74" y="123"/>
                </a:cubicBezTo>
                <a:cubicBezTo>
                  <a:pt x="74" y="123"/>
                  <a:pt x="75" y="123"/>
                  <a:pt x="75" y="122"/>
                </a:cubicBezTo>
                <a:cubicBezTo>
                  <a:pt x="76" y="122"/>
                  <a:pt x="76" y="122"/>
                  <a:pt x="76" y="122"/>
                </a:cubicBezTo>
                <a:cubicBezTo>
                  <a:pt x="77" y="122"/>
                  <a:pt x="75" y="123"/>
                  <a:pt x="74" y="123"/>
                </a:cubicBezTo>
                <a:cubicBezTo>
                  <a:pt x="75" y="124"/>
                  <a:pt x="76" y="122"/>
                  <a:pt x="77" y="122"/>
                </a:cubicBezTo>
                <a:cubicBezTo>
                  <a:pt x="78" y="122"/>
                  <a:pt x="78" y="122"/>
                  <a:pt x="79" y="122"/>
                </a:cubicBezTo>
                <a:cubicBezTo>
                  <a:pt x="79" y="122"/>
                  <a:pt x="80" y="122"/>
                  <a:pt x="80" y="122"/>
                </a:cubicBezTo>
                <a:cubicBezTo>
                  <a:pt x="80" y="122"/>
                  <a:pt x="81" y="122"/>
                  <a:pt x="81" y="122"/>
                </a:cubicBezTo>
                <a:cubicBezTo>
                  <a:pt x="81" y="121"/>
                  <a:pt x="79" y="121"/>
                  <a:pt x="78" y="122"/>
                </a:cubicBezTo>
                <a:cubicBezTo>
                  <a:pt x="78" y="121"/>
                  <a:pt x="78" y="121"/>
                  <a:pt x="79" y="121"/>
                </a:cubicBezTo>
                <a:cubicBezTo>
                  <a:pt x="79" y="121"/>
                  <a:pt x="79" y="121"/>
                  <a:pt x="79" y="121"/>
                </a:cubicBezTo>
                <a:cubicBezTo>
                  <a:pt x="80" y="121"/>
                  <a:pt x="81" y="121"/>
                  <a:pt x="81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3" y="121"/>
                  <a:pt x="84" y="122"/>
                  <a:pt x="85" y="122"/>
                </a:cubicBezTo>
                <a:cubicBezTo>
                  <a:pt x="85" y="122"/>
                  <a:pt x="86" y="123"/>
                  <a:pt x="87" y="123"/>
                </a:cubicBezTo>
                <a:cubicBezTo>
                  <a:pt x="87" y="123"/>
                  <a:pt x="87" y="123"/>
                  <a:pt x="87" y="12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9" y="125"/>
                  <a:pt x="89" y="125"/>
                  <a:pt x="89" y="126"/>
                </a:cubicBezTo>
                <a:cubicBezTo>
                  <a:pt x="90" y="126"/>
                  <a:pt x="90" y="127"/>
                  <a:pt x="90" y="127"/>
                </a:cubicBezTo>
                <a:cubicBezTo>
                  <a:pt x="90" y="127"/>
                  <a:pt x="90" y="127"/>
                  <a:pt x="91" y="128"/>
                </a:cubicBezTo>
                <a:cubicBezTo>
                  <a:pt x="91" y="128"/>
                  <a:pt x="90" y="128"/>
                  <a:pt x="90" y="128"/>
                </a:cubicBezTo>
                <a:cubicBezTo>
                  <a:pt x="90" y="128"/>
                  <a:pt x="90" y="128"/>
                  <a:pt x="90" y="129"/>
                </a:cubicBezTo>
                <a:cubicBezTo>
                  <a:pt x="90" y="129"/>
                  <a:pt x="91" y="129"/>
                  <a:pt x="91" y="128"/>
                </a:cubicBezTo>
                <a:cubicBezTo>
                  <a:pt x="92" y="129"/>
                  <a:pt x="92" y="130"/>
                  <a:pt x="92" y="131"/>
                </a:cubicBezTo>
                <a:cubicBezTo>
                  <a:pt x="93" y="131"/>
                  <a:pt x="93" y="131"/>
                  <a:pt x="93" y="130"/>
                </a:cubicBezTo>
                <a:cubicBezTo>
                  <a:pt x="93" y="131"/>
                  <a:pt x="93" y="131"/>
                  <a:pt x="93" y="131"/>
                </a:cubicBezTo>
                <a:cubicBezTo>
                  <a:pt x="93" y="132"/>
                  <a:pt x="93" y="132"/>
                  <a:pt x="94" y="133"/>
                </a:cubicBezTo>
                <a:cubicBezTo>
                  <a:pt x="93" y="132"/>
                  <a:pt x="93" y="133"/>
                  <a:pt x="93" y="133"/>
                </a:cubicBezTo>
                <a:cubicBezTo>
                  <a:pt x="92" y="133"/>
                  <a:pt x="93" y="133"/>
                  <a:pt x="92" y="132"/>
                </a:cubicBezTo>
                <a:cubicBezTo>
                  <a:pt x="92" y="132"/>
                  <a:pt x="92" y="133"/>
                  <a:pt x="92" y="133"/>
                </a:cubicBezTo>
                <a:cubicBezTo>
                  <a:pt x="92" y="134"/>
                  <a:pt x="93" y="133"/>
                  <a:pt x="93" y="134"/>
                </a:cubicBezTo>
                <a:cubicBezTo>
                  <a:pt x="93" y="134"/>
                  <a:pt x="93" y="135"/>
                  <a:pt x="93" y="135"/>
                </a:cubicBezTo>
                <a:cubicBezTo>
                  <a:pt x="93" y="135"/>
                  <a:pt x="93" y="136"/>
                  <a:pt x="93" y="137"/>
                </a:cubicBezTo>
                <a:cubicBezTo>
                  <a:pt x="93" y="137"/>
                  <a:pt x="93" y="137"/>
                  <a:pt x="93" y="137"/>
                </a:cubicBezTo>
                <a:cubicBezTo>
                  <a:pt x="92" y="138"/>
                  <a:pt x="93" y="138"/>
                  <a:pt x="92" y="140"/>
                </a:cubicBezTo>
                <a:cubicBezTo>
                  <a:pt x="92" y="139"/>
                  <a:pt x="92" y="140"/>
                  <a:pt x="92" y="140"/>
                </a:cubicBezTo>
                <a:cubicBezTo>
                  <a:pt x="91" y="140"/>
                  <a:pt x="91" y="140"/>
                  <a:pt x="91" y="140"/>
                </a:cubicBezTo>
                <a:cubicBezTo>
                  <a:pt x="91" y="141"/>
                  <a:pt x="91" y="141"/>
                  <a:pt x="91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2" y="141"/>
                  <a:pt x="92" y="141"/>
                  <a:pt x="92" y="141"/>
                </a:cubicBezTo>
                <a:cubicBezTo>
                  <a:pt x="91" y="141"/>
                  <a:pt x="91" y="141"/>
                  <a:pt x="91" y="142"/>
                </a:cubicBezTo>
                <a:cubicBezTo>
                  <a:pt x="91" y="142"/>
                  <a:pt x="91" y="142"/>
                  <a:pt x="91" y="142"/>
                </a:cubicBezTo>
                <a:cubicBezTo>
                  <a:pt x="92" y="143"/>
                  <a:pt x="91" y="143"/>
                  <a:pt x="90" y="143"/>
                </a:cubicBezTo>
                <a:cubicBezTo>
                  <a:pt x="90" y="143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89" y="145"/>
                  <a:pt x="89" y="145"/>
                  <a:pt x="89" y="145"/>
                </a:cubicBezTo>
                <a:cubicBezTo>
                  <a:pt x="89" y="145"/>
                  <a:pt x="89" y="145"/>
                  <a:pt x="89" y="145"/>
                </a:cubicBezTo>
                <a:cubicBezTo>
                  <a:pt x="89" y="145"/>
                  <a:pt x="88" y="146"/>
                  <a:pt x="88" y="146"/>
                </a:cubicBezTo>
                <a:cubicBezTo>
                  <a:pt x="88" y="146"/>
                  <a:pt x="88" y="146"/>
                  <a:pt x="88" y="146"/>
                </a:cubicBezTo>
                <a:cubicBezTo>
                  <a:pt x="87" y="146"/>
                  <a:pt x="88" y="147"/>
                  <a:pt x="87" y="147"/>
                </a:cubicBezTo>
                <a:cubicBezTo>
                  <a:pt x="87" y="147"/>
                  <a:pt x="87" y="146"/>
                  <a:pt x="87" y="146"/>
                </a:cubicBezTo>
                <a:cubicBezTo>
                  <a:pt x="86" y="146"/>
                  <a:pt x="87" y="147"/>
                  <a:pt x="86" y="147"/>
                </a:cubicBezTo>
                <a:cubicBezTo>
                  <a:pt x="87" y="147"/>
                  <a:pt x="87" y="147"/>
                  <a:pt x="88" y="147"/>
                </a:cubicBezTo>
                <a:cubicBezTo>
                  <a:pt x="88" y="147"/>
                  <a:pt x="87" y="148"/>
                  <a:pt x="87" y="148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6" y="148"/>
                  <a:pt x="86" y="148"/>
                  <a:pt x="85" y="148"/>
                </a:cubicBezTo>
                <a:cubicBezTo>
                  <a:pt x="84" y="149"/>
                  <a:pt x="85" y="148"/>
                  <a:pt x="85" y="149"/>
                </a:cubicBezTo>
                <a:cubicBezTo>
                  <a:pt x="85" y="149"/>
                  <a:pt x="84" y="150"/>
                  <a:pt x="83" y="150"/>
                </a:cubicBezTo>
                <a:cubicBezTo>
                  <a:pt x="83" y="150"/>
                  <a:pt x="83" y="150"/>
                  <a:pt x="83" y="150"/>
                </a:cubicBezTo>
                <a:cubicBezTo>
                  <a:pt x="82" y="150"/>
                  <a:pt x="83" y="150"/>
                  <a:pt x="82" y="150"/>
                </a:cubicBezTo>
                <a:cubicBezTo>
                  <a:pt x="82" y="151"/>
                  <a:pt x="81" y="150"/>
                  <a:pt x="81" y="151"/>
                </a:cubicBezTo>
                <a:cubicBezTo>
                  <a:pt x="82" y="151"/>
                  <a:pt x="83" y="151"/>
                  <a:pt x="82" y="152"/>
                </a:cubicBezTo>
                <a:cubicBezTo>
                  <a:pt x="83" y="152"/>
                  <a:pt x="83" y="151"/>
                  <a:pt x="84" y="150"/>
                </a:cubicBezTo>
                <a:cubicBezTo>
                  <a:pt x="85" y="151"/>
                  <a:pt x="84" y="151"/>
                  <a:pt x="83" y="151"/>
                </a:cubicBezTo>
                <a:cubicBezTo>
                  <a:pt x="83" y="152"/>
                  <a:pt x="82" y="152"/>
                  <a:pt x="81" y="153"/>
                </a:cubicBezTo>
                <a:cubicBezTo>
                  <a:pt x="81" y="152"/>
                  <a:pt x="81" y="152"/>
                  <a:pt x="81" y="152"/>
                </a:cubicBezTo>
                <a:cubicBezTo>
                  <a:pt x="80" y="153"/>
                  <a:pt x="80" y="153"/>
                  <a:pt x="81" y="153"/>
                </a:cubicBezTo>
                <a:cubicBezTo>
                  <a:pt x="80" y="154"/>
                  <a:pt x="80" y="154"/>
                  <a:pt x="79" y="154"/>
                </a:cubicBezTo>
                <a:cubicBezTo>
                  <a:pt x="79" y="154"/>
                  <a:pt x="80" y="154"/>
                  <a:pt x="79" y="153"/>
                </a:cubicBezTo>
                <a:cubicBezTo>
                  <a:pt x="79" y="154"/>
                  <a:pt x="78" y="154"/>
                  <a:pt x="77" y="155"/>
                </a:cubicBezTo>
                <a:cubicBezTo>
                  <a:pt x="77" y="155"/>
                  <a:pt x="77" y="154"/>
                  <a:pt x="77" y="154"/>
                </a:cubicBezTo>
                <a:cubicBezTo>
                  <a:pt x="76" y="155"/>
                  <a:pt x="76" y="155"/>
                  <a:pt x="75" y="155"/>
                </a:cubicBezTo>
                <a:cubicBezTo>
                  <a:pt x="75" y="156"/>
                  <a:pt x="74" y="156"/>
                  <a:pt x="73" y="156"/>
                </a:cubicBezTo>
                <a:cubicBezTo>
                  <a:pt x="73" y="157"/>
                  <a:pt x="73" y="158"/>
                  <a:pt x="72" y="158"/>
                </a:cubicBezTo>
                <a:cubicBezTo>
                  <a:pt x="72" y="159"/>
                  <a:pt x="73" y="157"/>
                  <a:pt x="73" y="157"/>
                </a:cubicBezTo>
                <a:cubicBezTo>
                  <a:pt x="73" y="158"/>
                  <a:pt x="72" y="158"/>
                  <a:pt x="71" y="159"/>
                </a:cubicBezTo>
                <a:cubicBezTo>
                  <a:pt x="71" y="159"/>
                  <a:pt x="71" y="158"/>
                  <a:pt x="71" y="158"/>
                </a:cubicBezTo>
                <a:cubicBezTo>
                  <a:pt x="71" y="158"/>
                  <a:pt x="71" y="158"/>
                  <a:pt x="71" y="158"/>
                </a:cubicBezTo>
                <a:cubicBezTo>
                  <a:pt x="70" y="158"/>
                  <a:pt x="71" y="158"/>
                  <a:pt x="70" y="158"/>
                </a:cubicBezTo>
                <a:cubicBezTo>
                  <a:pt x="69" y="159"/>
                  <a:pt x="70" y="158"/>
                  <a:pt x="69" y="158"/>
                </a:cubicBezTo>
                <a:cubicBezTo>
                  <a:pt x="68" y="159"/>
                  <a:pt x="69" y="159"/>
                  <a:pt x="69" y="159"/>
                </a:cubicBezTo>
                <a:cubicBezTo>
                  <a:pt x="68" y="159"/>
                  <a:pt x="67" y="160"/>
                  <a:pt x="67" y="159"/>
                </a:cubicBezTo>
                <a:cubicBezTo>
                  <a:pt x="66" y="160"/>
                  <a:pt x="65" y="161"/>
                  <a:pt x="64" y="161"/>
                </a:cubicBezTo>
                <a:cubicBezTo>
                  <a:pt x="64" y="162"/>
                  <a:pt x="65" y="161"/>
                  <a:pt x="66" y="161"/>
                </a:cubicBezTo>
                <a:cubicBezTo>
                  <a:pt x="66" y="161"/>
                  <a:pt x="65" y="161"/>
                  <a:pt x="64" y="161"/>
                </a:cubicBezTo>
                <a:cubicBezTo>
                  <a:pt x="64" y="162"/>
                  <a:pt x="64" y="162"/>
                  <a:pt x="63" y="162"/>
                </a:cubicBezTo>
                <a:cubicBezTo>
                  <a:pt x="63" y="162"/>
                  <a:pt x="63" y="161"/>
                  <a:pt x="64" y="161"/>
                </a:cubicBezTo>
                <a:cubicBezTo>
                  <a:pt x="64" y="161"/>
                  <a:pt x="63" y="161"/>
                  <a:pt x="63" y="161"/>
                </a:cubicBezTo>
                <a:cubicBezTo>
                  <a:pt x="63" y="161"/>
                  <a:pt x="63" y="160"/>
                  <a:pt x="62" y="160"/>
                </a:cubicBezTo>
                <a:cubicBezTo>
                  <a:pt x="62" y="160"/>
                  <a:pt x="63" y="161"/>
                  <a:pt x="62" y="161"/>
                </a:cubicBezTo>
                <a:cubicBezTo>
                  <a:pt x="62" y="162"/>
                  <a:pt x="63" y="162"/>
                  <a:pt x="62" y="162"/>
                </a:cubicBezTo>
                <a:cubicBezTo>
                  <a:pt x="62" y="162"/>
                  <a:pt x="62" y="162"/>
                  <a:pt x="62" y="162"/>
                </a:cubicBezTo>
                <a:cubicBezTo>
                  <a:pt x="61" y="162"/>
                  <a:pt x="60" y="162"/>
                  <a:pt x="59" y="162"/>
                </a:cubicBezTo>
                <a:cubicBezTo>
                  <a:pt x="59" y="162"/>
                  <a:pt x="60" y="163"/>
                  <a:pt x="60" y="162"/>
                </a:cubicBezTo>
                <a:cubicBezTo>
                  <a:pt x="60" y="161"/>
                  <a:pt x="60" y="162"/>
                  <a:pt x="59" y="162"/>
                </a:cubicBezTo>
                <a:cubicBezTo>
                  <a:pt x="58" y="162"/>
                  <a:pt x="59" y="162"/>
                  <a:pt x="59" y="162"/>
                </a:cubicBezTo>
                <a:cubicBezTo>
                  <a:pt x="59" y="163"/>
                  <a:pt x="58" y="162"/>
                  <a:pt x="58" y="163"/>
                </a:cubicBezTo>
                <a:cubicBezTo>
                  <a:pt x="57" y="163"/>
                  <a:pt x="57" y="164"/>
                  <a:pt x="56" y="163"/>
                </a:cubicBezTo>
                <a:cubicBezTo>
                  <a:pt x="56" y="164"/>
                  <a:pt x="55" y="164"/>
                  <a:pt x="54" y="164"/>
                </a:cubicBezTo>
                <a:cubicBezTo>
                  <a:pt x="53" y="164"/>
                  <a:pt x="52" y="164"/>
                  <a:pt x="51" y="164"/>
                </a:cubicBezTo>
                <a:cubicBezTo>
                  <a:pt x="50" y="164"/>
                  <a:pt x="50" y="164"/>
                  <a:pt x="49" y="163"/>
                </a:cubicBezTo>
                <a:cubicBezTo>
                  <a:pt x="49" y="163"/>
                  <a:pt x="49" y="164"/>
                  <a:pt x="49" y="164"/>
                </a:cubicBezTo>
                <a:cubicBezTo>
                  <a:pt x="48" y="164"/>
                  <a:pt x="47" y="164"/>
                  <a:pt x="47" y="164"/>
                </a:cubicBezTo>
                <a:cubicBezTo>
                  <a:pt x="46" y="164"/>
                  <a:pt x="45" y="163"/>
                  <a:pt x="45" y="163"/>
                </a:cubicBezTo>
                <a:cubicBezTo>
                  <a:pt x="44" y="163"/>
                  <a:pt x="42" y="163"/>
                  <a:pt x="41" y="162"/>
                </a:cubicBezTo>
                <a:cubicBezTo>
                  <a:pt x="41" y="162"/>
                  <a:pt x="41" y="163"/>
                  <a:pt x="41" y="163"/>
                </a:cubicBezTo>
                <a:cubicBezTo>
                  <a:pt x="40" y="163"/>
                  <a:pt x="40" y="162"/>
                  <a:pt x="40" y="162"/>
                </a:cubicBezTo>
                <a:cubicBezTo>
                  <a:pt x="39" y="161"/>
                  <a:pt x="40" y="162"/>
                  <a:pt x="41" y="161"/>
                </a:cubicBezTo>
                <a:cubicBezTo>
                  <a:pt x="41" y="162"/>
                  <a:pt x="41" y="162"/>
                  <a:pt x="41" y="162"/>
                </a:cubicBezTo>
                <a:cubicBezTo>
                  <a:pt x="42" y="162"/>
                  <a:pt x="42" y="163"/>
                  <a:pt x="43" y="162"/>
                </a:cubicBezTo>
                <a:cubicBezTo>
                  <a:pt x="43" y="162"/>
                  <a:pt x="42" y="162"/>
                  <a:pt x="41" y="162"/>
                </a:cubicBezTo>
                <a:cubicBezTo>
                  <a:pt x="41" y="162"/>
                  <a:pt x="41" y="161"/>
                  <a:pt x="41" y="161"/>
                </a:cubicBezTo>
                <a:cubicBezTo>
                  <a:pt x="41" y="161"/>
                  <a:pt x="40" y="161"/>
                  <a:pt x="40" y="160"/>
                </a:cubicBezTo>
                <a:cubicBezTo>
                  <a:pt x="39" y="161"/>
                  <a:pt x="41" y="161"/>
                  <a:pt x="40" y="161"/>
                </a:cubicBezTo>
                <a:cubicBezTo>
                  <a:pt x="40" y="161"/>
                  <a:pt x="38" y="161"/>
                  <a:pt x="39" y="162"/>
                </a:cubicBezTo>
                <a:cubicBezTo>
                  <a:pt x="39" y="162"/>
                  <a:pt x="37" y="162"/>
                  <a:pt x="37" y="161"/>
                </a:cubicBezTo>
                <a:cubicBezTo>
                  <a:pt x="37" y="161"/>
                  <a:pt x="36" y="161"/>
                  <a:pt x="35" y="161"/>
                </a:cubicBezTo>
                <a:cubicBezTo>
                  <a:pt x="35" y="160"/>
                  <a:pt x="34" y="160"/>
                  <a:pt x="34" y="160"/>
                </a:cubicBezTo>
                <a:cubicBezTo>
                  <a:pt x="33" y="160"/>
                  <a:pt x="33" y="159"/>
                  <a:pt x="32" y="159"/>
                </a:cubicBezTo>
                <a:cubicBezTo>
                  <a:pt x="31" y="159"/>
                  <a:pt x="30" y="158"/>
                  <a:pt x="29" y="157"/>
                </a:cubicBezTo>
                <a:cubicBezTo>
                  <a:pt x="28" y="157"/>
                  <a:pt x="27" y="156"/>
                  <a:pt x="26" y="156"/>
                </a:cubicBezTo>
                <a:cubicBezTo>
                  <a:pt x="26" y="155"/>
                  <a:pt x="26" y="155"/>
                  <a:pt x="26" y="155"/>
                </a:cubicBezTo>
                <a:cubicBezTo>
                  <a:pt x="25" y="154"/>
                  <a:pt x="25" y="154"/>
                  <a:pt x="25" y="154"/>
                </a:cubicBezTo>
                <a:cubicBezTo>
                  <a:pt x="25" y="154"/>
                  <a:pt x="24" y="154"/>
                  <a:pt x="24" y="153"/>
                </a:cubicBezTo>
                <a:cubicBezTo>
                  <a:pt x="24" y="152"/>
                  <a:pt x="24" y="153"/>
                  <a:pt x="25" y="153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6" y="153"/>
                  <a:pt x="26" y="155"/>
                  <a:pt x="26" y="154"/>
                </a:cubicBezTo>
                <a:cubicBezTo>
                  <a:pt x="27" y="154"/>
                  <a:pt x="26" y="154"/>
                  <a:pt x="26" y="153"/>
                </a:cubicBezTo>
                <a:cubicBezTo>
                  <a:pt x="26" y="153"/>
                  <a:pt x="26" y="153"/>
                  <a:pt x="26" y="152"/>
                </a:cubicBezTo>
                <a:cubicBezTo>
                  <a:pt x="25" y="153"/>
                  <a:pt x="26" y="153"/>
                  <a:pt x="26" y="153"/>
                </a:cubicBezTo>
                <a:cubicBezTo>
                  <a:pt x="25" y="153"/>
                  <a:pt x="24" y="151"/>
                  <a:pt x="23" y="151"/>
                </a:cubicBezTo>
                <a:cubicBezTo>
                  <a:pt x="23" y="151"/>
                  <a:pt x="24" y="152"/>
                  <a:pt x="24" y="152"/>
                </a:cubicBezTo>
                <a:cubicBezTo>
                  <a:pt x="24" y="153"/>
                  <a:pt x="24" y="152"/>
                  <a:pt x="23" y="153"/>
                </a:cubicBezTo>
                <a:cubicBezTo>
                  <a:pt x="23" y="153"/>
                  <a:pt x="23" y="152"/>
                  <a:pt x="22" y="152"/>
                </a:cubicBezTo>
                <a:cubicBezTo>
                  <a:pt x="22" y="152"/>
                  <a:pt x="22" y="152"/>
                  <a:pt x="22" y="152"/>
                </a:cubicBezTo>
                <a:cubicBezTo>
                  <a:pt x="21" y="151"/>
                  <a:pt x="21" y="151"/>
                  <a:pt x="21" y="150"/>
                </a:cubicBezTo>
                <a:cubicBezTo>
                  <a:pt x="20" y="150"/>
                  <a:pt x="20" y="149"/>
                  <a:pt x="19" y="148"/>
                </a:cubicBezTo>
                <a:cubicBezTo>
                  <a:pt x="18" y="147"/>
                  <a:pt x="18" y="147"/>
                  <a:pt x="17" y="146"/>
                </a:cubicBezTo>
                <a:cubicBezTo>
                  <a:pt x="17" y="146"/>
                  <a:pt x="17" y="146"/>
                  <a:pt x="17" y="145"/>
                </a:cubicBezTo>
                <a:cubicBezTo>
                  <a:pt x="16" y="145"/>
                  <a:pt x="16" y="145"/>
                  <a:pt x="16" y="144"/>
                </a:cubicBezTo>
                <a:cubicBezTo>
                  <a:pt x="15" y="145"/>
                  <a:pt x="15" y="145"/>
                  <a:pt x="16" y="146"/>
                </a:cubicBezTo>
                <a:cubicBezTo>
                  <a:pt x="15" y="146"/>
                  <a:pt x="15" y="145"/>
                  <a:pt x="15" y="145"/>
                </a:cubicBezTo>
                <a:cubicBezTo>
                  <a:pt x="14" y="145"/>
                  <a:pt x="15" y="146"/>
                  <a:pt x="15" y="146"/>
                </a:cubicBezTo>
                <a:cubicBezTo>
                  <a:pt x="16" y="147"/>
                  <a:pt x="16" y="147"/>
                  <a:pt x="17" y="148"/>
                </a:cubicBezTo>
                <a:cubicBezTo>
                  <a:pt x="17" y="148"/>
                  <a:pt x="17" y="148"/>
                  <a:pt x="17" y="148"/>
                </a:cubicBezTo>
                <a:cubicBezTo>
                  <a:pt x="18" y="149"/>
                  <a:pt x="18" y="149"/>
                  <a:pt x="18" y="150"/>
                </a:cubicBezTo>
                <a:cubicBezTo>
                  <a:pt x="19" y="150"/>
                  <a:pt x="18" y="150"/>
                  <a:pt x="19" y="150"/>
                </a:cubicBezTo>
                <a:cubicBezTo>
                  <a:pt x="19" y="150"/>
                  <a:pt x="19" y="151"/>
                  <a:pt x="19" y="151"/>
                </a:cubicBezTo>
                <a:cubicBezTo>
                  <a:pt x="20" y="151"/>
                  <a:pt x="20" y="151"/>
                  <a:pt x="20" y="152"/>
                </a:cubicBezTo>
                <a:cubicBezTo>
                  <a:pt x="21" y="152"/>
                  <a:pt x="22" y="153"/>
                  <a:pt x="22" y="154"/>
                </a:cubicBezTo>
                <a:cubicBezTo>
                  <a:pt x="21" y="154"/>
                  <a:pt x="23" y="155"/>
                  <a:pt x="23" y="156"/>
                </a:cubicBezTo>
                <a:cubicBezTo>
                  <a:pt x="23" y="156"/>
                  <a:pt x="23" y="155"/>
                  <a:pt x="24" y="156"/>
                </a:cubicBezTo>
                <a:cubicBezTo>
                  <a:pt x="24" y="155"/>
                  <a:pt x="23" y="155"/>
                  <a:pt x="23" y="155"/>
                </a:cubicBezTo>
                <a:cubicBezTo>
                  <a:pt x="23" y="154"/>
                  <a:pt x="24" y="155"/>
                  <a:pt x="24" y="155"/>
                </a:cubicBezTo>
                <a:cubicBezTo>
                  <a:pt x="24" y="156"/>
                  <a:pt x="24" y="156"/>
                  <a:pt x="25" y="157"/>
                </a:cubicBezTo>
                <a:cubicBezTo>
                  <a:pt x="26" y="157"/>
                  <a:pt x="25" y="156"/>
                  <a:pt x="24" y="156"/>
                </a:cubicBezTo>
                <a:cubicBezTo>
                  <a:pt x="25" y="155"/>
                  <a:pt x="25" y="156"/>
                  <a:pt x="26" y="157"/>
                </a:cubicBezTo>
                <a:cubicBezTo>
                  <a:pt x="26" y="157"/>
                  <a:pt x="27" y="157"/>
                  <a:pt x="27" y="158"/>
                </a:cubicBezTo>
                <a:cubicBezTo>
                  <a:pt x="28" y="158"/>
                  <a:pt x="28" y="158"/>
                  <a:pt x="29" y="159"/>
                </a:cubicBezTo>
                <a:cubicBezTo>
                  <a:pt x="29" y="159"/>
                  <a:pt x="28" y="159"/>
                  <a:pt x="28" y="159"/>
                </a:cubicBezTo>
                <a:cubicBezTo>
                  <a:pt x="28" y="160"/>
                  <a:pt x="29" y="159"/>
                  <a:pt x="30" y="159"/>
                </a:cubicBezTo>
                <a:cubicBezTo>
                  <a:pt x="31" y="160"/>
                  <a:pt x="31" y="160"/>
                  <a:pt x="32" y="161"/>
                </a:cubicBezTo>
                <a:cubicBezTo>
                  <a:pt x="32" y="161"/>
                  <a:pt x="32" y="162"/>
                  <a:pt x="33" y="162"/>
                </a:cubicBezTo>
                <a:cubicBezTo>
                  <a:pt x="34" y="161"/>
                  <a:pt x="32" y="161"/>
                  <a:pt x="32" y="161"/>
                </a:cubicBezTo>
                <a:cubicBezTo>
                  <a:pt x="32" y="161"/>
                  <a:pt x="33" y="161"/>
                  <a:pt x="33" y="161"/>
                </a:cubicBezTo>
                <a:cubicBezTo>
                  <a:pt x="34" y="161"/>
                  <a:pt x="34" y="162"/>
                  <a:pt x="35" y="162"/>
                </a:cubicBezTo>
                <a:cubicBezTo>
                  <a:pt x="36" y="163"/>
                  <a:pt x="37" y="163"/>
                  <a:pt x="37" y="163"/>
                </a:cubicBezTo>
                <a:cubicBezTo>
                  <a:pt x="38" y="163"/>
                  <a:pt x="38" y="163"/>
                  <a:pt x="38" y="163"/>
                </a:cubicBezTo>
                <a:cubicBezTo>
                  <a:pt x="38" y="163"/>
                  <a:pt x="38" y="163"/>
                  <a:pt x="38" y="163"/>
                </a:cubicBezTo>
                <a:cubicBezTo>
                  <a:pt x="38" y="164"/>
                  <a:pt x="39" y="163"/>
                  <a:pt x="40" y="164"/>
                </a:cubicBezTo>
                <a:cubicBezTo>
                  <a:pt x="41" y="164"/>
                  <a:pt x="41" y="165"/>
                  <a:pt x="41" y="165"/>
                </a:cubicBezTo>
                <a:cubicBezTo>
                  <a:pt x="42" y="165"/>
                  <a:pt x="42" y="164"/>
                  <a:pt x="42" y="164"/>
                </a:cubicBezTo>
                <a:cubicBezTo>
                  <a:pt x="42" y="164"/>
                  <a:pt x="43" y="165"/>
                  <a:pt x="44" y="165"/>
                </a:cubicBezTo>
                <a:cubicBezTo>
                  <a:pt x="44" y="165"/>
                  <a:pt x="45" y="165"/>
                  <a:pt x="45" y="165"/>
                </a:cubicBezTo>
                <a:cubicBezTo>
                  <a:pt x="46" y="165"/>
                  <a:pt x="47" y="165"/>
                  <a:pt x="48" y="165"/>
                </a:cubicBezTo>
                <a:cubicBezTo>
                  <a:pt x="48" y="165"/>
                  <a:pt x="48" y="165"/>
                  <a:pt x="48" y="165"/>
                </a:cubicBezTo>
                <a:cubicBezTo>
                  <a:pt x="48" y="165"/>
                  <a:pt x="48" y="165"/>
                  <a:pt x="49" y="165"/>
                </a:cubicBezTo>
                <a:cubicBezTo>
                  <a:pt x="49" y="165"/>
                  <a:pt x="50" y="165"/>
                  <a:pt x="50" y="165"/>
                </a:cubicBezTo>
                <a:cubicBezTo>
                  <a:pt x="51" y="165"/>
                  <a:pt x="51" y="165"/>
                  <a:pt x="52" y="166"/>
                </a:cubicBezTo>
                <a:cubicBezTo>
                  <a:pt x="52" y="166"/>
                  <a:pt x="53" y="165"/>
                  <a:pt x="53" y="165"/>
                </a:cubicBezTo>
                <a:cubicBezTo>
                  <a:pt x="54" y="165"/>
                  <a:pt x="56" y="165"/>
                  <a:pt x="57" y="165"/>
                </a:cubicBezTo>
                <a:cubicBezTo>
                  <a:pt x="58" y="165"/>
                  <a:pt x="59" y="165"/>
                  <a:pt x="61" y="165"/>
                </a:cubicBezTo>
                <a:cubicBezTo>
                  <a:pt x="61" y="166"/>
                  <a:pt x="62" y="166"/>
                  <a:pt x="62" y="167"/>
                </a:cubicBezTo>
                <a:cubicBezTo>
                  <a:pt x="64" y="166"/>
                  <a:pt x="65" y="166"/>
                  <a:pt x="67" y="166"/>
                </a:cubicBezTo>
                <a:cubicBezTo>
                  <a:pt x="68" y="166"/>
                  <a:pt x="68" y="165"/>
                  <a:pt x="68" y="165"/>
                </a:cubicBezTo>
                <a:cubicBezTo>
                  <a:pt x="68" y="165"/>
                  <a:pt x="69" y="165"/>
                  <a:pt x="69" y="165"/>
                </a:cubicBezTo>
                <a:cubicBezTo>
                  <a:pt x="70" y="164"/>
                  <a:pt x="69" y="164"/>
                  <a:pt x="68" y="164"/>
                </a:cubicBezTo>
                <a:cubicBezTo>
                  <a:pt x="67" y="165"/>
                  <a:pt x="67" y="166"/>
                  <a:pt x="66" y="165"/>
                </a:cubicBezTo>
                <a:cubicBezTo>
                  <a:pt x="67" y="165"/>
                  <a:pt x="67" y="164"/>
                  <a:pt x="68" y="164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68" y="163"/>
                  <a:pt x="68" y="164"/>
                  <a:pt x="68" y="164"/>
                </a:cubicBezTo>
                <a:cubicBezTo>
                  <a:pt x="68" y="164"/>
                  <a:pt x="69" y="164"/>
                  <a:pt x="69" y="164"/>
                </a:cubicBezTo>
                <a:cubicBezTo>
                  <a:pt x="69" y="164"/>
                  <a:pt x="70" y="164"/>
                  <a:pt x="70" y="164"/>
                </a:cubicBezTo>
                <a:cubicBezTo>
                  <a:pt x="70" y="164"/>
                  <a:pt x="71" y="164"/>
                  <a:pt x="71" y="164"/>
                </a:cubicBezTo>
                <a:cubicBezTo>
                  <a:pt x="71" y="164"/>
                  <a:pt x="71" y="163"/>
                  <a:pt x="72" y="163"/>
                </a:cubicBezTo>
                <a:cubicBezTo>
                  <a:pt x="72" y="164"/>
                  <a:pt x="73" y="163"/>
                  <a:pt x="74" y="164"/>
                </a:cubicBezTo>
                <a:cubicBezTo>
                  <a:pt x="74" y="163"/>
                  <a:pt x="73" y="163"/>
                  <a:pt x="74" y="163"/>
                </a:cubicBezTo>
                <a:cubicBezTo>
                  <a:pt x="74" y="162"/>
                  <a:pt x="75" y="162"/>
                  <a:pt x="75" y="163"/>
                </a:cubicBezTo>
                <a:cubicBezTo>
                  <a:pt x="75" y="162"/>
                  <a:pt x="75" y="162"/>
                  <a:pt x="76" y="162"/>
                </a:cubicBezTo>
                <a:cubicBezTo>
                  <a:pt x="76" y="162"/>
                  <a:pt x="76" y="162"/>
                  <a:pt x="76" y="161"/>
                </a:cubicBezTo>
                <a:cubicBezTo>
                  <a:pt x="75" y="161"/>
                  <a:pt x="75" y="162"/>
                  <a:pt x="75" y="162"/>
                </a:cubicBezTo>
                <a:cubicBezTo>
                  <a:pt x="74" y="161"/>
                  <a:pt x="76" y="161"/>
                  <a:pt x="76" y="161"/>
                </a:cubicBezTo>
                <a:cubicBezTo>
                  <a:pt x="76" y="161"/>
                  <a:pt x="76" y="160"/>
                  <a:pt x="77" y="160"/>
                </a:cubicBezTo>
                <a:cubicBezTo>
                  <a:pt x="77" y="160"/>
                  <a:pt x="77" y="160"/>
                  <a:pt x="77" y="160"/>
                </a:cubicBezTo>
                <a:cubicBezTo>
                  <a:pt x="78" y="159"/>
                  <a:pt x="78" y="159"/>
                  <a:pt x="79" y="159"/>
                </a:cubicBezTo>
                <a:cubicBezTo>
                  <a:pt x="79" y="159"/>
                  <a:pt x="80" y="158"/>
                  <a:pt x="80" y="158"/>
                </a:cubicBezTo>
                <a:cubicBezTo>
                  <a:pt x="81" y="158"/>
                  <a:pt x="82" y="158"/>
                  <a:pt x="83" y="157"/>
                </a:cubicBezTo>
                <a:cubicBezTo>
                  <a:pt x="83" y="156"/>
                  <a:pt x="83" y="156"/>
                  <a:pt x="84" y="155"/>
                </a:cubicBezTo>
                <a:cubicBezTo>
                  <a:pt x="82" y="156"/>
                  <a:pt x="82" y="157"/>
                  <a:pt x="81" y="157"/>
                </a:cubicBezTo>
                <a:cubicBezTo>
                  <a:pt x="81" y="156"/>
                  <a:pt x="82" y="156"/>
                  <a:pt x="83" y="155"/>
                </a:cubicBezTo>
                <a:cubicBezTo>
                  <a:pt x="83" y="155"/>
                  <a:pt x="84" y="155"/>
                  <a:pt x="85" y="154"/>
                </a:cubicBezTo>
                <a:cubicBezTo>
                  <a:pt x="86" y="154"/>
                  <a:pt x="85" y="154"/>
                  <a:pt x="85" y="155"/>
                </a:cubicBezTo>
                <a:cubicBezTo>
                  <a:pt x="86" y="154"/>
                  <a:pt x="86" y="154"/>
                  <a:pt x="86" y="153"/>
                </a:cubicBezTo>
                <a:cubicBezTo>
                  <a:pt x="87" y="153"/>
                  <a:pt x="87" y="152"/>
                  <a:pt x="88" y="152"/>
                </a:cubicBezTo>
                <a:cubicBezTo>
                  <a:pt x="88" y="151"/>
                  <a:pt x="87" y="153"/>
                  <a:pt x="87" y="152"/>
                </a:cubicBezTo>
                <a:cubicBezTo>
                  <a:pt x="88" y="151"/>
                  <a:pt x="89" y="151"/>
                  <a:pt x="88" y="150"/>
                </a:cubicBezTo>
                <a:cubicBezTo>
                  <a:pt x="89" y="150"/>
                  <a:pt x="90" y="150"/>
                  <a:pt x="90" y="150"/>
                </a:cubicBezTo>
                <a:cubicBezTo>
                  <a:pt x="90" y="149"/>
                  <a:pt x="91" y="149"/>
                  <a:pt x="90" y="149"/>
                </a:cubicBezTo>
                <a:cubicBezTo>
                  <a:pt x="90" y="148"/>
                  <a:pt x="91" y="148"/>
                  <a:pt x="91" y="148"/>
                </a:cubicBezTo>
                <a:cubicBezTo>
                  <a:pt x="91" y="147"/>
                  <a:pt x="92" y="148"/>
                  <a:pt x="92" y="147"/>
                </a:cubicBezTo>
                <a:cubicBezTo>
                  <a:pt x="93" y="147"/>
                  <a:pt x="92" y="148"/>
                  <a:pt x="92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5"/>
                  <a:pt x="93" y="145"/>
                  <a:pt x="93" y="145"/>
                </a:cubicBezTo>
                <a:cubicBezTo>
                  <a:pt x="94" y="145"/>
                  <a:pt x="94" y="145"/>
                  <a:pt x="94" y="145"/>
                </a:cubicBezTo>
                <a:cubicBezTo>
                  <a:pt x="94" y="144"/>
                  <a:pt x="94" y="144"/>
                  <a:pt x="94" y="143"/>
                </a:cubicBezTo>
                <a:cubicBezTo>
                  <a:pt x="95" y="143"/>
                  <a:pt x="95" y="142"/>
                  <a:pt x="95" y="142"/>
                </a:cubicBezTo>
                <a:cubicBezTo>
                  <a:pt x="95" y="142"/>
                  <a:pt x="95" y="142"/>
                  <a:pt x="95" y="141"/>
                </a:cubicBezTo>
                <a:cubicBezTo>
                  <a:pt x="96" y="142"/>
                  <a:pt x="96" y="140"/>
                  <a:pt x="96" y="140"/>
                </a:cubicBezTo>
                <a:cubicBezTo>
                  <a:pt x="96" y="140"/>
                  <a:pt x="96" y="139"/>
                  <a:pt x="96" y="139"/>
                </a:cubicBezTo>
                <a:cubicBezTo>
                  <a:pt x="96" y="138"/>
                  <a:pt x="96" y="138"/>
                  <a:pt x="96" y="138"/>
                </a:cubicBezTo>
                <a:cubicBezTo>
                  <a:pt x="95" y="138"/>
                  <a:pt x="96" y="137"/>
                  <a:pt x="96" y="137"/>
                </a:cubicBezTo>
                <a:cubicBezTo>
                  <a:pt x="96" y="136"/>
                  <a:pt x="96" y="137"/>
                  <a:pt x="95" y="137"/>
                </a:cubicBezTo>
                <a:cubicBezTo>
                  <a:pt x="96" y="135"/>
                  <a:pt x="96" y="134"/>
                  <a:pt x="95" y="132"/>
                </a:cubicBezTo>
                <a:cubicBezTo>
                  <a:pt x="95" y="131"/>
                  <a:pt x="94" y="130"/>
                  <a:pt x="94" y="129"/>
                </a:cubicBezTo>
                <a:cubicBezTo>
                  <a:pt x="94" y="128"/>
                  <a:pt x="94" y="128"/>
                  <a:pt x="94" y="128"/>
                </a:cubicBezTo>
                <a:cubicBezTo>
                  <a:pt x="93" y="127"/>
                  <a:pt x="93" y="127"/>
                  <a:pt x="92" y="126"/>
                </a:cubicBezTo>
                <a:cubicBezTo>
                  <a:pt x="92" y="126"/>
                  <a:pt x="91" y="125"/>
                  <a:pt x="92" y="125"/>
                </a:cubicBezTo>
                <a:cubicBezTo>
                  <a:pt x="91" y="124"/>
                  <a:pt x="90" y="123"/>
                  <a:pt x="89" y="122"/>
                </a:cubicBezTo>
                <a:cubicBezTo>
                  <a:pt x="86" y="120"/>
                  <a:pt x="83" y="119"/>
                  <a:pt x="81" y="118"/>
                </a:cubicBezTo>
                <a:cubicBezTo>
                  <a:pt x="81" y="117"/>
                  <a:pt x="81" y="116"/>
                  <a:pt x="80" y="116"/>
                </a:cubicBezTo>
                <a:cubicBezTo>
                  <a:pt x="80" y="116"/>
                  <a:pt x="80" y="116"/>
                  <a:pt x="81" y="116"/>
                </a:cubicBezTo>
                <a:cubicBezTo>
                  <a:pt x="81" y="116"/>
                  <a:pt x="81" y="115"/>
                  <a:pt x="81" y="115"/>
                </a:cubicBezTo>
                <a:cubicBezTo>
                  <a:pt x="82" y="115"/>
                  <a:pt x="82" y="114"/>
                  <a:pt x="80" y="114"/>
                </a:cubicBezTo>
                <a:cubicBezTo>
                  <a:pt x="82" y="114"/>
                  <a:pt x="82" y="113"/>
                  <a:pt x="83" y="113"/>
                </a:cubicBezTo>
                <a:cubicBezTo>
                  <a:pt x="83" y="113"/>
                  <a:pt x="84" y="113"/>
                  <a:pt x="84" y="113"/>
                </a:cubicBezTo>
                <a:cubicBezTo>
                  <a:pt x="84" y="113"/>
                  <a:pt x="85" y="113"/>
                  <a:pt x="85" y="113"/>
                </a:cubicBezTo>
                <a:cubicBezTo>
                  <a:pt x="90" y="115"/>
                  <a:pt x="94" y="118"/>
                  <a:pt x="96" y="121"/>
                </a:cubicBezTo>
                <a:cubicBezTo>
                  <a:pt x="97" y="122"/>
                  <a:pt x="97" y="123"/>
                  <a:pt x="97" y="123"/>
                </a:cubicBezTo>
                <a:cubicBezTo>
                  <a:pt x="98" y="124"/>
                  <a:pt x="99" y="125"/>
                  <a:pt x="99" y="126"/>
                </a:cubicBezTo>
                <a:cubicBezTo>
                  <a:pt x="99" y="127"/>
                  <a:pt x="99" y="127"/>
                  <a:pt x="99" y="128"/>
                </a:cubicBezTo>
                <a:cubicBezTo>
                  <a:pt x="100" y="128"/>
                  <a:pt x="100" y="129"/>
                  <a:pt x="100" y="129"/>
                </a:cubicBezTo>
                <a:cubicBezTo>
                  <a:pt x="101" y="130"/>
                  <a:pt x="101" y="130"/>
                  <a:pt x="100" y="131"/>
                </a:cubicBezTo>
                <a:cubicBezTo>
                  <a:pt x="101" y="131"/>
                  <a:pt x="101" y="131"/>
                  <a:pt x="101" y="132"/>
                </a:cubicBezTo>
                <a:cubicBezTo>
                  <a:pt x="101" y="133"/>
                  <a:pt x="101" y="134"/>
                  <a:pt x="101" y="135"/>
                </a:cubicBezTo>
                <a:cubicBezTo>
                  <a:pt x="101" y="135"/>
                  <a:pt x="101" y="136"/>
                  <a:pt x="101" y="136"/>
                </a:cubicBezTo>
                <a:cubicBezTo>
                  <a:pt x="101" y="136"/>
                  <a:pt x="101" y="136"/>
                  <a:pt x="101" y="136"/>
                </a:cubicBezTo>
                <a:cubicBezTo>
                  <a:pt x="101" y="137"/>
                  <a:pt x="101" y="137"/>
                  <a:pt x="101" y="138"/>
                </a:cubicBezTo>
                <a:cubicBezTo>
                  <a:pt x="101" y="139"/>
                  <a:pt x="101" y="140"/>
                  <a:pt x="100" y="141"/>
                </a:cubicBezTo>
                <a:cubicBezTo>
                  <a:pt x="100" y="141"/>
                  <a:pt x="101" y="142"/>
                  <a:pt x="100" y="143"/>
                </a:cubicBezTo>
                <a:cubicBezTo>
                  <a:pt x="100" y="143"/>
                  <a:pt x="100" y="144"/>
                  <a:pt x="100" y="145"/>
                </a:cubicBezTo>
                <a:cubicBezTo>
                  <a:pt x="99" y="145"/>
                  <a:pt x="99" y="145"/>
                  <a:pt x="99" y="146"/>
                </a:cubicBezTo>
                <a:cubicBezTo>
                  <a:pt x="99" y="146"/>
                  <a:pt x="99" y="146"/>
                  <a:pt x="99" y="146"/>
                </a:cubicBezTo>
                <a:cubicBezTo>
                  <a:pt x="99" y="146"/>
                  <a:pt x="98" y="146"/>
                  <a:pt x="98" y="147"/>
                </a:cubicBezTo>
                <a:cubicBezTo>
                  <a:pt x="98" y="147"/>
                  <a:pt x="98" y="147"/>
                  <a:pt x="98" y="148"/>
                </a:cubicBezTo>
                <a:cubicBezTo>
                  <a:pt x="98" y="148"/>
                  <a:pt x="98" y="148"/>
                  <a:pt x="98" y="148"/>
                </a:cubicBezTo>
                <a:cubicBezTo>
                  <a:pt x="97" y="148"/>
                  <a:pt x="97" y="148"/>
                  <a:pt x="97" y="149"/>
                </a:cubicBezTo>
                <a:cubicBezTo>
                  <a:pt x="97" y="149"/>
                  <a:pt x="97" y="149"/>
                  <a:pt x="97" y="149"/>
                </a:cubicBezTo>
                <a:cubicBezTo>
                  <a:pt x="97" y="149"/>
                  <a:pt x="97" y="149"/>
                  <a:pt x="97" y="149"/>
                </a:cubicBezTo>
                <a:cubicBezTo>
                  <a:pt x="96" y="149"/>
                  <a:pt x="96" y="150"/>
                  <a:pt x="96" y="150"/>
                </a:cubicBezTo>
                <a:cubicBezTo>
                  <a:pt x="96" y="150"/>
                  <a:pt x="96" y="150"/>
                  <a:pt x="96" y="150"/>
                </a:cubicBezTo>
                <a:cubicBezTo>
                  <a:pt x="95" y="151"/>
                  <a:pt x="94" y="152"/>
                  <a:pt x="93" y="153"/>
                </a:cubicBezTo>
                <a:cubicBezTo>
                  <a:pt x="93" y="153"/>
                  <a:pt x="93" y="152"/>
                  <a:pt x="92" y="153"/>
                </a:cubicBezTo>
                <a:cubicBezTo>
                  <a:pt x="92" y="153"/>
                  <a:pt x="93" y="153"/>
                  <a:pt x="93" y="154"/>
                </a:cubicBezTo>
                <a:cubicBezTo>
                  <a:pt x="92" y="154"/>
                  <a:pt x="91" y="155"/>
                  <a:pt x="91" y="155"/>
                </a:cubicBezTo>
                <a:cubicBezTo>
                  <a:pt x="90" y="156"/>
                  <a:pt x="90" y="156"/>
                  <a:pt x="89" y="157"/>
                </a:cubicBezTo>
                <a:cubicBezTo>
                  <a:pt x="89" y="157"/>
                  <a:pt x="89" y="156"/>
                  <a:pt x="89" y="156"/>
                </a:cubicBezTo>
                <a:cubicBezTo>
                  <a:pt x="88" y="156"/>
                  <a:pt x="89" y="157"/>
                  <a:pt x="89" y="157"/>
                </a:cubicBezTo>
                <a:cubicBezTo>
                  <a:pt x="88" y="158"/>
                  <a:pt x="89" y="157"/>
                  <a:pt x="88" y="157"/>
                </a:cubicBezTo>
                <a:cubicBezTo>
                  <a:pt x="87" y="158"/>
                  <a:pt x="88" y="158"/>
                  <a:pt x="88" y="158"/>
                </a:cubicBezTo>
                <a:cubicBezTo>
                  <a:pt x="87" y="158"/>
                  <a:pt x="87" y="159"/>
                  <a:pt x="86" y="159"/>
                </a:cubicBezTo>
                <a:cubicBezTo>
                  <a:pt x="86" y="159"/>
                  <a:pt x="86" y="159"/>
                  <a:pt x="86" y="159"/>
                </a:cubicBezTo>
                <a:cubicBezTo>
                  <a:pt x="85" y="159"/>
                  <a:pt x="85" y="159"/>
                  <a:pt x="85" y="159"/>
                </a:cubicBezTo>
                <a:cubicBezTo>
                  <a:pt x="85" y="160"/>
                  <a:pt x="86" y="159"/>
                  <a:pt x="85" y="160"/>
                </a:cubicBezTo>
                <a:cubicBezTo>
                  <a:pt x="84" y="161"/>
                  <a:pt x="85" y="160"/>
                  <a:pt x="85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3" y="161"/>
                  <a:pt x="84" y="161"/>
                  <a:pt x="84" y="161"/>
                </a:cubicBezTo>
                <a:cubicBezTo>
                  <a:pt x="83" y="162"/>
                  <a:pt x="83" y="162"/>
                  <a:pt x="82" y="162"/>
                </a:cubicBezTo>
                <a:cubicBezTo>
                  <a:pt x="82" y="162"/>
                  <a:pt x="82" y="162"/>
                  <a:pt x="82" y="162"/>
                </a:cubicBezTo>
                <a:cubicBezTo>
                  <a:pt x="82" y="162"/>
                  <a:pt x="81" y="162"/>
                  <a:pt x="82" y="163"/>
                </a:cubicBezTo>
                <a:cubicBezTo>
                  <a:pt x="80" y="164"/>
                  <a:pt x="80" y="164"/>
                  <a:pt x="79" y="164"/>
                </a:cubicBezTo>
                <a:cubicBezTo>
                  <a:pt x="78" y="164"/>
                  <a:pt x="78" y="165"/>
                  <a:pt x="78" y="164"/>
                </a:cubicBezTo>
                <a:cubicBezTo>
                  <a:pt x="77" y="165"/>
                  <a:pt x="79" y="165"/>
                  <a:pt x="77" y="165"/>
                </a:cubicBezTo>
                <a:cubicBezTo>
                  <a:pt x="77" y="165"/>
                  <a:pt x="78" y="165"/>
                  <a:pt x="78" y="165"/>
                </a:cubicBezTo>
                <a:cubicBezTo>
                  <a:pt x="78" y="165"/>
                  <a:pt x="76" y="167"/>
                  <a:pt x="76" y="166"/>
                </a:cubicBezTo>
                <a:cubicBezTo>
                  <a:pt x="75" y="166"/>
                  <a:pt x="76" y="167"/>
                  <a:pt x="75" y="167"/>
                </a:cubicBezTo>
                <a:cubicBezTo>
                  <a:pt x="74" y="166"/>
                  <a:pt x="74" y="166"/>
                  <a:pt x="74" y="166"/>
                </a:cubicBezTo>
                <a:cubicBezTo>
                  <a:pt x="74" y="167"/>
                  <a:pt x="74" y="167"/>
                  <a:pt x="74" y="167"/>
                </a:cubicBezTo>
                <a:cubicBezTo>
                  <a:pt x="73" y="168"/>
                  <a:pt x="72" y="167"/>
                  <a:pt x="72" y="167"/>
                </a:cubicBezTo>
                <a:cubicBezTo>
                  <a:pt x="72" y="168"/>
                  <a:pt x="70" y="168"/>
                  <a:pt x="70" y="169"/>
                </a:cubicBezTo>
                <a:cubicBezTo>
                  <a:pt x="70" y="169"/>
                  <a:pt x="70" y="169"/>
                  <a:pt x="71" y="169"/>
                </a:cubicBezTo>
                <a:cubicBezTo>
                  <a:pt x="69" y="170"/>
                  <a:pt x="67" y="169"/>
                  <a:pt x="65" y="170"/>
                </a:cubicBezTo>
                <a:cubicBezTo>
                  <a:pt x="65" y="170"/>
                  <a:pt x="64" y="169"/>
                  <a:pt x="63" y="169"/>
                </a:cubicBezTo>
                <a:cubicBezTo>
                  <a:pt x="62" y="169"/>
                  <a:pt x="63" y="169"/>
                  <a:pt x="62" y="169"/>
                </a:cubicBezTo>
                <a:cubicBezTo>
                  <a:pt x="63" y="170"/>
                  <a:pt x="61" y="170"/>
                  <a:pt x="62" y="171"/>
                </a:cubicBezTo>
                <a:cubicBezTo>
                  <a:pt x="62" y="171"/>
                  <a:pt x="60" y="171"/>
                  <a:pt x="61" y="172"/>
                </a:cubicBezTo>
                <a:cubicBezTo>
                  <a:pt x="59" y="172"/>
                  <a:pt x="57" y="173"/>
                  <a:pt x="55" y="173"/>
                </a:cubicBezTo>
                <a:cubicBezTo>
                  <a:pt x="54" y="173"/>
                  <a:pt x="53" y="173"/>
                  <a:pt x="52" y="173"/>
                </a:cubicBezTo>
                <a:cubicBezTo>
                  <a:pt x="51" y="173"/>
                  <a:pt x="51" y="173"/>
                  <a:pt x="50" y="173"/>
                </a:cubicBezTo>
                <a:cubicBezTo>
                  <a:pt x="50" y="172"/>
                  <a:pt x="52" y="172"/>
                  <a:pt x="53" y="172"/>
                </a:cubicBezTo>
                <a:cubicBezTo>
                  <a:pt x="53" y="172"/>
                  <a:pt x="54" y="172"/>
                  <a:pt x="54" y="172"/>
                </a:cubicBezTo>
                <a:cubicBezTo>
                  <a:pt x="55" y="172"/>
                  <a:pt x="55" y="172"/>
                  <a:pt x="56" y="172"/>
                </a:cubicBezTo>
                <a:cubicBezTo>
                  <a:pt x="55" y="172"/>
                  <a:pt x="54" y="172"/>
                  <a:pt x="54" y="171"/>
                </a:cubicBezTo>
                <a:cubicBezTo>
                  <a:pt x="53" y="171"/>
                  <a:pt x="53" y="172"/>
                  <a:pt x="52" y="172"/>
                </a:cubicBezTo>
                <a:cubicBezTo>
                  <a:pt x="52" y="172"/>
                  <a:pt x="52" y="172"/>
                  <a:pt x="52" y="172"/>
                </a:cubicBezTo>
                <a:cubicBezTo>
                  <a:pt x="51" y="172"/>
                  <a:pt x="50" y="171"/>
                  <a:pt x="49" y="171"/>
                </a:cubicBezTo>
                <a:cubicBezTo>
                  <a:pt x="49" y="171"/>
                  <a:pt x="49" y="171"/>
                  <a:pt x="49" y="171"/>
                </a:cubicBezTo>
                <a:cubicBezTo>
                  <a:pt x="48" y="171"/>
                  <a:pt x="47" y="171"/>
                  <a:pt x="47" y="171"/>
                </a:cubicBezTo>
                <a:cubicBezTo>
                  <a:pt x="46" y="171"/>
                  <a:pt x="46" y="171"/>
                  <a:pt x="46" y="171"/>
                </a:cubicBezTo>
                <a:cubicBezTo>
                  <a:pt x="45" y="170"/>
                  <a:pt x="46" y="171"/>
                  <a:pt x="45" y="171"/>
                </a:cubicBezTo>
                <a:cubicBezTo>
                  <a:pt x="45" y="171"/>
                  <a:pt x="44" y="171"/>
                  <a:pt x="44" y="171"/>
                </a:cubicBezTo>
                <a:cubicBezTo>
                  <a:pt x="43" y="171"/>
                  <a:pt x="43" y="171"/>
                  <a:pt x="42" y="171"/>
                </a:cubicBezTo>
                <a:cubicBezTo>
                  <a:pt x="42" y="171"/>
                  <a:pt x="41" y="171"/>
                  <a:pt x="41" y="171"/>
                </a:cubicBezTo>
                <a:cubicBezTo>
                  <a:pt x="40" y="170"/>
                  <a:pt x="40" y="170"/>
                  <a:pt x="39" y="170"/>
                </a:cubicBezTo>
                <a:cubicBezTo>
                  <a:pt x="39" y="170"/>
                  <a:pt x="38" y="170"/>
                  <a:pt x="38" y="170"/>
                </a:cubicBezTo>
                <a:cubicBezTo>
                  <a:pt x="39" y="170"/>
                  <a:pt x="41" y="171"/>
                  <a:pt x="43" y="171"/>
                </a:cubicBezTo>
                <a:cubicBezTo>
                  <a:pt x="43" y="171"/>
                  <a:pt x="44" y="170"/>
                  <a:pt x="44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2" y="170"/>
                  <a:pt x="41" y="170"/>
                  <a:pt x="39" y="169"/>
                </a:cubicBezTo>
                <a:cubicBezTo>
                  <a:pt x="40" y="169"/>
                  <a:pt x="39" y="169"/>
                  <a:pt x="39" y="169"/>
                </a:cubicBezTo>
                <a:cubicBezTo>
                  <a:pt x="38" y="169"/>
                  <a:pt x="37" y="168"/>
                  <a:pt x="36" y="168"/>
                </a:cubicBezTo>
                <a:cubicBezTo>
                  <a:pt x="35" y="168"/>
                  <a:pt x="34" y="168"/>
                  <a:pt x="34" y="167"/>
                </a:cubicBezTo>
                <a:cubicBezTo>
                  <a:pt x="33" y="167"/>
                  <a:pt x="32" y="167"/>
                  <a:pt x="32" y="166"/>
                </a:cubicBezTo>
                <a:cubicBezTo>
                  <a:pt x="31" y="166"/>
                  <a:pt x="32" y="166"/>
                  <a:pt x="32" y="166"/>
                </a:cubicBezTo>
                <a:cubicBezTo>
                  <a:pt x="31" y="165"/>
                  <a:pt x="32" y="167"/>
                  <a:pt x="30" y="166"/>
                </a:cubicBezTo>
                <a:cubicBezTo>
                  <a:pt x="30" y="165"/>
                  <a:pt x="31" y="165"/>
                  <a:pt x="32" y="165"/>
                </a:cubicBezTo>
                <a:cubicBezTo>
                  <a:pt x="32" y="164"/>
                  <a:pt x="30" y="164"/>
                  <a:pt x="30" y="165"/>
                </a:cubicBezTo>
                <a:cubicBezTo>
                  <a:pt x="30" y="165"/>
                  <a:pt x="29" y="165"/>
                  <a:pt x="29" y="165"/>
                </a:cubicBezTo>
                <a:cubicBezTo>
                  <a:pt x="27" y="164"/>
                  <a:pt x="24" y="162"/>
                  <a:pt x="21" y="159"/>
                </a:cubicBezTo>
                <a:cubicBezTo>
                  <a:pt x="19" y="157"/>
                  <a:pt x="17" y="155"/>
                  <a:pt x="15" y="153"/>
                </a:cubicBezTo>
                <a:cubicBezTo>
                  <a:pt x="14" y="153"/>
                  <a:pt x="14" y="153"/>
                  <a:pt x="15" y="153"/>
                </a:cubicBezTo>
                <a:cubicBezTo>
                  <a:pt x="14" y="153"/>
                  <a:pt x="13" y="152"/>
                  <a:pt x="12" y="151"/>
                </a:cubicBezTo>
                <a:cubicBezTo>
                  <a:pt x="13" y="151"/>
                  <a:pt x="13" y="152"/>
                  <a:pt x="13" y="151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12" y="149"/>
                  <a:pt x="13" y="150"/>
                  <a:pt x="14" y="150"/>
                </a:cubicBezTo>
                <a:cubicBezTo>
                  <a:pt x="13" y="149"/>
                  <a:pt x="13" y="149"/>
                  <a:pt x="13" y="148"/>
                </a:cubicBezTo>
                <a:cubicBezTo>
                  <a:pt x="12" y="148"/>
                  <a:pt x="11" y="147"/>
                  <a:pt x="10" y="147"/>
                </a:cubicBezTo>
                <a:cubicBezTo>
                  <a:pt x="10" y="146"/>
                  <a:pt x="9" y="145"/>
                  <a:pt x="10" y="145"/>
                </a:cubicBezTo>
                <a:cubicBezTo>
                  <a:pt x="9" y="144"/>
                  <a:pt x="8" y="143"/>
                  <a:pt x="7" y="140"/>
                </a:cubicBezTo>
                <a:cubicBezTo>
                  <a:pt x="7" y="140"/>
                  <a:pt x="7" y="140"/>
                  <a:pt x="8" y="140"/>
                </a:cubicBezTo>
                <a:cubicBezTo>
                  <a:pt x="7" y="139"/>
                  <a:pt x="7" y="139"/>
                  <a:pt x="7" y="140"/>
                </a:cubicBezTo>
                <a:cubicBezTo>
                  <a:pt x="7" y="138"/>
                  <a:pt x="6" y="137"/>
                  <a:pt x="5" y="136"/>
                </a:cubicBezTo>
                <a:cubicBezTo>
                  <a:pt x="5" y="135"/>
                  <a:pt x="4" y="133"/>
                  <a:pt x="4" y="132"/>
                </a:cubicBezTo>
                <a:cubicBezTo>
                  <a:pt x="4" y="131"/>
                  <a:pt x="4" y="130"/>
                  <a:pt x="4" y="129"/>
                </a:cubicBezTo>
                <a:cubicBezTo>
                  <a:pt x="3" y="128"/>
                  <a:pt x="3" y="128"/>
                  <a:pt x="3" y="127"/>
                </a:cubicBezTo>
                <a:cubicBezTo>
                  <a:pt x="3" y="127"/>
                  <a:pt x="3" y="127"/>
                  <a:pt x="3" y="126"/>
                </a:cubicBezTo>
                <a:cubicBezTo>
                  <a:pt x="3" y="126"/>
                  <a:pt x="3" y="126"/>
                  <a:pt x="3" y="125"/>
                </a:cubicBezTo>
                <a:cubicBezTo>
                  <a:pt x="2" y="123"/>
                  <a:pt x="2" y="121"/>
                  <a:pt x="1" y="118"/>
                </a:cubicBezTo>
                <a:cubicBezTo>
                  <a:pt x="2" y="117"/>
                  <a:pt x="2" y="118"/>
                  <a:pt x="2" y="118"/>
                </a:cubicBezTo>
                <a:cubicBezTo>
                  <a:pt x="2" y="116"/>
                  <a:pt x="1" y="117"/>
                  <a:pt x="1" y="115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5"/>
                  <a:pt x="1" y="115"/>
                  <a:pt x="2" y="114"/>
                </a:cubicBezTo>
                <a:cubicBezTo>
                  <a:pt x="2" y="114"/>
                  <a:pt x="2" y="115"/>
                  <a:pt x="3" y="115"/>
                </a:cubicBezTo>
                <a:cubicBezTo>
                  <a:pt x="3" y="114"/>
                  <a:pt x="2" y="114"/>
                  <a:pt x="2" y="113"/>
                </a:cubicBezTo>
                <a:cubicBezTo>
                  <a:pt x="2" y="113"/>
                  <a:pt x="3" y="113"/>
                  <a:pt x="3" y="114"/>
                </a:cubicBezTo>
                <a:cubicBezTo>
                  <a:pt x="3" y="113"/>
                  <a:pt x="2" y="113"/>
                  <a:pt x="2" y="112"/>
                </a:cubicBezTo>
                <a:cubicBezTo>
                  <a:pt x="3" y="112"/>
                  <a:pt x="2" y="111"/>
                  <a:pt x="2" y="111"/>
                </a:cubicBezTo>
                <a:cubicBezTo>
                  <a:pt x="2" y="110"/>
                  <a:pt x="1" y="110"/>
                  <a:pt x="1" y="109"/>
                </a:cubicBezTo>
                <a:cubicBezTo>
                  <a:pt x="2" y="109"/>
                  <a:pt x="2" y="109"/>
                  <a:pt x="2" y="109"/>
                </a:cubicBezTo>
                <a:cubicBezTo>
                  <a:pt x="2" y="110"/>
                  <a:pt x="2" y="110"/>
                  <a:pt x="2" y="110"/>
                </a:cubicBezTo>
                <a:cubicBezTo>
                  <a:pt x="3" y="110"/>
                  <a:pt x="3" y="109"/>
                  <a:pt x="2" y="108"/>
                </a:cubicBezTo>
                <a:cubicBezTo>
                  <a:pt x="3" y="108"/>
                  <a:pt x="3" y="109"/>
                  <a:pt x="4" y="109"/>
                </a:cubicBezTo>
                <a:cubicBezTo>
                  <a:pt x="3" y="108"/>
                  <a:pt x="3" y="108"/>
                  <a:pt x="3" y="108"/>
                </a:cubicBezTo>
                <a:cubicBezTo>
                  <a:pt x="3" y="107"/>
                  <a:pt x="3" y="107"/>
                  <a:pt x="3" y="107"/>
                </a:cubicBezTo>
                <a:cubicBezTo>
                  <a:pt x="4" y="108"/>
                  <a:pt x="5" y="110"/>
                  <a:pt x="4" y="111"/>
                </a:cubicBezTo>
                <a:cubicBezTo>
                  <a:pt x="4" y="112"/>
                  <a:pt x="4" y="111"/>
                  <a:pt x="4" y="111"/>
                </a:cubicBezTo>
                <a:cubicBezTo>
                  <a:pt x="4" y="113"/>
                  <a:pt x="5" y="114"/>
                  <a:pt x="4" y="115"/>
                </a:cubicBezTo>
                <a:cubicBezTo>
                  <a:pt x="4" y="115"/>
                  <a:pt x="5" y="115"/>
                  <a:pt x="5" y="115"/>
                </a:cubicBezTo>
                <a:cubicBezTo>
                  <a:pt x="5" y="116"/>
                  <a:pt x="5" y="117"/>
                  <a:pt x="6" y="118"/>
                </a:cubicBezTo>
                <a:cubicBezTo>
                  <a:pt x="5" y="118"/>
                  <a:pt x="5" y="119"/>
                  <a:pt x="6" y="120"/>
                </a:cubicBezTo>
                <a:cubicBezTo>
                  <a:pt x="6" y="121"/>
                  <a:pt x="6" y="122"/>
                  <a:pt x="6" y="122"/>
                </a:cubicBezTo>
                <a:cubicBezTo>
                  <a:pt x="6" y="123"/>
                  <a:pt x="6" y="124"/>
                  <a:pt x="6" y="124"/>
                </a:cubicBezTo>
                <a:cubicBezTo>
                  <a:pt x="7" y="124"/>
                  <a:pt x="7" y="123"/>
                  <a:pt x="7" y="123"/>
                </a:cubicBezTo>
                <a:cubicBezTo>
                  <a:pt x="8" y="123"/>
                  <a:pt x="7" y="123"/>
                  <a:pt x="7" y="124"/>
                </a:cubicBezTo>
                <a:cubicBezTo>
                  <a:pt x="7" y="124"/>
                  <a:pt x="8" y="124"/>
                  <a:pt x="8" y="124"/>
                </a:cubicBezTo>
                <a:cubicBezTo>
                  <a:pt x="8" y="122"/>
                  <a:pt x="7" y="122"/>
                  <a:pt x="7" y="122"/>
                </a:cubicBezTo>
                <a:cubicBezTo>
                  <a:pt x="7" y="120"/>
                  <a:pt x="6" y="119"/>
                  <a:pt x="6" y="118"/>
                </a:cubicBezTo>
                <a:cubicBezTo>
                  <a:pt x="6" y="117"/>
                  <a:pt x="6" y="116"/>
                  <a:pt x="6" y="115"/>
                </a:cubicBezTo>
                <a:cubicBezTo>
                  <a:pt x="6" y="115"/>
                  <a:pt x="7" y="115"/>
                  <a:pt x="7" y="116"/>
                </a:cubicBezTo>
                <a:cubicBezTo>
                  <a:pt x="8" y="116"/>
                  <a:pt x="7" y="114"/>
                  <a:pt x="7" y="114"/>
                </a:cubicBezTo>
                <a:cubicBezTo>
                  <a:pt x="7" y="114"/>
                  <a:pt x="7" y="114"/>
                  <a:pt x="7" y="115"/>
                </a:cubicBezTo>
                <a:cubicBezTo>
                  <a:pt x="6" y="115"/>
                  <a:pt x="6" y="114"/>
                  <a:pt x="6" y="113"/>
                </a:cubicBezTo>
                <a:cubicBezTo>
                  <a:pt x="6" y="113"/>
                  <a:pt x="7" y="113"/>
                  <a:pt x="7" y="113"/>
                </a:cubicBezTo>
                <a:cubicBezTo>
                  <a:pt x="7" y="112"/>
                  <a:pt x="6" y="113"/>
                  <a:pt x="6" y="112"/>
                </a:cubicBezTo>
                <a:cubicBezTo>
                  <a:pt x="7" y="112"/>
                  <a:pt x="7" y="112"/>
                  <a:pt x="7" y="111"/>
                </a:cubicBezTo>
                <a:cubicBezTo>
                  <a:pt x="7" y="111"/>
                  <a:pt x="7" y="111"/>
                  <a:pt x="7" y="111"/>
                </a:cubicBezTo>
                <a:cubicBezTo>
                  <a:pt x="6" y="111"/>
                  <a:pt x="7" y="111"/>
                  <a:pt x="6" y="111"/>
                </a:cubicBezTo>
                <a:cubicBezTo>
                  <a:pt x="7" y="110"/>
                  <a:pt x="7" y="110"/>
                  <a:pt x="7" y="110"/>
                </a:cubicBezTo>
                <a:cubicBezTo>
                  <a:pt x="7" y="109"/>
                  <a:pt x="7" y="109"/>
                  <a:pt x="7" y="108"/>
                </a:cubicBezTo>
                <a:cubicBezTo>
                  <a:pt x="7" y="107"/>
                  <a:pt x="8" y="107"/>
                  <a:pt x="8" y="106"/>
                </a:cubicBezTo>
                <a:cubicBezTo>
                  <a:pt x="7" y="106"/>
                  <a:pt x="7" y="105"/>
                  <a:pt x="6" y="105"/>
                </a:cubicBezTo>
                <a:cubicBezTo>
                  <a:pt x="6" y="104"/>
                  <a:pt x="6" y="104"/>
                  <a:pt x="5" y="104"/>
                </a:cubicBezTo>
                <a:cubicBezTo>
                  <a:pt x="5" y="103"/>
                  <a:pt x="6" y="103"/>
                  <a:pt x="5" y="102"/>
                </a:cubicBezTo>
                <a:cubicBezTo>
                  <a:pt x="6" y="102"/>
                  <a:pt x="6" y="103"/>
                  <a:pt x="6" y="103"/>
                </a:cubicBezTo>
                <a:cubicBezTo>
                  <a:pt x="6" y="103"/>
                  <a:pt x="7" y="103"/>
                  <a:pt x="7" y="102"/>
                </a:cubicBezTo>
                <a:cubicBezTo>
                  <a:pt x="6" y="101"/>
                  <a:pt x="6" y="101"/>
                  <a:pt x="7" y="101"/>
                </a:cubicBezTo>
                <a:cubicBezTo>
                  <a:pt x="7" y="100"/>
                  <a:pt x="7" y="101"/>
                  <a:pt x="8" y="101"/>
                </a:cubicBezTo>
                <a:cubicBezTo>
                  <a:pt x="8" y="101"/>
                  <a:pt x="7" y="100"/>
                  <a:pt x="7" y="101"/>
                </a:cubicBezTo>
                <a:cubicBezTo>
                  <a:pt x="7" y="100"/>
                  <a:pt x="7" y="99"/>
                  <a:pt x="7" y="98"/>
                </a:cubicBezTo>
                <a:cubicBezTo>
                  <a:pt x="7" y="98"/>
                  <a:pt x="6" y="98"/>
                  <a:pt x="6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5" y="100"/>
                  <a:pt x="6" y="102"/>
                  <a:pt x="5" y="101"/>
                </a:cubicBezTo>
                <a:cubicBezTo>
                  <a:pt x="5" y="99"/>
                  <a:pt x="4" y="94"/>
                  <a:pt x="5" y="92"/>
                </a:cubicBezTo>
                <a:cubicBezTo>
                  <a:pt x="6" y="92"/>
                  <a:pt x="5" y="92"/>
                  <a:pt x="5" y="93"/>
                </a:cubicBezTo>
                <a:cubicBezTo>
                  <a:pt x="5" y="95"/>
                  <a:pt x="5" y="98"/>
                  <a:pt x="5" y="100"/>
                </a:cubicBezTo>
                <a:cubicBezTo>
                  <a:pt x="5" y="99"/>
                  <a:pt x="5" y="98"/>
                  <a:pt x="6" y="98"/>
                </a:cubicBezTo>
                <a:cubicBezTo>
                  <a:pt x="6" y="97"/>
                  <a:pt x="5" y="97"/>
                  <a:pt x="5" y="96"/>
                </a:cubicBezTo>
                <a:cubicBezTo>
                  <a:pt x="5" y="96"/>
                  <a:pt x="6" y="96"/>
                  <a:pt x="6" y="96"/>
                </a:cubicBezTo>
                <a:cubicBezTo>
                  <a:pt x="6" y="95"/>
                  <a:pt x="5" y="95"/>
                  <a:pt x="5" y="95"/>
                </a:cubicBezTo>
                <a:cubicBezTo>
                  <a:pt x="5" y="95"/>
                  <a:pt x="6" y="95"/>
                  <a:pt x="6" y="94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3"/>
                  <a:pt x="6" y="92"/>
                  <a:pt x="6" y="91"/>
                </a:cubicBezTo>
                <a:cubicBezTo>
                  <a:pt x="6" y="91"/>
                  <a:pt x="6" y="91"/>
                  <a:pt x="6" y="91"/>
                </a:cubicBezTo>
                <a:cubicBezTo>
                  <a:pt x="6" y="90"/>
                  <a:pt x="6" y="91"/>
                  <a:pt x="5" y="90"/>
                </a:cubicBezTo>
                <a:cubicBezTo>
                  <a:pt x="5" y="90"/>
                  <a:pt x="6" y="90"/>
                  <a:pt x="6" y="90"/>
                </a:cubicBezTo>
                <a:cubicBezTo>
                  <a:pt x="6" y="89"/>
                  <a:pt x="5" y="89"/>
                  <a:pt x="5" y="89"/>
                </a:cubicBezTo>
                <a:cubicBezTo>
                  <a:pt x="5" y="87"/>
                  <a:pt x="5" y="86"/>
                  <a:pt x="5" y="84"/>
                </a:cubicBezTo>
                <a:cubicBezTo>
                  <a:pt x="5" y="84"/>
                  <a:pt x="6" y="84"/>
                  <a:pt x="6" y="84"/>
                </a:cubicBezTo>
                <a:cubicBezTo>
                  <a:pt x="6" y="83"/>
                  <a:pt x="6" y="83"/>
                  <a:pt x="6" y="82"/>
                </a:cubicBezTo>
                <a:cubicBezTo>
                  <a:pt x="6" y="82"/>
                  <a:pt x="6" y="81"/>
                  <a:pt x="6" y="81"/>
                </a:cubicBezTo>
                <a:cubicBezTo>
                  <a:pt x="6" y="81"/>
                  <a:pt x="6" y="80"/>
                  <a:pt x="6" y="80"/>
                </a:cubicBezTo>
                <a:cubicBezTo>
                  <a:pt x="6" y="79"/>
                  <a:pt x="7" y="76"/>
                  <a:pt x="7" y="74"/>
                </a:cubicBezTo>
                <a:cubicBezTo>
                  <a:pt x="7" y="74"/>
                  <a:pt x="7" y="75"/>
                  <a:pt x="7" y="75"/>
                </a:cubicBezTo>
                <a:cubicBezTo>
                  <a:pt x="7" y="76"/>
                  <a:pt x="7" y="77"/>
                  <a:pt x="7" y="78"/>
                </a:cubicBezTo>
                <a:cubicBezTo>
                  <a:pt x="7" y="78"/>
                  <a:pt x="8" y="78"/>
                  <a:pt x="7" y="79"/>
                </a:cubicBezTo>
                <a:cubicBezTo>
                  <a:pt x="8" y="78"/>
                  <a:pt x="7" y="77"/>
                  <a:pt x="7" y="77"/>
                </a:cubicBezTo>
                <a:cubicBezTo>
                  <a:pt x="8" y="76"/>
                  <a:pt x="7" y="75"/>
                  <a:pt x="8" y="75"/>
                </a:cubicBezTo>
                <a:cubicBezTo>
                  <a:pt x="8" y="75"/>
                  <a:pt x="7" y="75"/>
                  <a:pt x="7" y="75"/>
                </a:cubicBezTo>
                <a:cubicBezTo>
                  <a:pt x="7" y="74"/>
                  <a:pt x="8" y="74"/>
                  <a:pt x="8" y="73"/>
                </a:cubicBezTo>
                <a:cubicBezTo>
                  <a:pt x="7" y="73"/>
                  <a:pt x="7" y="74"/>
                  <a:pt x="7" y="74"/>
                </a:cubicBezTo>
                <a:cubicBezTo>
                  <a:pt x="7" y="74"/>
                  <a:pt x="7" y="73"/>
                  <a:pt x="7" y="72"/>
                </a:cubicBezTo>
                <a:cubicBezTo>
                  <a:pt x="7" y="71"/>
                  <a:pt x="7" y="71"/>
                  <a:pt x="7" y="70"/>
                </a:cubicBezTo>
                <a:cubicBezTo>
                  <a:pt x="7" y="70"/>
                  <a:pt x="8" y="69"/>
                  <a:pt x="8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8" y="68"/>
                  <a:pt x="8" y="68"/>
                  <a:pt x="8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6"/>
                  <a:pt x="8" y="66"/>
                  <a:pt x="8" y="66"/>
                </a:cubicBezTo>
                <a:cubicBezTo>
                  <a:pt x="8" y="66"/>
                  <a:pt x="8" y="66"/>
                  <a:pt x="8" y="67"/>
                </a:cubicBezTo>
                <a:cubicBezTo>
                  <a:pt x="9" y="67"/>
                  <a:pt x="9" y="66"/>
                  <a:pt x="9" y="66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65"/>
                  <a:pt x="10" y="64"/>
                  <a:pt x="9" y="64"/>
                </a:cubicBezTo>
                <a:cubicBezTo>
                  <a:pt x="8" y="64"/>
                  <a:pt x="9" y="65"/>
                  <a:pt x="8" y="65"/>
                </a:cubicBezTo>
                <a:cubicBezTo>
                  <a:pt x="8" y="65"/>
                  <a:pt x="8" y="64"/>
                  <a:pt x="8" y="64"/>
                </a:cubicBezTo>
                <a:cubicBezTo>
                  <a:pt x="8" y="64"/>
                  <a:pt x="8" y="65"/>
                  <a:pt x="7" y="65"/>
                </a:cubicBezTo>
                <a:cubicBezTo>
                  <a:pt x="7" y="66"/>
                  <a:pt x="7" y="66"/>
                  <a:pt x="6" y="67"/>
                </a:cubicBezTo>
                <a:cubicBezTo>
                  <a:pt x="6" y="67"/>
                  <a:pt x="7" y="66"/>
                  <a:pt x="6" y="66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7"/>
                  <a:pt x="5" y="65"/>
                  <a:pt x="5" y="67"/>
                </a:cubicBezTo>
                <a:cubicBezTo>
                  <a:pt x="4" y="66"/>
                  <a:pt x="6" y="65"/>
                  <a:pt x="5" y="64"/>
                </a:cubicBezTo>
                <a:cubicBezTo>
                  <a:pt x="5" y="65"/>
                  <a:pt x="4" y="66"/>
                  <a:pt x="4" y="67"/>
                </a:cubicBezTo>
                <a:cubicBezTo>
                  <a:pt x="4" y="67"/>
                  <a:pt x="4" y="67"/>
                  <a:pt x="5" y="67"/>
                </a:cubicBezTo>
                <a:cubicBezTo>
                  <a:pt x="4" y="68"/>
                  <a:pt x="4" y="67"/>
                  <a:pt x="3" y="68"/>
                </a:cubicBezTo>
                <a:cubicBezTo>
                  <a:pt x="3" y="68"/>
                  <a:pt x="3" y="69"/>
                  <a:pt x="3" y="69"/>
                </a:cubicBezTo>
                <a:cubicBezTo>
                  <a:pt x="2" y="68"/>
                  <a:pt x="3" y="67"/>
                  <a:pt x="3" y="65"/>
                </a:cubicBezTo>
                <a:cubicBezTo>
                  <a:pt x="4" y="65"/>
                  <a:pt x="3" y="66"/>
                  <a:pt x="4" y="66"/>
                </a:cubicBezTo>
                <a:cubicBezTo>
                  <a:pt x="4" y="65"/>
                  <a:pt x="3" y="65"/>
                  <a:pt x="4" y="64"/>
                </a:cubicBezTo>
                <a:cubicBezTo>
                  <a:pt x="4" y="64"/>
                  <a:pt x="3" y="64"/>
                  <a:pt x="3" y="64"/>
                </a:cubicBezTo>
                <a:cubicBezTo>
                  <a:pt x="3" y="63"/>
                  <a:pt x="3" y="62"/>
                  <a:pt x="2" y="62"/>
                </a:cubicBezTo>
                <a:cubicBezTo>
                  <a:pt x="2" y="61"/>
                  <a:pt x="3" y="61"/>
                  <a:pt x="3" y="61"/>
                </a:cubicBezTo>
                <a:cubicBezTo>
                  <a:pt x="4" y="60"/>
                  <a:pt x="3" y="59"/>
                  <a:pt x="4" y="58"/>
                </a:cubicBezTo>
                <a:cubicBezTo>
                  <a:pt x="4" y="58"/>
                  <a:pt x="4" y="59"/>
                  <a:pt x="4" y="59"/>
                </a:cubicBezTo>
                <a:cubicBezTo>
                  <a:pt x="5" y="59"/>
                  <a:pt x="5" y="57"/>
                  <a:pt x="6" y="57"/>
                </a:cubicBezTo>
                <a:cubicBezTo>
                  <a:pt x="6" y="56"/>
                  <a:pt x="5" y="57"/>
                  <a:pt x="4" y="57"/>
                </a:cubicBezTo>
                <a:cubicBezTo>
                  <a:pt x="4" y="57"/>
                  <a:pt x="5" y="56"/>
                  <a:pt x="5" y="56"/>
                </a:cubicBezTo>
                <a:cubicBezTo>
                  <a:pt x="5" y="57"/>
                  <a:pt x="6" y="56"/>
                  <a:pt x="6" y="56"/>
                </a:cubicBezTo>
                <a:cubicBezTo>
                  <a:pt x="6" y="54"/>
                  <a:pt x="5" y="54"/>
                  <a:pt x="6" y="52"/>
                </a:cubicBezTo>
                <a:cubicBezTo>
                  <a:pt x="6" y="51"/>
                  <a:pt x="7" y="52"/>
                  <a:pt x="7" y="52"/>
                </a:cubicBezTo>
                <a:cubicBezTo>
                  <a:pt x="7" y="51"/>
                  <a:pt x="7" y="51"/>
                  <a:pt x="7" y="51"/>
                </a:cubicBezTo>
                <a:cubicBezTo>
                  <a:pt x="7" y="50"/>
                  <a:pt x="6" y="52"/>
                  <a:pt x="6" y="50"/>
                </a:cubicBezTo>
                <a:cubicBezTo>
                  <a:pt x="6" y="50"/>
                  <a:pt x="7" y="50"/>
                  <a:pt x="7" y="50"/>
                </a:cubicBezTo>
                <a:cubicBezTo>
                  <a:pt x="7" y="49"/>
                  <a:pt x="7" y="49"/>
                  <a:pt x="7" y="48"/>
                </a:cubicBezTo>
                <a:cubicBezTo>
                  <a:pt x="8" y="47"/>
                  <a:pt x="8" y="47"/>
                  <a:pt x="8" y="46"/>
                </a:cubicBezTo>
                <a:cubicBezTo>
                  <a:pt x="8" y="46"/>
                  <a:pt x="8" y="47"/>
                  <a:pt x="8" y="47"/>
                </a:cubicBezTo>
                <a:cubicBezTo>
                  <a:pt x="8" y="46"/>
                  <a:pt x="9" y="44"/>
                  <a:pt x="10" y="42"/>
                </a:cubicBezTo>
                <a:cubicBezTo>
                  <a:pt x="10" y="42"/>
                  <a:pt x="11" y="42"/>
                  <a:pt x="11" y="42"/>
                </a:cubicBezTo>
                <a:cubicBezTo>
                  <a:pt x="11" y="41"/>
                  <a:pt x="11" y="42"/>
                  <a:pt x="10" y="41"/>
                </a:cubicBezTo>
                <a:cubicBezTo>
                  <a:pt x="11" y="41"/>
                  <a:pt x="11" y="40"/>
                  <a:pt x="11" y="39"/>
                </a:cubicBezTo>
                <a:cubicBezTo>
                  <a:pt x="12" y="39"/>
                  <a:pt x="12" y="38"/>
                  <a:pt x="12" y="38"/>
                </a:cubicBezTo>
                <a:cubicBezTo>
                  <a:pt x="13" y="38"/>
                  <a:pt x="13" y="38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6"/>
                  <a:pt x="13" y="36"/>
                  <a:pt x="14" y="35"/>
                </a:cubicBezTo>
                <a:cubicBezTo>
                  <a:pt x="14" y="36"/>
                  <a:pt x="13" y="37"/>
                  <a:pt x="13" y="38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39"/>
                  <a:pt x="12" y="40"/>
                </a:cubicBezTo>
                <a:cubicBezTo>
                  <a:pt x="12" y="40"/>
                  <a:pt x="12" y="41"/>
                  <a:pt x="11" y="41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3"/>
                  <a:pt x="10" y="42"/>
                  <a:pt x="10" y="43"/>
                </a:cubicBezTo>
                <a:cubicBezTo>
                  <a:pt x="10" y="43"/>
                  <a:pt x="9" y="43"/>
                  <a:pt x="9" y="44"/>
                </a:cubicBezTo>
                <a:cubicBezTo>
                  <a:pt x="10" y="45"/>
                  <a:pt x="10" y="43"/>
                  <a:pt x="11" y="44"/>
                </a:cubicBezTo>
                <a:cubicBezTo>
                  <a:pt x="10" y="45"/>
                  <a:pt x="10" y="45"/>
                  <a:pt x="9" y="45"/>
                </a:cubicBezTo>
                <a:cubicBezTo>
                  <a:pt x="8" y="46"/>
                  <a:pt x="9" y="46"/>
                  <a:pt x="9" y="46"/>
                </a:cubicBezTo>
                <a:cubicBezTo>
                  <a:pt x="10" y="46"/>
                  <a:pt x="9" y="46"/>
                  <a:pt x="9" y="46"/>
                </a:cubicBezTo>
                <a:cubicBezTo>
                  <a:pt x="9" y="47"/>
                  <a:pt x="8" y="47"/>
                  <a:pt x="8" y="47"/>
                </a:cubicBezTo>
                <a:cubicBezTo>
                  <a:pt x="8" y="48"/>
                  <a:pt x="9" y="48"/>
                  <a:pt x="9" y="47"/>
                </a:cubicBezTo>
                <a:cubicBezTo>
                  <a:pt x="9" y="48"/>
                  <a:pt x="8" y="48"/>
                  <a:pt x="8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48"/>
                  <a:pt x="10" y="47"/>
                  <a:pt x="9" y="47"/>
                </a:cubicBezTo>
                <a:cubicBezTo>
                  <a:pt x="9" y="46"/>
                  <a:pt x="10" y="47"/>
                  <a:pt x="10" y="46"/>
                </a:cubicBezTo>
                <a:cubicBezTo>
                  <a:pt x="10" y="46"/>
                  <a:pt x="10" y="46"/>
                  <a:pt x="10" y="47"/>
                </a:cubicBezTo>
                <a:cubicBezTo>
                  <a:pt x="11" y="47"/>
                  <a:pt x="10" y="46"/>
                  <a:pt x="10" y="46"/>
                </a:cubicBezTo>
                <a:cubicBezTo>
                  <a:pt x="10" y="46"/>
                  <a:pt x="11" y="46"/>
                  <a:pt x="11" y="46"/>
                </a:cubicBezTo>
                <a:cubicBezTo>
                  <a:pt x="11" y="45"/>
                  <a:pt x="11" y="45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2" y="42"/>
                </a:cubicBezTo>
                <a:cubicBezTo>
                  <a:pt x="12" y="42"/>
                  <a:pt x="12" y="42"/>
                  <a:pt x="12" y="41"/>
                </a:cubicBezTo>
                <a:cubicBezTo>
                  <a:pt x="12" y="41"/>
                  <a:pt x="13" y="41"/>
                  <a:pt x="13" y="41"/>
                </a:cubicBezTo>
                <a:cubicBezTo>
                  <a:pt x="13" y="40"/>
                  <a:pt x="14" y="38"/>
                  <a:pt x="14" y="37"/>
                </a:cubicBezTo>
                <a:cubicBezTo>
                  <a:pt x="14" y="38"/>
                  <a:pt x="15" y="37"/>
                  <a:pt x="15" y="36"/>
                </a:cubicBezTo>
                <a:cubicBezTo>
                  <a:pt x="15" y="35"/>
                  <a:pt x="14" y="35"/>
                  <a:pt x="15" y="34"/>
                </a:cubicBezTo>
                <a:cubicBezTo>
                  <a:pt x="15" y="34"/>
                  <a:pt x="15" y="35"/>
                  <a:pt x="15" y="35"/>
                </a:cubicBezTo>
                <a:cubicBezTo>
                  <a:pt x="16" y="35"/>
                  <a:pt x="16" y="34"/>
                  <a:pt x="16" y="34"/>
                </a:cubicBezTo>
                <a:cubicBezTo>
                  <a:pt x="16" y="34"/>
                  <a:pt x="15" y="34"/>
                  <a:pt x="15" y="34"/>
                </a:cubicBezTo>
                <a:cubicBezTo>
                  <a:pt x="14" y="34"/>
                  <a:pt x="14" y="35"/>
                  <a:pt x="14" y="34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4" y="35"/>
                  <a:pt x="14" y="34"/>
                </a:cubicBezTo>
                <a:cubicBezTo>
                  <a:pt x="15" y="33"/>
                  <a:pt x="15" y="32"/>
                  <a:pt x="16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8" y="30"/>
                  <a:pt x="18" y="29"/>
                  <a:pt x="19" y="28"/>
                </a:cubicBezTo>
                <a:cubicBezTo>
                  <a:pt x="20" y="29"/>
                  <a:pt x="20" y="29"/>
                  <a:pt x="19" y="30"/>
                </a:cubicBezTo>
                <a:cubicBezTo>
                  <a:pt x="20" y="29"/>
                  <a:pt x="19" y="28"/>
                  <a:pt x="20" y="28"/>
                </a:cubicBezTo>
                <a:cubicBezTo>
                  <a:pt x="20" y="27"/>
                  <a:pt x="21" y="28"/>
                  <a:pt x="21" y="27"/>
                </a:cubicBezTo>
                <a:cubicBezTo>
                  <a:pt x="21" y="26"/>
                  <a:pt x="20" y="26"/>
                  <a:pt x="20" y="27"/>
                </a:cubicBezTo>
                <a:cubicBezTo>
                  <a:pt x="20" y="26"/>
                  <a:pt x="21" y="27"/>
                  <a:pt x="21" y="26"/>
                </a:cubicBezTo>
                <a:cubicBezTo>
                  <a:pt x="22" y="25"/>
                  <a:pt x="21" y="25"/>
                  <a:pt x="21" y="25"/>
                </a:cubicBezTo>
                <a:cubicBezTo>
                  <a:pt x="22" y="24"/>
                  <a:pt x="21" y="26"/>
                  <a:pt x="22" y="25"/>
                </a:cubicBezTo>
                <a:cubicBezTo>
                  <a:pt x="22" y="24"/>
                  <a:pt x="23" y="24"/>
                  <a:pt x="22" y="23"/>
                </a:cubicBezTo>
                <a:cubicBezTo>
                  <a:pt x="23" y="23"/>
                  <a:pt x="24" y="22"/>
                  <a:pt x="24" y="22"/>
                </a:cubicBezTo>
                <a:cubicBezTo>
                  <a:pt x="24" y="22"/>
                  <a:pt x="25" y="21"/>
                  <a:pt x="25" y="21"/>
                </a:cubicBezTo>
                <a:cubicBezTo>
                  <a:pt x="25" y="20"/>
                  <a:pt x="25" y="21"/>
                  <a:pt x="25" y="21"/>
                </a:cubicBezTo>
                <a:cubicBezTo>
                  <a:pt x="26" y="21"/>
                  <a:pt x="25" y="20"/>
                  <a:pt x="25" y="20"/>
                </a:cubicBezTo>
                <a:cubicBezTo>
                  <a:pt x="26" y="20"/>
                  <a:pt x="26" y="19"/>
                  <a:pt x="27" y="18"/>
                </a:cubicBezTo>
                <a:cubicBezTo>
                  <a:pt x="27" y="19"/>
                  <a:pt x="27" y="19"/>
                  <a:pt x="27" y="20"/>
                </a:cubicBezTo>
                <a:cubicBezTo>
                  <a:pt x="26" y="20"/>
                  <a:pt x="25" y="21"/>
                  <a:pt x="25" y="22"/>
                </a:cubicBezTo>
                <a:cubicBezTo>
                  <a:pt x="24" y="23"/>
                  <a:pt x="24" y="23"/>
                  <a:pt x="23" y="24"/>
                </a:cubicBezTo>
                <a:cubicBezTo>
                  <a:pt x="23" y="25"/>
                  <a:pt x="22" y="25"/>
                  <a:pt x="22" y="26"/>
                </a:cubicBezTo>
                <a:cubicBezTo>
                  <a:pt x="21" y="27"/>
                  <a:pt x="21" y="28"/>
                  <a:pt x="20" y="29"/>
                </a:cubicBezTo>
                <a:cubicBezTo>
                  <a:pt x="20" y="29"/>
                  <a:pt x="21" y="29"/>
                  <a:pt x="21" y="29"/>
                </a:cubicBezTo>
                <a:cubicBezTo>
                  <a:pt x="20" y="29"/>
                  <a:pt x="20" y="30"/>
                  <a:pt x="20" y="31"/>
                </a:cubicBezTo>
                <a:cubicBezTo>
                  <a:pt x="20" y="31"/>
                  <a:pt x="19" y="31"/>
                  <a:pt x="19" y="31"/>
                </a:cubicBezTo>
                <a:cubicBezTo>
                  <a:pt x="19" y="31"/>
                  <a:pt x="19" y="32"/>
                  <a:pt x="19" y="32"/>
                </a:cubicBezTo>
                <a:cubicBezTo>
                  <a:pt x="19" y="32"/>
                  <a:pt x="19" y="31"/>
                  <a:pt x="18" y="32"/>
                </a:cubicBezTo>
                <a:cubicBezTo>
                  <a:pt x="17" y="31"/>
                  <a:pt x="19" y="31"/>
                  <a:pt x="19" y="30"/>
                </a:cubicBezTo>
                <a:cubicBezTo>
                  <a:pt x="18" y="30"/>
                  <a:pt x="17" y="32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4"/>
                  <a:pt x="16" y="34"/>
                  <a:pt x="16" y="34"/>
                </a:cubicBezTo>
                <a:cubicBezTo>
                  <a:pt x="17" y="33"/>
                  <a:pt x="16" y="33"/>
                  <a:pt x="17" y="32"/>
                </a:cubicBezTo>
                <a:cubicBezTo>
                  <a:pt x="17" y="32"/>
                  <a:pt x="18" y="34"/>
                  <a:pt x="19" y="32"/>
                </a:cubicBezTo>
                <a:cubicBezTo>
                  <a:pt x="18" y="33"/>
                  <a:pt x="18" y="34"/>
                  <a:pt x="17" y="36"/>
                </a:cubicBezTo>
                <a:cubicBezTo>
                  <a:pt x="17" y="37"/>
                  <a:pt x="16" y="38"/>
                  <a:pt x="15" y="39"/>
                </a:cubicBezTo>
                <a:cubicBezTo>
                  <a:pt x="15" y="40"/>
                  <a:pt x="14" y="41"/>
                  <a:pt x="14" y="42"/>
                </a:cubicBezTo>
                <a:cubicBezTo>
                  <a:pt x="14" y="43"/>
                  <a:pt x="14" y="43"/>
                  <a:pt x="14" y="44"/>
                </a:cubicBezTo>
                <a:cubicBezTo>
                  <a:pt x="13" y="44"/>
                  <a:pt x="13" y="44"/>
                  <a:pt x="12" y="44"/>
                </a:cubicBezTo>
                <a:cubicBezTo>
                  <a:pt x="12" y="45"/>
                  <a:pt x="12" y="45"/>
                  <a:pt x="11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5"/>
                  <a:pt x="12" y="44"/>
                </a:cubicBezTo>
                <a:cubicBezTo>
                  <a:pt x="14" y="43"/>
                  <a:pt x="13" y="46"/>
                  <a:pt x="13" y="47"/>
                </a:cubicBezTo>
                <a:cubicBezTo>
                  <a:pt x="13" y="47"/>
                  <a:pt x="12" y="46"/>
                  <a:pt x="12" y="46"/>
                </a:cubicBezTo>
                <a:cubicBezTo>
                  <a:pt x="12" y="46"/>
                  <a:pt x="12" y="48"/>
                  <a:pt x="12" y="48"/>
                </a:cubicBezTo>
                <a:cubicBezTo>
                  <a:pt x="12" y="49"/>
                  <a:pt x="11" y="52"/>
                  <a:pt x="10" y="54"/>
                </a:cubicBezTo>
                <a:cubicBezTo>
                  <a:pt x="10" y="55"/>
                  <a:pt x="9" y="57"/>
                  <a:pt x="9" y="58"/>
                </a:cubicBezTo>
                <a:cubicBezTo>
                  <a:pt x="9" y="59"/>
                  <a:pt x="9" y="59"/>
                  <a:pt x="9" y="60"/>
                </a:cubicBezTo>
                <a:cubicBezTo>
                  <a:pt x="9" y="61"/>
                  <a:pt x="8" y="62"/>
                  <a:pt x="9" y="63"/>
                </a:cubicBezTo>
                <a:cubicBezTo>
                  <a:pt x="9" y="63"/>
                  <a:pt x="9" y="61"/>
                  <a:pt x="10" y="62"/>
                </a:cubicBezTo>
                <a:cubicBezTo>
                  <a:pt x="10" y="60"/>
                  <a:pt x="11" y="59"/>
                  <a:pt x="12" y="59"/>
                </a:cubicBezTo>
                <a:cubicBezTo>
                  <a:pt x="11" y="58"/>
                  <a:pt x="11" y="58"/>
                  <a:pt x="11" y="57"/>
                </a:cubicBezTo>
                <a:cubicBezTo>
                  <a:pt x="11" y="56"/>
                  <a:pt x="10" y="57"/>
                  <a:pt x="10" y="57"/>
                </a:cubicBezTo>
                <a:cubicBezTo>
                  <a:pt x="10" y="55"/>
                  <a:pt x="11" y="56"/>
                  <a:pt x="12" y="57"/>
                </a:cubicBezTo>
                <a:cubicBezTo>
                  <a:pt x="12" y="56"/>
                  <a:pt x="12" y="55"/>
                  <a:pt x="12" y="55"/>
                </a:cubicBezTo>
                <a:cubicBezTo>
                  <a:pt x="13" y="54"/>
                  <a:pt x="12" y="55"/>
                  <a:pt x="12" y="54"/>
                </a:cubicBezTo>
                <a:cubicBezTo>
                  <a:pt x="11" y="54"/>
                  <a:pt x="12" y="56"/>
                  <a:pt x="11" y="56"/>
                </a:cubicBezTo>
                <a:cubicBezTo>
                  <a:pt x="11" y="56"/>
                  <a:pt x="11" y="55"/>
                  <a:pt x="11" y="55"/>
                </a:cubicBezTo>
                <a:cubicBezTo>
                  <a:pt x="11" y="53"/>
                  <a:pt x="12" y="51"/>
                  <a:pt x="13" y="49"/>
                </a:cubicBezTo>
                <a:cubicBezTo>
                  <a:pt x="14" y="48"/>
                  <a:pt x="12" y="50"/>
                  <a:pt x="13" y="50"/>
                </a:cubicBezTo>
                <a:cubicBezTo>
                  <a:pt x="13" y="50"/>
                  <a:pt x="14" y="50"/>
                  <a:pt x="14" y="49"/>
                </a:cubicBezTo>
                <a:cubicBezTo>
                  <a:pt x="14" y="49"/>
                  <a:pt x="13" y="49"/>
                  <a:pt x="14" y="48"/>
                </a:cubicBezTo>
                <a:cubicBezTo>
                  <a:pt x="14" y="49"/>
                  <a:pt x="14" y="48"/>
                  <a:pt x="14" y="48"/>
                </a:cubicBezTo>
                <a:cubicBezTo>
                  <a:pt x="15" y="47"/>
                  <a:pt x="14" y="47"/>
                  <a:pt x="15" y="47"/>
                </a:cubicBezTo>
                <a:cubicBezTo>
                  <a:pt x="15" y="47"/>
                  <a:pt x="16" y="46"/>
                  <a:pt x="16" y="46"/>
                </a:cubicBezTo>
                <a:cubicBezTo>
                  <a:pt x="15" y="46"/>
                  <a:pt x="15" y="47"/>
                  <a:pt x="14" y="46"/>
                </a:cubicBezTo>
                <a:cubicBezTo>
                  <a:pt x="15" y="45"/>
                  <a:pt x="15" y="46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4"/>
                  <a:pt x="15" y="45"/>
                  <a:pt x="14" y="45"/>
                </a:cubicBezTo>
                <a:cubicBezTo>
                  <a:pt x="14" y="45"/>
                  <a:pt x="15" y="45"/>
                  <a:pt x="15" y="45"/>
                </a:cubicBezTo>
                <a:cubicBezTo>
                  <a:pt x="15" y="44"/>
                  <a:pt x="15" y="44"/>
                  <a:pt x="15" y="43"/>
                </a:cubicBezTo>
                <a:cubicBezTo>
                  <a:pt x="15" y="42"/>
                  <a:pt x="16" y="41"/>
                  <a:pt x="16" y="40"/>
                </a:cubicBezTo>
                <a:cubicBezTo>
                  <a:pt x="17" y="41"/>
                  <a:pt x="16" y="41"/>
                  <a:pt x="16" y="42"/>
                </a:cubicBezTo>
                <a:cubicBezTo>
                  <a:pt x="16" y="42"/>
                  <a:pt x="16" y="41"/>
                  <a:pt x="17" y="41"/>
                </a:cubicBezTo>
                <a:cubicBezTo>
                  <a:pt x="17" y="41"/>
                  <a:pt x="18" y="41"/>
                  <a:pt x="18" y="40"/>
                </a:cubicBezTo>
                <a:cubicBezTo>
                  <a:pt x="18" y="40"/>
                  <a:pt x="17" y="41"/>
                  <a:pt x="17" y="40"/>
                </a:cubicBezTo>
                <a:cubicBezTo>
                  <a:pt x="17" y="39"/>
                  <a:pt x="18" y="40"/>
                  <a:pt x="19" y="39"/>
                </a:cubicBezTo>
                <a:cubicBezTo>
                  <a:pt x="19" y="39"/>
                  <a:pt x="20" y="38"/>
                  <a:pt x="20" y="38"/>
                </a:cubicBezTo>
                <a:cubicBezTo>
                  <a:pt x="21" y="37"/>
                  <a:pt x="20" y="37"/>
                  <a:pt x="20" y="37"/>
                </a:cubicBezTo>
                <a:cubicBezTo>
                  <a:pt x="20" y="36"/>
                  <a:pt x="21" y="36"/>
                  <a:pt x="22" y="35"/>
                </a:cubicBezTo>
                <a:cubicBezTo>
                  <a:pt x="22" y="36"/>
                  <a:pt x="23" y="35"/>
                  <a:pt x="24" y="35"/>
                </a:cubicBezTo>
                <a:cubicBezTo>
                  <a:pt x="23" y="36"/>
                  <a:pt x="23" y="37"/>
                  <a:pt x="23" y="38"/>
                </a:cubicBezTo>
                <a:cubicBezTo>
                  <a:pt x="23" y="38"/>
                  <a:pt x="23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3" y="38"/>
                  <a:pt x="24" y="39"/>
                  <a:pt x="23" y="38"/>
                </a:cubicBezTo>
                <a:cubicBezTo>
                  <a:pt x="23" y="39"/>
                  <a:pt x="23" y="38"/>
                  <a:pt x="23" y="38"/>
                </a:cubicBezTo>
                <a:cubicBezTo>
                  <a:pt x="22" y="38"/>
                  <a:pt x="22" y="38"/>
                  <a:pt x="22" y="37"/>
                </a:cubicBezTo>
                <a:cubicBezTo>
                  <a:pt x="21" y="37"/>
                  <a:pt x="22" y="38"/>
                  <a:pt x="22" y="38"/>
                </a:cubicBezTo>
                <a:cubicBezTo>
                  <a:pt x="21" y="38"/>
                  <a:pt x="21" y="38"/>
                  <a:pt x="20" y="38"/>
                </a:cubicBezTo>
                <a:cubicBezTo>
                  <a:pt x="20" y="38"/>
                  <a:pt x="21" y="39"/>
                  <a:pt x="21" y="39"/>
                </a:cubicBezTo>
                <a:cubicBezTo>
                  <a:pt x="21" y="39"/>
                  <a:pt x="21" y="38"/>
                  <a:pt x="22" y="39"/>
                </a:cubicBezTo>
                <a:cubicBezTo>
                  <a:pt x="21" y="39"/>
                  <a:pt x="21" y="40"/>
                  <a:pt x="21" y="40"/>
                </a:cubicBezTo>
                <a:cubicBezTo>
                  <a:pt x="21" y="40"/>
                  <a:pt x="21" y="41"/>
                  <a:pt x="21" y="41"/>
                </a:cubicBezTo>
                <a:cubicBezTo>
                  <a:pt x="20" y="41"/>
                  <a:pt x="20" y="41"/>
                  <a:pt x="19" y="42"/>
                </a:cubicBezTo>
                <a:cubicBezTo>
                  <a:pt x="19" y="42"/>
                  <a:pt x="19" y="41"/>
                  <a:pt x="19" y="41"/>
                </a:cubicBezTo>
                <a:cubicBezTo>
                  <a:pt x="19" y="42"/>
                  <a:pt x="19" y="42"/>
                  <a:pt x="18" y="42"/>
                </a:cubicBezTo>
                <a:cubicBezTo>
                  <a:pt x="18" y="42"/>
                  <a:pt x="18" y="42"/>
                  <a:pt x="18" y="43"/>
                </a:cubicBezTo>
                <a:cubicBezTo>
                  <a:pt x="18" y="42"/>
                  <a:pt x="17" y="42"/>
                  <a:pt x="16" y="42"/>
                </a:cubicBezTo>
                <a:cubicBezTo>
                  <a:pt x="16" y="42"/>
                  <a:pt x="17" y="43"/>
                  <a:pt x="16" y="43"/>
                </a:cubicBezTo>
                <a:cubicBezTo>
                  <a:pt x="16" y="43"/>
                  <a:pt x="16" y="42"/>
                  <a:pt x="16" y="42"/>
                </a:cubicBezTo>
                <a:cubicBezTo>
                  <a:pt x="15" y="43"/>
                  <a:pt x="16" y="43"/>
                  <a:pt x="16" y="44"/>
                </a:cubicBezTo>
                <a:cubicBezTo>
                  <a:pt x="16" y="44"/>
                  <a:pt x="15" y="43"/>
                  <a:pt x="15" y="44"/>
                </a:cubicBezTo>
                <a:cubicBezTo>
                  <a:pt x="15" y="44"/>
                  <a:pt x="16" y="45"/>
                  <a:pt x="16" y="45"/>
                </a:cubicBezTo>
                <a:cubicBezTo>
                  <a:pt x="16" y="45"/>
                  <a:pt x="15" y="44"/>
                  <a:pt x="16" y="44"/>
                </a:cubicBezTo>
                <a:cubicBezTo>
                  <a:pt x="16" y="44"/>
                  <a:pt x="17" y="44"/>
                  <a:pt x="17" y="43"/>
                </a:cubicBezTo>
                <a:cubicBezTo>
                  <a:pt x="17" y="43"/>
                  <a:pt x="17" y="44"/>
                  <a:pt x="17" y="44"/>
                </a:cubicBezTo>
                <a:cubicBezTo>
                  <a:pt x="18" y="44"/>
                  <a:pt x="18" y="43"/>
                  <a:pt x="18" y="44"/>
                </a:cubicBezTo>
                <a:cubicBezTo>
                  <a:pt x="18" y="44"/>
                  <a:pt x="18" y="44"/>
                  <a:pt x="18" y="45"/>
                </a:cubicBezTo>
                <a:cubicBezTo>
                  <a:pt x="18" y="45"/>
                  <a:pt x="18" y="44"/>
                  <a:pt x="17" y="44"/>
                </a:cubicBezTo>
                <a:cubicBezTo>
                  <a:pt x="17" y="45"/>
                  <a:pt x="17" y="45"/>
                  <a:pt x="17" y="45"/>
                </a:cubicBezTo>
                <a:cubicBezTo>
                  <a:pt x="18" y="46"/>
                  <a:pt x="18" y="45"/>
                  <a:pt x="19" y="44"/>
                </a:cubicBezTo>
                <a:cubicBezTo>
                  <a:pt x="19" y="44"/>
                  <a:pt x="19" y="44"/>
                  <a:pt x="19" y="45"/>
                </a:cubicBezTo>
                <a:cubicBezTo>
                  <a:pt x="19" y="44"/>
                  <a:pt x="20" y="44"/>
                  <a:pt x="20" y="45"/>
                </a:cubicBezTo>
                <a:cubicBezTo>
                  <a:pt x="20" y="45"/>
                  <a:pt x="20" y="45"/>
                  <a:pt x="20" y="45"/>
                </a:cubicBezTo>
                <a:cubicBezTo>
                  <a:pt x="21" y="44"/>
                  <a:pt x="20" y="44"/>
                  <a:pt x="21" y="44"/>
                </a:cubicBezTo>
                <a:cubicBezTo>
                  <a:pt x="21" y="44"/>
                  <a:pt x="20" y="46"/>
                  <a:pt x="20" y="47"/>
                </a:cubicBezTo>
                <a:cubicBezTo>
                  <a:pt x="20" y="48"/>
                  <a:pt x="20" y="48"/>
                  <a:pt x="19" y="49"/>
                </a:cubicBezTo>
                <a:cubicBezTo>
                  <a:pt x="19" y="49"/>
                  <a:pt x="19" y="48"/>
                  <a:pt x="19" y="48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50"/>
                  <a:pt x="18" y="50"/>
                  <a:pt x="18" y="50"/>
                </a:cubicBezTo>
                <a:cubicBezTo>
                  <a:pt x="18" y="50"/>
                  <a:pt x="19" y="51"/>
                  <a:pt x="18" y="51"/>
                </a:cubicBezTo>
                <a:cubicBezTo>
                  <a:pt x="18" y="51"/>
                  <a:pt x="18" y="51"/>
                  <a:pt x="18" y="52"/>
                </a:cubicBezTo>
                <a:cubicBezTo>
                  <a:pt x="18" y="53"/>
                  <a:pt x="18" y="54"/>
                  <a:pt x="17" y="54"/>
                </a:cubicBezTo>
                <a:cubicBezTo>
                  <a:pt x="16" y="53"/>
                  <a:pt x="16" y="52"/>
                  <a:pt x="17" y="51"/>
                </a:cubicBezTo>
                <a:cubicBezTo>
                  <a:pt x="16" y="51"/>
                  <a:pt x="16" y="52"/>
                  <a:pt x="16" y="53"/>
                </a:cubicBezTo>
                <a:cubicBezTo>
                  <a:pt x="16" y="54"/>
                  <a:pt x="16" y="53"/>
                  <a:pt x="16" y="53"/>
                </a:cubicBezTo>
                <a:cubicBezTo>
                  <a:pt x="16" y="54"/>
                  <a:pt x="16" y="54"/>
                  <a:pt x="17" y="54"/>
                </a:cubicBezTo>
                <a:cubicBezTo>
                  <a:pt x="17" y="55"/>
                  <a:pt x="16" y="55"/>
                  <a:pt x="17" y="55"/>
                </a:cubicBezTo>
                <a:cubicBezTo>
                  <a:pt x="17" y="55"/>
                  <a:pt x="17" y="54"/>
                  <a:pt x="17" y="54"/>
                </a:cubicBezTo>
                <a:cubicBezTo>
                  <a:pt x="17" y="55"/>
                  <a:pt x="16" y="56"/>
                  <a:pt x="16" y="58"/>
                </a:cubicBezTo>
                <a:cubicBezTo>
                  <a:pt x="16" y="58"/>
                  <a:pt x="16" y="58"/>
                  <a:pt x="16" y="59"/>
                </a:cubicBezTo>
                <a:cubicBezTo>
                  <a:pt x="16" y="60"/>
                  <a:pt x="16" y="61"/>
                  <a:pt x="15" y="62"/>
                </a:cubicBezTo>
                <a:cubicBezTo>
                  <a:pt x="15" y="64"/>
                  <a:pt x="15" y="65"/>
                  <a:pt x="14" y="67"/>
                </a:cubicBezTo>
                <a:cubicBezTo>
                  <a:pt x="14" y="67"/>
                  <a:pt x="14" y="66"/>
                  <a:pt x="14" y="66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7"/>
                  <a:pt x="14" y="68"/>
                  <a:pt x="13" y="69"/>
                </a:cubicBezTo>
                <a:cubicBezTo>
                  <a:pt x="13" y="69"/>
                  <a:pt x="14" y="69"/>
                  <a:pt x="14" y="69"/>
                </a:cubicBezTo>
                <a:cubicBezTo>
                  <a:pt x="14" y="70"/>
                  <a:pt x="14" y="71"/>
                  <a:pt x="13" y="72"/>
                </a:cubicBezTo>
                <a:cubicBezTo>
                  <a:pt x="13" y="72"/>
                  <a:pt x="13" y="72"/>
                  <a:pt x="13" y="73"/>
                </a:cubicBezTo>
                <a:cubicBezTo>
                  <a:pt x="12" y="73"/>
                  <a:pt x="12" y="73"/>
                  <a:pt x="12" y="72"/>
                </a:cubicBezTo>
                <a:cubicBezTo>
                  <a:pt x="12" y="72"/>
                  <a:pt x="12" y="72"/>
                  <a:pt x="12" y="73"/>
                </a:cubicBezTo>
                <a:cubicBezTo>
                  <a:pt x="12" y="73"/>
                  <a:pt x="12" y="73"/>
                  <a:pt x="13" y="73"/>
                </a:cubicBezTo>
                <a:cubicBezTo>
                  <a:pt x="12" y="79"/>
                  <a:pt x="11" y="84"/>
                  <a:pt x="11" y="89"/>
                </a:cubicBezTo>
                <a:cubicBezTo>
                  <a:pt x="11" y="95"/>
                  <a:pt x="10" y="100"/>
                  <a:pt x="11" y="105"/>
                </a:cubicBezTo>
                <a:cubicBezTo>
                  <a:pt x="11" y="107"/>
                  <a:pt x="11" y="108"/>
                  <a:pt x="11" y="110"/>
                </a:cubicBezTo>
                <a:cubicBezTo>
                  <a:pt x="11" y="110"/>
                  <a:pt x="11" y="110"/>
                  <a:pt x="11" y="111"/>
                </a:cubicBezTo>
                <a:cubicBezTo>
                  <a:pt x="11" y="111"/>
                  <a:pt x="11" y="113"/>
                  <a:pt x="11" y="114"/>
                </a:cubicBezTo>
                <a:cubicBezTo>
                  <a:pt x="11" y="115"/>
                  <a:pt x="12" y="116"/>
                  <a:pt x="12" y="116"/>
                </a:cubicBezTo>
                <a:cubicBezTo>
                  <a:pt x="12" y="117"/>
                  <a:pt x="12" y="121"/>
                  <a:pt x="13" y="122"/>
                </a:cubicBezTo>
                <a:cubicBezTo>
                  <a:pt x="13" y="123"/>
                  <a:pt x="14" y="123"/>
                  <a:pt x="14" y="124"/>
                </a:cubicBezTo>
                <a:cubicBezTo>
                  <a:pt x="14" y="125"/>
                  <a:pt x="14" y="125"/>
                  <a:pt x="14" y="126"/>
                </a:cubicBezTo>
                <a:cubicBezTo>
                  <a:pt x="15" y="127"/>
                  <a:pt x="15" y="128"/>
                  <a:pt x="15" y="129"/>
                </a:cubicBezTo>
                <a:cubicBezTo>
                  <a:pt x="15" y="129"/>
                  <a:pt x="15" y="128"/>
                  <a:pt x="15" y="128"/>
                </a:cubicBezTo>
                <a:cubicBezTo>
                  <a:pt x="15" y="129"/>
                  <a:pt x="16" y="130"/>
                  <a:pt x="16" y="130"/>
                </a:cubicBezTo>
                <a:cubicBezTo>
                  <a:pt x="16" y="131"/>
                  <a:pt x="17" y="132"/>
                  <a:pt x="17" y="133"/>
                </a:cubicBezTo>
                <a:cubicBezTo>
                  <a:pt x="17" y="133"/>
                  <a:pt x="16" y="132"/>
                  <a:pt x="16" y="132"/>
                </a:cubicBezTo>
                <a:cubicBezTo>
                  <a:pt x="16" y="133"/>
                  <a:pt x="17" y="133"/>
                  <a:pt x="17" y="133"/>
                </a:cubicBezTo>
                <a:cubicBezTo>
                  <a:pt x="17" y="134"/>
                  <a:pt x="17" y="134"/>
                  <a:pt x="16" y="134"/>
                </a:cubicBezTo>
                <a:cubicBezTo>
                  <a:pt x="17" y="134"/>
                  <a:pt x="17" y="134"/>
                  <a:pt x="18" y="135"/>
                </a:cubicBezTo>
                <a:cubicBezTo>
                  <a:pt x="18" y="135"/>
                  <a:pt x="18" y="136"/>
                  <a:pt x="18" y="136"/>
                </a:cubicBezTo>
                <a:cubicBezTo>
                  <a:pt x="19" y="137"/>
                  <a:pt x="19" y="137"/>
                  <a:pt x="19" y="138"/>
                </a:cubicBezTo>
                <a:cubicBezTo>
                  <a:pt x="19" y="138"/>
                  <a:pt x="20" y="138"/>
                  <a:pt x="20" y="140"/>
                </a:cubicBezTo>
                <a:cubicBezTo>
                  <a:pt x="21" y="140"/>
                  <a:pt x="20" y="140"/>
                  <a:pt x="20" y="140"/>
                </a:cubicBezTo>
                <a:cubicBezTo>
                  <a:pt x="21" y="141"/>
                  <a:pt x="21" y="140"/>
                  <a:pt x="21" y="141"/>
                </a:cubicBezTo>
                <a:cubicBezTo>
                  <a:pt x="21" y="141"/>
                  <a:pt x="22" y="142"/>
                  <a:pt x="22" y="142"/>
                </a:cubicBezTo>
                <a:cubicBezTo>
                  <a:pt x="23" y="143"/>
                  <a:pt x="23" y="143"/>
                  <a:pt x="24" y="143"/>
                </a:cubicBezTo>
                <a:cubicBezTo>
                  <a:pt x="24" y="144"/>
                  <a:pt x="24" y="144"/>
                  <a:pt x="24" y="144"/>
                </a:cubicBezTo>
                <a:cubicBezTo>
                  <a:pt x="24" y="145"/>
                  <a:pt x="25" y="144"/>
                  <a:pt x="25" y="145"/>
                </a:cubicBezTo>
                <a:cubicBezTo>
                  <a:pt x="25" y="145"/>
                  <a:pt x="25" y="145"/>
                  <a:pt x="25" y="146"/>
                </a:cubicBezTo>
                <a:cubicBezTo>
                  <a:pt x="25" y="146"/>
                  <a:pt x="25" y="146"/>
                  <a:pt x="26" y="146"/>
                </a:cubicBezTo>
                <a:cubicBezTo>
                  <a:pt x="26" y="147"/>
                  <a:pt x="27" y="148"/>
                  <a:pt x="28" y="148"/>
                </a:cubicBezTo>
                <a:cubicBezTo>
                  <a:pt x="28" y="149"/>
                  <a:pt x="28" y="148"/>
                  <a:pt x="29" y="149"/>
                </a:cubicBezTo>
                <a:cubicBezTo>
                  <a:pt x="29" y="149"/>
                  <a:pt x="29" y="149"/>
                  <a:pt x="29" y="149"/>
                </a:cubicBezTo>
                <a:cubicBezTo>
                  <a:pt x="30" y="149"/>
                  <a:pt x="30" y="150"/>
                  <a:pt x="31" y="151"/>
                </a:cubicBezTo>
                <a:cubicBezTo>
                  <a:pt x="31" y="151"/>
                  <a:pt x="32" y="151"/>
                  <a:pt x="32" y="151"/>
                </a:cubicBezTo>
                <a:cubicBezTo>
                  <a:pt x="32" y="151"/>
                  <a:pt x="32" y="152"/>
                  <a:pt x="33" y="152"/>
                </a:cubicBezTo>
                <a:cubicBezTo>
                  <a:pt x="33" y="152"/>
                  <a:pt x="34" y="152"/>
                  <a:pt x="35" y="153"/>
                </a:cubicBezTo>
                <a:cubicBezTo>
                  <a:pt x="35" y="153"/>
                  <a:pt x="36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9" y="155"/>
                  <a:pt x="40" y="155"/>
                  <a:pt x="41" y="155"/>
                </a:cubicBezTo>
                <a:cubicBezTo>
                  <a:pt x="41" y="155"/>
                  <a:pt x="41" y="156"/>
                  <a:pt x="41" y="156"/>
                </a:cubicBezTo>
                <a:cubicBezTo>
                  <a:pt x="42" y="156"/>
                  <a:pt x="42" y="156"/>
                  <a:pt x="43" y="156"/>
                </a:cubicBezTo>
                <a:cubicBezTo>
                  <a:pt x="44" y="156"/>
                  <a:pt x="44" y="156"/>
                  <a:pt x="45" y="156"/>
                </a:cubicBezTo>
                <a:cubicBezTo>
                  <a:pt x="45" y="157"/>
                  <a:pt x="45" y="157"/>
                  <a:pt x="45" y="157"/>
                </a:cubicBezTo>
                <a:cubicBezTo>
                  <a:pt x="45" y="157"/>
                  <a:pt x="45" y="157"/>
                  <a:pt x="45" y="156"/>
                </a:cubicBezTo>
                <a:cubicBezTo>
                  <a:pt x="46" y="157"/>
                  <a:pt x="47" y="157"/>
                  <a:pt x="47" y="156"/>
                </a:cubicBezTo>
                <a:cubicBezTo>
                  <a:pt x="48" y="156"/>
                  <a:pt x="48" y="156"/>
                  <a:pt x="49" y="157"/>
                </a:cubicBezTo>
                <a:cubicBezTo>
                  <a:pt x="49" y="157"/>
                  <a:pt x="49" y="157"/>
                  <a:pt x="50" y="157"/>
                </a:cubicBezTo>
                <a:cubicBezTo>
                  <a:pt x="51" y="157"/>
                  <a:pt x="51" y="157"/>
                  <a:pt x="51" y="158"/>
                </a:cubicBezTo>
                <a:cubicBezTo>
                  <a:pt x="52" y="158"/>
                  <a:pt x="51" y="157"/>
                  <a:pt x="51" y="157"/>
                </a:cubicBezTo>
                <a:cubicBezTo>
                  <a:pt x="52" y="157"/>
                  <a:pt x="52" y="158"/>
                  <a:pt x="53" y="158"/>
                </a:cubicBezTo>
                <a:cubicBezTo>
                  <a:pt x="54" y="158"/>
                  <a:pt x="53" y="157"/>
                  <a:pt x="54" y="157"/>
                </a:cubicBezTo>
                <a:cubicBezTo>
                  <a:pt x="54" y="157"/>
                  <a:pt x="55" y="157"/>
                  <a:pt x="55" y="157"/>
                </a:cubicBezTo>
                <a:cubicBezTo>
                  <a:pt x="56" y="157"/>
                  <a:pt x="57" y="156"/>
                  <a:pt x="58" y="156"/>
                </a:cubicBezTo>
                <a:cubicBezTo>
                  <a:pt x="58" y="156"/>
                  <a:pt x="59" y="157"/>
                  <a:pt x="59" y="157"/>
                </a:cubicBezTo>
                <a:cubicBezTo>
                  <a:pt x="59" y="157"/>
                  <a:pt x="60" y="156"/>
                  <a:pt x="60" y="156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2" y="156"/>
                  <a:pt x="63" y="155"/>
                  <a:pt x="64" y="156"/>
                </a:cubicBezTo>
                <a:cubicBezTo>
                  <a:pt x="64" y="156"/>
                  <a:pt x="64" y="155"/>
                  <a:pt x="64" y="155"/>
                </a:cubicBezTo>
                <a:cubicBezTo>
                  <a:pt x="65" y="155"/>
                  <a:pt x="65" y="155"/>
                  <a:pt x="66" y="155"/>
                </a:cubicBezTo>
                <a:cubicBezTo>
                  <a:pt x="66" y="154"/>
                  <a:pt x="67" y="154"/>
                  <a:pt x="67" y="154"/>
                </a:cubicBezTo>
                <a:cubicBezTo>
                  <a:pt x="67" y="153"/>
                  <a:pt x="68" y="153"/>
                  <a:pt x="69" y="153"/>
                </a:cubicBezTo>
                <a:cubicBezTo>
                  <a:pt x="69" y="152"/>
                  <a:pt x="68" y="152"/>
                  <a:pt x="68" y="152"/>
                </a:cubicBezTo>
                <a:cubicBezTo>
                  <a:pt x="68" y="152"/>
                  <a:pt x="68" y="153"/>
                  <a:pt x="68" y="153"/>
                </a:cubicBezTo>
                <a:cubicBezTo>
                  <a:pt x="67" y="153"/>
                  <a:pt x="67" y="153"/>
                  <a:pt x="67" y="153"/>
                </a:cubicBezTo>
                <a:cubicBezTo>
                  <a:pt x="67" y="153"/>
                  <a:pt x="67" y="153"/>
                  <a:pt x="66" y="154"/>
                </a:cubicBezTo>
                <a:cubicBezTo>
                  <a:pt x="66" y="154"/>
                  <a:pt x="66" y="154"/>
                  <a:pt x="65" y="154"/>
                </a:cubicBezTo>
                <a:cubicBezTo>
                  <a:pt x="65" y="154"/>
                  <a:pt x="64" y="154"/>
                  <a:pt x="63" y="154"/>
                </a:cubicBezTo>
                <a:cubicBezTo>
                  <a:pt x="63" y="154"/>
                  <a:pt x="62" y="154"/>
                  <a:pt x="62" y="154"/>
                </a:cubicBezTo>
                <a:cubicBezTo>
                  <a:pt x="62" y="154"/>
                  <a:pt x="62" y="155"/>
                  <a:pt x="61" y="155"/>
                </a:cubicBezTo>
                <a:cubicBezTo>
                  <a:pt x="60" y="155"/>
                  <a:pt x="60" y="155"/>
                  <a:pt x="59" y="155"/>
                </a:cubicBezTo>
                <a:cubicBezTo>
                  <a:pt x="59" y="155"/>
                  <a:pt x="58" y="155"/>
                  <a:pt x="57" y="156"/>
                </a:cubicBezTo>
                <a:cubicBezTo>
                  <a:pt x="57" y="155"/>
                  <a:pt x="57" y="155"/>
                  <a:pt x="57" y="155"/>
                </a:cubicBezTo>
                <a:cubicBezTo>
                  <a:pt x="56" y="155"/>
                  <a:pt x="55" y="155"/>
                  <a:pt x="56" y="155"/>
                </a:cubicBezTo>
                <a:cubicBezTo>
                  <a:pt x="55" y="155"/>
                  <a:pt x="55" y="155"/>
                  <a:pt x="55" y="155"/>
                </a:cubicBezTo>
                <a:cubicBezTo>
                  <a:pt x="55" y="156"/>
                  <a:pt x="56" y="155"/>
                  <a:pt x="56" y="155"/>
                </a:cubicBezTo>
                <a:cubicBezTo>
                  <a:pt x="56" y="156"/>
                  <a:pt x="54" y="156"/>
                  <a:pt x="53" y="156"/>
                </a:cubicBezTo>
                <a:cubicBezTo>
                  <a:pt x="53" y="155"/>
                  <a:pt x="53" y="156"/>
                  <a:pt x="53" y="156"/>
                </a:cubicBezTo>
                <a:cubicBezTo>
                  <a:pt x="52" y="155"/>
                  <a:pt x="53" y="155"/>
                  <a:pt x="53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4" y="155"/>
                  <a:pt x="54" y="155"/>
                  <a:pt x="54" y="155"/>
                </a:cubicBezTo>
                <a:cubicBezTo>
                  <a:pt x="54" y="155"/>
                  <a:pt x="53" y="155"/>
                  <a:pt x="53" y="155"/>
                </a:cubicBezTo>
                <a:cubicBezTo>
                  <a:pt x="54" y="156"/>
                  <a:pt x="54" y="155"/>
                  <a:pt x="55" y="155"/>
                </a:cubicBezTo>
                <a:cubicBezTo>
                  <a:pt x="55" y="154"/>
                  <a:pt x="54" y="155"/>
                  <a:pt x="54" y="154"/>
                </a:cubicBezTo>
                <a:cubicBezTo>
                  <a:pt x="53" y="154"/>
                  <a:pt x="53" y="155"/>
                  <a:pt x="53" y="155"/>
                </a:cubicBezTo>
                <a:cubicBezTo>
                  <a:pt x="52" y="155"/>
                  <a:pt x="52" y="155"/>
                  <a:pt x="51" y="155"/>
                </a:cubicBezTo>
                <a:cubicBezTo>
                  <a:pt x="51" y="155"/>
                  <a:pt x="51" y="156"/>
                  <a:pt x="52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1" y="156"/>
                  <a:pt x="50" y="156"/>
                  <a:pt x="50" y="156"/>
                </a:cubicBezTo>
                <a:cubicBezTo>
                  <a:pt x="50" y="155"/>
                  <a:pt x="51" y="155"/>
                  <a:pt x="51" y="155"/>
                </a:cubicBezTo>
                <a:cubicBezTo>
                  <a:pt x="50" y="155"/>
                  <a:pt x="50" y="155"/>
                  <a:pt x="50" y="155"/>
                </a:cubicBezTo>
                <a:cubicBezTo>
                  <a:pt x="50" y="154"/>
                  <a:pt x="49" y="154"/>
                  <a:pt x="48" y="155"/>
                </a:cubicBezTo>
                <a:cubicBezTo>
                  <a:pt x="48" y="155"/>
                  <a:pt x="49" y="155"/>
                  <a:pt x="49" y="155"/>
                </a:cubicBezTo>
                <a:cubicBezTo>
                  <a:pt x="49" y="156"/>
                  <a:pt x="48" y="155"/>
                  <a:pt x="48" y="155"/>
                </a:cubicBezTo>
                <a:cubicBezTo>
                  <a:pt x="48" y="155"/>
                  <a:pt x="48" y="155"/>
                  <a:pt x="47" y="154"/>
                </a:cubicBezTo>
                <a:cubicBezTo>
                  <a:pt x="47" y="155"/>
                  <a:pt x="48" y="155"/>
                  <a:pt x="47" y="155"/>
                </a:cubicBezTo>
                <a:cubicBezTo>
                  <a:pt x="47" y="155"/>
                  <a:pt x="47" y="154"/>
                  <a:pt x="46" y="154"/>
                </a:cubicBezTo>
                <a:cubicBezTo>
                  <a:pt x="46" y="154"/>
                  <a:pt x="46" y="155"/>
                  <a:pt x="46" y="155"/>
                </a:cubicBezTo>
                <a:cubicBezTo>
                  <a:pt x="45" y="155"/>
                  <a:pt x="42" y="154"/>
                  <a:pt x="39" y="153"/>
                </a:cubicBezTo>
                <a:cubicBezTo>
                  <a:pt x="39" y="153"/>
                  <a:pt x="39" y="152"/>
                  <a:pt x="38" y="153"/>
                </a:cubicBezTo>
                <a:cubicBezTo>
                  <a:pt x="37" y="152"/>
                  <a:pt x="35" y="151"/>
                  <a:pt x="34" y="150"/>
                </a:cubicBezTo>
                <a:cubicBezTo>
                  <a:pt x="35" y="150"/>
                  <a:pt x="36" y="151"/>
                  <a:pt x="37" y="151"/>
                </a:cubicBezTo>
                <a:cubicBezTo>
                  <a:pt x="37" y="151"/>
                  <a:pt x="38" y="152"/>
                  <a:pt x="38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40" y="152"/>
                  <a:pt x="39" y="152"/>
                  <a:pt x="40" y="151"/>
                </a:cubicBezTo>
                <a:cubicBezTo>
                  <a:pt x="39" y="151"/>
                  <a:pt x="39" y="151"/>
                  <a:pt x="39" y="151"/>
                </a:cubicBezTo>
                <a:cubicBezTo>
                  <a:pt x="39" y="151"/>
                  <a:pt x="39" y="151"/>
                  <a:pt x="39" y="151"/>
                </a:cubicBezTo>
                <a:cubicBezTo>
                  <a:pt x="38" y="152"/>
                  <a:pt x="38" y="151"/>
                  <a:pt x="38" y="151"/>
                </a:cubicBezTo>
                <a:cubicBezTo>
                  <a:pt x="37" y="151"/>
                  <a:pt x="38" y="151"/>
                  <a:pt x="38" y="151"/>
                </a:cubicBezTo>
                <a:cubicBezTo>
                  <a:pt x="36" y="150"/>
                  <a:pt x="34" y="149"/>
                  <a:pt x="31" y="147"/>
                </a:cubicBezTo>
                <a:cubicBezTo>
                  <a:pt x="29" y="145"/>
                  <a:pt x="27" y="143"/>
                  <a:pt x="26" y="141"/>
                </a:cubicBezTo>
                <a:cubicBezTo>
                  <a:pt x="26" y="141"/>
                  <a:pt x="26" y="141"/>
                  <a:pt x="25" y="140"/>
                </a:cubicBezTo>
                <a:cubicBezTo>
                  <a:pt x="25" y="140"/>
                  <a:pt x="25" y="140"/>
                  <a:pt x="24" y="140"/>
                </a:cubicBezTo>
                <a:cubicBezTo>
                  <a:pt x="24" y="139"/>
                  <a:pt x="24" y="138"/>
                  <a:pt x="24" y="138"/>
                </a:cubicBezTo>
                <a:cubicBezTo>
                  <a:pt x="24" y="138"/>
                  <a:pt x="23" y="137"/>
                  <a:pt x="23" y="137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3" y="137"/>
                  <a:pt x="23" y="136"/>
                  <a:pt x="22" y="136"/>
                </a:cubicBezTo>
                <a:cubicBezTo>
                  <a:pt x="22" y="136"/>
                  <a:pt x="22" y="135"/>
                  <a:pt x="22" y="135"/>
                </a:cubicBezTo>
                <a:cubicBezTo>
                  <a:pt x="21" y="134"/>
                  <a:pt x="21" y="133"/>
                  <a:pt x="20" y="132"/>
                </a:cubicBezTo>
                <a:cubicBezTo>
                  <a:pt x="20" y="132"/>
                  <a:pt x="20" y="131"/>
                  <a:pt x="19" y="130"/>
                </a:cubicBezTo>
                <a:cubicBezTo>
                  <a:pt x="19" y="129"/>
                  <a:pt x="19" y="128"/>
                  <a:pt x="18" y="128"/>
                </a:cubicBezTo>
                <a:cubicBezTo>
                  <a:pt x="18" y="127"/>
                  <a:pt x="19" y="128"/>
                  <a:pt x="19" y="128"/>
                </a:cubicBezTo>
                <a:cubicBezTo>
                  <a:pt x="18" y="127"/>
                  <a:pt x="18" y="126"/>
                  <a:pt x="18" y="125"/>
                </a:cubicBezTo>
                <a:cubicBezTo>
                  <a:pt x="18" y="125"/>
                  <a:pt x="18" y="126"/>
                  <a:pt x="19" y="126"/>
                </a:cubicBezTo>
                <a:cubicBezTo>
                  <a:pt x="18" y="125"/>
                  <a:pt x="17" y="125"/>
                  <a:pt x="18" y="124"/>
                </a:cubicBezTo>
                <a:cubicBezTo>
                  <a:pt x="19" y="124"/>
                  <a:pt x="18" y="125"/>
                  <a:pt x="19" y="125"/>
                </a:cubicBezTo>
                <a:cubicBezTo>
                  <a:pt x="19" y="125"/>
                  <a:pt x="19" y="126"/>
                  <a:pt x="19" y="126"/>
                </a:cubicBezTo>
                <a:cubicBezTo>
                  <a:pt x="19" y="126"/>
                  <a:pt x="19" y="126"/>
                  <a:pt x="19" y="127"/>
                </a:cubicBezTo>
                <a:cubicBezTo>
                  <a:pt x="20" y="127"/>
                  <a:pt x="20" y="126"/>
                  <a:pt x="20" y="126"/>
                </a:cubicBezTo>
                <a:cubicBezTo>
                  <a:pt x="20" y="127"/>
                  <a:pt x="21" y="126"/>
                  <a:pt x="21" y="126"/>
                </a:cubicBezTo>
                <a:cubicBezTo>
                  <a:pt x="22" y="126"/>
                  <a:pt x="21" y="125"/>
                  <a:pt x="21" y="125"/>
                </a:cubicBezTo>
                <a:cubicBezTo>
                  <a:pt x="22" y="124"/>
                  <a:pt x="22" y="125"/>
                  <a:pt x="22" y="125"/>
                </a:cubicBezTo>
                <a:cubicBezTo>
                  <a:pt x="22" y="126"/>
                  <a:pt x="22" y="125"/>
                  <a:pt x="22" y="125"/>
                </a:cubicBezTo>
                <a:cubicBezTo>
                  <a:pt x="22" y="126"/>
                  <a:pt x="23" y="127"/>
                  <a:pt x="23" y="127"/>
                </a:cubicBezTo>
                <a:cubicBezTo>
                  <a:pt x="23" y="128"/>
                  <a:pt x="22" y="128"/>
                  <a:pt x="21" y="128"/>
                </a:cubicBezTo>
                <a:cubicBezTo>
                  <a:pt x="21" y="128"/>
                  <a:pt x="21" y="129"/>
                  <a:pt x="21" y="129"/>
                </a:cubicBezTo>
                <a:cubicBezTo>
                  <a:pt x="21" y="129"/>
                  <a:pt x="21" y="128"/>
                  <a:pt x="20" y="129"/>
                </a:cubicBezTo>
                <a:cubicBezTo>
                  <a:pt x="20" y="129"/>
                  <a:pt x="21" y="129"/>
                  <a:pt x="21" y="129"/>
                </a:cubicBezTo>
                <a:cubicBezTo>
                  <a:pt x="21" y="130"/>
                  <a:pt x="21" y="130"/>
                  <a:pt x="21" y="130"/>
                </a:cubicBezTo>
                <a:cubicBezTo>
                  <a:pt x="20" y="130"/>
                  <a:pt x="21" y="129"/>
                  <a:pt x="20" y="129"/>
                </a:cubicBezTo>
                <a:cubicBezTo>
                  <a:pt x="20" y="128"/>
                  <a:pt x="20" y="127"/>
                  <a:pt x="19" y="127"/>
                </a:cubicBezTo>
                <a:cubicBezTo>
                  <a:pt x="19" y="127"/>
                  <a:pt x="19" y="127"/>
                  <a:pt x="19" y="127"/>
                </a:cubicBezTo>
                <a:cubicBezTo>
                  <a:pt x="19" y="128"/>
                  <a:pt x="19" y="128"/>
                  <a:pt x="19" y="128"/>
                </a:cubicBezTo>
                <a:cubicBezTo>
                  <a:pt x="20" y="128"/>
                  <a:pt x="20" y="129"/>
                  <a:pt x="20" y="130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0" y="131"/>
                  <a:pt x="21" y="131"/>
                  <a:pt x="21" y="132"/>
                </a:cubicBezTo>
                <a:cubicBezTo>
                  <a:pt x="21" y="133"/>
                  <a:pt x="21" y="133"/>
                  <a:pt x="22" y="134"/>
                </a:cubicBezTo>
                <a:cubicBezTo>
                  <a:pt x="22" y="135"/>
                  <a:pt x="23" y="135"/>
                  <a:pt x="23" y="136"/>
                </a:cubicBezTo>
                <a:cubicBezTo>
                  <a:pt x="24" y="136"/>
                  <a:pt x="24" y="137"/>
                  <a:pt x="24" y="137"/>
                </a:cubicBezTo>
                <a:cubicBezTo>
                  <a:pt x="24" y="137"/>
                  <a:pt x="24" y="137"/>
                  <a:pt x="24" y="137"/>
                </a:cubicBezTo>
                <a:cubicBezTo>
                  <a:pt x="24" y="138"/>
                  <a:pt x="24" y="138"/>
                  <a:pt x="25" y="138"/>
                </a:cubicBezTo>
                <a:cubicBezTo>
                  <a:pt x="25" y="138"/>
                  <a:pt x="25" y="139"/>
                  <a:pt x="26" y="139"/>
                </a:cubicBezTo>
                <a:cubicBezTo>
                  <a:pt x="26" y="139"/>
                  <a:pt x="26" y="139"/>
                  <a:pt x="26" y="138"/>
                </a:cubicBezTo>
                <a:cubicBezTo>
                  <a:pt x="26" y="139"/>
                  <a:pt x="27" y="139"/>
                  <a:pt x="27" y="139"/>
                </a:cubicBezTo>
                <a:cubicBezTo>
                  <a:pt x="27" y="140"/>
                  <a:pt x="27" y="140"/>
                  <a:pt x="27" y="140"/>
                </a:cubicBezTo>
                <a:cubicBezTo>
                  <a:pt x="27" y="141"/>
                  <a:pt x="27" y="141"/>
                  <a:pt x="28" y="141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29" y="141"/>
                  <a:pt x="28" y="142"/>
                  <a:pt x="29" y="143"/>
                </a:cubicBezTo>
                <a:cubicBezTo>
                  <a:pt x="29" y="143"/>
                  <a:pt x="30" y="142"/>
                  <a:pt x="30" y="143"/>
                </a:cubicBezTo>
                <a:cubicBezTo>
                  <a:pt x="30" y="143"/>
                  <a:pt x="30" y="142"/>
                  <a:pt x="30" y="142"/>
                </a:cubicBezTo>
                <a:cubicBezTo>
                  <a:pt x="31" y="142"/>
                  <a:pt x="31" y="143"/>
                  <a:pt x="31" y="143"/>
                </a:cubicBezTo>
                <a:cubicBezTo>
                  <a:pt x="31" y="144"/>
                  <a:pt x="31" y="143"/>
                  <a:pt x="31" y="143"/>
                </a:cubicBezTo>
                <a:cubicBezTo>
                  <a:pt x="32" y="144"/>
                  <a:pt x="31" y="144"/>
                  <a:pt x="32" y="145"/>
                </a:cubicBezTo>
                <a:cubicBezTo>
                  <a:pt x="32" y="144"/>
                  <a:pt x="31" y="144"/>
                  <a:pt x="32" y="144"/>
                </a:cubicBezTo>
                <a:cubicBezTo>
                  <a:pt x="32" y="145"/>
                  <a:pt x="32" y="144"/>
                  <a:pt x="33" y="145"/>
                </a:cubicBezTo>
                <a:cubicBezTo>
                  <a:pt x="33" y="145"/>
                  <a:pt x="32" y="145"/>
                  <a:pt x="32" y="145"/>
                </a:cubicBezTo>
                <a:cubicBezTo>
                  <a:pt x="32" y="145"/>
                  <a:pt x="33" y="145"/>
                  <a:pt x="33" y="145"/>
                </a:cubicBezTo>
                <a:cubicBezTo>
                  <a:pt x="33" y="144"/>
                  <a:pt x="33" y="146"/>
                  <a:pt x="34" y="145"/>
                </a:cubicBezTo>
                <a:cubicBezTo>
                  <a:pt x="34" y="145"/>
                  <a:pt x="32" y="144"/>
                  <a:pt x="33" y="144"/>
                </a:cubicBezTo>
                <a:cubicBezTo>
                  <a:pt x="33" y="144"/>
                  <a:pt x="33" y="144"/>
                  <a:pt x="32" y="144"/>
                </a:cubicBezTo>
                <a:close/>
                <a:moveTo>
                  <a:pt x="22" y="127"/>
                </a:moveTo>
                <a:cubicBezTo>
                  <a:pt x="22" y="127"/>
                  <a:pt x="21" y="127"/>
                  <a:pt x="22" y="128"/>
                </a:cubicBezTo>
                <a:cubicBezTo>
                  <a:pt x="23" y="127"/>
                  <a:pt x="23" y="127"/>
                  <a:pt x="23" y="127"/>
                </a:cubicBezTo>
                <a:lnTo>
                  <a:pt x="22" y="127"/>
                </a:lnTo>
                <a:close/>
                <a:moveTo>
                  <a:pt x="20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1" y="128"/>
                  <a:pt x="22" y="128"/>
                  <a:pt x="21" y="127"/>
                </a:cubicBezTo>
                <a:cubicBezTo>
                  <a:pt x="20" y="127"/>
                  <a:pt x="21" y="128"/>
                  <a:pt x="20" y="128"/>
                </a:cubicBezTo>
                <a:moveTo>
                  <a:pt x="27" y="141"/>
                </a:moveTo>
                <a:cubicBezTo>
                  <a:pt x="27" y="140"/>
                  <a:pt x="28" y="140"/>
                  <a:pt x="27" y="139"/>
                </a:cubicBezTo>
                <a:cubicBezTo>
                  <a:pt x="26" y="140"/>
                  <a:pt x="27" y="140"/>
                  <a:pt x="26" y="140"/>
                </a:cubicBezTo>
                <a:cubicBezTo>
                  <a:pt x="26" y="140"/>
                  <a:pt x="27" y="141"/>
                  <a:pt x="27" y="141"/>
                </a:cubicBezTo>
                <a:moveTo>
                  <a:pt x="20" y="40"/>
                </a:moveTo>
                <a:cubicBezTo>
                  <a:pt x="20" y="40"/>
                  <a:pt x="21" y="39"/>
                  <a:pt x="20" y="39"/>
                </a:cubicBezTo>
                <a:cubicBezTo>
                  <a:pt x="19" y="39"/>
                  <a:pt x="20" y="39"/>
                  <a:pt x="20" y="40"/>
                </a:cubicBezTo>
                <a:cubicBezTo>
                  <a:pt x="20" y="40"/>
                  <a:pt x="19" y="39"/>
                  <a:pt x="19" y="40"/>
                </a:cubicBezTo>
                <a:lnTo>
                  <a:pt x="20" y="40"/>
                </a:lnTo>
                <a:close/>
                <a:moveTo>
                  <a:pt x="15" y="50"/>
                </a:move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6" y="51"/>
                </a:cubicBezTo>
                <a:cubicBezTo>
                  <a:pt x="16" y="51"/>
                  <a:pt x="15" y="51"/>
                  <a:pt x="15" y="50"/>
                </a:cubicBezTo>
                <a:moveTo>
                  <a:pt x="17" y="50"/>
                </a:moveTo>
                <a:cubicBezTo>
                  <a:pt x="17" y="51"/>
                  <a:pt x="18" y="51"/>
                  <a:pt x="18" y="52"/>
                </a:cubicBezTo>
                <a:cubicBezTo>
                  <a:pt x="18" y="51"/>
                  <a:pt x="18" y="50"/>
                  <a:pt x="17" y="50"/>
                </a:cubicBezTo>
                <a:moveTo>
                  <a:pt x="18" y="46"/>
                </a:moveTo>
                <a:cubicBezTo>
                  <a:pt x="18" y="46"/>
                  <a:pt x="18" y="48"/>
                  <a:pt x="19" y="47"/>
                </a:cubicBezTo>
                <a:cubicBezTo>
                  <a:pt x="18" y="46"/>
                  <a:pt x="18" y="46"/>
                  <a:pt x="18" y="45"/>
                </a:cubicBezTo>
                <a:cubicBezTo>
                  <a:pt x="18" y="46"/>
                  <a:pt x="18" y="46"/>
                  <a:pt x="18" y="46"/>
                </a:cubicBezTo>
                <a:moveTo>
                  <a:pt x="17" y="46"/>
                </a:moveTo>
                <a:cubicBezTo>
                  <a:pt x="16" y="46"/>
                  <a:pt x="16" y="45"/>
                  <a:pt x="16" y="45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7" y="46"/>
                </a:cubicBezTo>
                <a:moveTo>
                  <a:pt x="18" y="48"/>
                </a:moveTo>
                <a:cubicBezTo>
                  <a:pt x="18" y="48"/>
                  <a:pt x="18" y="48"/>
                  <a:pt x="19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7"/>
                  <a:pt x="18" y="47"/>
                  <a:pt x="18" y="48"/>
                </a:cubicBezTo>
                <a:moveTo>
                  <a:pt x="14" y="51"/>
                </a:moveTo>
                <a:cubicBezTo>
                  <a:pt x="15" y="50"/>
                  <a:pt x="14" y="49"/>
                  <a:pt x="15" y="49"/>
                </a:cubicBezTo>
                <a:cubicBezTo>
                  <a:pt x="15" y="49"/>
                  <a:pt x="15" y="48"/>
                  <a:pt x="16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48"/>
                  <a:pt x="17" y="49"/>
                  <a:pt x="17" y="48"/>
                </a:cubicBezTo>
                <a:cubicBezTo>
                  <a:pt x="17" y="48"/>
                  <a:pt x="17" y="47"/>
                  <a:pt x="17" y="47"/>
                </a:cubicBezTo>
                <a:cubicBezTo>
                  <a:pt x="16" y="47"/>
                  <a:pt x="15" y="47"/>
                  <a:pt x="15" y="48"/>
                </a:cubicBezTo>
                <a:cubicBezTo>
                  <a:pt x="15" y="48"/>
                  <a:pt x="15" y="47"/>
                  <a:pt x="15" y="47"/>
                </a:cubicBezTo>
                <a:cubicBezTo>
                  <a:pt x="16" y="47"/>
                  <a:pt x="16" y="47"/>
                  <a:pt x="16" y="48"/>
                </a:cubicBezTo>
                <a:cubicBezTo>
                  <a:pt x="16" y="48"/>
                  <a:pt x="15" y="48"/>
                  <a:pt x="15" y="48"/>
                </a:cubicBezTo>
                <a:cubicBezTo>
                  <a:pt x="14" y="49"/>
                  <a:pt x="14" y="50"/>
                  <a:pt x="14" y="51"/>
                </a:cubicBezTo>
                <a:moveTo>
                  <a:pt x="10" y="50"/>
                </a:move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10" y="50"/>
                </a:cubicBezTo>
                <a:close/>
                <a:moveTo>
                  <a:pt x="6" y="54"/>
                </a:moveTo>
                <a:cubicBezTo>
                  <a:pt x="7" y="54"/>
                  <a:pt x="8" y="52"/>
                  <a:pt x="7" y="52"/>
                </a:cubicBezTo>
                <a:cubicBezTo>
                  <a:pt x="6" y="52"/>
                  <a:pt x="6" y="54"/>
                  <a:pt x="6" y="54"/>
                </a:cubicBezTo>
                <a:moveTo>
                  <a:pt x="8" y="57"/>
                </a:moveTo>
                <a:cubicBezTo>
                  <a:pt x="8" y="56"/>
                  <a:pt x="9" y="55"/>
                  <a:pt x="9" y="54"/>
                </a:cubicBezTo>
                <a:cubicBezTo>
                  <a:pt x="8" y="53"/>
                  <a:pt x="8" y="55"/>
                  <a:pt x="8" y="55"/>
                </a:cubicBezTo>
                <a:cubicBezTo>
                  <a:pt x="8" y="56"/>
                  <a:pt x="7" y="56"/>
                  <a:pt x="8" y="57"/>
                </a:cubicBezTo>
                <a:moveTo>
                  <a:pt x="7" y="60"/>
                </a:moveTo>
                <a:cubicBezTo>
                  <a:pt x="7" y="60"/>
                  <a:pt x="7" y="58"/>
                  <a:pt x="7" y="58"/>
                </a:cubicBezTo>
                <a:cubicBezTo>
                  <a:pt x="6" y="58"/>
                  <a:pt x="7" y="59"/>
                  <a:pt x="7" y="60"/>
                </a:cubicBezTo>
                <a:moveTo>
                  <a:pt x="4" y="61"/>
                </a:moveTo>
                <a:cubicBezTo>
                  <a:pt x="5" y="59"/>
                  <a:pt x="6" y="59"/>
                  <a:pt x="5" y="58"/>
                </a:cubicBezTo>
                <a:cubicBezTo>
                  <a:pt x="5" y="59"/>
                  <a:pt x="4" y="60"/>
                  <a:pt x="4" y="61"/>
                </a:cubicBezTo>
                <a:moveTo>
                  <a:pt x="15" y="55"/>
                </a:move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4"/>
                </a:cubicBezTo>
                <a:cubicBezTo>
                  <a:pt x="16" y="54"/>
                  <a:pt x="15" y="54"/>
                  <a:pt x="15" y="55"/>
                </a:cubicBezTo>
                <a:moveTo>
                  <a:pt x="12" y="54"/>
                </a:moveTo>
                <a:cubicBezTo>
                  <a:pt x="13" y="54"/>
                  <a:pt x="13" y="53"/>
                  <a:pt x="13" y="52"/>
                </a:cubicBezTo>
                <a:cubicBezTo>
                  <a:pt x="13" y="53"/>
                  <a:pt x="14" y="52"/>
                  <a:pt x="14" y="51"/>
                </a:cubicBezTo>
                <a:cubicBezTo>
                  <a:pt x="13" y="51"/>
                  <a:pt x="12" y="53"/>
                  <a:pt x="12" y="54"/>
                </a:cubicBezTo>
                <a:moveTo>
                  <a:pt x="13" y="54"/>
                </a:moveTo>
                <a:cubicBezTo>
                  <a:pt x="13" y="53"/>
                  <a:pt x="14" y="54"/>
                  <a:pt x="14" y="53"/>
                </a:cubicBezTo>
                <a:cubicBezTo>
                  <a:pt x="14" y="53"/>
                  <a:pt x="14" y="53"/>
                  <a:pt x="14" y="52"/>
                </a:cubicBezTo>
                <a:cubicBezTo>
                  <a:pt x="14" y="53"/>
                  <a:pt x="13" y="53"/>
                  <a:pt x="13" y="53"/>
                </a:cubicBezTo>
                <a:cubicBezTo>
                  <a:pt x="13" y="53"/>
                  <a:pt x="13" y="54"/>
                  <a:pt x="13" y="54"/>
                </a:cubicBezTo>
                <a:moveTo>
                  <a:pt x="16" y="55"/>
                </a:moveTo>
                <a:cubicBezTo>
                  <a:pt x="15" y="56"/>
                  <a:pt x="15" y="55"/>
                  <a:pt x="14" y="57"/>
                </a:cubicBezTo>
                <a:cubicBezTo>
                  <a:pt x="15" y="57"/>
                  <a:pt x="15" y="56"/>
                  <a:pt x="15" y="56"/>
                </a:cubicBezTo>
                <a:cubicBezTo>
                  <a:pt x="15" y="56"/>
                  <a:pt x="15" y="57"/>
                  <a:pt x="16" y="57"/>
                </a:cubicBezTo>
                <a:cubicBezTo>
                  <a:pt x="16" y="57"/>
                  <a:pt x="16" y="57"/>
                  <a:pt x="16" y="56"/>
                </a:cubicBezTo>
                <a:cubicBezTo>
                  <a:pt x="15" y="56"/>
                  <a:pt x="16" y="56"/>
                  <a:pt x="16" y="55"/>
                </a:cubicBezTo>
                <a:moveTo>
                  <a:pt x="13" y="60"/>
                </a:moveTo>
                <a:cubicBezTo>
                  <a:pt x="12" y="60"/>
                  <a:pt x="14" y="58"/>
                  <a:pt x="12" y="59"/>
                </a:cubicBezTo>
                <a:cubicBezTo>
                  <a:pt x="13" y="58"/>
                  <a:pt x="13" y="58"/>
                  <a:pt x="12" y="57"/>
                </a:cubicBezTo>
                <a:cubicBezTo>
                  <a:pt x="13" y="57"/>
                  <a:pt x="14" y="56"/>
                  <a:pt x="14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3" y="56"/>
                  <a:pt x="13" y="56"/>
                  <a:pt x="12" y="56"/>
                </a:cubicBezTo>
                <a:cubicBezTo>
                  <a:pt x="12" y="57"/>
                  <a:pt x="12" y="58"/>
                  <a:pt x="12" y="59"/>
                </a:cubicBezTo>
                <a:cubicBezTo>
                  <a:pt x="13" y="59"/>
                  <a:pt x="12" y="61"/>
                  <a:pt x="13" y="60"/>
                </a:cubicBezTo>
                <a:moveTo>
                  <a:pt x="15" y="63"/>
                </a:moveTo>
                <a:cubicBezTo>
                  <a:pt x="15" y="62"/>
                  <a:pt x="15" y="62"/>
                  <a:pt x="15" y="61"/>
                </a:cubicBezTo>
                <a:cubicBezTo>
                  <a:pt x="15" y="60"/>
                  <a:pt x="16" y="59"/>
                  <a:pt x="16" y="58"/>
                </a:cubicBezTo>
                <a:cubicBezTo>
                  <a:pt x="16" y="58"/>
                  <a:pt x="15" y="58"/>
                  <a:pt x="15" y="58"/>
                </a:cubicBezTo>
                <a:cubicBezTo>
                  <a:pt x="15" y="58"/>
                  <a:pt x="15" y="59"/>
                  <a:pt x="15" y="59"/>
                </a:cubicBezTo>
                <a:cubicBezTo>
                  <a:pt x="15" y="59"/>
                  <a:pt x="15" y="59"/>
                  <a:pt x="16" y="58"/>
                </a:cubicBezTo>
                <a:cubicBezTo>
                  <a:pt x="16" y="59"/>
                  <a:pt x="15" y="60"/>
                  <a:pt x="15" y="60"/>
                </a:cubicBezTo>
                <a:cubicBezTo>
                  <a:pt x="15" y="59"/>
                  <a:pt x="14" y="59"/>
                  <a:pt x="14" y="59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58"/>
                  <a:pt x="14" y="58"/>
                  <a:pt x="13" y="58"/>
                </a:cubicBezTo>
                <a:cubicBezTo>
                  <a:pt x="13" y="58"/>
                  <a:pt x="13" y="57"/>
                  <a:pt x="13" y="58"/>
                </a:cubicBezTo>
                <a:cubicBezTo>
                  <a:pt x="13" y="58"/>
                  <a:pt x="14" y="59"/>
                  <a:pt x="13" y="60"/>
                </a:cubicBezTo>
                <a:cubicBezTo>
                  <a:pt x="14" y="59"/>
                  <a:pt x="14" y="60"/>
                  <a:pt x="14" y="61"/>
                </a:cubicBezTo>
                <a:cubicBezTo>
                  <a:pt x="14" y="60"/>
                  <a:pt x="15" y="61"/>
                  <a:pt x="15" y="61"/>
                </a:cubicBezTo>
                <a:cubicBezTo>
                  <a:pt x="14" y="61"/>
                  <a:pt x="14" y="63"/>
                  <a:pt x="13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2"/>
                  <a:pt x="14" y="62"/>
                  <a:pt x="15" y="62"/>
                </a:cubicBezTo>
                <a:cubicBezTo>
                  <a:pt x="15" y="62"/>
                  <a:pt x="14" y="63"/>
                  <a:pt x="15" y="63"/>
                </a:cubicBezTo>
                <a:moveTo>
                  <a:pt x="11" y="63"/>
                </a:moveTo>
                <a:cubicBezTo>
                  <a:pt x="11" y="64"/>
                  <a:pt x="11" y="64"/>
                  <a:pt x="11" y="64"/>
                </a:cubicBezTo>
                <a:cubicBezTo>
                  <a:pt x="11" y="65"/>
                  <a:pt x="12" y="63"/>
                  <a:pt x="11" y="63"/>
                </a:cubicBezTo>
                <a:moveTo>
                  <a:pt x="13" y="65"/>
                </a:moveTo>
                <a:cubicBezTo>
                  <a:pt x="13" y="64"/>
                  <a:pt x="12" y="65"/>
                  <a:pt x="12" y="64"/>
                </a:cubicBezTo>
                <a:cubicBezTo>
                  <a:pt x="12" y="64"/>
                  <a:pt x="13" y="63"/>
                  <a:pt x="12" y="63"/>
                </a:cubicBezTo>
                <a:cubicBezTo>
                  <a:pt x="12" y="64"/>
                  <a:pt x="12" y="64"/>
                  <a:pt x="12" y="65"/>
                </a:cubicBezTo>
                <a:cubicBezTo>
                  <a:pt x="12" y="65"/>
                  <a:pt x="12" y="65"/>
                  <a:pt x="13" y="65"/>
                </a:cubicBezTo>
                <a:moveTo>
                  <a:pt x="13" y="67"/>
                </a:moveTo>
                <a:cubicBezTo>
                  <a:pt x="13" y="66"/>
                  <a:pt x="14" y="66"/>
                  <a:pt x="14" y="65"/>
                </a:cubicBezTo>
                <a:cubicBezTo>
                  <a:pt x="14" y="66"/>
                  <a:pt x="13" y="66"/>
                  <a:pt x="13" y="66"/>
                </a:cubicBezTo>
                <a:cubicBezTo>
                  <a:pt x="13" y="66"/>
                  <a:pt x="13" y="67"/>
                  <a:pt x="13" y="67"/>
                </a:cubicBezTo>
                <a:moveTo>
                  <a:pt x="13" y="68"/>
                </a:moveTo>
                <a:cubicBezTo>
                  <a:pt x="13" y="69"/>
                  <a:pt x="12" y="68"/>
                  <a:pt x="12" y="69"/>
                </a:cubicBezTo>
                <a:cubicBezTo>
                  <a:pt x="12" y="69"/>
                  <a:pt x="12" y="69"/>
                  <a:pt x="12" y="70"/>
                </a:cubicBezTo>
                <a:cubicBezTo>
                  <a:pt x="13" y="70"/>
                  <a:pt x="12" y="69"/>
                  <a:pt x="13" y="70"/>
                </a:cubicBezTo>
                <a:cubicBezTo>
                  <a:pt x="13" y="70"/>
                  <a:pt x="12" y="71"/>
                  <a:pt x="13" y="71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69"/>
                  <a:pt x="13" y="68"/>
                  <a:pt x="13" y="67"/>
                </a:cubicBezTo>
                <a:cubicBezTo>
                  <a:pt x="13" y="67"/>
                  <a:pt x="12" y="67"/>
                  <a:pt x="12" y="67"/>
                </a:cubicBezTo>
                <a:cubicBezTo>
                  <a:pt x="13" y="66"/>
                  <a:pt x="12" y="67"/>
                  <a:pt x="12" y="67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68"/>
                  <a:pt x="13" y="68"/>
                  <a:pt x="13" y="68"/>
                </a:cubicBezTo>
                <a:moveTo>
                  <a:pt x="11" y="71"/>
                </a:moveTo>
                <a:cubicBezTo>
                  <a:pt x="11" y="70"/>
                  <a:pt x="11" y="70"/>
                  <a:pt x="11" y="69"/>
                </a:cubicBezTo>
                <a:cubicBezTo>
                  <a:pt x="11" y="69"/>
                  <a:pt x="11" y="70"/>
                  <a:pt x="10" y="70"/>
                </a:cubicBezTo>
                <a:cubicBezTo>
                  <a:pt x="10" y="69"/>
                  <a:pt x="11" y="69"/>
                  <a:pt x="11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10" y="69"/>
                  <a:pt x="10" y="70"/>
                  <a:pt x="10" y="70"/>
                </a:cubicBezTo>
                <a:cubicBezTo>
                  <a:pt x="10" y="69"/>
                  <a:pt x="10" y="70"/>
                  <a:pt x="11" y="71"/>
                </a:cubicBezTo>
                <a:moveTo>
                  <a:pt x="12" y="72"/>
                </a:moveTo>
                <a:cubicBezTo>
                  <a:pt x="11" y="72"/>
                  <a:pt x="10" y="72"/>
                  <a:pt x="10" y="73"/>
                </a:cubicBezTo>
                <a:cubicBezTo>
                  <a:pt x="10" y="72"/>
                  <a:pt x="11" y="72"/>
                  <a:pt x="11" y="72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72"/>
                  <a:pt x="12" y="72"/>
                  <a:pt x="12" y="72"/>
                </a:cubicBezTo>
                <a:cubicBezTo>
                  <a:pt x="12" y="71"/>
                  <a:pt x="12" y="70"/>
                  <a:pt x="12" y="71"/>
                </a:cubicBezTo>
                <a:lnTo>
                  <a:pt x="12" y="72"/>
                </a:lnTo>
                <a:close/>
                <a:moveTo>
                  <a:pt x="9" y="70"/>
                </a:moveTo>
                <a:cubicBezTo>
                  <a:pt x="9" y="71"/>
                  <a:pt x="8" y="73"/>
                  <a:pt x="9" y="72"/>
                </a:cubicBezTo>
                <a:cubicBezTo>
                  <a:pt x="9" y="72"/>
                  <a:pt x="10" y="71"/>
                  <a:pt x="9" y="70"/>
                </a:cubicBezTo>
                <a:moveTo>
                  <a:pt x="8" y="72"/>
                </a:moveTo>
                <a:cubicBezTo>
                  <a:pt x="8" y="71"/>
                  <a:pt x="7" y="72"/>
                  <a:pt x="8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1"/>
                  <a:pt x="7" y="71"/>
                  <a:pt x="7" y="72"/>
                </a:cubicBezTo>
                <a:cubicBezTo>
                  <a:pt x="8" y="72"/>
                  <a:pt x="8" y="71"/>
                  <a:pt x="8" y="72"/>
                </a:cubicBezTo>
                <a:moveTo>
                  <a:pt x="10" y="74"/>
                </a:moveTo>
                <a:cubicBezTo>
                  <a:pt x="10" y="75"/>
                  <a:pt x="11" y="73"/>
                  <a:pt x="10" y="73"/>
                </a:cubicBezTo>
                <a:cubicBezTo>
                  <a:pt x="10" y="74"/>
                  <a:pt x="10" y="73"/>
                  <a:pt x="10" y="74"/>
                </a:cubicBezTo>
                <a:moveTo>
                  <a:pt x="8" y="75"/>
                </a:moveTo>
                <a:cubicBezTo>
                  <a:pt x="8" y="74"/>
                  <a:pt x="9" y="74"/>
                  <a:pt x="9" y="73"/>
                </a:cubicBezTo>
                <a:cubicBezTo>
                  <a:pt x="8" y="73"/>
                  <a:pt x="7" y="74"/>
                  <a:pt x="8" y="75"/>
                </a:cubicBezTo>
                <a:moveTo>
                  <a:pt x="8" y="78"/>
                </a:moveTo>
                <a:cubicBezTo>
                  <a:pt x="8" y="77"/>
                  <a:pt x="9" y="76"/>
                  <a:pt x="8" y="76"/>
                </a:cubicBezTo>
                <a:cubicBezTo>
                  <a:pt x="8" y="76"/>
                  <a:pt x="7" y="77"/>
                  <a:pt x="8" y="78"/>
                </a:cubicBezTo>
                <a:moveTo>
                  <a:pt x="10" y="79"/>
                </a:moveTo>
                <a:cubicBezTo>
                  <a:pt x="10" y="78"/>
                  <a:pt x="11" y="78"/>
                  <a:pt x="10" y="78"/>
                </a:cubicBezTo>
                <a:cubicBezTo>
                  <a:pt x="10" y="78"/>
                  <a:pt x="9" y="78"/>
                  <a:pt x="10" y="79"/>
                </a:cubicBezTo>
                <a:moveTo>
                  <a:pt x="11" y="79"/>
                </a:moveTo>
                <a:cubicBezTo>
                  <a:pt x="12" y="79"/>
                  <a:pt x="12" y="77"/>
                  <a:pt x="12" y="76"/>
                </a:cubicBezTo>
                <a:cubicBezTo>
                  <a:pt x="11" y="76"/>
                  <a:pt x="12" y="78"/>
                  <a:pt x="11" y="77"/>
                </a:cubicBezTo>
                <a:cubicBezTo>
                  <a:pt x="11" y="77"/>
                  <a:pt x="11" y="77"/>
                  <a:pt x="11" y="78"/>
                </a:cubicBezTo>
                <a:cubicBezTo>
                  <a:pt x="11" y="78"/>
                  <a:pt x="12" y="77"/>
                  <a:pt x="11" y="78"/>
                </a:cubicBezTo>
                <a:cubicBezTo>
                  <a:pt x="11" y="78"/>
                  <a:pt x="11" y="79"/>
                  <a:pt x="11" y="79"/>
                </a:cubicBezTo>
                <a:moveTo>
                  <a:pt x="10" y="87"/>
                </a:moveTo>
                <a:cubicBezTo>
                  <a:pt x="10" y="88"/>
                  <a:pt x="10" y="88"/>
                  <a:pt x="10" y="89"/>
                </a:cubicBezTo>
                <a:cubicBezTo>
                  <a:pt x="10" y="89"/>
                  <a:pt x="10" y="87"/>
                  <a:pt x="10" y="87"/>
                </a:cubicBezTo>
                <a:moveTo>
                  <a:pt x="7" y="79"/>
                </a:moveTo>
                <a:cubicBezTo>
                  <a:pt x="7" y="79"/>
                  <a:pt x="7" y="80"/>
                  <a:pt x="7" y="80"/>
                </a:cubicBezTo>
                <a:cubicBezTo>
                  <a:pt x="8" y="79"/>
                  <a:pt x="7" y="79"/>
                  <a:pt x="7" y="79"/>
                </a:cubicBezTo>
                <a:cubicBezTo>
                  <a:pt x="6" y="79"/>
                  <a:pt x="6" y="79"/>
                  <a:pt x="6" y="79"/>
                </a:cubicBezTo>
                <a:cubicBezTo>
                  <a:pt x="7" y="80"/>
                  <a:pt x="7" y="79"/>
                  <a:pt x="7" y="79"/>
                </a:cubicBezTo>
                <a:moveTo>
                  <a:pt x="11" y="80"/>
                </a:moveTo>
                <a:cubicBezTo>
                  <a:pt x="11" y="80"/>
                  <a:pt x="11" y="80"/>
                  <a:pt x="12" y="80"/>
                </a:cubicBezTo>
                <a:cubicBezTo>
                  <a:pt x="11" y="80"/>
                  <a:pt x="11" y="79"/>
                  <a:pt x="11" y="79"/>
                </a:cubicBezTo>
                <a:lnTo>
                  <a:pt x="11" y="80"/>
                </a:lnTo>
                <a:close/>
                <a:moveTo>
                  <a:pt x="7" y="83"/>
                </a:moveTo>
                <a:cubicBezTo>
                  <a:pt x="7" y="82"/>
                  <a:pt x="7" y="82"/>
                  <a:pt x="7" y="81"/>
                </a:cubicBezTo>
                <a:cubicBezTo>
                  <a:pt x="7" y="81"/>
                  <a:pt x="7" y="81"/>
                  <a:pt x="7" y="82"/>
                </a:cubicBezTo>
                <a:cubicBezTo>
                  <a:pt x="8" y="81"/>
                  <a:pt x="7" y="80"/>
                  <a:pt x="7" y="80"/>
                </a:cubicBezTo>
                <a:cubicBezTo>
                  <a:pt x="6" y="81"/>
                  <a:pt x="7" y="82"/>
                  <a:pt x="6" y="83"/>
                </a:cubicBezTo>
                <a:cubicBezTo>
                  <a:pt x="6" y="83"/>
                  <a:pt x="6" y="83"/>
                  <a:pt x="7" y="83"/>
                </a:cubicBezTo>
                <a:moveTo>
                  <a:pt x="10" y="83"/>
                </a:moveTo>
                <a:cubicBezTo>
                  <a:pt x="10" y="85"/>
                  <a:pt x="10" y="82"/>
                  <a:pt x="10" y="82"/>
                </a:cubicBezTo>
                <a:cubicBezTo>
                  <a:pt x="9" y="82"/>
                  <a:pt x="10" y="82"/>
                  <a:pt x="10" y="83"/>
                </a:cubicBezTo>
                <a:moveTo>
                  <a:pt x="9" y="86"/>
                </a:moveTo>
                <a:cubicBezTo>
                  <a:pt x="10" y="86"/>
                  <a:pt x="10" y="86"/>
                  <a:pt x="10" y="86"/>
                </a:cubicBezTo>
                <a:cubicBezTo>
                  <a:pt x="10" y="86"/>
                  <a:pt x="10" y="87"/>
                  <a:pt x="10" y="87"/>
                </a:cubicBezTo>
                <a:cubicBezTo>
                  <a:pt x="10" y="86"/>
                  <a:pt x="10" y="85"/>
                  <a:pt x="11" y="84"/>
                </a:cubicBezTo>
                <a:cubicBezTo>
                  <a:pt x="10" y="84"/>
                  <a:pt x="10" y="86"/>
                  <a:pt x="9" y="85"/>
                </a:cubicBezTo>
                <a:cubicBezTo>
                  <a:pt x="10" y="85"/>
                  <a:pt x="9" y="85"/>
                  <a:pt x="9" y="84"/>
                </a:cubicBezTo>
                <a:cubicBezTo>
                  <a:pt x="10" y="85"/>
                  <a:pt x="11" y="82"/>
                  <a:pt x="10" y="82"/>
                </a:cubicBezTo>
                <a:cubicBezTo>
                  <a:pt x="10" y="83"/>
                  <a:pt x="10" y="84"/>
                  <a:pt x="10" y="84"/>
                </a:cubicBezTo>
                <a:cubicBezTo>
                  <a:pt x="9" y="84"/>
                  <a:pt x="9" y="83"/>
                  <a:pt x="9" y="83"/>
                </a:cubicBezTo>
                <a:cubicBezTo>
                  <a:pt x="9" y="84"/>
                  <a:pt x="9" y="84"/>
                  <a:pt x="9" y="86"/>
                </a:cubicBezTo>
                <a:moveTo>
                  <a:pt x="6" y="89"/>
                </a:moveTo>
                <a:cubicBezTo>
                  <a:pt x="6" y="88"/>
                  <a:pt x="6" y="88"/>
                  <a:pt x="7" y="88"/>
                </a:cubicBezTo>
                <a:cubicBezTo>
                  <a:pt x="6" y="87"/>
                  <a:pt x="6" y="88"/>
                  <a:pt x="6" y="88"/>
                </a:cubicBezTo>
                <a:cubicBezTo>
                  <a:pt x="6" y="88"/>
                  <a:pt x="6" y="87"/>
                  <a:pt x="6" y="87"/>
                </a:cubicBezTo>
                <a:cubicBezTo>
                  <a:pt x="7" y="87"/>
                  <a:pt x="7" y="87"/>
                  <a:pt x="7" y="87"/>
                </a:cubicBezTo>
                <a:cubicBezTo>
                  <a:pt x="7" y="87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ubicBezTo>
                  <a:pt x="7" y="85"/>
                  <a:pt x="7" y="85"/>
                  <a:pt x="8" y="85"/>
                </a:cubicBezTo>
                <a:cubicBezTo>
                  <a:pt x="7" y="85"/>
                  <a:pt x="7" y="84"/>
                  <a:pt x="6" y="84"/>
                </a:cubicBezTo>
                <a:cubicBezTo>
                  <a:pt x="6" y="85"/>
                  <a:pt x="6" y="85"/>
                  <a:pt x="5" y="86"/>
                </a:cubicBezTo>
                <a:cubicBezTo>
                  <a:pt x="6" y="86"/>
                  <a:pt x="6" y="86"/>
                  <a:pt x="6" y="87"/>
                </a:cubicBezTo>
                <a:cubicBezTo>
                  <a:pt x="6" y="87"/>
                  <a:pt x="5" y="87"/>
                  <a:pt x="5" y="88"/>
                </a:cubicBezTo>
                <a:cubicBezTo>
                  <a:pt x="5" y="88"/>
                  <a:pt x="5" y="89"/>
                  <a:pt x="6" y="89"/>
                </a:cubicBezTo>
                <a:moveTo>
                  <a:pt x="7" y="89"/>
                </a:moveTo>
                <a:cubicBezTo>
                  <a:pt x="8" y="88"/>
                  <a:pt x="8" y="88"/>
                  <a:pt x="8" y="88"/>
                </a:cubicBezTo>
                <a:cubicBezTo>
                  <a:pt x="8" y="88"/>
                  <a:pt x="8" y="87"/>
                  <a:pt x="9" y="87"/>
                </a:cubicBezTo>
                <a:cubicBezTo>
                  <a:pt x="9" y="87"/>
                  <a:pt x="8" y="86"/>
                  <a:pt x="8" y="87"/>
                </a:cubicBezTo>
                <a:cubicBezTo>
                  <a:pt x="8" y="87"/>
                  <a:pt x="8" y="87"/>
                  <a:pt x="8" y="87"/>
                </a:cubicBezTo>
                <a:cubicBezTo>
                  <a:pt x="8" y="87"/>
                  <a:pt x="8" y="87"/>
                  <a:pt x="8" y="87"/>
                </a:cubicBezTo>
                <a:cubicBezTo>
                  <a:pt x="8" y="87"/>
                  <a:pt x="8" y="86"/>
                  <a:pt x="8" y="86"/>
                </a:cubicBezTo>
                <a:cubicBezTo>
                  <a:pt x="7" y="86"/>
                  <a:pt x="8" y="87"/>
                  <a:pt x="8" y="87"/>
                </a:cubicBezTo>
                <a:cubicBezTo>
                  <a:pt x="7" y="88"/>
                  <a:pt x="7" y="88"/>
                  <a:pt x="7" y="89"/>
                </a:cubicBezTo>
                <a:cubicBezTo>
                  <a:pt x="7" y="90"/>
                  <a:pt x="7" y="89"/>
                  <a:pt x="7" y="89"/>
                </a:cubicBezTo>
                <a:moveTo>
                  <a:pt x="9" y="91"/>
                </a:moveTo>
                <a:cubicBezTo>
                  <a:pt x="9" y="91"/>
                  <a:pt x="9" y="90"/>
                  <a:pt x="9" y="90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92"/>
                  <a:pt x="9" y="92"/>
                  <a:pt x="10" y="92"/>
                </a:cubicBezTo>
                <a:cubicBezTo>
                  <a:pt x="10" y="91"/>
                  <a:pt x="9" y="91"/>
                  <a:pt x="9" y="90"/>
                </a:cubicBezTo>
                <a:cubicBezTo>
                  <a:pt x="9" y="89"/>
                  <a:pt x="9" y="90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8" y="90"/>
                  <a:pt x="8" y="90"/>
                </a:cubicBezTo>
                <a:cubicBezTo>
                  <a:pt x="8" y="90"/>
                  <a:pt x="8" y="89"/>
                  <a:pt x="8" y="90"/>
                </a:cubicBezTo>
                <a:cubicBezTo>
                  <a:pt x="9" y="90"/>
                  <a:pt x="8" y="91"/>
                  <a:pt x="9" y="91"/>
                </a:cubicBezTo>
                <a:moveTo>
                  <a:pt x="7" y="93"/>
                </a:moveTo>
                <a:cubicBezTo>
                  <a:pt x="7" y="93"/>
                  <a:pt x="7" y="92"/>
                  <a:pt x="7" y="91"/>
                </a:cubicBezTo>
                <a:cubicBezTo>
                  <a:pt x="6" y="91"/>
                  <a:pt x="7" y="93"/>
                  <a:pt x="7" y="93"/>
                </a:cubicBezTo>
                <a:moveTo>
                  <a:pt x="8" y="94"/>
                </a:moveTo>
                <a:cubicBezTo>
                  <a:pt x="8" y="94"/>
                  <a:pt x="8" y="94"/>
                  <a:pt x="8" y="95"/>
                </a:cubicBezTo>
                <a:cubicBezTo>
                  <a:pt x="8" y="95"/>
                  <a:pt x="7" y="95"/>
                  <a:pt x="7" y="95"/>
                </a:cubicBezTo>
                <a:cubicBezTo>
                  <a:pt x="7" y="95"/>
                  <a:pt x="7" y="96"/>
                  <a:pt x="8" y="96"/>
                </a:cubicBezTo>
                <a:cubicBezTo>
                  <a:pt x="8" y="96"/>
                  <a:pt x="7" y="95"/>
                  <a:pt x="8" y="95"/>
                </a:cubicBezTo>
                <a:cubicBezTo>
                  <a:pt x="8" y="96"/>
                  <a:pt x="8" y="95"/>
                  <a:pt x="8" y="96"/>
                </a:cubicBezTo>
                <a:cubicBezTo>
                  <a:pt x="8" y="96"/>
                  <a:pt x="8" y="97"/>
                  <a:pt x="8" y="97"/>
                </a:cubicBezTo>
                <a:cubicBezTo>
                  <a:pt x="9" y="97"/>
                  <a:pt x="9" y="95"/>
                  <a:pt x="9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10" y="94"/>
                  <a:pt x="10" y="94"/>
                  <a:pt x="9" y="94"/>
                </a:cubicBezTo>
                <a:cubicBezTo>
                  <a:pt x="9" y="93"/>
                  <a:pt x="9" y="95"/>
                  <a:pt x="9" y="94"/>
                </a:cubicBezTo>
                <a:cubicBezTo>
                  <a:pt x="9" y="93"/>
                  <a:pt x="9" y="93"/>
                  <a:pt x="9" y="93"/>
                </a:cubicBezTo>
                <a:cubicBezTo>
                  <a:pt x="8" y="93"/>
                  <a:pt x="9" y="94"/>
                  <a:pt x="8" y="94"/>
                </a:cubicBezTo>
                <a:cubicBezTo>
                  <a:pt x="8" y="94"/>
                  <a:pt x="8" y="94"/>
                  <a:pt x="8" y="94"/>
                </a:cubicBezTo>
                <a:cubicBezTo>
                  <a:pt x="8" y="94"/>
                  <a:pt x="8" y="94"/>
                  <a:pt x="8" y="94"/>
                </a:cubicBezTo>
                <a:moveTo>
                  <a:pt x="7" y="98"/>
                </a:moveTo>
                <a:cubicBezTo>
                  <a:pt x="7" y="97"/>
                  <a:pt x="7" y="97"/>
                  <a:pt x="7" y="97"/>
                </a:cubicBezTo>
                <a:cubicBezTo>
                  <a:pt x="6" y="96"/>
                  <a:pt x="7" y="95"/>
                  <a:pt x="7" y="94"/>
                </a:cubicBezTo>
                <a:cubicBezTo>
                  <a:pt x="7" y="94"/>
                  <a:pt x="6" y="94"/>
                  <a:pt x="6" y="94"/>
                </a:cubicBezTo>
                <a:cubicBezTo>
                  <a:pt x="7" y="95"/>
                  <a:pt x="6" y="96"/>
                  <a:pt x="6" y="98"/>
                </a:cubicBezTo>
                <a:lnTo>
                  <a:pt x="7" y="98"/>
                </a:lnTo>
                <a:close/>
                <a:moveTo>
                  <a:pt x="7" y="104"/>
                </a:moveTo>
                <a:cubicBezTo>
                  <a:pt x="7" y="104"/>
                  <a:pt x="7" y="104"/>
                  <a:pt x="7" y="104"/>
                </a:cubicBezTo>
                <a:cubicBezTo>
                  <a:pt x="7" y="103"/>
                  <a:pt x="7" y="103"/>
                  <a:pt x="7" y="103"/>
                </a:cubicBezTo>
                <a:cubicBezTo>
                  <a:pt x="6" y="103"/>
                  <a:pt x="6" y="104"/>
                  <a:pt x="7" y="104"/>
                </a:cubicBezTo>
                <a:moveTo>
                  <a:pt x="9" y="107"/>
                </a:moveTo>
                <a:cubicBezTo>
                  <a:pt x="8" y="106"/>
                  <a:pt x="9" y="105"/>
                  <a:pt x="8" y="105"/>
                </a:cubicBezTo>
                <a:cubicBezTo>
                  <a:pt x="8" y="105"/>
                  <a:pt x="8" y="107"/>
                  <a:pt x="9" y="107"/>
                </a:cubicBezTo>
                <a:moveTo>
                  <a:pt x="10" y="111"/>
                </a:moveTo>
                <a:cubicBezTo>
                  <a:pt x="11" y="111"/>
                  <a:pt x="10" y="111"/>
                  <a:pt x="10" y="110"/>
                </a:cubicBezTo>
                <a:cubicBezTo>
                  <a:pt x="9" y="110"/>
                  <a:pt x="10" y="112"/>
                  <a:pt x="10" y="111"/>
                </a:cubicBezTo>
                <a:moveTo>
                  <a:pt x="8" y="112"/>
                </a:moveTo>
                <a:cubicBezTo>
                  <a:pt x="8" y="111"/>
                  <a:pt x="9" y="110"/>
                  <a:pt x="8" y="110"/>
                </a:cubicBezTo>
                <a:cubicBezTo>
                  <a:pt x="8" y="110"/>
                  <a:pt x="8" y="111"/>
                  <a:pt x="8" y="112"/>
                </a:cubicBezTo>
                <a:moveTo>
                  <a:pt x="6" y="117"/>
                </a:moveTo>
                <a:cubicBezTo>
                  <a:pt x="6" y="116"/>
                  <a:pt x="7" y="116"/>
                  <a:pt x="7" y="116"/>
                </a:cubicBezTo>
                <a:cubicBezTo>
                  <a:pt x="6" y="116"/>
                  <a:pt x="6" y="116"/>
                  <a:pt x="6" y="116"/>
                </a:cubicBezTo>
                <a:cubicBezTo>
                  <a:pt x="6" y="116"/>
                  <a:pt x="6" y="116"/>
                  <a:pt x="6" y="117"/>
                </a:cubicBezTo>
                <a:moveTo>
                  <a:pt x="7" y="118"/>
                </a:moveTo>
                <a:cubicBezTo>
                  <a:pt x="8" y="117"/>
                  <a:pt x="7" y="116"/>
                  <a:pt x="6" y="117"/>
                </a:cubicBezTo>
                <a:cubicBezTo>
                  <a:pt x="6" y="117"/>
                  <a:pt x="6" y="118"/>
                  <a:pt x="7" y="118"/>
                </a:cubicBezTo>
                <a:cubicBezTo>
                  <a:pt x="7" y="118"/>
                  <a:pt x="7" y="117"/>
                  <a:pt x="7" y="117"/>
                </a:cubicBezTo>
                <a:cubicBezTo>
                  <a:pt x="7" y="118"/>
                  <a:pt x="7" y="118"/>
                  <a:pt x="7" y="118"/>
                </a:cubicBezTo>
                <a:moveTo>
                  <a:pt x="7" y="122"/>
                </a:moveTo>
                <a:cubicBezTo>
                  <a:pt x="8" y="122"/>
                  <a:pt x="7" y="121"/>
                  <a:pt x="7" y="120"/>
                </a:cubicBezTo>
                <a:cubicBezTo>
                  <a:pt x="7" y="120"/>
                  <a:pt x="7" y="119"/>
                  <a:pt x="7" y="118"/>
                </a:cubicBezTo>
                <a:cubicBezTo>
                  <a:pt x="7" y="119"/>
                  <a:pt x="7" y="121"/>
                  <a:pt x="7" y="122"/>
                </a:cubicBezTo>
                <a:moveTo>
                  <a:pt x="10" y="123"/>
                </a:moveTo>
                <a:cubicBezTo>
                  <a:pt x="10" y="123"/>
                  <a:pt x="10" y="122"/>
                  <a:pt x="9" y="122"/>
                </a:cubicBezTo>
                <a:cubicBezTo>
                  <a:pt x="10" y="122"/>
                  <a:pt x="9" y="123"/>
                  <a:pt x="10" y="123"/>
                </a:cubicBezTo>
                <a:moveTo>
                  <a:pt x="3" y="111"/>
                </a:moveTo>
                <a:cubicBezTo>
                  <a:pt x="3" y="110"/>
                  <a:pt x="4" y="110"/>
                  <a:pt x="4" y="109"/>
                </a:cubicBezTo>
                <a:cubicBezTo>
                  <a:pt x="3" y="109"/>
                  <a:pt x="3" y="110"/>
                  <a:pt x="3" y="111"/>
                </a:cubicBezTo>
                <a:moveTo>
                  <a:pt x="3" y="114"/>
                </a:moveTo>
                <a:cubicBezTo>
                  <a:pt x="3" y="113"/>
                  <a:pt x="4" y="112"/>
                  <a:pt x="3" y="112"/>
                </a:cubicBezTo>
                <a:cubicBezTo>
                  <a:pt x="3" y="113"/>
                  <a:pt x="3" y="112"/>
                  <a:pt x="3" y="112"/>
                </a:cubicBezTo>
                <a:cubicBezTo>
                  <a:pt x="3" y="113"/>
                  <a:pt x="3" y="113"/>
                  <a:pt x="3" y="114"/>
                </a:cubicBezTo>
                <a:moveTo>
                  <a:pt x="2" y="117"/>
                </a:moveTo>
                <a:cubicBezTo>
                  <a:pt x="3" y="116"/>
                  <a:pt x="3" y="116"/>
                  <a:pt x="3" y="116"/>
                </a:cubicBezTo>
                <a:cubicBezTo>
                  <a:pt x="2" y="115"/>
                  <a:pt x="2" y="116"/>
                  <a:pt x="2" y="117"/>
                </a:cubicBezTo>
                <a:moveTo>
                  <a:pt x="3" y="117"/>
                </a:moveTo>
                <a:cubicBezTo>
                  <a:pt x="3" y="116"/>
                  <a:pt x="4" y="118"/>
                  <a:pt x="4" y="116"/>
                </a:cubicBezTo>
                <a:cubicBezTo>
                  <a:pt x="4" y="116"/>
                  <a:pt x="3" y="117"/>
                  <a:pt x="3" y="117"/>
                </a:cubicBezTo>
                <a:moveTo>
                  <a:pt x="5" y="124"/>
                </a:moveTo>
                <a:cubicBezTo>
                  <a:pt x="5" y="124"/>
                  <a:pt x="5" y="124"/>
                  <a:pt x="5" y="124"/>
                </a:cubicBezTo>
                <a:cubicBezTo>
                  <a:pt x="5" y="124"/>
                  <a:pt x="5" y="125"/>
                  <a:pt x="5" y="125"/>
                </a:cubicBezTo>
                <a:cubicBezTo>
                  <a:pt x="6" y="125"/>
                  <a:pt x="6" y="124"/>
                  <a:pt x="5" y="124"/>
                </a:cubicBezTo>
                <a:moveTo>
                  <a:pt x="3" y="126"/>
                </a:moveTo>
                <a:cubicBezTo>
                  <a:pt x="3" y="126"/>
                  <a:pt x="4" y="126"/>
                  <a:pt x="4" y="126"/>
                </a:cubicBezTo>
                <a:cubicBezTo>
                  <a:pt x="4" y="126"/>
                  <a:pt x="4" y="125"/>
                  <a:pt x="4" y="125"/>
                </a:cubicBezTo>
                <a:cubicBezTo>
                  <a:pt x="4" y="125"/>
                  <a:pt x="4" y="125"/>
                  <a:pt x="5" y="125"/>
                </a:cubicBezTo>
                <a:cubicBezTo>
                  <a:pt x="4" y="125"/>
                  <a:pt x="4" y="124"/>
                  <a:pt x="4" y="123"/>
                </a:cubicBezTo>
                <a:cubicBezTo>
                  <a:pt x="4" y="123"/>
                  <a:pt x="4" y="122"/>
                  <a:pt x="4" y="122"/>
                </a:cubicBezTo>
                <a:cubicBezTo>
                  <a:pt x="4" y="121"/>
                  <a:pt x="4" y="121"/>
                  <a:pt x="4" y="120"/>
                </a:cubicBezTo>
                <a:cubicBezTo>
                  <a:pt x="4" y="121"/>
                  <a:pt x="5" y="122"/>
                  <a:pt x="5" y="122"/>
                </a:cubicBezTo>
                <a:cubicBezTo>
                  <a:pt x="5" y="121"/>
                  <a:pt x="4" y="120"/>
                  <a:pt x="4" y="119"/>
                </a:cubicBezTo>
                <a:cubicBezTo>
                  <a:pt x="4" y="119"/>
                  <a:pt x="4" y="120"/>
                  <a:pt x="3" y="120"/>
                </a:cubicBezTo>
                <a:cubicBezTo>
                  <a:pt x="3" y="119"/>
                  <a:pt x="3" y="119"/>
                  <a:pt x="3" y="119"/>
                </a:cubicBezTo>
                <a:cubicBezTo>
                  <a:pt x="3" y="119"/>
                  <a:pt x="3" y="119"/>
                  <a:pt x="4" y="119"/>
                </a:cubicBezTo>
                <a:cubicBezTo>
                  <a:pt x="4" y="119"/>
                  <a:pt x="4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4" y="118"/>
                  <a:pt x="4" y="117"/>
                  <a:pt x="3" y="117"/>
                </a:cubicBezTo>
                <a:cubicBezTo>
                  <a:pt x="4" y="118"/>
                  <a:pt x="4" y="118"/>
                  <a:pt x="3" y="118"/>
                </a:cubicBezTo>
                <a:cubicBezTo>
                  <a:pt x="3" y="118"/>
                  <a:pt x="2" y="118"/>
                  <a:pt x="2" y="118"/>
                </a:cubicBezTo>
                <a:cubicBezTo>
                  <a:pt x="2" y="119"/>
                  <a:pt x="2" y="119"/>
                  <a:pt x="2" y="119"/>
                </a:cubicBezTo>
                <a:cubicBezTo>
                  <a:pt x="2" y="119"/>
                  <a:pt x="2" y="118"/>
                  <a:pt x="2" y="119"/>
                </a:cubicBezTo>
                <a:cubicBezTo>
                  <a:pt x="2" y="119"/>
                  <a:pt x="3" y="120"/>
                  <a:pt x="2" y="120"/>
                </a:cubicBezTo>
                <a:cubicBezTo>
                  <a:pt x="2" y="120"/>
                  <a:pt x="2" y="119"/>
                  <a:pt x="2" y="119"/>
                </a:cubicBezTo>
                <a:cubicBezTo>
                  <a:pt x="2" y="120"/>
                  <a:pt x="2" y="121"/>
                  <a:pt x="3" y="121"/>
                </a:cubicBezTo>
                <a:cubicBezTo>
                  <a:pt x="3" y="122"/>
                  <a:pt x="2" y="123"/>
                  <a:pt x="3" y="123"/>
                </a:cubicBezTo>
                <a:cubicBezTo>
                  <a:pt x="3" y="122"/>
                  <a:pt x="3" y="121"/>
                  <a:pt x="3" y="120"/>
                </a:cubicBezTo>
                <a:cubicBezTo>
                  <a:pt x="4" y="121"/>
                  <a:pt x="3" y="122"/>
                  <a:pt x="3" y="122"/>
                </a:cubicBezTo>
                <a:cubicBezTo>
                  <a:pt x="3" y="123"/>
                  <a:pt x="4" y="124"/>
                  <a:pt x="4" y="124"/>
                </a:cubicBezTo>
                <a:cubicBezTo>
                  <a:pt x="3" y="125"/>
                  <a:pt x="3" y="123"/>
                  <a:pt x="3" y="123"/>
                </a:cubicBezTo>
                <a:cubicBezTo>
                  <a:pt x="3" y="124"/>
                  <a:pt x="3" y="125"/>
                  <a:pt x="3" y="126"/>
                </a:cubicBezTo>
                <a:moveTo>
                  <a:pt x="9" y="129"/>
                </a:moveTo>
                <a:cubicBezTo>
                  <a:pt x="9" y="129"/>
                  <a:pt x="10" y="128"/>
                  <a:pt x="9" y="128"/>
                </a:cubicBezTo>
                <a:cubicBezTo>
                  <a:pt x="9" y="128"/>
                  <a:pt x="9" y="128"/>
                  <a:pt x="9" y="128"/>
                </a:cubicBezTo>
                <a:cubicBezTo>
                  <a:pt x="9" y="128"/>
                  <a:pt x="8" y="127"/>
                  <a:pt x="8" y="127"/>
                </a:cubicBezTo>
                <a:cubicBezTo>
                  <a:pt x="9" y="127"/>
                  <a:pt x="9" y="126"/>
                  <a:pt x="9" y="126"/>
                </a:cubicBezTo>
                <a:cubicBezTo>
                  <a:pt x="9" y="125"/>
                  <a:pt x="8" y="125"/>
                  <a:pt x="8" y="124"/>
                </a:cubicBezTo>
                <a:cubicBezTo>
                  <a:pt x="8" y="125"/>
                  <a:pt x="8" y="125"/>
                  <a:pt x="7" y="125"/>
                </a:cubicBezTo>
                <a:cubicBezTo>
                  <a:pt x="8" y="125"/>
                  <a:pt x="8" y="126"/>
                  <a:pt x="8" y="127"/>
                </a:cubicBezTo>
                <a:cubicBezTo>
                  <a:pt x="8" y="128"/>
                  <a:pt x="9" y="129"/>
                  <a:pt x="9" y="129"/>
                </a:cubicBezTo>
                <a:moveTo>
                  <a:pt x="12" y="135"/>
                </a:moveTo>
                <a:cubicBezTo>
                  <a:pt x="12" y="135"/>
                  <a:pt x="11" y="134"/>
                  <a:pt x="11" y="134"/>
                </a:cubicBezTo>
                <a:cubicBezTo>
                  <a:pt x="11" y="133"/>
                  <a:pt x="11" y="134"/>
                  <a:pt x="12" y="134"/>
                </a:cubicBezTo>
                <a:cubicBezTo>
                  <a:pt x="12" y="134"/>
                  <a:pt x="11" y="134"/>
                  <a:pt x="12" y="134"/>
                </a:cubicBezTo>
                <a:cubicBezTo>
                  <a:pt x="11" y="133"/>
                  <a:pt x="11" y="133"/>
                  <a:pt x="11" y="133"/>
                </a:cubicBezTo>
                <a:cubicBezTo>
                  <a:pt x="11" y="133"/>
                  <a:pt x="11" y="133"/>
                  <a:pt x="11" y="133"/>
                </a:cubicBezTo>
                <a:cubicBezTo>
                  <a:pt x="11" y="133"/>
                  <a:pt x="10" y="132"/>
                  <a:pt x="10" y="131"/>
                </a:cubicBezTo>
                <a:cubicBezTo>
                  <a:pt x="11" y="131"/>
                  <a:pt x="11" y="131"/>
                  <a:pt x="11" y="131"/>
                </a:cubicBezTo>
                <a:cubicBezTo>
                  <a:pt x="10" y="130"/>
                  <a:pt x="10" y="129"/>
                  <a:pt x="10" y="129"/>
                </a:cubicBezTo>
                <a:cubicBezTo>
                  <a:pt x="10" y="130"/>
                  <a:pt x="10" y="131"/>
                  <a:pt x="9" y="130"/>
                </a:cubicBezTo>
                <a:cubicBezTo>
                  <a:pt x="9" y="131"/>
                  <a:pt x="10" y="132"/>
                  <a:pt x="10" y="132"/>
                </a:cubicBezTo>
                <a:cubicBezTo>
                  <a:pt x="11" y="133"/>
                  <a:pt x="10" y="136"/>
                  <a:pt x="12" y="135"/>
                </a:cubicBezTo>
                <a:moveTo>
                  <a:pt x="9" y="143"/>
                </a:moveTo>
                <a:cubicBezTo>
                  <a:pt x="8" y="142"/>
                  <a:pt x="9" y="142"/>
                  <a:pt x="8" y="142"/>
                </a:cubicBezTo>
                <a:cubicBezTo>
                  <a:pt x="8" y="142"/>
                  <a:pt x="8" y="142"/>
                  <a:pt x="9" y="143"/>
                </a:cubicBezTo>
                <a:close/>
                <a:moveTo>
                  <a:pt x="13" y="142"/>
                </a:moveTo>
                <a:cubicBezTo>
                  <a:pt x="13" y="142"/>
                  <a:pt x="13" y="141"/>
                  <a:pt x="13" y="141"/>
                </a:cubicBezTo>
                <a:cubicBezTo>
                  <a:pt x="12" y="141"/>
                  <a:pt x="12" y="141"/>
                  <a:pt x="12" y="142"/>
                </a:cubicBezTo>
                <a:cubicBezTo>
                  <a:pt x="13" y="142"/>
                  <a:pt x="13" y="142"/>
                  <a:pt x="13" y="142"/>
                </a:cubicBezTo>
                <a:moveTo>
                  <a:pt x="15" y="142"/>
                </a:moveTo>
                <a:cubicBezTo>
                  <a:pt x="14" y="140"/>
                  <a:pt x="15" y="142"/>
                  <a:pt x="15" y="141"/>
                </a:cubicBezTo>
                <a:cubicBezTo>
                  <a:pt x="15" y="140"/>
                  <a:pt x="14" y="139"/>
                  <a:pt x="14" y="139"/>
                </a:cubicBezTo>
                <a:cubicBezTo>
                  <a:pt x="13" y="138"/>
                  <a:pt x="14" y="139"/>
                  <a:pt x="13" y="139"/>
                </a:cubicBezTo>
                <a:cubicBezTo>
                  <a:pt x="13" y="138"/>
                  <a:pt x="13" y="137"/>
                  <a:pt x="13" y="137"/>
                </a:cubicBezTo>
                <a:cubicBezTo>
                  <a:pt x="13" y="136"/>
                  <a:pt x="12" y="136"/>
                  <a:pt x="12" y="136"/>
                </a:cubicBezTo>
                <a:cubicBezTo>
                  <a:pt x="12" y="137"/>
                  <a:pt x="13" y="138"/>
                  <a:pt x="13" y="137"/>
                </a:cubicBezTo>
                <a:cubicBezTo>
                  <a:pt x="13" y="138"/>
                  <a:pt x="13" y="138"/>
                  <a:pt x="13" y="139"/>
                </a:cubicBezTo>
                <a:cubicBezTo>
                  <a:pt x="14" y="139"/>
                  <a:pt x="14" y="141"/>
                  <a:pt x="15" y="142"/>
                </a:cubicBezTo>
                <a:moveTo>
                  <a:pt x="16" y="141"/>
                </a:moveTo>
                <a:cubicBezTo>
                  <a:pt x="16" y="142"/>
                  <a:pt x="16" y="142"/>
                  <a:pt x="15" y="142"/>
                </a:cubicBezTo>
                <a:cubicBezTo>
                  <a:pt x="16" y="142"/>
                  <a:pt x="15" y="142"/>
                  <a:pt x="15" y="143"/>
                </a:cubicBezTo>
                <a:cubicBezTo>
                  <a:pt x="16" y="143"/>
                  <a:pt x="16" y="142"/>
                  <a:pt x="16" y="141"/>
                </a:cubicBezTo>
                <a:moveTo>
                  <a:pt x="93" y="118"/>
                </a:moveTo>
                <a:cubicBezTo>
                  <a:pt x="92" y="118"/>
                  <a:pt x="92" y="117"/>
                  <a:pt x="91" y="117"/>
                </a:cubicBezTo>
                <a:cubicBezTo>
                  <a:pt x="93" y="118"/>
                  <a:pt x="90" y="118"/>
                  <a:pt x="92" y="119"/>
                </a:cubicBezTo>
                <a:cubicBezTo>
                  <a:pt x="92" y="119"/>
                  <a:pt x="92" y="118"/>
                  <a:pt x="93" y="118"/>
                </a:cubicBezTo>
                <a:moveTo>
                  <a:pt x="96" y="136"/>
                </a:moveTo>
                <a:cubicBezTo>
                  <a:pt x="96" y="135"/>
                  <a:pt x="96" y="135"/>
                  <a:pt x="96" y="134"/>
                </a:cubicBezTo>
                <a:cubicBezTo>
                  <a:pt x="96" y="134"/>
                  <a:pt x="96" y="133"/>
                  <a:pt x="96" y="133"/>
                </a:cubicBezTo>
                <a:cubicBezTo>
                  <a:pt x="96" y="133"/>
                  <a:pt x="96" y="134"/>
                  <a:pt x="96" y="134"/>
                </a:cubicBezTo>
                <a:cubicBezTo>
                  <a:pt x="96" y="135"/>
                  <a:pt x="96" y="136"/>
                  <a:pt x="96" y="136"/>
                </a:cubicBezTo>
                <a:moveTo>
                  <a:pt x="93" y="152"/>
                </a:moveTo>
                <a:cubicBezTo>
                  <a:pt x="94" y="152"/>
                  <a:pt x="94" y="152"/>
                  <a:pt x="95" y="151"/>
                </a:cubicBezTo>
                <a:cubicBezTo>
                  <a:pt x="94" y="151"/>
                  <a:pt x="93" y="152"/>
                  <a:pt x="93" y="152"/>
                </a:cubicBezTo>
                <a:moveTo>
                  <a:pt x="90" y="155"/>
                </a:moveTo>
                <a:cubicBezTo>
                  <a:pt x="91" y="154"/>
                  <a:pt x="92" y="154"/>
                  <a:pt x="92" y="154"/>
                </a:cubicBezTo>
                <a:cubicBezTo>
                  <a:pt x="92" y="154"/>
                  <a:pt x="90" y="155"/>
                  <a:pt x="90" y="155"/>
                </a:cubicBezTo>
                <a:moveTo>
                  <a:pt x="68" y="168"/>
                </a:moveTo>
                <a:cubicBezTo>
                  <a:pt x="68" y="168"/>
                  <a:pt x="68" y="167"/>
                  <a:pt x="68" y="167"/>
                </a:cubicBezTo>
                <a:cubicBezTo>
                  <a:pt x="67" y="167"/>
                  <a:pt x="67" y="167"/>
                  <a:pt x="67" y="167"/>
                </a:cubicBezTo>
                <a:cubicBezTo>
                  <a:pt x="67" y="168"/>
                  <a:pt x="67" y="168"/>
                  <a:pt x="68" y="168"/>
                </a:cubicBezTo>
                <a:moveTo>
                  <a:pt x="55" y="166"/>
                </a:moveTo>
                <a:cubicBezTo>
                  <a:pt x="56" y="166"/>
                  <a:pt x="55" y="167"/>
                  <a:pt x="57" y="167"/>
                </a:cubicBezTo>
                <a:cubicBezTo>
                  <a:pt x="57" y="166"/>
                  <a:pt x="56" y="166"/>
                  <a:pt x="56" y="166"/>
                </a:cubicBezTo>
                <a:cubicBezTo>
                  <a:pt x="55" y="166"/>
                  <a:pt x="55" y="166"/>
                  <a:pt x="55" y="166"/>
                </a:cubicBezTo>
                <a:moveTo>
                  <a:pt x="50" y="171"/>
                </a:moveTo>
                <a:cubicBezTo>
                  <a:pt x="51" y="171"/>
                  <a:pt x="51" y="171"/>
                  <a:pt x="51" y="171"/>
                </a:cubicBezTo>
                <a:cubicBezTo>
                  <a:pt x="51" y="171"/>
                  <a:pt x="51" y="171"/>
                  <a:pt x="50" y="170"/>
                </a:cubicBezTo>
                <a:cubicBezTo>
                  <a:pt x="51" y="170"/>
                  <a:pt x="51" y="170"/>
                  <a:pt x="51" y="170"/>
                </a:cubicBezTo>
                <a:cubicBezTo>
                  <a:pt x="49" y="170"/>
                  <a:pt x="50" y="170"/>
                  <a:pt x="50" y="171"/>
                </a:cubicBezTo>
                <a:moveTo>
                  <a:pt x="34" y="167"/>
                </a:moveTo>
                <a:cubicBezTo>
                  <a:pt x="35" y="167"/>
                  <a:pt x="36" y="167"/>
                  <a:pt x="36" y="167"/>
                </a:cubicBezTo>
                <a:cubicBezTo>
                  <a:pt x="35" y="167"/>
                  <a:pt x="35" y="166"/>
                  <a:pt x="34" y="167"/>
                </a:cubicBezTo>
                <a:moveTo>
                  <a:pt x="30" y="160"/>
                </a:moveTo>
                <a:cubicBezTo>
                  <a:pt x="30" y="161"/>
                  <a:pt x="30" y="161"/>
                  <a:pt x="31" y="161"/>
                </a:cubicBezTo>
                <a:cubicBezTo>
                  <a:pt x="31" y="160"/>
                  <a:pt x="30" y="160"/>
                  <a:pt x="30" y="160"/>
                </a:cubicBezTo>
                <a:moveTo>
                  <a:pt x="26" y="162"/>
                </a:moveTo>
                <a:cubicBezTo>
                  <a:pt x="27" y="162"/>
                  <a:pt x="27" y="163"/>
                  <a:pt x="28" y="162"/>
                </a:cubicBezTo>
                <a:cubicBezTo>
                  <a:pt x="27" y="162"/>
                  <a:pt x="26" y="161"/>
                  <a:pt x="26" y="162"/>
                </a:cubicBezTo>
                <a:moveTo>
                  <a:pt x="23" y="158"/>
                </a:moveTo>
                <a:cubicBezTo>
                  <a:pt x="24" y="159"/>
                  <a:pt x="25" y="160"/>
                  <a:pt x="25" y="159"/>
                </a:cubicBezTo>
                <a:cubicBezTo>
                  <a:pt x="24" y="159"/>
                  <a:pt x="23" y="157"/>
                  <a:pt x="23" y="158"/>
                </a:cubicBezTo>
                <a:moveTo>
                  <a:pt x="20" y="152"/>
                </a:moveTo>
                <a:cubicBezTo>
                  <a:pt x="20" y="153"/>
                  <a:pt x="20" y="153"/>
                  <a:pt x="21" y="154"/>
                </a:cubicBezTo>
                <a:cubicBezTo>
                  <a:pt x="22" y="154"/>
                  <a:pt x="22" y="154"/>
                  <a:pt x="21" y="153"/>
                </a:cubicBezTo>
                <a:cubicBezTo>
                  <a:pt x="21" y="153"/>
                  <a:pt x="21" y="153"/>
                  <a:pt x="20" y="152"/>
                </a:cubicBezTo>
                <a:moveTo>
                  <a:pt x="14" y="151"/>
                </a:moveTo>
                <a:cubicBezTo>
                  <a:pt x="14" y="152"/>
                  <a:pt x="15" y="152"/>
                  <a:pt x="16" y="154"/>
                </a:cubicBezTo>
                <a:cubicBezTo>
                  <a:pt x="16" y="153"/>
                  <a:pt x="15" y="153"/>
                  <a:pt x="15" y="153"/>
                </a:cubicBezTo>
                <a:cubicBezTo>
                  <a:pt x="15" y="152"/>
                  <a:pt x="15" y="151"/>
                  <a:pt x="14" y="151"/>
                </a:cubicBezTo>
                <a:moveTo>
                  <a:pt x="16" y="144"/>
                </a:moveTo>
                <a:cubicBezTo>
                  <a:pt x="17" y="145"/>
                  <a:pt x="18" y="145"/>
                  <a:pt x="19" y="146"/>
                </a:cubicBezTo>
                <a:cubicBezTo>
                  <a:pt x="18" y="145"/>
                  <a:pt x="18" y="144"/>
                  <a:pt x="17" y="144"/>
                </a:cubicBezTo>
                <a:cubicBezTo>
                  <a:pt x="17" y="144"/>
                  <a:pt x="17" y="145"/>
                  <a:pt x="16" y="144"/>
                </a:cubicBezTo>
                <a:moveTo>
                  <a:pt x="21" y="149"/>
                </a:moveTo>
                <a:cubicBezTo>
                  <a:pt x="21" y="148"/>
                  <a:pt x="20" y="148"/>
                  <a:pt x="20" y="147"/>
                </a:cubicBezTo>
                <a:cubicBezTo>
                  <a:pt x="19" y="147"/>
                  <a:pt x="19" y="147"/>
                  <a:pt x="19" y="146"/>
                </a:cubicBezTo>
                <a:cubicBezTo>
                  <a:pt x="19" y="146"/>
                  <a:pt x="19" y="146"/>
                  <a:pt x="19" y="145"/>
                </a:cubicBezTo>
                <a:cubicBezTo>
                  <a:pt x="18" y="146"/>
                  <a:pt x="19" y="146"/>
                  <a:pt x="18" y="146"/>
                </a:cubicBezTo>
                <a:cubicBezTo>
                  <a:pt x="18" y="146"/>
                  <a:pt x="18" y="146"/>
                  <a:pt x="17" y="146"/>
                </a:cubicBezTo>
                <a:cubicBezTo>
                  <a:pt x="18" y="146"/>
                  <a:pt x="18" y="147"/>
                  <a:pt x="19" y="147"/>
                </a:cubicBezTo>
                <a:cubicBezTo>
                  <a:pt x="20" y="148"/>
                  <a:pt x="20" y="148"/>
                  <a:pt x="21" y="149"/>
                </a:cubicBezTo>
                <a:moveTo>
                  <a:pt x="30" y="157"/>
                </a:moveTo>
                <a:cubicBezTo>
                  <a:pt x="30" y="157"/>
                  <a:pt x="30" y="157"/>
                  <a:pt x="30" y="157"/>
                </a:cubicBezTo>
                <a:cubicBezTo>
                  <a:pt x="30" y="157"/>
                  <a:pt x="30" y="157"/>
                  <a:pt x="29" y="156"/>
                </a:cubicBezTo>
                <a:cubicBezTo>
                  <a:pt x="29" y="156"/>
                  <a:pt x="29" y="157"/>
                  <a:pt x="30" y="157"/>
                </a:cubicBezTo>
                <a:cubicBezTo>
                  <a:pt x="30" y="157"/>
                  <a:pt x="30" y="157"/>
                  <a:pt x="30" y="157"/>
                </a:cubicBezTo>
                <a:moveTo>
                  <a:pt x="35" y="159"/>
                </a:moveTo>
                <a:cubicBezTo>
                  <a:pt x="34" y="159"/>
                  <a:pt x="34" y="159"/>
                  <a:pt x="33" y="159"/>
                </a:cubicBezTo>
                <a:cubicBezTo>
                  <a:pt x="34" y="159"/>
                  <a:pt x="34" y="160"/>
                  <a:pt x="34" y="160"/>
                </a:cubicBezTo>
                <a:lnTo>
                  <a:pt x="35" y="159"/>
                </a:lnTo>
                <a:close/>
                <a:moveTo>
                  <a:pt x="36" y="160"/>
                </a:moveTo>
                <a:cubicBezTo>
                  <a:pt x="36" y="160"/>
                  <a:pt x="36" y="159"/>
                  <a:pt x="35" y="159"/>
                </a:cubicBezTo>
                <a:cubicBezTo>
                  <a:pt x="35" y="159"/>
                  <a:pt x="35" y="159"/>
                  <a:pt x="35" y="159"/>
                </a:cubicBezTo>
                <a:cubicBezTo>
                  <a:pt x="35" y="159"/>
                  <a:pt x="35" y="160"/>
                  <a:pt x="35" y="160"/>
                </a:cubicBezTo>
                <a:lnTo>
                  <a:pt x="36" y="160"/>
                </a:lnTo>
                <a:close/>
                <a:moveTo>
                  <a:pt x="52" y="162"/>
                </a:moveTo>
                <a:cubicBezTo>
                  <a:pt x="51" y="162"/>
                  <a:pt x="51" y="162"/>
                  <a:pt x="51" y="163"/>
                </a:cubicBezTo>
                <a:cubicBezTo>
                  <a:pt x="51" y="163"/>
                  <a:pt x="51" y="163"/>
                  <a:pt x="52" y="163"/>
                </a:cubicBezTo>
                <a:lnTo>
                  <a:pt x="52" y="162"/>
                </a:lnTo>
                <a:close/>
                <a:moveTo>
                  <a:pt x="62" y="131"/>
                </a:moveTo>
                <a:cubicBezTo>
                  <a:pt x="62" y="131"/>
                  <a:pt x="62" y="130"/>
                  <a:pt x="62" y="130"/>
                </a:cubicBezTo>
                <a:cubicBezTo>
                  <a:pt x="62" y="130"/>
                  <a:pt x="62" y="129"/>
                  <a:pt x="61" y="130"/>
                </a:cubicBezTo>
                <a:cubicBezTo>
                  <a:pt x="61" y="130"/>
                  <a:pt x="61" y="131"/>
                  <a:pt x="62" y="131"/>
                </a:cubicBezTo>
                <a:moveTo>
                  <a:pt x="58" y="133"/>
                </a:moveTo>
                <a:cubicBezTo>
                  <a:pt x="58" y="133"/>
                  <a:pt x="58" y="133"/>
                  <a:pt x="59" y="133"/>
                </a:cubicBezTo>
                <a:cubicBezTo>
                  <a:pt x="59" y="133"/>
                  <a:pt x="59" y="133"/>
                  <a:pt x="59" y="133"/>
                </a:cubicBezTo>
                <a:cubicBezTo>
                  <a:pt x="59" y="133"/>
                  <a:pt x="58" y="133"/>
                  <a:pt x="58" y="133"/>
                </a:cubicBezTo>
                <a:moveTo>
                  <a:pt x="43" y="50"/>
                </a:moveTo>
                <a:cubicBezTo>
                  <a:pt x="43" y="50"/>
                  <a:pt x="42" y="50"/>
                  <a:pt x="42" y="51"/>
                </a:cubicBezTo>
                <a:cubicBezTo>
                  <a:pt x="42" y="51"/>
                  <a:pt x="43" y="50"/>
                  <a:pt x="43" y="50"/>
                </a:cubicBezTo>
                <a:moveTo>
                  <a:pt x="46" y="48"/>
                </a:moveTo>
                <a:cubicBezTo>
                  <a:pt x="46" y="48"/>
                  <a:pt x="46" y="48"/>
                  <a:pt x="45" y="48"/>
                </a:cubicBezTo>
                <a:cubicBezTo>
                  <a:pt x="45" y="48"/>
                  <a:pt x="45" y="49"/>
                  <a:pt x="45" y="49"/>
                </a:cubicBezTo>
                <a:cubicBezTo>
                  <a:pt x="45" y="50"/>
                  <a:pt x="46" y="49"/>
                  <a:pt x="46" y="49"/>
                </a:cubicBezTo>
                <a:cubicBezTo>
                  <a:pt x="46" y="49"/>
                  <a:pt x="46" y="48"/>
                  <a:pt x="46" y="48"/>
                </a:cubicBezTo>
                <a:cubicBezTo>
                  <a:pt x="46" y="49"/>
                  <a:pt x="47" y="48"/>
                  <a:pt x="46" y="48"/>
                </a:cubicBezTo>
                <a:moveTo>
                  <a:pt x="48" y="45"/>
                </a:moveTo>
                <a:cubicBezTo>
                  <a:pt x="48" y="44"/>
                  <a:pt x="46" y="45"/>
                  <a:pt x="47" y="45"/>
                </a:cubicBezTo>
                <a:cubicBezTo>
                  <a:pt x="47" y="45"/>
                  <a:pt x="47" y="45"/>
                  <a:pt x="48" y="45"/>
                </a:cubicBezTo>
                <a:moveTo>
                  <a:pt x="78" y="16"/>
                </a:moveTo>
                <a:cubicBezTo>
                  <a:pt x="78" y="15"/>
                  <a:pt x="77" y="17"/>
                  <a:pt x="78" y="17"/>
                </a:cubicBezTo>
                <a:lnTo>
                  <a:pt x="78" y="16"/>
                </a:lnTo>
                <a:close/>
                <a:moveTo>
                  <a:pt x="84" y="20"/>
                </a:moveTo>
                <a:cubicBezTo>
                  <a:pt x="85" y="19"/>
                  <a:pt x="84" y="19"/>
                  <a:pt x="83" y="18"/>
                </a:cubicBezTo>
                <a:cubicBezTo>
                  <a:pt x="83" y="19"/>
                  <a:pt x="84" y="19"/>
                  <a:pt x="84" y="20"/>
                </a:cubicBezTo>
                <a:moveTo>
                  <a:pt x="78" y="31"/>
                </a:moveTo>
                <a:cubicBezTo>
                  <a:pt x="77" y="31"/>
                  <a:pt x="78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7" y="31"/>
                  <a:pt x="78" y="31"/>
                </a:cubicBezTo>
                <a:moveTo>
                  <a:pt x="78" y="30"/>
                </a:move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9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moveTo>
                  <a:pt x="93" y="29"/>
                </a:moveTo>
                <a:cubicBezTo>
                  <a:pt x="93" y="29"/>
                  <a:pt x="93" y="28"/>
                  <a:pt x="93" y="27"/>
                </a:cubicBezTo>
                <a:cubicBezTo>
                  <a:pt x="93" y="27"/>
                  <a:pt x="92" y="26"/>
                  <a:pt x="92" y="26"/>
                </a:cubicBezTo>
                <a:cubicBezTo>
                  <a:pt x="92" y="27"/>
                  <a:pt x="93" y="27"/>
                  <a:pt x="93" y="28"/>
                </a:cubicBezTo>
                <a:cubicBezTo>
                  <a:pt x="92" y="28"/>
                  <a:pt x="92" y="28"/>
                  <a:pt x="92" y="28"/>
                </a:cubicBezTo>
                <a:cubicBezTo>
                  <a:pt x="93" y="28"/>
                  <a:pt x="92" y="29"/>
                  <a:pt x="93" y="29"/>
                </a:cubicBezTo>
                <a:moveTo>
                  <a:pt x="77" y="30"/>
                </a:moveTo>
                <a:cubicBezTo>
                  <a:pt x="77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7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moveTo>
                  <a:pt x="77" y="30"/>
                </a:moveTo>
                <a:cubicBezTo>
                  <a:pt x="77" y="30"/>
                  <a:pt x="77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cubicBezTo>
                  <a:pt x="77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moveTo>
                  <a:pt x="77" y="46"/>
                </a:moveTo>
                <a:cubicBezTo>
                  <a:pt x="76" y="46"/>
                  <a:pt x="76" y="46"/>
                  <a:pt x="75" y="46"/>
                </a:cubicBezTo>
                <a:cubicBezTo>
                  <a:pt x="75" y="46"/>
                  <a:pt x="76" y="47"/>
                  <a:pt x="77" y="46"/>
                </a:cubicBezTo>
                <a:moveTo>
                  <a:pt x="61" y="35"/>
                </a:moveTo>
                <a:cubicBezTo>
                  <a:pt x="61" y="34"/>
                  <a:pt x="61" y="34"/>
                  <a:pt x="61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5"/>
                  <a:pt x="60" y="35"/>
                  <a:pt x="61" y="35"/>
                </a:cubicBezTo>
                <a:moveTo>
                  <a:pt x="38" y="52"/>
                </a:moveTo>
                <a:cubicBezTo>
                  <a:pt x="39" y="51"/>
                  <a:pt x="39" y="50"/>
                  <a:pt x="39" y="50"/>
                </a:cubicBezTo>
                <a:cubicBezTo>
                  <a:pt x="39" y="51"/>
                  <a:pt x="38" y="52"/>
                  <a:pt x="38" y="52"/>
                </a:cubicBezTo>
                <a:moveTo>
                  <a:pt x="36" y="54"/>
                </a:moveTo>
                <a:cubicBezTo>
                  <a:pt x="36" y="53"/>
                  <a:pt x="36" y="54"/>
                  <a:pt x="37" y="53"/>
                </a:cubicBezTo>
                <a:cubicBezTo>
                  <a:pt x="36" y="53"/>
                  <a:pt x="35" y="53"/>
                  <a:pt x="36" y="54"/>
                </a:cubicBezTo>
                <a:moveTo>
                  <a:pt x="37" y="57"/>
                </a:moveTo>
                <a:cubicBezTo>
                  <a:pt x="36" y="56"/>
                  <a:pt x="36" y="58"/>
                  <a:pt x="36" y="58"/>
                </a:cubicBezTo>
                <a:cubicBezTo>
                  <a:pt x="36" y="58"/>
                  <a:pt x="37" y="57"/>
                  <a:pt x="37" y="57"/>
                </a:cubicBezTo>
                <a:moveTo>
                  <a:pt x="31" y="64"/>
                </a:moveTo>
                <a:cubicBezTo>
                  <a:pt x="31" y="63"/>
                  <a:pt x="32" y="63"/>
                  <a:pt x="32" y="63"/>
                </a:cubicBezTo>
                <a:cubicBezTo>
                  <a:pt x="32" y="62"/>
                  <a:pt x="33" y="62"/>
                  <a:pt x="33" y="61"/>
                </a:cubicBezTo>
                <a:cubicBezTo>
                  <a:pt x="33" y="61"/>
                  <a:pt x="33" y="61"/>
                  <a:pt x="33" y="61"/>
                </a:cubicBezTo>
                <a:cubicBezTo>
                  <a:pt x="33" y="59"/>
                  <a:pt x="34" y="58"/>
                  <a:pt x="35" y="57"/>
                </a:cubicBezTo>
                <a:cubicBezTo>
                  <a:pt x="35" y="57"/>
                  <a:pt x="36" y="55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4" y="57"/>
                  <a:pt x="34" y="57"/>
                  <a:pt x="33" y="58"/>
                </a:cubicBezTo>
                <a:cubicBezTo>
                  <a:pt x="33" y="58"/>
                  <a:pt x="33" y="58"/>
                  <a:pt x="33" y="59"/>
                </a:cubicBezTo>
                <a:cubicBezTo>
                  <a:pt x="33" y="59"/>
                  <a:pt x="32" y="60"/>
                  <a:pt x="32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31" y="62"/>
                  <a:pt x="30" y="63"/>
                  <a:pt x="31" y="64"/>
                </a:cubicBezTo>
                <a:moveTo>
                  <a:pt x="25" y="91"/>
                </a:moveTo>
                <a:cubicBezTo>
                  <a:pt x="25" y="91"/>
                  <a:pt x="26" y="90"/>
                  <a:pt x="26" y="90"/>
                </a:cubicBezTo>
                <a:cubicBezTo>
                  <a:pt x="26" y="89"/>
                  <a:pt x="26" y="89"/>
                  <a:pt x="26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87"/>
                  <a:pt x="26" y="86"/>
                  <a:pt x="25" y="86"/>
                </a:cubicBezTo>
                <a:cubicBezTo>
                  <a:pt x="25" y="87"/>
                  <a:pt x="25" y="88"/>
                  <a:pt x="25" y="89"/>
                </a:cubicBezTo>
                <a:cubicBezTo>
                  <a:pt x="25" y="90"/>
                  <a:pt x="24" y="91"/>
                  <a:pt x="25" y="91"/>
                </a:cubicBezTo>
                <a:moveTo>
                  <a:pt x="37" y="120"/>
                </a:moveTo>
                <a:cubicBezTo>
                  <a:pt x="37" y="119"/>
                  <a:pt x="37" y="119"/>
                  <a:pt x="37" y="119"/>
                </a:cubicBezTo>
                <a:cubicBezTo>
                  <a:pt x="36" y="119"/>
                  <a:pt x="37" y="120"/>
                  <a:pt x="37" y="120"/>
                </a:cubicBezTo>
                <a:moveTo>
                  <a:pt x="35" y="117"/>
                </a:moveTo>
                <a:cubicBezTo>
                  <a:pt x="35" y="118"/>
                  <a:pt x="36" y="117"/>
                  <a:pt x="36" y="117"/>
                </a:cubicBezTo>
                <a:cubicBezTo>
                  <a:pt x="35" y="117"/>
                  <a:pt x="35" y="116"/>
                  <a:pt x="35" y="117"/>
                </a:cubicBezTo>
                <a:moveTo>
                  <a:pt x="34" y="118"/>
                </a:moveTo>
                <a:cubicBezTo>
                  <a:pt x="34" y="118"/>
                  <a:pt x="35" y="117"/>
                  <a:pt x="34" y="117"/>
                </a:cubicBezTo>
                <a:cubicBezTo>
                  <a:pt x="34" y="116"/>
                  <a:pt x="33" y="118"/>
                  <a:pt x="34" y="118"/>
                </a:cubicBezTo>
                <a:moveTo>
                  <a:pt x="26" y="92"/>
                </a:moveTo>
                <a:cubicBezTo>
                  <a:pt x="25" y="92"/>
                  <a:pt x="25" y="92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5" y="93"/>
                  <a:pt x="26" y="93"/>
                  <a:pt x="26" y="92"/>
                </a:cubicBezTo>
                <a:moveTo>
                  <a:pt x="17" y="106"/>
                </a:moveTo>
                <a:cubicBezTo>
                  <a:pt x="17" y="105"/>
                  <a:pt x="17" y="104"/>
                  <a:pt x="17" y="104"/>
                </a:cubicBezTo>
                <a:cubicBezTo>
                  <a:pt x="17" y="105"/>
                  <a:pt x="16" y="105"/>
                  <a:pt x="17" y="106"/>
                </a:cubicBezTo>
                <a:moveTo>
                  <a:pt x="19" y="113"/>
                </a:moveTo>
                <a:cubicBezTo>
                  <a:pt x="18" y="112"/>
                  <a:pt x="19" y="112"/>
                  <a:pt x="19" y="111"/>
                </a:cubicBezTo>
                <a:cubicBezTo>
                  <a:pt x="18" y="111"/>
                  <a:pt x="18" y="110"/>
                  <a:pt x="18" y="111"/>
                </a:cubicBezTo>
                <a:cubicBezTo>
                  <a:pt x="18" y="111"/>
                  <a:pt x="18" y="113"/>
                  <a:pt x="19" y="113"/>
                </a:cubicBezTo>
                <a:moveTo>
                  <a:pt x="24" y="127"/>
                </a:moveTo>
                <a:cubicBezTo>
                  <a:pt x="24" y="127"/>
                  <a:pt x="24" y="126"/>
                  <a:pt x="23" y="126"/>
                </a:cubicBezTo>
                <a:cubicBezTo>
                  <a:pt x="23" y="126"/>
                  <a:pt x="24" y="127"/>
                  <a:pt x="24" y="127"/>
                </a:cubicBezTo>
                <a:moveTo>
                  <a:pt x="33" y="122"/>
                </a:moveTo>
                <a:cubicBezTo>
                  <a:pt x="33" y="121"/>
                  <a:pt x="32" y="121"/>
                  <a:pt x="32" y="120"/>
                </a:cubicBezTo>
                <a:cubicBezTo>
                  <a:pt x="33" y="120"/>
                  <a:pt x="32" y="119"/>
                  <a:pt x="32" y="119"/>
                </a:cubicBezTo>
                <a:cubicBezTo>
                  <a:pt x="32" y="119"/>
                  <a:pt x="32" y="118"/>
                  <a:pt x="32" y="118"/>
                </a:cubicBezTo>
                <a:cubicBezTo>
                  <a:pt x="31" y="118"/>
                  <a:pt x="31" y="117"/>
                  <a:pt x="31" y="117"/>
                </a:cubicBezTo>
                <a:cubicBezTo>
                  <a:pt x="30" y="116"/>
                  <a:pt x="30" y="116"/>
                  <a:pt x="31" y="116"/>
                </a:cubicBezTo>
                <a:cubicBezTo>
                  <a:pt x="31" y="117"/>
                  <a:pt x="30" y="117"/>
                  <a:pt x="31" y="117"/>
                </a:cubicBezTo>
                <a:cubicBezTo>
                  <a:pt x="31" y="117"/>
                  <a:pt x="31" y="116"/>
                  <a:pt x="31" y="116"/>
                </a:cubicBezTo>
                <a:cubicBezTo>
                  <a:pt x="31" y="115"/>
                  <a:pt x="29" y="114"/>
                  <a:pt x="30" y="114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0" y="114"/>
                  <a:pt x="31" y="112"/>
                  <a:pt x="30" y="112"/>
                </a:cubicBezTo>
                <a:cubicBezTo>
                  <a:pt x="29" y="113"/>
                  <a:pt x="30" y="113"/>
                  <a:pt x="30" y="113"/>
                </a:cubicBezTo>
                <a:cubicBezTo>
                  <a:pt x="29" y="112"/>
                  <a:pt x="30" y="112"/>
                  <a:pt x="29" y="111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29" y="110"/>
                  <a:pt x="29" y="109"/>
                  <a:pt x="29" y="109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29" y="108"/>
                  <a:pt x="29" y="108"/>
                  <a:pt x="29" y="108"/>
                </a:cubicBezTo>
                <a:cubicBezTo>
                  <a:pt x="29" y="108"/>
                  <a:pt x="29" y="108"/>
                  <a:pt x="29" y="107"/>
                </a:cubicBezTo>
                <a:cubicBezTo>
                  <a:pt x="29" y="107"/>
                  <a:pt x="29" y="107"/>
                  <a:pt x="28" y="108"/>
                </a:cubicBezTo>
                <a:cubicBezTo>
                  <a:pt x="28" y="107"/>
                  <a:pt x="28" y="108"/>
                  <a:pt x="27" y="106"/>
                </a:cubicBezTo>
                <a:cubicBezTo>
                  <a:pt x="27" y="106"/>
                  <a:pt x="28" y="106"/>
                  <a:pt x="28" y="106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7" y="103"/>
                  <a:pt x="27" y="102"/>
                  <a:pt x="27" y="100"/>
                </a:cubicBezTo>
                <a:cubicBezTo>
                  <a:pt x="26" y="100"/>
                  <a:pt x="26" y="100"/>
                  <a:pt x="26" y="99"/>
                </a:cubicBezTo>
                <a:cubicBezTo>
                  <a:pt x="26" y="99"/>
                  <a:pt x="26" y="98"/>
                  <a:pt x="26" y="98"/>
                </a:cubicBezTo>
                <a:cubicBezTo>
                  <a:pt x="26" y="97"/>
                  <a:pt x="26" y="97"/>
                  <a:pt x="26" y="96"/>
                </a:cubicBezTo>
                <a:cubicBezTo>
                  <a:pt x="26" y="95"/>
                  <a:pt x="26" y="94"/>
                  <a:pt x="26" y="93"/>
                </a:cubicBezTo>
                <a:cubicBezTo>
                  <a:pt x="24" y="93"/>
                  <a:pt x="25" y="95"/>
                  <a:pt x="25" y="96"/>
                </a:cubicBezTo>
                <a:cubicBezTo>
                  <a:pt x="25" y="96"/>
                  <a:pt x="25" y="97"/>
                  <a:pt x="25" y="98"/>
                </a:cubicBezTo>
                <a:cubicBezTo>
                  <a:pt x="25" y="98"/>
                  <a:pt x="25" y="99"/>
                  <a:pt x="25" y="99"/>
                </a:cubicBezTo>
                <a:cubicBezTo>
                  <a:pt x="25" y="99"/>
                  <a:pt x="25" y="100"/>
                  <a:pt x="26" y="100"/>
                </a:cubicBezTo>
                <a:cubicBezTo>
                  <a:pt x="25" y="101"/>
                  <a:pt x="26" y="102"/>
                  <a:pt x="26" y="102"/>
                </a:cubicBezTo>
                <a:cubicBezTo>
                  <a:pt x="26" y="103"/>
                  <a:pt x="26" y="104"/>
                  <a:pt x="26" y="105"/>
                </a:cubicBezTo>
                <a:cubicBezTo>
                  <a:pt x="26" y="105"/>
                  <a:pt x="26" y="104"/>
                  <a:pt x="26" y="105"/>
                </a:cubicBezTo>
                <a:cubicBezTo>
                  <a:pt x="26" y="105"/>
                  <a:pt x="26" y="106"/>
                  <a:pt x="27" y="106"/>
                </a:cubicBezTo>
                <a:cubicBezTo>
                  <a:pt x="27" y="108"/>
                  <a:pt x="27" y="109"/>
                  <a:pt x="27" y="110"/>
                </a:cubicBezTo>
                <a:cubicBezTo>
                  <a:pt x="28" y="111"/>
                  <a:pt x="28" y="112"/>
                  <a:pt x="28" y="113"/>
                </a:cubicBezTo>
                <a:cubicBezTo>
                  <a:pt x="29" y="112"/>
                  <a:pt x="28" y="114"/>
                  <a:pt x="29" y="114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8" y="114"/>
                  <a:pt x="28" y="115"/>
                  <a:pt x="29" y="116"/>
                </a:cubicBezTo>
                <a:cubicBezTo>
                  <a:pt x="29" y="116"/>
                  <a:pt x="28" y="115"/>
                  <a:pt x="29" y="115"/>
                </a:cubicBezTo>
                <a:cubicBezTo>
                  <a:pt x="30" y="115"/>
                  <a:pt x="29" y="116"/>
                  <a:pt x="30" y="116"/>
                </a:cubicBezTo>
                <a:cubicBezTo>
                  <a:pt x="30" y="116"/>
                  <a:pt x="30" y="116"/>
                  <a:pt x="30" y="117"/>
                </a:cubicBezTo>
                <a:cubicBezTo>
                  <a:pt x="29" y="117"/>
                  <a:pt x="30" y="117"/>
                  <a:pt x="30" y="118"/>
                </a:cubicBezTo>
                <a:cubicBezTo>
                  <a:pt x="30" y="118"/>
                  <a:pt x="31" y="119"/>
                  <a:pt x="31" y="119"/>
                </a:cubicBezTo>
                <a:cubicBezTo>
                  <a:pt x="31" y="119"/>
                  <a:pt x="31" y="119"/>
                  <a:pt x="30" y="119"/>
                </a:cubicBezTo>
                <a:cubicBezTo>
                  <a:pt x="31" y="120"/>
                  <a:pt x="31" y="120"/>
                  <a:pt x="31" y="120"/>
                </a:cubicBezTo>
                <a:cubicBezTo>
                  <a:pt x="32" y="121"/>
                  <a:pt x="32" y="122"/>
                  <a:pt x="32" y="122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32" y="123"/>
                  <a:pt x="32" y="123"/>
                  <a:pt x="32" y="124"/>
                </a:cubicBezTo>
                <a:cubicBezTo>
                  <a:pt x="32" y="124"/>
                  <a:pt x="32" y="124"/>
                  <a:pt x="33" y="124"/>
                </a:cubicBezTo>
                <a:cubicBezTo>
                  <a:pt x="33" y="124"/>
                  <a:pt x="33" y="125"/>
                  <a:pt x="33" y="125"/>
                </a:cubicBezTo>
                <a:cubicBezTo>
                  <a:pt x="33" y="124"/>
                  <a:pt x="32" y="123"/>
                  <a:pt x="33" y="123"/>
                </a:cubicBezTo>
                <a:cubicBezTo>
                  <a:pt x="33" y="123"/>
                  <a:pt x="34" y="124"/>
                  <a:pt x="34" y="124"/>
                </a:cubicBezTo>
                <a:cubicBezTo>
                  <a:pt x="35" y="125"/>
                  <a:pt x="34" y="125"/>
                  <a:pt x="34" y="125"/>
                </a:cubicBezTo>
                <a:cubicBezTo>
                  <a:pt x="35" y="125"/>
                  <a:pt x="35" y="124"/>
                  <a:pt x="34" y="123"/>
                </a:cubicBezTo>
                <a:cubicBezTo>
                  <a:pt x="34" y="122"/>
                  <a:pt x="33" y="121"/>
                  <a:pt x="33" y="122"/>
                </a:cubicBezTo>
                <a:moveTo>
                  <a:pt x="39" y="130"/>
                </a:moveTo>
                <a:cubicBezTo>
                  <a:pt x="38" y="130"/>
                  <a:pt x="39" y="131"/>
                  <a:pt x="39" y="131"/>
                </a:cubicBezTo>
                <a:cubicBezTo>
                  <a:pt x="40" y="130"/>
                  <a:pt x="39" y="130"/>
                  <a:pt x="39" y="130"/>
                </a:cubicBezTo>
                <a:moveTo>
                  <a:pt x="46" y="131"/>
                </a:moveTo>
                <a:cubicBezTo>
                  <a:pt x="45" y="130"/>
                  <a:pt x="45" y="130"/>
                  <a:pt x="45" y="130"/>
                </a:cubicBezTo>
                <a:cubicBezTo>
                  <a:pt x="45" y="130"/>
                  <a:pt x="45" y="131"/>
                  <a:pt x="45" y="131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1"/>
                  <a:pt x="46" y="131"/>
                  <a:pt x="46" y="131"/>
                </a:cubicBezTo>
                <a:moveTo>
                  <a:pt x="46" y="133"/>
                </a:moveTo>
                <a:cubicBezTo>
                  <a:pt x="46" y="132"/>
                  <a:pt x="45" y="132"/>
                  <a:pt x="45" y="132"/>
                </a:cubicBezTo>
                <a:cubicBezTo>
                  <a:pt x="45" y="133"/>
                  <a:pt x="45" y="133"/>
                  <a:pt x="46" y="133"/>
                </a:cubicBezTo>
                <a:moveTo>
                  <a:pt x="46" y="134"/>
                </a:moveTo>
                <a:cubicBezTo>
                  <a:pt x="46" y="133"/>
                  <a:pt x="46" y="133"/>
                  <a:pt x="45" y="133"/>
                </a:cubicBezTo>
                <a:cubicBezTo>
                  <a:pt x="45" y="133"/>
                  <a:pt x="45" y="134"/>
                  <a:pt x="45" y="134"/>
                </a:cubicBezTo>
                <a:cubicBezTo>
                  <a:pt x="45" y="134"/>
                  <a:pt x="46" y="134"/>
                  <a:pt x="46" y="134"/>
                </a:cubicBezTo>
                <a:moveTo>
                  <a:pt x="42" y="144"/>
                </a:moveTo>
                <a:cubicBezTo>
                  <a:pt x="41" y="143"/>
                  <a:pt x="40" y="144"/>
                  <a:pt x="39" y="144"/>
                </a:cubicBezTo>
                <a:cubicBezTo>
                  <a:pt x="40" y="144"/>
                  <a:pt x="41" y="144"/>
                  <a:pt x="42" y="144"/>
                </a:cubicBezTo>
                <a:moveTo>
                  <a:pt x="42" y="145"/>
                </a:moveTo>
                <a:cubicBezTo>
                  <a:pt x="41" y="146"/>
                  <a:pt x="42" y="146"/>
                  <a:pt x="43" y="147"/>
                </a:cubicBezTo>
                <a:cubicBezTo>
                  <a:pt x="43" y="146"/>
                  <a:pt x="43" y="146"/>
                  <a:pt x="42" y="145"/>
                </a:cubicBezTo>
                <a:moveTo>
                  <a:pt x="46" y="146"/>
                </a:moveTo>
                <a:cubicBezTo>
                  <a:pt x="46" y="146"/>
                  <a:pt x="45" y="145"/>
                  <a:pt x="45" y="146"/>
                </a:cubicBezTo>
                <a:cubicBezTo>
                  <a:pt x="45" y="146"/>
                  <a:pt x="47" y="147"/>
                  <a:pt x="46" y="146"/>
                </a:cubicBezTo>
                <a:moveTo>
                  <a:pt x="51" y="137"/>
                </a:moveTo>
                <a:cubicBezTo>
                  <a:pt x="50" y="137"/>
                  <a:pt x="51" y="138"/>
                  <a:pt x="50" y="137"/>
                </a:cubicBezTo>
                <a:cubicBezTo>
                  <a:pt x="50" y="137"/>
                  <a:pt x="49" y="137"/>
                  <a:pt x="49" y="137"/>
                </a:cubicBezTo>
                <a:cubicBezTo>
                  <a:pt x="48" y="136"/>
                  <a:pt x="48" y="136"/>
                  <a:pt x="48" y="137"/>
                </a:cubicBezTo>
                <a:cubicBezTo>
                  <a:pt x="48" y="137"/>
                  <a:pt x="49" y="137"/>
                  <a:pt x="49" y="137"/>
                </a:cubicBezTo>
                <a:cubicBezTo>
                  <a:pt x="49" y="137"/>
                  <a:pt x="49" y="137"/>
                  <a:pt x="49" y="138"/>
                </a:cubicBezTo>
                <a:cubicBezTo>
                  <a:pt x="49" y="137"/>
                  <a:pt x="50" y="138"/>
                  <a:pt x="50" y="138"/>
                </a:cubicBezTo>
                <a:cubicBezTo>
                  <a:pt x="51" y="138"/>
                  <a:pt x="51" y="138"/>
                  <a:pt x="51" y="137"/>
                </a:cubicBezTo>
                <a:moveTo>
                  <a:pt x="51" y="147"/>
                </a:moveTo>
                <a:cubicBezTo>
                  <a:pt x="50" y="147"/>
                  <a:pt x="50" y="146"/>
                  <a:pt x="49" y="146"/>
                </a:cubicBezTo>
                <a:cubicBezTo>
                  <a:pt x="49" y="147"/>
                  <a:pt x="49" y="147"/>
                  <a:pt x="49" y="147"/>
                </a:cubicBezTo>
                <a:cubicBezTo>
                  <a:pt x="50" y="147"/>
                  <a:pt x="50" y="147"/>
                  <a:pt x="51" y="147"/>
                </a:cubicBezTo>
                <a:moveTo>
                  <a:pt x="57" y="136"/>
                </a:moveTo>
                <a:cubicBezTo>
                  <a:pt x="57" y="136"/>
                  <a:pt x="56" y="136"/>
                  <a:pt x="56" y="136"/>
                </a:cubicBezTo>
                <a:cubicBezTo>
                  <a:pt x="56" y="136"/>
                  <a:pt x="55" y="136"/>
                  <a:pt x="55" y="137"/>
                </a:cubicBezTo>
                <a:cubicBezTo>
                  <a:pt x="56" y="137"/>
                  <a:pt x="56" y="137"/>
                  <a:pt x="57" y="137"/>
                </a:cubicBezTo>
                <a:cubicBezTo>
                  <a:pt x="57" y="137"/>
                  <a:pt x="57" y="137"/>
                  <a:pt x="57" y="136"/>
                </a:cubicBezTo>
                <a:cubicBezTo>
                  <a:pt x="57" y="136"/>
                  <a:pt x="57" y="136"/>
                  <a:pt x="57" y="136"/>
                </a:cubicBezTo>
                <a:moveTo>
                  <a:pt x="60" y="136"/>
                </a:moveTo>
                <a:cubicBezTo>
                  <a:pt x="59" y="137"/>
                  <a:pt x="59" y="137"/>
                  <a:pt x="59" y="137"/>
                </a:cubicBezTo>
                <a:cubicBezTo>
                  <a:pt x="60" y="137"/>
                  <a:pt x="60" y="137"/>
                  <a:pt x="60" y="136"/>
                </a:cubicBezTo>
                <a:moveTo>
                  <a:pt x="70" y="130"/>
                </a:moveTo>
                <a:cubicBezTo>
                  <a:pt x="70" y="130"/>
                  <a:pt x="70" y="130"/>
                  <a:pt x="70" y="130"/>
                </a:cubicBezTo>
                <a:cubicBezTo>
                  <a:pt x="69" y="130"/>
                  <a:pt x="69" y="131"/>
                  <a:pt x="69" y="131"/>
                </a:cubicBezTo>
                <a:cubicBezTo>
                  <a:pt x="68" y="131"/>
                  <a:pt x="69" y="130"/>
                  <a:pt x="69" y="130"/>
                </a:cubicBezTo>
                <a:cubicBezTo>
                  <a:pt x="68" y="130"/>
                  <a:pt x="68" y="130"/>
                  <a:pt x="68" y="131"/>
                </a:cubicBezTo>
                <a:cubicBezTo>
                  <a:pt x="68" y="131"/>
                  <a:pt x="68" y="132"/>
                  <a:pt x="69" y="132"/>
                </a:cubicBezTo>
                <a:cubicBezTo>
                  <a:pt x="69" y="131"/>
                  <a:pt x="70" y="130"/>
                  <a:pt x="70" y="130"/>
                </a:cubicBezTo>
                <a:moveTo>
                  <a:pt x="82" y="122"/>
                </a:moveTo>
                <a:cubicBezTo>
                  <a:pt x="82" y="122"/>
                  <a:pt x="82" y="122"/>
                  <a:pt x="81" y="122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82" y="123"/>
                  <a:pt x="82" y="122"/>
                  <a:pt x="82" y="122"/>
                </a:cubicBezTo>
                <a:moveTo>
                  <a:pt x="86" y="123"/>
                </a:moveTo>
                <a:cubicBezTo>
                  <a:pt x="86" y="123"/>
                  <a:pt x="85" y="122"/>
                  <a:pt x="85" y="122"/>
                </a:cubicBezTo>
                <a:cubicBezTo>
                  <a:pt x="85" y="122"/>
                  <a:pt x="85" y="123"/>
                  <a:pt x="85" y="123"/>
                </a:cubicBezTo>
                <a:cubicBezTo>
                  <a:pt x="84" y="123"/>
                  <a:pt x="84" y="123"/>
                  <a:pt x="84" y="122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83" y="123"/>
                  <a:pt x="84" y="123"/>
                  <a:pt x="85" y="124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5" y="123"/>
                  <a:pt x="86" y="123"/>
                  <a:pt x="86" y="124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87" y="124"/>
                  <a:pt x="86" y="124"/>
                  <a:pt x="86" y="123"/>
                </a:cubicBezTo>
                <a:moveTo>
                  <a:pt x="75" y="141"/>
                </a:moveTo>
                <a:cubicBezTo>
                  <a:pt x="75" y="141"/>
                  <a:pt x="76" y="141"/>
                  <a:pt x="76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75" y="141"/>
                  <a:pt x="74" y="140"/>
                  <a:pt x="75" y="141"/>
                </a:cubicBezTo>
                <a:moveTo>
                  <a:pt x="75" y="142"/>
                </a:moveTo>
                <a:cubicBezTo>
                  <a:pt x="75" y="142"/>
                  <a:pt x="75" y="142"/>
                  <a:pt x="75" y="142"/>
                </a:cubicBezTo>
                <a:cubicBezTo>
                  <a:pt x="75" y="142"/>
                  <a:pt x="74" y="141"/>
                  <a:pt x="74" y="142"/>
                </a:cubicBezTo>
                <a:cubicBezTo>
                  <a:pt x="74" y="142"/>
                  <a:pt x="74" y="142"/>
                  <a:pt x="75" y="142"/>
                </a:cubicBezTo>
                <a:moveTo>
                  <a:pt x="72" y="143"/>
                </a:moveTo>
                <a:cubicBezTo>
                  <a:pt x="73" y="143"/>
                  <a:pt x="73" y="143"/>
                  <a:pt x="73" y="142"/>
                </a:cubicBezTo>
                <a:cubicBezTo>
                  <a:pt x="73" y="143"/>
                  <a:pt x="72" y="142"/>
                  <a:pt x="72" y="143"/>
                </a:cubicBezTo>
                <a:moveTo>
                  <a:pt x="73" y="151"/>
                </a:moveTo>
                <a:cubicBezTo>
                  <a:pt x="73" y="150"/>
                  <a:pt x="74" y="150"/>
                  <a:pt x="74" y="150"/>
                </a:cubicBezTo>
                <a:cubicBezTo>
                  <a:pt x="73" y="150"/>
                  <a:pt x="73" y="150"/>
                  <a:pt x="73" y="151"/>
                </a:cubicBezTo>
                <a:moveTo>
                  <a:pt x="69" y="146"/>
                </a:moveTo>
                <a:cubicBezTo>
                  <a:pt x="69" y="145"/>
                  <a:pt x="70" y="145"/>
                  <a:pt x="69" y="145"/>
                </a:cubicBezTo>
                <a:cubicBezTo>
                  <a:pt x="69" y="145"/>
                  <a:pt x="69" y="145"/>
                  <a:pt x="69" y="146"/>
                </a:cubicBezTo>
                <a:moveTo>
                  <a:pt x="58" y="155"/>
                </a:moveTo>
                <a:cubicBezTo>
                  <a:pt x="59" y="155"/>
                  <a:pt x="59" y="155"/>
                  <a:pt x="59" y="155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59" y="155"/>
                  <a:pt x="58" y="155"/>
                  <a:pt x="58" y="155"/>
                </a:cubicBezTo>
                <a:moveTo>
                  <a:pt x="57" y="155"/>
                </a:moveTo>
                <a:cubicBezTo>
                  <a:pt x="57" y="155"/>
                  <a:pt x="58" y="155"/>
                  <a:pt x="58" y="155"/>
                </a:cubicBezTo>
                <a:cubicBezTo>
                  <a:pt x="57" y="154"/>
                  <a:pt x="58" y="155"/>
                  <a:pt x="59" y="154"/>
                </a:cubicBezTo>
                <a:cubicBezTo>
                  <a:pt x="58" y="153"/>
                  <a:pt x="57" y="154"/>
                  <a:pt x="57" y="155"/>
                </a:cubicBezTo>
                <a:moveTo>
                  <a:pt x="49" y="152"/>
                </a:moveTo>
                <a:cubicBezTo>
                  <a:pt x="49" y="152"/>
                  <a:pt x="49" y="152"/>
                  <a:pt x="50" y="152"/>
                </a:cubicBezTo>
                <a:cubicBezTo>
                  <a:pt x="50" y="152"/>
                  <a:pt x="50" y="152"/>
                  <a:pt x="50" y="152"/>
                </a:cubicBezTo>
                <a:cubicBezTo>
                  <a:pt x="50" y="152"/>
                  <a:pt x="49" y="151"/>
                  <a:pt x="49" y="152"/>
                </a:cubicBezTo>
                <a:moveTo>
                  <a:pt x="42" y="150"/>
                </a:moveTo>
                <a:cubicBezTo>
                  <a:pt x="43" y="150"/>
                  <a:pt x="43" y="150"/>
                  <a:pt x="43" y="150"/>
                </a:cubicBezTo>
                <a:cubicBezTo>
                  <a:pt x="43" y="150"/>
                  <a:pt x="43" y="149"/>
                  <a:pt x="43" y="149"/>
                </a:cubicBezTo>
                <a:cubicBezTo>
                  <a:pt x="43" y="150"/>
                  <a:pt x="43" y="150"/>
                  <a:pt x="42" y="149"/>
                </a:cubicBezTo>
                <a:cubicBezTo>
                  <a:pt x="42" y="150"/>
                  <a:pt x="42" y="150"/>
                  <a:pt x="42" y="150"/>
                </a:cubicBezTo>
                <a:moveTo>
                  <a:pt x="41" y="149"/>
                </a:moveTo>
                <a:cubicBezTo>
                  <a:pt x="41" y="149"/>
                  <a:pt x="41" y="150"/>
                  <a:pt x="41" y="150"/>
                </a:cubicBezTo>
                <a:cubicBezTo>
                  <a:pt x="41" y="150"/>
                  <a:pt x="42" y="149"/>
                  <a:pt x="41" y="149"/>
                </a:cubicBezTo>
                <a:moveTo>
                  <a:pt x="40" y="153"/>
                </a:moveTo>
                <a:cubicBezTo>
                  <a:pt x="41" y="153"/>
                  <a:pt x="42" y="153"/>
                  <a:pt x="42" y="153"/>
                </a:cubicBezTo>
                <a:cubicBezTo>
                  <a:pt x="42" y="152"/>
                  <a:pt x="42" y="153"/>
                  <a:pt x="42" y="153"/>
                </a:cubicBezTo>
                <a:cubicBezTo>
                  <a:pt x="41" y="153"/>
                  <a:pt x="40" y="152"/>
                  <a:pt x="40" y="153"/>
                </a:cubicBezTo>
                <a:moveTo>
                  <a:pt x="35" y="148"/>
                </a:moveTo>
                <a:cubicBezTo>
                  <a:pt x="34" y="148"/>
                  <a:pt x="34" y="148"/>
                  <a:pt x="34" y="148"/>
                </a:cubicBezTo>
                <a:cubicBezTo>
                  <a:pt x="34" y="148"/>
                  <a:pt x="34" y="149"/>
                  <a:pt x="34" y="149"/>
                </a:cubicBezTo>
                <a:lnTo>
                  <a:pt x="35" y="148"/>
                </a:lnTo>
                <a:close/>
                <a:moveTo>
                  <a:pt x="36" y="148"/>
                </a:moveTo>
                <a:cubicBezTo>
                  <a:pt x="37" y="148"/>
                  <a:pt x="37" y="148"/>
                  <a:pt x="37" y="148"/>
                </a:cubicBezTo>
                <a:cubicBezTo>
                  <a:pt x="37" y="148"/>
                  <a:pt x="38" y="147"/>
                  <a:pt x="37" y="147"/>
                </a:cubicBezTo>
                <a:cubicBezTo>
                  <a:pt x="37" y="147"/>
                  <a:pt x="37" y="148"/>
                  <a:pt x="36" y="148"/>
                </a:cubicBezTo>
                <a:moveTo>
                  <a:pt x="34" y="145"/>
                </a:moveTo>
                <a:cubicBezTo>
                  <a:pt x="35" y="146"/>
                  <a:pt x="35" y="147"/>
                  <a:pt x="36" y="146"/>
                </a:cubicBezTo>
                <a:cubicBezTo>
                  <a:pt x="35" y="146"/>
                  <a:pt x="35" y="145"/>
                  <a:pt x="34" y="145"/>
                </a:cubicBezTo>
                <a:moveTo>
                  <a:pt x="34" y="146"/>
                </a:moveTo>
                <a:cubicBezTo>
                  <a:pt x="34" y="146"/>
                  <a:pt x="35" y="147"/>
                  <a:pt x="36" y="147"/>
                </a:cubicBezTo>
                <a:cubicBezTo>
                  <a:pt x="36" y="147"/>
                  <a:pt x="36" y="147"/>
                  <a:pt x="36" y="147"/>
                </a:cubicBezTo>
                <a:cubicBezTo>
                  <a:pt x="36" y="147"/>
                  <a:pt x="36" y="147"/>
                  <a:pt x="35" y="146"/>
                </a:cubicBezTo>
                <a:cubicBezTo>
                  <a:pt x="35" y="146"/>
                  <a:pt x="35" y="146"/>
                  <a:pt x="34" y="146"/>
                </a:cubicBezTo>
                <a:moveTo>
                  <a:pt x="29" y="109"/>
                </a:moveTo>
                <a:cubicBezTo>
                  <a:pt x="28" y="109"/>
                  <a:pt x="28" y="109"/>
                  <a:pt x="28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9" y="108"/>
                  <a:pt x="29" y="109"/>
                  <a:pt x="29" y="109"/>
                </a:cubicBezTo>
                <a:moveTo>
                  <a:pt x="14" y="47"/>
                </a:moveTo>
                <a:cubicBezTo>
                  <a:pt x="14" y="47"/>
                  <a:pt x="13" y="48"/>
                  <a:pt x="13" y="48"/>
                </a:cubicBezTo>
                <a:cubicBezTo>
                  <a:pt x="13" y="48"/>
                  <a:pt x="13" y="47"/>
                  <a:pt x="14" y="47"/>
                </a:cubicBezTo>
                <a:moveTo>
                  <a:pt x="90" y="126"/>
                </a:moveTo>
                <a:cubicBezTo>
                  <a:pt x="90" y="126"/>
                  <a:pt x="90" y="126"/>
                  <a:pt x="91" y="126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2" y="128"/>
                  <a:pt x="92" y="128"/>
                  <a:pt x="92" y="129"/>
                </a:cubicBezTo>
                <a:cubicBezTo>
                  <a:pt x="92" y="129"/>
                  <a:pt x="92" y="129"/>
                  <a:pt x="92" y="128"/>
                </a:cubicBezTo>
                <a:cubicBezTo>
                  <a:pt x="91" y="128"/>
                  <a:pt x="91" y="126"/>
                  <a:pt x="90" y="126"/>
                </a:cubicBezTo>
                <a:moveTo>
                  <a:pt x="78" y="155"/>
                </a:moveTo>
                <a:cubicBezTo>
                  <a:pt x="77" y="156"/>
                  <a:pt x="76" y="156"/>
                  <a:pt x="75" y="157"/>
                </a:cubicBezTo>
                <a:cubicBezTo>
                  <a:pt x="76" y="156"/>
                  <a:pt x="77" y="155"/>
                  <a:pt x="78" y="155"/>
                </a:cubicBezTo>
                <a:moveTo>
                  <a:pt x="17" y="69"/>
                </a:moveTo>
                <a:cubicBezTo>
                  <a:pt x="18" y="70"/>
                  <a:pt x="17" y="71"/>
                  <a:pt x="17" y="72"/>
                </a:cubicBezTo>
                <a:cubicBezTo>
                  <a:pt x="17" y="73"/>
                  <a:pt x="17" y="74"/>
                  <a:pt x="16" y="74"/>
                </a:cubicBezTo>
                <a:cubicBezTo>
                  <a:pt x="17" y="72"/>
                  <a:pt x="17" y="71"/>
                  <a:pt x="17" y="69"/>
                </a:cubicBezTo>
                <a:moveTo>
                  <a:pt x="21" y="42"/>
                </a:moveTo>
                <a:cubicBezTo>
                  <a:pt x="20" y="43"/>
                  <a:pt x="21" y="43"/>
                  <a:pt x="20" y="43"/>
                </a:cubicBezTo>
                <a:cubicBezTo>
                  <a:pt x="20" y="43"/>
                  <a:pt x="19" y="43"/>
                  <a:pt x="19" y="43"/>
                </a:cubicBezTo>
                <a:cubicBezTo>
                  <a:pt x="19" y="42"/>
                  <a:pt x="20" y="42"/>
                  <a:pt x="21" y="42"/>
                </a:cubicBezTo>
                <a:moveTo>
                  <a:pt x="19" y="65"/>
                </a:moveTo>
                <a:cubicBezTo>
                  <a:pt x="19" y="66"/>
                  <a:pt x="19" y="67"/>
                  <a:pt x="19" y="68"/>
                </a:cubicBezTo>
                <a:cubicBezTo>
                  <a:pt x="18" y="67"/>
                  <a:pt x="19" y="66"/>
                  <a:pt x="19" y="65"/>
                </a:cubicBezTo>
                <a:moveTo>
                  <a:pt x="14" y="84"/>
                </a:moveTo>
                <a:cubicBezTo>
                  <a:pt x="15" y="83"/>
                  <a:pt x="15" y="82"/>
                  <a:pt x="15" y="81"/>
                </a:cubicBezTo>
                <a:cubicBezTo>
                  <a:pt x="16" y="83"/>
                  <a:pt x="14" y="84"/>
                  <a:pt x="14" y="87"/>
                </a:cubicBezTo>
                <a:cubicBezTo>
                  <a:pt x="14" y="88"/>
                  <a:pt x="14" y="85"/>
                  <a:pt x="14" y="84"/>
                </a:cubicBezTo>
                <a:moveTo>
                  <a:pt x="22" y="42"/>
                </a:moveTo>
                <a:cubicBezTo>
                  <a:pt x="21" y="44"/>
                  <a:pt x="21" y="44"/>
                  <a:pt x="21" y="44"/>
                </a:cubicBezTo>
                <a:cubicBezTo>
                  <a:pt x="21" y="43"/>
                  <a:pt x="21" y="41"/>
                  <a:pt x="22" y="42"/>
                </a:cubicBezTo>
                <a:moveTo>
                  <a:pt x="25" y="36"/>
                </a:moveTo>
                <a:cubicBezTo>
                  <a:pt x="25" y="36"/>
                  <a:pt x="25" y="37"/>
                  <a:pt x="24" y="37"/>
                </a:cubicBezTo>
                <a:cubicBezTo>
                  <a:pt x="24" y="37"/>
                  <a:pt x="24" y="36"/>
                  <a:pt x="25" y="36"/>
                </a:cubicBezTo>
                <a:moveTo>
                  <a:pt x="23" y="39"/>
                </a:moveTo>
                <a:cubicBezTo>
                  <a:pt x="23" y="40"/>
                  <a:pt x="23" y="40"/>
                  <a:pt x="22" y="41"/>
                </a:cubicBezTo>
                <a:cubicBezTo>
                  <a:pt x="22" y="41"/>
                  <a:pt x="22" y="40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11" y="57"/>
                </a:moveTo>
                <a:cubicBezTo>
                  <a:pt x="10" y="58"/>
                  <a:pt x="11" y="58"/>
                  <a:pt x="10" y="59"/>
                </a:cubicBezTo>
                <a:cubicBezTo>
                  <a:pt x="9" y="59"/>
                  <a:pt x="10" y="61"/>
                  <a:pt x="10" y="61"/>
                </a:cubicBezTo>
                <a:cubicBezTo>
                  <a:pt x="10" y="61"/>
                  <a:pt x="9" y="61"/>
                  <a:pt x="9" y="61"/>
                </a:cubicBezTo>
                <a:cubicBezTo>
                  <a:pt x="9" y="60"/>
                  <a:pt x="9" y="59"/>
                  <a:pt x="10" y="59"/>
                </a:cubicBezTo>
                <a:cubicBezTo>
                  <a:pt x="10" y="59"/>
                  <a:pt x="10" y="57"/>
                  <a:pt x="11" y="57"/>
                </a:cubicBezTo>
                <a:moveTo>
                  <a:pt x="36" y="72"/>
                </a:moveTo>
                <a:cubicBezTo>
                  <a:pt x="36" y="73"/>
                  <a:pt x="36" y="74"/>
                  <a:pt x="36" y="74"/>
                </a:cubicBezTo>
                <a:cubicBezTo>
                  <a:pt x="36" y="75"/>
                  <a:pt x="35" y="76"/>
                  <a:pt x="35" y="76"/>
                </a:cubicBezTo>
                <a:cubicBezTo>
                  <a:pt x="35" y="76"/>
                  <a:pt x="35" y="75"/>
                  <a:pt x="35" y="75"/>
                </a:cubicBezTo>
                <a:cubicBezTo>
                  <a:pt x="35" y="74"/>
                  <a:pt x="36" y="73"/>
                  <a:pt x="36" y="72"/>
                </a:cubicBezTo>
                <a:cubicBezTo>
                  <a:pt x="36" y="72"/>
                  <a:pt x="36" y="72"/>
                  <a:pt x="36" y="72"/>
                </a:cubicBezTo>
                <a:moveTo>
                  <a:pt x="72" y="144"/>
                </a:moveTo>
                <a:cubicBezTo>
                  <a:pt x="72" y="144"/>
                  <a:pt x="71" y="145"/>
                  <a:pt x="70" y="145"/>
                </a:cubicBezTo>
                <a:cubicBezTo>
                  <a:pt x="70" y="145"/>
                  <a:pt x="72" y="143"/>
                  <a:pt x="72" y="144"/>
                </a:cubicBezTo>
                <a:moveTo>
                  <a:pt x="49" y="26"/>
                </a:moveTo>
                <a:cubicBezTo>
                  <a:pt x="49" y="25"/>
                  <a:pt x="51" y="25"/>
                  <a:pt x="51" y="24"/>
                </a:cubicBezTo>
                <a:cubicBezTo>
                  <a:pt x="52" y="24"/>
                  <a:pt x="54" y="24"/>
                  <a:pt x="53" y="24"/>
                </a:cubicBezTo>
                <a:cubicBezTo>
                  <a:pt x="52" y="25"/>
                  <a:pt x="51" y="25"/>
                  <a:pt x="49" y="26"/>
                </a:cubicBezTo>
                <a:moveTo>
                  <a:pt x="57" y="150"/>
                </a:moveTo>
                <a:cubicBezTo>
                  <a:pt x="57" y="150"/>
                  <a:pt x="55" y="150"/>
                  <a:pt x="53" y="150"/>
                </a:cubicBezTo>
                <a:cubicBezTo>
                  <a:pt x="52" y="150"/>
                  <a:pt x="50" y="151"/>
                  <a:pt x="50" y="150"/>
                </a:cubicBezTo>
                <a:cubicBezTo>
                  <a:pt x="50" y="150"/>
                  <a:pt x="50" y="150"/>
                  <a:pt x="51" y="150"/>
                </a:cubicBezTo>
                <a:cubicBezTo>
                  <a:pt x="51" y="150"/>
                  <a:pt x="51" y="150"/>
                  <a:pt x="52" y="150"/>
                </a:cubicBezTo>
                <a:cubicBezTo>
                  <a:pt x="53" y="150"/>
                  <a:pt x="53" y="150"/>
                  <a:pt x="54" y="150"/>
                </a:cubicBezTo>
                <a:cubicBezTo>
                  <a:pt x="56" y="150"/>
                  <a:pt x="57" y="150"/>
                  <a:pt x="57" y="150"/>
                </a:cubicBezTo>
                <a:moveTo>
                  <a:pt x="15" y="97"/>
                </a:moveTo>
                <a:cubicBezTo>
                  <a:pt x="14" y="98"/>
                  <a:pt x="15" y="95"/>
                  <a:pt x="15" y="95"/>
                </a:cubicBezTo>
                <a:cubicBezTo>
                  <a:pt x="15" y="95"/>
                  <a:pt x="15" y="94"/>
                  <a:pt x="15" y="94"/>
                </a:cubicBezTo>
                <a:cubicBezTo>
                  <a:pt x="16" y="94"/>
                  <a:pt x="15" y="97"/>
                  <a:pt x="15" y="97"/>
                </a:cubicBezTo>
                <a:moveTo>
                  <a:pt x="36" y="144"/>
                </a:moveTo>
                <a:cubicBezTo>
                  <a:pt x="36" y="143"/>
                  <a:pt x="35" y="143"/>
                  <a:pt x="35" y="142"/>
                </a:cubicBezTo>
                <a:cubicBezTo>
                  <a:pt x="36" y="143"/>
                  <a:pt x="37" y="143"/>
                  <a:pt x="36" y="144"/>
                </a:cubicBezTo>
                <a:moveTo>
                  <a:pt x="59" y="148"/>
                </a:moveTo>
                <a:cubicBezTo>
                  <a:pt x="60" y="148"/>
                  <a:pt x="59" y="148"/>
                  <a:pt x="59" y="148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58" y="149"/>
                  <a:pt x="57" y="149"/>
                  <a:pt x="56" y="149"/>
                </a:cubicBezTo>
                <a:cubicBezTo>
                  <a:pt x="56" y="149"/>
                  <a:pt x="55" y="149"/>
                  <a:pt x="55" y="149"/>
                </a:cubicBezTo>
                <a:cubicBezTo>
                  <a:pt x="56" y="149"/>
                  <a:pt x="57" y="149"/>
                  <a:pt x="57" y="148"/>
                </a:cubicBezTo>
                <a:cubicBezTo>
                  <a:pt x="58" y="148"/>
                  <a:pt x="59" y="148"/>
                  <a:pt x="59" y="148"/>
                </a:cubicBezTo>
                <a:moveTo>
                  <a:pt x="69" y="144"/>
                </a:moveTo>
                <a:cubicBezTo>
                  <a:pt x="68" y="145"/>
                  <a:pt x="67" y="145"/>
                  <a:pt x="66" y="145"/>
                </a:cubicBezTo>
                <a:cubicBezTo>
                  <a:pt x="66" y="145"/>
                  <a:pt x="67" y="145"/>
                  <a:pt x="68" y="144"/>
                </a:cubicBezTo>
                <a:cubicBezTo>
                  <a:pt x="68" y="144"/>
                  <a:pt x="69" y="144"/>
                  <a:pt x="69" y="144"/>
                </a:cubicBezTo>
                <a:moveTo>
                  <a:pt x="58" y="148"/>
                </a:moveTo>
                <a:cubicBezTo>
                  <a:pt x="57" y="148"/>
                  <a:pt x="56" y="148"/>
                  <a:pt x="56" y="147"/>
                </a:cubicBezTo>
                <a:cubicBezTo>
                  <a:pt x="57" y="148"/>
                  <a:pt x="58" y="147"/>
                  <a:pt x="58" y="148"/>
                </a:cubicBezTo>
                <a:moveTo>
                  <a:pt x="54" y="148"/>
                </a:moveTo>
                <a:cubicBezTo>
                  <a:pt x="54" y="148"/>
                  <a:pt x="54" y="148"/>
                  <a:pt x="55" y="148"/>
                </a:cubicBezTo>
                <a:cubicBezTo>
                  <a:pt x="55" y="148"/>
                  <a:pt x="55" y="148"/>
                  <a:pt x="55" y="148"/>
                </a:cubicBezTo>
                <a:cubicBezTo>
                  <a:pt x="54" y="149"/>
                  <a:pt x="54" y="148"/>
                  <a:pt x="53" y="148"/>
                </a:cubicBezTo>
                <a:cubicBezTo>
                  <a:pt x="53" y="148"/>
                  <a:pt x="53" y="148"/>
                  <a:pt x="54" y="148"/>
                </a:cubicBezTo>
                <a:moveTo>
                  <a:pt x="40" y="62"/>
                </a:moveTo>
                <a:cubicBezTo>
                  <a:pt x="40" y="63"/>
                  <a:pt x="40" y="64"/>
                  <a:pt x="39" y="65"/>
                </a:cubicBezTo>
                <a:cubicBezTo>
                  <a:pt x="38" y="66"/>
                  <a:pt x="38" y="68"/>
                  <a:pt x="37" y="69"/>
                </a:cubicBezTo>
                <a:cubicBezTo>
                  <a:pt x="37" y="70"/>
                  <a:pt x="37" y="72"/>
                  <a:pt x="36" y="72"/>
                </a:cubicBezTo>
                <a:cubicBezTo>
                  <a:pt x="37" y="71"/>
                  <a:pt x="37" y="70"/>
                  <a:pt x="37" y="69"/>
                </a:cubicBezTo>
                <a:cubicBezTo>
                  <a:pt x="37" y="68"/>
                  <a:pt x="38" y="67"/>
                  <a:pt x="38" y="67"/>
                </a:cubicBezTo>
                <a:cubicBezTo>
                  <a:pt x="38" y="65"/>
                  <a:pt x="39" y="64"/>
                  <a:pt x="40" y="62"/>
                </a:cubicBezTo>
                <a:moveTo>
                  <a:pt x="34" y="80"/>
                </a:moveTo>
                <a:cubicBezTo>
                  <a:pt x="34" y="80"/>
                  <a:pt x="34" y="81"/>
                  <a:pt x="34" y="82"/>
                </a:cubicBezTo>
                <a:cubicBezTo>
                  <a:pt x="33" y="81"/>
                  <a:pt x="34" y="81"/>
                  <a:pt x="34" y="80"/>
                </a:cubicBezTo>
                <a:moveTo>
                  <a:pt x="32" y="92"/>
                </a:moveTo>
                <a:cubicBezTo>
                  <a:pt x="32" y="92"/>
                  <a:pt x="32" y="93"/>
                  <a:pt x="32" y="94"/>
                </a:cubicBezTo>
                <a:cubicBezTo>
                  <a:pt x="32" y="94"/>
                  <a:pt x="32" y="93"/>
                  <a:pt x="32" y="92"/>
                </a:cubicBezTo>
                <a:moveTo>
                  <a:pt x="33" y="82"/>
                </a:moveTo>
                <a:cubicBezTo>
                  <a:pt x="34" y="82"/>
                  <a:pt x="34" y="83"/>
                  <a:pt x="34" y="84"/>
                </a:cubicBezTo>
                <a:cubicBezTo>
                  <a:pt x="33" y="84"/>
                  <a:pt x="33" y="85"/>
                  <a:pt x="33" y="85"/>
                </a:cubicBezTo>
                <a:cubicBezTo>
                  <a:pt x="33" y="85"/>
                  <a:pt x="33" y="83"/>
                  <a:pt x="33" y="82"/>
                </a:cubicBezTo>
                <a:moveTo>
                  <a:pt x="48" y="49"/>
                </a:moveTo>
                <a:cubicBezTo>
                  <a:pt x="48" y="50"/>
                  <a:pt x="48" y="50"/>
                  <a:pt x="47" y="51"/>
                </a:cubicBezTo>
                <a:cubicBezTo>
                  <a:pt x="47" y="50"/>
                  <a:pt x="48" y="50"/>
                  <a:pt x="48" y="49"/>
                </a:cubicBezTo>
                <a:moveTo>
                  <a:pt x="59" y="41"/>
                </a:move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1"/>
                  <a:pt x="58" y="42"/>
                  <a:pt x="58" y="42"/>
                </a:cubicBezTo>
                <a:cubicBezTo>
                  <a:pt x="57" y="42"/>
                  <a:pt x="57" y="42"/>
                  <a:pt x="56" y="42"/>
                </a:cubicBezTo>
                <a:cubicBezTo>
                  <a:pt x="56" y="42"/>
                  <a:pt x="56" y="42"/>
                  <a:pt x="55" y="43"/>
                </a:cubicBezTo>
                <a:cubicBezTo>
                  <a:pt x="55" y="43"/>
                  <a:pt x="55" y="43"/>
                  <a:pt x="54" y="43"/>
                </a:cubicBezTo>
                <a:cubicBezTo>
                  <a:pt x="54" y="42"/>
                  <a:pt x="55" y="42"/>
                  <a:pt x="56" y="42"/>
                </a:cubicBezTo>
                <a:cubicBezTo>
                  <a:pt x="56" y="42"/>
                  <a:pt x="57" y="42"/>
                  <a:pt x="57" y="42"/>
                </a:cubicBezTo>
                <a:cubicBezTo>
                  <a:pt x="58" y="41"/>
                  <a:pt x="59" y="41"/>
                  <a:pt x="59" y="41"/>
                </a:cubicBezTo>
                <a:moveTo>
                  <a:pt x="41" y="60"/>
                </a:moveTo>
                <a:cubicBezTo>
                  <a:pt x="42" y="60"/>
                  <a:pt x="40" y="62"/>
                  <a:pt x="40" y="62"/>
                </a:cubicBezTo>
                <a:cubicBezTo>
                  <a:pt x="41" y="62"/>
                  <a:pt x="41" y="61"/>
                  <a:pt x="41" y="60"/>
                </a:cubicBezTo>
                <a:moveTo>
                  <a:pt x="47" y="51"/>
                </a:moveTo>
                <a:cubicBezTo>
                  <a:pt x="47" y="51"/>
                  <a:pt x="46" y="52"/>
                  <a:pt x="46" y="52"/>
                </a:cubicBezTo>
                <a:cubicBezTo>
                  <a:pt x="46" y="52"/>
                  <a:pt x="47" y="51"/>
                  <a:pt x="47" y="51"/>
                </a:cubicBezTo>
                <a:moveTo>
                  <a:pt x="80" y="133"/>
                </a:moveTo>
                <a:cubicBezTo>
                  <a:pt x="80" y="133"/>
                  <a:pt x="80" y="133"/>
                  <a:pt x="8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32"/>
                  <a:pt x="80" y="133"/>
                  <a:pt x="80" y="133"/>
                </a:cubicBezTo>
                <a:moveTo>
                  <a:pt x="19" y="121"/>
                </a:moveTo>
                <a:cubicBezTo>
                  <a:pt x="19" y="121"/>
                  <a:pt x="20" y="122"/>
                  <a:pt x="20" y="122"/>
                </a:cubicBezTo>
                <a:cubicBezTo>
                  <a:pt x="20" y="122"/>
                  <a:pt x="20" y="122"/>
                  <a:pt x="20" y="121"/>
                </a:cubicBezTo>
                <a:cubicBezTo>
                  <a:pt x="21" y="121"/>
                  <a:pt x="20" y="122"/>
                  <a:pt x="20" y="122"/>
                </a:cubicBezTo>
                <a:cubicBezTo>
                  <a:pt x="20" y="122"/>
                  <a:pt x="19" y="121"/>
                  <a:pt x="19" y="121"/>
                </a:cubicBezTo>
                <a:moveTo>
                  <a:pt x="18" y="116"/>
                </a:moveTo>
                <a:cubicBezTo>
                  <a:pt x="19" y="116"/>
                  <a:pt x="19" y="117"/>
                  <a:pt x="19" y="117"/>
                </a:cubicBezTo>
                <a:cubicBezTo>
                  <a:pt x="18" y="117"/>
                  <a:pt x="19" y="116"/>
                  <a:pt x="18" y="116"/>
                </a:cubicBezTo>
                <a:moveTo>
                  <a:pt x="22" y="122"/>
                </a:moveTo>
                <a:cubicBezTo>
                  <a:pt x="22" y="122"/>
                  <a:pt x="22" y="123"/>
                  <a:pt x="22" y="123"/>
                </a:cubicBezTo>
                <a:cubicBezTo>
                  <a:pt x="22" y="123"/>
                  <a:pt x="21" y="122"/>
                  <a:pt x="22" y="122"/>
                </a:cubicBezTo>
                <a:moveTo>
                  <a:pt x="21" y="118"/>
                </a:moveTo>
                <a:cubicBezTo>
                  <a:pt x="21" y="118"/>
                  <a:pt x="21" y="119"/>
                  <a:pt x="21" y="119"/>
                </a:cubicBezTo>
                <a:cubicBezTo>
                  <a:pt x="21" y="119"/>
                  <a:pt x="21" y="119"/>
                  <a:pt x="21" y="120"/>
                </a:cubicBezTo>
                <a:cubicBezTo>
                  <a:pt x="20" y="119"/>
                  <a:pt x="20" y="118"/>
                  <a:pt x="21" y="118"/>
                </a:cubicBezTo>
                <a:moveTo>
                  <a:pt x="21" y="122"/>
                </a:moveTo>
                <a:cubicBezTo>
                  <a:pt x="21" y="122"/>
                  <a:pt x="21" y="123"/>
                  <a:pt x="21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2" y="123"/>
                  <a:pt x="21" y="123"/>
                  <a:pt x="21" y="124"/>
                </a:cubicBezTo>
                <a:cubicBezTo>
                  <a:pt x="21" y="124"/>
                  <a:pt x="22" y="124"/>
                  <a:pt x="22" y="125"/>
                </a:cubicBezTo>
                <a:cubicBezTo>
                  <a:pt x="22" y="125"/>
                  <a:pt x="22" y="124"/>
                  <a:pt x="22" y="124"/>
                </a:cubicBezTo>
                <a:cubicBezTo>
                  <a:pt x="21" y="124"/>
                  <a:pt x="21" y="124"/>
                  <a:pt x="21" y="124"/>
                </a:cubicBezTo>
                <a:cubicBezTo>
                  <a:pt x="20" y="124"/>
                  <a:pt x="21" y="124"/>
                  <a:pt x="21" y="124"/>
                </a:cubicBezTo>
                <a:cubicBezTo>
                  <a:pt x="21" y="124"/>
                  <a:pt x="20" y="124"/>
                  <a:pt x="20" y="124"/>
                </a:cubicBezTo>
                <a:cubicBezTo>
                  <a:pt x="20" y="123"/>
                  <a:pt x="21" y="123"/>
                  <a:pt x="20" y="122"/>
                </a:cubicBezTo>
                <a:cubicBezTo>
                  <a:pt x="20" y="122"/>
                  <a:pt x="21" y="122"/>
                  <a:pt x="21" y="122"/>
                </a:cubicBezTo>
                <a:moveTo>
                  <a:pt x="24" y="132"/>
                </a:moveTo>
                <a:cubicBezTo>
                  <a:pt x="25" y="133"/>
                  <a:pt x="25" y="133"/>
                  <a:pt x="26" y="134"/>
                </a:cubicBezTo>
                <a:cubicBezTo>
                  <a:pt x="25" y="134"/>
                  <a:pt x="25" y="134"/>
                  <a:pt x="26" y="135"/>
                </a:cubicBezTo>
                <a:cubicBezTo>
                  <a:pt x="25" y="135"/>
                  <a:pt x="24" y="134"/>
                  <a:pt x="24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134"/>
                  <a:pt x="24" y="134"/>
                  <a:pt x="24" y="135"/>
                </a:cubicBezTo>
                <a:cubicBezTo>
                  <a:pt x="25" y="135"/>
                  <a:pt x="25" y="136"/>
                  <a:pt x="24" y="136"/>
                </a:cubicBezTo>
                <a:cubicBezTo>
                  <a:pt x="24" y="136"/>
                  <a:pt x="24" y="135"/>
                  <a:pt x="24" y="135"/>
                </a:cubicBezTo>
                <a:cubicBezTo>
                  <a:pt x="24" y="134"/>
                  <a:pt x="23" y="134"/>
                  <a:pt x="23" y="135"/>
                </a:cubicBezTo>
                <a:cubicBezTo>
                  <a:pt x="23" y="134"/>
                  <a:pt x="22" y="133"/>
                  <a:pt x="22" y="133"/>
                </a:cubicBezTo>
                <a:cubicBezTo>
                  <a:pt x="22" y="132"/>
                  <a:pt x="22" y="132"/>
                  <a:pt x="22" y="132"/>
                </a:cubicBezTo>
                <a:cubicBezTo>
                  <a:pt x="21" y="131"/>
                  <a:pt x="21" y="131"/>
                  <a:pt x="21" y="131"/>
                </a:cubicBezTo>
                <a:cubicBezTo>
                  <a:pt x="22" y="131"/>
                  <a:pt x="22" y="131"/>
                  <a:pt x="22" y="131"/>
                </a:cubicBezTo>
                <a:cubicBezTo>
                  <a:pt x="22" y="132"/>
                  <a:pt x="22" y="132"/>
                  <a:pt x="23" y="132"/>
                </a:cubicBezTo>
                <a:cubicBezTo>
                  <a:pt x="23" y="132"/>
                  <a:pt x="23" y="131"/>
                  <a:pt x="23" y="131"/>
                </a:cubicBezTo>
                <a:cubicBezTo>
                  <a:pt x="23" y="130"/>
                  <a:pt x="23" y="132"/>
                  <a:pt x="23" y="132"/>
                </a:cubicBezTo>
                <a:cubicBezTo>
                  <a:pt x="23" y="132"/>
                  <a:pt x="23" y="132"/>
                  <a:pt x="22" y="132"/>
                </a:cubicBezTo>
                <a:cubicBezTo>
                  <a:pt x="23" y="133"/>
                  <a:pt x="23" y="133"/>
                  <a:pt x="23" y="134"/>
                </a:cubicBezTo>
                <a:cubicBezTo>
                  <a:pt x="24" y="134"/>
                  <a:pt x="23" y="133"/>
                  <a:pt x="23" y="133"/>
                </a:cubicBezTo>
                <a:cubicBezTo>
                  <a:pt x="23" y="133"/>
                  <a:pt x="24" y="133"/>
                  <a:pt x="24" y="133"/>
                </a:cubicBezTo>
                <a:cubicBezTo>
                  <a:pt x="24" y="133"/>
                  <a:pt x="23" y="132"/>
                  <a:pt x="24" y="132"/>
                </a:cubicBezTo>
                <a:cubicBezTo>
                  <a:pt x="24" y="132"/>
                  <a:pt x="24" y="132"/>
                  <a:pt x="24" y="132"/>
                </a:cubicBezTo>
                <a:moveTo>
                  <a:pt x="23" y="121"/>
                </a:moveTo>
                <a:cubicBezTo>
                  <a:pt x="24" y="122"/>
                  <a:pt x="24" y="123"/>
                  <a:pt x="25" y="123"/>
                </a:cubicBezTo>
                <a:cubicBezTo>
                  <a:pt x="25" y="123"/>
                  <a:pt x="25" y="123"/>
                  <a:pt x="25" y="124"/>
                </a:cubicBezTo>
                <a:cubicBezTo>
                  <a:pt x="26" y="125"/>
                  <a:pt x="27" y="126"/>
                  <a:pt x="27" y="128"/>
                </a:cubicBezTo>
                <a:cubicBezTo>
                  <a:pt x="27" y="128"/>
                  <a:pt x="27" y="128"/>
                  <a:pt x="27" y="129"/>
                </a:cubicBezTo>
                <a:cubicBezTo>
                  <a:pt x="26" y="129"/>
                  <a:pt x="26" y="128"/>
                  <a:pt x="26" y="129"/>
                </a:cubicBezTo>
                <a:cubicBezTo>
                  <a:pt x="25" y="128"/>
                  <a:pt x="25" y="128"/>
                  <a:pt x="25" y="127"/>
                </a:cubicBezTo>
                <a:cubicBezTo>
                  <a:pt x="24" y="128"/>
                  <a:pt x="25" y="129"/>
                  <a:pt x="25" y="129"/>
                </a:cubicBezTo>
                <a:cubicBezTo>
                  <a:pt x="25" y="129"/>
                  <a:pt x="25" y="129"/>
                  <a:pt x="24" y="129"/>
                </a:cubicBezTo>
                <a:cubicBezTo>
                  <a:pt x="25" y="129"/>
                  <a:pt x="24" y="128"/>
                  <a:pt x="24" y="128"/>
                </a:cubicBezTo>
                <a:cubicBezTo>
                  <a:pt x="24" y="127"/>
                  <a:pt x="23" y="127"/>
                  <a:pt x="23" y="126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4" y="127"/>
                  <a:pt x="25" y="127"/>
                  <a:pt x="25" y="127"/>
                </a:cubicBezTo>
                <a:cubicBezTo>
                  <a:pt x="25" y="126"/>
                  <a:pt x="25" y="126"/>
                  <a:pt x="24" y="126"/>
                </a:cubicBezTo>
                <a:cubicBezTo>
                  <a:pt x="24" y="125"/>
                  <a:pt x="24" y="123"/>
                  <a:pt x="23" y="122"/>
                </a:cubicBezTo>
                <a:cubicBezTo>
                  <a:pt x="23" y="122"/>
                  <a:pt x="23" y="122"/>
                  <a:pt x="23" y="121"/>
                </a:cubicBezTo>
                <a:moveTo>
                  <a:pt x="25" y="125"/>
                </a:moveTo>
                <a:cubicBezTo>
                  <a:pt x="24" y="125"/>
                  <a:pt x="25" y="125"/>
                  <a:pt x="24" y="125"/>
                </a:cubicBezTo>
                <a:cubicBezTo>
                  <a:pt x="25" y="125"/>
                  <a:pt x="25" y="124"/>
                  <a:pt x="25" y="124"/>
                </a:cubicBezTo>
                <a:cubicBezTo>
                  <a:pt x="24" y="123"/>
                  <a:pt x="24" y="124"/>
                  <a:pt x="25" y="125"/>
                </a:cubicBezTo>
                <a:moveTo>
                  <a:pt x="24" y="131"/>
                </a:moveTo>
                <a:cubicBezTo>
                  <a:pt x="24" y="131"/>
                  <a:pt x="24" y="130"/>
                  <a:pt x="23" y="130"/>
                </a:cubicBezTo>
                <a:cubicBezTo>
                  <a:pt x="23" y="131"/>
                  <a:pt x="24" y="131"/>
                  <a:pt x="24" y="131"/>
                </a:cubicBezTo>
                <a:cubicBezTo>
                  <a:pt x="24" y="131"/>
                  <a:pt x="24" y="131"/>
                  <a:pt x="24" y="131"/>
                </a:cubicBezTo>
                <a:cubicBezTo>
                  <a:pt x="24" y="131"/>
                  <a:pt x="25" y="131"/>
                  <a:pt x="24" y="130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24" y="131"/>
                  <a:pt x="25" y="132"/>
                  <a:pt x="25" y="132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4" y="132"/>
                  <a:pt x="23" y="131"/>
                  <a:pt x="22" y="130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30"/>
                  <a:pt x="22" y="130"/>
                  <a:pt x="22" y="129"/>
                </a:cubicBezTo>
                <a:cubicBezTo>
                  <a:pt x="22" y="129"/>
                  <a:pt x="23" y="129"/>
                  <a:pt x="22" y="128"/>
                </a:cubicBezTo>
                <a:cubicBezTo>
                  <a:pt x="24" y="128"/>
                  <a:pt x="24" y="129"/>
                  <a:pt x="24" y="130"/>
                </a:cubicBezTo>
                <a:cubicBezTo>
                  <a:pt x="24" y="130"/>
                  <a:pt x="24" y="130"/>
                  <a:pt x="23" y="130"/>
                </a:cubicBezTo>
                <a:cubicBezTo>
                  <a:pt x="24" y="130"/>
                  <a:pt x="24" y="130"/>
                  <a:pt x="24" y="131"/>
                </a:cubicBezTo>
                <a:moveTo>
                  <a:pt x="17" y="115"/>
                </a:moveTo>
                <a:cubicBezTo>
                  <a:pt x="17" y="115"/>
                  <a:pt x="17" y="116"/>
                  <a:pt x="17" y="116"/>
                </a:cubicBezTo>
                <a:cubicBezTo>
                  <a:pt x="18" y="117"/>
                  <a:pt x="18" y="117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7" y="119"/>
                  <a:pt x="18" y="119"/>
                  <a:pt x="18" y="118"/>
                </a:cubicBezTo>
                <a:cubicBezTo>
                  <a:pt x="17" y="118"/>
                  <a:pt x="17" y="118"/>
                  <a:pt x="17" y="118"/>
                </a:cubicBezTo>
                <a:cubicBezTo>
                  <a:pt x="16" y="119"/>
                  <a:pt x="17" y="120"/>
                  <a:pt x="17" y="121"/>
                </a:cubicBezTo>
                <a:cubicBezTo>
                  <a:pt x="17" y="121"/>
                  <a:pt x="17" y="120"/>
                  <a:pt x="17" y="120"/>
                </a:cubicBezTo>
                <a:cubicBezTo>
                  <a:pt x="17" y="119"/>
                  <a:pt x="16" y="119"/>
                  <a:pt x="16" y="119"/>
                </a:cubicBezTo>
                <a:cubicBezTo>
                  <a:pt x="16" y="118"/>
                  <a:pt x="16" y="117"/>
                  <a:pt x="15" y="116"/>
                </a:cubicBezTo>
                <a:cubicBezTo>
                  <a:pt x="16" y="115"/>
                  <a:pt x="16" y="116"/>
                  <a:pt x="16" y="116"/>
                </a:cubicBezTo>
                <a:cubicBezTo>
                  <a:pt x="16" y="116"/>
                  <a:pt x="16" y="118"/>
                  <a:pt x="16" y="119"/>
                </a:cubicBezTo>
                <a:cubicBezTo>
                  <a:pt x="17" y="118"/>
                  <a:pt x="17" y="118"/>
                  <a:pt x="17" y="117"/>
                </a:cubicBezTo>
                <a:cubicBezTo>
                  <a:pt x="17" y="117"/>
                  <a:pt x="16" y="117"/>
                  <a:pt x="17" y="118"/>
                </a:cubicBezTo>
                <a:cubicBezTo>
                  <a:pt x="16" y="117"/>
                  <a:pt x="17" y="116"/>
                  <a:pt x="17" y="115"/>
                </a:cubicBezTo>
                <a:moveTo>
                  <a:pt x="26" y="134"/>
                </a:moveTo>
                <a:cubicBezTo>
                  <a:pt x="27" y="135"/>
                  <a:pt x="26" y="135"/>
                  <a:pt x="27" y="136"/>
                </a:cubicBezTo>
                <a:cubicBezTo>
                  <a:pt x="27" y="135"/>
                  <a:pt x="27" y="136"/>
                  <a:pt x="28" y="136"/>
                </a:cubicBezTo>
                <a:cubicBezTo>
                  <a:pt x="27" y="136"/>
                  <a:pt x="28" y="137"/>
                  <a:pt x="27" y="137"/>
                </a:cubicBezTo>
                <a:cubicBezTo>
                  <a:pt x="27" y="137"/>
                  <a:pt x="26" y="137"/>
                  <a:pt x="27" y="138"/>
                </a:cubicBezTo>
                <a:cubicBezTo>
                  <a:pt x="26" y="138"/>
                  <a:pt x="26" y="137"/>
                  <a:pt x="26" y="137"/>
                </a:cubicBezTo>
                <a:cubicBezTo>
                  <a:pt x="26" y="137"/>
                  <a:pt x="27" y="137"/>
                  <a:pt x="27" y="137"/>
                </a:cubicBezTo>
                <a:cubicBezTo>
                  <a:pt x="27" y="137"/>
                  <a:pt x="27" y="137"/>
                  <a:pt x="27" y="137"/>
                </a:cubicBezTo>
                <a:cubicBezTo>
                  <a:pt x="27" y="136"/>
                  <a:pt x="26" y="136"/>
                  <a:pt x="26" y="136"/>
                </a:cubicBezTo>
                <a:cubicBezTo>
                  <a:pt x="26" y="136"/>
                  <a:pt x="25" y="137"/>
                  <a:pt x="25" y="136"/>
                </a:cubicBezTo>
                <a:cubicBezTo>
                  <a:pt x="25" y="135"/>
                  <a:pt x="27" y="136"/>
                  <a:pt x="26" y="134"/>
                </a:cubicBezTo>
                <a:moveTo>
                  <a:pt x="18" y="109"/>
                </a:moveTo>
                <a:cubicBezTo>
                  <a:pt x="18" y="108"/>
                  <a:pt x="18" y="108"/>
                  <a:pt x="18" y="108"/>
                </a:cubicBezTo>
                <a:cubicBezTo>
                  <a:pt x="19" y="107"/>
                  <a:pt x="18" y="109"/>
                  <a:pt x="18" y="109"/>
                </a:cubicBezTo>
                <a:moveTo>
                  <a:pt x="75" y="17"/>
                </a:moveTo>
                <a:cubicBezTo>
                  <a:pt x="76" y="17"/>
                  <a:pt x="77" y="18"/>
                  <a:pt x="78" y="18"/>
                </a:cubicBezTo>
                <a:cubicBezTo>
                  <a:pt x="77" y="18"/>
                  <a:pt x="76" y="17"/>
                  <a:pt x="75" y="17"/>
                </a:cubicBezTo>
                <a:moveTo>
                  <a:pt x="18" y="109"/>
                </a:moveTo>
                <a:cubicBezTo>
                  <a:pt x="18" y="109"/>
                  <a:pt x="18" y="110"/>
                  <a:pt x="19" y="110"/>
                </a:cubicBezTo>
                <a:cubicBezTo>
                  <a:pt x="19" y="110"/>
                  <a:pt x="19" y="111"/>
                  <a:pt x="18" y="111"/>
                </a:cubicBezTo>
                <a:cubicBezTo>
                  <a:pt x="19" y="111"/>
                  <a:pt x="18" y="110"/>
                  <a:pt x="18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17" y="110"/>
                  <a:pt x="17" y="109"/>
                  <a:pt x="18" y="109"/>
                </a:cubicBezTo>
                <a:moveTo>
                  <a:pt x="74" y="27"/>
                </a:moveTo>
                <a:cubicBezTo>
                  <a:pt x="74" y="28"/>
                  <a:pt x="73" y="28"/>
                  <a:pt x="73" y="27"/>
                </a:cubicBezTo>
                <a:cubicBezTo>
                  <a:pt x="73" y="28"/>
                  <a:pt x="73" y="28"/>
                  <a:pt x="73" y="28"/>
                </a:cubicBezTo>
                <a:cubicBezTo>
                  <a:pt x="72" y="28"/>
                  <a:pt x="71" y="27"/>
                  <a:pt x="70" y="27"/>
                </a:cubicBezTo>
                <a:cubicBezTo>
                  <a:pt x="70" y="27"/>
                  <a:pt x="69" y="27"/>
                  <a:pt x="69" y="27"/>
                </a:cubicBezTo>
                <a:cubicBezTo>
                  <a:pt x="68" y="27"/>
                  <a:pt x="67" y="27"/>
                  <a:pt x="67" y="26"/>
                </a:cubicBezTo>
                <a:cubicBezTo>
                  <a:pt x="67" y="26"/>
                  <a:pt x="67" y="26"/>
                  <a:pt x="66" y="26"/>
                </a:cubicBezTo>
                <a:cubicBezTo>
                  <a:pt x="66" y="26"/>
                  <a:pt x="66" y="26"/>
                  <a:pt x="65" y="26"/>
                </a:cubicBezTo>
                <a:cubicBezTo>
                  <a:pt x="65" y="26"/>
                  <a:pt x="64" y="26"/>
                  <a:pt x="64" y="26"/>
                </a:cubicBezTo>
                <a:cubicBezTo>
                  <a:pt x="63" y="25"/>
                  <a:pt x="63" y="25"/>
                  <a:pt x="63" y="25"/>
                </a:cubicBezTo>
                <a:cubicBezTo>
                  <a:pt x="63" y="25"/>
                  <a:pt x="63" y="25"/>
                  <a:pt x="63" y="25"/>
                </a:cubicBezTo>
                <a:cubicBezTo>
                  <a:pt x="62" y="25"/>
                  <a:pt x="62" y="25"/>
                  <a:pt x="61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5"/>
                  <a:pt x="59" y="25"/>
                  <a:pt x="59" y="25"/>
                </a:cubicBezTo>
                <a:cubicBezTo>
                  <a:pt x="58" y="25"/>
                  <a:pt x="57" y="25"/>
                  <a:pt x="56" y="25"/>
                </a:cubicBezTo>
                <a:cubicBezTo>
                  <a:pt x="56" y="25"/>
                  <a:pt x="56" y="25"/>
                  <a:pt x="56" y="24"/>
                </a:cubicBezTo>
                <a:cubicBezTo>
                  <a:pt x="55" y="25"/>
                  <a:pt x="56" y="25"/>
                  <a:pt x="56" y="25"/>
                </a:cubicBezTo>
                <a:cubicBezTo>
                  <a:pt x="55" y="26"/>
                  <a:pt x="54" y="25"/>
                  <a:pt x="54" y="26"/>
                </a:cubicBezTo>
                <a:cubicBezTo>
                  <a:pt x="53" y="27"/>
                  <a:pt x="53" y="26"/>
                  <a:pt x="53" y="26"/>
                </a:cubicBezTo>
                <a:cubicBezTo>
                  <a:pt x="53" y="26"/>
                  <a:pt x="53" y="27"/>
                  <a:pt x="52" y="26"/>
                </a:cubicBezTo>
                <a:cubicBezTo>
                  <a:pt x="53" y="27"/>
                  <a:pt x="52" y="27"/>
                  <a:pt x="52" y="27"/>
                </a:cubicBezTo>
                <a:cubicBezTo>
                  <a:pt x="52" y="27"/>
                  <a:pt x="52" y="28"/>
                  <a:pt x="52" y="28"/>
                </a:cubicBezTo>
                <a:cubicBezTo>
                  <a:pt x="53" y="28"/>
                  <a:pt x="52" y="27"/>
                  <a:pt x="52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6"/>
                  <a:pt x="54" y="26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7"/>
                  <a:pt x="55" y="26"/>
                  <a:pt x="55" y="27"/>
                </a:cubicBezTo>
                <a:cubicBezTo>
                  <a:pt x="55" y="26"/>
                  <a:pt x="56" y="26"/>
                  <a:pt x="57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7"/>
                  <a:pt x="56" y="27"/>
                  <a:pt x="56" y="27"/>
                </a:cubicBezTo>
                <a:cubicBezTo>
                  <a:pt x="57" y="27"/>
                  <a:pt x="56" y="27"/>
                  <a:pt x="56" y="27"/>
                </a:cubicBezTo>
                <a:cubicBezTo>
                  <a:pt x="56" y="26"/>
                  <a:pt x="56" y="27"/>
                  <a:pt x="57" y="26"/>
                </a:cubicBezTo>
                <a:cubicBezTo>
                  <a:pt x="57" y="26"/>
                  <a:pt x="57" y="25"/>
                  <a:pt x="57" y="26"/>
                </a:cubicBezTo>
                <a:cubicBezTo>
                  <a:pt x="57" y="27"/>
                  <a:pt x="57" y="26"/>
                  <a:pt x="57" y="26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8"/>
                  <a:pt x="57" y="27"/>
                  <a:pt x="58" y="28"/>
                </a:cubicBezTo>
                <a:cubicBezTo>
                  <a:pt x="58" y="27"/>
                  <a:pt x="57" y="27"/>
                  <a:pt x="57" y="27"/>
                </a:cubicBezTo>
                <a:cubicBezTo>
                  <a:pt x="57" y="26"/>
                  <a:pt x="58" y="26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8" y="28"/>
                  <a:pt x="59" y="28"/>
                </a:cubicBezTo>
                <a:cubicBezTo>
                  <a:pt x="59" y="28"/>
                  <a:pt x="58" y="29"/>
                  <a:pt x="58" y="28"/>
                </a:cubicBez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29"/>
                  <a:pt x="57" y="29"/>
                </a:cubicBezTo>
                <a:cubicBezTo>
                  <a:pt x="57" y="29"/>
                  <a:pt x="57" y="29"/>
                  <a:pt x="57" y="29"/>
                </a:cubicBezTo>
                <a:cubicBezTo>
                  <a:pt x="57" y="29"/>
                  <a:pt x="56" y="29"/>
                  <a:pt x="56" y="29"/>
                </a:cubicBezTo>
                <a:cubicBezTo>
                  <a:pt x="56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30"/>
                  <a:pt x="54" y="30"/>
                  <a:pt x="53" y="30"/>
                </a:cubicBezTo>
                <a:cubicBezTo>
                  <a:pt x="53" y="30"/>
                  <a:pt x="52" y="30"/>
                  <a:pt x="52" y="30"/>
                </a:cubicBezTo>
                <a:cubicBezTo>
                  <a:pt x="52" y="30"/>
                  <a:pt x="51" y="30"/>
                  <a:pt x="51" y="30"/>
                </a:cubicBezTo>
                <a:cubicBezTo>
                  <a:pt x="49" y="31"/>
                  <a:pt x="47" y="32"/>
                  <a:pt x="44" y="33"/>
                </a:cubicBezTo>
                <a:cubicBezTo>
                  <a:pt x="44" y="33"/>
                  <a:pt x="44" y="33"/>
                  <a:pt x="44" y="33"/>
                </a:cubicBezTo>
                <a:cubicBezTo>
                  <a:pt x="43" y="33"/>
                  <a:pt x="43" y="34"/>
                  <a:pt x="42" y="34"/>
                </a:cubicBezTo>
                <a:cubicBezTo>
                  <a:pt x="42" y="35"/>
                  <a:pt x="41" y="34"/>
                  <a:pt x="41" y="35"/>
                </a:cubicBezTo>
                <a:cubicBezTo>
                  <a:pt x="41" y="36"/>
                  <a:pt x="41" y="35"/>
                  <a:pt x="40" y="35"/>
                </a:cubicBezTo>
                <a:cubicBezTo>
                  <a:pt x="40" y="36"/>
                  <a:pt x="39" y="37"/>
                  <a:pt x="39" y="38"/>
                </a:cubicBezTo>
                <a:cubicBezTo>
                  <a:pt x="38" y="38"/>
                  <a:pt x="38" y="37"/>
                  <a:pt x="38" y="37"/>
                </a:cubicBezTo>
                <a:cubicBezTo>
                  <a:pt x="37" y="37"/>
                  <a:pt x="38" y="38"/>
                  <a:pt x="38" y="38"/>
                </a:cubicBezTo>
                <a:cubicBezTo>
                  <a:pt x="37" y="39"/>
                  <a:pt x="37" y="40"/>
                  <a:pt x="36" y="39"/>
                </a:cubicBezTo>
                <a:cubicBezTo>
                  <a:pt x="36" y="40"/>
                  <a:pt x="36" y="40"/>
                  <a:pt x="35" y="41"/>
                </a:cubicBezTo>
                <a:cubicBezTo>
                  <a:pt x="35" y="41"/>
                  <a:pt x="34" y="41"/>
                  <a:pt x="35" y="42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2"/>
                  <a:pt x="34" y="43"/>
                  <a:pt x="34" y="43"/>
                </a:cubicBezTo>
                <a:cubicBezTo>
                  <a:pt x="33" y="43"/>
                  <a:pt x="33" y="44"/>
                  <a:pt x="33" y="44"/>
                </a:cubicBezTo>
                <a:cubicBezTo>
                  <a:pt x="32" y="45"/>
                  <a:pt x="32" y="45"/>
                  <a:pt x="31" y="46"/>
                </a:cubicBezTo>
                <a:cubicBezTo>
                  <a:pt x="31" y="46"/>
                  <a:pt x="31" y="46"/>
                  <a:pt x="31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8"/>
                  <a:pt x="30" y="48"/>
                  <a:pt x="29" y="49"/>
                </a:cubicBezTo>
                <a:cubicBezTo>
                  <a:pt x="29" y="49"/>
                  <a:pt x="30" y="49"/>
                  <a:pt x="30" y="49"/>
                </a:cubicBezTo>
                <a:cubicBezTo>
                  <a:pt x="29" y="50"/>
                  <a:pt x="29" y="50"/>
                  <a:pt x="29" y="51"/>
                </a:cubicBezTo>
                <a:cubicBezTo>
                  <a:pt x="28" y="51"/>
                  <a:pt x="29" y="51"/>
                  <a:pt x="29" y="51"/>
                </a:cubicBezTo>
                <a:cubicBezTo>
                  <a:pt x="28" y="52"/>
                  <a:pt x="28" y="52"/>
                  <a:pt x="27" y="53"/>
                </a:cubicBezTo>
                <a:cubicBezTo>
                  <a:pt x="27" y="54"/>
                  <a:pt x="27" y="55"/>
                  <a:pt x="27" y="55"/>
                </a:cubicBezTo>
                <a:cubicBezTo>
                  <a:pt x="27" y="55"/>
                  <a:pt x="27" y="56"/>
                  <a:pt x="27" y="56"/>
                </a:cubicBezTo>
                <a:cubicBezTo>
                  <a:pt x="27" y="57"/>
                  <a:pt x="26" y="58"/>
                  <a:pt x="26" y="58"/>
                </a:cubicBezTo>
                <a:cubicBezTo>
                  <a:pt x="26" y="59"/>
                  <a:pt x="26" y="60"/>
                  <a:pt x="25" y="60"/>
                </a:cubicBezTo>
                <a:cubicBezTo>
                  <a:pt x="25" y="62"/>
                  <a:pt x="25" y="63"/>
                  <a:pt x="24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5"/>
                  <a:pt x="24" y="65"/>
                  <a:pt x="24" y="65"/>
                </a:cubicBezTo>
                <a:cubicBezTo>
                  <a:pt x="24" y="65"/>
                  <a:pt x="24" y="66"/>
                  <a:pt x="24" y="67"/>
                </a:cubicBezTo>
                <a:cubicBezTo>
                  <a:pt x="24" y="68"/>
                  <a:pt x="23" y="69"/>
                  <a:pt x="23" y="70"/>
                </a:cubicBezTo>
                <a:cubicBezTo>
                  <a:pt x="23" y="70"/>
                  <a:pt x="23" y="71"/>
                  <a:pt x="23" y="71"/>
                </a:cubicBezTo>
                <a:cubicBezTo>
                  <a:pt x="23" y="71"/>
                  <a:pt x="22" y="71"/>
                  <a:pt x="22" y="72"/>
                </a:cubicBezTo>
                <a:cubicBezTo>
                  <a:pt x="22" y="72"/>
                  <a:pt x="23" y="72"/>
                  <a:pt x="23" y="73"/>
                </a:cubicBezTo>
                <a:cubicBezTo>
                  <a:pt x="23" y="73"/>
                  <a:pt x="22" y="73"/>
                  <a:pt x="22" y="73"/>
                </a:cubicBezTo>
                <a:cubicBezTo>
                  <a:pt x="22" y="74"/>
                  <a:pt x="22" y="74"/>
                  <a:pt x="22" y="74"/>
                </a:cubicBezTo>
                <a:cubicBezTo>
                  <a:pt x="22" y="75"/>
                  <a:pt x="22" y="76"/>
                  <a:pt x="22" y="76"/>
                </a:cubicBezTo>
                <a:cubicBezTo>
                  <a:pt x="22" y="77"/>
                  <a:pt x="21" y="78"/>
                  <a:pt x="21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80"/>
                  <a:pt x="22" y="81"/>
                  <a:pt x="21" y="82"/>
                </a:cubicBezTo>
                <a:cubicBezTo>
                  <a:pt x="21" y="83"/>
                  <a:pt x="21" y="84"/>
                  <a:pt x="21" y="86"/>
                </a:cubicBezTo>
                <a:cubicBezTo>
                  <a:pt x="20" y="86"/>
                  <a:pt x="20" y="85"/>
                  <a:pt x="20" y="85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86"/>
                  <a:pt x="20" y="87"/>
                  <a:pt x="20" y="88"/>
                </a:cubicBezTo>
                <a:cubicBezTo>
                  <a:pt x="20" y="89"/>
                  <a:pt x="21" y="88"/>
                  <a:pt x="21" y="89"/>
                </a:cubicBezTo>
                <a:cubicBezTo>
                  <a:pt x="21" y="91"/>
                  <a:pt x="20" y="93"/>
                  <a:pt x="20" y="95"/>
                </a:cubicBezTo>
                <a:cubicBezTo>
                  <a:pt x="20" y="95"/>
                  <a:pt x="21" y="95"/>
                  <a:pt x="21" y="96"/>
                </a:cubicBezTo>
                <a:cubicBezTo>
                  <a:pt x="21" y="97"/>
                  <a:pt x="20" y="99"/>
                  <a:pt x="20" y="100"/>
                </a:cubicBezTo>
                <a:cubicBezTo>
                  <a:pt x="20" y="100"/>
                  <a:pt x="21" y="101"/>
                  <a:pt x="20" y="101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20" y="105"/>
                  <a:pt x="20" y="106"/>
                  <a:pt x="20" y="108"/>
                </a:cubicBezTo>
                <a:cubicBezTo>
                  <a:pt x="20" y="108"/>
                  <a:pt x="20" y="107"/>
                  <a:pt x="20" y="107"/>
                </a:cubicBezTo>
                <a:cubicBezTo>
                  <a:pt x="20" y="106"/>
                  <a:pt x="19" y="105"/>
                  <a:pt x="20" y="105"/>
                </a:cubicBezTo>
                <a:cubicBezTo>
                  <a:pt x="20" y="105"/>
                  <a:pt x="19" y="105"/>
                  <a:pt x="19" y="104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19" y="104"/>
                  <a:pt x="19" y="103"/>
                  <a:pt x="20" y="102"/>
                </a:cubicBezTo>
                <a:cubicBezTo>
                  <a:pt x="19" y="102"/>
                  <a:pt x="19" y="103"/>
                  <a:pt x="19" y="103"/>
                </a:cubicBezTo>
                <a:cubicBezTo>
                  <a:pt x="18" y="102"/>
                  <a:pt x="18" y="101"/>
                  <a:pt x="18" y="100"/>
                </a:cubicBezTo>
                <a:cubicBezTo>
                  <a:pt x="18" y="100"/>
                  <a:pt x="18" y="101"/>
                  <a:pt x="17" y="101"/>
                </a:cubicBezTo>
                <a:cubicBezTo>
                  <a:pt x="18" y="99"/>
                  <a:pt x="16" y="98"/>
                  <a:pt x="17" y="97"/>
                </a:cubicBezTo>
                <a:cubicBezTo>
                  <a:pt x="17" y="96"/>
                  <a:pt x="17" y="96"/>
                  <a:pt x="17" y="97"/>
                </a:cubicBezTo>
                <a:cubicBezTo>
                  <a:pt x="17" y="96"/>
                  <a:pt x="17" y="96"/>
                  <a:pt x="17" y="96"/>
                </a:cubicBezTo>
                <a:cubicBezTo>
                  <a:pt x="17" y="95"/>
                  <a:pt x="17" y="96"/>
                  <a:pt x="18" y="96"/>
                </a:cubicBezTo>
                <a:cubicBezTo>
                  <a:pt x="17" y="95"/>
                  <a:pt x="17" y="94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0"/>
                  <a:pt x="18" y="89"/>
                </a:cubicBezTo>
                <a:cubicBezTo>
                  <a:pt x="18" y="88"/>
                  <a:pt x="17" y="88"/>
                  <a:pt x="17" y="87"/>
                </a:cubicBezTo>
                <a:cubicBezTo>
                  <a:pt x="17" y="87"/>
                  <a:pt x="17" y="87"/>
                  <a:pt x="18" y="86"/>
                </a:cubicBezTo>
                <a:cubicBezTo>
                  <a:pt x="18" y="86"/>
                  <a:pt x="17" y="86"/>
                  <a:pt x="17" y="86"/>
                </a:cubicBezTo>
                <a:cubicBezTo>
                  <a:pt x="17" y="85"/>
                  <a:pt x="18" y="84"/>
                  <a:pt x="17" y="84"/>
                </a:cubicBezTo>
                <a:cubicBezTo>
                  <a:pt x="17" y="84"/>
                  <a:pt x="17" y="85"/>
                  <a:pt x="17" y="86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7"/>
                  <a:pt x="16" y="87"/>
                  <a:pt x="16" y="87"/>
                </a:cubicBezTo>
                <a:cubicBezTo>
                  <a:pt x="16" y="87"/>
                  <a:pt x="16" y="86"/>
                  <a:pt x="17" y="87"/>
                </a:cubicBezTo>
                <a:cubicBezTo>
                  <a:pt x="16" y="89"/>
                  <a:pt x="16" y="91"/>
                  <a:pt x="16" y="93"/>
                </a:cubicBezTo>
                <a:cubicBezTo>
                  <a:pt x="16" y="95"/>
                  <a:pt x="16" y="97"/>
                  <a:pt x="16" y="99"/>
                </a:cubicBezTo>
                <a:cubicBezTo>
                  <a:pt x="16" y="99"/>
                  <a:pt x="16" y="99"/>
                  <a:pt x="15" y="99"/>
                </a:cubicBezTo>
                <a:cubicBezTo>
                  <a:pt x="15" y="101"/>
                  <a:pt x="15" y="102"/>
                  <a:pt x="15" y="103"/>
                </a:cubicBezTo>
                <a:cubicBezTo>
                  <a:pt x="15" y="103"/>
                  <a:pt x="16" y="103"/>
                  <a:pt x="16" y="103"/>
                </a:cubicBezTo>
                <a:cubicBezTo>
                  <a:pt x="16" y="104"/>
                  <a:pt x="16" y="105"/>
                  <a:pt x="15" y="104"/>
                </a:cubicBezTo>
                <a:cubicBezTo>
                  <a:pt x="15" y="105"/>
                  <a:pt x="15" y="105"/>
                  <a:pt x="16" y="105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5" y="105"/>
                  <a:pt x="14" y="105"/>
                  <a:pt x="14" y="104"/>
                </a:cubicBezTo>
                <a:cubicBezTo>
                  <a:pt x="14" y="103"/>
                  <a:pt x="14" y="103"/>
                  <a:pt x="14" y="102"/>
                </a:cubicBezTo>
                <a:cubicBezTo>
                  <a:pt x="15" y="102"/>
                  <a:pt x="14" y="103"/>
                  <a:pt x="15" y="103"/>
                </a:cubicBezTo>
                <a:cubicBezTo>
                  <a:pt x="15" y="102"/>
                  <a:pt x="15" y="101"/>
                  <a:pt x="14" y="102"/>
                </a:cubicBezTo>
                <a:cubicBezTo>
                  <a:pt x="14" y="101"/>
                  <a:pt x="14" y="101"/>
                  <a:pt x="14" y="100"/>
                </a:cubicBezTo>
                <a:cubicBezTo>
                  <a:pt x="15" y="100"/>
                  <a:pt x="14" y="100"/>
                  <a:pt x="14" y="101"/>
                </a:cubicBezTo>
                <a:cubicBezTo>
                  <a:pt x="15" y="100"/>
                  <a:pt x="15" y="99"/>
                  <a:pt x="14" y="99"/>
                </a:cubicBezTo>
                <a:cubicBezTo>
                  <a:pt x="14" y="98"/>
                  <a:pt x="14" y="97"/>
                  <a:pt x="14" y="96"/>
                </a:cubicBezTo>
                <a:cubicBezTo>
                  <a:pt x="14" y="95"/>
                  <a:pt x="15" y="95"/>
                  <a:pt x="15" y="94"/>
                </a:cubicBezTo>
                <a:cubicBezTo>
                  <a:pt x="15" y="94"/>
                  <a:pt x="14" y="94"/>
                  <a:pt x="14" y="94"/>
                </a:cubicBezTo>
                <a:cubicBezTo>
                  <a:pt x="15" y="93"/>
                  <a:pt x="15" y="92"/>
                  <a:pt x="15" y="90"/>
                </a:cubicBezTo>
                <a:cubicBezTo>
                  <a:pt x="15" y="89"/>
                  <a:pt x="15" y="88"/>
                  <a:pt x="15" y="87"/>
                </a:cubicBezTo>
                <a:cubicBezTo>
                  <a:pt x="16" y="87"/>
                  <a:pt x="15" y="88"/>
                  <a:pt x="15" y="89"/>
                </a:cubicBezTo>
                <a:cubicBezTo>
                  <a:pt x="16" y="88"/>
                  <a:pt x="15" y="87"/>
                  <a:pt x="15" y="87"/>
                </a:cubicBezTo>
                <a:cubicBezTo>
                  <a:pt x="16" y="84"/>
                  <a:pt x="16" y="82"/>
                  <a:pt x="16" y="79"/>
                </a:cubicBezTo>
                <a:cubicBezTo>
                  <a:pt x="17" y="79"/>
                  <a:pt x="16" y="79"/>
                  <a:pt x="17" y="79"/>
                </a:cubicBezTo>
                <a:cubicBezTo>
                  <a:pt x="17" y="78"/>
                  <a:pt x="17" y="79"/>
                  <a:pt x="17" y="78"/>
                </a:cubicBezTo>
                <a:cubicBezTo>
                  <a:pt x="17" y="77"/>
                  <a:pt x="17" y="76"/>
                  <a:pt x="17" y="76"/>
                </a:cubicBezTo>
                <a:cubicBezTo>
                  <a:pt x="17" y="75"/>
                  <a:pt x="18" y="74"/>
                  <a:pt x="18" y="73"/>
                </a:cubicBezTo>
                <a:cubicBezTo>
                  <a:pt x="18" y="72"/>
                  <a:pt x="18" y="71"/>
                  <a:pt x="18" y="71"/>
                </a:cubicBezTo>
                <a:cubicBezTo>
                  <a:pt x="18" y="70"/>
                  <a:pt x="19" y="69"/>
                  <a:pt x="19" y="69"/>
                </a:cubicBezTo>
                <a:cubicBezTo>
                  <a:pt x="19" y="69"/>
                  <a:pt x="19" y="68"/>
                  <a:pt x="19" y="68"/>
                </a:cubicBezTo>
                <a:cubicBezTo>
                  <a:pt x="19" y="67"/>
                  <a:pt x="19" y="67"/>
                  <a:pt x="19" y="67"/>
                </a:cubicBezTo>
                <a:cubicBezTo>
                  <a:pt x="19" y="67"/>
                  <a:pt x="20" y="65"/>
                  <a:pt x="20" y="64"/>
                </a:cubicBezTo>
                <a:cubicBezTo>
                  <a:pt x="20" y="64"/>
                  <a:pt x="19" y="64"/>
                  <a:pt x="19" y="64"/>
                </a:cubicBezTo>
                <a:cubicBezTo>
                  <a:pt x="20" y="63"/>
                  <a:pt x="20" y="63"/>
                  <a:pt x="20" y="62"/>
                </a:cubicBezTo>
                <a:cubicBezTo>
                  <a:pt x="20" y="62"/>
                  <a:pt x="21" y="62"/>
                  <a:pt x="20" y="61"/>
                </a:cubicBezTo>
                <a:cubicBezTo>
                  <a:pt x="20" y="61"/>
                  <a:pt x="21" y="61"/>
                  <a:pt x="21" y="60"/>
                </a:cubicBezTo>
                <a:cubicBezTo>
                  <a:pt x="21" y="60"/>
                  <a:pt x="21" y="60"/>
                  <a:pt x="21" y="60"/>
                </a:cubicBezTo>
                <a:cubicBezTo>
                  <a:pt x="20" y="60"/>
                  <a:pt x="21" y="60"/>
                  <a:pt x="21" y="59"/>
                </a:cubicBezTo>
                <a:cubicBezTo>
                  <a:pt x="22" y="57"/>
                  <a:pt x="23" y="54"/>
                  <a:pt x="24" y="51"/>
                </a:cubicBezTo>
                <a:cubicBezTo>
                  <a:pt x="25" y="50"/>
                  <a:pt x="25" y="49"/>
                  <a:pt x="26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7" y="46"/>
                  <a:pt x="27" y="45"/>
                  <a:pt x="28" y="45"/>
                </a:cubicBezTo>
                <a:cubicBezTo>
                  <a:pt x="27" y="44"/>
                  <a:pt x="28" y="43"/>
                  <a:pt x="29" y="42"/>
                </a:cubicBezTo>
                <a:cubicBezTo>
                  <a:pt x="29" y="42"/>
                  <a:pt x="29" y="43"/>
                  <a:pt x="28" y="43"/>
                </a:cubicBezTo>
                <a:cubicBezTo>
                  <a:pt x="29" y="43"/>
                  <a:pt x="29" y="42"/>
                  <a:pt x="29" y="42"/>
                </a:cubicBezTo>
                <a:cubicBezTo>
                  <a:pt x="29" y="42"/>
                  <a:pt x="30" y="42"/>
                  <a:pt x="30" y="41"/>
                </a:cubicBezTo>
                <a:cubicBezTo>
                  <a:pt x="30" y="41"/>
                  <a:pt x="30" y="41"/>
                  <a:pt x="29" y="41"/>
                </a:cubicBezTo>
                <a:cubicBezTo>
                  <a:pt x="29" y="41"/>
                  <a:pt x="30" y="40"/>
                  <a:pt x="30" y="40"/>
                </a:cubicBezTo>
                <a:cubicBezTo>
                  <a:pt x="31" y="39"/>
                  <a:pt x="31" y="39"/>
                  <a:pt x="31" y="38"/>
                </a:cubicBezTo>
                <a:cubicBezTo>
                  <a:pt x="32" y="38"/>
                  <a:pt x="33" y="37"/>
                  <a:pt x="34" y="36"/>
                </a:cubicBezTo>
                <a:cubicBezTo>
                  <a:pt x="33" y="36"/>
                  <a:pt x="33" y="37"/>
                  <a:pt x="33" y="36"/>
                </a:cubicBezTo>
                <a:cubicBezTo>
                  <a:pt x="33" y="35"/>
                  <a:pt x="33" y="35"/>
                  <a:pt x="34" y="34"/>
                </a:cubicBezTo>
                <a:cubicBezTo>
                  <a:pt x="35" y="33"/>
                  <a:pt x="35" y="33"/>
                  <a:pt x="36" y="32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3"/>
                  <a:pt x="36" y="32"/>
                  <a:pt x="36" y="32"/>
                </a:cubicBezTo>
                <a:cubicBezTo>
                  <a:pt x="36" y="32"/>
                  <a:pt x="36" y="32"/>
                  <a:pt x="37" y="32"/>
                </a:cubicBezTo>
                <a:cubicBezTo>
                  <a:pt x="37" y="31"/>
                  <a:pt x="39" y="29"/>
                  <a:pt x="39" y="28"/>
                </a:cubicBezTo>
                <a:cubicBezTo>
                  <a:pt x="39" y="29"/>
                  <a:pt x="41" y="28"/>
                  <a:pt x="41" y="28"/>
                </a:cubicBezTo>
                <a:cubicBezTo>
                  <a:pt x="40" y="27"/>
                  <a:pt x="40" y="29"/>
                  <a:pt x="40" y="28"/>
                </a:cubicBezTo>
                <a:cubicBezTo>
                  <a:pt x="40" y="28"/>
                  <a:pt x="41" y="27"/>
                  <a:pt x="42" y="26"/>
                </a:cubicBezTo>
                <a:cubicBezTo>
                  <a:pt x="43" y="26"/>
                  <a:pt x="44" y="25"/>
                  <a:pt x="44" y="25"/>
                </a:cubicBezTo>
                <a:cubicBezTo>
                  <a:pt x="44" y="25"/>
                  <a:pt x="44" y="25"/>
                  <a:pt x="44" y="26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4"/>
                  <a:pt x="46" y="24"/>
                  <a:pt x="47" y="24"/>
                </a:cubicBezTo>
                <a:cubicBezTo>
                  <a:pt x="47" y="23"/>
                  <a:pt x="48" y="23"/>
                  <a:pt x="49" y="23"/>
                </a:cubicBezTo>
                <a:cubicBezTo>
                  <a:pt x="49" y="23"/>
                  <a:pt x="50" y="23"/>
                  <a:pt x="51" y="22"/>
                </a:cubicBezTo>
                <a:cubicBezTo>
                  <a:pt x="51" y="22"/>
                  <a:pt x="51" y="22"/>
                  <a:pt x="52" y="22"/>
                </a:cubicBezTo>
                <a:cubicBezTo>
                  <a:pt x="52" y="22"/>
                  <a:pt x="53" y="22"/>
                  <a:pt x="54" y="22"/>
                </a:cubicBezTo>
                <a:cubicBezTo>
                  <a:pt x="55" y="22"/>
                  <a:pt x="55" y="21"/>
                  <a:pt x="56" y="21"/>
                </a:cubicBezTo>
                <a:cubicBezTo>
                  <a:pt x="56" y="21"/>
                  <a:pt x="57" y="21"/>
                  <a:pt x="57" y="21"/>
                </a:cubicBezTo>
                <a:cubicBezTo>
                  <a:pt x="58" y="21"/>
                  <a:pt x="58" y="21"/>
                  <a:pt x="59" y="21"/>
                </a:cubicBezTo>
                <a:cubicBezTo>
                  <a:pt x="59" y="21"/>
                  <a:pt x="60" y="21"/>
                  <a:pt x="60" y="21"/>
                </a:cubicBezTo>
                <a:cubicBezTo>
                  <a:pt x="60" y="21"/>
                  <a:pt x="60" y="21"/>
                  <a:pt x="61" y="21"/>
                </a:cubicBezTo>
                <a:cubicBezTo>
                  <a:pt x="61" y="21"/>
                  <a:pt x="62" y="21"/>
                  <a:pt x="62" y="21"/>
                </a:cubicBezTo>
                <a:cubicBezTo>
                  <a:pt x="63" y="22"/>
                  <a:pt x="64" y="22"/>
                  <a:pt x="65" y="22"/>
                </a:cubicBezTo>
                <a:cubicBezTo>
                  <a:pt x="65" y="22"/>
                  <a:pt x="66" y="22"/>
                  <a:pt x="67" y="22"/>
                </a:cubicBezTo>
                <a:cubicBezTo>
                  <a:pt x="67" y="22"/>
                  <a:pt x="67" y="22"/>
                  <a:pt x="67" y="23"/>
                </a:cubicBezTo>
                <a:cubicBezTo>
                  <a:pt x="68" y="23"/>
                  <a:pt x="68" y="23"/>
                  <a:pt x="68" y="23"/>
                </a:cubicBezTo>
                <a:cubicBezTo>
                  <a:pt x="69" y="23"/>
                  <a:pt x="69" y="23"/>
                  <a:pt x="70" y="23"/>
                </a:cubicBezTo>
                <a:cubicBezTo>
                  <a:pt x="71" y="24"/>
                  <a:pt x="71" y="24"/>
                  <a:pt x="72" y="24"/>
                </a:cubicBezTo>
                <a:cubicBezTo>
                  <a:pt x="73" y="24"/>
                  <a:pt x="73" y="25"/>
                  <a:pt x="74" y="25"/>
                </a:cubicBezTo>
                <a:cubicBezTo>
                  <a:pt x="74" y="26"/>
                  <a:pt x="74" y="26"/>
                  <a:pt x="74" y="26"/>
                </a:cubicBezTo>
                <a:cubicBezTo>
                  <a:pt x="73" y="26"/>
                  <a:pt x="73" y="25"/>
                  <a:pt x="72" y="25"/>
                </a:cubicBezTo>
                <a:cubicBezTo>
                  <a:pt x="72" y="25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6"/>
                  <a:pt x="72" y="26"/>
                  <a:pt x="73" y="26"/>
                </a:cubicBezTo>
                <a:cubicBezTo>
                  <a:pt x="73" y="27"/>
                  <a:pt x="73" y="26"/>
                  <a:pt x="73" y="26"/>
                </a:cubicBezTo>
                <a:cubicBezTo>
                  <a:pt x="74" y="27"/>
                  <a:pt x="73" y="27"/>
                  <a:pt x="74" y="27"/>
                </a:cubicBezTo>
                <a:moveTo>
                  <a:pt x="16" y="89"/>
                </a:moveTo>
                <a:cubicBezTo>
                  <a:pt x="16" y="89"/>
                  <a:pt x="15" y="90"/>
                  <a:pt x="15" y="90"/>
                </a:cubicBezTo>
                <a:cubicBezTo>
                  <a:pt x="15" y="90"/>
                  <a:pt x="16" y="90"/>
                  <a:pt x="16" y="89"/>
                </a:cubicBezTo>
                <a:moveTo>
                  <a:pt x="18" y="98"/>
                </a:moveTo>
                <a:cubicBezTo>
                  <a:pt x="18" y="99"/>
                  <a:pt x="18" y="99"/>
                  <a:pt x="18" y="100"/>
                </a:cubicBezTo>
                <a:cubicBezTo>
                  <a:pt x="18" y="100"/>
                  <a:pt x="19" y="99"/>
                  <a:pt x="19" y="98"/>
                </a:cubicBezTo>
                <a:cubicBezTo>
                  <a:pt x="18" y="99"/>
                  <a:pt x="18" y="98"/>
                  <a:pt x="18" y="98"/>
                </a:cubicBezTo>
                <a:moveTo>
                  <a:pt x="20" y="96"/>
                </a:moveTo>
                <a:cubicBezTo>
                  <a:pt x="20" y="96"/>
                  <a:pt x="19" y="98"/>
                  <a:pt x="20" y="98"/>
                </a:cubicBezTo>
                <a:cubicBezTo>
                  <a:pt x="20" y="97"/>
                  <a:pt x="20" y="97"/>
                  <a:pt x="20" y="96"/>
                </a:cubicBezTo>
                <a:moveTo>
                  <a:pt x="20" y="89"/>
                </a:moveTo>
                <a:cubicBezTo>
                  <a:pt x="20" y="89"/>
                  <a:pt x="19" y="91"/>
                  <a:pt x="20" y="91"/>
                </a:cubicBezTo>
                <a:cubicBezTo>
                  <a:pt x="20" y="90"/>
                  <a:pt x="20" y="90"/>
                  <a:pt x="20" y="89"/>
                </a:cubicBezTo>
                <a:moveTo>
                  <a:pt x="16" y="83"/>
                </a:moveTo>
                <a:cubicBezTo>
                  <a:pt x="16" y="83"/>
                  <a:pt x="16" y="85"/>
                  <a:pt x="17" y="85"/>
                </a:cubicBezTo>
                <a:cubicBezTo>
                  <a:pt x="16" y="85"/>
                  <a:pt x="17" y="83"/>
                  <a:pt x="16" y="83"/>
                </a:cubicBezTo>
                <a:moveTo>
                  <a:pt x="22" y="70"/>
                </a:moveTo>
                <a:cubicBezTo>
                  <a:pt x="22" y="70"/>
                  <a:pt x="22" y="71"/>
                  <a:pt x="22" y="71"/>
                </a:cubicBezTo>
                <a:cubicBezTo>
                  <a:pt x="22" y="71"/>
                  <a:pt x="23" y="70"/>
                  <a:pt x="22" y="70"/>
                </a:cubicBezTo>
                <a:moveTo>
                  <a:pt x="24" y="63"/>
                </a:moveTo>
                <a:cubicBezTo>
                  <a:pt x="23" y="63"/>
                  <a:pt x="24" y="64"/>
                  <a:pt x="24" y="64"/>
                </a:cubicBezTo>
                <a:cubicBezTo>
                  <a:pt x="24" y="63"/>
                  <a:pt x="24" y="63"/>
                  <a:pt x="24" y="62"/>
                </a:cubicBezTo>
                <a:cubicBezTo>
                  <a:pt x="24" y="62"/>
                  <a:pt x="24" y="63"/>
                  <a:pt x="24" y="63"/>
                </a:cubicBezTo>
                <a:moveTo>
                  <a:pt x="33" y="40"/>
                </a:moveTo>
                <a:cubicBezTo>
                  <a:pt x="32" y="41"/>
                  <a:pt x="32" y="41"/>
                  <a:pt x="32" y="41"/>
                </a:cubicBezTo>
                <a:cubicBezTo>
                  <a:pt x="33" y="41"/>
                  <a:pt x="33" y="40"/>
                  <a:pt x="33" y="40"/>
                </a:cubicBezTo>
                <a:moveTo>
                  <a:pt x="32" y="38"/>
                </a:moveTo>
                <a:cubicBezTo>
                  <a:pt x="31" y="39"/>
                  <a:pt x="30" y="40"/>
                  <a:pt x="30" y="41"/>
                </a:cubicBezTo>
                <a:cubicBezTo>
                  <a:pt x="31" y="40"/>
                  <a:pt x="31" y="40"/>
                  <a:pt x="30" y="40"/>
                </a:cubicBezTo>
                <a:cubicBezTo>
                  <a:pt x="30" y="39"/>
                  <a:pt x="33" y="39"/>
                  <a:pt x="32" y="38"/>
                </a:cubicBezTo>
                <a:moveTo>
                  <a:pt x="34" y="35"/>
                </a:moveTo>
                <a:cubicBezTo>
                  <a:pt x="34" y="35"/>
                  <a:pt x="33" y="36"/>
                  <a:pt x="34" y="36"/>
                </a:cubicBezTo>
                <a:cubicBezTo>
                  <a:pt x="34" y="35"/>
                  <a:pt x="34" y="35"/>
                  <a:pt x="34" y="35"/>
                </a:cubicBezTo>
                <a:moveTo>
                  <a:pt x="35" y="35"/>
                </a:moveTo>
                <a:cubicBezTo>
                  <a:pt x="35" y="34"/>
                  <a:pt x="35" y="34"/>
                  <a:pt x="36" y="34"/>
                </a:cubicBezTo>
                <a:cubicBezTo>
                  <a:pt x="35" y="33"/>
                  <a:pt x="34" y="34"/>
                  <a:pt x="35" y="35"/>
                </a:cubicBezTo>
                <a:moveTo>
                  <a:pt x="43" y="32"/>
                </a:moveTo>
                <a:cubicBezTo>
                  <a:pt x="43" y="32"/>
                  <a:pt x="43" y="32"/>
                  <a:pt x="43" y="32"/>
                </a:cubicBezTo>
                <a:cubicBezTo>
                  <a:pt x="43" y="33"/>
                  <a:pt x="44" y="32"/>
                  <a:pt x="43" y="32"/>
                </a:cubicBezTo>
                <a:moveTo>
                  <a:pt x="45" y="30"/>
                </a:moveTo>
                <a:cubicBezTo>
                  <a:pt x="45" y="31"/>
                  <a:pt x="44" y="30"/>
                  <a:pt x="44" y="31"/>
                </a:cubicBezTo>
                <a:cubicBezTo>
                  <a:pt x="44" y="31"/>
                  <a:pt x="44" y="31"/>
                  <a:pt x="45" y="31"/>
                </a:cubicBezTo>
                <a:cubicBezTo>
                  <a:pt x="45" y="31"/>
                  <a:pt x="44" y="31"/>
                  <a:pt x="45" y="32"/>
                </a:cubicBezTo>
                <a:cubicBezTo>
                  <a:pt x="45" y="31"/>
                  <a:pt x="45" y="31"/>
                  <a:pt x="45" y="30"/>
                </a:cubicBezTo>
                <a:moveTo>
                  <a:pt x="50" y="30"/>
                </a:moveTo>
                <a:cubicBezTo>
                  <a:pt x="50" y="30"/>
                  <a:pt x="50" y="30"/>
                  <a:pt x="51" y="30"/>
                </a:cubicBezTo>
                <a:cubicBezTo>
                  <a:pt x="50" y="29"/>
                  <a:pt x="50" y="29"/>
                  <a:pt x="50" y="30"/>
                </a:cubicBezTo>
                <a:moveTo>
                  <a:pt x="50" y="28"/>
                </a:moveTo>
                <a:cubicBezTo>
                  <a:pt x="50" y="28"/>
                  <a:pt x="49" y="28"/>
                  <a:pt x="49" y="28"/>
                </a:cubicBezTo>
                <a:cubicBezTo>
                  <a:pt x="50" y="28"/>
                  <a:pt x="50" y="28"/>
                  <a:pt x="50" y="29"/>
                </a:cubicBezTo>
                <a:cubicBezTo>
                  <a:pt x="50" y="28"/>
                  <a:pt x="50" y="28"/>
                  <a:pt x="50" y="28"/>
                </a:cubicBezTo>
                <a:moveTo>
                  <a:pt x="57" y="28"/>
                </a:moveTo>
                <a:cubicBezTo>
                  <a:pt x="57" y="28"/>
                  <a:pt x="58" y="29"/>
                  <a:pt x="58" y="29"/>
                </a:cubicBezTo>
                <a:cubicBezTo>
                  <a:pt x="58" y="28"/>
                  <a:pt x="58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6" y="28"/>
                  <a:pt x="57" y="28"/>
                  <a:pt x="57" y="28"/>
                </a:cubicBezTo>
                <a:moveTo>
                  <a:pt x="56" y="29"/>
                </a:move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moveTo>
                  <a:pt x="55" y="27"/>
                </a:moveTo>
                <a:cubicBezTo>
                  <a:pt x="55" y="28"/>
                  <a:pt x="56" y="27"/>
                  <a:pt x="56" y="28"/>
                </a:cubicBezTo>
                <a:cubicBezTo>
                  <a:pt x="56" y="28"/>
                  <a:pt x="56" y="28"/>
                  <a:pt x="56" y="27"/>
                </a:cubicBezTo>
                <a:cubicBezTo>
                  <a:pt x="56" y="27"/>
                  <a:pt x="56" y="27"/>
                  <a:pt x="55" y="27"/>
                </a:cubicBezTo>
                <a:moveTo>
                  <a:pt x="54" y="29"/>
                </a:move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8"/>
                </a:cubicBezTo>
                <a:cubicBezTo>
                  <a:pt x="55" y="28"/>
                  <a:pt x="54" y="28"/>
                  <a:pt x="54" y="29"/>
                </a:cubicBezTo>
                <a:moveTo>
                  <a:pt x="52" y="29"/>
                </a:moveTo>
                <a:cubicBezTo>
                  <a:pt x="53" y="29"/>
                  <a:pt x="53" y="29"/>
                  <a:pt x="53" y="28"/>
                </a:cubicBezTo>
                <a:cubicBezTo>
                  <a:pt x="52" y="28"/>
                  <a:pt x="52" y="29"/>
                  <a:pt x="52" y="29"/>
                </a:cubicBezTo>
                <a:moveTo>
                  <a:pt x="68" y="25"/>
                </a:moveTo>
                <a:cubicBezTo>
                  <a:pt x="68" y="24"/>
                  <a:pt x="68" y="24"/>
                  <a:pt x="67" y="24"/>
                </a:cubicBezTo>
                <a:cubicBezTo>
                  <a:pt x="67" y="24"/>
                  <a:pt x="67" y="24"/>
                  <a:pt x="67" y="25"/>
                </a:cubicBezTo>
                <a:cubicBezTo>
                  <a:pt x="67" y="25"/>
                  <a:pt x="67" y="24"/>
                  <a:pt x="68" y="25"/>
                </a:cubicBezTo>
                <a:moveTo>
                  <a:pt x="70" y="24"/>
                </a:moveTo>
                <a:cubicBezTo>
                  <a:pt x="70" y="24"/>
                  <a:pt x="70" y="24"/>
                  <a:pt x="70" y="24"/>
                </a:cubicBezTo>
                <a:cubicBezTo>
                  <a:pt x="70" y="24"/>
                  <a:pt x="71" y="24"/>
                  <a:pt x="71" y="24"/>
                </a:cubicBezTo>
                <a:cubicBezTo>
                  <a:pt x="70" y="24"/>
                  <a:pt x="70" y="23"/>
                  <a:pt x="69" y="23"/>
                </a:cubicBezTo>
                <a:cubicBezTo>
                  <a:pt x="69" y="24"/>
                  <a:pt x="70" y="24"/>
                  <a:pt x="70" y="24"/>
                </a:cubicBezTo>
                <a:cubicBezTo>
                  <a:pt x="70" y="24"/>
                  <a:pt x="70" y="25"/>
                  <a:pt x="70" y="24"/>
                </a:cubicBezTo>
                <a:moveTo>
                  <a:pt x="16" y="112"/>
                </a:moveTo>
                <a:cubicBezTo>
                  <a:pt x="17" y="113"/>
                  <a:pt x="17" y="113"/>
                  <a:pt x="17" y="114"/>
                </a:cubicBezTo>
                <a:cubicBezTo>
                  <a:pt x="17" y="115"/>
                  <a:pt x="17" y="115"/>
                  <a:pt x="16" y="116"/>
                </a:cubicBezTo>
                <a:cubicBezTo>
                  <a:pt x="16" y="115"/>
                  <a:pt x="15" y="114"/>
                  <a:pt x="15" y="114"/>
                </a:cubicBezTo>
                <a:cubicBezTo>
                  <a:pt x="15" y="114"/>
                  <a:pt x="16" y="114"/>
                  <a:pt x="16" y="115"/>
                </a:cubicBezTo>
                <a:cubicBezTo>
                  <a:pt x="16" y="115"/>
                  <a:pt x="17" y="115"/>
                  <a:pt x="16" y="114"/>
                </a:cubicBezTo>
                <a:cubicBezTo>
                  <a:pt x="16" y="114"/>
                  <a:pt x="15" y="113"/>
                  <a:pt x="15" y="113"/>
                </a:cubicBezTo>
                <a:cubicBezTo>
                  <a:pt x="15" y="112"/>
                  <a:pt x="15" y="111"/>
                  <a:pt x="15" y="111"/>
                </a:cubicBezTo>
                <a:cubicBezTo>
                  <a:pt x="16" y="112"/>
                  <a:pt x="15" y="112"/>
                  <a:pt x="16" y="112"/>
                </a:cubicBezTo>
                <a:cubicBezTo>
                  <a:pt x="16" y="111"/>
                  <a:pt x="15" y="110"/>
                  <a:pt x="16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5" y="110"/>
                  <a:pt x="15" y="110"/>
                  <a:pt x="15" y="111"/>
                </a:cubicBezTo>
                <a:cubicBezTo>
                  <a:pt x="15" y="111"/>
                  <a:pt x="14" y="110"/>
                  <a:pt x="14" y="110"/>
                </a:cubicBezTo>
                <a:cubicBezTo>
                  <a:pt x="14" y="109"/>
                  <a:pt x="14" y="109"/>
                  <a:pt x="15" y="109"/>
                </a:cubicBezTo>
                <a:cubicBezTo>
                  <a:pt x="14" y="108"/>
                  <a:pt x="14" y="107"/>
                  <a:pt x="15" y="107"/>
                </a:cubicBezTo>
                <a:cubicBezTo>
                  <a:pt x="15" y="107"/>
                  <a:pt x="15" y="108"/>
                  <a:pt x="15" y="108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09"/>
                  <a:pt x="15" y="108"/>
                  <a:pt x="15" y="109"/>
                </a:cubicBezTo>
                <a:cubicBezTo>
                  <a:pt x="16" y="109"/>
                  <a:pt x="16" y="108"/>
                  <a:pt x="16" y="108"/>
                </a:cubicBezTo>
                <a:cubicBezTo>
                  <a:pt x="16" y="108"/>
                  <a:pt x="17" y="109"/>
                  <a:pt x="17" y="110"/>
                </a:cubicBezTo>
                <a:cubicBezTo>
                  <a:pt x="17" y="110"/>
                  <a:pt x="16" y="111"/>
                  <a:pt x="16" y="112"/>
                </a:cubicBezTo>
                <a:moveTo>
                  <a:pt x="19" y="112"/>
                </a:moveTo>
                <a:cubicBezTo>
                  <a:pt x="19" y="112"/>
                  <a:pt x="19" y="112"/>
                  <a:pt x="19" y="112"/>
                </a:cubicBezTo>
                <a:cubicBezTo>
                  <a:pt x="18" y="112"/>
                  <a:pt x="19" y="113"/>
                  <a:pt x="18" y="113"/>
                </a:cubicBezTo>
                <a:cubicBezTo>
                  <a:pt x="18" y="112"/>
                  <a:pt x="18" y="112"/>
                  <a:pt x="19" y="112"/>
                </a:cubicBezTo>
                <a:moveTo>
                  <a:pt x="17" y="108"/>
                </a:moveTo>
                <a:cubicBezTo>
                  <a:pt x="17" y="107"/>
                  <a:pt x="17" y="107"/>
                  <a:pt x="17" y="107"/>
                </a:cubicBezTo>
                <a:cubicBezTo>
                  <a:pt x="18" y="107"/>
                  <a:pt x="18" y="108"/>
                  <a:pt x="17" y="108"/>
                </a:cubicBezTo>
              </a:path>
            </a:pathLst>
          </a:custGeom>
          <a:solidFill>
            <a:srgbClr val="5CC3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/>
        </p:nvSpPr>
        <p:spPr>
          <a:xfrm>
            <a:off x="1306268" y="596000"/>
            <a:ext cx="57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</a:rPr>
              <a:t>討論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6" name="Google Shape;286;p18"/>
          <p:cNvSpPr/>
          <p:nvPr/>
        </p:nvSpPr>
        <p:spPr>
          <a:xfrm flipH="1">
            <a:off x="1214111" y="697591"/>
            <a:ext cx="108000" cy="4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189" y="4106461"/>
            <a:ext cx="5407990" cy="233864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 txBox="1"/>
          <p:nvPr/>
        </p:nvSpPr>
        <p:spPr>
          <a:xfrm>
            <a:off x="1959427" y="1784116"/>
            <a:ext cx="556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000">
                <a:solidFill>
                  <a:schemeClr val="lt1"/>
                </a:solidFill>
              </a:rPr>
              <a:t>Thanks!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94" name="Google Shape;294;p19"/>
          <p:cNvGrpSpPr/>
          <p:nvPr/>
        </p:nvGrpSpPr>
        <p:grpSpPr>
          <a:xfrm rot="-8579559">
            <a:off x="7006968" y="1719062"/>
            <a:ext cx="492629" cy="1322546"/>
            <a:chOff x="3898232" y="2237874"/>
            <a:chExt cx="952190" cy="2556315"/>
          </a:xfrm>
        </p:grpSpPr>
        <p:sp>
          <p:nvSpPr>
            <p:cNvPr id="295" name="Google Shape;295;p19"/>
            <p:cNvSpPr/>
            <p:nvPr/>
          </p:nvSpPr>
          <p:spPr>
            <a:xfrm>
              <a:off x="3898232" y="2863516"/>
              <a:ext cx="348915" cy="1565110"/>
            </a:xfrm>
            <a:custGeom>
              <a:rect b="b" l="l" r="r" t="t"/>
              <a:pathLst>
                <a:path extrusionOk="0" h="1565110" w="348915">
                  <a:moveTo>
                    <a:pt x="48126" y="24063"/>
                  </a:moveTo>
                  <a:cubicBezTo>
                    <a:pt x="44115" y="70184"/>
                    <a:pt x="35816" y="218799"/>
                    <a:pt x="24063" y="312821"/>
                  </a:cubicBezTo>
                  <a:cubicBezTo>
                    <a:pt x="21037" y="337028"/>
                    <a:pt x="15057" y="360803"/>
                    <a:pt x="12031" y="385010"/>
                  </a:cubicBezTo>
                  <a:cubicBezTo>
                    <a:pt x="7032" y="425004"/>
                    <a:pt x="4010" y="465221"/>
                    <a:pt x="0" y="505326"/>
                  </a:cubicBezTo>
                  <a:cubicBezTo>
                    <a:pt x="4010" y="705852"/>
                    <a:pt x="12031" y="906339"/>
                    <a:pt x="12031" y="1106905"/>
                  </a:cubicBezTo>
                  <a:cubicBezTo>
                    <a:pt x="12031" y="1203241"/>
                    <a:pt x="0" y="1299327"/>
                    <a:pt x="0" y="1395663"/>
                  </a:cubicBezTo>
                  <a:cubicBezTo>
                    <a:pt x="0" y="1452989"/>
                    <a:pt x="11860" y="1438839"/>
                    <a:pt x="48126" y="1467852"/>
                  </a:cubicBezTo>
                  <a:cubicBezTo>
                    <a:pt x="56984" y="1474938"/>
                    <a:pt x="62043" y="1486843"/>
                    <a:pt x="72189" y="1491916"/>
                  </a:cubicBezTo>
                  <a:cubicBezTo>
                    <a:pt x="94876" y="1503260"/>
                    <a:pt x="120316" y="1507958"/>
                    <a:pt x="144379" y="1515979"/>
                  </a:cubicBezTo>
                  <a:lnTo>
                    <a:pt x="180473" y="1528010"/>
                  </a:lnTo>
                  <a:cubicBezTo>
                    <a:pt x="185271" y="1531209"/>
                    <a:pt x="239555" y="1571970"/>
                    <a:pt x="252663" y="1564105"/>
                  </a:cubicBezTo>
                  <a:cubicBezTo>
                    <a:pt x="268043" y="1554877"/>
                    <a:pt x="268705" y="1532021"/>
                    <a:pt x="276726" y="1515979"/>
                  </a:cubicBezTo>
                  <a:cubicBezTo>
                    <a:pt x="280736" y="1467853"/>
                    <a:pt x="285316" y="1419770"/>
                    <a:pt x="288757" y="1371600"/>
                  </a:cubicBezTo>
                  <a:cubicBezTo>
                    <a:pt x="293338" y="1307470"/>
                    <a:pt x="295858" y="1243199"/>
                    <a:pt x="300789" y="1179095"/>
                  </a:cubicBezTo>
                  <a:cubicBezTo>
                    <a:pt x="303880" y="1138908"/>
                    <a:pt x="308810" y="1098884"/>
                    <a:pt x="312821" y="1058779"/>
                  </a:cubicBezTo>
                  <a:cubicBezTo>
                    <a:pt x="316831" y="978568"/>
                    <a:pt x="318183" y="898180"/>
                    <a:pt x="324852" y="818147"/>
                  </a:cubicBezTo>
                  <a:cubicBezTo>
                    <a:pt x="326225" y="801668"/>
                    <a:pt x="335511" y="786500"/>
                    <a:pt x="336884" y="770021"/>
                  </a:cubicBezTo>
                  <a:cubicBezTo>
                    <a:pt x="343553" y="689988"/>
                    <a:pt x="344905" y="609600"/>
                    <a:pt x="348915" y="529389"/>
                  </a:cubicBezTo>
                  <a:cubicBezTo>
                    <a:pt x="341091" y="380726"/>
                    <a:pt x="347674" y="342712"/>
                    <a:pt x="324852" y="228600"/>
                  </a:cubicBezTo>
                  <a:cubicBezTo>
                    <a:pt x="324773" y="228207"/>
                    <a:pt x="306525" y="150115"/>
                    <a:pt x="300789" y="144379"/>
                  </a:cubicBezTo>
                  <a:cubicBezTo>
                    <a:pt x="288107" y="131697"/>
                    <a:pt x="268235" y="129215"/>
                    <a:pt x="252663" y="120316"/>
                  </a:cubicBezTo>
                  <a:cubicBezTo>
                    <a:pt x="187357" y="82998"/>
                    <a:pt x="246651" y="106279"/>
                    <a:pt x="180473" y="84221"/>
                  </a:cubicBezTo>
                  <a:cubicBezTo>
                    <a:pt x="164082" y="73293"/>
                    <a:pt x="131743" y="55142"/>
                    <a:pt x="120315" y="36095"/>
                  </a:cubicBezTo>
                  <a:cubicBezTo>
                    <a:pt x="113790" y="25220"/>
                    <a:pt x="112294" y="12032"/>
                    <a:pt x="108284" y="0"/>
                  </a:cubicBezTo>
                  <a:cubicBezTo>
                    <a:pt x="96252" y="4010"/>
                    <a:pt x="83064" y="5506"/>
                    <a:pt x="72189" y="12031"/>
                  </a:cubicBezTo>
                  <a:cubicBezTo>
                    <a:pt x="62462" y="17867"/>
                    <a:pt x="57201" y="29289"/>
                    <a:pt x="48126" y="36095"/>
                  </a:cubicBezTo>
                  <a:cubicBezTo>
                    <a:pt x="40952" y="41476"/>
                    <a:pt x="52137" y="-22058"/>
                    <a:pt x="48126" y="24063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 flipH="1">
              <a:off x="4509622" y="2887579"/>
              <a:ext cx="340800" cy="1564188"/>
            </a:xfrm>
            <a:custGeom>
              <a:rect b="b" l="l" r="r" t="t"/>
              <a:pathLst>
                <a:path extrusionOk="0" h="1564188" w="340800">
                  <a:moveTo>
                    <a:pt x="50739" y="24063"/>
                  </a:moveTo>
                  <a:cubicBezTo>
                    <a:pt x="46728" y="70184"/>
                    <a:pt x="38429" y="218799"/>
                    <a:pt x="26676" y="312821"/>
                  </a:cubicBezTo>
                  <a:cubicBezTo>
                    <a:pt x="23650" y="337028"/>
                    <a:pt x="17670" y="360803"/>
                    <a:pt x="14644" y="385010"/>
                  </a:cubicBezTo>
                  <a:cubicBezTo>
                    <a:pt x="9645" y="425004"/>
                    <a:pt x="6623" y="465221"/>
                    <a:pt x="2613" y="505326"/>
                  </a:cubicBezTo>
                  <a:cubicBezTo>
                    <a:pt x="6623" y="705852"/>
                    <a:pt x="14644" y="906339"/>
                    <a:pt x="14644" y="1106905"/>
                  </a:cubicBezTo>
                  <a:cubicBezTo>
                    <a:pt x="14644" y="1203241"/>
                    <a:pt x="-7413" y="1331495"/>
                    <a:pt x="2613" y="1395663"/>
                  </a:cubicBezTo>
                  <a:cubicBezTo>
                    <a:pt x="12639" y="1459832"/>
                    <a:pt x="50739" y="1471863"/>
                    <a:pt x="74802" y="1491916"/>
                  </a:cubicBezTo>
                  <a:cubicBezTo>
                    <a:pt x="98865" y="1511969"/>
                    <a:pt x="122929" y="1507958"/>
                    <a:pt x="146992" y="1515979"/>
                  </a:cubicBezTo>
                  <a:lnTo>
                    <a:pt x="183086" y="1528010"/>
                  </a:lnTo>
                  <a:cubicBezTo>
                    <a:pt x="187884" y="1531209"/>
                    <a:pt x="229208" y="1566110"/>
                    <a:pt x="255276" y="1564105"/>
                  </a:cubicBezTo>
                  <a:cubicBezTo>
                    <a:pt x="281344" y="1562100"/>
                    <a:pt x="331476" y="1532021"/>
                    <a:pt x="339497" y="1515979"/>
                  </a:cubicBezTo>
                  <a:cubicBezTo>
                    <a:pt x="343507" y="1467853"/>
                    <a:pt x="297386" y="1427747"/>
                    <a:pt x="291370" y="1371600"/>
                  </a:cubicBezTo>
                  <a:cubicBezTo>
                    <a:pt x="285354" y="1315453"/>
                    <a:pt x="298471" y="1243199"/>
                    <a:pt x="303402" y="1179095"/>
                  </a:cubicBezTo>
                  <a:cubicBezTo>
                    <a:pt x="306493" y="1138908"/>
                    <a:pt x="311423" y="1098884"/>
                    <a:pt x="315434" y="1058779"/>
                  </a:cubicBezTo>
                  <a:cubicBezTo>
                    <a:pt x="319444" y="978568"/>
                    <a:pt x="320796" y="898180"/>
                    <a:pt x="327465" y="818147"/>
                  </a:cubicBezTo>
                  <a:cubicBezTo>
                    <a:pt x="328838" y="801668"/>
                    <a:pt x="345513" y="822158"/>
                    <a:pt x="339497" y="770021"/>
                  </a:cubicBezTo>
                  <a:cubicBezTo>
                    <a:pt x="333481" y="717884"/>
                    <a:pt x="287360" y="585537"/>
                    <a:pt x="291370" y="505326"/>
                  </a:cubicBezTo>
                  <a:cubicBezTo>
                    <a:pt x="283546" y="356663"/>
                    <a:pt x="350287" y="342712"/>
                    <a:pt x="327465" y="228600"/>
                  </a:cubicBezTo>
                  <a:cubicBezTo>
                    <a:pt x="327386" y="228207"/>
                    <a:pt x="309138" y="150115"/>
                    <a:pt x="303402" y="144379"/>
                  </a:cubicBezTo>
                  <a:cubicBezTo>
                    <a:pt x="290720" y="131697"/>
                    <a:pt x="270848" y="129215"/>
                    <a:pt x="255276" y="120316"/>
                  </a:cubicBezTo>
                  <a:cubicBezTo>
                    <a:pt x="189970" y="82998"/>
                    <a:pt x="249264" y="106279"/>
                    <a:pt x="183086" y="84221"/>
                  </a:cubicBezTo>
                  <a:cubicBezTo>
                    <a:pt x="166695" y="73293"/>
                    <a:pt x="134356" y="55142"/>
                    <a:pt x="122928" y="36095"/>
                  </a:cubicBezTo>
                  <a:cubicBezTo>
                    <a:pt x="116403" y="25220"/>
                    <a:pt x="114907" y="12032"/>
                    <a:pt x="110897" y="0"/>
                  </a:cubicBezTo>
                  <a:cubicBezTo>
                    <a:pt x="98865" y="4010"/>
                    <a:pt x="85677" y="5506"/>
                    <a:pt x="74802" y="12031"/>
                  </a:cubicBezTo>
                  <a:cubicBezTo>
                    <a:pt x="65075" y="17867"/>
                    <a:pt x="59814" y="29289"/>
                    <a:pt x="50739" y="36095"/>
                  </a:cubicBezTo>
                  <a:cubicBezTo>
                    <a:pt x="43565" y="41476"/>
                    <a:pt x="54750" y="-22058"/>
                    <a:pt x="50739" y="24063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4112346" y="3031958"/>
              <a:ext cx="435591" cy="1419809"/>
            </a:xfrm>
            <a:custGeom>
              <a:rect b="b" l="l" r="r" t="t"/>
              <a:pathLst>
                <a:path extrusionOk="0" h="1510331" w="435591">
                  <a:moveTo>
                    <a:pt x="86675" y="12031"/>
                  </a:moveTo>
                  <a:cubicBezTo>
                    <a:pt x="162875" y="8021"/>
                    <a:pt x="238970" y="0"/>
                    <a:pt x="315275" y="0"/>
                  </a:cubicBezTo>
                  <a:cubicBezTo>
                    <a:pt x="330386" y="0"/>
                    <a:pt x="382473" y="18388"/>
                    <a:pt x="399496" y="24063"/>
                  </a:cubicBezTo>
                  <a:cubicBezTo>
                    <a:pt x="403507" y="36095"/>
                    <a:pt x="412501" y="47513"/>
                    <a:pt x="411528" y="60158"/>
                  </a:cubicBezTo>
                  <a:cubicBezTo>
                    <a:pt x="406218" y="129193"/>
                    <a:pt x="393813" y="161431"/>
                    <a:pt x="375433" y="216568"/>
                  </a:cubicBezTo>
                  <a:cubicBezTo>
                    <a:pt x="379444" y="264694"/>
                    <a:pt x="379526" y="313311"/>
                    <a:pt x="387465" y="360947"/>
                  </a:cubicBezTo>
                  <a:cubicBezTo>
                    <a:pt x="391635" y="385967"/>
                    <a:pt x="411528" y="433137"/>
                    <a:pt x="411528" y="433137"/>
                  </a:cubicBezTo>
                  <a:cubicBezTo>
                    <a:pt x="414959" y="474309"/>
                    <a:pt x="435591" y="715029"/>
                    <a:pt x="435591" y="745958"/>
                  </a:cubicBezTo>
                  <a:cubicBezTo>
                    <a:pt x="435591" y="838287"/>
                    <a:pt x="428328" y="930478"/>
                    <a:pt x="423559" y="1022684"/>
                  </a:cubicBezTo>
                  <a:cubicBezTo>
                    <a:pt x="416296" y="1163094"/>
                    <a:pt x="418838" y="1304528"/>
                    <a:pt x="399496" y="1443789"/>
                  </a:cubicBezTo>
                  <a:cubicBezTo>
                    <a:pt x="397751" y="1456351"/>
                    <a:pt x="374745" y="1450149"/>
                    <a:pt x="363401" y="1455821"/>
                  </a:cubicBezTo>
                  <a:cubicBezTo>
                    <a:pt x="350468" y="1462288"/>
                    <a:pt x="341211" y="1475912"/>
                    <a:pt x="327307" y="1479884"/>
                  </a:cubicBezTo>
                  <a:cubicBezTo>
                    <a:pt x="284193" y="1492202"/>
                    <a:pt x="239075" y="1495926"/>
                    <a:pt x="194959" y="1503947"/>
                  </a:cubicBezTo>
                  <a:cubicBezTo>
                    <a:pt x="138812" y="1499937"/>
                    <a:pt x="70205" y="1527412"/>
                    <a:pt x="26517" y="1491916"/>
                  </a:cubicBezTo>
                  <a:cubicBezTo>
                    <a:pt x="-11350" y="1461149"/>
                    <a:pt x="2454" y="1347537"/>
                    <a:pt x="2454" y="1347537"/>
                  </a:cubicBezTo>
                  <a:cubicBezTo>
                    <a:pt x="6465" y="1235242"/>
                    <a:pt x="8731" y="1122872"/>
                    <a:pt x="14486" y="1010653"/>
                  </a:cubicBezTo>
                  <a:cubicBezTo>
                    <a:pt x="20876" y="886040"/>
                    <a:pt x="14452" y="914499"/>
                    <a:pt x="38549" y="842210"/>
                  </a:cubicBezTo>
                  <a:cubicBezTo>
                    <a:pt x="42559" y="802105"/>
                    <a:pt x="44880" y="761795"/>
                    <a:pt x="50580" y="721895"/>
                  </a:cubicBezTo>
                  <a:cubicBezTo>
                    <a:pt x="52919" y="705525"/>
                    <a:pt x="59025" y="689910"/>
                    <a:pt x="62612" y="673768"/>
                  </a:cubicBezTo>
                  <a:cubicBezTo>
                    <a:pt x="72734" y="628219"/>
                    <a:pt x="82110" y="575033"/>
                    <a:pt x="86675" y="529389"/>
                  </a:cubicBezTo>
                  <a:cubicBezTo>
                    <a:pt x="106626" y="329889"/>
                    <a:pt x="83922" y="432121"/>
                    <a:pt x="110738" y="324853"/>
                  </a:cubicBezTo>
                  <a:cubicBezTo>
                    <a:pt x="115475" y="282221"/>
                    <a:pt x="132192" y="135386"/>
                    <a:pt x="134801" y="96253"/>
                  </a:cubicBezTo>
                  <a:cubicBezTo>
                    <a:pt x="136135" y="76245"/>
                    <a:pt x="134801" y="56148"/>
                    <a:pt x="134801" y="36095"/>
                  </a:cubicBezTo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970421" y="2237874"/>
              <a:ext cx="818147" cy="806115"/>
            </a:xfrm>
            <a:custGeom>
              <a:rect b="b" l="l" r="r" t="t"/>
              <a:pathLst>
                <a:path extrusionOk="0" h="806115" w="818147">
                  <a:moveTo>
                    <a:pt x="0" y="589547"/>
                  </a:moveTo>
                  <a:cubicBezTo>
                    <a:pt x="75848" y="463134"/>
                    <a:pt x="-2996" y="583516"/>
                    <a:pt x="72190" y="493294"/>
                  </a:cubicBezTo>
                  <a:cubicBezTo>
                    <a:pt x="155951" y="392782"/>
                    <a:pt x="26887" y="526568"/>
                    <a:pt x="132347" y="421105"/>
                  </a:cubicBezTo>
                  <a:cubicBezTo>
                    <a:pt x="147649" y="375200"/>
                    <a:pt x="141625" y="380588"/>
                    <a:pt x="180474" y="336884"/>
                  </a:cubicBezTo>
                  <a:cubicBezTo>
                    <a:pt x="199315" y="315688"/>
                    <a:pt x="240632" y="276726"/>
                    <a:pt x="240632" y="276726"/>
                  </a:cubicBezTo>
                  <a:cubicBezTo>
                    <a:pt x="244642" y="264694"/>
                    <a:pt x="246991" y="251975"/>
                    <a:pt x="252663" y="240631"/>
                  </a:cubicBezTo>
                  <a:cubicBezTo>
                    <a:pt x="267840" y="210277"/>
                    <a:pt x="278409" y="202854"/>
                    <a:pt x="300790" y="180473"/>
                  </a:cubicBezTo>
                  <a:cubicBezTo>
                    <a:pt x="334869" y="78232"/>
                    <a:pt x="287341" y="202887"/>
                    <a:pt x="336884" y="120315"/>
                  </a:cubicBezTo>
                  <a:cubicBezTo>
                    <a:pt x="343409" y="109440"/>
                    <a:pt x="342624" y="95232"/>
                    <a:pt x="348916" y="84221"/>
                  </a:cubicBezTo>
                  <a:cubicBezTo>
                    <a:pt x="369497" y="48205"/>
                    <a:pt x="392658" y="28447"/>
                    <a:pt x="421105" y="0"/>
                  </a:cubicBezTo>
                  <a:cubicBezTo>
                    <a:pt x="433137" y="4010"/>
                    <a:pt x="445856" y="6359"/>
                    <a:pt x="457200" y="12031"/>
                  </a:cubicBezTo>
                  <a:cubicBezTo>
                    <a:pt x="487557" y="27209"/>
                    <a:pt x="494976" y="37775"/>
                    <a:pt x="517358" y="60158"/>
                  </a:cubicBezTo>
                  <a:cubicBezTo>
                    <a:pt x="561245" y="191810"/>
                    <a:pt x="491249" y="-7614"/>
                    <a:pt x="553453" y="132347"/>
                  </a:cubicBezTo>
                  <a:cubicBezTo>
                    <a:pt x="563755" y="155526"/>
                    <a:pt x="563446" y="183432"/>
                    <a:pt x="577516" y="204537"/>
                  </a:cubicBezTo>
                  <a:cubicBezTo>
                    <a:pt x="593558" y="228600"/>
                    <a:pt x="616496" y="249290"/>
                    <a:pt x="625642" y="276726"/>
                  </a:cubicBezTo>
                  <a:cubicBezTo>
                    <a:pt x="629653" y="288758"/>
                    <a:pt x="631515" y="301734"/>
                    <a:pt x="637674" y="312821"/>
                  </a:cubicBezTo>
                  <a:cubicBezTo>
                    <a:pt x="651719" y="338102"/>
                    <a:pt x="676654" y="357574"/>
                    <a:pt x="685800" y="385010"/>
                  </a:cubicBezTo>
                  <a:cubicBezTo>
                    <a:pt x="689811" y="397042"/>
                    <a:pt x="691673" y="410018"/>
                    <a:pt x="697832" y="421105"/>
                  </a:cubicBezTo>
                  <a:cubicBezTo>
                    <a:pt x="731843" y="482324"/>
                    <a:pt x="733514" y="480849"/>
                    <a:pt x="770021" y="517358"/>
                  </a:cubicBezTo>
                  <a:cubicBezTo>
                    <a:pt x="800267" y="608091"/>
                    <a:pt x="759465" y="496242"/>
                    <a:pt x="806116" y="589547"/>
                  </a:cubicBezTo>
                  <a:cubicBezTo>
                    <a:pt x="811788" y="600891"/>
                    <a:pt x="814137" y="613610"/>
                    <a:pt x="818147" y="625642"/>
                  </a:cubicBezTo>
                  <a:cubicBezTo>
                    <a:pt x="799964" y="698376"/>
                    <a:pt x="821803" y="668538"/>
                    <a:pt x="733926" y="697831"/>
                  </a:cubicBezTo>
                  <a:lnTo>
                    <a:pt x="697832" y="709863"/>
                  </a:lnTo>
                  <a:lnTo>
                    <a:pt x="661737" y="721894"/>
                  </a:lnTo>
                  <a:cubicBezTo>
                    <a:pt x="649705" y="733926"/>
                    <a:pt x="640415" y="749547"/>
                    <a:pt x="625642" y="757989"/>
                  </a:cubicBezTo>
                  <a:cubicBezTo>
                    <a:pt x="611285" y="766193"/>
                    <a:pt x="593354" y="765269"/>
                    <a:pt x="577516" y="770021"/>
                  </a:cubicBezTo>
                  <a:cubicBezTo>
                    <a:pt x="553221" y="777310"/>
                    <a:pt x="529389" y="786063"/>
                    <a:pt x="505326" y="794084"/>
                  </a:cubicBezTo>
                  <a:lnTo>
                    <a:pt x="469232" y="806115"/>
                  </a:lnTo>
                  <a:cubicBezTo>
                    <a:pt x="413085" y="802105"/>
                    <a:pt x="356736" y="800300"/>
                    <a:pt x="300790" y="794084"/>
                  </a:cubicBezTo>
                  <a:cubicBezTo>
                    <a:pt x="284355" y="792258"/>
                    <a:pt x="268502" y="786804"/>
                    <a:pt x="252663" y="782052"/>
                  </a:cubicBezTo>
                  <a:cubicBezTo>
                    <a:pt x="228368" y="774763"/>
                    <a:pt x="180474" y="757989"/>
                    <a:pt x="180474" y="757989"/>
                  </a:cubicBezTo>
                  <a:cubicBezTo>
                    <a:pt x="168442" y="745957"/>
                    <a:pt x="158537" y="731332"/>
                    <a:pt x="144379" y="721894"/>
                  </a:cubicBezTo>
                  <a:cubicBezTo>
                    <a:pt x="133827" y="714859"/>
                    <a:pt x="118430" y="717472"/>
                    <a:pt x="108284" y="709863"/>
                  </a:cubicBezTo>
                  <a:cubicBezTo>
                    <a:pt x="85597" y="692848"/>
                    <a:pt x="68179" y="669758"/>
                    <a:pt x="48126" y="649705"/>
                  </a:cubicBezTo>
                  <a:lnTo>
                    <a:pt x="0" y="589547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4250396" y="2237874"/>
              <a:ext cx="277756" cy="273671"/>
            </a:xfrm>
            <a:custGeom>
              <a:rect b="b" l="l" r="r" t="t"/>
              <a:pathLst>
                <a:path extrusionOk="0" h="806115" w="818147">
                  <a:moveTo>
                    <a:pt x="0" y="589547"/>
                  </a:moveTo>
                  <a:cubicBezTo>
                    <a:pt x="75848" y="463134"/>
                    <a:pt x="-2996" y="583516"/>
                    <a:pt x="72190" y="493294"/>
                  </a:cubicBezTo>
                  <a:cubicBezTo>
                    <a:pt x="155951" y="392782"/>
                    <a:pt x="26887" y="526568"/>
                    <a:pt x="132347" y="421105"/>
                  </a:cubicBezTo>
                  <a:cubicBezTo>
                    <a:pt x="147649" y="375200"/>
                    <a:pt x="141625" y="380588"/>
                    <a:pt x="180474" y="336884"/>
                  </a:cubicBezTo>
                  <a:cubicBezTo>
                    <a:pt x="199315" y="315688"/>
                    <a:pt x="240632" y="276726"/>
                    <a:pt x="240632" y="276726"/>
                  </a:cubicBezTo>
                  <a:cubicBezTo>
                    <a:pt x="244642" y="264694"/>
                    <a:pt x="246991" y="251975"/>
                    <a:pt x="252663" y="240631"/>
                  </a:cubicBezTo>
                  <a:cubicBezTo>
                    <a:pt x="267840" y="210277"/>
                    <a:pt x="278409" y="202854"/>
                    <a:pt x="300790" y="180473"/>
                  </a:cubicBezTo>
                  <a:cubicBezTo>
                    <a:pt x="334869" y="78232"/>
                    <a:pt x="287341" y="202887"/>
                    <a:pt x="336884" y="120315"/>
                  </a:cubicBezTo>
                  <a:cubicBezTo>
                    <a:pt x="343409" y="109440"/>
                    <a:pt x="342624" y="95232"/>
                    <a:pt x="348916" y="84221"/>
                  </a:cubicBezTo>
                  <a:cubicBezTo>
                    <a:pt x="369497" y="48205"/>
                    <a:pt x="392658" y="28447"/>
                    <a:pt x="421105" y="0"/>
                  </a:cubicBezTo>
                  <a:cubicBezTo>
                    <a:pt x="433137" y="4010"/>
                    <a:pt x="445856" y="6359"/>
                    <a:pt x="457200" y="12031"/>
                  </a:cubicBezTo>
                  <a:cubicBezTo>
                    <a:pt x="487557" y="27209"/>
                    <a:pt x="494976" y="37775"/>
                    <a:pt x="517358" y="60158"/>
                  </a:cubicBezTo>
                  <a:cubicBezTo>
                    <a:pt x="561245" y="191810"/>
                    <a:pt x="491249" y="-7614"/>
                    <a:pt x="553453" y="132347"/>
                  </a:cubicBezTo>
                  <a:cubicBezTo>
                    <a:pt x="563755" y="155526"/>
                    <a:pt x="563446" y="183432"/>
                    <a:pt x="577516" y="204537"/>
                  </a:cubicBezTo>
                  <a:cubicBezTo>
                    <a:pt x="593558" y="228600"/>
                    <a:pt x="616496" y="249290"/>
                    <a:pt x="625642" y="276726"/>
                  </a:cubicBezTo>
                  <a:cubicBezTo>
                    <a:pt x="629653" y="288758"/>
                    <a:pt x="631515" y="301734"/>
                    <a:pt x="637674" y="312821"/>
                  </a:cubicBezTo>
                  <a:cubicBezTo>
                    <a:pt x="651719" y="338102"/>
                    <a:pt x="676654" y="357574"/>
                    <a:pt x="685800" y="385010"/>
                  </a:cubicBezTo>
                  <a:cubicBezTo>
                    <a:pt x="689811" y="397042"/>
                    <a:pt x="691673" y="410018"/>
                    <a:pt x="697832" y="421105"/>
                  </a:cubicBezTo>
                  <a:cubicBezTo>
                    <a:pt x="731843" y="482324"/>
                    <a:pt x="733514" y="480849"/>
                    <a:pt x="770021" y="517358"/>
                  </a:cubicBezTo>
                  <a:cubicBezTo>
                    <a:pt x="800267" y="608091"/>
                    <a:pt x="759465" y="496242"/>
                    <a:pt x="806116" y="589547"/>
                  </a:cubicBezTo>
                  <a:cubicBezTo>
                    <a:pt x="811788" y="600891"/>
                    <a:pt x="814137" y="613610"/>
                    <a:pt x="818147" y="625642"/>
                  </a:cubicBezTo>
                  <a:cubicBezTo>
                    <a:pt x="799964" y="698376"/>
                    <a:pt x="821803" y="668538"/>
                    <a:pt x="733926" y="697831"/>
                  </a:cubicBezTo>
                  <a:lnTo>
                    <a:pt x="697832" y="709863"/>
                  </a:lnTo>
                  <a:lnTo>
                    <a:pt x="661737" y="721894"/>
                  </a:lnTo>
                  <a:cubicBezTo>
                    <a:pt x="649705" y="733926"/>
                    <a:pt x="640415" y="749547"/>
                    <a:pt x="625642" y="757989"/>
                  </a:cubicBezTo>
                  <a:cubicBezTo>
                    <a:pt x="611285" y="766193"/>
                    <a:pt x="593354" y="765269"/>
                    <a:pt x="577516" y="770021"/>
                  </a:cubicBezTo>
                  <a:cubicBezTo>
                    <a:pt x="553221" y="777310"/>
                    <a:pt x="529389" y="786063"/>
                    <a:pt x="505326" y="794084"/>
                  </a:cubicBezTo>
                  <a:lnTo>
                    <a:pt x="469232" y="806115"/>
                  </a:lnTo>
                  <a:cubicBezTo>
                    <a:pt x="413085" y="802105"/>
                    <a:pt x="356736" y="800300"/>
                    <a:pt x="300790" y="794084"/>
                  </a:cubicBezTo>
                  <a:cubicBezTo>
                    <a:pt x="284355" y="792258"/>
                    <a:pt x="268502" y="786804"/>
                    <a:pt x="252663" y="782052"/>
                  </a:cubicBezTo>
                  <a:cubicBezTo>
                    <a:pt x="228368" y="774763"/>
                    <a:pt x="180474" y="757989"/>
                    <a:pt x="180474" y="757989"/>
                  </a:cubicBezTo>
                  <a:cubicBezTo>
                    <a:pt x="168442" y="745957"/>
                    <a:pt x="158537" y="731332"/>
                    <a:pt x="144379" y="721894"/>
                  </a:cubicBezTo>
                  <a:cubicBezTo>
                    <a:pt x="133827" y="714859"/>
                    <a:pt x="118430" y="717472"/>
                    <a:pt x="108284" y="709863"/>
                  </a:cubicBezTo>
                  <a:cubicBezTo>
                    <a:pt x="85597" y="692848"/>
                    <a:pt x="68179" y="669758"/>
                    <a:pt x="48126" y="649705"/>
                  </a:cubicBezTo>
                  <a:lnTo>
                    <a:pt x="0" y="589547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3898232" y="4207567"/>
              <a:ext cx="943856" cy="586622"/>
            </a:xfrm>
            <a:custGeom>
              <a:rect b="b" l="l" r="r" t="t"/>
              <a:pathLst>
                <a:path extrusionOk="0" h="312821" w="1070891">
                  <a:moveTo>
                    <a:pt x="266101" y="72189"/>
                  </a:moveTo>
                  <a:lnTo>
                    <a:pt x="338290" y="96252"/>
                  </a:lnTo>
                  <a:cubicBezTo>
                    <a:pt x="358343" y="100263"/>
                    <a:pt x="378609" y="103324"/>
                    <a:pt x="398448" y="108284"/>
                  </a:cubicBezTo>
                  <a:cubicBezTo>
                    <a:pt x="410752" y="111360"/>
                    <a:pt x="422162" y="117565"/>
                    <a:pt x="434543" y="120316"/>
                  </a:cubicBezTo>
                  <a:cubicBezTo>
                    <a:pt x="458357" y="125608"/>
                    <a:pt x="482670" y="128337"/>
                    <a:pt x="506733" y="132347"/>
                  </a:cubicBezTo>
                  <a:cubicBezTo>
                    <a:pt x="606996" y="128337"/>
                    <a:pt x="707434" y="127465"/>
                    <a:pt x="807522" y="120316"/>
                  </a:cubicBezTo>
                  <a:cubicBezTo>
                    <a:pt x="820172" y="119412"/>
                    <a:pt x="831107" y="110369"/>
                    <a:pt x="843617" y="108284"/>
                  </a:cubicBezTo>
                  <a:cubicBezTo>
                    <a:pt x="879440" y="102313"/>
                    <a:pt x="915806" y="100263"/>
                    <a:pt x="951901" y="96252"/>
                  </a:cubicBezTo>
                  <a:cubicBezTo>
                    <a:pt x="967943" y="92242"/>
                    <a:pt x="981980" y="96253"/>
                    <a:pt x="1000027" y="84221"/>
                  </a:cubicBezTo>
                  <a:cubicBezTo>
                    <a:pt x="1018074" y="72190"/>
                    <a:pt x="1050159" y="-2005"/>
                    <a:pt x="1060185" y="24063"/>
                  </a:cubicBezTo>
                  <a:cubicBezTo>
                    <a:pt x="1070211" y="50131"/>
                    <a:pt x="1078165" y="195682"/>
                    <a:pt x="1060185" y="240631"/>
                  </a:cubicBezTo>
                  <a:cubicBezTo>
                    <a:pt x="1054814" y="254057"/>
                    <a:pt x="1038487" y="263345"/>
                    <a:pt x="1024090" y="264695"/>
                  </a:cubicBezTo>
                  <a:cubicBezTo>
                    <a:pt x="908224" y="275558"/>
                    <a:pt x="791480" y="272716"/>
                    <a:pt x="675175" y="276726"/>
                  </a:cubicBezTo>
                  <a:cubicBezTo>
                    <a:pt x="643091" y="280737"/>
                    <a:pt x="610538" y="281983"/>
                    <a:pt x="578922" y="288758"/>
                  </a:cubicBezTo>
                  <a:cubicBezTo>
                    <a:pt x="554120" y="294073"/>
                    <a:pt x="506733" y="312821"/>
                    <a:pt x="506733" y="312821"/>
                  </a:cubicBezTo>
                  <a:cubicBezTo>
                    <a:pt x="257134" y="298954"/>
                    <a:pt x="360311" y="318325"/>
                    <a:pt x="193912" y="276726"/>
                  </a:cubicBezTo>
                  <a:cubicBezTo>
                    <a:pt x="178486" y="272870"/>
                    <a:pt x="126955" y="261296"/>
                    <a:pt x="109690" y="252663"/>
                  </a:cubicBezTo>
                  <a:cubicBezTo>
                    <a:pt x="96757" y="246196"/>
                    <a:pt x="85627" y="236621"/>
                    <a:pt x="73596" y="228600"/>
                  </a:cubicBezTo>
                  <a:cubicBezTo>
                    <a:pt x="65575" y="216568"/>
                    <a:pt x="58566" y="203796"/>
                    <a:pt x="49533" y="192505"/>
                  </a:cubicBezTo>
                  <a:cubicBezTo>
                    <a:pt x="42447" y="183647"/>
                    <a:pt x="30542" y="178588"/>
                    <a:pt x="25469" y="168442"/>
                  </a:cubicBezTo>
                  <a:cubicBezTo>
                    <a:pt x="-8740" y="100025"/>
                    <a:pt x="1406" y="78344"/>
                    <a:pt x="1406" y="0"/>
                  </a:cubicBezTo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19"/>
          <p:cNvSpPr/>
          <p:nvPr/>
        </p:nvSpPr>
        <p:spPr>
          <a:xfrm>
            <a:off x="1573213" y="-796925"/>
            <a:ext cx="6657975" cy="13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1882094" y="2841674"/>
            <a:ext cx="4954804" cy="191812"/>
          </a:xfrm>
          <a:custGeom>
            <a:rect b="b" l="l" r="r" t="t"/>
            <a:pathLst>
              <a:path extrusionOk="0" h="91" w="3138">
                <a:moveTo>
                  <a:pt x="1313" y="70"/>
                </a:moveTo>
                <a:cubicBezTo>
                  <a:pt x="1315" y="70"/>
                  <a:pt x="1319" y="69"/>
                  <a:pt x="1320" y="69"/>
                </a:cubicBezTo>
                <a:cubicBezTo>
                  <a:pt x="1325" y="65"/>
                  <a:pt x="1337" y="63"/>
                  <a:pt x="1349" y="61"/>
                </a:cubicBezTo>
                <a:cubicBezTo>
                  <a:pt x="1350" y="59"/>
                  <a:pt x="1350" y="57"/>
                  <a:pt x="1350" y="56"/>
                </a:cubicBezTo>
                <a:cubicBezTo>
                  <a:pt x="1362" y="55"/>
                  <a:pt x="1372" y="60"/>
                  <a:pt x="1384" y="55"/>
                </a:cubicBezTo>
                <a:cubicBezTo>
                  <a:pt x="1382" y="55"/>
                  <a:pt x="1380" y="54"/>
                  <a:pt x="1377" y="52"/>
                </a:cubicBezTo>
                <a:cubicBezTo>
                  <a:pt x="1389" y="48"/>
                  <a:pt x="1402" y="43"/>
                  <a:pt x="1415" y="38"/>
                </a:cubicBezTo>
                <a:cubicBezTo>
                  <a:pt x="1424" y="39"/>
                  <a:pt x="1432" y="40"/>
                  <a:pt x="1439" y="37"/>
                </a:cubicBezTo>
                <a:cubicBezTo>
                  <a:pt x="1432" y="37"/>
                  <a:pt x="1427" y="36"/>
                  <a:pt x="1419" y="36"/>
                </a:cubicBezTo>
                <a:cubicBezTo>
                  <a:pt x="1430" y="33"/>
                  <a:pt x="1439" y="30"/>
                  <a:pt x="1449" y="27"/>
                </a:cubicBezTo>
                <a:cubicBezTo>
                  <a:pt x="1450" y="27"/>
                  <a:pt x="1451" y="27"/>
                  <a:pt x="1452" y="27"/>
                </a:cubicBezTo>
                <a:cubicBezTo>
                  <a:pt x="1464" y="28"/>
                  <a:pt x="1473" y="25"/>
                  <a:pt x="1483" y="24"/>
                </a:cubicBezTo>
                <a:cubicBezTo>
                  <a:pt x="1497" y="22"/>
                  <a:pt x="1510" y="22"/>
                  <a:pt x="1522" y="25"/>
                </a:cubicBezTo>
                <a:cubicBezTo>
                  <a:pt x="1524" y="25"/>
                  <a:pt x="1527" y="25"/>
                  <a:pt x="1528" y="25"/>
                </a:cubicBezTo>
                <a:cubicBezTo>
                  <a:pt x="1527" y="27"/>
                  <a:pt x="1527" y="29"/>
                  <a:pt x="1526" y="31"/>
                </a:cubicBezTo>
                <a:cubicBezTo>
                  <a:pt x="1533" y="30"/>
                  <a:pt x="1538" y="30"/>
                  <a:pt x="1542" y="30"/>
                </a:cubicBezTo>
                <a:cubicBezTo>
                  <a:pt x="1543" y="30"/>
                  <a:pt x="1544" y="31"/>
                  <a:pt x="1544" y="31"/>
                </a:cubicBezTo>
                <a:cubicBezTo>
                  <a:pt x="1543" y="35"/>
                  <a:pt x="1534" y="38"/>
                  <a:pt x="1538" y="42"/>
                </a:cubicBezTo>
                <a:cubicBezTo>
                  <a:pt x="1526" y="45"/>
                  <a:pt x="1531" y="50"/>
                  <a:pt x="1519" y="53"/>
                </a:cubicBezTo>
                <a:cubicBezTo>
                  <a:pt x="1513" y="54"/>
                  <a:pt x="1512" y="57"/>
                  <a:pt x="1508" y="61"/>
                </a:cubicBezTo>
                <a:cubicBezTo>
                  <a:pt x="1520" y="60"/>
                  <a:pt x="1527" y="59"/>
                  <a:pt x="1533" y="57"/>
                </a:cubicBezTo>
                <a:cubicBezTo>
                  <a:pt x="1542" y="54"/>
                  <a:pt x="1552" y="52"/>
                  <a:pt x="1562" y="50"/>
                </a:cubicBezTo>
                <a:cubicBezTo>
                  <a:pt x="1563" y="50"/>
                  <a:pt x="1567" y="50"/>
                  <a:pt x="1569" y="50"/>
                </a:cubicBezTo>
                <a:cubicBezTo>
                  <a:pt x="1572" y="49"/>
                  <a:pt x="1578" y="49"/>
                  <a:pt x="1578" y="48"/>
                </a:cubicBezTo>
                <a:cubicBezTo>
                  <a:pt x="1577" y="45"/>
                  <a:pt x="1585" y="45"/>
                  <a:pt x="1591" y="45"/>
                </a:cubicBezTo>
                <a:cubicBezTo>
                  <a:pt x="1598" y="44"/>
                  <a:pt x="1608" y="44"/>
                  <a:pt x="1614" y="42"/>
                </a:cubicBezTo>
                <a:cubicBezTo>
                  <a:pt x="1621" y="41"/>
                  <a:pt x="1624" y="38"/>
                  <a:pt x="1630" y="36"/>
                </a:cubicBezTo>
                <a:cubicBezTo>
                  <a:pt x="1624" y="35"/>
                  <a:pt x="1618" y="34"/>
                  <a:pt x="1611" y="33"/>
                </a:cubicBezTo>
                <a:cubicBezTo>
                  <a:pt x="1617" y="31"/>
                  <a:pt x="1620" y="30"/>
                  <a:pt x="1625" y="31"/>
                </a:cubicBezTo>
                <a:cubicBezTo>
                  <a:pt x="1635" y="33"/>
                  <a:pt x="1638" y="33"/>
                  <a:pt x="1645" y="30"/>
                </a:cubicBezTo>
                <a:cubicBezTo>
                  <a:pt x="1648" y="29"/>
                  <a:pt x="1653" y="27"/>
                  <a:pt x="1656" y="26"/>
                </a:cubicBezTo>
                <a:cubicBezTo>
                  <a:pt x="1657" y="26"/>
                  <a:pt x="1656" y="25"/>
                  <a:pt x="1656" y="24"/>
                </a:cubicBezTo>
                <a:cubicBezTo>
                  <a:pt x="1661" y="24"/>
                  <a:pt x="1666" y="23"/>
                  <a:pt x="1670" y="23"/>
                </a:cubicBezTo>
                <a:cubicBezTo>
                  <a:pt x="1676" y="23"/>
                  <a:pt x="1682" y="22"/>
                  <a:pt x="1685" y="25"/>
                </a:cubicBezTo>
                <a:cubicBezTo>
                  <a:pt x="1686" y="25"/>
                  <a:pt x="1694" y="25"/>
                  <a:pt x="1699" y="25"/>
                </a:cubicBezTo>
                <a:cubicBezTo>
                  <a:pt x="1714" y="25"/>
                  <a:pt x="1715" y="25"/>
                  <a:pt x="1714" y="30"/>
                </a:cubicBezTo>
                <a:cubicBezTo>
                  <a:pt x="1713" y="32"/>
                  <a:pt x="1716" y="33"/>
                  <a:pt x="1718" y="36"/>
                </a:cubicBezTo>
                <a:cubicBezTo>
                  <a:pt x="1714" y="37"/>
                  <a:pt x="1710" y="39"/>
                  <a:pt x="1705" y="41"/>
                </a:cubicBezTo>
                <a:cubicBezTo>
                  <a:pt x="1712" y="42"/>
                  <a:pt x="1718" y="43"/>
                  <a:pt x="1724" y="43"/>
                </a:cubicBezTo>
                <a:cubicBezTo>
                  <a:pt x="1720" y="44"/>
                  <a:pt x="1717" y="45"/>
                  <a:pt x="1713" y="46"/>
                </a:cubicBezTo>
                <a:cubicBezTo>
                  <a:pt x="1716" y="47"/>
                  <a:pt x="1718" y="47"/>
                  <a:pt x="1720" y="48"/>
                </a:cubicBezTo>
                <a:cubicBezTo>
                  <a:pt x="1725" y="47"/>
                  <a:pt x="1730" y="47"/>
                  <a:pt x="1735" y="46"/>
                </a:cubicBezTo>
                <a:cubicBezTo>
                  <a:pt x="1728" y="44"/>
                  <a:pt x="1733" y="42"/>
                  <a:pt x="1737" y="40"/>
                </a:cubicBezTo>
                <a:cubicBezTo>
                  <a:pt x="1742" y="37"/>
                  <a:pt x="1749" y="35"/>
                  <a:pt x="1756" y="33"/>
                </a:cubicBezTo>
                <a:cubicBezTo>
                  <a:pt x="1767" y="30"/>
                  <a:pt x="1784" y="27"/>
                  <a:pt x="1789" y="22"/>
                </a:cubicBezTo>
                <a:cubicBezTo>
                  <a:pt x="1789" y="22"/>
                  <a:pt x="1794" y="21"/>
                  <a:pt x="1799" y="21"/>
                </a:cubicBezTo>
                <a:cubicBezTo>
                  <a:pt x="1797" y="23"/>
                  <a:pt x="1795" y="25"/>
                  <a:pt x="1792" y="27"/>
                </a:cubicBezTo>
                <a:cubicBezTo>
                  <a:pt x="1800" y="26"/>
                  <a:pt x="1807" y="26"/>
                  <a:pt x="1815" y="26"/>
                </a:cubicBezTo>
                <a:cubicBezTo>
                  <a:pt x="1813" y="25"/>
                  <a:pt x="1810" y="24"/>
                  <a:pt x="1809" y="23"/>
                </a:cubicBezTo>
                <a:cubicBezTo>
                  <a:pt x="1807" y="21"/>
                  <a:pt x="1810" y="18"/>
                  <a:pt x="1818" y="19"/>
                </a:cubicBezTo>
                <a:cubicBezTo>
                  <a:pt x="1825" y="19"/>
                  <a:pt x="1836" y="17"/>
                  <a:pt x="1838" y="21"/>
                </a:cubicBezTo>
                <a:cubicBezTo>
                  <a:pt x="1838" y="21"/>
                  <a:pt x="1842" y="22"/>
                  <a:pt x="1845" y="22"/>
                </a:cubicBezTo>
                <a:cubicBezTo>
                  <a:pt x="1854" y="23"/>
                  <a:pt x="1860" y="26"/>
                  <a:pt x="1861" y="27"/>
                </a:cubicBezTo>
                <a:cubicBezTo>
                  <a:pt x="1862" y="30"/>
                  <a:pt x="1869" y="31"/>
                  <a:pt x="1876" y="32"/>
                </a:cubicBezTo>
                <a:cubicBezTo>
                  <a:pt x="1866" y="35"/>
                  <a:pt x="1871" y="40"/>
                  <a:pt x="1857" y="43"/>
                </a:cubicBezTo>
                <a:cubicBezTo>
                  <a:pt x="1859" y="46"/>
                  <a:pt x="1845" y="48"/>
                  <a:pt x="1849" y="52"/>
                </a:cubicBezTo>
                <a:cubicBezTo>
                  <a:pt x="1850" y="52"/>
                  <a:pt x="1848" y="53"/>
                  <a:pt x="1847" y="54"/>
                </a:cubicBezTo>
                <a:cubicBezTo>
                  <a:pt x="1840" y="58"/>
                  <a:pt x="1836" y="62"/>
                  <a:pt x="1835" y="66"/>
                </a:cubicBezTo>
                <a:cubicBezTo>
                  <a:pt x="1835" y="67"/>
                  <a:pt x="1831" y="68"/>
                  <a:pt x="1829" y="70"/>
                </a:cubicBezTo>
                <a:cubicBezTo>
                  <a:pt x="1849" y="70"/>
                  <a:pt x="1853" y="70"/>
                  <a:pt x="1863" y="65"/>
                </a:cubicBezTo>
                <a:cubicBezTo>
                  <a:pt x="1866" y="63"/>
                  <a:pt x="1870" y="62"/>
                  <a:pt x="1879" y="62"/>
                </a:cubicBezTo>
                <a:cubicBezTo>
                  <a:pt x="1884" y="63"/>
                  <a:pt x="1891" y="62"/>
                  <a:pt x="1897" y="61"/>
                </a:cubicBezTo>
                <a:cubicBezTo>
                  <a:pt x="1899" y="55"/>
                  <a:pt x="1908" y="52"/>
                  <a:pt x="1926" y="53"/>
                </a:cubicBezTo>
                <a:cubicBezTo>
                  <a:pt x="1922" y="54"/>
                  <a:pt x="1918" y="55"/>
                  <a:pt x="1916" y="56"/>
                </a:cubicBezTo>
                <a:cubicBezTo>
                  <a:pt x="1915" y="57"/>
                  <a:pt x="1915" y="59"/>
                  <a:pt x="1915" y="60"/>
                </a:cubicBezTo>
                <a:cubicBezTo>
                  <a:pt x="1915" y="60"/>
                  <a:pt x="1919" y="61"/>
                  <a:pt x="1921" y="60"/>
                </a:cubicBezTo>
                <a:cubicBezTo>
                  <a:pt x="1926" y="60"/>
                  <a:pt x="1927" y="59"/>
                  <a:pt x="1925" y="58"/>
                </a:cubicBezTo>
                <a:cubicBezTo>
                  <a:pt x="1925" y="57"/>
                  <a:pt x="1926" y="57"/>
                  <a:pt x="1926" y="56"/>
                </a:cubicBezTo>
                <a:cubicBezTo>
                  <a:pt x="1930" y="56"/>
                  <a:pt x="1933" y="56"/>
                  <a:pt x="1937" y="56"/>
                </a:cubicBezTo>
                <a:cubicBezTo>
                  <a:pt x="1944" y="53"/>
                  <a:pt x="1934" y="52"/>
                  <a:pt x="1929" y="50"/>
                </a:cubicBezTo>
                <a:cubicBezTo>
                  <a:pt x="1935" y="50"/>
                  <a:pt x="1940" y="50"/>
                  <a:pt x="1944" y="50"/>
                </a:cubicBezTo>
                <a:cubicBezTo>
                  <a:pt x="1956" y="50"/>
                  <a:pt x="1958" y="50"/>
                  <a:pt x="1956" y="46"/>
                </a:cubicBezTo>
                <a:cubicBezTo>
                  <a:pt x="1955" y="44"/>
                  <a:pt x="1961" y="43"/>
                  <a:pt x="1966" y="43"/>
                </a:cubicBezTo>
                <a:cubicBezTo>
                  <a:pt x="1971" y="42"/>
                  <a:pt x="1977" y="42"/>
                  <a:pt x="1982" y="42"/>
                </a:cubicBezTo>
                <a:cubicBezTo>
                  <a:pt x="1986" y="40"/>
                  <a:pt x="1990" y="39"/>
                  <a:pt x="1994" y="37"/>
                </a:cubicBezTo>
                <a:cubicBezTo>
                  <a:pt x="1996" y="38"/>
                  <a:pt x="1998" y="38"/>
                  <a:pt x="2000" y="39"/>
                </a:cubicBezTo>
                <a:cubicBezTo>
                  <a:pt x="2007" y="35"/>
                  <a:pt x="2017" y="32"/>
                  <a:pt x="2035" y="34"/>
                </a:cubicBezTo>
                <a:cubicBezTo>
                  <a:pt x="2035" y="34"/>
                  <a:pt x="2034" y="33"/>
                  <a:pt x="2034" y="33"/>
                </a:cubicBezTo>
                <a:cubicBezTo>
                  <a:pt x="2031" y="32"/>
                  <a:pt x="2027" y="32"/>
                  <a:pt x="2024" y="32"/>
                </a:cubicBezTo>
                <a:cubicBezTo>
                  <a:pt x="2029" y="28"/>
                  <a:pt x="2029" y="28"/>
                  <a:pt x="2077" y="21"/>
                </a:cubicBezTo>
                <a:cubicBezTo>
                  <a:pt x="2075" y="20"/>
                  <a:pt x="2074" y="19"/>
                  <a:pt x="2073" y="19"/>
                </a:cubicBezTo>
                <a:cubicBezTo>
                  <a:pt x="2085" y="16"/>
                  <a:pt x="2085" y="16"/>
                  <a:pt x="2096" y="19"/>
                </a:cubicBezTo>
                <a:cubicBezTo>
                  <a:pt x="2093" y="19"/>
                  <a:pt x="2089" y="20"/>
                  <a:pt x="2086" y="21"/>
                </a:cubicBezTo>
                <a:cubicBezTo>
                  <a:pt x="2085" y="22"/>
                  <a:pt x="2087" y="23"/>
                  <a:pt x="2087" y="24"/>
                </a:cubicBezTo>
                <a:cubicBezTo>
                  <a:pt x="2090" y="23"/>
                  <a:pt x="2094" y="23"/>
                  <a:pt x="2095" y="22"/>
                </a:cubicBezTo>
                <a:cubicBezTo>
                  <a:pt x="2099" y="21"/>
                  <a:pt x="2101" y="19"/>
                  <a:pt x="2105" y="17"/>
                </a:cubicBezTo>
                <a:cubicBezTo>
                  <a:pt x="2106" y="17"/>
                  <a:pt x="2108" y="17"/>
                  <a:pt x="2108" y="17"/>
                </a:cubicBezTo>
                <a:cubicBezTo>
                  <a:pt x="2124" y="19"/>
                  <a:pt x="2138" y="20"/>
                  <a:pt x="2152" y="22"/>
                </a:cubicBezTo>
                <a:cubicBezTo>
                  <a:pt x="2150" y="23"/>
                  <a:pt x="2146" y="25"/>
                  <a:pt x="2147" y="27"/>
                </a:cubicBezTo>
                <a:cubicBezTo>
                  <a:pt x="2149" y="28"/>
                  <a:pt x="2155" y="29"/>
                  <a:pt x="2161" y="30"/>
                </a:cubicBezTo>
                <a:cubicBezTo>
                  <a:pt x="2175" y="33"/>
                  <a:pt x="2175" y="34"/>
                  <a:pt x="2159" y="37"/>
                </a:cubicBezTo>
                <a:cubicBezTo>
                  <a:pt x="2160" y="40"/>
                  <a:pt x="2160" y="42"/>
                  <a:pt x="2161" y="45"/>
                </a:cubicBezTo>
                <a:cubicBezTo>
                  <a:pt x="2167" y="43"/>
                  <a:pt x="2172" y="42"/>
                  <a:pt x="2177" y="41"/>
                </a:cubicBezTo>
                <a:cubicBezTo>
                  <a:pt x="2184" y="39"/>
                  <a:pt x="2187" y="36"/>
                  <a:pt x="2199" y="36"/>
                </a:cubicBezTo>
                <a:cubicBezTo>
                  <a:pt x="2202" y="36"/>
                  <a:pt x="2207" y="34"/>
                  <a:pt x="2206" y="33"/>
                </a:cubicBezTo>
                <a:cubicBezTo>
                  <a:pt x="2203" y="31"/>
                  <a:pt x="2204" y="30"/>
                  <a:pt x="2208" y="29"/>
                </a:cubicBezTo>
                <a:cubicBezTo>
                  <a:pt x="2212" y="28"/>
                  <a:pt x="2218" y="28"/>
                  <a:pt x="2221" y="27"/>
                </a:cubicBezTo>
                <a:cubicBezTo>
                  <a:pt x="2225" y="25"/>
                  <a:pt x="2228" y="24"/>
                  <a:pt x="2233" y="23"/>
                </a:cubicBezTo>
                <a:cubicBezTo>
                  <a:pt x="2243" y="21"/>
                  <a:pt x="2252" y="17"/>
                  <a:pt x="2266" y="18"/>
                </a:cubicBezTo>
                <a:cubicBezTo>
                  <a:pt x="2274" y="18"/>
                  <a:pt x="2282" y="18"/>
                  <a:pt x="2289" y="19"/>
                </a:cubicBezTo>
                <a:cubicBezTo>
                  <a:pt x="2302" y="20"/>
                  <a:pt x="2314" y="22"/>
                  <a:pt x="2326" y="24"/>
                </a:cubicBezTo>
                <a:cubicBezTo>
                  <a:pt x="2329" y="29"/>
                  <a:pt x="2329" y="29"/>
                  <a:pt x="2315" y="32"/>
                </a:cubicBezTo>
                <a:cubicBezTo>
                  <a:pt x="2317" y="37"/>
                  <a:pt x="2304" y="41"/>
                  <a:pt x="2299" y="45"/>
                </a:cubicBezTo>
                <a:cubicBezTo>
                  <a:pt x="2297" y="47"/>
                  <a:pt x="2291" y="48"/>
                  <a:pt x="2288" y="50"/>
                </a:cubicBezTo>
                <a:cubicBezTo>
                  <a:pt x="2285" y="51"/>
                  <a:pt x="2284" y="53"/>
                  <a:pt x="2281" y="56"/>
                </a:cubicBezTo>
                <a:cubicBezTo>
                  <a:pt x="2291" y="56"/>
                  <a:pt x="2300" y="55"/>
                  <a:pt x="2305" y="52"/>
                </a:cubicBezTo>
                <a:cubicBezTo>
                  <a:pt x="2309" y="50"/>
                  <a:pt x="2317" y="49"/>
                  <a:pt x="2325" y="47"/>
                </a:cubicBezTo>
                <a:cubicBezTo>
                  <a:pt x="2336" y="45"/>
                  <a:pt x="2345" y="43"/>
                  <a:pt x="2356" y="41"/>
                </a:cubicBezTo>
                <a:cubicBezTo>
                  <a:pt x="2360" y="40"/>
                  <a:pt x="2365" y="40"/>
                  <a:pt x="2370" y="39"/>
                </a:cubicBezTo>
                <a:cubicBezTo>
                  <a:pt x="2374" y="39"/>
                  <a:pt x="2378" y="38"/>
                  <a:pt x="2382" y="38"/>
                </a:cubicBezTo>
                <a:cubicBezTo>
                  <a:pt x="2389" y="37"/>
                  <a:pt x="2397" y="36"/>
                  <a:pt x="2405" y="34"/>
                </a:cubicBezTo>
                <a:cubicBezTo>
                  <a:pt x="2405" y="33"/>
                  <a:pt x="2404" y="32"/>
                  <a:pt x="2403" y="30"/>
                </a:cubicBezTo>
                <a:cubicBezTo>
                  <a:pt x="2410" y="29"/>
                  <a:pt x="2419" y="27"/>
                  <a:pt x="2426" y="26"/>
                </a:cubicBezTo>
                <a:cubicBezTo>
                  <a:pt x="2433" y="24"/>
                  <a:pt x="2440" y="22"/>
                  <a:pt x="2447" y="20"/>
                </a:cubicBezTo>
                <a:cubicBezTo>
                  <a:pt x="2462" y="16"/>
                  <a:pt x="2478" y="13"/>
                  <a:pt x="2497" y="12"/>
                </a:cubicBezTo>
                <a:cubicBezTo>
                  <a:pt x="2507" y="11"/>
                  <a:pt x="2516" y="13"/>
                  <a:pt x="2518" y="14"/>
                </a:cubicBezTo>
                <a:cubicBezTo>
                  <a:pt x="2523" y="18"/>
                  <a:pt x="2534" y="18"/>
                  <a:pt x="2546" y="20"/>
                </a:cubicBezTo>
                <a:cubicBezTo>
                  <a:pt x="2542" y="24"/>
                  <a:pt x="2537" y="28"/>
                  <a:pt x="2532" y="32"/>
                </a:cubicBezTo>
                <a:cubicBezTo>
                  <a:pt x="2542" y="30"/>
                  <a:pt x="2551" y="29"/>
                  <a:pt x="2560" y="27"/>
                </a:cubicBezTo>
                <a:cubicBezTo>
                  <a:pt x="2568" y="25"/>
                  <a:pt x="2576" y="23"/>
                  <a:pt x="2585" y="21"/>
                </a:cubicBezTo>
                <a:cubicBezTo>
                  <a:pt x="2585" y="20"/>
                  <a:pt x="2585" y="19"/>
                  <a:pt x="2584" y="19"/>
                </a:cubicBezTo>
                <a:cubicBezTo>
                  <a:pt x="2590" y="17"/>
                  <a:pt x="2596" y="15"/>
                  <a:pt x="2602" y="13"/>
                </a:cubicBezTo>
                <a:cubicBezTo>
                  <a:pt x="2614" y="11"/>
                  <a:pt x="2628" y="10"/>
                  <a:pt x="2640" y="12"/>
                </a:cubicBezTo>
                <a:cubicBezTo>
                  <a:pt x="2646" y="12"/>
                  <a:pt x="2654" y="11"/>
                  <a:pt x="2659" y="13"/>
                </a:cubicBezTo>
                <a:cubicBezTo>
                  <a:pt x="2662" y="15"/>
                  <a:pt x="2668" y="16"/>
                  <a:pt x="2673" y="18"/>
                </a:cubicBezTo>
                <a:cubicBezTo>
                  <a:pt x="2675" y="18"/>
                  <a:pt x="2678" y="19"/>
                  <a:pt x="2677" y="19"/>
                </a:cubicBezTo>
                <a:cubicBezTo>
                  <a:pt x="2674" y="23"/>
                  <a:pt x="2682" y="27"/>
                  <a:pt x="2677" y="31"/>
                </a:cubicBezTo>
                <a:cubicBezTo>
                  <a:pt x="2671" y="37"/>
                  <a:pt x="2667" y="43"/>
                  <a:pt x="2665" y="48"/>
                </a:cubicBezTo>
                <a:cubicBezTo>
                  <a:pt x="2664" y="50"/>
                  <a:pt x="2669" y="52"/>
                  <a:pt x="2668" y="54"/>
                </a:cubicBezTo>
                <a:cubicBezTo>
                  <a:pt x="2667" y="54"/>
                  <a:pt x="2673" y="55"/>
                  <a:pt x="2676" y="55"/>
                </a:cubicBezTo>
                <a:cubicBezTo>
                  <a:pt x="2678" y="52"/>
                  <a:pt x="2676" y="49"/>
                  <a:pt x="2682" y="47"/>
                </a:cubicBezTo>
                <a:cubicBezTo>
                  <a:pt x="2686" y="45"/>
                  <a:pt x="2697" y="45"/>
                  <a:pt x="2706" y="43"/>
                </a:cubicBezTo>
                <a:cubicBezTo>
                  <a:pt x="2707" y="43"/>
                  <a:pt x="2708" y="43"/>
                  <a:pt x="2709" y="43"/>
                </a:cubicBezTo>
                <a:cubicBezTo>
                  <a:pt x="2717" y="40"/>
                  <a:pt x="2726" y="38"/>
                  <a:pt x="2741" y="39"/>
                </a:cubicBezTo>
                <a:cubicBezTo>
                  <a:pt x="2739" y="37"/>
                  <a:pt x="2737" y="36"/>
                  <a:pt x="2736" y="34"/>
                </a:cubicBezTo>
                <a:cubicBezTo>
                  <a:pt x="2742" y="33"/>
                  <a:pt x="2747" y="32"/>
                  <a:pt x="2753" y="30"/>
                </a:cubicBezTo>
                <a:cubicBezTo>
                  <a:pt x="2759" y="28"/>
                  <a:pt x="2764" y="26"/>
                  <a:pt x="2771" y="25"/>
                </a:cubicBezTo>
                <a:cubicBezTo>
                  <a:pt x="2787" y="22"/>
                  <a:pt x="2805" y="23"/>
                  <a:pt x="2822" y="23"/>
                </a:cubicBezTo>
                <a:cubicBezTo>
                  <a:pt x="2824" y="23"/>
                  <a:pt x="2827" y="24"/>
                  <a:pt x="2830" y="25"/>
                </a:cubicBezTo>
                <a:cubicBezTo>
                  <a:pt x="2831" y="25"/>
                  <a:pt x="2831" y="26"/>
                  <a:pt x="2832" y="26"/>
                </a:cubicBezTo>
                <a:cubicBezTo>
                  <a:pt x="2849" y="29"/>
                  <a:pt x="2845" y="33"/>
                  <a:pt x="2842" y="37"/>
                </a:cubicBezTo>
                <a:cubicBezTo>
                  <a:pt x="2840" y="40"/>
                  <a:pt x="2837" y="43"/>
                  <a:pt x="2835" y="47"/>
                </a:cubicBezTo>
                <a:cubicBezTo>
                  <a:pt x="2834" y="49"/>
                  <a:pt x="2836" y="51"/>
                  <a:pt x="2837" y="54"/>
                </a:cubicBezTo>
                <a:cubicBezTo>
                  <a:pt x="2859" y="55"/>
                  <a:pt x="2873" y="52"/>
                  <a:pt x="2889" y="49"/>
                </a:cubicBezTo>
                <a:cubicBezTo>
                  <a:pt x="2893" y="48"/>
                  <a:pt x="2896" y="47"/>
                  <a:pt x="2900" y="47"/>
                </a:cubicBezTo>
                <a:cubicBezTo>
                  <a:pt x="2918" y="44"/>
                  <a:pt x="2939" y="42"/>
                  <a:pt x="2951" y="37"/>
                </a:cubicBezTo>
                <a:cubicBezTo>
                  <a:pt x="2954" y="36"/>
                  <a:pt x="2958" y="35"/>
                  <a:pt x="2961" y="34"/>
                </a:cubicBezTo>
                <a:cubicBezTo>
                  <a:pt x="2970" y="32"/>
                  <a:pt x="2979" y="31"/>
                  <a:pt x="2987" y="29"/>
                </a:cubicBezTo>
                <a:cubicBezTo>
                  <a:pt x="3002" y="25"/>
                  <a:pt x="3007" y="25"/>
                  <a:pt x="3019" y="30"/>
                </a:cubicBezTo>
                <a:cubicBezTo>
                  <a:pt x="3024" y="29"/>
                  <a:pt x="3028" y="28"/>
                  <a:pt x="3033" y="27"/>
                </a:cubicBezTo>
                <a:cubicBezTo>
                  <a:pt x="3034" y="26"/>
                  <a:pt x="3035" y="26"/>
                  <a:pt x="3036" y="26"/>
                </a:cubicBezTo>
                <a:cubicBezTo>
                  <a:pt x="3053" y="25"/>
                  <a:pt x="3058" y="20"/>
                  <a:pt x="3069" y="18"/>
                </a:cubicBezTo>
                <a:cubicBezTo>
                  <a:pt x="3081" y="15"/>
                  <a:pt x="3090" y="12"/>
                  <a:pt x="3100" y="8"/>
                </a:cubicBezTo>
                <a:cubicBezTo>
                  <a:pt x="3107" y="6"/>
                  <a:pt x="3112" y="3"/>
                  <a:pt x="3120" y="0"/>
                </a:cubicBezTo>
                <a:cubicBezTo>
                  <a:pt x="3124" y="0"/>
                  <a:pt x="3130" y="0"/>
                  <a:pt x="3138" y="0"/>
                </a:cubicBezTo>
                <a:cubicBezTo>
                  <a:pt x="3134" y="5"/>
                  <a:pt x="3126" y="10"/>
                  <a:pt x="3112" y="14"/>
                </a:cubicBezTo>
                <a:cubicBezTo>
                  <a:pt x="3096" y="19"/>
                  <a:pt x="3081" y="24"/>
                  <a:pt x="3063" y="29"/>
                </a:cubicBezTo>
                <a:cubicBezTo>
                  <a:pt x="3042" y="35"/>
                  <a:pt x="3022" y="41"/>
                  <a:pt x="2998" y="44"/>
                </a:cubicBezTo>
                <a:cubicBezTo>
                  <a:pt x="2993" y="42"/>
                  <a:pt x="2989" y="40"/>
                  <a:pt x="2985" y="38"/>
                </a:cubicBezTo>
                <a:cubicBezTo>
                  <a:pt x="2940" y="47"/>
                  <a:pt x="2897" y="56"/>
                  <a:pt x="2854" y="64"/>
                </a:cubicBezTo>
                <a:cubicBezTo>
                  <a:pt x="2849" y="63"/>
                  <a:pt x="2845" y="62"/>
                  <a:pt x="2841" y="62"/>
                </a:cubicBezTo>
                <a:cubicBezTo>
                  <a:pt x="2839" y="62"/>
                  <a:pt x="2837" y="62"/>
                  <a:pt x="2837" y="63"/>
                </a:cubicBezTo>
                <a:cubicBezTo>
                  <a:pt x="2835" y="64"/>
                  <a:pt x="2835" y="66"/>
                  <a:pt x="2828" y="66"/>
                </a:cubicBezTo>
                <a:cubicBezTo>
                  <a:pt x="2822" y="66"/>
                  <a:pt x="2816" y="66"/>
                  <a:pt x="2811" y="65"/>
                </a:cubicBezTo>
                <a:cubicBezTo>
                  <a:pt x="2795" y="62"/>
                  <a:pt x="2793" y="57"/>
                  <a:pt x="2806" y="52"/>
                </a:cubicBezTo>
                <a:cubicBezTo>
                  <a:pt x="2796" y="49"/>
                  <a:pt x="2802" y="45"/>
                  <a:pt x="2809" y="43"/>
                </a:cubicBezTo>
                <a:cubicBezTo>
                  <a:pt x="2819" y="39"/>
                  <a:pt x="2815" y="37"/>
                  <a:pt x="2809" y="33"/>
                </a:cubicBezTo>
                <a:cubicBezTo>
                  <a:pt x="2807" y="33"/>
                  <a:pt x="2805" y="32"/>
                  <a:pt x="2802" y="31"/>
                </a:cubicBezTo>
                <a:cubicBezTo>
                  <a:pt x="2787" y="34"/>
                  <a:pt x="2773" y="38"/>
                  <a:pt x="2758" y="41"/>
                </a:cubicBezTo>
                <a:cubicBezTo>
                  <a:pt x="2752" y="43"/>
                  <a:pt x="2745" y="45"/>
                  <a:pt x="2738" y="46"/>
                </a:cubicBezTo>
                <a:cubicBezTo>
                  <a:pt x="2731" y="47"/>
                  <a:pt x="2726" y="47"/>
                  <a:pt x="2723" y="50"/>
                </a:cubicBezTo>
                <a:cubicBezTo>
                  <a:pt x="2720" y="52"/>
                  <a:pt x="2711" y="53"/>
                  <a:pt x="2702" y="52"/>
                </a:cubicBezTo>
                <a:cubicBezTo>
                  <a:pt x="2687" y="60"/>
                  <a:pt x="2663" y="63"/>
                  <a:pt x="2637" y="65"/>
                </a:cubicBezTo>
                <a:cubicBezTo>
                  <a:pt x="2634" y="64"/>
                  <a:pt x="2632" y="62"/>
                  <a:pt x="2629" y="62"/>
                </a:cubicBezTo>
                <a:cubicBezTo>
                  <a:pt x="2620" y="58"/>
                  <a:pt x="2620" y="57"/>
                  <a:pt x="2628" y="53"/>
                </a:cubicBezTo>
                <a:cubicBezTo>
                  <a:pt x="2630" y="52"/>
                  <a:pt x="2632" y="50"/>
                  <a:pt x="2631" y="49"/>
                </a:cubicBezTo>
                <a:cubicBezTo>
                  <a:pt x="2630" y="45"/>
                  <a:pt x="2631" y="43"/>
                  <a:pt x="2643" y="40"/>
                </a:cubicBezTo>
                <a:cubicBezTo>
                  <a:pt x="2633" y="39"/>
                  <a:pt x="2635" y="36"/>
                  <a:pt x="2637" y="33"/>
                </a:cubicBezTo>
                <a:cubicBezTo>
                  <a:pt x="2638" y="29"/>
                  <a:pt x="2641" y="24"/>
                  <a:pt x="2640" y="19"/>
                </a:cubicBezTo>
                <a:cubicBezTo>
                  <a:pt x="2632" y="21"/>
                  <a:pt x="2621" y="22"/>
                  <a:pt x="2616" y="24"/>
                </a:cubicBezTo>
                <a:cubicBezTo>
                  <a:pt x="2605" y="28"/>
                  <a:pt x="2593" y="32"/>
                  <a:pt x="2580" y="35"/>
                </a:cubicBezTo>
                <a:cubicBezTo>
                  <a:pt x="2575" y="36"/>
                  <a:pt x="2573" y="38"/>
                  <a:pt x="2568" y="40"/>
                </a:cubicBezTo>
                <a:cubicBezTo>
                  <a:pt x="2551" y="44"/>
                  <a:pt x="2534" y="49"/>
                  <a:pt x="2517" y="53"/>
                </a:cubicBezTo>
                <a:cubicBezTo>
                  <a:pt x="2514" y="54"/>
                  <a:pt x="2510" y="55"/>
                  <a:pt x="2506" y="56"/>
                </a:cubicBezTo>
                <a:cubicBezTo>
                  <a:pt x="2496" y="58"/>
                  <a:pt x="2486" y="59"/>
                  <a:pt x="2477" y="56"/>
                </a:cubicBezTo>
                <a:cubicBezTo>
                  <a:pt x="2474" y="54"/>
                  <a:pt x="2467" y="54"/>
                  <a:pt x="2461" y="53"/>
                </a:cubicBezTo>
                <a:cubicBezTo>
                  <a:pt x="2469" y="50"/>
                  <a:pt x="2471" y="48"/>
                  <a:pt x="2472" y="45"/>
                </a:cubicBezTo>
                <a:cubicBezTo>
                  <a:pt x="2472" y="42"/>
                  <a:pt x="2470" y="37"/>
                  <a:pt x="2486" y="36"/>
                </a:cubicBezTo>
                <a:cubicBezTo>
                  <a:pt x="2495" y="35"/>
                  <a:pt x="2494" y="33"/>
                  <a:pt x="2481" y="31"/>
                </a:cubicBezTo>
                <a:cubicBezTo>
                  <a:pt x="2483" y="30"/>
                  <a:pt x="2482" y="28"/>
                  <a:pt x="2491" y="28"/>
                </a:cubicBezTo>
                <a:cubicBezTo>
                  <a:pt x="2504" y="28"/>
                  <a:pt x="2505" y="27"/>
                  <a:pt x="2499" y="23"/>
                </a:cubicBezTo>
                <a:cubicBezTo>
                  <a:pt x="2489" y="25"/>
                  <a:pt x="2478" y="27"/>
                  <a:pt x="2469" y="29"/>
                </a:cubicBezTo>
                <a:cubicBezTo>
                  <a:pt x="2462" y="31"/>
                  <a:pt x="2458" y="33"/>
                  <a:pt x="2450" y="35"/>
                </a:cubicBezTo>
                <a:cubicBezTo>
                  <a:pt x="2436" y="37"/>
                  <a:pt x="2426" y="42"/>
                  <a:pt x="2409" y="43"/>
                </a:cubicBezTo>
                <a:cubicBezTo>
                  <a:pt x="2394" y="49"/>
                  <a:pt x="2369" y="52"/>
                  <a:pt x="2351" y="57"/>
                </a:cubicBezTo>
                <a:cubicBezTo>
                  <a:pt x="2344" y="59"/>
                  <a:pt x="2336" y="61"/>
                  <a:pt x="2328" y="62"/>
                </a:cubicBezTo>
                <a:cubicBezTo>
                  <a:pt x="2314" y="65"/>
                  <a:pt x="2300" y="67"/>
                  <a:pt x="2285" y="70"/>
                </a:cubicBezTo>
                <a:cubicBezTo>
                  <a:pt x="2282" y="71"/>
                  <a:pt x="2278" y="71"/>
                  <a:pt x="2274" y="71"/>
                </a:cubicBezTo>
                <a:cubicBezTo>
                  <a:pt x="2265" y="72"/>
                  <a:pt x="2258" y="72"/>
                  <a:pt x="2252" y="75"/>
                </a:cubicBezTo>
                <a:cubicBezTo>
                  <a:pt x="2248" y="76"/>
                  <a:pt x="2240" y="76"/>
                  <a:pt x="2230" y="74"/>
                </a:cubicBezTo>
                <a:cubicBezTo>
                  <a:pt x="2228" y="75"/>
                  <a:pt x="2227" y="76"/>
                  <a:pt x="2226" y="77"/>
                </a:cubicBezTo>
                <a:cubicBezTo>
                  <a:pt x="2225" y="78"/>
                  <a:pt x="2224" y="78"/>
                  <a:pt x="2223" y="79"/>
                </a:cubicBezTo>
                <a:cubicBezTo>
                  <a:pt x="2215" y="77"/>
                  <a:pt x="2215" y="77"/>
                  <a:pt x="2228" y="72"/>
                </a:cubicBezTo>
                <a:cubicBezTo>
                  <a:pt x="2219" y="69"/>
                  <a:pt x="2213" y="73"/>
                  <a:pt x="2203" y="72"/>
                </a:cubicBezTo>
                <a:cubicBezTo>
                  <a:pt x="2212" y="68"/>
                  <a:pt x="2206" y="62"/>
                  <a:pt x="2219" y="58"/>
                </a:cubicBezTo>
                <a:cubicBezTo>
                  <a:pt x="2214" y="55"/>
                  <a:pt x="2222" y="53"/>
                  <a:pt x="2225" y="50"/>
                </a:cubicBezTo>
                <a:cubicBezTo>
                  <a:pt x="2227" y="49"/>
                  <a:pt x="2230" y="48"/>
                  <a:pt x="2233" y="48"/>
                </a:cubicBezTo>
                <a:cubicBezTo>
                  <a:pt x="2248" y="46"/>
                  <a:pt x="2247" y="43"/>
                  <a:pt x="2247" y="40"/>
                </a:cubicBezTo>
                <a:cubicBezTo>
                  <a:pt x="2231" y="40"/>
                  <a:pt x="2224" y="43"/>
                  <a:pt x="2216" y="46"/>
                </a:cubicBezTo>
                <a:cubicBezTo>
                  <a:pt x="2205" y="50"/>
                  <a:pt x="2198" y="56"/>
                  <a:pt x="2179" y="58"/>
                </a:cubicBezTo>
                <a:cubicBezTo>
                  <a:pt x="2178" y="58"/>
                  <a:pt x="2176" y="58"/>
                  <a:pt x="2176" y="58"/>
                </a:cubicBezTo>
                <a:cubicBezTo>
                  <a:pt x="2173" y="61"/>
                  <a:pt x="2169" y="63"/>
                  <a:pt x="2156" y="63"/>
                </a:cubicBezTo>
                <a:cubicBezTo>
                  <a:pt x="2154" y="67"/>
                  <a:pt x="2139" y="67"/>
                  <a:pt x="2134" y="70"/>
                </a:cubicBezTo>
                <a:cubicBezTo>
                  <a:pt x="2122" y="67"/>
                  <a:pt x="2111" y="66"/>
                  <a:pt x="2103" y="63"/>
                </a:cubicBezTo>
                <a:cubicBezTo>
                  <a:pt x="2098" y="62"/>
                  <a:pt x="2099" y="59"/>
                  <a:pt x="2100" y="56"/>
                </a:cubicBezTo>
                <a:cubicBezTo>
                  <a:pt x="2100" y="54"/>
                  <a:pt x="2102" y="52"/>
                  <a:pt x="2103" y="49"/>
                </a:cubicBezTo>
                <a:cubicBezTo>
                  <a:pt x="2106" y="49"/>
                  <a:pt x="2110" y="48"/>
                  <a:pt x="2115" y="47"/>
                </a:cubicBezTo>
                <a:cubicBezTo>
                  <a:pt x="2112" y="46"/>
                  <a:pt x="2110" y="45"/>
                  <a:pt x="2109" y="45"/>
                </a:cubicBezTo>
                <a:cubicBezTo>
                  <a:pt x="2104" y="41"/>
                  <a:pt x="2108" y="39"/>
                  <a:pt x="2119" y="37"/>
                </a:cubicBezTo>
                <a:cubicBezTo>
                  <a:pt x="2122" y="36"/>
                  <a:pt x="2127" y="35"/>
                  <a:pt x="2127" y="34"/>
                </a:cubicBezTo>
                <a:cubicBezTo>
                  <a:pt x="2127" y="33"/>
                  <a:pt x="2121" y="32"/>
                  <a:pt x="2118" y="31"/>
                </a:cubicBezTo>
                <a:cubicBezTo>
                  <a:pt x="2115" y="30"/>
                  <a:pt x="2112" y="29"/>
                  <a:pt x="2107" y="28"/>
                </a:cubicBezTo>
                <a:cubicBezTo>
                  <a:pt x="2095" y="30"/>
                  <a:pt x="2081" y="33"/>
                  <a:pt x="2067" y="37"/>
                </a:cubicBezTo>
                <a:cubicBezTo>
                  <a:pt x="2059" y="39"/>
                  <a:pt x="2052" y="42"/>
                  <a:pt x="2038" y="41"/>
                </a:cubicBezTo>
                <a:cubicBezTo>
                  <a:pt x="2034" y="41"/>
                  <a:pt x="2026" y="43"/>
                  <a:pt x="2026" y="44"/>
                </a:cubicBezTo>
                <a:cubicBezTo>
                  <a:pt x="2025" y="47"/>
                  <a:pt x="2020" y="47"/>
                  <a:pt x="2014" y="49"/>
                </a:cubicBezTo>
                <a:cubicBezTo>
                  <a:pt x="2007" y="50"/>
                  <a:pt x="2000" y="52"/>
                  <a:pt x="1992" y="53"/>
                </a:cubicBezTo>
                <a:cubicBezTo>
                  <a:pt x="1963" y="59"/>
                  <a:pt x="1933" y="66"/>
                  <a:pt x="1904" y="72"/>
                </a:cubicBezTo>
                <a:cubicBezTo>
                  <a:pt x="1899" y="71"/>
                  <a:pt x="1896" y="70"/>
                  <a:pt x="1893" y="70"/>
                </a:cubicBezTo>
                <a:cubicBezTo>
                  <a:pt x="1891" y="70"/>
                  <a:pt x="1889" y="71"/>
                  <a:pt x="1889" y="71"/>
                </a:cubicBezTo>
                <a:cubicBezTo>
                  <a:pt x="1880" y="76"/>
                  <a:pt x="1863" y="78"/>
                  <a:pt x="1846" y="79"/>
                </a:cubicBezTo>
                <a:cubicBezTo>
                  <a:pt x="1843" y="80"/>
                  <a:pt x="1839" y="79"/>
                  <a:pt x="1835" y="78"/>
                </a:cubicBezTo>
                <a:cubicBezTo>
                  <a:pt x="1829" y="78"/>
                  <a:pt x="1824" y="76"/>
                  <a:pt x="1819" y="78"/>
                </a:cubicBezTo>
                <a:cubicBezTo>
                  <a:pt x="1821" y="80"/>
                  <a:pt x="1823" y="82"/>
                  <a:pt x="1826" y="84"/>
                </a:cubicBezTo>
                <a:cubicBezTo>
                  <a:pt x="1816" y="84"/>
                  <a:pt x="1809" y="84"/>
                  <a:pt x="1803" y="84"/>
                </a:cubicBezTo>
                <a:cubicBezTo>
                  <a:pt x="1804" y="83"/>
                  <a:pt x="1805" y="82"/>
                  <a:pt x="1806" y="81"/>
                </a:cubicBezTo>
                <a:cubicBezTo>
                  <a:pt x="1805" y="81"/>
                  <a:pt x="1805" y="81"/>
                  <a:pt x="1804" y="81"/>
                </a:cubicBezTo>
                <a:cubicBezTo>
                  <a:pt x="1798" y="82"/>
                  <a:pt x="1792" y="83"/>
                  <a:pt x="1786" y="84"/>
                </a:cubicBezTo>
                <a:cubicBezTo>
                  <a:pt x="1786" y="81"/>
                  <a:pt x="1786" y="78"/>
                  <a:pt x="1786" y="75"/>
                </a:cubicBezTo>
                <a:cubicBezTo>
                  <a:pt x="1780" y="74"/>
                  <a:pt x="1774" y="73"/>
                  <a:pt x="1768" y="73"/>
                </a:cubicBezTo>
                <a:cubicBezTo>
                  <a:pt x="1771" y="67"/>
                  <a:pt x="1771" y="67"/>
                  <a:pt x="1789" y="65"/>
                </a:cubicBezTo>
                <a:cubicBezTo>
                  <a:pt x="1783" y="64"/>
                  <a:pt x="1779" y="63"/>
                  <a:pt x="1775" y="62"/>
                </a:cubicBezTo>
                <a:cubicBezTo>
                  <a:pt x="1776" y="60"/>
                  <a:pt x="1777" y="59"/>
                  <a:pt x="1779" y="56"/>
                </a:cubicBezTo>
                <a:cubicBezTo>
                  <a:pt x="1786" y="55"/>
                  <a:pt x="1795" y="55"/>
                  <a:pt x="1800" y="52"/>
                </a:cubicBezTo>
                <a:cubicBezTo>
                  <a:pt x="1801" y="51"/>
                  <a:pt x="1810" y="51"/>
                  <a:pt x="1816" y="50"/>
                </a:cubicBezTo>
                <a:cubicBezTo>
                  <a:pt x="1822" y="47"/>
                  <a:pt x="1811" y="47"/>
                  <a:pt x="1805" y="46"/>
                </a:cubicBezTo>
                <a:cubicBezTo>
                  <a:pt x="1808" y="42"/>
                  <a:pt x="1814" y="41"/>
                  <a:pt x="1826" y="40"/>
                </a:cubicBezTo>
                <a:cubicBezTo>
                  <a:pt x="1835" y="39"/>
                  <a:pt x="1843" y="38"/>
                  <a:pt x="1848" y="36"/>
                </a:cubicBezTo>
                <a:cubicBezTo>
                  <a:pt x="1837" y="33"/>
                  <a:pt x="1832" y="38"/>
                  <a:pt x="1821" y="37"/>
                </a:cubicBezTo>
                <a:cubicBezTo>
                  <a:pt x="1826" y="35"/>
                  <a:pt x="1837" y="33"/>
                  <a:pt x="1832" y="29"/>
                </a:cubicBezTo>
                <a:cubicBezTo>
                  <a:pt x="1829" y="30"/>
                  <a:pt x="1826" y="30"/>
                  <a:pt x="1824" y="30"/>
                </a:cubicBezTo>
                <a:cubicBezTo>
                  <a:pt x="1813" y="34"/>
                  <a:pt x="1799" y="37"/>
                  <a:pt x="1782" y="39"/>
                </a:cubicBezTo>
                <a:cubicBezTo>
                  <a:pt x="1780" y="39"/>
                  <a:pt x="1777" y="40"/>
                  <a:pt x="1776" y="41"/>
                </a:cubicBezTo>
                <a:cubicBezTo>
                  <a:pt x="1768" y="48"/>
                  <a:pt x="1742" y="50"/>
                  <a:pt x="1730" y="56"/>
                </a:cubicBezTo>
                <a:cubicBezTo>
                  <a:pt x="1727" y="58"/>
                  <a:pt x="1719" y="58"/>
                  <a:pt x="1712" y="59"/>
                </a:cubicBezTo>
                <a:cubicBezTo>
                  <a:pt x="1714" y="64"/>
                  <a:pt x="1694" y="65"/>
                  <a:pt x="1684" y="68"/>
                </a:cubicBezTo>
                <a:cubicBezTo>
                  <a:pt x="1677" y="70"/>
                  <a:pt x="1666" y="72"/>
                  <a:pt x="1655" y="73"/>
                </a:cubicBezTo>
                <a:cubicBezTo>
                  <a:pt x="1647" y="70"/>
                  <a:pt x="1650" y="65"/>
                  <a:pt x="1636" y="63"/>
                </a:cubicBezTo>
                <a:cubicBezTo>
                  <a:pt x="1652" y="62"/>
                  <a:pt x="1652" y="62"/>
                  <a:pt x="1652" y="57"/>
                </a:cubicBezTo>
                <a:cubicBezTo>
                  <a:pt x="1652" y="54"/>
                  <a:pt x="1662" y="53"/>
                  <a:pt x="1667" y="51"/>
                </a:cubicBezTo>
                <a:cubicBezTo>
                  <a:pt x="1667" y="51"/>
                  <a:pt x="1669" y="51"/>
                  <a:pt x="1671" y="50"/>
                </a:cubicBezTo>
                <a:cubicBezTo>
                  <a:pt x="1666" y="46"/>
                  <a:pt x="1666" y="46"/>
                  <a:pt x="1680" y="44"/>
                </a:cubicBezTo>
                <a:cubicBezTo>
                  <a:pt x="1684" y="43"/>
                  <a:pt x="1687" y="42"/>
                  <a:pt x="1693" y="41"/>
                </a:cubicBezTo>
                <a:cubicBezTo>
                  <a:pt x="1685" y="41"/>
                  <a:pt x="1679" y="40"/>
                  <a:pt x="1671" y="40"/>
                </a:cubicBezTo>
                <a:cubicBezTo>
                  <a:pt x="1678" y="38"/>
                  <a:pt x="1684" y="36"/>
                  <a:pt x="1690" y="34"/>
                </a:cubicBezTo>
                <a:cubicBezTo>
                  <a:pt x="1682" y="30"/>
                  <a:pt x="1672" y="36"/>
                  <a:pt x="1664" y="34"/>
                </a:cubicBezTo>
                <a:cubicBezTo>
                  <a:pt x="1663" y="35"/>
                  <a:pt x="1663" y="36"/>
                  <a:pt x="1660" y="37"/>
                </a:cubicBezTo>
                <a:cubicBezTo>
                  <a:pt x="1653" y="39"/>
                  <a:pt x="1646" y="42"/>
                  <a:pt x="1638" y="44"/>
                </a:cubicBezTo>
                <a:cubicBezTo>
                  <a:pt x="1621" y="47"/>
                  <a:pt x="1609" y="52"/>
                  <a:pt x="1595" y="56"/>
                </a:cubicBezTo>
                <a:cubicBezTo>
                  <a:pt x="1581" y="60"/>
                  <a:pt x="1570" y="65"/>
                  <a:pt x="1550" y="67"/>
                </a:cubicBezTo>
                <a:cubicBezTo>
                  <a:pt x="1546" y="67"/>
                  <a:pt x="1542" y="69"/>
                  <a:pt x="1541" y="70"/>
                </a:cubicBezTo>
                <a:cubicBezTo>
                  <a:pt x="1539" y="72"/>
                  <a:pt x="1536" y="73"/>
                  <a:pt x="1529" y="73"/>
                </a:cubicBezTo>
                <a:cubicBezTo>
                  <a:pt x="1528" y="73"/>
                  <a:pt x="1526" y="73"/>
                  <a:pt x="1525" y="74"/>
                </a:cubicBezTo>
                <a:cubicBezTo>
                  <a:pt x="1517" y="79"/>
                  <a:pt x="1499" y="80"/>
                  <a:pt x="1487" y="83"/>
                </a:cubicBezTo>
                <a:cubicBezTo>
                  <a:pt x="1480" y="85"/>
                  <a:pt x="1474" y="84"/>
                  <a:pt x="1469" y="83"/>
                </a:cubicBezTo>
                <a:cubicBezTo>
                  <a:pt x="1459" y="81"/>
                  <a:pt x="1450" y="79"/>
                  <a:pt x="1440" y="77"/>
                </a:cubicBezTo>
                <a:cubicBezTo>
                  <a:pt x="1441" y="73"/>
                  <a:pt x="1451" y="76"/>
                  <a:pt x="1456" y="75"/>
                </a:cubicBezTo>
                <a:cubicBezTo>
                  <a:pt x="1469" y="68"/>
                  <a:pt x="1469" y="68"/>
                  <a:pt x="1452" y="66"/>
                </a:cubicBezTo>
                <a:cubicBezTo>
                  <a:pt x="1455" y="64"/>
                  <a:pt x="1458" y="62"/>
                  <a:pt x="1462" y="60"/>
                </a:cubicBezTo>
                <a:cubicBezTo>
                  <a:pt x="1471" y="56"/>
                  <a:pt x="1472" y="56"/>
                  <a:pt x="1472" y="52"/>
                </a:cubicBezTo>
                <a:cubicBezTo>
                  <a:pt x="1482" y="50"/>
                  <a:pt x="1492" y="48"/>
                  <a:pt x="1500" y="46"/>
                </a:cubicBezTo>
                <a:cubicBezTo>
                  <a:pt x="1503" y="45"/>
                  <a:pt x="1502" y="43"/>
                  <a:pt x="1502" y="41"/>
                </a:cubicBezTo>
                <a:cubicBezTo>
                  <a:pt x="1490" y="42"/>
                  <a:pt x="1480" y="44"/>
                  <a:pt x="1470" y="41"/>
                </a:cubicBezTo>
                <a:cubicBezTo>
                  <a:pt x="1463" y="43"/>
                  <a:pt x="1457" y="45"/>
                  <a:pt x="1450" y="48"/>
                </a:cubicBezTo>
                <a:cubicBezTo>
                  <a:pt x="1448" y="48"/>
                  <a:pt x="1444" y="48"/>
                  <a:pt x="1440" y="48"/>
                </a:cubicBezTo>
                <a:cubicBezTo>
                  <a:pt x="1438" y="54"/>
                  <a:pt x="1419" y="54"/>
                  <a:pt x="1410" y="58"/>
                </a:cubicBezTo>
                <a:cubicBezTo>
                  <a:pt x="1407" y="59"/>
                  <a:pt x="1406" y="60"/>
                  <a:pt x="1404" y="62"/>
                </a:cubicBezTo>
                <a:cubicBezTo>
                  <a:pt x="1394" y="62"/>
                  <a:pt x="1384" y="62"/>
                  <a:pt x="1369" y="62"/>
                </a:cubicBezTo>
                <a:cubicBezTo>
                  <a:pt x="1376" y="64"/>
                  <a:pt x="1380" y="65"/>
                  <a:pt x="1386" y="66"/>
                </a:cubicBezTo>
                <a:cubicBezTo>
                  <a:pt x="1380" y="68"/>
                  <a:pt x="1374" y="70"/>
                  <a:pt x="1367" y="72"/>
                </a:cubicBezTo>
                <a:cubicBezTo>
                  <a:pt x="1357" y="74"/>
                  <a:pt x="1346" y="77"/>
                  <a:pt x="1335" y="79"/>
                </a:cubicBezTo>
                <a:cubicBezTo>
                  <a:pt x="1328" y="80"/>
                  <a:pt x="1320" y="81"/>
                  <a:pt x="1314" y="83"/>
                </a:cubicBezTo>
                <a:cubicBezTo>
                  <a:pt x="1302" y="86"/>
                  <a:pt x="1290" y="89"/>
                  <a:pt x="1276" y="84"/>
                </a:cubicBezTo>
                <a:cubicBezTo>
                  <a:pt x="1275" y="82"/>
                  <a:pt x="1275" y="80"/>
                  <a:pt x="1274" y="78"/>
                </a:cubicBezTo>
                <a:cubicBezTo>
                  <a:pt x="1267" y="78"/>
                  <a:pt x="1263" y="78"/>
                  <a:pt x="1265" y="80"/>
                </a:cubicBezTo>
                <a:cubicBezTo>
                  <a:pt x="1267" y="83"/>
                  <a:pt x="1262" y="84"/>
                  <a:pt x="1253" y="83"/>
                </a:cubicBezTo>
                <a:cubicBezTo>
                  <a:pt x="1247" y="82"/>
                  <a:pt x="1240" y="81"/>
                  <a:pt x="1233" y="80"/>
                </a:cubicBezTo>
                <a:cubicBezTo>
                  <a:pt x="1236" y="76"/>
                  <a:pt x="1239" y="72"/>
                  <a:pt x="1260" y="71"/>
                </a:cubicBezTo>
                <a:cubicBezTo>
                  <a:pt x="1254" y="69"/>
                  <a:pt x="1250" y="69"/>
                  <a:pt x="1247" y="68"/>
                </a:cubicBezTo>
                <a:cubicBezTo>
                  <a:pt x="1245" y="67"/>
                  <a:pt x="1242" y="66"/>
                  <a:pt x="1243" y="65"/>
                </a:cubicBezTo>
                <a:cubicBezTo>
                  <a:pt x="1243" y="64"/>
                  <a:pt x="1247" y="64"/>
                  <a:pt x="1250" y="63"/>
                </a:cubicBezTo>
                <a:cubicBezTo>
                  <a:pt x="1257" y="63"/>
                  <a:pt x="1265" y="62"/>
                  <a:pt x="1271" y="62"/>
                </a:cubicBezTo>
                <a:cubicBezTo>
                  <a:pt x="1280" y="59"/>
                  <a:pt x="1260" y="55"/>
                  <a:pt x="1276" y="53"/>
                </a:cubicBezTo>
                <a:cubicBezTo>
                  <a:pt x="1266" y="51"/>
                  <a:pt x="1262" y="53"/>
                  <a:pt x="1257" y="58"/>
                </a:cubicBezTo>
                <a:cubicBezTo>
                  <a:pt x="1253" y="58"/>
                  <a:pt x="1250" y="57"/>
                  <a:pt x="1245" y="57"/>
                </a:cubicBezTo>
                <a:cubicBezTo>
                  <a:pt x="1241" y="59"/>
                  <a:pt x="1238" y="61"/>
                  <a:pt x="1234" y="63"/>
                </a:cubicBezTo>
                <a:cubicBezTo>
                  <a:pt x="1228" y="66"/>
                  <a:pt x="1216" y="67"/>
                  <a:pt x="1206" y="69"/>
                </a:cubicBezTo>
                <a:cubicBezTo>
                  <a:pt x="1203" y="69"/>
                  <a:pt x="1196" y="69"/>
                  <a:pt x="1196" y="70"/>
                </a:cubicBezTo>
                <a:cubicBezTo>
                  <a:pt x="1191" y="75"/>
                  <a:pt x="1173" y="76"/>
                  <a:pt x="1162" y="79"/>
                </a:cubicBezTo>
                <a:cubicBezTo>
                  <a:pt x="1158" y="80"/>
                  <a:pt x="1150" y="80"/>
                  <a:pt x="1144" y="81"/>
                </a:cubicBezTo>
                <a:cubicBezTo>
                  <a:pt x="1144" y="82"/>
                  <a:pt x="1144" y="82"/>
                  <a:pt x="1145" y="85"/>
                </a:cubicBezTo>
                <a:cubicBezTo>
                  <a:pt x="1141" y="83"/>
                  <a:pt x="1139" y="83"/>
                  <a:pt x="1139" y="82"/>
                </a:cubicBezTo>
                <a:cubicBezTo>
                  <a:pt x="1141" y="78"/>
                  <a:pt x="1142" y="74"/>
                  <a:pt x="1144" y="70"/>
                </a:cubicBezTo>
                <a:cubicBezTo>
                  <a:pt x="1137" y="71"/>
                  <a:pt x="1132" y="72"/>
                  <a:pt x="1127" y="73"/>
                </a:cubicBezTo>
                <a:cubicBezTo>
                  <a:pt x="1117" y="70"/>
                  <a:pt x="1129" y="66"/>
                  <a:pt x="1124" y="63"/>
                </a:cubicBezTo>
                <a:cubicBezTo>
                  <a:pt x="1134" y="62"/>
                  <a:pt x="1137" y="60"/>
                  <a:pt x="1139" y="57"/>
                </a:cubicBezTo>
                <a:cubicBezTo>
                  <a:pt x="1140" y="55"/>
                  <a:pt x="1140" y="51"/>
                  <a:pt x="1154" y="50"/>
                </a:cubicBezTo>
                <a:cubicBezTo>
                  <a:pt x="1158" y="50"/>
                  <a:pt x="1160" y="47"/>
                  <a:pt x="1163" y="45"/>
                </a:cubicBezTo>
                <a:cubicBezTo>
                  <a:pt x="1161" y="45"/>
                  <a:pt x="1160" y="44"/>
                  <a:pt x="1159" y="44"/>
                </a:cubicBezTo>
                <a:cubicBezTo>
                  <a:pt x="1150" y="46"/>
                  <a:pt x="1142" y="48"/>
                  <a:pt x="1133" y="50"/>
                </a:cubicBezTo>
                <a:cubicBezTo>
                  <a:pt x="1127" y="52"/>
                  <a:pt x="1120" y="54"/>
                  <a:pt x="1113" y="56"/>
                </a:cubicBezTo>
                <a:cubicBezTo>
                  <a:pt x="1104" y="58"/>
                  <a:pt x="1095" y="59"/>
                  <a:pt x="1083" y="57"/>
                </a:cubicBezTo>
                <a:cubicBezTo>
                  <a:pt x="1081" y="56"/>
                  <a:pt x="1075" y="57"/>
                  <a:pt x="1071" y="59"/>
                </a:cubicBezTo>
                <a:cubicBezTo>
                  <a:pt x="1077" y="59"/>
                  <a:pt x="1084" y="59"/>
                  <a:pt x="1092" y="60"/>
                </a:cubicBezTo>
                <a:cubicBezTo>
                  <a:pt x="1089" y="61"/>
                  <a:pt x="1087" y="62"/>
                  <a:pt x="1084" y="63"/>
                </a:cubicBezTo>
                <a:cubicBezTo>
                  <a:pt x="1067" y="65"/>
                  <a:pt x="1056" y="70"/>
                  <a:pt x="1040" y="73"/>
                </a:cubicBezTo>
                <a:cubicBezTo>
                  <a:pt x="1018" y="77"/>
                  <a:pt x="997" y="81"/>
                  <a:pt x="974" y="85"/>
                </a:cubicBezTo>
                <a:cubicBezTo>
                  <a:pt x="967" y="87"/>
                  <a:pt x="956" y="86"/>
                  <a:pt x="947" y="86"/>
                </a:cubicBezTo>
                <a:cubicBezTo>
                  <a:pt x="939" y="90"/>
                  <a:pt x="931" y="91"/>
                  <a:pt x="913" y="90"/>
                </a:cubicBezTo>
                <a:cubicBezTo>
                  <a:pt x="910" y="88"/>
                  <a:pt x="912" y="83"/>
                  <a:pt x="892" y="83"/>
                </a:cubicBezTo>
                <a:cubicBezTo>
                  <a:pt x="895" y="83"/>
                  <a:pt x="897" y="83"/>
                  <a:pt x="900" y="82"/>
                </a:cubicBezTo>
                <a:cubicBezTo>
                  <a:pt x="899" y="80"/>
                  <a:pt x="877" y="81"/>
                  <a:pt x="887" y="76"/>
                </a:cubicBezTo>
                <a:cubicBezTo>
                  <a:pt x="891" y="76"/>
                  <a:pt x="895" y="77"/>
                  <a:pt x="899" y="77"/>
                </a:cubicBezTo>
                <a:cubicBezTo>
                  <a:pt x="902" y="77"/>
                  <a:pt x="905" y="76"/>
                  <a:pt x="908" y="75"/>
                </a:cubicBezTo>
                <a:cubicBezTo>
                  <a:pt x="908" y="71"/>
                  <a:pt x="898" y="73"/>
                  <a:pt x="891" y="73"/>
                </a:cubicBezTo>
                <a:cubicBezTo>
                  <a:pt x="899" y="70"/>
                  <a:pt x="915" y="69"/>
                  <a:pt x="910" y="65"/>
                </a:cubicBezTo>
                <a:cubicBezTo>
                  <a:pt x="915" y="65"/>
                  <a:pt x="919" y="66"/>
                  <a:pt x="923" y="66"/>
                </a:cubicBezTo>
                <a:cubicBezTo>
                  <a:pt x="924" y="61"/>
                  <a:pt x="938" y="62"/>
                  <a:pt x="949" y="61"/>
                </a:cubicBezTo>
                <a:cubicBezTo>
                  <a:pt x="946" y="60"/>
                  <a:pt x="943" y="60"/>
                  <a:pt x="941" y="59"/>
                </a:cubicBezTo>
                <a:cubicBezTo>
                  <a:pt x="932" y="56"/>
                  <a:pt x="935" y="53"/>
                  <a:pt x="948" y="52"/>
                </a:cubicBezTo>
                <a:cubicBezTo>
                  <a:pt x="953" y="52"/>
                  <a:pt x="957" y="51"/>
                  <a:pt x="962" y="50"/>
                </a:cubicBezTo>
                <a:cubicBezTo>
                  <a:pt x="959" y="48"/>
                  <a:pt x="957" y="47"/>
                  <a:pt x="955" y="45"/>
                </a:cubicBezTo>
                <a:cubicBezTo>
                  <a:pt x="959" y="43"/>
                  <a:pt x="964" y="42"/>
                  <a:pt x="971" y="40"/>
                </a:cubicBezTo>
                <a:cubicBezTo>
                  <a:pt x="965" y="40"/>
                  <a:pt x="961" y="40"/>
                  <a:pt x="957" y="39"/>
                </a:cubicBezTo>
                <a:cubicBezTo>
                  <a:pt x="910" y="53"/>
                  <a:pt x="861" y="67"/>
                  <a:pt x="803" y="78"/>
                </a:cubicBezTo>
                <a:cubicBezTo>
                  <a:pt x="798" y="76"/>
                  <a:pt x="793" y="74"/>
                  <a:pt x="786" y="71"/>
                </a:cubicBezTo>
                <a:cubicBezTo>
                  <a:pt x="783" y="72"/>
                  <a:pt x="780" y="74"/>
                  <a:pt x="778" y="75"/>
                </a:cubicBezTo>
                <a:cubicBezTo>
                  <a:pt x="768" y="74"/>
                  <a:pt x="772" y="72"/>
                  <a:pt x="769" y="70"/>
                </a:cubicBezTo>
                <a:cubicBezTo>
                  <a:pt x="779" y="70"/>
                  <a:pt x="788" y="69"/>
                  <a:pt x="796" y="69"/>
                </a:cubicBezTo>
                <a:cubicBezTo>
                  <a:pt x="803" y="65"/>
                  <a:pt x="791" y="66"/>
                  <a:pt x="786" y="65"/>
                </a:cubicBezTo>
                <a:cubicBezTo>
                  <a:pt x="791" y="62"/>
                  <a:pt x="797" y="59"/>
                  <a:pt x="802" y="56"/>
                </a:cubicBezTo>
                <a:cubicBezTo>
                  <a:pt x="803" y="53"/>
                  <a:pt x="800" y="50"/>
                  <a:pt x="804" y="48"/>
                </a:cubicBezTo>
                <a:cubicBezTo>
                  <a:pt x="808" y="46"/>
                  <a:pt x="818" y="45"/>
                  <a:pt x="828" y="43"/>
                </a:cubicBezTo>
                <a:cubicBezTo>
                  <a:pt x="824" y="41"/>
                  <a:pt x="820" y="40"/>
                  <a:pt x="815" y="38"/>
                </a:cubicBezTo>
                <a:cubicBezTo>
                  <a:pt x="818" y="38"/>
                  <a:pt x="821" y="37"/>
                  <a:pt x="824" y="36"/>
                </a:cubicBezTo>
                <a:cubicBezTo>
                  <a:pt x="824" y="32"/>
                  <a:pt x="808" y="34"/>
                  <a:pt x="806" y="31"/>
                </a:cubicBezTo>
                <a:cubicBezTo>
                  <a:pt x="804" y="31"/>
                  <a:pt x="801" y="31"/>
                  <a:pt x="799" y="32"/>
                </a:cubicBezTo>
                <a:cubicBezTo>
                  <a:pt x="796" y="33"/>
                  <a:pt x="793" y="34"/>
                  <a:pt x="790" y="36"/>
                </a:cubicBezTo>
                <a:cubicBezTo>
                  <a:pt x="794" y="37"/>
                  <a:pt x="798" y="37"/>
                  <a:pt x="803" y="38"/>
                </a:cubicBezTo>
                <a:cubicBezTo>
                  <a:pt x="794" y="40"/>
                  <a:pt x="786" y="41"/>
                  <a:pt x="774" y="40"/>
                </a:cubicBezTo>
                <a:cubicBezTo>
                  <a:pt x="765" y="43"/>
                  <a:pt x="756" y="46"/>
                  <a:pt x="746" y="49"/>
                </a:cubicBezTo>
                <a:cubicBezTo>
                  <a:pt x="744" y="48"/>
                  <a:pt x="742" y="47"/>
                  <a:pt x="740" y="46"/>
                </a:cubicBezTo>
                <a:cubicBezTo>
                  <a:pt x="739" y="46"/>
                  <a:pt x="737" y="47"/>
                  <a:pt x="737" y="48"/>
                </a:cubicBezTo>
                <a:cubicBezTo>
                  <a:pt x="737" y="51"/>
                  <a:pt x="730" y="52"/>
                  <a:pt x="722" y="54"/>
                </a:cubicBezTo>
                <a:cubicBezTo>
                  <a:pt x="712" y="55"/>
                  <a:pt x="704" y="57"/>
                  <a:pt x="695" y="59"/>
                </a:cubicBezTo>
                <a:cubicBezTo>
                  <a:pt x="688" y="60"/>
                  <a:pt x="683" y="63"/>
                  <a:pt x="672" y="62"/>
                </a:cubicBezTo>
                <a:cubicBezTo>
                  <a:pt x="673" y="65"/>
                  <a:pt x="658" y="63"/>
                  <a:pt x="657" y="66"/>
                </a:cubicBezTo>
                <a:cubicBezTo>
                  <a:pt x="657" y="67"/>
                  <a:pt x="650" y="68"/>
                  <a:pt x="645" y="70"/>
                </a:cubicBezTo>
                <a:cubicBezTo>
                  <a:pt x="645" y="67"/>
                  <a:pt x="646" y="65"/>
                  <a:pt x="646" y="63"/>
                </a:cubicBezTo>
                <a:cubicBezTo>
                  <a:pt x="637" y="64"/>
                  <a:pt x="636" y="66"/>
                  <a:pt x="635" y="67"/>
                </a:cubicBezTo>
                <a:cubicBezTo>
                  <a:pt x="635" y="69"/>
                  <a:pt x="632" y="70"/>
                  <a:pt x="629" y="71"/>
                </a:cubicBezTo>
                <a:cubicBezTo>
                  <a:pt x="618" y="73"/>
                  <a:pt x="608" y="76"/>
                  <a:pt x="594" y="76"/>
                </a:cubicBezTo>
                <a:cubicBezTo>
                  <a:pt x="592" y="76"/>
                  <a:pt x="591" y="76"/>
                  <a:pt x="590" y="76"/>
                </a:cubicBezTo>
                <a:cubicBezTo>
                  <a:pt x="580" y="79"/>
                  <a:pt x="568" y="79"/>
                  <a:pt x="554" y="78"/>
                </a:cubicBezTo>
                <a:cubicBezTo>
                  <a:pt x="553" y="80"/>
                  <a:pt x="559" y="82"/>
                  <a:pt x="549" y="83"/>
                </a:cubicBezTo>
                <a:cubicBezTo>
                  <a:pt x="540" y="84"/>
                  <a:pt x="535" y="81"/>
                  <a:pt x="528" y="81"/>
                </a:cubicBezTo>
                <a:cubicBezTo>
                  <a:pt x="528" y="81"/>
                  <a:pt x="527" y="80"/>
                  <a:pt x="527" y="80"/>
                </a:cubicBezTo>
                <a:cubicBezTo>
                  <a:pt x="528" y="79"/>
                  <a:pt x="530" y="79"/>
                  <a:pt x="531" y="79"/>
                </a:cubicBezTo>
                <a:cubicBezTo>
                  <a:pt x="535" y="79"/>
                  <a:pt x="540" y="79"/>
                  <a:pt x="546" y="80"/>
                </a:cubicBezTo>
                <a:cubicBezTo>
                  <a:pt x="539" y="74"/>
                  <a:pt x="519" y="74"/>
                  <a:pt x="507" y="72"/>
                </a:cubicBezTo>
                <a:cubicBezTo>
                  <a:pt x="506" y="69"/>
                  <a:pt x="504" y="66"/>
                  <a:pt x="502" y="63"/>
                </a:cubicBezTo>
                <a:cubicBezTo>
                  <a:pt x="516" y="62"/>
                  <a:pt x="517" y="58"/>
                  <a:pt x="530" y="55"/>
                </a:cubicBezTo>
                <a:cubicBezTo>
                  <a:pt x="524" y="55"/>
                  <a:pt x="521" y="55"/>
                  <a:pt x="517" y="54"/>
                </a:cubicBezTo>
                <a:cubicBezTo>
                  <a:pt x="521" y="51"/>
                  <a:pt x="528" y="49"/>
                  <a:pt x="539" y="49"/>
                </a:cubicBezTo>
                <a:cubicBezTo>
                  <a:pt x="541" y="51"/>
                  <a:pt x="544" y="53"/>
                  <a:pt x="547" y="55"/>
                </a:cubicBezTo>
                <a:cubicBezTo>
                  <a:pt x="550" y="54"/>
                  <a:pt x="552" y="53"/>
                  <a:pt x="554" y="52"/>
                </a:cubicBezTo>
                <a:cubicBezTo>
                  <a:pt x="564" y="51"/>
                  <a:pt x="573" y="50"/>
                  <a:pt x="582" y="46"/>
                </a:cubicBezTo>
                <a:cubicBezTo>
                  <a:pt x="566" y="47"/>
                  <a:pt x="561" y="50"/>
                  <a:pt x="554" y="52"/>
                </a:cubicBezTo>
                <a:cubicBezTo>
                  <a:pt x="553" y="51"/>
                  <a:pt x="552" y="50"/>
                  <a:pt x="551" y="48"/>
                </a:cubicBezTo>
                <a:cubicBezTo>
                  <a:pt x="549" y="47"/>
                  <a:pt x="544" y="46"/>
                  <a:pt x="538" y="45"/>
                </a:cubicBezTo>
                <a:cubicBezTo>
                  <a:pt x="541" y="44"/>
                  <a:pt x="543" y="43"/>
                  <a:pt x="547" y="42"/>
                </a:cubicBezTo>
                <a:cubicBezTo>
                  <a:pt x="557" y="39"/>
                  <a:pt x="557" y="39"/>
                  <a:pt x="553" y="34"/>
                </a:cubicBezTo>
                <a:cubicBezTo>
                  <a:pt x="540" y="37"/>
                  <a:pt x="531" y="35"/>
                  <a:pt x="521" y="33"/>
                </a:cubicBezTo>
                <a:cubicBezTo>
                  <a:pt x="513" y="36"/>
                  <a:pt x="521" y="38"/>
                  <a:pt x="522" y="41"/>
                </a:cubicBezTo>
                <a:cubicBezTo>
                  <a:pt x="512" y="43"/>
                  <a:pt x="501" y="45"/>
                  <a:pt x="490" y="47"/>
                </a:cubicBezTo>
                <a:cubicBezTo>
                  <a:pt x="488" y="47"/>
                  <a:pt x="484" y="48"/>
                  <a:pt x="483" y="47"/>
                </a:cubicBezTo>
                <a:cubicBezTo>
                  <a:pt x="480" y="47"/>
                  <a:pt x="480" y="45"/>
                  <a:pt x="475" y="46"/>
                </a:cubicBezTo>
                <a:cubicBezTo>
                  <a:pt x="473" y="47"/>
                  <a:pt x="476" y="49"/>
                  <a:pt x="476" y="50"/>
                </a:cubicBezTo>
                <a:cubicBezTo>
                  <a:pt x="477" y="50"/>
                  <a:pt x="477" y="50"/>
                  <a:pt x="477" y="51"/>
                </a:cubicBezTo>
                <a:cubicBezTo>
                  <a:pt x="466" y="54"/>
                  <a:pt x="455" y="57"/>
                  <a:pt x="441" y="59"/>
                </a:cubicBezTo>
                <a:cubicBezTo>
                  <a:pt x="427" y="62"/>
                  <a:pt x="418" y="65"/>
                  <a:pt x="405" y="68"/>
                </a:cubicBezTo>
                <a:cubicBezTo>
                  <a:pt x="393" y="67"/>
                  <a:pt x="381" y="67"/>
                  <a:pt x="370" y="66"/>
                </a:cubicBezTo>
                <a:cubicBezTo>
                  <a:pt x="370" y="67"/>
                  <a:pt x="369" y="67"/>
                  <a:pt x="369" y="68"/>
                </a:cubicBezTo>
                <a:cubicBezTo>
                  <a:pt x="373" y="68"/>
                  <a:pt x="377" y="69"/>
                  <a:pt x="381" y="69"/>
                </a:cubicBezTo>
                <a:cubicBezTo>
                  <a:pt x="381" y="71"/>
                  <a:pt x="381" y="72"/>
                  <a:pt x="381" y="73"/>
                </a:cubicBezTo>
                <a:cubicBezTo>
                  <a:pt x="364" y="74"/>
                  <a:pt x="357" y="67"/>
                  <a:pt x="336" y="70"/>
                </a:cubicBezTo>
                <a:cubicBezTo>
                  <a:pt x="352" y="65"/>
                  <a:pt x="351" y="65"/>
                  <a:pt x="335" y="63"/>
                </a:cubicBezTo>
                <a:cubicBezTo>
                  <a:pt x="331" y="59"/>
                  <a:pt x="335" y="56"/>
                  <a:pt x="343" y="52"/>
                </a:cubicBezTo>
                <a:cubicBezTo>
                  <a:pt x="346" y="51"/>
                  <a:pt x="347" y="50"/>
                  <a:pt x="349" y="48"/>
                </a:cubicBezTo>
                <a:cubicBezTo>
                  <a:pt x="351" y="48"/>
                  <a:pt x="352" y="48"/>
                  <a:pt x="353" y="48"/>
                </a:cubicBezTo>
                <a:cubicBezTo>
                  <a:pt x="355" y="48"/>
                  <a:pt x="357" y="47"/>
                  <a:pt x="359" y="47"/>
                </a:cubicBezTo>
                <a:cubicBezTo>
                  <a:pt x="359" y="47"/>
                  <a:pt x="358" y="46"/>
                  <a:pt x="358" y="46"/>
                </a:cubicBezTo>
                <a:cubicBezTo>
                  <a:pt x="355" y="46"/>
                  <a:pt x="353" y="47"/>
                  <a:pt x="351" y="47"/>
                </a:cubicBezTo>
                <a:cubicBezTo>
                  <a:pt x="350" y="47"/>
                  <a:pt x="350" y="48"/>
                  <a:pt x="350" y="49"/>
                </a:cubicBezTo>
                <a:cubicBezTo>
                  <a:pt x="342" y="47"/>
                  <a:pt x="344" y="45"/>
                  <a:pt x="349" y="43"/>
                </a:cubicBezTo>
                <a:cubicBezTo>
                  <a:pt x="358" y="40"/>
                  <a:pt x="366" y="36"/>
                  <a:pt x="376" y="32"/>
                </a:cubicBezTo>
                <a:cubicBezTo>
                  <a:pt x="363" y="33"/>
                  <a:pt x="355" y="34"/>
                  <a:pt x="351" y="36"/>
                </a:cubicBezTo>
                <a:cubicBezTo>
                  <a:pt x="347" y="39"/>
                  <a:pt x="343" y="40"/>
                  <a:pt x="333" y="40"/>
                </a:cubicBezTo>
                <a:cubicBezTo>
                  <a:pt x="320" y="41"/>
                  <a:pt x="320" y="41"/>
                  <a:pt x="317" y="45"/>
                </a:cubicBezTo>
                <a:cubicBezTo>
                  <a:pt x="317" y="46"/>
                  <a:pt x="315" y="47"/>
                  <a:pt x="313" y="48"/>
                </a:cubicBezTo>
                <a:cubicBezTo>
                  <a:pt x="299" y="48"/>
                  <a:pt x="296" y="52"/>
                  <a:pt x="287" y="54"/>
                </a:cubicBezTo>
                <a:cubicBezTo>
                  <a:pt x="275" y="58"/>
                  <a:pt x="264" y="61"/>
                  <a:pt x="252" y="64"/>
                </a:cubicBezTo>
                <a:cubicBezTo>
                  <a:pt x="249" y="65"/>
                  <a:pt x="247" y="66"/>
                  <a:pt x="243" y="67"/>
                </a:cubicBezTo>
                <a:cubicBezTo>
                  <a:pt x="238" y="66"/>
                  <a:pt x="234" y="65"/>
                  <a:pt x="229" y="63"/>
                </a:cubicBezTo>
                <a:cubicBezTo>
                  <a:pt x="221" y="64"/>
                  <a:pt x="220" y="66"/>
                  <a:pt x="223" y="68"/>
                </a:cubicBezTo>
                <a:cubicBezTo>
                  <a:pt x="223" y="67"/>
                  <a:pt x="223" y="67"/>
                  <a:pt x="223" y="67"/>
                </a:cubicBezTo>
                <a:cubicBezTo>
                  <a:pt x="220" y="68"/>
                  <a:pt x="214" y="68"/>
                  <a:pt x="213" y="69"/>
                </a:cubicBezTo>
                <a:cubicBezTo>
                  <a:pt x="208" y="74"/>
                  <a:pt x="195" y="76"/>
                  <a:pt x="180" y="76"/>
                </a:cubicBezTo>
                <a:cubicBezTo>
                  <a:pt x="178" y="77"/>
                  <a:pt x="176" y="77"/>
                  <a:pt x="174" y="77"/>
                </a:cubicBezTo>
                <a:cubicBezTo>
                  <a:pt x="173" y="76"/>
                  <a:pt x="172" y="75"/>
                  <a:pt x="172" y="75"/>
                </a:cubicBezTo>
                <a:cubicBezTo>
                  <a:pt x="158" y="74"/>
                  <a:pt x="148" y="75"/>
                  <a:pt x="141" y="79"/>
                </a:cubicBezTo>
                <a:cubicBezTo>
                  <a:pt x="116" y="75"/>
                  <a:pt x="94" y="71"/>
                  <a:pt x="93" y="62"/>
                </a:cubicBezTo>
                <a:cubicBezTo>
                  <a:pt x="93" y="60"/>
                  <a:pt x="90" y="58"/>
                  <a:pt x="94" y="55"/>
                </a:cubicBezTo>
                <a:cubicBezTo>
                  <a:pt x="95" y="54"/>
                  <a:pt x="95" y="50"/>
                  <a:pt x="83" y="49"/>
                </a:cubicBezTo>
                <a:cubicBezTo>
                  <a:pt x="82" y="51"/>
                  <a:pt x="81" y="52"/>
                  <a:pt x="79" y="53"/>
                </a:cubicBezTo>
                <a:cubicBezTo>
                  <a:pt x="76" y="56"/>
                  <a:pt x="71" y="57"/>
                  <a:pt x="60" y="56"/>
                </a:cubicBezTo>
                <a:cubicBezTo>
                  <a:pt x="56" y="55"/>
                  <a:pt x="53" y="55"/>
                  <a:pt x="50" y="55"/>
                </a:cubicBezTo>
                <a:cubicBezTo>
                  <a:pt x="47" y="54"/>
                  <a:pt x="44" y="54"/>
                  <a:pt x="40" y="54"/>
                </a:cubicBezTo>
                <a:cubicBezTo>
                  <a:pt x="43" y="52"/>
                  <a:pt x="45" y="50"/>
                  <a:pt x="47" y="49"/>
                </a:cubicBezTo>
                <a:cubicBezTo>
                  <a:pt x="42" y="48"/>
                  <a:pt x="37" y="47"/>
                  <a:pt x="30" y="45"/>
                </a:cubicBezTo>
                <a:cubicBezTo>
                  <a:pt x="37" y="44"/>
                  <a:pt x="42" y="44"/>
                  <a:pt x="48" y="43"/>
                </a:cubicBezTo>
                <a:cubicBezTo>
                  <a:pt x="39" y="40"/>
                  <a:pt x="43" y="37"/>
                  <a:pt x="50" y="34"/>
                </a:cubicBezTo>
                <a:cubicBezTo>
                  <a:pt x="44" y="28"/>
                  <a:pt x="23" y="27"/>
                  <a:pt x="8" y="23"/>
                </a:cubicBezTo>
                <a:cubicBezTo>
                  <a:pt x="16" y="22"/>
                  <a:pt x="22" y="21"/>
                  <a:pt x="29" y="20"/>
                </a:cubicBezTo>
                <a:cubicBezTo>
                  <a:pt x="22" y="18"/>
                  <a:pt x="19" y="16"/>
                  <a:pt x="7" y="16"/>
                </a:cubicBezTo>
                <a:cubicBezTo>
                  <a:pt x="1" y="17"/>
                  <a:pt x="0" y="15"/>
                  <a:pt x="3" y="13"/>
                </a:cubicBezTo>
                <a:cubicBezTo>
                  <a:pt x="6" y="12"/>
                  <a:pt x="11" y="11"/>
                  <a:pt x="14" y="10"/>
                </a:cubicBezTo>
                <a:cubicBezTo>
                  <a:pt x="25" y="11"/>
                  <a:pt x="26" y="14"/>
                  <a:pt x="27" y="17"/>
                </a:cubicBezTo>
                <a:cubicBezTo>
                  <a:pt x="32" y="16"/>
                  <a:pt x="36" y="15"/>
                  <a:pt x="41" y="14"/>
                </a:cubicBezTo>
                <a:cubicBezTo>
                  <a:pt x="44" y="14"/>
                  <a:pt x="49" y="15"/>
                  <a:pt x="53" y="16"/>
                </a:cubicBezTo>
                <a:cubicBezTo>
                  <a:pt x="54" y="18"/>
                  <a:pt x="54" y="20"/>
                  <a:pt x="55" y="23"/>
                </a:cubicBezTo>
                <a:cubicBezTo>
                  <a:pt x="62" y="22"/>
                  <a:pt x="67" y="21"/>
                  <a:pt x="73" y="20"/>
                </a:cubicBezTo>
                <a:cubicBezTo>
                  <a:pt x="74" y="23"/>
                  <a:pt x="60" y="23"/>
                  <a:pt x="61" y="26"/>
                </a:cubicBezTo>
                <a:cubicBezTo>
                  <a:pt x="63" y="26"/>
                  <a:pt x="66" y="26"/>
                  <a:pt x="71" y="26"/>
                </a:cubicBezTo>
                <a:cubicBezTo>
                  <a:pt x="67" y="27"/>
                  <a:pt x="65" y="28"/>
                  <a:pt x="61" y="29"/>
                </a:cubicBezTo>
                <a:cubicBezTo>
                  <a:pt x="63" y="30"/>
                  <a:pt x="64" y="31"/>
                  <a:pt x="66" y="33"/>
                </a:cubicBezTo>
                <a:cubicBezTo>
                  <a:pt x="63" y="33"/>
                  <a:pt x="60" y="33"/>
                  <a:pt x="56" y="33"/>
                </a:cubicBezTo>
                <a:cubicBezTo>
                  <a:pt x="57" y="37"/>
                  <a:pt x="57" y="37"/>
                  <a:pt x="71" y="38"/>
                </a:cubicBezTo>
                <a:cubicBezTo>
                  <a:pt x="81" y="38"/>
                  <a:pt x="89" y="37"/>
                  <a:pt x="90" y="34"/>
                </a:cubicBezTo>
                <a:cubicBezTo>
                  <a:pt x="91" y="32"/>
                  <a:pt x="95" y="31"/>
                  <a:pt x="99" y="30"/>
                </a:cubicBezTo>
                <a:cubicBezTo>
                  <a:pt x="104" y="28"/>
                  <a:pt x="110" y="26"/>
                  <a:pt x="110" y="24"/>
                </a:cubicBezTo>
                <a:cubicBezTo>
                  <a:pt x="110" y="21"/>
                  <a:pt x="112" y="20"/>
                  <a:pt x="119" y="20"/>
                </a:cubicBezTo>
                <a:cubicBezTo>
                  <a:pt x="129" y="20"/>
                  <a:pt x="130" y="18"/>
                  <a:pt x="131" y="16"/>
                </a:cubicBezTo>
                <a:cubicBezTo>
                  <a:pt x="131" y="14"/>
                  <a:pt x="131" y="12"/>
                  <a:pt x="131" y="10"/>
                </a:cubicBezTo>
                <a:cubicBezTo>
                  <a:pt x="131" y="9"/>
                  <a:pt x="133" y="7"/>
                  <a:pt x="134" y="5"/>
                </a:cubicBezTo>
                <a:cubicBezTo>
                  <a:pt x="141" y="6"/>
                  <a:pt x="145" y="7"/>
                  <a:pt x="152" y="7"/>
                </a:cubicBezTo>
                <a:cubicBezTo>
                  <a:pt x="148" y="9"/>
                  <a:pt x="145" y="9"/>
                  <a:pt x="140" y="11"/>
                </a:cubicBezTo>
                <a:cubicBezTo>
                  <a:pt x="150" y="11"/>
                  <a:pt x="157" y="11"/>
                  <a:pt x="165" y="11"/>
                </a:cubicBezTo>
                <a:cubicBezTo>
                  <a:pt x="164" y="11"/>
                  <a:pt x="162" y="13"/>
                  <a:pt x="161" y="14"/>
                </a:cubicBezTo>
                <a:cubicBezTo>
                  <a:pt x="169" y="14"/>
                  <a:pt x="169" y="14"/>
                  <a:pt x="175" y="11"/>
                </a:cubicBezTo>
                <a:cubicBezTo>
                  <a:pt x="178" y="12"/>
                  <a:pt x="184" y="13"/>
                  <a:pt x="184" y="13"/>
                </a:cubicBezTo>
                <a:cubicBezTo>
                  <a:pt x="184" y="15"/>
                  <a:pt x="184" y="18"/>
                  <a:pt x="172" y="18"/>
                </a:cubicBezTo>
                <a:cubicBezTo>
                  <a:pt x="177" y="21"/>
                  <a:pt x="178" y="23"/>
                  <a:pt x="167" y="24"/>
                </a:cubicBezTo>
                <a:cubicBezTo>
                  <a:pt x="170" y="26"/>
                  <a:pt x="172" y="28"/>
                  <a:pt x="174" y="29"/>
                </a:cubicBezTo>
                <a:cubicBezTo>
                  <a:pt x="161" y="33"/>
                  <a:pt x="150" y="37"/>
                  <a:pt x="138" y="40"/>
                </a:cubicBezTo>
                <a:cubicBezTo>
                  <a:pt x="134" y="41"/>
                  <a:pt x="127" y="41"/>
                  <a:pt x="122" y="43"/>
                </a:cubicBezTo>
                <a:cubicBezTo>
                  <a:pt x="130" y="43"/>
                  <a:pt x="137" y="43"/>
                  <a:pt x="145" y="43"/>
                </a:cubicBezTo>
                <a:cubicBezTo>
                  <a:pt x="142" y="45"/>
                  <a:pt x="156" y="48"/>
                  <a:pt x="142" y="50"/>
                </a:cubicBezTo>
                <a:cubicBezTo>
                  <a:pt x="139" y="46"/>
                  <a:pt x="128" y="47"/>
                  <a:pt x="118" y="46"/>
                </a:cubicBezTo>
                <a:cubicBezTo>
                  <a:pt x="119" y="49"/>
                  <a:pt x="118" y="51"/>
                  <a:pt x="115" y="54"/>
                </a:cubicBezTo>
                <a:cubicBezTo>
                  <a:pt x="122" y="54"/>
                  <a:pt x="128" y="53"/>
                  <a:pt x="135" y="52"/>
                </a:cubicBezTo>
                <a:cubicBezTo>
                  <a:pt x="139" y="57"/>
                  <a:pt x="117" y="55"/>
                  <a:pt x="115" y="59"/>
                </a:cubicBezTo>
                <a:cubicBezTo>
                  <a:pt x="123" y="61"/>
                  <a:pt x="131" y="64"/>
                  <a:pt x="141" y="66"/>
                </a:cubicBezTo>
                <a:cubicBezTo>
                  <a:pt x="146" y="66"/>
                  <a:pt x="155" y="66"/>
                  <a:pt x="162" y="66"/>
                </a:cubicBezTo>
                <a:cubicBezTo>
                  <a:pt x="163" y="66"/>
                  <a:pt x="164" y="67"/>
                  <a:pt x="165" y="68"/>
                </a:cubicBezTo>
                <a:cubicBezTo>
                  <a:pt x="175" y="68"/>
                  <a:pt x="184" y="68"/>
                  <a:pt x="195" y="67"/>
                </a:cubicBezTo>
                <a:cubicBezTo>
                  <a:pt x="195" y="65"/>
                  <a:pt x="194" y="63"/>
                  <a:pt x="194" y="59"/>
                </a:cubicBezTo>
                <a:cubicBezTo>
                  <a:pt x="187" y="62"/>
                  <a:pt x="184" y="63"/>
                  <a:pt x="179" y="65"/>
                </a:cubicBezTo>
                <a:cubicBezTo>
                  <a:pt x="177" y="64"/>
                  <a:pt x="176" y="62"/>
                  <a:pt x="174" y="61"/>
                </a:cubicBezTo>
                <a:cubicBezTo>
                  <a:pt x="177" y="60"/>
                  <a:pt x="180" y="59"/>
                  <a:pt x="182" y="59"/>
                </a:cubicBezTo>
                <a:cubicBezTo>
                  <a:pt x="194" y="59"/>
                  <a:pt x="205" y="59"/>
                  <a:pt x="216" y="60"/>
                </a:cubicBezTo>
                <a:cubicBezTo>
                  <a:pt x="225" y="60"/>
                  <a:pt x="235" y="61"/>
                  <a:pt x="245" y="62"/>
                </a:cubicBezTo>
                <a:cubicBezTo>
                  <a:pt x="253" y="60"/>
                  <a:pt x="242" y="58"/>
                  <a:pt x="238" y="56"/>
                </a:cubicBezTo>
                <a:cubicBezTo>
                  <a:pt x="242" y="55"/>
                  <a:pt x="246" y="53"/>
                  <a:pt x="249" y="52"/>
                </a:cubicBezTo>
                <a:cubicBezTo>
                  <a:pt x="256" y="52"/>
                  <a:pt x="262" y="54"/>
                  <a:pt x="270" y="51"/>
                </a:cubicBezTo>
                <a:cubicBezTo>
                  <a:pt x="265" y="51"/>
                  <a:pt x="261" y="50"/>
                  <a:pt x="257" y="49"/>
                </a:cubicBezTo>
                <a:cubicBezTo>
                  <a:pt x="260" y="48"/>
                  <a:pt x="264" y="46"/>
                  <a:pt x="268" y="45"/>
                </a:cubicBezTo>
                <a:cubicBezTo>
                  <a:pt x="274" y="46"/>
                  <a:pt x="281" y="48"/>
                  <a:pt x="289" y="50"/>
                </a:cubicBezTo>
                <a:cubicBezTo>
                  <a:pt x="290" y="47"/>
                  <a:pt x="290" y="46"/>
                  <a:pt x="290" y="44"/>
                </a:cubicBezTo>
                <a:cubicBezTo>
                  <a:pt x="281" y="43"/>
                  <a:pt x="271" y="43"/>
                  <a:pt x="261" y="42"/>
                </a:cubicBezTo>
                <a:cubicBezTo>
                  <a:pt x="263" y="40"/>
                  <a:pt x="267" y="39"/>
                  <a:pt x="273" y="39"/>
                </a:cubicBezTo>
                <a:cubicBezTo>
                  <a:pt x="280" y="39"/>
                  <a:pt x="286" y="39"/>
                  <a:pt x="286" y="37"/>
                </a:cubicBezTo>
                <a:cubicBezTo>
                  <a:pt x="287" y="36"/>
                  <a:pt x="288" y="36"/>
                  <a:pt x="289" y="36"/>
                </a:cubicBezTo>
                <a:cubicBezTo>
                  <a:pt x="305" y="34"/>
                  <a:pt x="310" y="30"/>
                  <a:pt x="319" y="27"/>
                </a:cubicBezTo>
                <a:cubicBezTo>
                  <a:pt x="328" y="24"/>
                  <a:pt x="338" y="20"/>
                  <a:pt x="348" y="17"/>
                </a:cubicBezTo>
                <a:cubicBezTo>
                  <a:pt x="356" y="15"/>
                  <a:pt x="363" y="13"/>
                  <a:pt x="372" y="11"/>
                </a:cubicBezTo>
                <a:cubicBezTo>
                  <a:pt x="375" y="11"/>
                  <a:pt x="380" y="11"/>
                  <a:pt x="387" y="10"/>
                </a:cubicBezTo>
                <a:cubicBezTo>
                  <a:pt x="384" y="13"/>
                  <a:pt x="382" y="14"/>
                  <a:pt x="380" y="16"/>
                </a:cubicBezTo>
                <a:cubicBezTo>
                  <a:pt x="383" y="16"/>
                  <a:pt x="386" y="17"/>
                  <a:pt x="390" y="18"/>
                </a:cubicBezTo>
                <a:cubicBezTo>
                  <a:pt x="386" y="19"/>
                  <a:pt x="382" y="21"/>
                  <a:pt x="378" y="22"/>
                </a:cubicBezTo>
                <a:cubicBezTo>
                  <a:pt x="394" y="22"/>
                  <a:pt x="407" y="22"/>
                  <a:pt x="418" y="22"/>
                </a:cubicBezTo>
                <a:cubicBezTo>
                  <a:pt x="433" y="27"/>
                  <a:pt x="419" y="30"/>
                  <a:pt x="413" y="34"/>
                </a:cubicBezTo>
                <a:cubicBezTo>
                  <a:pt x="418" y="36"/>
                  <a:pt x="424" y="37"/>
                  <a:pt x="415" y="40"/>
                </a:cubicBezTo>
                <a:cubicBezTo>
                  <a:pt x="412" y="41"/>
                  <a:pt x="412" y="42"/>
                  <a:pt x="410" y="44"/>
                </a:cubicBezTo>
                <a:cubicBezTo>
                  <a:pt x="407" y="44"/>
                  <a:pt x="403" y="45"/>
                  <a:pt x="396" y="46"/>
                </a:cubicBezTo>
                <a:cubicBezTo>
                  <a:pt x="407" y="46"/>
                  <a:pt x="415" y="47"/>
                  <a:pt x="422" y="47"/>
                </a:cubicBezTo>
                <a:cubicBezTo>
                  <a:pt x="427" y="46"/>
                  <a:pt x="431" y="44"/>
                  <a:pt x="436" y="42"/>
                </a:cubicBezTo>
                <a:cubicBezTo>
                  <a:pt x="442" y="45"/>
                  <a:pt x="428" y="51"/>
                  <a:pt x="452" y="51"/>
                </a:cubicBezTo>
                <a:cubicBezTo>
                  <a:pt x="447" y="48"/>
                  <a:pt x="452" y="44"/>
                  <a:pt x="442" y="41"/>
                </a:cubicBezTo>
                <a:cubicBezTo>
                  <a:pt x="452" y="39"/>
                  <a:pt x="465" y="38"/>
                  <a:pt x="463" y="33"/>
                </a:cubicBezTo>
                <a:cubicBezTo>
                  <a:pt x="477" y="32"/>
                  <a:pt x="490" y="32"/>
                  <a:pt x="504" y="31"/>
                </a:cubicBezTo>
                <a:cubicBezTo>
                  <a:pt x="504" y="31"/>
                  <a:pt x="504" y="30"/>
                  <a:pt x="504" y="30"/>
                </a:cubicBezTo>
                <a:cubicBezTo>
                  <a:pt x="502" y="30"/>
                  <a:pt x="500" y="30"/>
                  <a:pt x="498" y="29"/>
                </a:cubicBezTo>
                <a:cubicBezTo>
                  <a:pt x="496" y="29"/>
                  <a:pt x="494" y="28"/>
                  <a:pt x="492" y="27"/>
                </a:cubicBezTo>
                <a:cubicBezTo>
                  <a:pt x="495" y="27"/>
                  <a:pt x="498" y="26"/>
                  <a:pt x="500" y="26"/>
                </a:cubicBezTo>
                <a:cubicBezTo>
                  <a:pt x="515" y="26"/>
                  <a:pt x="525" y="25"/>
                  <a:pt x="532" y="21"/>
                </a:cubicBezTo>
                <a:cubicBezTo>
                  <a:pt x="535" y="19"/>
                  <a:pt x="546" y="18"/>
                  <a:pt x="553" y="16"/>
                </a:cubicBezTo>
                <a:cubicBezTo>
                  <a:pt x="559" y="18"/>
                  <a:pt x="564" y="19"/>
                  <a:pt x="570" y="20"/>
                </a:cubicBezTo>
                <a:cubicBezTo>
                  <a:pt x="566" y="21"/>
                  <a:pt x="562" y="22"/>
                  <a:pt x="559" y="23"/>
                </a:cubicBezTo>
                <a:cubicBezTo>
                  <a:pt x="559" y="23"/>
                  <a:pt x="559" y="24"/>
                  <a:pt x="560" y="24"/>
                </a:cubicBezTo>
                <a:cubicBezTo>
                  <a:pt x="563" y="24"/>
                  <a:pt x="566" y="24"/>
                  <a:pt x="570" y="24"/>
                </a:cubicBezTo>
                <a:cubicBezTo>
                  <a:pt x="576" y="23"/>
                  <a:pt x="582" y="22"/>
                  <a:pt x="588" y="22"/>
                </a:cubicBezTo>
                <a:cubicBezTo>
                  <a:pt x="593" y="22"/>
                  <a:pt x="600" y="23"/>
                  <a:pt x="602" y="24"/>
                </a:cubicBezTo>
                <a:cubicBezTo>
                  <a:pt x="606" y="26"/>
                  <a:pt x="601" y="27"/>
                  <a:pt x="595" y="28"/>
                </a:cubicBezTo>
                <a:cubicBezTo>
                  <a:pt x="593" y="28"/>
                  <a:pt x="591" y="29"/>
                  <a:pt x="587" y="31"/>
                </a:cubicBezTo>
                <a:cubicBezTo>
                  <a:pt x="596" y="31"/>
                  <a:pt x="602" y="31"/>
                  <a:pt x="612" y="31"/>
                </a:cubicBezTo>
                <a:cubicBezTo>
                  <a:pt x="607" y="32"/>
                  <a:pt x="604" y="33"/>
                  <a:pt x="601" y="34"/>
                </a:cubicBezTo>
                <a:cubicBezTo>
                  <a:pt x="595" y="35"/>
                  <a:pt x="588" y="36"/>
                  <a:pt x="597" y="39"/>
                </a:cubicBezTo>
                <a:cubicBezTo>
                  <a:pt x="600" y="40"/>
                  <a:pt x="599" y="42"/>
                  <a:pt x="596" y="42"/>
                </a:cubicBezTo>
                <a:cubicBezTo>
                  <a:pt x="591" y="44"/>
                  <a:pt x="586" y="46"/>
                  <a:pt x="583" y="49"/>
                </a:cubicBezTo>
                <a:cubicBezTo>
                  <a:pt x="580" y="50"/>
                  <a:pt x="579" y="51"/>
                  <a:pt x="580" y="53"/>
                </a:cubicBezTo>
                <a:cubicBezTo>
                  <a:pt x="581" y="55"/>
                  <a:pt x="578" y="57"/>
                  <a:pt x="573" y="58"/>
                </a:cubicBezTo>
                <a:cubicBezTo>
                  <a:pt x="565" y="60"/>
                  <a:pt x="555" y="62"/>
                  <a:pt x="546" y="64"/>
                </a:cubicBezTo>
                <a:cubicBezTo>
                  <a:pt x="538" y="66"/>
                  <a:pt x="538" y="66"/>
                  <a:pt x="542" y="69"/>
                </a:cubicBezTo>
                <a:cubicBezTo>
                  <a:pt x="552" y="68"/>
                  <a:pt x="561" y="68"/>
                  <a:pt x="573" y="67"/>
                </a:cubicBezTo>
                <a:cubicBezTo>
                  <a:pt x="580" y="66"/>
                  <a:pt x="590" y="65"/>
                  <a:pt x="601" y="63"/>
                </a:cubicBezTo>
                <a:cubicBezTo>
                  <a:pt x="608" y="59"/>
                  <a:pt x="608" y="59"/>
                  <a:pt x="624" y="61"/>
                </a:cubicBezTo>
                <a:cubicBezTo>
                  <a:pt x="627" y="56"/>
                  <a:pt x="641" y="58"/>
                  <a:pt x="650" y="58"/>
                </a:cubicBezTo>
                <a:cubicBezTo>
                  <a:pt x="656" y="57"/>
                  <a:pt x="662" y="58"/>
                  <a:pt x="669" y="57"/>
                </a:cubicBezTo>
                <a:cubicBezTo>
                  <a:pt x="664" y="56"/>
                  <a:pt x="659" y="54"/>
                  <a:pt x="655" y="53"/>
                </a:cubicBezTo>
                <a:cubicBezTo>
                  <a:pt x="659" y="52"/>
                  <a:pt x="666" y="52"/>
                  <a:pt x="672" y="51"/>
                </a:cubicBezTo>
                <a:cubicBezTo>
                  <a:pt x="677" y="49"/>
                  <a:pt x="668" y="46"/>
                  <a:pt x="682" y="45"/>
                </a:cubicBezTo>
                <a:cubicBezTo>
                  <a:pt x="682" y="46"/>
                  <a:pt x="682" y="48"/>
                  <a:pt x="681" y="49"/>
                </a:cubicBezTo>
                <a:cubicBezTo>
                  <a:pt x="692" y="52"/>
                  <a:pt x="705" y="51"/>
                  <a:pt x="717" y="50"/>
                </a:cubicBezTo>
                <a:cubicBezTo>
                  <a:pt x="717" y="46"/>
                  <a:pt x="704" y="48"/>
                  <a:pt x="698" y="46"/>
                </a:cubicBezTo>
                <a:cubicBezTo>
                  <a:pt x="700" y="45"/>
                  <a:pt x="703" y="44"/>
                  <a:pt x="707" y="43"/>
                </a:cubicBezTo>
                <a:cubicBezTo>
                  <a:pt x="706" y="42"/>
                  <a:pt x="704" y="42"/>
                  <a:pt x="702" y="41"/>
                </a:cubicBezTo>
                <a:cubicBezTo>
                  <a:pt x="703" y="40"/>
                  <a:pt x="704" y="40"/>
                  <a:pt x="705" y="40"/>
                </a:cubicBezTo>
                <a:cubicBezTo>
                  <a:pt x="712" y="39"/>
                  <a:pt x="717" y="39"/>
                  <a:pt x="717" y="42"/>
                </a:cubicBezTo>
                <a:cubicBezTo>
                  <a:pt x="717" y="42"/>
                  <a:pt x="718" y="43"/>
                  <a:pt x="718" y="43"/>
                </a:cubicBezTo>
                <a:cubicBezTo>
                  <a:pt x="739" y="43"/>
                  <a:pt x="727" y="38"/>
                  <a:pt x="736" y="36"/>
                </a:cubicBezTo>
                <a:cubicBezTo>
                  <a:pt x="738" y="37"/>
                  <a:pt x="741" y="38"/>
                  <a:pt x="744" y="40"/>
                </a:cubicBezTo>
                <a:cubicBezTo>
                  <a:pt x="748" y="38"/>
                  <a:pt x="754" y="36"/>
                  <a:pt x="755" y="34"/>
                </a:cubicBezTo>
                <a:cubicBezTo>
                  <a:pt x="756" y="32"/>
                  <a:pt x="759" y="30"/>
                  <a:pt x="765" y="29"/>
                </a:cubicBezTo>
                <a:cubicBezTo>
                  <a:pt x="775" y="27"/>
                  <a:pt x="785" y="26"/>
                  <a:pt x="795" y="24"/>
                </a:cubicBezTo>
                <a:cubicBezTo>
                  <a:pt x="795" y="24"/>
                  <a:pt x="796" y="24"/>
                  <a:pt x="796" y="24"/>
                </a:cubicBezTo>
                <a:cubicBezTo>
                  <a:pt x="819" y="24"/>
                  <a:pt x="832" y="29"/>
                  <a:pt x="846" y="32"/>
                </a:cubicBezTo>
                <a:cubicBezTo>
                  <a:pt x="857" y="36"/>
                  <a:pt x="857" y="39"/>
                  <a:pt x="845" y="43"/>
                </a:cubicBezTo>
                <a:cubicBezTo>
                  <a:pt x="848" y="43"/>
                  <a:pt x="850" y="44"/>
                  <a:pt x="853" y="45"/>
                </a:cubicBezTo>
                <a:cubicBezTo>
                  <a:pt x="846" y="48"/>
                  <a:pt x="841" y="50"/>
                  <a:pt x="833" y="53"/>
                </a:cubicBezTo>
                <a:cubicBezTo>
                  <a:pt x="843" y="54"/>
                  <a:pt x="851" y="55"/>
                  <a:pt x="861" y="56"/>
                </a:cubicBezTo>
                <a:cubicBezTo>
                  <a:pt x="862" y="54"/>
                  <a:pt x="863" y="52"/>
                  <a:pt x="865" y="50"/>
                </a:cubicBezTo>
                <a:cubicBezTo>
                  <a:pt x="871" y="50"/>
                  <a:pt x="878" y="49"/>
                  <a:pt x="886" y="48"/>
                </a:cubicBezTo>
                <a:cubicBezTo>
                  <a:pt x="887" y="44"/>
                  <a:pt x="893" y="42"/>
                  <a:pt x="906" y="40"/>
                </a:cubicBezTo>
                <a:cubicBezTo>
                  <a:pt x="914" y="39"/>
                  <a:pt x="922" y="36"/>
                  <a:pt x="930" y="34"/>
                </a:cubicBezTo>
                <a:cubicBezTo>
                  <a:pt x="930" y="34"/>
                  <a:pt x="931" y="34"/>
                  <a:pt x="931" y="34"/>
                </a:cubicBezTo>
                <a:cubicBezTo>
                  <a:pt x="947" y="37"/>
                  <a:pt x="950" y="29"/>
                  <a:pt x="963" y="30"/>
                </a:cubicBezTo>
                <a:cubicBezTo>
                  <a:pt x="963" y="30"/>
                  <a:pt x="966" y="28"/>
                  <a:pt x="968" y="27"/>
                </a:cubicBezTo>
                <a:cubicBezTo>
                  <a:pt x="970" y="26"/>
                  <a:pt x="979" y="25"/>
                  <a:pt x="979" y="26"/>
                </a:cubicBezTo>
                <a:cubicBezTo>
                  <a:pt x="979" y="30"/>
                  <a:pt x="990" y="29"/>
                  <a:pt x="1000" y="29"/>
                </a:cubicBezTo>
                <a:cubicBezTo>
                  <a:pt x="998" y="31"/>
                  <a:pt x="996" y="32"/>
                  <a:pt x="994" y="34"/>
                </a:cubicBezTo>
                <a:cubicBezTo>
                  <a:pt x="1000" y="34"/>
                  <a:pt x="1004" y="35"/>
                  <a:pt x="1009" y="35"/>
                </a:cubicBezTo>
                <a:cubicBezTo>
                  <a:pt x="1009" y="37"/>
                  <a:pt x="1010" y="39"/>
                  <a:pt x="1010" y="42"/>
                </a:cubicBezTo>
                <a:cubicBezTo>
                  <a:pt x="1004" y="43"/>
                  <a:pt x="998" y="44"/>
                  <a:pt x="991" y="45"/>
                </a:cubicBezTo>
                <a:cubicBezTo>
                  <a:pt x="993" y="46"/>
                  <a:pt x="995" y="47"/>
                  <a:pt x="998" y="48"/>
                </a:cubicBezTo>
                <a:cubicBezTo>
                  <a:pt x="991" y="51"/>
                  <a:pt x="983" y="55"/>
                  <a:pt x="976" y="58"/>
                </a:cubicBezTo>
                <a:cubicBezTo>
                  <a:pt x="974" y="59"/>
                  <a:pt x="972" y="60"/>
                  <a:pt x="971" y="62"/>
                </a:cubicBezTo>
                <a:cubicBezTo>
                  <a:pt x="970" y="62"/>
                  <a:pt x="971" y="63"/>
                  <a:pt x="970" y="64"/>
                </a:cubicBezTo>
                <a:cubicBezTo>
                  <a:pt x="968" y="69"/>
                  <a:pt x="960" y="71"/>
                  <a:pt x="939" y="70"/>
                </a:cubicBezTo>
                <a:cubicBezTo>
                  <a:pt x="943" y="72"/>
                  <a:pt x="945" y="73"/>
                  <a:pt x="947" y="73"/>
                </a:cubicBezTo>
                <a:cubicBezTo>
                  <a:pt x="961" y="74"/>
                  <a:pt x="972" y="72"/>
                  <a:pt x="979" y="68"/>
                </a:cubicBezTo>
                <a:cubicBezTo>
                  <a:pt x="982" y="66"/>
                  <a:pt x="988" y="64"/>
                  <a:pt x="994" y="62"/>
                </a:cubicBezTo>
                <a:cubicBezTo>
                  <a:pt x="1005" y="60"/>
                  <a:pt x="1014" y="57"/>
                  <a:pt x="1029" y="57"/>
                </a:cubicBezTo>
                <a:cubicBezTo>
                  <a:pt x="1031" y="57"/>
                  <a:pt x="1034" y="56"/>
                  <a:pt x="1036" y="55"/>
                </a:cubicBezTo>
                <a:cubicBezTo>
                  <a:pt x="1036" y="56"/>
                  <a:pt x="1036" y="57"/>
                  <a:pt x="1036" y="57"/>
                </a:cubicBezTo>
                <a:cubicBezTo>
                  <a:pt x="1031" y="58"/>
                  <a:pt x="1026" y="59"/>
                  <a:pt x="1020" y="60"/>
                </a:cubicBezTo>
                <a:cubicBezTo>
                  <a:pt x="1027" y="61"/>
                  <a:pt x="1033" y="61"/>
                  <a:pt x="1038" y="60"/>
                </a:cubicBezTo>
                <a:cubicBezTo>
                  <a:pt x="1041" y="60"/>
                  <a:pt x="1043" y="58"/>
                  <a:pt x="1045" y="57"/>
                </a:cubicBezTo>
                <a:cubicBezTo>
                  <a:pt x="1042" y="57"/>
                  <a:pt x="1039" y="56"/>
                  <a:pt x="1036" y="56"/>
                </a:cubicBezTo>
                <a:cubicBezTo>
                  <a:pt x="1044" y="52"/>
                  <a:pt x="1046" y="51"/>
                  <a:pt x="1054" y="51"/>
                </a:cubicBezTo>
                <a:cubicBezTo>
                  <a:pt x="1059" y="50"/>
                  <a:pt x="1065" y="51"/>
                  <a:pt x="1072" y="51"/>
                </a:cubicBezTo>
                <a:cubicBezTo>
                  <a:pt x="1072" y="49"/>
                  <a:pt x="1072" y="48"/>
                  <a:pt x="1072" y="46"/>
                </a:cubicBezTo>
                <a:cubicBezTo>
                  <a:pt x="1082" y="45"/>
                  <a:pt x="1092" y="44"/>
                  <a:pt x="1103" y="44"/>
                </a:cubicBezTo>
                <a:cubicBezTo>
                  <a:pt x="1104" y="42"/>
                  <a:pt x="1100" y="39"/>
                  <a:pt x="1115" y="38"/>
                </a:cubicBezTo>
                <a:cubicBezTo>
                  <a:pt x="1119" y="38"/>
                  <a:pt x="1123" y="36"/>
                  <a:pt x="1126" y="35"/>
                </a:cubicBezTo>
                <a:cubicBezTo>
                  <a:pt x="1136" y="31"/>
                  <a:pt x="1149" y="29"/>
                  <a:pt x="1167" y="28"/>
                </a:cubicBezTo>
                <a:cubicBezTo>
                  <a:pt x="1165" y="27"/>
                  <a:pt x="1164" y="26"/>
                  <a:pt x="1163" y="25"/>
                </a:cubicBezTo>
                <a:cubicBezTo>
                  <a:pt x="1165" y="25"/>
                  <a:pt x="1167" y="25"/>
                  <a:pt x="1169" y="25"/>
                </a:cubicBezTo>
                <a:cubicBezTo>
                  <a:pt x="1171" y="25"/>
                  <a:pt x="1175" y="26"/>
                  <a:pt x="1176" y="26"/>
                </a:cubicBezTo>
                <a:cubicBezTo>
                  <a:pt x="1184" y="25"/>
                  <a:pt x="1189" y="27"/>
                  <a:pt x="1190" y="28"/>
                </a:cubicBezTo>
                <a:cubicBezTo>
                  <a:pt x="1193" y="31"/>
                  <a:pt x="1201" y="30"/>
                  <a:pt x="1206" y="30"/>
                </a:cubicBezTo>
                <a:cubicBezTo>
                  <a:pt x="1209" y="32"/>
                  <a:pt x="1211" y="33"/>
                  <a:pt x="1214" y="35"/>
                </a:cubicBezTo>
                <a:cubicBezTo>
                  <a:pt x="1218" y="36"/>
                  <a:pt x="1223" y="37"/>
                  <a:pt x="1228" y="38"/>
                </a:cubicBezTo>
                <a:cubicBezTo>
                  <a:pt x="1225" y="39"/>
                  <a:pt x="1221" y="41"/>
                  <a:pt x="1219" y="42"/>
                </a:cubicBezTo>
                <a:cubicBezTo>
                  <a:pt x="1217" y="43"/>
                  <a:pt x="1214" y="44"/>
                  <a:pt x="1215" y="45"/>
                </a:cubicBezTo>
                <a:cubicBezTo>
                  <a:pt x="1219" y="47"/>
                  <a:pt x="1212" y="47"/>
                  <a:pt x="1211" y="48"/>
                </a:cubicBezTo>
                <a:cubicBezTo>
                  <a:pt x="1215" y="50"/>
                  <a:pt x="1219" y="50"/>
                  <a:pt x="1222" y="48"/>
                </a:cubicBezTo>
                <a:cubicBezTo>
                  <a:pt x="1226" y="46"/>
                  <a:pt x="1231" y="45"/>
                  <a:pt x="1233" y="43"/>
                </a:cubicBezTo>
                <a:cubicBezTo>
                  <a:pt x="1238" y="38"/>
                  <a:pt x="1251" y="37"/>
                  <a:pt x="1264" y="36"/>
                </a:cubicBezTo>
                <a:cubicBezTo>
                  <a:pt x="1266" y="29"/>
                  <a:pt x="1284" y="26"/>
                  <a:pt x="1305" y="29"/>
                </a:cubicBezTo>
                <a:cubicBezTo>
                  <a:pt x="1311" y="30"/>
                  <a:pt x="1321" y="29"/>
                  <a:pt x="1323" y="32"/>
                </a:cubicBezTo>
                <a:cubicBezTo>
                  <a:pt x="1323" y="32"/>
                  <a:pt x="1327" y="32"/>
                  <a:pt x="1329" y="32"/>
                </a:cubicBezTo>
                <a:cubicBezTo>
                  <a:pt x="1341" y="33"/>
                  <a:pt x="1348" y="35"/>
                  <a:pt x="1349" y="38"/>
                </a:cubicBezTo>
                <a:cubicBezTo>
                  <a:pt x="1349" y="39"/>
                  <a:pt x="1348" y="40"/>
                  <a:pt x="1346" y="40"/>
                </a:cubicBezTo>
                <a:cubicBezTo>
                  <a:pt x="1340" y="41"/>
                  <a:pt x="1338" y="42"/>
                  <a:pt x="1341" y="43"/>
                </a:cubicBezTo>
                <a:cubicBezTo>
                  <a:pt x="1342" y="44"/>
                  <a:pt x="1340" y="45"/>
                  <a:pt x="1338" y="46"/>
                </a:cubicBezTo>
                <a:cubicBezTo>
                  <a:pt x="1334" y="47"/>
                  <a:pt x="1329" y="48"/>
                  <a:pt x="1324" y="50"/>
                </a:cubicBezTo>
                <a:cubicBezTo>
                  <a:pt x="1331" y="54"/>
                  <a:pt x="1325" y="57"/>
                  <a:pt x="1316" y="60"/>
                </a:cubicBezTo>
                <a:cubicBezTo>
                  <a:pt x="1311" y="62"/>
                  <a:pt x="1306" y="62"/>
                  <a:pt x="1309" y="65"/>
                </a:cubicBezTo>
                <a:cubicBezTo>
                  <a:pt x="1309" y="65"/>
                  <a:pt x="1305" y="66"/>
                  <a:pt x="1303" y="67"/>
                </a:cubicBezTo>
                <a:cubicBezTo>
                  <a:pt x="1306" y="68"/>
                  <a:pt x="1310" y="69"/>
                  <a:pt x="1313" y="70"/>
                </a:cubicBezTo>
                <a:cubicBezTo>
                  <a:pt x="1306" y="70"/>
                  <a:pt x="1301" y="71"/>
                  <a:pt x="1297" y="73"/>
                </a:cubicBezTo>
                <a:cubicBezTo>
                  <a:pt x="1309" y="73"/>
                  <a:pt x="1309" y="73"/>
                  <a:pt x="1313" y="70"/>
                </a:cubicBezTo>
                <a:close/>
                <a:moveTo>
                  <a:pt x="1160" y="40"/>
                </a:moveTo>
                <a:cubicBezTo>
                  <a:pt x="1164" y="40"/>
                  <a:pt x="1171" y="39"/>
                  <a:pt x="1172" y="36"/>
                </a:cubicBezTo>
                <a:cubicBezTo>
                  <a:pt x="1162" y="35"/>
                  <a:pt x="1153" y="34"/>
                  <a:pt x="1143" y="33"/>
                </a:cubicBezTo>
                <a:cubicBezTo>
                  <a:pt x="1141" y="35"/>
                  <a:pt x="1140" y="37"/>
                  <a:pt x="1139" y="38"/>
                </a:cubicBezTo>
                <a:cubicBezTo>
                  <a:pt x="1146" y="39"/>
                  <a:pt x="1152" y="39"/>
                  <a:pt x="1160" y="40"/>
                </a:cubicBezTo>
                <a:close/>
                <a:moveTo>
                  <a:pt x="1004" y="71"/>
                </a:moveTo>
                <a:cubicBezTo>
                  <a:pt x="1010" y="70"/>
                  <a:pt x="1017" y="68"/>
                  <a:pt x="1026" y="65"/>
                </a:cubicBezTo>
                <a:cubicBezTo>
                  <a:pt x="1010" y="66"/>
                  <a:pt x="996" y="64"/>
                  <a:pt x="986" y="68"/>
                </a:cubicBezTo>
                <a:cubicBezTo>
                  <a:pt x="992" y="69"/>
                  <a:pt x="997" y="70"/>
                  <a:pt x="1004" y="71"/>
                </a:cubicBezTo>
                <a:close/>
                <a:moveTo>
                  <a:pt x="1106" y="49"/>
                </a:moveTo>
                <a:cubicBezTo>
                  <a:pt x="1107" y="50"/>
                  <a:pt x="1108" y="50"/>
                  <a:pt x="1110" y="51"/>
                </a:cubicBezTo>
                <a:cubicBezTo>
                  <a:pt x="1118" y="49"/>
                  <a:pt x="1126" y="46"/>
                  <a:pt x="1135" y="44"/>
                </a:cubicBezTo>
                <a:cubicBezTo>
                  <a:pt x="1129" y="44"/>
                  <a:pt x="1123" y="43"/>
                  <a:pt x="1117" y="43"/>
                </a:cubicBezTo>
                <a:cubicBezTo>
                  <a:pt x="1113" y="45"/>
                  <a:pt x="1109" y="47"/>
                  <a:pt x="1106" y="49"/>
                </a:cubicBezTo>
                <a:close/>
                <a:moveTo>
                  <a:pt x="1962" y="47"/>
                </a:moveTo>
                <a:cubicBezTo>
                  <a:pt x="1985" y="48"/>
                  <a:pt x="1987" y="48"/>
                  <a:pt x="1995" y="44"/>
                </a:cubicBezTo>
                <a:cubicBezTo>
                  <a:pt x="1989" y="44"/>
                  <a:pt x="1983" y="45"/>
                  <a:pt x="1978" y="45"/>
                </a:cubicBezTo>
                <a:cubicBezTo>
                  <a:pt x="1972" y="45"/>
                  <a:pt x="1965" y="44"/>
                  <a:pt x="1962" y="47"/>
                </a:cubicBezTo>
                <a:close/>
                <a:moveTo>
                  <a:pt x="550" y="33"/>
                </a:moveTo>
                <a:cubicBezTo>
                  <a:pt x="551" y="33"/>
                  <a:pt x="551" y="32"/>
                  <a:pt x="552" y="32"/>
                </a:cubicBezTo>
                <a:cubicBezTo>
                  <a:pt x="550" y="31"/>
                  <a:pt x="547" y="31"/>
                  <a:pt x="546" y="30"/>
                </a:cubicBezTo>
                <a:cubicBezTo>
                  <a:pt x="544" y="29"/>
                  <a:pt x="546" y="28"/>
                  <a:pt x="544" y="27"/>
                </a:cubicBezTo>
                <a:cubicBezTo>
                  <a:pt x="543" y="26"/>
                  <a:pt x="539" y="26"/>
                  <a:pt x="536" y="26"/>
                </a:cubicBezTo>
                <a:cubicBezTo>
                  <a:pt x="534" y="26"/>
                  <a:pt x="531" y="27"/>
                  <a:pt x="531" y="27"/>
                </a:cubicBezTo>
                <a:cubicBezTo>
                  <a:pt x="533" y="29"/>
                  <a:pt x="535" y="31"/>
                  <a:pt x="539" y="32"/>
                </a:cubicBezTo>
                <a:cubicBezTo>
                  <a:pt x="541" y="33"/>
                  <a:pt x="546" y="33"/>
                  <a:pt x="550" y="33"/>
                </a:cubicBezTo>
                <a:close/>
                <a:moveTo>
                  <a:pt x="340" y="22"/>
                </a:moveTo>
                <a:cubicBezTo>
                  <a:pt x="341" y="22"/>
                  <a:pt x="341" y="23"/>
                  <a:pt x="341" y="23"/>
                </a:cubicBezTo>
                <a:cubicBezTo>
                  <a:pt x="354" y="25"/>
                  <a:pt x="361" y="25"/>
                  <a:pt x="370" y="20"/>
                </a:cubicBezTo>
                <a:cubicBezTo>
                  <a:pt x="359" y="21"/>
                  <a:pt x="350" y="21"/>
                  <a:pt x="340" y="22"/>
                </a:cubicBezTo>
                <a:close/>
                <a:moveTo>
                  <a:pt x="1390" y="50"/>
                </a:moveTo>
                <a:cubicBezTo>
                  <a:pt x="1391" y="53"/>
                  <a:pt x="1396" y="53"/>
                  <a:pt x="1403" y="53"/>
                </a:cubicBezTo>
                <a:cubicBezTo>
                  <a:pt x="1409" y="53"/>
                  <a:pt x="1411" y="49"/>
                  <a:pt x="1409" y="47"/>
                </a:cubicBezTo>
                <a:cubicBezTo>
                  <a:pt x="1403" y="48"/>
                  <a:pt x="1397" y="49"/>
                  <a:pt x="1390" y="50"/>
                </a:cubicBezTo>
                <a:close/>
                <a:moveTo>
                  <a:pt x="136" y="68"/>
                </a:moveTo>
                <a:cubicBezTo>
                  <a:pt x="130" y="68"/>
                  <a:pt x="126" y="68"/>
                  <a:pt x="118" y="69"/>
                </a:cubicBezTo>
                <a:cubicBezTo>
                  <a:pt x="122" y="71"/>
                  <a:pt x="126" y="73"/>
                  <a:pt x="129" y="75"/>
                </a:cubicBezTo>
                <a:cubicBezTo>
                  <a:pt x="130" y="75"/>
                  <a:pt x="132" y="75"/>
                  <a:pt x="133" y="75"/>
                </a:cubicBezTo>
                <a:cubicBezTo>
                  <a:pt x="134" y="73"/>
                  <a:pt x="135" y="71"/>
                  <a:pt x="136" y="68"/>
                </a:cubicBezTo>
                <a:close/>
                <a:moveTo>
                  <a:pt x="372" y="52"/>
                </a:moveTo>
                <a:cubicBezTo>
                  <a:pt x="385" y="51"/>
                  <a:pt x="378" y="48"/>
                  <a:pt x="378" y="46"/>
                </a:cubicBezTo>
                <a:cubicBezTo>
                  <a:pt x="377" y="44"/>
                  <a:pt x="376" y="43"/>
                  <a:pt x="367" y="44"/>
                </a:cubicBezTo>
                <a:cubicBezTo>
                  <a:pt x="369" y="47"/>
                  <a:pt x="370" y="49"/>
                  <a:pt x="372" y="52"/>
                </a:cubicBezTo>
                <a:close/>
                <a:moveTo>
                  <a:pt x="2060" y="27"/>
                </a:moveTo>
                <a:cubicBezTo>
                  <a:pt x="2059" y="28"/>
                  <a:pt x="2057" y="30"/>
                  <a:pt x="2059" y="30"/>
                </a:cubicBezTo>
                <a:cubicBezTo>
                  <a:pt x="2061" y="31"/>
                  <a:pt x="2067" y="31"/>
                  <a:pt x="2071" y="31"/>
                </a:cubicBezTo>
                <a:cubicBezTo>
                  <a:pt x="2075" y="31"/>
                  <a:pt x="2080" y="30"/>
                  <a:pt x="2077" y="28"/>
                </a:cubicBezTo>
                <a:cubicBezTo>
                  <a:pt x="2072" y="28"/>
                  <a:pt x="2067" y="27"/>
                  <a:pt x="2060" y="27"/>
                </a:cubicBezTo>
                <a:close/>
                <a:moveTo>
                  <a:pt x="1219" y="52"/>
                </a:moveTo>
                <a:cubicBezTo>
                  <a:pt x="1199" y="53"/>
                  <a:pt x="1193" y="55"/>
                  <a:pt x="1191" y="59"/>
                </a:cubicBezTo>
                <a:cubicBezTo>
                  <a:pt x="1196" y="58"/>
                  <a:pt x="1200" y="56"/>
                  <a:pt x="1204" y="55"/>
                </a:cubicBezTo>
                <a:cubicBezTo>
                  <a:pt x="1209" y="54"/>
                  <a:pt x="1214" y="53"/>
                  <a:pt x="1219" y="52"/>
                </a:cubicBezTo>
                <a:close/>
                <a:moveTo>
                  <a:pt x="760" y="35"/>
                </a:moveTo>
                <a:cubicBezTo>
                  <a:pt x="769" y="35"/>
                  <a:pt x="775" y="35"/>
                  <a:pt x="782" y="35"/>
                </a:cubicBezTo>
                <a:cubicBezTo>
                  <a:pt x="782" y="35"/>
                  <a:pt x="782" y="34"/>
                  <a:pt x="783" y="34"/>
                </a:cubicBezTo>
                <a:cubicBezTo>
                  <a:pt x="776" y="33"/>
                  <a:pt x="771" y="32"/>
                  <a:pt x="763" y="31"/>
                </a:cubicBezTo>
                <a:cubicBezTo>
                  <a:pt x="762" y="33"/>
                  <a:pt x="761" y="34"/>
                  <a:pt x="760" y="35"/>
                </a:cubicBezTo>
                <a:close/>
                <a:moveTo>
                  <a:pt x="137" y="30"/>
                </a:moveTo>
                <a:cubicBezTo>
                  <a:pt x="132" y="30"/>
                  <a:pt x="128" y="30"/>
                  <a:pt x="123" y="29"/>
                </a:cubicBezTo>
                <a:cubicBezTo>
                  <a:pt x="121" y="31"/>
                  <a:pt x="119" y="33"/>
                  <a:pt x="126" y="36"/>
                </a:cubicBezTo>
                <a:cubicBezTo>
                  <a:pt x="130" y="34"/>
                  <a:pt x="133" y="32"/>
                  <a:pt x="137" y="30"/>
                </a:cubicBezTo>
                <a:close/>
                <a:moveTo>
                  <a:pt x="1148" y="61"/>
                </a:moveTo>
                <a:cubicBezTo>
                  <a:pt x="1154" y="62"/>
                  <a:pt x="1160" y="63"/>
                  <a:pt x="1166" y="62"/>
                </a:cubicBezTo>
                <a:cubicBezTo>
                  <a:pt x="1167" y="61"/>
                  <a:pt x="1167" y="59"/>
                  <a:pt x="1166" y="59"/>
                </a:cubicBezTo>
                <a:cubicBezTo>
                  <a:pt x="1160" y="58"/>
                  <a:pt x="1153" y="58"/>
                  <a:pt x="1148" y="61"/>
                </a:cubicBezTo>
                <a:close/>
                <a:moveTo>
                  <a:pt x="402" y="54"/>
                </a:moveTo>
                <a:cubicBezTo>
                  <a:pt x="410" y="52"/>
                  <a:pt x="409" y="51"/>
                  <a:pt x="406" y="49"/>
                </a:cubicBezTo>
                <a:cubicBezTo>
                  <a:pt x="399" y="49"/>
                  <a:pt x="394" y="50"/>
                  <a:pt x="386" y="51"/>
                </a:cubicBezTo>
                <a:cubicBezTo>
                  <a:pt x="393" y="52"/>
                  <a:pt x="397" y="53"/>
                  <a:pt x="402" y="54"/>
                </a:cubicBezTo>
                <a:close/>
                <a:moveTo>
                  <a:pt x="493" y="39"/>
                </a:moveTo>
                <a:cubicBezTo>
                  <a:pt x="510" y="38"/>
                  <a:pt x="510" y="38"/>
                  <a:pt x="510" y="33"/>
                </a:cubicBezTo>
                <a:cubicBezTo>
                  <a:pt x="504" y="35"/>
                  <a:pt x="500" y="36"/>
                  <a:pt x="493" y="39"/>
                </a:cubicBezTo>
                <a:close/>
                <a:moveTo>
                  <a:pt x="139" y="26"/>
                </a:moveTo>
                <a:cubicBezTo>
                  <a:pt x="147" y="28"/>
                  <a:pt x="154" y="27"/>
                  <a:pt x="159" y="25"/>
                </a:cubicBezTo>
                <a:cubicBezTo>
                  <a:pt x="149" y="23"/>
                  <a:pt x="149" y="23"/>
                  <a:pt x="139" y="26"/>
                </a:cubicBezTo>
                <a:close/>
                <a:moveTo>
                  <a:pt x="393" y="29"/>
                </a:moveTo>
                <a:cubicBezTo>
                  <a:pt x="382" y="26"/>
                  <a:pt x="382" y="26"/>
                  <a:pt x="371" y="27"/>
                </a:cubicBezTo>
                <a:cubicBezTo>
                  <a:pt x="375" y="31"/>
                  <a:pt x="383" y="29"/>
                  <a:pt x="393" y="29"/>
                </a:cubicBezTo>
                <a:close/>
                <a:moveTo>
                  <a:pt x="512" y="68"/>
                </a:moveTo>
                <a:cubicBezTo>
                  <a:pt x="525" y="68"/>
                  <a:pt x="531" y="66"/>
                  <a:pt x="530" y="63"/>
                </a:cubicBezTo>
                <a:cubicBezTo>
                  <a:pt x="522" y="64"/>
                  <a:pt x="522" y="64"/>
                  <a:pt x="512" y="68"/>
                </a:cubicBezTo>
                <a:close/>
                <a:moveTo>
                  <a:pt x="2343" y="52"/>
                </a:moveTo>
                <a:cubicBezTo>
                  <a:pt x="2362" y="52"/>
                  <a:pt x="2351" y="48"/>
                  <a:pt x="2362" y="46"/>
                </a:cubicBezTo>
                <a:cubicBezTo>
                  <a:pt x="2345" y="46"/>
                  <a:pt x="2345" y="49"/>
                  <a:pt x="2343" y="52"/>
                </a:cubicBezTo>
                <a:close/>
                <a:moveTo>
                  <a:pt x="585" y="72"/>
                </a:moveTo>
                <a:cubicBezTo>
                  <a:pt x="579" y="69"/>
                  <a:pt x="573" y="69"/>
                  <a:pt x="569" y="70"/>
                </a:cubicBezTo>
                <a:cubicBezTo>
                  <a:pt x="566" y="71"/>
                  <a:pt x="565" y="72"/>
                  <a:pt x="564" y="73"/>
                </a:cubicBezTo>
                <a:cubicBezTo>
                  <a:pt x="565" y="73"/>
                  <a:pt x="566" y="74"/>
                  <a:pt x="567" y="74"/>
                </a:cubicBezTo>
                <a:cubicBezTo>
                  <a:pt x="572" y="73"/>
                  <a:pt x="578" y="73"/>
                  <a:pt x="585" y="72"/>
                </a:cubicBezTo>
                <a:close/>
                <a:moveTo>
                  <a:pt x="348" y="55"/>
                </a:moveTo>
                <a:cubicBezTo>
                  <a:pt x="348" y="55"/>
                  <a:pt x="349" y="55"/>
                  <a:pt x="349" y="56"/>
                </a:cubicBezTo>
                <a:cubicBezTo>
                  <a:pt x="354" y="56"/>
                  <a:pt x="358" y="58"/>
                  <a:pt x="363" y="56"/>
                </a:cubicBezTo>
                <a:cubicBezTo>
                  <a:pt x="364" y="55"/>
                  <a:pt x="361" y="54"/>
                  <a:pt x="360" y="53"/>
                </a:cubicBezTo>
                <a:cubicBezTo>
                  <a:pt x="356" y="54"/>
                  <a:pt x="352" y="54"/>
                  <a:pt x="348" y="55"/>
                </a:cubicBezTo>
                <a:close/>
                <a:moveTo>
                  <a:pt x="1553" y="57"/>
                </a:moveTo>
                <a:cubicBezTo>
                  <a:pt x="1541" y="59"/>
                  <a:pt x="1541" y="59"/>
                  <a:pt x="1545" y="62"/>
                </a:cubicBezTo>
                <a:cubicBezTo>
                  <a:pt x="1547" y="61"/>
                  <a:pt x="1560" y="61"/>
                  <a:pt x="1553" y="57"/>
                </a:cubicBezTo>
                <a:close/>
                <a:moveTo>
                  <a:pt x="1486" y="39"/>
                </a:moveTo>
                <a:cubicBezTo>
                  <a:pt x="1497" y="39"/>
                  <a:pt x="1497" y="39"/>
                  <a:pt x="1506" y="38"/>
                </a:cubicBezTo>
                <a:cubicBezTo>
                  <a:pt x="1496" y="37"/>
                  <a:pt x="1496" y="37"/>
                  <a:pt x="1486" y="39"/>
                </a:cubicBezTo>
                <a:close/>
                <a:moveTo>
                  <a:pt x="2225" y="53"/>
                </a:moveTo>
                <a:cubicBezTo>
                  <a:pt x="2227" y="55"/>
                  <a:pt x="2227" y="56"/>
                  <a:pt x="2228" y="56"/>
                </a:cubicBezTo>
                <a:cubicBezTo>
                  <a:pt x="2231" y="56"/>
                  <a:pt x="2234" y="57"/>
                  <a:pt x="2237" y="57"/>
                </a:cubicBezTo>
                <a:cubicBezTo>
                  <a:pt x="2238" y="57"/>
                  <a:pt x="2241" y="56"/>
                  <a:pt x="2241" y="56"/>
                </a:cubicBezTo>
                <a:cubicBezTo>
                  <a:pt x="2239" y="55"/>
                  <a:pt x="2237" y="54"/>
                  <a:pt x="2234" y="54"/>
                </a:cubicBezTo>
                <a:cubicBezTo>
                  <a:pt x="2232" y="53"/>
                  <a:pt x="2230" y="54"/>
                  <a:pt x="2225" y="53"/>
                </a:cubicBezTo>
                <a:close/>
                <a:moveTo>
                  <a:pt x="2274" y="36"/>
                </a:moveTo>
                <a:cubicBezTo>
                  <a:pt x="2273" y="36"/>
                  <a:pt x="2272" y="35"/>
                  <a:pt x="2270" y="35"/>
                </a:cubicBezTo>
                <a:cubicBezTo>
                  <a:pt x="2267" y="36"/>
                  <a:pt x="2263" y="36"/>
                  <a:pt x="2259" y="37"/>
                </a:cubicBezTo>
                <a:cubicBezTo>
                  <a:pt x="2259" y="37"/>
                  <a:pt x="2259" y="38"/>
                  <a:pt x="2259" y="38"/>
                </a:cubicBezTo>
                <a:cubicBezTo>
                  <a:pt x="2263" y="38"/>
                  <a:pt x="2267" y="39"/>
                  <a:pt x="2270" y="38"/>
                </a:cubicBezTo>
                <a:cubicBezTo>
                  <a:pt x="2272" y="38"/>
                  <a:pt x="2272" y="37"/>
                  <a:pt x="2274" y="36"/>
                </a:cubicBezTo>
                <a:close/>
                <a:moveTo>
                  <a:pt x="2179" y="50"/>
                </a:moveTo>
                <a:cubicBezTo>
                  <a:pt x="2176" y="49"/>
                  <a:pt x="2173" y="48"/>
                  <a:pt x="2168" y="49"/>
                </a:cubicBezTo>
                <a:cubicBezTo>
                  <a:pt x="2166" y="49"/>
                  <a:pt x="2164" y="50"/>
                  <a:pt x="2165" y="50"/>
                </a:cubicBezTo>
                <a:cubicBezTo>
                  <a:pt x="2168" y="52"/>
                  <a:pt x="2173" y="51"/>
                  <a:pt x="2179" y="50"/>
                </a:cubicBezTo>
                <a:close/>
                <a:moveTo>
                  <a:pt x="2138" y="44"/>
                </a:moveTo>
                <a:cubicBezTo>
                  <a:pt x="2140" y="43"/>
                  <a:pt x="2143" y="42"/>
                  <a:pt x="2143" y="41"/>
                </a:cubicBezTo>
                <a:cubicBezTo>
                  <a:pt x="2144" y="41"/>
                  <a:pt x="2140" y="40"/>
                  <a:pt x="2139" y="40"/>
                </a:cubicBezTo>
                <a:cubicBezTo>
                  <a:pt x="2136" y="40"/>
                  <a:pt x="2133" y="41"/>
                  <a:pt x="2131" y="42"/>
                </a:cubicBezTo>
                <a:cubicBezTo>
                  <a:pt x="2131" y="42"/>
                  <a:pt x="2135" y="43"/>
                  <a:pt x="2138" y="44"/>
                </a:cubicBezTo>
                <a:close/>
                <a:moveTo>
                  <a:pt x="112" y="65"/>
                </a:moveTo>
                <a:cubicBezTo>
                  <a:pt x="112" y="63"/>
                  <a:pt x="108" y="62"/>
                  <a:pt x="100" y="62"/>
                </a:cubicBezTo>
                <a:cubicBezTo>
                  <a:pt x="99" y="65"/>
                  <a:pt x="102" y="66"/>
                  <a:pt x="112" y="65"/>
                </a:cubicBezTo>
                <a:close/>
                <a:moveTo>
                  <a:pt x="629" y="63"/>
                </a:moveTo>
                <a:cubicBezTo>
                  <a:pt x="620" y="63"/>
                  <a:pt x="615" y="63"/>
                  <a:pt x="607" y="63"/>
                </a:cubicBezTo>
                <a:cubicBezTo>
                  <a:pt x="616" y="66"/>
                  <a:pt x="616" y="66"/>
                  <a:pt x="629" y="63"/>
                </a:cubicBezTo>
                <a:close/>
                <a:moveTo>
                  <a:pt x="1310" y="33"/>
                </a:moveTo>
                <a:cubicBezTo>
                  <a:pt x="1310" y="33"/>
                  <a:pt x="1309" y="32"/>
                  <a:pt x="1309" y="32"/>
                </a:cubicBezTo>
                <a:cubicBezTo>
                  <a:pt x="1304" y="32"/>
                  <a:pt x="1297" y="31"/>
                  <a:pt x="1291" y="34"/>
                </a:cubicBezTo>
                <a:cubicBezTo>
                  <a:pt x="1299" y="34"/>
                  <a:pt x="1305" y="34"/>
                  <a:pt x="1310" y="33"/>
                </a:cubicBezTo>
                <a:close/>
                <a:moveTo>
                  <a:pt x="482" y="35"/>
                </a:moveTo>
                <a:cubicBezTo>
                  <a:pt x="481" y="35"/>
                  <a:pt x="479" y="35"/>
                  <a:pt x="478" y="35"/>
                </a:cubicBezTo>
                <a:cubicBezTo>
                  <a:pt x="477" y="36"/>
                  <a:pt x="477" y="37"/>
                  <a:pt x="477" y="38"/>
                </a:cubicBezTo>
                <a:cubicBezTo>
                  <a:pt x="479" y="38"/>
                  <a:pt x="481" y="38"/>
                  <a:pt x="483" y="38"/>
                </a:cubicBezTo>
                <a:cubicBezTo>
                  <a:pt x="483" y="37"/>
                  <a:pt x="482" y="36"/>
                  <a:pt x="482" y="35"/>
                </a:cubicBezTo>
                <a:close/>
                <a:moveTo>
                  <a:pt x="405" y="31"/>
                </a:moveTo>
                <a:cubicBezTo>
                  <a:pt x="396" y="30"/>
                  <a:pt x="392" y="30"/>
                  <a:pt x="390" y="33"/>
                </a:cubicBezTo>
                <a:cubicBezTo>
                  <a:pt x="390" y="33"/>
                  <a:pt x="391" y="33"/>
                  <a:pt x="393" y="34"/>
                </a:cubicBezTo>
                <a:cubicBezTo>
                  <a:pt x="396" y="33"/>
                  <a:pt x="400" y="32"/>
                  <a:pt x="405" y="31"/>
                </a:cubicBezTo>
                <a:close/>
                <a:moveTo>
                  <a:pt x="567" y="26"/>
                </a:moveTo>
                <a:cubicBezTo>
                  <a:pt x="560" y="27"/>
                  <a:pt x="557" y="28"/>
                  <a:pt x="550" y="30"/>
                </a:cubicBezTo>
                <a:cubicBezTo>
                  <a:pt x="561" y="30"/>
                  <a:pt x="567" y="30"/>
                  <a:pt x="567" y="26"/>
                </a:cubicBezTo>
                <a:close/>
                <a:moveTo>
                  <a:pt x="1275" y="37"/>
                </a:moveTo>
                <a:cubicBezTo>
                  <a:pt x="1265" y="39"/>
                  <a:pt x="1265" y="40"/>
                  <a:pt x="1270" y="42"/>
                </a:cubicBezTo>
                <a:cubicBezTo>
                  <a:pt x="1272" y="41"/>
                  <a:pt x="1273" y="39"/>
                  <a:pt x="1275" y="37"/>
                </a:cubicBezTo>
                <a:close/>
                <a:moveTo>
                  <a:pt x="903" y="48"/>
                </a:moveTo>
                <a:cubicBezTo>
                  <a:pt x="902" y="48"/>
                  <a:pt x="902" y="47"/>
                  <a:pt x="901" y="47"/>
                </a:cubicBezTo>
                <a:cubicBezTo>
                  <a:pt x="898" y="47"/>
                  <a:pt x="895" y="48"/>
                  <a:pt x="892" y="48"/>
                </a:cubicBezTo>
                <a:cubicBezTo>
                  <a:pt x="892" y="48"/>
                  <a:pt x="893" y="49"/>
                  <a:pt x="894" y="49"/>
                </a:cubicBezTo>
                <a:cubicBezTo>
                  <a:pt x="897" y="49"/>
                  <a:pt x="900" y="49"/>
                  <a:pt x="903" y="48"/>
                </a:cubicBezTo>
                <a:close/>
                <a:moveTo>
                  <a:pt x="393" y="58"/>
                </a:moveTo>
                <a:cubicBezTo>
                  <a:pt x="404" y="58"/>
                  <a:pt x="408" y="57"/>
                  <a:pt x="406" y="54"/>
                </a:cubicBezTo>
                <a:cubicBezTo>
                  <a:pt x="402" y="55"/>
                  <a:pt x="399" y="56"/>
                  <a:pt x="393" y="58"/>
                </a:cubicBezTo>
                <a:close/>
                <a:moveTo>
                  <a:pt x="147" y="18"/>
                </a:moveTo>
                <a:cubicBezTo>
                  <a:pt x="144" y="18"/>
                  <a:pt x="140" y="17"/>
                  <a:pt x="140" y="17"/>
                </a:cubicBezTo>
                <a:cubicBezTo>
                  <a:pt x="138" y="18"/>
                  <a:pt x="137" y="19"/>
                  <a:pt x="136" y="19"/>
                </a:cubicBezTo>
                <a:cubicBezTo>
                  <a:pt x="136" y="20"/>
                  <a:pt x="139" y="20"/>
                  <a:pt x="140" y="20"/>
                </a:cubicBezTo>
                <a:cubicBezTo>
                  <a:pt x="142" y="20"/>
                  <a:pt x="144" y="19"/>
                  <a:pt x="147" y="18"/>
                </a:cubicBezTo>
                <a:close/>
                <a:moveTo>
                  <a:pt x="2139" y="54"/>
                </a:moveTo>
                <a:cubicBezTo>
                  <a:pt x="2141" y="52"/>
                  <a:pt x="2143" y="52"/>
                  <a:pt x="2143" y="51"/>
                </a:cubicBezTo>
                <a:cubicBezTo>
                  <a:pt x="2143" y="51"/>
                  <a:pt x="2140" y="50"/>
                  <a:pt x="2138" y="50"/>
                </a:cubicBezTo>
                <a:cubicBezTo>
                  <a:pt x="2137" y="50"/>
                  <a:pt x="2135" y="51"/>
                  <a:pt x="2135" y="52"/>
                </a:cubicBezTo>
                <a:cubicBezTo>
                  <a:pt x="2135" y="52"/>
                  <a:pt x="2137" y="53"/>
                  <a:pt x="2139" y="54"/>
                </a:cubicBezTo>
                <a:close/>
                <a:moveTo>
                  <a:pt x="307" y="37"/>
                </a:moveTo>
                <a:cubicBezTo>
                  <a:pt x="305" y="37"/>
                  <a:pt x="303" y="36"/>
                  <a:pt x="301" y="36"/>
                </a:cubicBezTo>
                <a:cubicBezTo>
                  <a:pt x="299" y="36"/>
                  <a:pt x="298" y="37"/>
                  <a:pt x="297" y="37"/>
                </a:cubicBezTo>
                <a:cubicBezTo>
                  <a:pt x="298" y="38"/>
                  <a:pt x="300" y="39"/>
                  <a:pt x="301" y="39"/>
                </a:cubicBezTo>
                <a:cubicBezTo>
                  <a:pt x="303" y="38"/>
                  <a:pt x="305" y="38"/>
                  <a:pt x="307" y="37"/>
                </a:cubicBezTo>
                <a:close/>
                <a:moveTo>
                  <a:pt x="985" y="39"/>
                </a:moveTo>
                <a:cubicBezTo>
                  <a:pt x="983" y="39"/>
                  <a:pt x="982" y="39"/>
                  <a:pt x="980" y="39"/>
                </a:cubicBezTo>
                <a:cubicBezTo>
                  <a:pt x="980" y="40"/>
                  <a:pt x="979" y="41"/>
                  <a:pt x="978" y="41"/>
                </a:cubicBezTo>
                <a:cubicBezTo>
                  <a:pt x="978" y="41"/>
                  <a:pt x="981" y="42"/>
                  <a:pt x="982" y="42"/>
                </a:cubicBezTo>
                <a:cubicBezTo>
                  <a:pt x="983" y="41"/>
                  <a:pt x="984" y="40"/>
                  <a:pt x="985" y="39"/>
                </a:cubicBezTo>
                <a:close/>
                <a:moveTo>
                  <a:pt x="42" y="24"/>
                </a:moveTo>
                <a:cubicBezTo>
                  <a:pt x="41" y="25"/>
                  <a:pt x="41" y="25"/>
                  <a:pt x="40" y="26"/>
                </a:cubicBezTo>
                <a:cubicBezTo>
                  <a:pt x="43" y="26"/>
                  <a:pt x="46" y="26"/>
                  <a:pt x="50" y="26"/>
                </a:cubicBezTo>
                <a:cubicBezTo>
                  <a:pt x="50" y="26"/>
                  <a:pt x="51" y="26"/>
                  <a:pt x="51" y="25"/>
                </a:cubicBezTo>
                <a:cubicBezTo>
                  <a:pt x="48" y="25"/>
                  <a:pt x="45" y="24"/>
                  <a:pt x="42" y="24"/>
                </a:cubicBezTo>
                <a:close/>
                <a:moveTo>
                  <a:pt x="2323" y="53"/>
                </a:moveTo>
                <a:cubicBezTo>
                  <a:pt x="2325" y="52"/>
                  <a:pt x="2326" y="52"/>
                  <a:pt x="2327" y="51"/>
                </a:cubicBezTo>
                <a:cubicBezTo>
                  <a:pt x="2324" y="51"/>
                  <a:pt x="2322" y="50"/>
                  <a:pt x="2320" y="50"/>
                </a:cubicBezTo>
                <a:cubicBezTo>
                  <a:pt x="2319" y="50"/>
                  <a:pt x="2317" y="51"/>
                  <a:pt x="2317" y="51"/>
                </a:cubicBezTo>
                <a:cubicBezTo>
                  <a:pt x="2318" y="52"/>
                  <a:pt x="2320" y="52"/>
                  <a:pt x="2323" y="53"/>
                </a:cubicBezTo>
                <a:close/>
                <a:moveTo>
                  <a:pt x="1263" y="67"/>
                </a:moveTo>
                <a:cubicBezTo>
                  <a:pt x="1268" y="69"/>
                  <a:pt x="1271" y="70"/>
                  <a:pt x="1275" y="67"/>
                </a:cubicBezTo>
                <a:cubicBezTo>
                  <a:pt x="1270" y="67"/>
                  <a:pt x="1267" y="67"/>
                  <a:pt x="1263" y="67"/>
                </a:cubicBezTo>
                <a:close/>
                <a:moveTo>
                  <a:pt x="403" y="37"/>
                </a:moveTo>
                <a:cubicBezTo>
                  <a:pt x="401" y="37"/>
                  <a:pt x="400" y="37"/>
                  <a:pt x="398" y="37"/>
                </a:cubicBezTo>
                <a:cubicBezTo>
                  <a:pt x="398" y="37"/>
                  <a:pt x="398" y="38"/>
                  <a:pt x="397" y="39"/>
                </a:cubicBezTo>
                <a:cubicBezTo>
                  <a:pt x="399" y="39"/>
                  <a:pt x="400" y="39"/>
                  <a:pt x="400" y="39"/>
                </a:cubicBezTo>
                <a:cubicBezTo>
                  <a:pt x="401" y="38"/>
                  <a:pt x="402" y="38"/>
                  <a:pt x="403" y="37"/>
                </a:cubicBezTo>
                <a:close/>
                <a:moveTo>
                  <a:pt x="462" y="44"/>
                </a:moveTo>
                <a:cubicBezTo>
                  <a:pt x="464" y="42"/>
                  <a:pt x="465" y="42"/>
                  <a:pt x="465" y="41"/>
                </a:cubicBezTo>
                <a:cubicBezTo>
                  <a:pt x="464" y="41"/>
                  <a:pt x="462" y="41"/>
                  <a:pt x="461" y="40"/>
                </a:cubicBezTo>
                <a:cubicBezTo>
                  <a:pt x="460" y="40"/>
                  <a:pt x="457" y="41"/>
                  <a:pt x="457" y="41"/>
                </a:cubicBezTo>
                <a:cubicBezTo>
                  <a:pt x="458" y="42"/>
                  <a:pt x="459" y="42"/>
                  <a:pt x="462" y="44"/>
                </a:cubicBezTo>
                <a:close/>
                <a:moveTo>
                  <a:pt x="2298" y="26"/>
                </a:moveTo>
                <a:cubicBezTo>
                  <a:pt x="2297" y="26"/>
                  <a:pt x="2297" y="26"/>
                  <a:pt x="2296" y="26"/>
                </a:cubicBezTo>
                <a:cubicBezTo>
                  <a:pt x="2294" y="26"/>
                  <a:pt x="2292" y="26"/>
                  <a:pt x="2291" y="27"/>
                </a:cubicBezTo>
                <a:cubicBezTo>
                  <a:pt x="2289" y="27"/>
                  <a:pt x="2289" y="28"/>
                  <a:pt x="2288" y="29"/>
                </a:cubicBezTo>
                <a:cubicBezTo>
                  <a:pt x="2289" y="29"/>
                  <a:pt x="2290" y="29"/>
                  <a:pt x="2291" y="29"/>
                </a:cubicBezTo>
                <a:cubicBezTo>
                  <a:pt x="2293" y="28"/>
                  <a:pt x="2296" y="27"/>
                  <a:pt x="2298" y="26"/>
                </a:cubicBezTo>
                <a:close/>
                <a:moveTo>
                  <a:pt x="170" y="74"/>
                </a:moveTo>
                <a:cubicBezTo>
                  <a:pt x="171" y="73"/>
                  <a:pt x="173" y="72"/>
                  <a:pt x="172" y="72"/>
                </a:cubicBezTo>
                <a:cubicBezTo>
                  <a:pt x="172" y="71"/>
                  <a:pt x="169" y="71"/>
                  <a:pt x="167" y="71"/>
                </a:cubicBezTo>
                <a:cubicBezTo>
                  <a:pt x="167" y="71"/>
                  <a:pt x="165" y="72"/>
                  <a:pt x="165" y="73"/>
                </a:cubicBezTo>
                <a:cubicBezTo>
                  <a:pt x="165" y="73"/>
                  <a:pt x="168" y="73"/>
                  <a:pt x="170" y="74"/>
                </a:cubicBezTo>
                <a:close/>
                <a:moveTo>
                  <a:pt x="95" y="42"/>
                </a:moveTo>
                <a:cubicBezTo>
                  <a:pt x="94" y="43"/>
                  <a:pt x="94" y="43"/>
                  <a:pt x="93" y="44"/>
                </a:cubicBezTo>
                <a:cubicBezTo>
                  <a:pt x="97" y="44"/>
                  <a:pt x="100" y="44"/>
                  <a:pt x="103" y="44"/>
                </a:cubicBezTo>
                <a:cubicBezTo>
                  <a:pt x="103" y="44"/>
                  <a:pt x="104" y="43"/>
                  <a:pt x="104" y="43"/>
                </a:cubicBezTo>
                <a:cubicBezTo>
                  <a:pt x="101" y="43"/>
                  <a:pt x="98" y="42"/>
                  <a:pt x="95" y="42"/>
                </a:cubicBezTo>
                <a:close/>
                <a:moveTo>
                  <a:pt x="2130" y="30"/>
                </a:moveTo>
                <a:cubicBezTo>
                  <a:pt x="2131" y="30"/>
                  <a:pt x="2131" y="30"/>
                  <a:pt x="2132" y="29"/>
                </a:cubicBezTo>
                <a:cubicBezTo>
                  <a:pt x="2129" y="29"/>
                  <a:pt x="2126" y="28"/>
                  <a:pt x="2123" y="28"/>
                </a:cubicBezTo>
                <a:cubicBezTo>
                  <a:pt x="2123" y="28"/>
                  <a:pt x="2122" y="29"/>
                  <a:pt x="2122" y="29"/>
                </a:cubicBezTo>
                <a:cubicBezTo>
                  <a:pt x="2125" y="29"/>
                  <a:pt x="2127" y="30"/>
                  <a:pt x="2130" y="30"/>
                </a:cubicBezTo>
                <a:close/>
                <a:moveTo>
                  <a:pt x="87" y="44"/>
                </a:moveTo>
                <a:cubicBezTo>
                  <a:pt x="86" y="43"/>
                  <a:pt x="85" y="43"/>
                  <a:pt x="84" y="43"/>
                </a:cubicBezTo>
                <a:cubicBezTo>
                  <a:pt x="82" y="44"/>
                  <a:pt x="80" y="44"/>
                  <a:pt x="77" y="45"/>
                </a:cubicBezTo>
                <a:cubicBezTo>
                  <a:pt x="78" y="45"/>
                  <a:pt x="79" y="45"/>
                  <a:pt x="79" y="45"/>
                </a:cubicBezTo>
                <a:cubicBezTo>
                  <a:pt x="82" y="45"/>
                  <a:pt x="84" y="44"/>
                  <a:pt x="87" y="44"/>
                </a:cubicBezTo>
                <a:close/>
              </a:path>
            </a:pathLst>
          </a:custGeom>
          <a:solidFill>
            <a:srgbClr val="FD848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3026352" y="2801809"/>
            <a:ext cx="492703" cy="579324"/>
            <a:chOff x="5991225" y="1128713"/>
            <a:chExt cx="2112963" cy="2484438"/>
          </a:xfrm>
        </p:grpSpPr>
        <p:sp>
          <p:nvSpPr>
            <p:cNvPr id="43" name="Google Shape;43;p4"/>
            <p:cNvSpPr/>
            <p:nvPr/>
          </p:nvSpPr>
          <p:spPr>
            <a:xfrm>
              <a:off x="5991225" y="1128713"/>
              <a:ext cx="2112963" cy="2484438"/>
            </a:xfrm>
            <a:custGeom>
              <a:rect b="b" l="l" r="r" t="t"/>
              <a:pathLst>
                <a:path extrusionOk="0" h="85" w="72">
                  <a:moveTo>
                    <a:pt x="1" y="68"/>
                  </a:move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7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70"/>
                  </a:cubicBezTo>
                  <a:moveTo>
                    <a:pt x="1" y="68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8"/>
                    <a:pt x="1" y="68"/>
                  </a:cubicBezTo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2"/>
                    <a:pt x="3" y="73"/>
                  </a:cubicBezTo>
                  <a:cubicBezTo>
                    <a:pt x="3" y="73"/>
                    <a:pt x="3" y="72"/>
                    <a:pt x="3" y="72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4"/>
                    <a:pt x="3" y="74"/>
                    <a:pt x="3" y="75"/>
                  </a:cubicBezTo>
                  <a:cubicBezTo>
                    <a:pt x="3" y="75"/>
                    <a:pt x="3" y="76"/>
                    <a:pt x="3" y="76"/>
                  </a:cubicBezTo>
                  <a:cubicBezTo>
                    <a:pt x="4" y="76"/>
                    <a:pt x="3" y="75"/>
                    <a:pt x="4" y="75"/>
                  </a:cubicBezTo>
                  <a:cubicBezTo>
                    <a:pt x="4" y="76"/>
                    <a:pt x="4" y="76"/>
                    <a:pt x="4" y="77"/>
                  </a:cubicBezTo>
                  <a:cubicBezTo>
                    <a:pt x="4" y="77"/>
                    <a:pt x="4" y="77"/>
                    <a:pt x="4" y="78"/>
                  </a:cubicBezTo>
                  <a:cubicBezTo>
                    <a:pt x="4" y="78"/>
                    <a:pt x="4" y="77"/>
                    <a:pt x="4" y="77"/>
                  </a:cubicBezTo>
                  <a:cubicBezTo>
                    <a:pt x="4" y="77"/>
                    <a:pt x="3" y="77"/>
                    <a:pt x="3" y="76"/>
                  </a:cubicBezTo>
                  <a:cubicBezTo>
                    <a:pt x="3" y="77"/>
                    <a:pt x="3" y="76"/>
                    <a:pt x="4" y="77"/>
                  </a:cubicBezTo>
                  <a:cubicBezTo>
                    <a:pt x="4" y="77"/>
                    <a:pt x="4" y="76"/>
                    <a:pt x="4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5"/>
                  </a:cubicBezTo>
                  <a:moveTo>
                    <a:pt x="1" y="71"/>
                  </a:moveTo>
                  <a:cubicBezTo>
                    <a:pt x="1" y="71"/>
                    <a:pt x="1" y="70"/>
                    <a:pt x="1" y="70"/>
                  </a:cubicBezTo>
                  <a:cubicBezTo>
                    <a:pt x="1" y="70"/>
                    <a:pt x="1" y="70"/>
                    <a:pt x="1" y="71"/>
                  </a:cubicBezTo>
                  <a:moveTo>
                    <a:pt x="2" y="74"/>
                  </a:move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2" y="73"/>
                    <a:pt x="2" y="73"/>
                  </a:cubicBezTo>
                  <a:cubicBezTo>
                    <a:pt x="2" y="71"/>
                    <a:pt x="2" y="73"/>
                    <a:pt x="2" y="73"/>
                  </a:cubicBezTo>
                  <a:cubicBezTo>
                    <a:pt x="2" y="73"/>
                    <a:pt x="2" y="74"/>
                    <a:pt x="2" y="74"/>
                  </a:cubicBezTo>
                  <a:moveTo>
                    <a:pt x="1" y="72"/>
                  </a:move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2"/>
                    <a:pt x="2" y="72"/>
                  </a:cubicBezTo>
                  <a:cubicBezTo>
                    <a:pt x="2" y="72"/>
                    <a:pt x="1" y="72"/>
                    <a:pt x="1" y="72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3" y="70"/>
                    <a:pt x="2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3" y="71"/>
                    <a:pt x="2" y="71"/>
                  </a:cubicBezTo>
                  <a:cubicBezTo>
                    <a:pt x="2" y="70"/>
                    <a:pt x="2" y="70"/>
                    <a:pt x="2" y="70"/>
                  </a:cubicBezTo>
                  <a:moveTo>
                    <a:pt x="2" y="67"/>
                  </a:moveTo>
                  <a:cubicBezTo>
                    <a:pt x="2" y="67"/>
                    <a:pt x="2" y="68"/>
                    <a:pt x="2" y="68"/>
                  </a:cubicBezTo>
                  <a:cubicBezTo>
                    <a:pt x="2" y="68"/>
                    <a:pt x="2" y="68"/>
                    <a:pt x="2" y="67"/>
                  </a:cubicBezTo>
                  <a:moveTo>
                    <a:pt x="37" y="3"/>
                  </a:moveTo>
                  <a:cubicBezTo>
                    <a:pt x="37" y="3"/>
                    <a:pt x="38" y="3"/>
                    <a:pt x="38" y="3"/>
                  </a:cubicBezTo>
                  <a:cubicBezTo>
                    <a:pt x="38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5" y="3"/>
                    <a:pt x="35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6" y="3"/>
                  </a:cubicBezTo>
                  <a:cubicBezTo>
                    <a:pt x="36" y="3"/>
                    <a:pt x="35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4" y="2"/>
                    <a:pt x="35" y="2"/>
                    <a:pt x="36" y="2"/>
                  </a:cubicBezTo>
                  <a:cubicBezTo>
                    <a:pt x="37" y="3"/>
                    <a:pt x="38" y="3"/>
                    <a:pt x="39" y="3"/>
                  </a:cubicBezTo>
                  <a:cubicBezTo>
                    <a:pt x="39" y="3"/>
                    <a:pt x="38" y="3"/>
                    <a:pt x="37" y="3"/>
                  </a:cubicBezTo>
                  <a:moveTo>
                    <a:pt x="42" y="3"/>
                  </a:moveTo>
                  <a:cubicBezTo>
                    <a:pt x="42" y="3"/>
                    <a:pt x="43" y="3"/>
                    <a:pt x="43" y="3"/>
                  </a:cubicBezTo>
                  <a:cubicBezTo>
                    <a:pt x="43" y="3"/>
                    <a:pt x="43" y="3"/>
                    <a:pt x="44" y="4"/>
                  </a:cubicBezTo>
                  <a:cubicBezTo>
                    <a:pt x="44" y="4"/>
                    <a:pt x="43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moveTo>
                    <a:pt x="41" y="2"/>
                  </a:moveTo>
                  <a:cubicBezTo>
                    <a:pt x="41" y="2"/>
                    <a:pt x="41" y="2"/>
                    <a:pt x="41" y="3"/>
                  </a:cubicBezTo>
                  <a:cubicBezTo>
                    <a:pt x="41" y="3"/>
                    <a:pt x="41" y="3"/>
                    <a:pt x="41" y="2"/>
                  </a:cubicBezTo>
                  <a:cubicBezTo>
                    <a:pt x="41" y="2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3"/>
                    <a:pt x="40" y="3"/>
                    <a:pt x="39" y="2"/>
                  </a:cubicBez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1"/>
                    <a:pt x="38" y="2"/>
                    <a:pt x="38" y="1"/>
                  </a:cubicBezTo>
                  <a:cubicBezTo>
                    <a:pt x="38" y="1"/>
                    <a:pt x="38" y="2"/>
                    <a:pt x="38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2"/>
                    <a:pt x="38" y="1"/>
                  </a:cubicBezTo>
                  <a:cubicBezTo>
                    <a:pt x="40" y="2"/>
                    <a:pt x="40" y="2"/>
                    <a:pt x="41" y="2"/>
                  </a:cubicBezTo>
                  <a:moveTo>
                    <a:pt x="40" y="2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3"/>
                    <a:pt x="40" y="2"/>
                  </a:cubicBezTo>
                  <a:moveTo>
                    <a:pt x="3" y="69"/>
                  </a:moveTo>
                  <a:cubicBezTo>
                    <a:pt x="2" y="68"/>
                    <a:pt x="3" y="68"/>
                    <a:pt x="3" y="68"/>
                  </a:cubicBezTo>
                  <a:cubicBezTo>
                    <a:pt x="3" y="68"/>
                    <a:pt x="3" y="69"/>
                    <a:pt x="3" y="69"/>
                  </a:cubicBezTo>
                  <a:cubicBezTo>
                    <a:pt x="3" y="69"/>
                    <a:pt x="3" y="70"/>
                    <a:pt x="3" y="70"/>
                  </a:cubicBezTo>
                  <a:cubicBezTo>
                    <a:pt x="3" y="70"/>
                    <a:pt x="3" y="70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moveTo>
                    <a:pt x="45" y="4"/>
                  </a:moveTo>
                  <a:cubicBezTo>
                    <a:pt x="45" y="4"/>
                    <a:pt x="46" y="5"/>
                    <a:pt x="45" y="5"/>
                  </a:cubicBezTo>
                  <a:cubicBezTo>
                    <a:pt x="45" y="4"/>
                    <a:pt x="44" y="4"/>
                    <a:pt x="45" y="4"/>
                  </a:cubicBezTo>
                  <a:moveTo>
                    <a:pt x="43" y="4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44" y="5"/>
                    <a:pt x="43" y="4"/>
                    <a:pt x="43" y="4"/>
                  </a:cubicBezTo>
                  <a:moveTo>
                    <a:pt x="1" y="67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moveTo>
                    <a:pt x="37" y="1"/>
                  </a:moveTo>
                  <a:cubicBezTo>
                    <a:pt x="37" y="1"/>
                    <a:pt x="37" y="1"/>
                    <a:pt x="37" y="0"/>
                  </a:cubicBezTo>
                  <a:cubicBezTo>
                    <a:pt x="38" y="1"/>
                    <a:pt x="40" y="1"/>
                    <a:pt x="40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moveTo>
                    <a:pt x="3" y="27"/>
                  </a:moveTo>
                  <a:cubicBezTo>
                    <a:pt x="2" y="27"/>
                    <a:pt x="3" y="26"/>
                    <a:pt x="3" y="25"/>
                  </a:cubicBezTo>
                  <a:cubicBezTo>
                    <a:pt x="3" y="25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moveTo>
                    <a:pt x="3" y="78"/>
                  </a:moveTo>
                  <a:cubicBezTo>
                    <a:pt x="3" y="77"/>
                    <a:pt x="3" y="78"/>
                    <a:pt x="3" y="77"/>
                  </a:cubicBezTo>
                  <a:cubicBezTo>
                    <a:pt x="2" y="77"/>
                    <a:pt x="3" y="78"/>
                    <a:pt x="2" y="78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6"/>
                    <a:pt x="2" y="75"/>
                    <a:pt x="2" y="76"/>
                  </a:cubicBezTo>
                  <a:cubicBezTo>
                    <a:pt x="2" y="76"/>
                    <a:pt x="2" y="76"/>
                    <a:pt x="2" y="77"/>
                  </a:cubicBezTo>
                  <a:cubicBezTo>
                    <a:pt x="2" y="77"/>
                    <a:pt x="3" y="77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8"/>
                    <a:pt x="3" y="78"/>
                  </a:cubicBezTo>
                  <a:cubicBezTo>
                    <a:pt x="4" y="78"/>
                    <a:pt x="4" y="78"/>
                    <a:pt x="4" y="79"/>
                  </a:cubicBezTo>
                  <a:cubicBezTo>
                    <a:pt x="4" y="79"/>
                    <a:pt x="4" y="78"/>
                    <a:pt x="3" y="79"/>
                  </a:cubicBezTo>
                  <a:cubicBezTo>
                    <a:pt x="3" y="78"/>
                    <a:pt x="3" y="78"/>
                    <a:pt x="3" y="78"/>
                  </a:cubicBezTo>
                  <a:moveTo>
                    <a:pt x="34" y="0"/>
                  </a:moveTo>
                  <a:cubicBezTo>
                    <a:pt x="34" y="0"/>
                    <a:pt x="34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7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moveTo>
                    <a:pt x="62" y="50"/>
                  </a:moveTo>
                  <a:cubicBezTo>
                    <a:pt x="61" y="50"/>
                    <a:pt x="61" y="49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0"/>
                    <a:pt x="62" y="49"/>
                    <a:pt x="62" y="49"/>
                  </a:cubicBezTo>
                  <a:cubicBezTo>
                    <a:pt x="62" y="49"/>
                    <a:pt x="61" y="49"/>
                    <a:pt x="61" y="48"/>
                  </a:cubicBezTo>
                  <a:cubicBezTo>
                    <a:pt x="61" y="48"/>
                    <a:pt x="62" y="49"/>
                    <a:pt x="62" y="49"/>
                  </a:cubicBezTo>
                  <a:cubicBezTo>
                    <a:pt x="62" y="49"/>
                    <a:pt x="62" y="50"/>
                    <a:pt x="62" y="50"/>
                  </a:cubicBezTo>
                  <a:moveTo>
                    <a:pt x="61" y="39"/>
                  </a:moveTo>
                  <a:cubicBezTo>
                    <a:pt x="61" y="39"/>
                    <a:pt x="61" y="38"/>
                    <a:pt x="61" y="38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40"/>
                    <a:pt x="62" y="40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39"/>
                    <a:pt x="61" y="39"/>
                  </a:cubicBezTo>
                  <a:moveTo>
                    <a:pt x="60" y="41"/>
                  </a:moveTo>
                  <a:cubicBezTo>
                    <a:pt x="60" y="41"/>
                    <a:pt x="60" y="40"/>
                    <a:pt x="60" y="39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39"/>
                  </a:cubicBezTo>
                  <a:cubicBezTo>
                    <a:pt x="61" y="39"/>
                    <a:pt x="61" y="40"/>
                    <a:pt x="61" y="40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2"/>
                    <a:pt x="61" y="43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2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moveTo>
                    <a:pt x="63" y="48"/>
                  </a:moveTo>
                  <a:cubicBezTo>
                    <a:pt x="63" y="48"/>
                    <a:pt x="63" y="48"/>
                    <a:pt x="63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9"/>
                    <a:pt x="62" y="50"/>
                    <a:pt x="62" y="50"/>
                  </a:cubicBezTo>
                  <a:cubicBezTo>
                    <a:pt x="62" y="50"/>
                    <a:pt x="63" y="49"/>
                    <a:pt x="62" y="49"/>
                  </a:cubicBezTo>
                  <a:cubicBezTo>
                    <a:pt x="62" y="49"/>
                    <a:pt x="63" y="48"/>
                    <a:pt x="63" y="48"/>
                  </a:cubicBezTo>
                  <a:moveTo>
                    <a:pt x="62" y="46"/>
                  </a:moveTo>
                  <a:cubicBezTo>
                    <a:pt x="62" y="46"/>
                    <a:pt x="63" y="47"/>
                    <a:pt x="62" y="47"/>
                  </a:cubicBezTo>
                  <a:cubicBezTo>
                    <a:pt x="63" y="47"/>
                    <a:pt x="63" y="47"/>
                    <a:pt x="63" y="48"/>
                  </a:cubicBezTo>
                  <a:cubicBezTo>
                    <a:pt x="63" y="47"/>
                    <a:pt x="62" y="48"/>
                    <a:pt x="62" y="48"/>
                  </a:cubicBezTo>
                  <a:cubicBezTo>
                    <a:pt x="62" y="48"/>
                    <a:pt x="62" y="47"/>
                    <a:pt x="62" y="46"/>
                  </a:cubicBezTo>
                  <a:cubicBezTo>
                    <a:pt x="62" y="47"/>
                    <a:pt x="62" y="46"/>
                    <a:pt x="62" y="46"/>
                  </a:cubicBezTo>
                  <a:moveTo>
                    <a:pt x="60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moveTo>
                    <a:pt x="59" y="35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9" y="36"/>
                    <a:pt x="59" y="36"/>
                    <a:pt x="59" y="35"/>
                  </a:cubicBezTo>
                  <a:moveTo>
                    <a:pt x="59" y="37"/>
                  </a:moveTo>
                  <a:cubicBezTo>
                    <a:pt x="60" y="37"/>
                    <a:pt x="59" y="37"/>
                    <a:pt x="59" y="38"/>
                  </a:cubicBezTo>
                  <a:cubicBezTo>
                    <a:pt x="60" y="38"/>
                    <a:pt x="59" y="39"/>
                    <a:pt x="60" y="39"/>
                  </a:cubicBezTo>
                  <a:cubicBezTo>
                    <a:pt x="59" y="39"/>
                    <a:pt x="59" y="38"/>
                    <a:pt x="59" y="38"/>
                  </a:cubicBezTo>
                  <a:cubicBezTo>
                    <a:pt x="59" y="38"/>
                    <a:pt x="59" y="37"/>
                    <a:pt x="59" y="37"/>
                  </a:cubicBezTo>
                  <a:moveTo>
                    <a:pt x="60" y="36"/>
                  </a:moveTo>
                  <a:cubicBezTo>
                    <a:pt x="60" y="36"/>
                    <a:pt x="60" y="37"/>
                    <a:pt x="60" y="37"/>
                  </a:cubicBezTo>
                  <a:cubicBezTo>
                    <a:pt x="60" y="37"/>
                    <a:pt x="60" y="36"/>
                    <a:pt x="60" y="36"/>
                  </a:cubicBezTo>
                  <a:cubicBezTo>
                    <a:pt x="60" y="36"/>
                    <a:pt x="60" y="37"/>
                    <a:pt x="60" y="37"/>
                  </a:cubicBezTo>
                  <a:cubicBezTo>
                    <a:pt x="61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8"/>
                    <a:pt x="60" y="39"/>
                    <a:pt x="60" y="39"/>
                  </a:cubicBezTo>
                  <a:cubicBezTo>
                    <a:pt x="60" y="38"/>
                    <a:pt x="60" y="38"/>
                    <a:pt x="60" y="37"/>
                  </a:cubicBezTo>
                  <a:cubicBezTo>
                    <a:pt x="60" y="37"/>
                    <a:pt x="61" y="37"/>
                    <a:pt x="60" y="37"/>
                  </a:cubicBezTo>
                  <a:cubicBezTo>
                    <a:pt x="60" y="37"/>
                    <a:pt x="60" y="38"/>
                    <a:pt x="60" y="38"/>
                  </a:cubicBezTo>
                  <a:cubicBezTo>
                    <a:pt x="59" y="37"/>
                    <a:pt x="60" y="37"/>
                    <a:pt x="60" y="36"/>
                  </a:cubicBezTo>
                  <a:moveTo>
                    <a:pt x="63" y="50"/>
                  </a:moveTo>
                  <a:cubicBezTo>
                    <a:pt x="63" y="50"/>
                    <a:pt x="63" y="50"/>
                    <a:pt x="63" y="50"/>
                  </a:cubicBezTo>
                  <a:cubicBezTo>
                    <a:pt x="63" y="50"/>
                    <a:pt x="63" y="52"/>
                    <a:pt x="63" y="52"/>
                  </a:cubicBezTo>
                  <a:cubicBezTo>
                    <a:pt x="63" y="53"/>
                    <a:pt x="63" y="53"/>
                    <a:pt x="63" y="52"/>
                  </a:cubicBezTo>
                  <a:cubicBezTo>
                    <a:pt x="63" y="52"/>
                    <a:pt x="62" y="51"/>
                    <a:pt x="63" y="50"/>
                  </a:cubicBezTo>
                  <a:moveTo>
                    <a:pt x="61" y="37"/>
                  </a:moveTo>
                  <a:cubicBezTo>
                    <a:pt x="61" y="37"/>
                    <a:pt x="62" y="37"/>
                    <a:pt x="62" y="38"/>
                  </a:cubicBezTo>
                  <a:cubicBezTo>
                    <a:pt x="61" y="37"/>
                    <a:pt x="61" y="38"/>
                    <a:pt x="61" y="37"/>
                  </a:cubicBezTo>
                  <a:cubicBezTo>
                    <a:pt x="61" y="37"/>
                    <a:pt x="61" y="38"/>
                    <a:pt x="61" y="38"/>
                  </a:cubicBezTo>
                  <a:cubicBezTo>
                    <a:pt x="61" y="37"/>
                    <a:pt x="61" y="37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7"/>
                  </a:cubicBezTo>
                  <a:moveTo>
                    <a:pt x="62" y="37"/>
                  </a:moveTo>
                  <a:cubicBezTo>
                    <a:pt x="62" y="37"/>
                    <a:pt x="62" y="38"/>
                    <a:pt x="62" y="38"/>
                  </a:cubicBezTo>
                  <a:cubicBezTo>
                    <a:pt x="62" y="38"/>
                    <a:pt x="63" y="38"/>
                    <a:pt x="62" y="39"/>
                  </a:cubicBezTo>
                  <a:cubicBezTo>
                    <a:pt x="62" y="38"/>
                    <a:pt x="62" y="38"/>
                    <a:pt x="62" y="37"/>
                  </a:cubicBezTo>
                  <a:cubicBezTo>
                    <a:pt x="62" y="38"/>
                    <a:pt x="62" y="38"/>
                    <a:pt x="62" y="37"/>
                  </a:cubicBezTo>
                  <a:moveTo>
                    <a:pt x="61" y="46"/>
                  </a:moveTo>
                  <a:cubicBezTo>
                    <a:pt x="61" y="46"/>
                    <a:pt x="62" y="46"/>
                    <a:pt x="62" y="47"/>
                  </a:cubicBezTo>
                  <a:cubicBezTo>
                    <a:pt x="62" y="47"/>
                    <a:pt x="61" y="47"/>
                    <a:pt x="61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6"/>
                    <a:pt x="61" y="47"/>
                    <a:pt x="61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5"/>
                  </a:cubicBezTo>
                  <a:cubicBezTo>
                    <a:pt x="61" y="45"/>
                    <a:pt x="61" y="45"/>
                    <a:pt x="62" y="45"/>
                  </a:cubicBezTo>
                  <a:cubicBezTo>
                    <a:pt x="62" y="46"/>
                    <a:pt x="61" y="46"/>
                    <a:pt x="61" y="46"/>
                  </a:cubicBezTo>
                  <a:moveTo>
                    <a:pt x="63" y="61"/>
                  </a:moveTo>
                  <a:cubicBezTo>
                    <a:pt x="63" y="61"/>
                    <a:pt x="63" y="62"/>
                    <a:pt x="63" y="63"/>
                  </a:cubicBezTo>
                  <a:cubicBezTo>
                    <a:pt x="63" y="62"/>
                    <a:pt x="63" y="62"/>
                    <a:pt x="63" y="61"/>
                  </a:cubicBezTo>
                  <a:moveTo>
                    <a:pt x="61" y="56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0" y="57"/>
                    <a:pt x="60" y="57"/>
                    <a:pt x="61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56"/>
                    <a:pt x="60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61" y="58"/>
                    <a:pt x="61" y="58"/>
                  </a:cubicBezTo>
                  <a:cubicBezTo>
                    <a:pt x="61" y="58"/>
                    <a:pt x="61" y="58"/>
                    <a:pt x="60" y="58"/>
                  </a:cubicBezTo>
                  <a:cubicBezTo>
                    <a:pt x="61" y="58"/>
                    <a:pt x="61" y="59"/>
                    <a:pt x="61" y="59"/>
                  </a:cubicBezTo>
                  <a:cubicBezTo>
                    <a:pt x="61" y="60"/>
                    <a:pt x="60" y="59"/>
                    <a:pt x="60" y="60"/>
                  </a:cubicBezTo>
                  <a:cubicBezTo>
                    <a:pt x="60" y="60"/>
                    <a:pt x="61" y="60"/>
                    <a:pt x="61" y="59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0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0"/>
                    <a:pt x="60" y="60"/>
                    <a:pt x="60" y="61"/>
                  </a:cubicBezTo>
                  <a:cubicBezTo>
                    <a:pt x="60" y="60"/>
                    <a:pt x="60" y="62"/>
                    <a:pt x="60" y="62"/>
                  </a:cubicBezTo>
                  <a:cubicBezTo>
                    <a:pt x="60" y="62"/>
                    <a:pt x="60" y="61"/>
                    <a:pt x="60" y="61"/>
                  </a:cubicBezTo>
                  <a:cubicBezTo>
                    <a:pt x="60" y="61"/>
                    <a:pt x="60" y="61"/>
                    <a:pt x="60" y="62"/>
                  </a:cubicBezTo>
                  <a:cubicBezTo>
                    <a:pt x="59" y="61"/>
                    <a:pt x="59" y="60"/>
                    <a:pt x="59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9" y="59"/>
                    <a:pt x="59" y="59"/>
                    <a:pt x="59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7"/>
                    <a:pt x="59" y="57"/>
                  </a:cubicBezTo>
                  <a:cubicBezTo>
                    <a:pt x="59" y="56"/>
                    <a:pt x="59" y="56"/>
                    <a:pt x="59" y="55"/>
                  </a:cubicBezTo>
                  <a:cubicBezTo>
                    <a:pt x="59" y="55"/>
                    <a:pt x="59" y="54"/>
                    <a:pt x="59" y="54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52"/>
                    <a:pt x="60" y="52"/>
                    <a:pt x="59" y="51"/>
                  </a:cubicBezTo>
                  <a:cubicBezTo>
                    <a:pt x="59" y="51"/>
                    <a:pt x="59" y="51"/>
                    <a:pt x="59" y="50"/>
                  </a:cubicBezTo>
                  <a:cubicBezTo>
                    <a:pt x="60" y="51"/>
                    <a:pt x="59" y="51"/>
                    <a:pt x="60" y="51"/>
                  </a:cubicBezTo>
                  <a:cubicBezTo>
                    <a:pt x="60" y="51"/>
                    <a:pt x="59" y="50"/>
                    <a:pt x="59" y="50"/>
                  </a:cubicBezTo>
                  <a:cubicBezTo>
                    <a:pt x="60" y="49"/>
                    <a:pt x="59" y="48"/>
                    <a:pt x="59" y="48"/>
                  </a:cubicBezTo>
                  <a:cubicBezTo>
                    <a:pt x="59" y="47"/>
                    <a:pt x="59" y="47"/>
                    <a:pt x="60" y="47"/>
                  </a:cubicBezTo>
                  <a:cubicBezTo>
                    <a:pt x="60" y="47"/>
                    <a:pt x="60" y="46"/>
                    <a:pt x="60" y="46"/>
                  </a:cubicBezTo>
                  <a:cubicBezTo>
                    <a:pt x="60" y="46"/>
                    <a:pt x="60" y="47"/>
                    <a:pt x="60" y="47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9"/>
                    <a:pt x="60" y="4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9"/>
                    <a:pt x="60" y="49"/>
                    <a:pt x="60" y="50"/>
                  </a:cubicBezTo>
                  <a:cubicBezTo>
                    <a:pt x="60" y="50"/>
                    <a:pt x="60" y="50"/>
                    <a:pt x="60" y="51"/>
                  </a:cubicBezTo>
                  <a:cubicBezTo>
                    <a:pt x="60" y="51"/>
                    <a:pt x="60" y="50"/>
                    <a:pt x="60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1"/>
                    <a:pt x="60" y="51"/>
                    <a:pt x="61" y="51"/>
                  </a:cubicBezTo>
                  <a:cubicBezTo>
                    <a:pt x="60" y="52"/>
                    <a:pt x="61" y="53"/>
                    <a:pt x="60" y="54"/>
                  </a:cubicBezTo>
                  <a:cubicBezTo>
                    <a:pt x="60" y="54"/>
                    <a:pt x="61" y="55"/>
                    <a:pt x="61" y="55"/>
                  </a:cubicBezTo>
                  <a:cubicBezTo>
                    <a:pt x="61" y="55"/>
                    <a:pt x="61" y="55"/>
                    <a:pt x="61" y="56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6"/>
                    <a:pt x="61" y="56"/>
                    <a:pt x="61" y="56"/>
                  </a:cubicBezTo>
                  <a:moveTo>
                    <a:pt x="60" y="52"/>
                  </a:moveTo>
                  <a:cubicBezTo>
                    <a:pt x="60" y="52"/>
                    <a:pt x="60" y="52"/>
                    <a:pt x="60" y="52"/>
                  </a:cubicBezTo>
                  <a:cubicBezTo>
                    <a:pt x="61" y="52"/>
                    <a:pt x="60" y="52"/>
                    <a:pt x="60" y="51"/>
                  </a:cubicBezTo>
                  <a:cubicBezTo>
                    <a:pt x="60" y="51"/>
                    <a:pt x="60" y="51"/>
                    <a:pt x="60" y="52"/>
                  </a:cubicBezTo>
                  <a:cubicBezTo>
                    <a:pt x="60" y="52"/>
                    <a:pt x="60" y="51"/>
                    <a:pt x="60" y="52"/>
                  </a:cubicBezTo>
                  <a:moveTo>
                    <a:pt x="60" y="53"/>
                  </a:moveTo>
                  <a:cubicBezTo>
                    <a:pt x="60" y="52"/>
                    <a:pt x="60" y="52"/>
                    <a:pt x="60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2"/>
                    <a:pt x="59" y="52"/>
                    <a:pt x="60" y="52"/>
                  </a:cubicBezTo>
                  <a:cubicBezTo>
                    <a:pt x="60" y="52"/>
                    <a:pt x="60" y="53"/>
                    <a:pt x="60" y="53"/>
                  </a:cubicBezTo>
                  <a:moveTo>
                    <a:pt x="60" y="54"/>
                  </a:moveTo>
                  <a:cubicBezTo>
                    <a:pt x="60" y="54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59" y="59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5"/>
                  </a:moveTo>
                  <a:cubicBezTo>
                    <a:pt x="60" y="55"/>
                    <a:pt x="60" y="54"/>
                    <a:pt x="60" y="54"/>
                  </a:cubicBezTo>
                  <a:cubicBezTo>
                    <a:pt x="60" y="54"/>
                    <a:pt x="60" y="56"/>
                    <a:pt x="60" y="55"/>
                  </a:cubicBezTo>
                  <a:moveTo>
                    <a:pt x="61" y="56"/>
                  </a:moveTo>
                  <a:cubicBezTo>
                    <a:pt x="61" y="55"/>
                    <a:pt x="61" y="54"/>
                    <a:pt x="60" y="54"/>
                  </a:cubicBezTo>
                  <a:cubicBezTo>
                    <a:pt x="60" y="55"/>
                    <a:pt x="61" y="55"/>
                    <a:pt x="61" y="56"/>
                  </a:cubicBezTo>
                  <a:moveTo>
                    <a:pt x="45" y="5"/>
                  </a:moveTo>
                  <a:cubicBezTo>
                    <a:pt x="46" y="5"/>
                    <a:pt x="46" y="4"/>
                    <a:pt x="46" y="5"/>
                  </a:cubicBezTo>
                  <a:cubicBezTo>
                    <a:pt x="46" y="5"/>
                    <a:pt x="46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3"/>
                    <a:pt x="63" y="73"/>
                  </a:cubicBezTo>
                  <a:moveTo>
                    <a:pt x="62" y="50"/>
                  </a:moveTo>
                  <a:cubicBezTo>
                    <a:pt x="62" y="51"/>
                    <a:pt x="61" y="50"/>
                    <a:pt x="61" y="51"/>
                  </a:cubicBezTo>
                  <a:cubicBezTo>
                    <a:pt x="61" y="51"/>
                    <a:pt x="61" y="50"/>
                    <a:pt x="61" y="50"/>
                  </a:cubicBezTo>
                  <a:cubicBezTo>
                    <a:pt x="61" y="50"/>
                    <a:pt x="61" y="50"/>
                    <a:pt x="62" y="50"/>
                  </a:cubicBezTo>
                  <a:moveTo>
                    <a:pt x="61" y="51"/>
                  </a:moveTo>
                  <a:cubicBezTo>
                    <a:pt x="60" y="51"/>
                    <a:pt x="60" y="51"/>
                    <a:pt x="60" y="51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50"/>
                    <a:pt x="60" y="50"/>
                    <a:pt x="61" y="51"/>
                  </a:cubicBezTo>
                  <a:moveTo>
                    <a:pt x="63" y="54"/>
                  </a:move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5"/>
                    <a:pt x="63" y="54"/>
                    <a:pt x="63" y="54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6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moveTo>
                    <a:pt x="5" y="81"/>
                  </a:moveTo>
                  <a:cubicBezTo>
                    <a:pt x="4" y="81"/>
                    <a:pt x="4" y="81"/>
                    <a:pt x="4" y="80"/>
                  </a:cubicBezTo>
                  <a:cubicBezTo>
                    <a:pt x="4" y="80"/>
                    <a:pt x="4" y="81"/>
                    <a:pt x="5" y="81"/>
                  </a:cubicBezTo>
                  <a:moveTo>
                    <a:pt x="62" y="53"/>
                  </a:moveTo>
                  <a:cubicBezTo>
                    <a:pt x="62" y="53"/>
                    <a:pt x="62" y="54"/>
                    <a:pt x="62" y="54"/>
                  </a:cubicBezTo>
                  <a:cubicBezTo>
                    <a:pt x="62" y="54"/>
                    <a:pt x="62" y="54"/>
                    <a:pt x="62" y="55"/>
                  </a:cubicBezTo>
                  <a:cubicBezTo>
                    <a:pt x="62" y="55"/>
                    <a:pt x="62" y="55"/>
                    <a:pt x="62" y="56"/>
                  </a:cubicBezTo>
                  <a:cubicBezTo>
                    <a:pt x="62" y="56"/>
                    <a:pt x="62" y="55"/>
                    <a:pt x="62" y="55"/>
                  </a:cubicBezTo>
                  <a:cubicBezTo>
                    <a:pt x="62" y="54"/>
                    <a:pt x="62" y="53"/>
                    <a:pt x="62" y="53"/>
                  </a:cubicBezTo>
                  <a:moveTo>
                    <a:pt x="62" y="53"/>
                  </a:moveTo>
                  <a:cubicBezTo>
                    <a:pt x="61" y="53"/>
                    <a:pt x="62" y="52"/>
                    <a:pt x="61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2" y="51"/>
                    <a:pt x="61" y="52"/>
                    <a:pt x="62" y="53"/>
                  </a:cubicBezTo>
                  <a:moveTo>
                    <a:pt x="61" y="54"/>
                  </a:moveTo>
                  <a:cubicBezTo>
                    <a:pt x="61" y="54"/>
                    <a:pt x="61" y="54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1" y="53"/>
                    <a:pt x="61" y="53"/>
                    <a:pt x="61" y="52"/>
                  </a:cubicBezTo>
                  <a:cubicBezTo>
                    <a:pt x="61" y="52"/>
                    <a:pt x="61" y="53"/>
                    <a:pt x="61" y="54"/>
                  </a:cubicBezTo>
                  <a:moveTo>
                    <a:pt x="71" y="72"/>
                  </a:moveTo>
                  <a:cubicBezTo>
                    <a:pt x="70" y="72"/>
                    <a:pt x="70" y="72"/>
                    <a:pt x="69" y="71"/>
                  </a:cubicBezTo>
                  <a:cubicBezTo>
                    <a:pt x="69" y="71"/>
                    <a:pt x="69" y="71"/>
                    <a:pt x="69" y="70"/>
                  </a:cubicBezTo>
                  <a:cubicBezTo>
                    <a:pt x="69" y="70"/>
                    <a:pt x="69" y="70"/>
                    <a:pt x="69" y="69"/>
                  </a:cubicBezTo>
                  <a:cubicBezTo>
                    <a:pt x="69" y="69"/>
                    <a:pt x="69" y="69"/>
                    <a:pt x="68" y="69"/>
                  </a:cubicBezTo>
                  <a:cubicBezTo>
                    <a:pt x="68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9" y="65"/>
                    <a:pt x="69" y="65"/>
                    <a:pt x="68" y="64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64"/>
                    <a:pt x="68" y="64"/>
                    <a:pt x="68" y="65"/>
                  </a:cubicBezTo>
                  <a:cubicBezTo>
                    <a:pt x="68" y="64"/>
                    <a:pt x="68" y="64"/>
                    <a:pt x="68" y="63"/>
                  </a:cubicBezTo>
                  <a:cubicBezTo>
                    <a:pt x="68" y="63"/>
                    <a:pt x="68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3"/>
                    <a:pt x="69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3"/>
                    <a:pt x="68" y="62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60"/>
                    <a:pt x="69" y="61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2"/>
                    <a:pt x="69" y="61"/>
                    <a:pt x="70" y="61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9" y="62"/>
                    <a:pt x="70" y="62"/>
                    <a:pt x="69" y="62"/>
                  </a:cubicBezTo>
                  <a:cubicBezTo>
                    <a:pt x="69" y="62"/>
                    <a:pt x="69" y="63"/>
                    <a:pt x="70" y="63"/>
                  </a:cubicBezTo>
                  <a:cubicBezTo>
                    <a:pt x="70" y="63"/>
                    <a:pt x="69" y="63"/>
                    <a:pt x="69" y="64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70" y="64"/>
                    <a:pt x="70" y="63"/>
                    <a:pt x="70" y="64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3"/>
                    <a:pt x="70" y="63"/>
                    <a:pt x="70" y="62"/>
                  </a:cubicBezTo>
                  <a:cubicBezTo>
                    <a:pt x="70" y="63"/>
                    <a:pt x="70" y="64"/>
                    <a:pt x="70" y="65"/>
                  </a:cubicBezTo>
                  <a:cubicBezTo>
                    <a:pt x="70" y="65"/>
                    <a:pt x="70" y="65"/>
                    <a:pt x="69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6"/>
                    <a:pt x="70" y="66"/>
                  </a:cubicBezTo>
                  <a:cubicBezTo>
                    <a:pt x="71" y="66"/>
                    <a:pt x="71" y="67"/>
                    <a:pt x="71" y="68"/>
                  </a:cubicBezTo>
                  <a:cubicBezTo>
                    <a:pt x="71" y="68"/>
                    <a:pt x="71" y="68"/>
                    <a:pt x="70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68"/>
                    <a:pt x="71" y="69"/>
                    <a:pt x="72" y="70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70"/>
                    <a:pt x="72" y="71"/>
                    <a:pt x="72" y="70"/>
                  </a:cubicBezTo>
                  <a:cubicBezTo>
                    <a:pt x="72" y="70"/>
                    <a:pt x="72" y="71"/>
                    <a:pt x="72" y="71"/>
                  </a:cubicBezTo>
                  <a:cubicBezTo>
                    <a:pt x="72" y="71"/>
                    <a:pt x="71" y="71"/>
                    <a:pt x="71" y="72"/>
                  </a:cubicBezTo>
                  <a:moveTo>
                    <a:pt x="69" y="63"/>
                  </a:moveTo>
                  <a:cubicBezTo>
                    <a:pt x="69" y="63"/>
                    <a:pt x="69" y="62"/>
                    <a:pt x="69" y="62"/>
                  </a:cubicBezTo>
                  <a:cubicBezTo>
                    <a:pt x="69" y="63"/>
                    <a:pt x="69" y="63"/>
                    <a:pt x="69" y="63"/>
                  </a:cubicBezTo>
                  <a:moveTo>
                    <a:pt x="69" y="66"/>
                  </a:moveTo>
                  <a:cubicBezTo>
                    <a:pt x="69" y="65"/>
                    <a:pt x="69" y="65"/>
                    <a:pt x="70" y="65"/>
                  </a:cubicBezTo>
                  <a:cubicBezTo>
                    <a:pt x="70" y="64"/>
                    <a:pt x="69" y="65"/>
                    <a:pt x="69" y="65"/>
                  </a:cubicBezTo>
                  <a:cubicBezTo>
                    <a:pt x="70" y="65"/>
                    <a:pt x="70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5"/>
                    <a:pt x="69" y="65"/>
                    <a:pt x="69" y="66"/>
                  </a:cubicBezTo>
                  <a:moveTo>
                    <a:pt x="70" y="68"/>
                  </a:moveTo>
                  <a:cubicBezTo>
                    <a:pt x="70" y="68"/>
                    <a:pt x="70" y="67"/>
                    <a:pt x="70" y="67"/>
                  </a:cubicBezTo>
                  <a:cubicBezTo>
                    <a:pt x="70" y="67"/>
                    <a:pt x="70" y="66"/>
                    <a:pt x="70" y="67"/>
                  </a:cubicBezTo>
                  <a:cubicBezTo>
                    <a:pt x="69" y="67"/>
                    <a:pt x="70" y="67"/>
                    <a:pt x="69" y="67"/>
                  </a:cubicBezTo>
                  <a:cubicBezTo>
                    <a:pt x="70" y="67"/>
                    <a:pt x="70" y="68"/>
                    <a:pt x="70" y="68"/>
                  </a:cubicBezTo>
                  <a:moveTo>
                    <a:pt x="69" y="68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69" y="68"/>
                    <a:pt x="69" y="68"/>
                    <a:pt x="69" y="68"/>
                  </a:cubicBezTo>
                  <a:moveTo>
                    <a:pt x="70" y="69"/>
                  </a:move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9"/>
                  </a:cubicBezTo>
                  <a:close/>
                  <a:moveTo>
                    <a:pt x="71" y="69"/>
                  </a:moveTo>
                  <a:cubicBezTo>
                    <a:pt x="71" y="69"/>
                    <a:pt x="70" y="69"/>
                    <a:pt x="70" y="69"/>
                  </a:cubicBezTo>
                  <a:cubicBezTo>
                    <a:pt x="70" y="69"/>
                    <a:pt x="71" y="69"/>
                    <a:pt x="71" y="69"/>
                  </a:cubicBezTo>
                  <a:moveTo>
                    <a:pt x="71" y="71"/>
                  </a:moveTo>
                  <a:cubicBezTo>
                    <a:pt x="71" y="71"/>
                    <a:pt x="71" y="71"/>
                    <a:pt x="71" y="70"/>
                  </a:cubicBezTo>
                  <a:cubicBezTo>
                    <a:pt x="71" y="70"/>
                    <a:pt x="71" y="71"/>
                    <a:pt x="71" y="71"/>
                  </a:cubicBezTo>
                  <a:cubicBezTo>
                    <a:pt x="71" y="71"/>
                    <a:pt x="71" y="71"/>
                    <a:pt x="71" y="71"/>
                  </a:cubicBezTo>
                  <a:moveTo>
                    <a:pt x="53" y="12"/>
                  </a:moveTo>
                  <a:cubicBezTo>
                    <a:pt x="53" y="11"/>
                    <a:pt x="52" y="11"/>
                    <a:pt x="53" y="11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moveTo>
                    <a:pt x="53" y="11"/>
                  </a:moveTo>
                  <a:cubicBezTo>
                    <a:pt x="53" y="11"/>
                    <a:pt x="54" y="11"/>
                    <a:pt x="54" y="12"/>
                  </a:cubicBezTo>
                  <a:cubicBezTo>
                    <a:pt x="53" y="12"/>
                    <a:pt x="53" y="11"/>
                    <a:pt x="53" y="11"/>
                  </a:cubicBezTo>
                  <a:moveTo>
                    <a:pt x="56" y="15"/>
                  </a:moveTo>
                  <a:cubicBezTo>
                    <a:pt x="56" y="15"/>
                    <a:pt x="55" y="14"/>
                    <a:pt x="55" y="14"/>
                  </a:cubicBezTo>
                  <a:cubicBezTo>
                    <a:pt x="55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5" y="15"/>
                    <a:pt x="56" y="14"/>
                  </a:cubicBezTo>
                  <a:cubicBezTo>
                    <a:pt x="56" y="14"/>
                    <a:pt x="56" y="15"/>
                    <a:pt x="56" y="15"/>
                  </a:cubicBezTo>
                  <a:moveTo>
                    <a:pt x="52" y="10"/>
                  </a:moveTo>
                  <a:cubicBezTo>
                    <a:pt x="52" y="10"/>
                    <a:pt x="52" y="10"/>
                    <a:pt x="51" y="10"/>
                  </a:cubicBezTo>
                  <a:cubicBezTo>
                    <a:pt x="51" y="9"/>
                    <a:pt x="52" y="10"/>
                    <a:pt x="52" y="10"/>
                  </a:cubicBezTo>
                  <a:cubicBezTo>
                    <a:pt x="52" y="10"/>
                    <a:pt x="52" y="11"/>
                    <a:pt x="52" y="11"/>
                  </a:cubicBezTo>
                  <a:cubicBezTo>
                    <a:pt x="52" y="11"/>
                    <a:pt x="53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1"/>
                    <a:pt x="52" y="10"/>
                  </a:cubicBezTo>
                  <a:moveTo>
                    <a:pt x="54" y="14"/>
                  </a:moveTo>
                  <a:cubicBezTo>
                    <a:pt x="54" y="13"/>
                    <a:pt x="53" y="13"/>
                    <a:pt x="53" y="12"/>
                  </a:cubicBezTo>
                  <a:cubicBezTo>
                    <a:pt x="53" y="12"/>
                    <a:pt x="54" y="12"/>
                    <a:pt x="54" y="13"/>
                  </a:cubicBezTo>
                  <a:cubicBezTo>
                    <a:pt x="54" y="13"/>
                    <a:pt x="54" y="12"/>
                    <a:pt x="53" y="12"/>
                  </a:cubicBezTo>
                  <a:cubicBezTo>
                    <a:pt x="53" y="13"/>
                    <a:pt x="54" y="13"/>
                    <a:pt x="54" y="14"/>
                  </a:cubicBezTo>
                  <a:moveTo>
                    <a:pt x="62" y="40"/>
                  </a:moveTo>
                  <a:cubicBezTo>
                    <a:pt x="63" y="40"/>
                    <a:pt x="63" y="41"/>
                    <a:pt x="63" y="40"/>
                  </a:cubicBezTo>
                  <a:cubicBezTo>
                    <a:pt x="63" y="41"/>
                    <a:pt x="63" y="41"/>
                    <a:pt x="62" y="41"/>
                  </a:cubicBezTo>
                  <a:lnTo>
                    <a:pt x="62" y="40"/>
                  </a:lnTo>
                  <a:close/>
                  <a:moveTo>
                    <a:pt x="50" y="9"/>
                  </a:moveTo>
                  <a:cubicBezTo>
                    <a:pt x="51" y="9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0" y="10"/>
                    <a:pt x="50" y="9"/>
                    <a:pt x="50" y="9"/>
                  </a:cubicBezTo>
                  <a:moveTo>
                    <a:pt x="47" y="4"/>
                  </a:moveTo>
                  <a:cubicBezTo>
                    <a:pt x="47" y="4"/>
                    <a:pt x="48" y="5"/>
                    <a:pt x="48" y="6"/>
                  </a:cubicBezTo>
                  <a:cubicBezTo>
                    <a:pt x="48" y="6"/>
                    <a:pt x="48" y="5"/>
                    <a:pt x="48" y="5"/>
                  </a:cubicBezTo>
                  <a:cubicBezTo>
                    <a:pt x="48" y="5"/>
                    <a:pt x="47" y="5"/>
                    <a:pt x="47" y="4"/>
                  </a:cubicBezTo>
                  <a:moveTo>
                    <a:pt x="55" y="15"/>
                  </a:moveTo>
                  <a:cubicBezTo>
                    <a:pt x="55" y="16"/>
                    <a:pt x="55" y="15"/>
                    <a:pt x="56" y="15"/>
                  </a:cubicBezTo>
                  <a:cubicBezTo>
                    <a:pt x="56" y="16"/>
                    <a:pt x="55" y="15"/>
                    <a:pt x="55" y="15"/>
                  </a:cubicBezTo>
                  <a:cubicBezTo>
                    <a:pt x="55" y="15"/>
                    <a:pt x="54" y="15"/>
                    <a:pt x="54" y="14"/>
                  </a:cubicBezTo>
                  <a:cubicBezTo>
                    <a:pt x="55" y="15"/>
                    <a:pt x="55" y="15"/>
                    <a:pt x="55" y="15"/>
                  </a:cubicBezTo>
                  <a:moveTo>
                    <a:pt x="49" y="6"/>
                  </a:moveTo>
                  <a:cubicBezTo>
                    <a:pt x="50" y="6"/>
                    <a:pt x="50" y="7"/>
                    <a:pt x="51" y="7"/>
                  </a:cubicBezTo>
                  <a:cubicBezTo>
                    <a:pt x="50" y="7"/>
                    <a:pt x="49" y="6"/>
                    <a:pt x="49" y="6"/>
                  </a:cubicBezTo>
                  <a:moveTo>
                    <a:pt x="50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50" y="8"/>
                    <a:pt x="50" y="8"/>
                  </a:cubicBezTo>
                  <a:moveTo>
                    <a:pt x="47" y="6"/>
                  </a:moveTo>
                  <a:cubicBezTo>
                    <a:pt x="47" y="5"/>
                    <a:pt x="47" y="5"/>
                    <a:pt x="46" y="5"/>
                  </a:cubicBezTo>
                  <a:cubicBezTo>
                    <a:pt x="47" y="5"/>
                    <a:pt x="47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8" y="6"/>
                    <a:pt x="48" y="6"/>
                  </a:cubicBezTo>
                  <a:cubicBezTo>
                    <a:pt x="48" y="6"/>
                    <a:pt x="48" y="6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6"/>
                  </a:cubicBezTo>
                  <a:cubicBezTo>
                    <a:pt x="47" y="6"/>
                    <a:pt x="47" y="7"/>
                    <a:pt x="47" y="6"/>
                  </a:cubicBezTo>
                  <a:cubicBezTo>
                    <a:pt x="47" y="6"/>
                    <a:pt x="47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7" y="6"/>
                    <a:pt x="46" y="6"/>
                  </a:cubicBezTo>
                  <a:cubicBezTo>
                    <a:pt x="47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7" y="6"/>
                  </a:cubicBezTo>
                  <a:moveTo>
                    <a:pt x="52" y="8"/>
                  </a:moveTo>
                  <a:cubicBezTo>
                    <a:pt x="52" y="8"/>
                    <a:pt x="52" y="9"/>
                    <a:pt x="53" y="9"/>
                  </a:cubicBezTo>
                  <a:cubicBezTo>
                    <a:pt x="53" y="9"/>
                    <a:pt x="53" y="9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1"/>
                    <a:pt x="55" y="12"/>
                    <a:pt x="56" y="13"/>
                  </a:cubicBezTo>
                  <a:cubicBezTo>
                    <a:pt x="55" y="13"/>
                    <a:pt x="55" y="13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4" y="11"/>
                    <a:pt x="54" y="12"/>
                    <a:pt x="54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3" y="10"/>
                    <a:pt x="53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moveTo>
                    <a:pt x="63" y="42"/>
                  </a:moveTo>
                  <a:cubicBezTo>
                    <a:pt x="63" y="41"/>
                    <a:pt x="63" y="42"/>
                    <a:pt x="63" y="43"/>
                  </a:cubicBezTo>
                  <a:cubicBezTo>
                    <a:pt x="63" y="43"/>
                    <a:pt x="63" y="42"/>
                    <a:pt x="63" y="42"/>
                  </a:cubicBezTo>
                  <a:moveTo>
                    <a:pt x="60" y="43"/>
                  </a:moveTo>
                  <a:cubicBezTo>
                    <a:pt x="60" y="43"/>
                    <a:pt x="61" y="43"/>
                    <a:pt x="60" y="43"/>
                  </a:cubicBezTo>
                  <a:cubicBezTo>
                    <a:pt x="61" y="42"/>
                    <a:pt x="60" y="43"/>
                    <a:pt x="60" y="43"/>
                  </a:cubicBezTo>
                  <a:cubicBezTo>
                    <a:pt x="60" y="43"/>
                    <a:pt x="61" y="44"/>
                    <a:pt x="61" y="44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61" y="45"/>
                    <a:pt x="60" y="46"/>
                    <a:pt x="61" y="46"/>
                  </a:cubicBezTo>
                  <a:cubicBezTo>
                    <a:pt x="60" y="45"/>
                    <a:pt x="61" y="45"/>
                    <a:pt x="61" y="44"/>
                  </a:cubicBezTo>
                  <a:cubicBezTo>
                    <a:pt x="60" y="44"/>
                    <a:pt x="60" y="44"/>
                    <a:pt x="60" y="43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1"/>
                    <a:pt x="62" y="41"/>
                  </a:cubicBezTo>
                  <a:cubicBezTo>
                    <a:pt x="62" y="42"/>
                    <a:pt x="62" y="41"/>
                    <a:pt x="62" y="42"/>
                  </a:cubicBezTo>
                  <a:moveTo>
                    <a:pt x="62" y="41"/>
                  </a:moveTo>
                  <a:cubicBezTo>
                    <a:pt x="62" y="41"/>
                    <a:pt x="61" y="42"/>
                    <a:pt x="61" y="41"/>
                  </a:cubicBezTo>
                  <a:cubicBezTo>
                    <a:pt x="61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moveTo>
                    <a:pt x="60" y="42"/>
                  </a:moveTo>
                  <a:cubicBezTo>
                    <a:pt x="60" y="42"/>
                    <a:pt x="60" y="43"/>
                    <a:pt x="60" y="43"/>
                  </a:cubicBezTo>
                  <a:cubicBezTo>
                    <a:pt x="60" y="43"/>
                    <a:pt x="60" y="42"/>
                    <a:pt x="60" y="42"/>
                  </a:cubicBezTo>
                  <a:moveTo>
                    <a:pt x="60" y="20"/>
                  </a:moveTo>
                  <a:cubicBezTo>
                    <a:pt x="61" y="21"/>
                    <a:pt x="60" y="21"/>
                    <a:pt x="61" y="21"/>
                  </a:cubicBezTo>
                  <a:cubicBezTo>
                    <a:pt x="60" y="21"/>
                    <a:pt x="61" y="20"/>
                    <a:pt x="60" y="21"/>
                  </a:cubicBezTo>
                  <a:cubicBezTo>
                    <a:pt x="60" y="20"/>
                    <a:pt x="60" y="20"/>
                    <a:pt x="60" y="20"/>
                  </a:cubicBezTo>
                  <a:moveTo>
                    <a:pt x="64" y="35"/>
                  </a:moveTo>
                  <a:cubicBezTo>
                    <a:pt x="65" y="35"/>
                    <a:pt x="65" y="36"/>
                    <a:pt x="65" y="3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8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37"/>
                    <a:pt x="65" y="37"/>
                    <a:pt x="65" y="37"/>
                  </a:cubicBezTo>
                  <a:cubicBezTo>
                    <a:pt x="65" y="36"/>
                    <a:pt x="64" y="36"/>
                    <a:pt x="65" y="36"/>
                  </a:cubicBezTo>
                  <a:cubicBezTo>
                    <a:pt x="64" y="35"/>
                    <a:pt x="64" y="35"/>
                    <a:pt x="64" y="35"/>
                  </a:cubicBezTo>
                  <a:moveTo>
                    <a:pt x="61" y="44"/>
                  </a:moveTo>
                  <a:cubicBezTo>
                    <a:pt x="61" y="44"/>
                    <a:pt x="61" y="43"/>
                    <a:pt x="61" y="43"/>
                  </a:cubicBezTo>
                  <a:cubicBezTo>
                    <a:pt x="61" y="43"/>
                    <a:pt x="61" y="44"/>
                    <a:pt x="61" y="44"/>
                  </a:cubicBezTo>
                  <a:moveTo>
                    <a:pt x="63" y="45"/>
                  </a:moveTo>
                  <a:cubicBezTo>
                    <a:pt x="62" y="45"/>
                    <a:pt x="62" y="46"/>
                    <a:pt x="62" y="46"/>
                  </a:cubicBezTo>
                  <a:cubicBezTo>
                    <a:pt x="61" y="45"/>
                    <a:pt x="62" y="44"/>
                    <a:pt x="62" y="43"/>
                  </a:cubicBezTo>
                  <a:cubicBezTo>
                    <a:pt x="62" y="43"/>
                    <a:pt x="61" y="43"/>
                    <a:pt x="61" y="43"/>
                  </a:cubicBezTo>
                  <a:cubicBezTo>
                    <a:pt x="62" y="43"/>
                    <a:pt x="61" y="43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2" y="42"/>
                    <a:pt x="61" y="42"/>
                    <a:pt x="62" y="43"/>
                  </a:cubicBezTo>
                  <a:cubicBezTo>
                    <a:pt x="62" y="43"/>
                    <a:pt x="62" y="43"/>
                    <a:pt x="62" y="44"/>
                  </a:cubicBezTo>
                  <a:cubicBezTo>
                    <a:pt x="62" y="44"/>
                    <a:pt x="62" y="43"/>
                    <a:pt x="62" y="43"/>
                  </a:cubicBezTo>
                  <a:cubicBezTo>
                    <a:pt x="62" y="44"/>
                    <a:pt x="62" y="45"/>
                    <a:pt x="63" y="45"/>
                  </a:cubicBezTo>
                  <a:moveTo>
                    <a:pt x="65" y="43"/>
                  </a:moveTo>
                  <a:cubicBezTo>
                    <a:pt x="65" y="43"/>
                    <a:pt x="65" y="43"/>
                    <a:pt x="65" y="44"/>
                  </a:cubicBezTo>
                  <a:cubicBezTo>
                    <a:pt x="65" y="44"/>
                    <a:pt x="66" y="45"/>
                    <a:pt x="65" y="45"/>
                  </a:cubicBezTo>
                  <a:cubicBezTo>
                    <a:pt x="65" y="44"/>
                    <a:pt x="65" y="43"/>
                    <a:pt x="65" y="43"/>
                  </a:cubicBezTo>
                  <a:moveTo>
                    <a:pt x="40" y="52"/>
                  </a:moveTo>
                  <a:cubicBezTo>
                    <a:pt x="39" y="52"/>
                    <a:pt x="38" y="52"/>
                    <a:pt x="38" y="52"/>
                  </a:cubicBezTo>
                  <a:cubicBezTo>
                    <a:pt x="38" y="52"/>
                    <a:pt x="39" y="52"/>
                    <a:pt x="40" y="52"/>
                  </a:cubicBezTo>
                  <a:moveTo>
                    <a:pt x="36" y="8"/>
                  </a:moveTo>
                  <a:cubicBezTo>
                    <a:pt x="36" y="7"/>
                    <a:pt x="36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moveTo>
                    <a:pt x="37" y="7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7" y="7"/>
                    <a:pt x="37" y="7"/>
                  </a:cubicBezTo>
                  <a:moveTo>
                    <a:pt x="36" y="8"/>
                  </a:moveTo>
                  <a:cubicBezTo>
                    <a:pt x="36" y="9"/>
                    <a:pt x="36" y="9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moveTo>
                    <a:pt x="30" y="7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moveTo>
                    <a:pt x="36" y="9"/>
                  </a:moveTo>
                  <a:cubicBezTo>
                    <a:pt x="37" y="9"/>
                    <a:pt x="37" y="10"/>
                    <a:pt x="38" y="10"/>
                  </a:cubicBezTo>
                  <a:cubicBezTo>
                    <a:pt x="37" y="10"/>
                    <a:pt x="38" y="10"/>
                    <a:pt x="38" y="10"/>
                  </a:cubicBezTo>
                  <a:cubicBezTo>
                    <a:pt x="38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10"/>
                  </a:cubicBezTo>
                  <a:cubicBezTo>
                    <a:pt x="36" y="10"/>
                    <a:pt x="36" y="10"/>
                    <a:pt x="36" y="9"/>
                  </a:cubicBezTo>
                  <a:moveTo>
                    <a:pt x="39" y="8"/>
                  </a:moveTo>
                  <a:cubicBezTo>
                    <a:pt x="39" y="8"/>
                    <a:pt x="38" y="8"/>
                    <a:pt x="38" y="8"/>
                  </a:cubicBezTo>
                  <a:cubicBezTo>
                    <a:pt x="38" y="7"/>
                    <a:pt x="38" y="8"/>
                    <a:pt x="39" y="8"/>
                  </a:cubicBezTo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8"/>
                  </a:cubicBezTo>
                  <a:cubicBezTo>
                    <a:pt x="28" y="8"/>
                    <a:pt x="28" y="9"/>
                    <a:pt x="28" y="9"/>
                  </a:cubicBezTo>
                  <a:cubicBezTo>
                    <a:pt x="28" y="9"/>
                    <a:pt x="28" y="8"/>
                    <a:pt x="29" y="8"/>
                  </a:cubicBezTo>
                  <a:cubicBezTo>
                    <a:pt x="29" y="9"/>
                    <a:pt x="29" y="8"/>
                    <a:pt x="30" y="8"/>
                  </a:cubicBezTo>
                  <a:cubicBezTo>
                    <a:pt x="30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moveTo>
                    <a:pt x="38" y="9"/>
                  </a:moveTo>
                  <a:cubicBezTo>
                    <a:pt x="38" y="9"/>
                    <a:pt x="39" y="10"/>
                    <a:pt x="39" y="10"/>
                  </a:cubicBezTo>
                  <a:cubicBezTo>
                    <a:pt x="39" y="10"/>
                    <a:pt x="38" y="9"/>
                    <a:pt x="38" y="9"/>
                  </a:cubicBezTo>
                  <a:moveTo>
                    <a:pt x="37" y="10"/>
                  </a:moveTo>
                  <a:cubicBezTo>
                    <a:pt x="37" y="11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moveTo>
                    <a:pt x="27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25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moveTo>
                    <a:pt x="39" y="8"/>
                  </a:moveTo>
                  <a:cubicBezTo>
                    <a:pt x="40" y="8"/>
                    <a:pt x="40" y="9"/>
                    <a:pt x="41" y="9"/>
                  </a:cubicBezTo>
                  <a:cubicBezTo>
                    <a:pt x="41" y="9"/>
                    <a:pt x="42" y="9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1" y="9"/>
                    <a:pt x="40" y="9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22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2" y="14"/>
                    <a:pt x="22" y="14"/>
                  </a:cubicBezTo>
                  <a:moveTo>
                    <a:pt x="20" y="18"/>
                  </a:moveTo>
                  <a:cubicBezTo>
                    <a:pt x="20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moveTo>
                    <a:pt x="22" y="15"/>
                  </a:moveTo>
                  <a:cubicBezTo>
                    <a:pt x="22" y="15"/>
                    <a:pt x="21" y="16"/>
                    <a:pt x="21" y="16"/>
                  </a:cubicBezTo>
                  <a:cubicBezTo>
                    <a:pt x="20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8"/>
                  </a:cubicBezTo>
                  <a:cubicBezTo>
                    <a:pt x="19" y="17"/>
                    <a:pt x="19" y="18"/>
                    <a:pt x="19" y="18"/>
                  </a:cubicBezTo>
                  <a:cubicBezTo>
                    <a:pt x="19" y="17"/>
                    <a:pt x="20" y="17"/>
                    <a:pt x="20" y="17"/>
                  </a:cubicBezTo>
                  <a:cubicBezTo>
                    <a:pt x="20" y="17"/>
                    <a:pt x="20" y="16"/>
                    <a:pt x="20" y="16"/>
                  </a:cubicBezTo>
                  <a:cubicBezTo>
                    <a:pt x="20" y="16"/>
                    <a:pt x="20" y="16"/>
                    <a:pt x="20" y="17"/>
                  </a:cubicBezTo>
                  <a:cubicBezTo>
                    <a:pt x="20" y="17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moveTo>
                    <a:pt x="22" y="15"/>
                  </a:moveTo>
                  <a:cubicBezTo>
                    <a:pt x="21" y="15"/>
                    <a:pt x="21" y="15"/>
                    <a:pt x="21" y="16"/>
                  </a:cubicBezTo>
                  <a:cubicBezTo>
                    <a:pt x="21" y="15"/>
                    <a:pt x="22" y="15"/>
                    <a:pt x="22" y="15"/>
                  </a:cubicBezTo>
                  <a:moveTo>
                    <a:pt x="27" y="8"/>
                  </a:moveTo>
                  <a:cubicBezTo>
                    <a:pt x="27" y="8"/>
                    <a:pt x="28" y="8"/>
                    <a:pt x="28" y="8"/>
                  </a:cubicBezTo>
                  <a:cubicBezTo>
                    <a:pt x="28" y="8"/>
                    <a:pt x="27" y="8"/>
                    <a:pt x="27" y="8"/>
                  </a:cubicBezTo>
                  <a:moveTo>
                    <a:pt x="27" y="9"/>
                  </a:moveTo>
                  <a:cubicBezTo>
                    <a:pt x="27" y="8"/>
                    <a:pt x="28" y="8"/>
                    <a:pt x="28" y="8"/>
                  </a:cubicBezTo>
                  <a:cubicBezTo>
                    <a:pt x="28" y="8"/>
                    <a:pt x="27" y="8"/>
                    <a:pt x="27" y="9"/>
                  </a:cubicBezTo>
                  <a:moveTo>
                    <a:pt x="16" y="18"/>
                  </a:moveTo>
                  <a:cubicBezTo>
                    <a:pt x="16" y="19"/>
                    <a:pt x="16" y="19"/>
                    <a:pt x="15" y="19"/>
                  </a:cubicBezTo>
                  <a:cubicBezTo>
                    <a:pt x="15" y="19"/>
                    <a:pt x="16" y="19"/>
                    <a:pt x="16" y="18"/>
                  </a:cubicBezTo>
                  <a:moveTo>
                    <a:pt x="18" y="15"/>
                  </a:moveTo>
                  <a:cubicBezTo>
                    <a:pt x="18" y="15"/>
                    <a:pt x="18" y="16"/>
                    <a:pt x="17" y="16"/>
                  </a:cubicBezTo>
                  <a:cubicBezTo>
                    <a:pt x="17" y="17"/>
                    <a:pt x="16" y="18"/>
                    <a:pt x="16" y="18"/>
                  </a:cubicBezTo>
                  <a:cubicBezTo>
                    <a:pt x="17" y="17"/>
                    <a:pt x="18" y="16"/>
                    <a:pt x="18" y="15"/>
                  </a:cubicBezTo>
                  <a:moveTo>
                    <a:pt x="4" y="53"/>
                  </a:moveTo>
                  <a:cubicBezTo>
                    <a:pt x="4" y="53"/>
                    <a:pt x="4" y="52"/>
                    <a:pt x="4" y="51"/>
                  </a:cubicBezTo>
                  <a:cubicBezTo>
                    <a:pt x="4" y="52"/>
                    <a:pt x="4" y="52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moveTo>
                    <a:pt x="4" y="55"/>
                  </a:moveTo>
                  <a:cubicBezTo>
                    <a:pt x="4" y="54"/>
                    <a:pt x="4" y="54"/>
                    <a:pt x="4" y="53"/>
                  </a:cubicBezTo>
                  <a:cubicBezTo>
                    <a:pt x="4" y="54"/>
                    <a:pt x="4" y="55"/>
                    <a:pt x="4" y="55"/>
                  </a:cubicBezTo>
                  <a:moveTo>
                    <a:pt x="3" y="56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6"/>
                    <a:pt x="3" y="56"/>
                  </a:cubicBezTo>
                  <a:moveTo>
                    <a:pt x="43" y="10"/>
                  </a:moveTo>
                  <a:cubicBezTo>
                    <a:pt x="43" y="10"/>
                    <a:pt x="44" y="11"/>
                    <a:pt x="44" y="11"/>
                  </a:cubicBezTo>
                  <a:cubicBezTo>
                    <a:pt x="44" y="11"/>
                    <a:pt x="43" y="11"/>
                    <a:pt x="43" y="10"/>
                  </a:cubicBezTo>
                  <a:moveTo>
                    <a:pt x="19" y="18"/>
                  </a:moveTo>
                  <a:cubicBezTo>
                    <a:pt x="19" y="18"/>
                    <a:pt x="19" y="19"/>
                    <a:pt x="18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3"/>
                    <a:pt x="16" y="23"/>
                  </a:cubicBezTo>
                  <a:cubicBezTo>
                    <a:pt x="16" y="24"/>
                    <a:pt x="16" y="23"/>
                    <a:pt x="16" y="24"/>
                  </a:cubicBezTo>
                  <a:cubicBezTo>
                    <a:pt x="16" y="24"/>
                    <a:pt x="16" y="23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5"/>
                    <a:pt x="15" y="26"/>
                    <a:pt x="15" y="26"/>
                  </a:cubicBezTo>
                  <a:cubicBezTo>
                    <a:pt x="15" y="26"/>
                    <a:pt x="15" y="27"/>
                    <a:pt x="15" y="26"/>
                  </a:cubicBezTo>
                  <a:cubicBezTo>
                    <a:pt x="15" y="27"/>
                    <a:pt x="15" y="27"/>
                    <a:pt x="14" y="28"/>
                  </a:cubicBezTo>
                  <a:cubicBezTo>
                    <a:pt x="15" y="28"/>
                    <a:pt x="14" y="28"/>
                    <a:pt x="14" y="29"/>
                  </a:cubicBezTo>
                  <a:cubicBezTo>
                    <a:pt x="14" y="29"/>
                    <a:pt x="14" y="29"/>
                    <a:pt x="14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4"/>
                    <a:pt x="13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2" y="35"/>
                    <a:pt x="12" y="35"/>
                  </a:cubicBezTo>
                  <a:cubicBezTo>
                    <a:pt x="12" y="36"/>
                    <a:pt x="13" y="35"/>
                    <a:pt x="13" y="36"/>
                  </a:cubicBezTo>
                  <a:cubicBezTo>
                    <a:pt x="13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1" y="40"/>
                    <a:pt x="11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3"/>
                  </a:cubicBezTo>
                  <a:cubicBezTo>
                    <a:pt x="12" y="44"/>
                    <a:pt x="12" y="45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7"/>
                    <a:pt x="12" y="48"/>
                  </a:cubicBezTo>
                  <a:cubicBezTo>
                    <a:pt x="12" y="49"/>
                    <a:pt x="12" y="50"/>
                    <a:pt x="11" y="51"/>
                  </a:cubicBezTo>
                  <a:cubicBezTo>
                    <a:pt x="11" y="51"/>
                    <a:pt x="12" y="50"/>
                    <a:pt x="11" y="50"/>
                  </a:cubicBezTo>
                  <a:cubicBezTo>
                    <a:pt x="11" y="49"/>
                    <a:pt x="11" y="50"/>
                    <a:pt x="11" y="50"/>
                  </a:cubicBezTo>
                  <a:cubicBezTo>
                    <a:pt x="11" y="50"/>
                    <a:pt x="11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2"/>
                    <a:pt x="11" y="53"/>
                    <a:pt x="11" y="53"/>
                  </a:cubicBezTo>
                  <a:cubicBezTo>
                    <a:pt x="11" y="54"/>
                    <a:pt x="11" y="55"/>
                    <a:pt x="11" y="56"/>
                  </a:cubicBezTo>
                  <a:cubicBezTo>
                    <a:pt x="11" y="56"/>
                    <a:pt x="11" y="58"/>
                    <a:pt x="11" y="59"/>
                  </a:cubicBezTo>
                  <a:cubicBezTo>
                    <a:pt x="12" y="59"/>
                    <a:pt x="11" y="60"/>
                    <a:pt x="11" y="61"/>
                  </a:cubicBezTo>
                  <a:cubicBezTo>
                    <a:pt x="11" y="61"/>
                    <a:pt x="12" y="62"/>
                    <a:pt x="12" y="63"/>
                  </a:cubicBezTo>
                  <a:cubicBezTo>
                    <a:pt x="12" y="63"/>
                    <a:pt x="12" y="64"/>
                    <a:pt x="12" y="65"/>
                  </a:cubicBezTo>
                  <a:cubicBezTo>
                    <a:pt x="12" y="66"/>
                    <a:pt x="11" y="66"/>
                    <a:pt x="12" y="67"/>
                  </a:cubicBezTo>
                  <a:cubicBezTo>
                    <a:pt x="12" y="67"/>
                    <a:pt x="12" y="67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69"/>
                    <a:pt x="12" y="70"/>
                    <a:pt x="12" y="71"/>
                  </a:cubicBezTo>
                  <a:cubicBezTo>
                    <a:pt x="12" y="71"/>
                    <a:pt x="12" y="71"/>
                    <a:pt x="12" y="72"/>
                  </a:cubicBezTo>
                  <a:cubicBezTo>
                    <a:pt x="12" y="72"/>
                    <a:pt x="12" y="72"/>
                    <a:pt x="1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3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2" y="74"/>
                  </a:cubicBezTo>
                  <a:cubicBezTo>
                    <a:pt x="12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2" y="74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1" y="7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75"/>
                    <a:pt x="12" y="75"/>
                    <a:pt x="12" y="75"/>
                  </a:cubicBezTo>
                  <a:cubicBezTo>
                    <a:pt x="12" y="75"/>
                    <a:pt x="11" y="75"/>
                    <a:pt x="11" y="75"/>
                  </a:cubicBezTo>
                  <a:cubicBezTo>
                    <a:pt x="11" y="76"/>
                    <a:pt x="12" y="75"/>
                    <a:pt x="12" y="75"/>
                  </a:cubicBezTo>
                  <a:cubicBezTo>
                    <a:pt x="12" y="76"/>
                    <a:pt x="12" y="76"/>
                    <a:pt x="11" y="76"/>
                  </a:cubicBezTo>
                  <a:cubicBezTo>
                    <a:pt x="11" y="76"/>
                    <a:pt x="12" y="76"/>
                    <a:pt x="12" y="76"/>
                  </a:cubicBezTo>
                  <a:cubicBezTo>
                    <a:pt x="12" y="76"/>
                    <a:pt x="12" y="76"/>
                    <a:pt x="11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2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3" y="75"/>
                  </a:cubicBezTo>
                  <a:cubicBezTo>
                    <a:pt x="13" y="75"/>
                    <a:pt x="13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14" y="74"/>
                    <a:pt x="14" y="75"/>
                  </a:cubicBezTo>
                  <a:cubicBezTo>
                    <a:pt x="13" y="75"/>
                    <a:pt x="13" y="74"/>
                    <a:pt x="13" y="74"/>
                  </a:cubicBezTo>
                  <a:cubicBezTo>
                    <a:pt x="13" y="74"/>
                    <a:pt x="13" y="74"/>
                    <a:pt x="13" y="75"/>
                  </a:cubicBezTo>
                  <a:cubicBezTo>
                    <a:pt x="13" y="75"/>
                    <a:pt x="13" y="74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4" y="73"/>
                    <a:pt x="14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72"/>
                    <a:pt x="13" y="73"/>
                    <a:pt x="13" y="73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0"/>
                    <a:pt x="13" y="69"/>
                    <a:pt x="13" y="69"/>
                  </a:cubicBezTo>
                  <a:cubicBezTo>
                    <a:pt x="13" y="69"/>
                    <a:pt x="13" y="69"/>
                    <a:pt x="13" y="68"/>
                  </a:cubicBezTo>
                  <a:cubicBezTo>
                    <a:pt x="13" y="68"/>
                    <a:pt x="13" y="69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2" y="68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69"/>
                    <a:pt x="12" y="68"/>
                    <a:pt x="12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7"/>
                    <a:pt x="13" y="66"/>
                  </a:cubicBezTo>
                  <a:cubicBezTo>
                    <a:pt x="13" y="66"/>
                    <a:pt x="13" y="67"/>
                    <a:pt x="12" y="67"/>
                  </a:cubicBezTo>
                  <a:cubicBezTo>
                    <a:pt x="12" y="66"/>
                    <a:pt x="13" y="65"/>
                    <a:pt x="13" y="65"/>
                  </a:cubicBezTo>
                  <a:cubicBezTo>
                    <a:pt x="12" y="64"/>
                    <a:pt x="13" y="64"/>
                    <a:pt x="13" y="64"/>
                  </a:cubicBezTo>
                  <a:cubicBezTo>
                    <a:pt x="13" y="63"/>
                    <a:pt x="12" y="64"/>
                    <a:pt x="12" y="63"/>
                  </a:cubicBezTo>
                  <a:cubicBezTo>
                    <a:pt x="13" y="63"/>
                    <a:pt x="12" y="62"/>
                    <a:pt x="13" y="62"/>
                  </a:cubicBezTo>
                  <a:cubicBezTo>
                    <a:pt x="13" y="62"/>
                    <a:pt x="12" y="62"/>
                    <a:pt x="12" y="62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59"/>
                    <a:pt x="12" y="59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8"/>
                    <a:pt x="12" y="58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2" y="57"/>
                    <a:pt x="12" y="56"/>
                  </a:cubicBezTo>
                  <a:cubicBezTo>
                    <a:pt x="12" y="56"/>
                    <a:pt x="12" y="55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2"/>
                  </a:cubicBezTo>
                  <a:cubicBezTo>
                    <a:pt x="13" y="53"/>
                    <a:pt x="13" y="52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0"/>
                    <a:pt x="12" y="50"/>
                  </a:cubicBezTo>
                  <a:cubicBezTo>
                    <a:pt x="12" y="49"/>
                    <a:pt x="12" y="48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4" y="46"/>
                    <a:pt x="15" y="45"/>
                  </a:cubicBezTo>
                  <a:cubicBezTo>
                    <a:pt x="15" y="45"/>
                    <a:pt x="14" y="46"/>
                    <a:pt x="14" y="45"/>
                  </a:cubicBezTo>
                  <a:cubicBezTo>
                    <a:pt x="15" y="45"/>
                    <a:pt x="15" y="46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7" y="45"/>
                    <a:pt x="17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4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0" y="44"/>
                    <a:pt x="21" y="44"/>
                  </a:cubicBezTo>
                  <a:cubicBezTo>
                    <a:pt x="21" y="44"/>
                    <a:pt x="21" y="44"/>
                    <a:pt x="20" y="44"/>
                  </a:cubicBezTo>
                  <a:cubicBezTo>
                    <a:pt x="20" y="44"/>
                    <a:pt x="21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3"/>
                  </a:cubicBezTo>
                  <a:cubicBezTo>
                    <a:pt x="24" y="43"/>
                    <a:pt x="24" y="44"/>
                    <a:pt x="25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5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9" y="43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3" y="43"/>
                    <a:pt x="33" y="42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2"/>
                    <a:pt x="36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9" y="42"/>
                    <a:pt x="40" y="42"/>
                  </a:cubicBezTo>
                  <a:cubicBezTo>
                    <a:pt x="41" y="42"/>
                    <a:pt x="42" y="42"/>
                    <a:pt x="43" y="42"/>
                  </a:cubicBezTo>
                  <a:cubicBezTo>
                    <a:pt x="44" y="42"/>
                    <a:pt x="44" y="42"/>
                    <a:pt x="44" y="43"/>
                  </a:cubicBezTo>
                  <a:cubicBezTo>
                    <a:pt x="45" y="42"/>
                    <a:pt x="46" y="43"/>
                    <a:pt x="47" y="43"/>
                  </a:cubicBezTo>
                  <a:cubicBezTo>
                    <a:pt x="48" y="43"/>
                    <a:pt x="49" y="43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5"/>
                  </a:cubicBezTo>
                  <a:cubicBezTo>
                    <a:pt x="52" y="44"/>
                    <a:pt x="51" y="44"/>
                    <a:pt x="51" y="44"/>
                  </a:cubicBezTo>
                  <a:cubicBezTo>
                    <a:pt x="52" y="44"/>
                    <a:pt x="52" y="44"/>
                    <a:pt x="52" y="45"/>
                  </a:cubicBezTo>
                  <a:cubicBezTo>
                    <a:pt x="53" y="45"/>
                    <a:pt x="53" y="45"/>
                    <a:pt x="53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5"/>
                    <a:pt x="55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6"/>
                    <a:pt x="55" y="46"/>
                    <a:pt x="55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55" y="48"/>
                    <a:pt x="55" y="48"/>
                  </a:cubicBezTo>
                  <a:cubicBezTo>
                    <a:pt x="55" y="49"/>
                    <a:pt x="55" y="50"/>
                    <a:pt x="55" y="50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2"/>
                  </a:cubicBezTo>
                  <a:cubicBezTo>
                    <a:pt x="55" y="52"/>
                    <a:pt x="55" y="52"/>
                    <a:pt x="55" y="53"/>
                  </a:cubicBezTo>
                  <a:cubicBezTo>
                    <a:pt x="55" y="53"/>
                    <a:pt x="55" y="53"/>
                    <a:pt x="55" y="54"/>
                  </a:cubicBezTo>
                  <a:cubicBezTo>
                    <a:pt x="55" y="55"/>
                    <a:pt x="55" y="52"/>
                    <a:pt x="55" y="54"/>
                  </a:cubicBezTo>
                  <a:cubicBezTo>
                    <a:pt x="55" y="54"/>
                    <a:pt x="55" y="54"/>
                    <a:pt x="55" y="55"/>
                  </a:cubicBezTo>
                  <a:cubicBezTo>
                    <a:pt x="55" y="55"/>
                    <a:pt x="56" y="55"/>
                    <a:pt x="56" y="55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7"/>
                    <a:pt x="56" y="58"/>
                    <a:pt x="56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60"/>
                    <a:pt x="56" y="61"/>
                    <a:pt x="57" y="61"/>
                  </a:cubicBezTo>
                  <a:cubicBezTo>
                    <a:pt x="57" y="61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ubicBezTo>
                    <a:pt x="57" y="63"/>
                    <a:pt x="57" y="63"/>
                    <a:pt x="57" y="64"/>
                  </a:cubicBezTo>
                  <a:cubicBezTo>
                    <a:pt x="57" y="64"/>
                    <a:pt x="57" y="63"/>
                    <a:pt x="57" y="63"/>
                  </a:cubicBezTo>
                  <a:cubicBezTo>
                    <a:pt x="57" y="63"/>
                    <a:pt x="57" y="64"/>
                    <a:pt x="57" y="64"/>
                  </a:cubicBezTo>
                  <a:cubicBezTo>
                    <a:pt x="57" y="64"/>
                    <a:pt x="57" y="65"/>
                    <a:pt x="57" y="64"/>
                  </a:cubicBezTo>
                  <a:cubicBezTo>
                    <a:pt x="57" y="64"/>
                    <a:pt x="57" y="64"/>
                    <a:pt x="57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8" y="65"/>
                    <a:pt x="57" y="66"/>
                    <a:pt x="58" y="66"/>
                  </a:cubicBezTo>
                  <a:cubicBezTo>
                    <a:pt x="58" y="67"/>
                    <a:pt x="58" y="67"/>
                    <a:pt x="58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9"/>
                    <a:pt x="57" y="70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8" y="71"/>
                    <a:pt x="58" y="72"/>
                    <a:pt x="58" y="73"/>
                  </a:cubicBezTo>
                  <a:cubicBezTo>
                    <a:pt x="58" y="73"/>
                    <a:pt x="58" y="74"/>
                    <a:pt x="58" y="74"/>
                  </a:cubicBezTo>
                  <a:cubicBezTo>
                    <a:pt x="58" y="74"/>
                    <a:pt x="59" y="75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9" y="75"/>
                    <a:pt x="54" y="76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7" y="75"/>
                    <a:pt x="57" y="75"/>
                  </a:cubicBezTo>
                  <a:cubicBezTo>
                    <a:pt x="57" y="75"/>
                    <a:pt x="57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5"/>
                    <a:pt x="58" y="76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8" y="75"/>
                  </a:cubicBezTo>
                  <a:cubicBezTo>
                    <a:pt x="58" y="75"/>
                    <a:pt x="59" y="75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3" y="76"/>
                    <a:pt x="63" y="77"/>
                    <a:pt x="62" y="77"/>
                  </a:cubicBezTo>
                  <a:cubicBezTo>
                    <a:pt x="62" y="77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9"/>
                    <a:pt x="62" y="79"/>
                    <a:pt x="62" y="79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3" y="79"/>
                    <a:pt x="63" y="7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1"/>
                    <a:pt x="62" y="81"/>
                    <a:pt x="62" y="81"/>
                  </a:cubicBezTo>
                  <a:cubicBezTo>
                    <a:pt x="62" y="81"/>
                    <a:pt x="62" y="81"/>
                    <a:pt x="61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2"/>
                    <a:pt x="61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8" y="82"/>
                    <a:pt x="58" y="82"/>
                  </a:cubicBezTo>
                  <a:cubicBezTo>
                    <a:pt x="58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2"/>
                    <a:pt x="55" y="82"/>
                    <a:pt x="54" y="82"/>
                  </a:cubicBezTo>
                  <a:cubicBezTo>
                    <a:pt x="54" y="81"/>
                    <a:pt x="54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3" y="82"/>
                    <a:pt x="52" y="82"/>
                    <a:pt x="52" y="81"/>
                  </a:cubicBezTo>
                  <a:cubicBezTo>
                    <a:pt x="52" y="81"/>
                    <a:pt x="52" y="82"/>
                    <a:pt x="52" y="82"/>
                  </a:cubicBezTo>
                  <a:cubicBezTo>
                    <a:pt x="53" y="82"/>
                    <a:pt x="52" y="82"/>
                    <a:pt x="52" y="82"/>
                  </a:cubicBezTo>
                  <a:cubicBezTo>
                    <a:pt x="51" y="81"/>
                    <a:pt x="51" y="81"/>
                    <a:pt x="50" y="80"/>
                  </a:cubicBezTo>
                  <a:cubicBezTo>
                    <a:pt x="50" y="79"/>
                    <a:pt x="49" y="79"/>
                    <a:pt x="50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9" y="78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5"/>
                    <a:pt x="49" y="75"/>
                    <a:pt x="49" y="74"/>
                  </a:cubicBezTo>
                  <a:cubicBezTo>
                    <a:pt x="49" y="75"/>
                    <a:pt x="49" y="73"/>
                    <a:pt x="48" y="73"/>
                  </a:cubicBezTo>
                  <a:cubicBezTo>
                    <a:pt x="48" y="73"/>
                    <a:pt x="48" y="72"/>
                    <a:pt x="48" y="71"/>
                  </a:cubicBezTo>
                  <a:cubicBezTo>
                    <a:pt x="48" y="69"/>
                    <a:pt x="48" y="67"/>
                    <a:pt x="47" y="65"/>
                  </a:cubicBezTo>
                  <a:cubicBezTo>
                    <a:pt x="47" y="65"/>
                    <a:pt x="48" y="65"/>
                    <a:pt x="48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5"/>
                    <a:pt x="48" y="65"/>
                    <a:pt x="47" y="64"/>
                  </a:cubicBezTo>
                  <a:cubicBezTo>
                    <a:pt x="47" y="64"/>
                    <a:pt x="48" y="64"/>
                    <a:pt x="48" y="64"/>
                  </a:cubicBezTo>
                  <a:cubicBezTo>
                    <a:pt x="48" y="63"/>
                    <a:pt x="47" y="63"/>
                    <a:pt x="47" y="63"/>
                  </a:cubicBezTo>
                  <a:cubicBezTo>
                    <a:pt x="47" y="63"/>
                    <a:pt x="47" y="63"/>
                    <a:pt x="48" y="63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2"/>
                    <a:pt x="47" y="61"/>
                    <a:pt x="47" y="61"/>
                  </a:cubicBezTo>
                  <a:cubicBezTo>
                    <a:pt x="47" y="61"/>
                    <a:pt x="48" y="61"/>
                    <a:pt x="48" y="61"/>
                  </a:cubicBezTo>
                  <a:cubicBezTo>
                    <a:pt x="48" y="60"/>
                    <a:pt x="47" y="59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6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6"/>
                    <a:pt x="47" y="56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4"/>
                    <a:pt x="47" y="54"/>
                  </a:cubicBezTo>
                  <a:cubicBezTo>
                    <a:pt x="47" y="54"/>
                    <a:pt x="47" y="54"/>
                    <a:pt x="47" y="53"/>
                  </a:cubicBezTo>
                  <a:cubicBezTo>
                    <a:pt x="47" y="53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2"/>
                    <a:pt x="45" y="52"/>
                  </a:cubicBez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2"/>
                    <a:pt x="42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1" y="51"/>
                    <a:pt x="40" y="51"/>
                    <a:pt x="40" y="51"/>
                  </a:cubicBezTo>
                  <a:cubicBezTo>
                    <a:pt x="40" y="51"/>
                    <a:pt x="41" y="51"/>
                    <a:pt x="41" y="51"/>
                  </a:cubicBezTo>
                  <a:cubicBezTo>
                    <a:pt x="41" y="51"/>
                    <a:pt x="41" y="51"/>
                    <a:pt x="42" y="51"/>
                  </a:cubicBezTo>
                  <a:cubicBezTo>
                    <a:pt x="42" y="51"/>
                    <a:pt x="41" y="51"/>
                    <a:pt x="41" y="51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49"/>
                    <a:pt x="43" y="50"/>
                    <a:pt x="43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1"/>
                  </a:cubicBezTo>
                  <a:cubicBezTo>
                    <a:pt x="45" y="51"/>
                    <a:pt x="46" y="50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0"/>
                    <a:pt x="45" y="50"/>
                    <a:pt x="45" y="50"/>
                  </a:cubicBezTo>
                  <a:cubicBezTo>
                    <a:pt x="46" y="50"/>
                    <a:pt x="46" y="50"/>
                    <a:pt x="47" y="51"/>
                  </a:cubicBezTo>
                  <a:cubicBezTo>
                    <a:pt x="47" y="51"/>
                    <a:pt x="47" y="50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49"/>
                    <a:pt x="47" y="49"/>
                  </a:cubicBezTo>
                  <a:cubicBezTo>
                    <a:pt x="46" y="49"/>
                    <a:pt x="47" y="50"/>
                    <a:pt x="47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5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9"/>
                    <a:pt x="45" y="50"/>
                    <a:pt x="45" y="50"/>
                  </a:cubicBezTo>
                  <a:cubicBezTo>
                    <a:pt x="45" y="50"/>
                    <a:pt x="45" y="49"/>
                    <a:pt x="44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0" y="48"/>
                    <a:pt x="39" y="48"/>
                  </a:cubicBezTo>
                  <a:cubicBezTo>
                    <a:pt x="39" y="48"/>
                    <a:pt x="39" y="49"/>
                    <a:pt x="38" y="49"/>
                  </a:cubicBezTo>
                  <a:cubicBezTo>
                    <a:pt x="38" y="49"/>
                    <a:pt x="39" y="49"/>
                    <a:pt x="39" y="49"/>
                  </a:cubicBezTo>
                  <a:cubicBezTo>
                    <a:pt x="38" y="49"/>
                    <a:pt x="39" y="49"/>
                    <a:pt x="39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9" y="49"/>
                    <a:pt x="38" y="50"/>
                  </a:cubicBezTo>
                  <a:cubicBezTo>
                    <a:pt x="38" y="49"/>
                    <a:pt x="38" y="49"/>
                    <a:pt x="37" y="50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8" y="50"/>
                    <a:pt x="39" y="50"/>
                    <a:pt x="39" y="50"/>
                  </a:cubicBezTo>
                  <a:cubicBezTo>
                    <a:pt x="39" y="50"/>
                    <a:pt x="38" y="51"/>
                    <a:pt x="39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1"/>
                    <a:pt x="38" y="51"/>
                    <a:pt x="37" y="51"/>
                  </a:cubicBezTo>
                  <a:cubicBezTo>
                    <a:pt x="37" y="51"/>
                    <a:pt x="37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5" y="51"/>
                    <a:pt x="35" y="51"/>
                  </a:cubicBezTo>
                  <a:cubicBezTo>
                    <a:pt x="34" y="51"/>
                    <a:pt x="33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8" y="51"/>
                    <a:pt x="27" y="51"/>
                  </a:cubicBezTo>
                  <a:cubicBezTo>
                    <a:pt x="27" y="51"/>
                    <a:pt x="27" y="52"/>
                    <a:pt x="27" y="52"/>
                  </a:cubicBezTo>
                  <a:cubicBezTo>
                    <a:pt x="27" y="52"/>
                    <a:pt x="26" y="52"/>
                    <a:pt x="26" y="52"/>
                  </a:cubicBezTo>
                  <a:cubicBezTo>
                    <a:pt x="26" y="52"/>
                    <a:pt x="25" y="52"/>
                    <a:pt x="25" y="52"/>
                  </a:cubicBezTo>
                  <a:cubicBezTo>
                    <a:pt x="25" y="52"/>
                    <a:pt x="25" y="52"/>
                    <a:pt x="24" y="52"/>
                  </a:cubicBezTo>
                  <a:cubicBezTo>
                    <a:pt x="23" y="52"/>
                    <a:pt x="22" y="52"/>
                    <a:pt x="22" y="53"/>
                  </a:cubicBezTo>
                  <a:cubicBezTo>
                    <a:pt x="22" y="53"/>
                    <a:pt x="21" y="53"/>
                    <a:pt x="21" y="53"/>
                  </a:cubicBezTo>
                  <a:cubicBezTo>
                    <a:pt x="21" y="53"/>
                    <a:pt x="21" y="53"/>
                    <a:pt x="20" y="53"/>
                  </a:cubicBezTo>
                  <a:cubicBezTo>
                    <a:pt x="20" y="53"/>
                    <a:pt x="20" y="54"/>
                    <a:pt x="20" y="54"/>
                  </a:cubicBezTo>
                  <a:cubicBezTo>
                    <a:pt x="21" y="53"/>
                    <a:pt x="21" y="54"/>
                    <a:pt x="21" y="54"/>
                  </a:cubicBezTo>
                  <a:cubicBezTo>
                    <a:pt x="21" y="54"/>
                    <a:pt x="21" y="56"/>
                    <a:pt x="21" y="56"/>
                  </a:cubicBezTo>
                  <a:cubicBezTo>
                    <a:pt x="21" y="56"/>
                    <a:pt x="21" y="56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60"/>
                  </a:cubicBezTo>
                  <a:cubicBezTo>
                    <a:pt x="21" y="60"/>
                    <a:pt x="21" y="60"/>
                    <a:pt x="21" y="61"/>
                  </a:cubicBezTo>
                  <a:cubicBezTo>
                    <a:pt x="21" y="61"/>
                    <a:pt x="21" y="62"/>
                    <a:pt x="2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4"/>
                    <a:pt x="21" y="63"/>
                    <a:pt x="21" y="63"/>
                  </a:cubicBezTo>
                  <a:cubicBezTo>
                    <a:pt x="22" y="63"/>
                    <a:pt x="21" y="64"/>
                    <a:pt x="21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64"/>
                    <a:pt x="21" y="65"/>
                    <a:pt x="21" y="65"/>
                  </a:cubicBezTo>
                  <a:cubicBezTo>
                    <a:pt x="22" y="65"/>
                    <a:pt x="21" y="66"/>
                    <a:pt x="21" y="66"/>
                  </a:cubicBezTo>
                  <a:cubicBezTo>
                    <a:pt x="21" y="67"/>
                    <a:pt x="22" y="68"/>
                    <a:pt x="22" y="68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0"/>
                    <a:pt x="22" y="70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72"/>
                    <a:pt x="22" y="72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4"/>
                    <a:pt x="22" y="74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6"/>
                  </a:cubicBezTo>
                  <a:cubicBezTo>
                    <a:pt x="22" y="76"/>
                    <a:pt x="22" y="77"/>
                    <a:pt x="22" y="78"/>
                  </a:cubicBezTo>
                  <a:cubicBezTo>
                    <a:pt x="22" y="78"/>
                    <a:pt x="22" y="78"/>
                    <a:pt x="21" y="79"/>
                  </a:cubicBezTo>
                  <a:cubicBezTo>
                    <a:pt x="21" y="80"/>
                    <a:pt x="21" y="80"/>
                    <a:pt x="20" y="81"/>
                  </a:cubicBezTo>
                  <a:cubicBezTo>
                    <a:pt x="20" y="81"/>
                    <a:pt x="20" y="81"/>
                    <a:pt x="19" y="81"/>
                  </a:cubicBezTo>
                  <a:cubicBezTo>
                    <a:pt x="19" y="82"/>
                    <a:pt x="18" y="83"/>
                    <a:pt x="17" y="83"/>
                  </a:cubicBezTo>
                  <a:cubicBezTo>
                    <a:pt x="16" y="84"/>
                    <a:pt x="15" y="84"/>
                    <a:pt x="14" y="84"/>
                  </a:cubicBezTo>
                  <a:cubicBezTo>
                    <a:pt x="13" y="84"/>
                    <a:pt x="13" y="84"/>
                    <a:pt x="12" y="84"/>
                  </a:cubicBezTo>
                  <a:cubicBezTo>
                    <a:pt x="12" y="85"/>
                    <a:pt x="13" y="85"/>
                    <a:pt x="13" y="85"/>
                  </a:cubicBezTo>
                  <a:cubicBezTo>
                    <a:pt x="13" y="85"/>
                    <a:pt x="13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1" y="85"/>
                    <a:pt x="11" y="84"/>
                    <a:pt x="11" y="84"/>
                  </a:cubicBezTo>
                  <a:cubicBezTo>
                    <a:pt x="10" y="84"/>
                    <a:pt x="10" y="84"/>
                    <a:pt x="9" y="84"/>
                  </a:cubicBezTo>
                  <a:cubicBezTo>
                    <a:pt x="9" y="84"/>
                    <a:pt x="8" y="84"/>
                    <a:pt x="7" y="83"/>
                  </a:cubicBezTo>
                  <a:cubicBezTo>
                    <a:pt x="7" y="83"/>
                    <a:pt x="8" y="83"/>
                    <a:pt x="8" y="8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8" y="82"/>
                    <a:pt x="7" y="83"/>
                    <a:pt x="7" y="82"/>
                  </a:cubicBezTo>
                  <a:cubicBezTo>
                    <a:pt x="7" y="82"/>
                    <a:pt x="7" y="82"/>
                    <a:pt x="6" y="81"/>
                  </a:cubicBezTo>
                  <a:cubicBezTo>
                    <a:pt x="6" y="82"/>
                    <a:pt x="7" y="82"/>
                    <a:pt x="7" y="83"/>
                  </a:cubicBezTo>
                  <a:cubicBezTo>
                    <a:pt x="7" y="83"/>
                    <a:pt x="6" y="82"/>
                    <a:pt x="6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5" y="81"/>
                    <a:pt x="5" y="82"/>
                    <a:pt x="5" y="82"/>
                  </a:cubicBezTo>
                  <a:cubicBezTo>
                    <a:pt x="5" y="82"/>
                    <a:pt x="5" y="82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79"/>
                    <a:pt x="3" y="78"/>
                    <a:pt x="3" y="78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3" y="80"/>
                    <a:pt x="4" y="80"/>
                  </a:cubicBezTo>
                  <a:cubicBezTo>
                    <a:pt x="4" y="80"/>
                    <a:pt x="3" y="79"/>
                    <a:pt x="4" y="79"/>
                  </a:cubicBezTo>
                  <a:cubicBezTo>
                    <a:pt x="4" y="79"/>
                    <a:pt x="4" y="79"/>
                    <a:pt x="4" y="80"/>
                  </a:cubicBezTo>
                  <a:cubicBezTo>
                    <a:pt x="4" y="80"/>
                    <a:pt x="4" y="79"/>
                    <a:pt x="4" y="79"/>
                  </a:cubicBezTo>
                  <a:cubicBezTo>
                    <a:pt x="4" y="78"/>
                    <a:pt x="3" y="78"/>
                    <a:pt x="4" y="77"/>
                  </a:cubicBezTo>
                  <a:cubicBezTo>
                    <a:pt x="4" y="77"/>
                    <a:pt x="4" y="78"/>
                    <a:pt x="4" y="7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" y="78"/>
                    <a:pt x="5" y="79"/>
                    <a:pt x="6" y="79"/>
                  </a:cubicBezTo>
                  <a:cubicBezTo>
                    <a:pt x="5" y="79"/>
                    <a:pt x="6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6" y="80"/>
                    <a:pt x="7" y="80"/>
                  </a:cubicBezTo>
                  <a:cubicBezTo>
                    <a:pt x="7" y="81"/>
                    <a:pt x="7" y="80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2"/>
                    <a:pt x="8" y="82"/>
                  </a:cubicBezTo>
                  <a:cubicBezTo>
                    <a:pt x="9" y="82"/>
                    <a:pt x="8" y="81"/>
                    <a:pt x="8" y="81"/>
                  </a:cubicBezTo>
                  <a:cubicBezTo>
                    <a:pt x="8" y="81"/>
                    <a:pt x="9" y="82"/>
                    <a:pt x="9" y="82"/>
                  </a:cubicBezTo>
                  <a:cubicBezTo>
                    <a:pt x="10" y="82"/>
                    <a:pt x="9" y="81"/>
                    <a:pt x="9" y="81"/>
                  </a:cubicBezTo>
                  <a:cubicBezTo>
                    <a:pt x="9" y="81"/>
                    <a:pt x="10" y="82"/>
                    <a:pt x="11" y="82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0" y="81"/>
                    <a:pt x="9" y="81"/>
                    <a:pt x="10" y="81"/>
                  </a:cubicBezTo>
                  <a:cubicBezTo>
                    <a:pt x="9" y="81"/>
                    <a:pt x="9" y="81"/>
                    <a:pt x="8" y="81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79"/>
                    <a:pt x="7" y="79"/>
                    <a:pt x="7" y="78"/>
                  </a:cubicBezTo>
                  <a:cubicBezTo>
                    <a:pt x="6" y="78"/>
                    <a:pt x="7" y="79"/>
                    <a:pt x="6" y="79"/>
                  </a:cubicBezTo>
                  <a:cubicBezTo>
                    <a:pt x="6" y="79"/>
                    <a:pt x="6" y="78"/>
                    <a:pt x="6" y="78"/>
                  </a:cubicBezTo>
                  <a:cubicBezTo>
                    <a:pt x="6" y="77"/>
                    <a:pt x="6" y="77"/>
                    <a:pt x="5" y="77"/>
                  </a:cubicBezTo>
                  <a:cubicBezTo>
                    <a:pt x="5" y="77"/>
                    <a:pt x="5" y="76"/>
                    <a:pt x="5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5" y="77"/>
                    <a:pt x="5" y="77"/>
                    <a:pt x="6" y="77"/>
                  </a:cubicBezTo>
                  <a:cubicBezTo>
                    <a:pt x="6" y="76"/>
                    <a:pt x="6" y="76"/>
                    <a:pt x="6" y="75"/>
                  </a:cubicBezTo>
                  <a:cubicBezTo>
                    <a:pt x="6" y="75"/>
                    <a:pt x="6" y="75"/>
                    <a:pt x="6" y="76"/>
                  </a:cubicBezTo>
                  <a:cubicBezTo>
                    <a:pt x="6" y="76"/>
                    <a:pt x="6" y="76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4"/>
                    <a:pt x="5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4"/>
                    <a:pt x="5" y="73"/>
                    <a:pt x="5" y="73"/>
                  </a:cubicBezTo>
                  <a:cubicBezTo>
                    <a:pt x="5" y="73"/>
                    <a:pt x="5" y="74"/>
                    <a:pt x="5" y="74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2"/>
                    <a:pt x="5" y="73"/>
                    <a:pt x="5" y="73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2"/>
                    <a:pt x="5" y="72"/>
                  </a:cubicBezTo>
                  <a:cubicBezTo>
                    <a:pt x="6" y="72"/>
                    <a:pt x="5" y="72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5" y="68"/>
                    <a:pt x="5" y="69"/>
                    <a:pt x="5" y="69"/>
                  </a:cubicBezTo>
                  <a:cubicBezTo>
                    <a:pt x="5" y="69"/>
                    <a:pt x="5" y="68"/>
                    <a:pt x="5" y="68"/>
                  </a:cubicBezTo>
                  <a:cubicBezTo>
                    <a:pt x="5" y="68"/>
                    <a:pt x="5" y="67"/>
                    <a:pt x="5" y="66"/>
                  </a:cubicBezTo>
                  <a:cubicBezTo>
                    <a:pt x="4" y="67"/>
                    <a:pt x="5" y="67"/>
                    <a:pt x="5" y="68"/>
                  </a:cubicBezTo>
                  <a:cubicBezTo>
                    <a:pt x="4" y="68"/>
                    <a:pt x="5" y="67"/>
                    <a:pt x="5" y="67"/>
                  </a:cubicBezTo>
                  <a:cubicBezTo>
                    <a:pt x="4" y="67"/>
                    <a:pt x="5" y="66"/>
                    <a:pt x="4" y="66"/>
                  </a:cubicBezTo>
                  <a:cubicBezTo>
                    <a:pt x="5" y="65"/>
                    <a:pt x="4" y="65"/>
                    <a:pt x="4" y="64"/>
                  </a:cubicBezTo>
                  <a:cubicBezTo>
                    <a:pt x="4" y="64"/>
                    <a:pt x="4" y="64"/>
                    <a:pt x="4" y="63"/>
                  </a:cubicBezTo>
                  <a:cubicBezTo>
                    <a:pt x="4" y="63"/>
                    <a:pt x="4" y="63"/>
                    <a:pt x="5" y="63"/>
                  </a:cubicBezTo>
                  <a:cubicBezTo>
                    <a:pt x="4" y="62"/>
                    <a:pt x="5" y="62"/>
                    <a:pt x="4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0"/>
                    <a:pt x="5" y="60"/>
                    <a:pt x="5" y="61"/>
                  </a:cubicBezTo>
                  <a:cubicBezTo>
                    <a:pt x="4" y="60"/>
                    <a:pt x="4" y="60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8"/>
                  </a:cubicBezTo>
                  <a:cubicBezTo>
                    <a:pt x="4" y="58"/>
                    <a:pt x="4" y="58"/>
                    <a:pt x="5" y="58"/>
                  </a:cubicBezTo>
                  <a:cubicBezTo>
                    <a:pt x="5" y="58"/>
                    <a:pt x="4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4" y="58"/>
                    <a:pt x="4" y="58"/>
                  </a:cubicBezTo>
                  <a:cubicBezTo>
                    <a:pt x="4" y="57"/>
                    <a:pt x="4" y="57"/>
                    <a:pt x="4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6"/>
                    <a:pt x="4" y="56"/>
                    <a:pt x="4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4"/>
                    <a:pt x="5" y="55"/>
                    <a:pt x="5" y="54"/>
                  </a:cubicBezTo>
                  <a:cubicBezTo>
                    <a:pt x="5" y="54"/>
                    <a:pt x="5" y="55"/>
                    <a:pt x="4" y="55"/>
                  </a:cubicBezTo>
                  <a:cubicBezTo>
                    <a:pt x="4" y="54"/>
                    <a:pt x="5" y="54"/>
                    <a:pt x="5" y="54"/>
                  </a:cubicBezTo>
                  <a:cubicBezTo>
                    <a:pt x="5" y="54"/>
                    <a:pt x="4" y="54"/>
                    <a:pt x="4" y="54"/>
                  </a:cubicBezTo>
                  <a:cubicBezTo>
                    <a:pt x="4" y="54"/>
                    <a:pt x="5" y="53"/>
                    <a:pt x="5" y="53"/>
                  </a:cubicBezTo>
                  <a:cubicBezTo>
                    <a:pt x="5" y="53"/>
                    <a:pt x="4" y="52"/>
                    <a:pt x="4" y="52"/>
                  </a:cubicBezTo>
                  <a:cubicBezTo>
                    <a:pt x="4" y="52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4" y="51"/>
                    <a:pt x="5" y="50"/>
                  </a:cubicBezTo>
                  <a:cubicBezTo>
                    <a:pt x="5" y="50"/>
                    <a:pt x="5" y="51"/>
                    <a:pt x="5" y="51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49"/>
                  </a:cubicBezTo>
                  <a:cubicBezTo>
                    <a:pt x="5" y="48"/>
                    <a:pt x="5" y="49"/>
                    <a:pt x="4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7"/>
                    <a:pt x="4" y="48"/>
                    <a:pt x="4" y="48"/>
                  </a:cubicBezTo>
                  <a:cubicBezTo>
                    <a:pt x="4" y="48"/>
                    <a:pt x="4" y="47"/>
                    <a:pt x="4" y="47"/>
                  </a:cubicBezTo>
                  <a:cubicBezTo>
                    <a:pt x="4" y="47"/>
                    <a:pt x="4" y="46"/>
                    <a:pt x="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5"/>
                    <a:pt x="5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5" y="41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6" y="39"/>
                    <a:pt x="5" y="40"/>
                    <a:pt x="5" y="40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6" y="38"/>
                    <a:pt x="5" y="39"/>
                    <a:pt x="5" y="38"/>
                  </a:cubicBezTo>
                  <a:cubicBezTo>
                    <a:pt x="6" y="38"/>
                    <a:pt x="5" y="37"/>
                    <a:pt x="6" y="38"/>
                  </a:cubicBezTo>
                  <a:cubicBezTo>
                    <a:pt x="6" y="37"/>
                    <a:pt x="6" y="36"/>
                    <a:pt x="6" y="36"/>
                  </a:cubicBezTo>
                  <a:cubicBezTo>
                    <a:pt x="5" y="36"/>
                    <a:pt x="6" y="36"/>
                    <a:pt x="5" y="37"/>
                  </a:cubicBezTo>
                  <a:cubicBezTo>
                    <a:pt x="5" y="37"/>
                    <a:pt x="5" y="36"/>
                    <a:pt x="5" y="36"/>
                  </a:cubicBezTo>
                  <a:cubicBezTo>
                    <a:pt x="5" y="36"/>
                    <a:pt x="5" y="35"/>
                    <a:pt x="5" y="35"/>
                  </a:cubicBezTo>
                  <a:cubicBezTo>
                    <a:pt x="6" y="35"/>
                    <a:pt x="6" y="35"/>
                    <a:pt x="6" y="36"/>
                  </a:cubicBezTo>
                  <a:cubicBezTo>
                    <a:pt x="6" y="36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4"/>
                    <a:pt x="6" y="35"/>
                    <a:pt x="5" y="35"/>
                  </a:cubicBezTo>
                  <a:cubicBezTo>
                    <a:pt x="6" y="34"/>
                    <a:pt x="6" y="35"/>
                    <a:pt x="6" y="35"/>
                  </a:cubicBezTo>
                  <a:cubicBezTo>
                    <a:pt x="6" y="34"/>
                    <a:pt x="6" y="34"/>
                    <a:pt x="6" y="33"/>
                  </a:cubicBezTo>
                  <a:cubicBezTo>
                    <a:pt x="7" y="33"/>
                    <a:pt x="6" y="34"/>
                    <a:pt x="6" y="34"/>
                  </a:cubicBezTo>
                  <a:cubicBezTo>
                    <a:pt x="7" y="34"/>
                    <a:pt x="6" y="33"/>
                    <a:pt x="7" y="33"/>
                  </a:cubicBezTo>
                  <a:cubicBezTo>
                    <a:pt x="7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6" y="31"/>
                  </a:cubicBezTo>
                  <a:cubicBezTo>
                    <a:pt x="6" y="31"/>
                    <a:pt x="6" y="30"/>
                    <a:pt x="7" y="29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4"/>
                  </a:cubicBezTo>
                  <a:cubicBezTo>
                    <a:pt x="9" y="24"/>
                    <a:pt x="8" y="24"/>
                    <a:pt x="8" y="25"/>
                  </a:cubicBezTo>
                  <a:cubicBezTo>
                    <a:pt x="9" y="25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9" y="23"/>
                    <a:pt x="9" y="24"/>
                    <a:pt x="9" y="23"/>
                  </a:cubicBezTo>
                  <a:cubicBezTo>
                    <a:pt x="9" y="23"/>
                    <a:pt x="9" y="22"/>
                    <a:pt x="9" y="23"/>
                  </a:cubicBezTo>
                  <a:cubicBezTo>
                    <a:pt x="8" y="23"/>
                    <a:pt x="9" y="22"/>
                    <a:pt x="9" y="22"/>
                  </a:cubicBezTo>
                  <a:cubicBezTo>
                    <a:pt x="9" y="21"/>
                    <a:pt x="10" y="20"/>
                    <a:pt x="10" y="19"/>
                  </a:cubicBezTo>
                  <a:cubicBezTo>
                    <a:pt x="11" y="18"/>
                    <a:pt x="11" y="17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2" y="15"/>
                    <a:pt x="13" y="14"/>
                  </a:cubicBezTo>
                  <a:cubicBezTo>
                    <a:pt x="13" y="14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2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6"/>
                    <a:pt x="13" y="15"/>
                  </a:cubicBezTo>
                  <a:cubicBezTo>
                    <a:pt x="13" y="15"/>
                    <a:pt x="13" y="16"/>
                    <a:pt x="13" y="15"/>
                  </a:cubicBezTo>
                  <a:cubicBezTo>
                    <a:pt x="13" y="15"/>
                    <a:pt x="14" y="14"/>
                    <a:pt x="14" y="14"/>
                  </a:cubicBezTo>
                  <a:cubicBezTo>
                    <a:pt x="14" y="14"/>
                    <a:pt x="14" y="15"/>
                    <a:pt x="13" y="15"/>
                  </a:cubicBezTo>
                  <a:cubicBezTo>
                    <a:pt x="13" y="15"/>
                    <a:pt x="13" y="14"/>
                    <a:pt x="13" y="14"/>
                  </a:cubicBezTo>
                  <a:cubicBezTo>
                    <a:pt x="14" y="13"/>
                    <a:pt x="15" y="12"/>
                    <a:pt x="15" y="11"/>
                  </a:cubicBezTo>
                  <a:cubicBezTo>
                    <a:pt x="16" y="11"/>
                    <a:pt x="16" y="10"/>
                    <a:pt x="17" y="9"/>
                  </a:cubicBezTo>
                  <a:cubicBezTo>
                    <a:pt x="17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9"/>
                    <a:pt x="16" y="9"/>
                  </a:cubicBezTo>
                  <a:cubicBezTo>
                    <a:pt x="16" y="9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3"/>
                    <a:pt x="12" y="14"/>
                  </a:cubicBezTo>
                  <a:cubicBezTo>
                    <a:pt x="12" y="13"/>
                    <a:pt x="12" y="14"/>
                    <a:pt x="11" y="14"/>
                  </a:cubicBezTo>
                  <a:cubicBezTo>
                    <a:pt x="11" y="14"/>
                    <a:pt x="12" y="14"/>
                    <a:pt x="12" y="15"/>
                  </a:cubicBezTo>
                  <a:cubicBezTo>
                    <a:pt x="12" y="15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2" y="15"/>
                    <a:pt x="11" y="15"/>
                    <a:pt x="11" y="16"/>
                  </a:cubicBezTo>
                  <a:cubicBezTo>
                    <a:pt x="11" y="16"/>
                    <a:pt x="11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8"/>
                    <a:pt x="10" y="18"/>
                  </a:cubicBezTo>
                  <a:cubicBezTo>
                    <a:pt x="9" y="19"/>
                    <a:pt x="9" y="19"/>
                    <a:pt x="9" y="20"/>
                  </a:cubicBezTo>
                  <a:cubicBezTo>
                    <a:pt x="9" y="20"/>
                    <a:pt x="9" y="19"/>
                    <a:pt x="9" y="19"/>
                  </a:cubicBezTo>
                  <a:cubicBezTo>
                    <a:pt x="9" y="20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8" y="23"/>
                  </a:cubicBezTo>
                  <a:cubicBezTo>
                    <a:pt x="8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6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6" y="29"/>
                    <a:pt x="6" y="30"/>
                    <a:pt x="6" y="30"/>
                  </a:cubicBezTo>
                  <a:cubicBezTo>
                    <a:pt x="5" y="31"/>
                    <a:pt x="5" y="32"/>
                    <a:pt x="4" y="33"/>
                  </a:cubicBezTo>
                  <a:cubicBezTo>
                    <a:pt x="4" y="33"/>
                    <a:pt x="4" y="34"/>
                    <a:pt x="3" y="34"/>
                  </a:cubicBezTo>
                  <a:cubicBezTo>
                    <a:pt x="3" y="35"/>
                    <a:pt x="3" y="35"/>
                    <a:pt x="3" y="36"/>
                  </a:cubicBezTo>
                  <a:cubicBezTo>
                    <a:pt x="3" y="36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8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9"/>
                  </a:cubicBezTo>
                  <a:cubicBezTo>
                    <a:pt x="2" y="39"/>
                    <a:pt x="2" y="40"/>
                    <a:pt x="2" y="40"/>
                  </a:cubicBezTo>
                  <a:cubicBezTo>
                    <a:pt x="2" y="40"/>
                    <a:pt x="2" y="39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1"/>
                    <a:pt x="2" y="41"/>
                  </a:cubicBezTo>
                  <a:cubicBezTo>
                    <a:pt x="3" y="41"/>
                    <a:pt x="2" y="40"/>
                    <a:pt x="2" y="40"/>
                  </a:cubicBezTo>
                  <a:cubicBezTo>
                    <a:pt x="3" y="40"/>
                    <a:pt x="3" y="41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3" y="42"/>
                    <a:pt x="3" y="43"/>
                    <a:pt x="2" y="44"/>
                  </a:cubicBezTo>
                  <a:cubicBezTo>
                    <a:pt x="2" y="44"/>
                    <a:pt x="2" y="45"/>
                    <a:pt x="2" y="45"/>
                  </a:cubicBezTo>
                  <a:cubicBezTo>
                    <a:pt x="2" y="45"/>
                    <a:pt x="2" y="46"/>
                    <a:pt x="2" y="46"/>
                  </a:cubicBezTo>
                  <a:cubicBezTo>
                    <a:pt x="3" y="45"/>
                    <a:pt x="2" y="45"/>
                    <a:pt x="3" y="44"/>
                  </a:cubicBezTo>
                  <a:cubicBezTo>
                    <a:pt x="3" y="45"/>
                    <a:pt x="3" y="45"/>
                    <a:pt x="3" y="46"/>
                  </a:cubicBezTo>
                  <a:cubicBezTo>
                    <a:pt x="3" y="46"/>
                    <a:pt x="2" y="47"/>
                    <a:pt x="3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8"/>
                  </a:cubicBezTo>
                  <a:cubicBezTo>
                    <a:pt x="2" y="48"/>
                    <a:pt x="2" y="48"/>
                    <a:pt x="2" y="49"/>
                  </a:cubicBezTo>
                  <a:cubicBezTo>
                    <a:pt x="2" y="49"/>
                    <a:pt x="2" y="48"/>
                    <a:pt x="3" y="48"/>
                  </a:cubicBezTo>
                  <a:cubicBezTo>
                    <a:pt x="3" y="49"/>
                    <a:pt x="2" y="49"/>
                    <a:pt x="3" y="50"/>
                  </a:cubicBezTo>
                  <a:cubicBezTo>
                    <a:pt x="3" y="50"/>
                    <a:pt x="2" y="50"/>
                    <a:pt x="2" y="50"/>
                  </a:cubicBezTo>
                  <a:cubicBezTo>
                    <a:pt x="2" y="51"/>
                    <a:pt x="2" y="51"/>
                    <a:pt x="3" y="51"/>
                  </a:cubicBezTo>
                  <a:cubicBezTo>
                    <a:pt x="3" y="51"/>
                    <a:pt x="2" y="51"/>
                    <a:pt x="3" y="51"/>
                  </a:cubicBezTo>
                  <a:cubicBezTo>
                    <a:pt x="3" y="52"/>
                    <a:pt x="2" y="52"/>
                    <a:pt x="2" y="52"/>
                  </a:cubicBezTo>
                  <a:cubicBezTo>
                    <a:pt x="2" y="52"/>
                    <a:pt x="2" y="52"/>
                    <a:pt x="3" y="52"/>
                  </a:cubicBezTo>
                  <a:cubicBezTo>
                    <a:pt x="2" y="53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3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7"/>
                    <a:pt x="3" y="56"/>
                    <a:pt x="3" y="57"/>
                  </a:cubicBezTo>
                  <a:cubicBezTo>
                    <a:pt x="3" y="58"/>
                    <a:pt x="3" y="59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1"/>
                    <a:pt x="3" y="62"/>
                    <a:pt x="3" y="62"/>
                  </a:cubicBezTo>
                  <a:cubicBezTo>
                    <a:pt x="3" y="62"/>
                    <a:pt x="3" y="63"/>
                    <a:pt x="3" y="63"/>
                  </a:cubicBezTo>
                  <a:cubicBezTo>
                    <a:pt x="3" y="65"/>
                    <a:pt x="3" y="66"/>
                    <a:pt x="3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2" y="67"/>
                    <a:pt x="2" y="67"/>
                    <a:pt x="2" y="66"/>
                  </a:cubicBezTo>
                  <a:cubicBezTo>
                    <a:pt x="1" y="67"/>
                    <a:pt x="1" y="66"/>
                    <a:pt x="1" y="67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2"/>
                    <a:pt x="0" y="61"/>
                    <a:pt x="0" y="61"/>
                  </a:cubicBezTo>
                  <a:cubicBezTo>
                    <a:pt x="0" y="61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0" y="5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6"/>
                  </a:cubicBezTo>
                  <a:cubicBezTo>
                    <a:pt x="0" y="56"/>
                    <a:pt x="0" y="56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1"/>
                    <a:pt x="0" y="50"/>
                  </a:cubicBezTo>
                  <a:cubicBezTo>
                    <a:pt x="0" y="50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6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1" y="45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1"/>
                    <a:pt x="0" y="41"/>
                    <a:pt x="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38"/>
                    <a:pt x="1" y="38"/>
                    <a:pt x="1" y="38"/>
                  </a:cubicBezTo>
                  <a:cubicBezTo>
                    <a:pt x="0" y="38"/>
                    <a:pt x="1" y="37"/>
                    <a:pt x="1" y="37"/>
                  </a:cubicBezTo>
                  <a:cubicBezTo>
                    <a:pt x="1" y="37"/>
                    <a:pt x="0" y="37"/>
                    <a:pt x="0" y="37"/>
                  </a:cubicBezTo>
                  <a:cubicBezTo>
                    <a:pt x="0" y="36"/>
                    <a:pt x="1" y="35"/>
                    <a:pt x="1" y="34"/>
                  </a:cubicBezTo>
                  <a:cubicBezTo>
                    <a:pt x="1" y="34"/>
                    <a:pt x="2" y="34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2" y="32"/>
                    <a:pt x="1" y="33"/>
                  </a:cubicBezTo>
                  <a:cubicBezTo>
                    <a:pt x="1" y="33"/>
                    <a:pt x="2" y="32"/>
                    <a:pt x="1" y="32"/>
                  </a:cubicBezTo>
                  <a:cubicBezTo>
                    <a:pt x="1" y="31"/>
                    <a:pt x="2" y="29"/>
                    <a:pt x="2" y="27"/>
                  </a:cubicBezTo>
                  <a:cubicBezTo>
                    <a:pt x="3" y="27"/>
                    <a:pt x="2" y="28"/>
                    <a:pt x="2" y="28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2" y="30"/>
                    <a:pt x="2" y="29"/>
                    <a:pt x="2" y="29"/>
                  </a:cubicBezTo>
                  <a:cubicBezTo>
                    <a:pt x="3" y="29"/>
                    <a:pt x="2" y="29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5"/>
                    <a:pt x="3" y="26"/>
                    <a:pt x="4" y="26"/>
                  </a:cubicBezTo>
                  <a:cubicBezTo>
                    <a:pt x="4" y="25"/>
                    <a:pt x="3" y="26"/>
                    <a:pt x="3" y="25"/>
                  </a:cubicBezTo>
                  <a:cubicBezTo>
                    <a:pt x="4" y="25"/>
                    <a:pt x="4" y="24"/>
                    <a:pt x="3" y="24"/>
                  </a:cubicBezTo>
                  <a:cubicBezTo>
                    <a:pt x="4" y="24"/>
                    <a:pt x="4" y="22"/>
                    <a:pt x="4" y="22"/>
                  </a:cubicBezTo>
                  <a:cubicBezTo>
                    <a:pt x="4" y="22"/>
                    <a:pt x="4" y="23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3"/>
                    <a:pt x="5" y="22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5" y="21"/>
                    <a:pt x="6" y="20"/>
                    <a:pt x="6" y="19"/>
                  </a:cubicBezTo>
                  <a:cubicBezTo>
                    <a:pt x="6" y="19"/>
                    <a:pt x="6" y="19"/>
                    <a:pt x="7" y="19"/>
                  </a:cubicBezTo>
                  <a:cubicBezTo>
                    <a:pt x="7" y="18"/>
                    <a:pt x="6" y="19"/>
                    <a:pt x="7" y="18"/>
                  </a:cubicBezTo>
                  <a:cubicBezTo>
                    <a:pt x="7" y="18"/>
                    <a:pt x="7" y="18"/>
                    <a:pt x="7" y="19"/>
                  </a:cubicBezTo>
                  <a:cubicBezTo>
                    <a:pt x="7" y="19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6"/>
                    <a:pt x="8" y="15"/>
                    <a:pt x="9" y="14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9"/>
                    <a:pt x="13" y="9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9"/>
                    <a:pt x="13" y="9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4"/>
                    <a:pt x="20" y="3"/>
                    <a:pt x="21" y="3"/>
                  </a:cubicBezTo>
                  <a:cubicBezTo>
                    <a:pt x="22" y="2"/>
                    <a:pt x="23" y="2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1"/>
                    <a:pt x="27" y="1"/>
                  </a:cubicBezTo>
                  <a:cubicBezTo>
                    <a:pt x="28" y="0"/>
                    <a:pt x="29" y="0"/>
                    <a:pt x="31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0"/>
                    <a:pt x="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0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1"/>
                    <a:pt x="36" y="0"/>
                    <a:pt x="37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7" y="1"/>
                  </a:cubicBezTo>
                  <a:cubicBezTo>
                    <a:pt x="37" y="1"/>
                    <a:pt x="36" y="1"/>
                    <a:pt x="36" y="2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8" y="1"/>
                    <a:pt x="37" y="2"/>
                    <a:pt x="38" y="2"/>
                  </a:cubicBezTo>
                  <a:cubicBezTo>
                    <a:pt x="37" y="2"/>
                    <a:pt x="37" y="2"/>
                    <a:pt x="36" y="2"/>
                  </a:cubicBezTo>
                  <a:cubicBezTo>
                    <a:pt x="36" y="2"/>
                    <a:pt x="35" y="2"/>
                    <a:pt x="35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1" y="1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8" y="2"/>
                    <a:pt x="28" y="2"/>
                    <a:pt x="27" y="2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8" y="3"/>
                    <a:pt x="28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30" y="2"/>
                    <a:pt x="31" y="2"/>
                    <a:pt x="33" y="2"/>
                  </a:cubicBezTo>
                  <a:cubicBezTo>
                    <a:pt x="32" y="2"/>
                    <a:pt x="32" y="3"/>
                    <a:pt x="32" y="3"/>
                  </a:cubicBezTo>
                  <a:cubicBezTo>
                    <a:pt x="32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2"/>
                    <a:pt x="34" y="3"/>
                  </a:cubicBezTo>
                  <a:cubicBezTo>
                    <a:pt x="34" y="3"/>
                    <a:pt x="34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5" y="3"/>
                    <a:pt x="35" y="3"/>
                  </a:cubicBezTo>
                  <a:cubicBezTo>
                    <a:pt x="35" y="3"/>
                    <a:pt x="35" y="3"/>
                    <a:pt x="35" y="4"/>
                  </a:cubicBezTo>
                  <a:cubicBezTo>
                    <a:pt x="36" y="4"/>
                    <a:pt x="36" y="3"/>
                    <a:pt x="36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9" y="3"/>
                  </a:cubicBezTo>
                  <a:cubicBezTo>
                    <a:pt x="39" y="3"/>
                    <a:pt x="39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4"/>
                    <a:pt x="40" y="4"/>
                    <a:pt x="40" y="3"/>
                  </a:cubicBezTo>
                  <a:cubicBezTo>
                    <a:pt x="41" y="4"/>
                    <a:pt x="42" y="4"/>
                    <a:pt x="43" y="5"/>
                  </a:cubicBezTo>
                  <a:cubicBezTo>
                    <a:pt x="44" y="5"/>
                    <a:pt x="45" y="6"/>
                    <a:pt x="45" y="6"/>
                  </a:cubicBezTo>
                  <a:cubicBezTo>
                    <a:pt x="45" y="7"/>
                    <a:pt x="45" y="6"/>
                    <a:pt x="45" y="6"/>
                  </a:cubicBezTo>
                  <a:cubicBezTo>
                    <a:pt x="44" y="5"/>
                    <a:pt x="42" y="5"/>
                    <a:pt x="41" y="4"/>
                  </a:cubicBezTo>
                  <a:cubicBezTo>
                    <a:pt x="41" y="4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6"/>
                    <a:pt x="43" y="5"/>
                    <a:pt x="43" y="6"/>
                  </a:cubicBezTo>
                  <a:cubicBezTo>
                    <a:pt x="43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7"/>
                    <a:pt x="45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9" y="9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1"/>
                  </a:cubicBezTo>
                  <a:cubicBezTo>
                    <a:pt x="51" y="11"/>
                    <a:pt x="51" y="12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0" y="12"/>
                    <a:pt x="50" y="12"/>
                  </a:cubicBezTo>
                  <a:cubicBezTo>
                    <a:pt x="50" y="12"/>
                    <a:pt x="51" y="12"/>
                    <a:pt x="51" y="12"/>
                  </a:cubicBezTo>
                  <a:cubicBezTo>
                    <a:pt x="51" y="13"/>
                    <a:pt x="52" y="13"/>
                    <a:pt x="51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2" y="13"/>
                    <a:pt x="52" y="14"/>
                  </a:cubicBezTo>
                  <a:cubicBezTo>
                    <a:pt x="53" y="14"/>
                    <a:pt x="52" y="13"/>
                    <a:pt x="52" y="13"/>
                  </a:cubicBezTo>
                  <a:cubicBezTo>
                    <a:pt x="52" y="13"/>
                    <a:pt x="53" y="14"/>
                    <a:pt x="53" y="14"/>
                  </a:cubicBezTo>
                  <a:cubicBezTo>
                    <a:pt x="53" y="14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8"/>
                    <a:pt x="55" y="18"/>
                  </a:cubicBezTo>
                  <a:cubicBezTo>
                    <a:pt x="55" y="18"/>
                    <a:pt x="55" y="18"/>
                    <a:pt x="56" y="18"/>
                  </a:cubicBezTo>
                  <a:cubicBezTo>
                    <a:pt x="56" y="18"/>
                    <a:pt x="55" y="18"/>
                    <a:pt x="55" y="17"/>
                  </a:cubicBezTo>
                  <a:cubicBezTo>
                    <a:pt x="55" y="17"/>
                    <a:pt x="55" y="18"/>
                    <a:pt x="56" y="18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6" y="16"/>
                    <a:pt x="55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7" y="16"/>
                    <a:pt x="56" y="15"/>
                  </a:cubicBezTo>
                  <a:cubicBezTo>
                    <a:pt x="56" y="15"/>
                    <a:pt x="56" y="16"/>
                    <a:pt x="57" y="16"/>
                  </a:cubicBezTo>
                  <a:cubicBezTo>
                    <a:pt x="57" y="16"/>
                    <a:pt x="57" y="15"/>
                    <a:pt x="56" y="15"/>
                  </a:cubicBezTo>
                  <a:cubicBezTo>
                    <a:pt x="56" y="14"/>
                    <a:pt x="56" y="15"/>
                    <a:pt x="56" y="15"/>
                  </a:cubicBezTo>
                  <a:cubicBezTo>
                    <a:pt x="56" y="15"/>
                    <a:pt x="56" y="15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7" y="14"/>
                    <a:pt x="57" y="15"/>
                    <a:pt x="57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6"/>
                    <a:pt x="57" y="15"/>
                    <a:pt x="57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7"/>
                    <a:pt x="59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8"/>
                    <a:pt x="60" y="18"/>
                    <a:pt x="60" y="18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9" y="19"/>
                    <a:pt x="60" y="19"/>
                    <a:pt x="59" y="20"/>
                  </a:cubicBezTo>
                  <a:cubicBezTo>
                    <a:pt x="60" y="20"/>
                    <a:pt x="60" y="20"/>
                    <a:pt x="60" y="19"/>
                  </a:cubicBezTo>
                  <a:cubicBezTo>
                    <a:pt x="60" y="19"/>
                    <a:pt x="60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1" y="21"/>
                    <a:pt x="61" y="22"/>
                  </a:cubicBezTo>
                  <a:cubicBezTo>
                    <a:pt x="61" y="22"/>
                    <a:pt x="61" y="22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3"/>
                    <a:pt x="61" y="22"/>
                    <a:pt x="61" y="23"/>
                  </a:cubicBezTo>
                  <a:cubicBezTo>
                    <a:pt x="62" y="23"/>
                    <a:pt x="61" y="23"/>
                    <a:pt x="61" y="23"/>
                  </a:cubicBezTo>
                  <a:cubicBezTo>
                    <a:pt x="61" y="23"/>
                    <a:pt x="62" y="24"/>
                    <a:pt x="62" y="24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5"/>
                    <a:pt x="62" y="27"/>
                    <a:pt x="63" y="27"/>
                  </a:cubicBezTo>
                  <a:cubicBezTo>
                    <a:pt x="63" y="28"/>
                    <a:pt x="62" y="28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29"/>
                    <a:pt x="63" y="30"/>
                    <a:pt x="63" y="30"/>
                  </a:cubicBezTo>
                  <a:cubicBezTo>
                    <a:pt x="63" y="30"/>
                    <a:pt x="63" y="30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1"/>
                    <a:pt x="63" y="31"/>
                    <a:pt x="63" y="31"/>
                  </a:cubicBezTo>
                  <a:cubicBezTo>
                    <a:pt x="63" y="31"/>
                    <a:pt x="64" y="31"/>
                    <a:pt x="63" y="32"/>
                  </a:cubicBezTo>
                  <a:cubicBezTo>
                    <a:pt x="63" y="31"/>
                    <a:pt x="63" y="31"/>
                    <a:pt x="63" y="30"/>
                  </a:cubicBezTo>
                  <a:cubicBezTo>
                    <a:pt x="63" y="30"/>
                    <a:pt x="63" y="30"/>
                    <a:pt x="62" y="30"/>
                  </a:cubicBezTo>
                  <a:cubicBezTo>
                    <a:pt x="63" y="30"/>
                    <a:pt x="62" y="29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8"/>
                    <a:pt x="63" y="27"/>
                  </a:cubicBezTo>
                  <a:cubicBezTo>
                    <a:pt x="62" y="27"/>
                    <a:pt x="63" y="27"/>
                    <a:pt x="62" y="26"/>
                  </a:cubicBezTo>
                  <a:cubicBezTo>
                    <a:pt x="62" y="26"/>
                    <a:pt x="62" y="27"/>
                    <a:pt x="62" y="27"/>
                  </a:cubicBezTo>
                  <a:cubicBezTo>
                    <a:pt x="62" y="27"/>
                    <a:pt x="62" y="26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4"/>
                    <a:pt x="61" y="25"/>
                    <a:pt x="61" y="25"/>
                  </a:cubicBezTo>
                  <a:cubicBezTo>
                    <a:pt x="61" y="25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2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7"/>
                  </a:cubicBezTo>
                  <a:cubicBezTo>
                    <a:pt x="61" y="27"/>
                    <a:pt x="61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9"/>
                    <a:pt x="62" y="28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30"/>
                    <a:pt x="63" y="30"/>
                    <a:pt x="63" y="31"/>
                  </a:cubicBezTo>
                  <a:cubicBezTo>
                    <a:pt x="62" y="31"/>
                    <a:pt x="63" y="31"/>
                    <a:pt x="63" y="32"/>
                  </a:cubicBezTo>
                  <a:cubicBezTo>
                    <a:pt x="63" y="32"/>
                    <a:pt x="63" y="32"/>
                    <a:pt x="63" y="33"/>
                  </a:cubicBezTo>
                  <a:cubicBezTo>
                    <a:pt x="63" y="33"/>
                    <a:pt x="63" y="32"/>
                    <a:pt x="63" y="32"/>
                  </a:cubicBezTo>
                  <a:cubicBezTo>
                    <a:pt x="63" y="32"/>
                    <a:pt x="63" y="33"/>
                    <a:pt x="63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4" y="32"/>
                    <a:pt x="63" y="32"/>
                    <a:pt x="64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2"/>
                    <a:pt x="64" y="32"/>
                  </a:cubicBezTo>
                  <a:cubicBezTo>
                    <a:pt x="64" y="33"/>
                    <a:pt x="64" y="34"/>
                    <a:pt x="64" y="34"/>
                  </a:cubicBezTo>
                  <a:cubicBezTo>
                    <a:pt x="64" y="34"/>
                    <a:pt x="64" y="35"/>
                    <a:pt x="64" y="35"/>
                  </a:cubicBezTo>
                  <a:cubicBezTo>
                    <a:pt x="64" y="35"/>
                    <a:pt x="64" y="36"/>
                    <a:pt x="64" y="36"/>
                  </a:cubicBezTo>
                  <a:cubicBezTo>
                    <a:pt x="64" y="36"/>
                    <a:pt x="63" y="36"/>
                    <a:pt x="63" y="36"/>
                  </a:cubicBezTo>
                  <a:cubicBezTo>
                    <a:pt x="63" y="36"/>
                    <a:pt x="64" y="36"/>
                    <a:pt x="64" y="37"/>
                  </a:cubicBezTo>
                  <a:cubicBezTo>
                    <a:pt x="64" y="37"/>
                    <a:pt x="64" y="37"/>
                    <a:pt x="64" y="38"/>
                  </a:cubicBezTo>
                  <a:cubicBezTo>
                    <a:pt x="64" y="38"/>
                    <a:pt x="64" y="37"/>
                    <a:pt x="64" y="37"/>
                  </a:cubicBezTo>
                  <a:cubicBezTo>
                    <a:pt x="64" y="37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5" y="39"/>
                    <a:pt x="64" y="38"/>
                    <a:pt x="64" y="39"/>
                  </a:cubicBezTo>
                  <a:cubicBezTo>
                    <a:pt x="64" y="39"/>
                    <a:pt x="64" y="39"/>
                    <a:pt x="65" y="39"/>
                  </a:cubicBezTo>
                  <a:cubicBezTo>
                    <a:pt x="64" y="40"/>
                    <a:pt x="65" y="40"/>
                    <a:pt x="64" y="40"/>
                  </a:cubicBezTo>
                  <a:cubicBezTo>
                    <a:pt x="65" y="40"/>
                    <a:pt x="64" y="41"/>
                    <a:pt x="65" y="41"/>
                  </a:cubicBezTo>
                  <a:cubicBezTo>
                    <a:pt x="65" y="41"/>
                    <a:pt x="65" y="41"/>
                    <a:pt x="64" y="41"/>
                  </a:cubicBezTo>
                  <a:cubicBezTo>
                    <a:pt x="64" y="42"/>
                    <a:pt x="65" y="41"/>
                    <a:pt x="65" y="41"/>
                  </a:cubicBezTo>
                  <a:cubicBezTo>
                    <a:pt x="64" y="42"/>
                    <a:pt x="65" y="42"/>
                    <a:pt x="65" y="43"/>
                  </a:cubicBezTo>
                  <a:cubicBezTo>
                    <a:pt x="65" y="42"/>
                    <a:pt x="65" y="42"/>
                    <a:pt x="64" y="42"/>
                  </a:cubicBezTo>
                  <a:cubicBezTo>
                    <a:pt x="64" y="40"/>
                    <a:pt x="64" y="39"/>
                    <a:pt x="63" y="37"/>
                  </a:cubicBezTo>
                  <a:cubicBezTo>
                    <a:pt x="63" y="36"/>
                    <a:pt x="63" y="37"/>
                    <a:pt x="63" y="37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4"/>
                  </a:cubicBezTo>
                  <a:cubicBezTo>
                    <a:pt x="64" y="34"/>
                    <a:pt x="63" y="35"/>
                    <a:pt x="63" y="36"/>
                  </a:cubicBezTo>
                  <a:cubicBezTo>
                    <a:pt x="64" y="35"/>
                    <a:pt x="64" y="34"/>
                    <a:pt x="64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3"/>
                    <a:pt x="63" y="33"/>
                    <a:pt x="63" y="33"/>
                  </a:cubicBezTo>
                  <a:cubicBezTo>
                    <a:pt x="63" y="34"/>
                    <a:pt x="64" y="34"/>
                    <a:pt x="64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2"/>
                    <a:pt x="62" y="31"/>
                  </a:cubicBezTo>
                  <a:cubicBezTo>
                    <a:pt x="61" y="30"/>
                    <a:pt x="61" y="29"/>
                    <a:pt x="61" y="29"/>
                  </a:cubicBezTo>
                  <a:cubicBezTo>
                    <a:pt x="61" y="28"/>
                    <a:pt x="61" y="29"/>
                    <a:pt x="61" y="2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7"/>
                    <a:pt x="61" y="27"/>
                    <a:pt x="61" y="26"/>
                  </a:cubicBezTo>
                  <a:cubicBezTo>
                    <a:pt x="61" y="26"/>
                    <a:pt x="61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8"/>
                    <a:pt x="60" y="27"/>
                    <a:pt x="60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0" y="26"/>
                    <a:pt x="60" y="26"/>
                  </a:cubicBezTo>
                  <a:cubicBezTo>
                    <a:pt x="60" y="25"/>
                    <a:pt x="59" y="24"/>
                    <a:pt x="59" y="23"/>
                  </a:cubicBezTo>
                  <a:cubicBezTo>
                    <a:pt x="58" y="22"/>
                    <a:pt x="58" y="21"/>
                    <a:pt x="58" y="20"/>
                  </a:cubicBezTo>
                  <a:cubicBezTo>
                    <a:pt x="58" y="20"/>
                    <a:pt x="57" y="20"/>
                    <a:pt x="57" y="19"/>
                  </a:cubicBezTo>
                  <a:cubicBezTo>
                    <a:pt x="57" y="19"/>
                    <a:pt x="57" y="18"/>
                    <a:pt x="56" y="1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7" y="21"/>
                    <a:pt x="56" y="21"/>
                  </a:cubicBezTo>
                  <a:cubicBezTo>
                    <a:pt x="57" y="21"/>
                    <a:pt x="57" y="21"/>
                    <a:pt x="57" y="22"/>
                  </a:cubicBezTo>
                  <a:cubicBezTo>
                    <a:pt x="58" y="22"/>
                    <a:pt x="57" y="21"/>
                    <a:pt x="58" y="21"/>
                  </a:cubicBezTo>
                  <a:cubicBezTo>
                    <a:pt x="58" y="22"/>
                    <a:pt x="57" y="22"/>
                    <a:pt x="57" y="22"/>
                  </a:cubicBezTo>
                  <a:cubicBezTo>
                    <a:pt x="57" y="22"/>
                    <a:pt x="57" y="23"/>
                    <a:pt x="57" y="23"/>
                  </a:cubicBezTo>
                  <a:cubicBezTo>
                    <a:pt x="57" y="23"/>
                    <a:pt x="58" y="23"/>
                    <a:pt x="58" y="23"/>
                  </a:cubicBezTo>
                  <a:cubicBezTo>
                    <a:pt x="58" y="23"/>
                    <a:pt x="57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9" y="24"/>
                    <a:pt x="59" y="26"/>
                  </a:cubicBezTo>
                  <a:cubicBezTo>
                    <a:pt x="59" y="26"/>
                    <a:pt x="59" y="25"/>
                    <a:pt x="59" y="25"/>
                  </a:cubicBezTo>
                  <a:cubicBezTo>
                    <a:pt x="58" y="25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7"/>
                    <a:pt x="5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9" y="28"/>
                    <a:pt x="59" y="28"/>
                  </a:cubicBezTo>
                  <a:cubicBezTo>
                    <a:pt x="59" y="28"/>
                    <a:pt x="59" y="27"/>
                    <a:pt x="60" y="27"/>
                  </a:cubicBezTo>
                  <a:cubicBezTo>
                    <a:pt x="60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9"/>
                  </a:cubicBezTo>
                  <a:cubicBezTo>
                    <a:pt x="61" y="29"/>
                    <a:pt x="61" y="30"/>
                    <a:pt x="61" y="31"/>
                  </a:cubicBezTo>
                  <a:cubicBezTo>
                    <a:pt x="60" y="30"/>
                    <a:pt x="61" y="30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0" y="31"/>
                    <a:pt x="61" y="31"/>
                  </a:cubicBezTo>
                  <a:cubicBezTo>
                    <a:pt x="61" y="32"/>
                    <a:pt x="60" y="31"/>
                    <a:pt x="60" y="32"/>
                  </a:cubicBezTo>
                  <a:cubicBezTo>
                    <a:pt x="60" y="32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4"/>
                    <a:pt x="60" y="34"/>
                    <a:pt x="60" y="35"/>
                  </a:cubicBezTo>
                  <a:cubicBezTo>
                    <a:pt x="60" y="35"/>
                    <a:pt x="60" y="35"/>
                    <a:pt x="59" y="35"/>
                  </a:cubicBezTo>
                  <a:cubicBezTo>
                    <a:pt x="60" y="35"/>
                    <a:pt x="59" y="34"/>
                    <a:pt x="59" y="34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8" y="34"/>
                    <a:pt x="59" y="34"/>
                    <a:pt x="59" y="34"/>
                  </a:cubicBezTo>
                  <a:cubicBezTo>
                    <a:pt x="59" y="34"/>
                    <a:pt x="58" y="34"/>
                    <a:pt x="59" y="34"/>
                  </a:cubicBezTo>
                  <a:cubicBezTo>
                    <a:pt x="59" y="33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0" y="34"/>
                    <a:pt x="59" y="34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0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9" y="31"/>
                    <a:pt x="59" y="31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60" y="30"/>
                    <a:pt x="60" y="30"/>
                  </a:cubicBezTo>
                  <a:cubicBezTo>
                    <a:pt x="60" y="30"/>
                    <a:pt x="60" y="30"/>
                    <a:pt x="60" y="29"/>
                  </a:cubicBezTo>
                  <a:cubicBezTo>
                    <a:pt x="60" y="29"/>
                    <a:pt x="60" y="30"/>
                    <a:pt x="60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9"/>
                    <a:pt x="60" y="29"/>
                    <a:pt x="60" y="28"/>
                  </a:cubicBezTo>
                  <a:cubicBezTo>
                    <a:pt x="60" y="28"/>
                    <a:pt x="60" y="29"/>
                    <a:pt x="59" y="28"/>
                  </a:cubicBezTo>
                  <a:cubicBezTo>
                    <a:pt x="59" y="28"/>
                    <a:pt x="60" y="28"/>
                    <a:pt x="60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29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8" y="29"/>
                    <a:pt x="58" y="30"/>
                    <a:pt x="59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7" y="30"/>
                    <a:pt x="58" y="30"/>
                    <a:pt x="57" y="30"/>
                  </a:cubicBezTo>
                  <a:cubicBezTo>
                    <a:pt x="57" y="30"/>
                    <a:pt x="58" y="30"/>
                    <a:pt x="58" y="31"/>
                  </a:cubicBezTo>
                  <a:cubicBezTo>
                    <a:pt x="57" y="31"/>
                    <a:pt x="57" y="30"/>
                    <a:pt x="57" y="29"/>
                  </a:cubicBezTo>
                  <a:cubicBezTo>
                    <a:pt x="57" y="29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6" y="28"/>
                  </a:cubicBezTo>
                  <a:cubicBezTo>
                    <a:pt x="56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6"/>
                    <a:pt x="56" y="26"/>
                  </a:cubicBezTo>
                  <a:cubicBezTo>
                    <a:pt x="56" y="26"/>
                    <a:pt x="56" y="25"/>
                    <a:pt x="56" y="25"/>
                  </a:cubicBezTo>
                  <a:cubicBezTo>
                    <a:pt x="56" y="25"/>
                    <a:pt x="57" y="25"/>
                    <a:pt x="57" y="26"/>
                  </a:cubicBezTo>
                  <a:cubicBezTo>
                    <a:pt x="57" y="26"/>
                    <a:pt x="57" y="25"/>
                    <a:pt x="57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6" y="25"/>
                    <a:pt x="56" y="24"/>
                    <a:pt x="55" y="24"/>
                  </a:cubicBezTo>
                  <a:cubicBezTo>
                    <a:pt x="55" y="24"/>
                    <a:pt x="56" y="25"/>
                    <a:pt x="56" y="25"/>
                  </a:cubicBezTo>
                  <a:cubicBezTo>
                    <a:pt x="55" y="24"/>
                    <a:pt x="55" y="24"/>
                    <a:pt x="55" y="23"/>
                  </a:cubicBezTo>
                  <a:cubicBezTo>
                    <a:pt x="55" y="23"/>
                    <a:pt x="54" y="23"/>
                    <a:pt x="54" y="23"/>
                  </a:cubicBezTo>
                  <a:cubicBezTo>
                    <a:pt x="54" y="22"/>
                    <a:pt x="54" y="22"/>
                    <a:pt x="54" y="21"/>
                  </a:cubicBezTo>
                  <a:cubicBezTo>
                    <a:pt x="53" y="20"/>
                    <a:pt x="53" y="19"/>
                    <a:pt x="52" y="19"/>
                  </a:cubicBezTo>
                  <a:cubicBezTo>
                    <a:pt x="52" y="19"/>
                    <a:pt x="53" y="19"/>
                    <a:pt x="53" y="19"/>
                  </a:cubicBezTo>
                  <a:cubicBezTo>
                    <a:pt x="53" y="19"/>
                    <a:pt x="52" y="19"/>
                    <a:pt x="52" y="18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1" y="17"/>
                    <a:pt x="51" y="17"/>
                    <a:pt x="51" y="16"/>
                  </a:cubicBezTo>
                  <a:cubicBezTo>
                    <a:pt x="51" y="16"/>
                    <a:pt x="51" y="16"/>
                    <a:pt x="50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5"/>
                  </a:cubicBezTo>
                  <a:cubicBezTo>
                    <a:pt x="51" y="15"/>
                    <a:pt x="51" y="16"/>
                    <a:pt x="50" y="16"/>
                  </a:cubicBezTo>
                  <a:cubicBezTo>
                    <a:pt x="49" y="14"/>
                    <a:pt x="47" y="11"/>
                    <a:pt x="45" y="10"/>
                  </a:cubicBezTo>
                  <a:cubicBezTo>
                    <a:pt x="42" y="8"/>
                    <a:pt x="40" y="7"/>
                    <a:pt x="37" y="6"/>
                  </a:cubicBezTo>
                  <a:cubicBezTo>
                    <a:pt x="36" y="6"/>
                    <a:pt x="36" y="6"/>
                    <a:pt x="35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0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7" y="7"/>
                    <a:pt x="26" y="7"/>
                  </a:cubicBezTo>
                  <a:cubicBezTo>
                    <a:pt x="26" y="7"/>
                    <a:pt x="26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4" y="8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9"/>
                    <a:pt x="23" y="9"/>
                  </a:cubicBezTo>
                  <a:cubicBezTo>
                    <a:pt x="23" y="9"/>
                    <a:pt x="23" y="9"/>
                    <a:pt x="23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20" y="12"/>
                    <a:pt x="19" y="12"/>
                  </a:cubicBezTo>
                  <a:cubicBezTo>
                    <a:pt x="19" y="12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7" y="15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8"/>
                    <a:pt x="15" y="18"/>
                  </a:cubicBezTo>
                  <a:cubicBezTo>
                    <a:pt x="15" y="18"/>
                    <a:pt x="15" y="18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3" y="21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8" y="37"/>
                    <a:pt x="9" y="37"/>
                    <a:pt x="9" y="37"/>
                  </a:cubicBezTo>
                  <a:cubicBezTo>
                    <a:pt x="8" y="38"/>
                    <a:pt x="9" y="38"/>
                    <a:pt x="8" y="39"/>
                  </a:cubicBezTo>
                  <a:cubicBezTo>
                    <a:pt x="9" y="40"/>
                    <a:pt x="8" y="40"/>
                    <a:pt x="8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8"/>
                    <a:pt x="9" y="38"/>
                  </a:cubicBezTo>
                  <a:cubicBezTo>
                    <a:pt x="9" y="38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5"/>
                    <a:pt x="9" y="35"/>
                    <a:pt x="10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1" y="33"/>
                  </a:cubicBezTo>
                  <a:cubicBezTo>
                    <a:pt x="11" y="33"/>
                    <a:pt x="11" y="33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0" y="33"/>
                    <a:pt x="10" y="32"/>
                    <a:pt x="11" y="31"/>
                  </a:cubicBezTo>
                  <a:cubicBezTo>
                    <a:pt x="11" y="31"/>
                    <a:pt x="10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1" y="31"/>
                    <a:pt x="11" y="31"/>
                  </a:cubicBezTo>
                  <a:cubicBezTo>
                    <a:pt x="10" y="31"/>
                    <a:pt x="11" y="32"/>
                    <a:pt x="10" y="32"/>
                  </a:cubicBezTo>
                  <a:cubicBezTo>
                    <a:pt x="11" y="33"/>
                    <a:pt x="11" y="31"/>
                    <a:pt x="11" y="32"/>
                  </a:cubicBezTo>
                  <a:cubicBezTo>
                    <a:pt x="11" y="31"/>
                    <a:pt x="11" y="31"/>
                    <a:pt x="11" y="30"/>
                  </a:cubicBezTo>
                  <a:cubicBezTo>
                    <a:pt x="11" y="30"/>
                    <a:pt x="11" y="31"/>
                    <a:pt x="11" y="30"/>
                  </a:cubicBezTo>
                  <a:cubicBezTo>
                    <a:pt x="11" y="30"/>
                    <a:pt x="11" y="29"/>
                    <a:pt x="11" y="29"/>
                  </a:cubicBezTo>
                  <a:cubicBezTo>
                    <a:pt x="11" y="29"/>
                    <a:pt x="11" y="30"/>
                    <a:pt x="12" y="30"/>
                  </a:cubicBezTo>
                  <a:cubicBezTo>
                    <a:pt x="12" y="30"/>
                    <a:pt x="11" y="30"/>
                    <a:pt x="11" y="29"/>
                  </a:cubicBezTo>
                  <a:cubicBezTo>
                    <a:pt x="12" y="30"/>
                    <a:pt x="12" y="29"/>
                    <a:pt x="12" y="28"/>
                  </a:cubicBezTo>
                  <a:cubicBezTo>
                    <a:pt x="12" y="28"/>
                    <a:pt x="11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2" y="28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3" y="25"/>
                    <a:pt x="13" y="23"/>
                  </a:cubicBezTo>
                  <a:cubicBezTo>
                    <a:pt x="14" y="23"/>
                    <a:pt x="14" y="23"/>
                    <a:pt x="14" y="22"/>
                  </a:cubicBezTo>
                  <a:cubicBezTo>
                    <a:pt x="14" y="22"/>
                    <a:pt x="15" y="21"/>
                    <a:pt x="15" y="20"/>
                  </a:cubicBezTo>
                  <a:cubicBezTo>
                    <a:pt x="15" y="20"/>
                    <a:pt x="15" y="21"/>
                    <a:pt x="15" y="21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4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5" y="21"/>
                    <a:pt x="16" y="19"/>
                    <a:pt x="17" y="18"/>
                  </a:cubicBezTo>
                  <a:cubicBezTo>
                    <a:pt x="18" y="17"/>
                    <a:pt x="19" y="15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2" y="12"/>
                    <a:pt x="22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5" y="10"/>
                    <a:pt x="25" y="10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8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1"/>
                  </a:cubicBezTo>
                  <a:cubicBezTo>
                    <a:pt x="27" y="11"/>
                    <a:pt x="27" y="10"/>
                    <a:pt x="28" y="10"/>
                  </a:cubicBezTo>
                  <a:cubicBezTo>
                    <a:pt x="28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1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5" y="11"/>
                    <a:pt x="25" y="10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10"/>
                    <a:pt x="26" y="9"/>
                  </a:cubicBezTo>
                  <a:cubicBezTo>
                    <a:pt x="26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3" y="11"/>
                  </a:cubicBezTo>
                  <a:cubicBezTo>
                    <a:pt x="23" y="12"/>
                    <a:pt x="22" y="12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5"/>
                    <a:pt x="20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9" y="16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7"/>
                    <a:pt x="19" y="18"/>
                  </a:cubicBezTo>
                  <a:cubicBezTo>
                    <a:pt x="19" y="18"/>
                    <a:pt x="18" y="17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8"/>
                    <a:pt x="19" y="19"/>
                  </a:cubicBezTo>
                  <a:cubicBezTo>
                    <a:pt x="19" y="18"/>
                    <a:pt x="18" y="18"/>
                    <a:pt x="18" y="18"/>
                  </a:cubicBezTo>
                  <a:lnTo>
                    <a:pt x="19" y="18"/>
                  </a:lnTo>
                  <a:close/>
                  <a:moveTo>
                    <a:pt x="27" y="11"/>
                  </a:moveTo>
                  <a:cubicBezTo>
                    <a:pt x="27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lnTo>
                    <a:pt x="27" y="11"/>
                  </a:lnTo>
                  <a:close/>
                  <a:moveTo>
                    <a:pt x="26" y="10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1"/>
                    <a:pt x="27" y="10"/>
                  </a:cubicBezTo>
                  <a:cubicBezTo>
                    <a:pt x="27" y="10"/>
                    <a:pt x="26" y="11"/>
                    <a:pt x="26" y="10"/>
                  </a:cubicBezTo>
                  <a:moveTo>
                    <a:pt x="20" y="15"/>
                  </a:moveTo>
                  <a:cubicBezTo>
                    <a:pt x="20" y="15"/>
                    <a:pt x="20" y="15"/>
                    <a:pt x="21" y="15"/>
                  </a:cubicBezTo>
                  <a:cubicBezTo>
                    <a:pt x="20" y="14"/>
                    <a:pt x="20" y="15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moveTo>
                    <a:pt x="59" y="32"/>
                  </a:moveTo>
                  <a:cubicBezTo>
                    <a:pt x="59" y="32"/>
                    <a:pt x="59" y="33"/>
                    <a:pt x="60" y="32"/>
                  </a:cubicBezTo>
                  <a:cubicBezTo>
                    <a:pt x="60" y="32"/>
                    <a:pt x="59" y="32"/>
                    <a:pt x="59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2"/>
                    <a:pt x="59" y="32"/>
                    <a:pt x="59" y="32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6"/>
                    <a:pt x="58" y="26"/>
                    <a:pt x="58" y="26"/>
                  </a:cubicBezTo>
                  <a:moveTo>
                    <a:pt x="57" y="26"/>
                  </a:moveTo>
                  <a:cubicBezTo>
                    <a:pt x="57" y="26"/>
                    <a:pt x="56" y="26"/>
                    <a:pt x="56" y="26"/>
                  </a:cubicBezTo>
                  <a:cubicBezTo>
                    <a:pt x="56" y="26"/>
                    <a:pt x="57" y="27"/>
                    <a:pt x="57" y="26"/>
                  </a:cubicBezTo>
                  <a:moveTo>
                    <a:pt x="58" y="29"/>
                  </a:moveTo>
                  <a:cubicBezTo>
                    <a:pt x="58" y="29"/>
                    <a:pt x="57" y="28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moveTo>
                    <a:pt x="59" y="28"/>
                  </a:move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59" y="28"/>
                    <a:pt x="59" y="28"/>
                  </a:cubicBezTo>
                  <a:moveTo>
                    <a:pt x="57" y="28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8" y="28"/>
                    <a:pt x="57" y="28"/>
                  </a:cubicBezTo>
                  <a:moveTo>
                    <a:pt x="58" y="25"/>
                  </a:moveTo>
                  <a:cubicBezTo>
                    <a:pt x="58" y="26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9" y="28"/>
                    <a:pt x="59" y="27"/>
                    <a:pt x="5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8"/>
                    <a:pt x="58" y="27"/>
                  </a:cubicBezTo>
                  <a:cubicBezTo>
                    <a:pt x="58" y="27"/>
                    <a:pt x="58" y="27"/>
                    <a:pt x="59" y="27"/>
                  </a:cubicBezTo>
                  <a:cubicBezTo>
                    <a:pt x="59" y="26"/>
                    <a:pt x="58" y="26"/>
                    <a:pt x="58" y="25"/>
                  </a:cubicBezTo>
                  <a:moveTo>
                    <a:pt x="60" y="24"/>
                  </a:move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4"/>
                  </a:cubicBezTo>
                  <a:close/>
                  <a:moveTo>
                    <a:pt x="60" y="21"/>
                  </a:moveTo>
                  <a:cubicBezTo>
                    <a:pt x="60" y="21"/>
                    <a:pt x="60" y="22"/>
                    <a:pt x="61" y="22"/>
                  </a:cubicBezTo>
                  <a:cubicBezTo>
                    <a:pt x="61" y="22"/>
                    <a:pt x="60" y="21"/>
                    <a:pt x="60" y="21"/>
                  </a:cubicBezTo>
                  <a:moveTo>
                    <a:pt x="59" y="20"/>
                  </a:moveTo>
                  <a:cubicBezTo>
                    <a:pt x="59" y="21"/>
                    <a:pt x="59" y="22"/>
                    <a:pt x="59" y="22"/>
                  </a:cubicBezTo>
                  <a:cubicBezTo>
                    <a:pt x="60" y="22"/>
                    <a:pt x="59" y="21"/>
                    <a:pt x="59" y="21"/>
                  </a:cubicBezTo>
                  <a:cubicBezTo>
                    <a:pt x="59" y="21"/>
                    <a:pt x="59" y="20"/>
                    <a:pt x="59" y="20"/>
                  </a:cubicBezTo>
                  <a:moveTo>
                    <a:pt x="58" y="19"/>
                  </a:moveTo>
                  <a:cubicBezTo>
                    <a:pt x="58" y="19"/>
                    <a:pt x="59" y="19"/>
                    <a:pt x="58" y="20"/>
                  </a:cubicBezTo>
                  <a:cubicBezTo>
                    <a:pt x="59" y="20"/>
                    <a:pt x="58" y="19"/>
                    <a:pt x="58" y="19"/>
                  </a:cubicBezTo>
                  <a:moveTo>
                    <a:pt x="59" y="18"/>
                  </a:moveTo>
                  <a:cubicBezTo>
                    <a:pt x="59" y="18"/>
                    <a:pt x="59" y="19"/>
                    <a:pt x="59" y="19"/>
                  </a:cubicBezTo>
                  <a:cubicBezTo>
                    <a:pt x="59" y="19"/>
                    <a:pt x="59" y="18"/>
                    <a:pt x="59" y="18"/>
                  </a:cubicBezTo>
                  <a:moveTo>
                    <a:pt x="56" y="24"/>
                  </a:move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5"/>
                  </a:cubicBezTo>
                  <a:cubicBezTo>
                    <a:pt x="56" y="24"/>
                    <a:pt x="56" y="24"/>
                    <a:pt x="56" y="24"/>
                  </a:cubicBezTo>
                  <a:moveTo>
                    <a:pt x="58" y="23"/>
                  </a:moveTo>
                  <a:cubicBezTo>
                    <a:pt x="58" y="23"/>
                    <a:pt x="58" y="24"/>
                    <a:pt x="58" y="24"/>
                  </a:cubicBezTo>
                  <a:cubicBezTo>
                    <a:pt x="58" y="24"/>
                    <a:pt x="58" y="25"/>
                    <a:pt x="58" y="25"/>
                  </a:cubicBezTo>
                  <a:cubicBezTo>
                    <a:pt x="59" y="25"/>
                    <a:pt x="58" y="24"/>
                    <a:pt x="58" y="23"/>
                  </a:cubicBezTo>
                  <a:moveTo>
                    <a:pt x="57" y="24"/>
                  </a:moveTo>
                  <a:cubicBezTo>
                    <a:pt x="58" y="24"/>
                    <a:pt x="57" y="24"/>
                    <a:pt x="57" y="24"/>
                  </a:cubicBezTo>
                  <a:cubicBezTo>
                    <a:pt x="57" y="24"/>
                    <a:pt x="57" y="25"/>
                    <a:pt x="58" y="25"/>
                  </a:cubicBezTo>
                  <a:cubicBezTo>
                    <a:pt x="57" y="24"/>
                    <a:pt x="58" y="24"/>
                    <a:pt x="58" y="24"/>
                  </a:cubicBezTo>
                  <a:cubicBezTo>
                    <a:pt x="58" y="24"/>
                    <a:pt x="57" y="23"/>
                    <a:pt x="57" y="24"/>
                  </a:cubicBezTo>
                  <a:moveTo>
                    <a:pt x="56" y="24"/>
                  </a:moveTo>
                  <a:cubicBezTo>
                    <a:pt x="56" y="24"/>
                    <a:pt x="56" y="24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5" y="23"/>
                    <a:pt x="55" y="23"/>
                  </a:cubicBezTo>
                  <a:cubicBezTo>
                    <a:pt x="55" y="23"/>
                    <a:pt x="55" y="23"/>
                    <a:pt x="55" y="24"/>
                  </a:cubicBezTo>
                  <a:cubicBezTo>
                    <a:pt x="56" y="23"/>
                    <a:pt x="56" y="24"/>
                    <a:pt x="56" y="24"/>
                  </a:cubicBezTo>
                  <a:moveTo>
                    <a:pt x="55" y="21"/>
                  </a:moveTo>
                  <a:cubicBezTo>
                    <a:pt x="56" y="21"/>
                    <a:pt x="56" y="22"/>
                    <a:pt x="56" y="21"/>
                  </a:cubicBezTo>
                  <a:cubicBezTo>
                    <a:pt x="56" y="22"/>
                    <a:pt x="56" y="22"/>
                    <a:pt x="57" y="22"/>
                  </a:cubicBezTo>
                  <a:cubicBezTo>
                    <a:pt x="56" y="23"/>
                    <a:pt x="56" y="23"/>
                    <a:pt x="57" y="24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2"/>
                    <a:pt x="56" y="22"/>
                    <a:pt x="56" y="21"/>
                  </a:cubicBezTo>
                  <a:cubicBezTo>
                    <a:pt x="56" y="21"/>
                    <a:pt x="55" y="20"/>
                    <a:pt x="55" y="21"/>
                  </a:cubicBezTo>
                  <a:moveTo>
                    <a:pt x="53" y="20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54" y="22"/>
                    <a:pt x="54" y="22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3"/>
                    <a:pt x="55" y="22"/>
                    <a:pt x="55" y="22"/>
                  </a:cubicBezTo>
                  <a:cubicBezTo>
                    <a:pt x="55" y="22"/>
                    <a:pt x="55" y="22"/>
                    <a:pt x="55" y="23"/>
                  </a:cubicBezTo>
                  <a:cubicBezTo>
                    <a:pt x="54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5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5" y="22"/>
                    <a:pt x="55" y="21"/>
                  </a:cubicBezTo>
                  <a:cubicBezTo>
                    <a:pt x="55" y="22"/>
                    <a:pt x="55" y="21"/>
                    <a:pt x="55" y="21"/>
                  </a:cubicBezTo>
                  <a:cubicBezTo>
                    <a:pt x="55" y="21"/>
                    <a:pt x="54" y="21"/>
                    <a:pt x="54" y="21"/>
                  </a:cubicBezTo>
                  <a:cubicBezTo>
                    <a:pt x="55" y="21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1"/>
                    <a:pt x="54" y="21"/>
                  </a:cubicBezTo>
                  <a:cubicBezTo>
                    <a:pt x="54" y="21"/>
                    <a:pt x="54" y="20"/>
                    <a:pt x="53" y="20"/>
                  </a:cubicBezTo>
                  <a:moveTo>
                    <a:pt x="55" y="19"/>
                  </a:moveTo>
                  <a:cubicBezTo>
                    <a:pt x="55" y="19"/>
                    <a:pt x="55" y="19"/>
                    <a:pt x="55" y="18"/>
                  </a:cubicBezTo>
                  <a:cubicBezTo>
                    <a:pt x="54" y="18"/>
                    <a:pt x="55" y="19"/>
                    <a:pt x="55" y="19"/>
                  </a:cubicBezTo>
                  <a:moveTo>
                    <a:pt x="54" y="19"/>
                  </a:move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moveTo>
                    <a:pt x="53" y="18"/>
                  </a:move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8"/>
                    <a:pt x="53" y="18"/>
                  </a:cubicBezTo>
                  <a:moveTo>
                    <a:pt x="52" y="18"/>
                  </a:moveTo>
                  <a:cubicBezTo>
                    <a:pt x="52" y="17"/>
                    <a:pt x="53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6"/>
                    <a:pt x="51" y="17"/>
                  </a:cubicBezTo>
                  <a:cubicBezTo>
                    <a:pt x="52" y="17"/>
                    <a:pt x="51" y="17"/>
                    <a:pt x="52" y="17"/>
                  </a:cubicBezTo>
                  <a:cubicBezTo>
                    <a:pt x="52" y="18"/>
                    <a:pt x="52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8"/>
                    <a:pt x="53" y="18"/>
                  </a:cubicBezTo>
                  <a:cubicBezTo>
                    <a:pt x="53" y="18"/>
                    <a:pt x="53" y="17"/>
                    <a:pt x="53" y="17"/>
                  </a:cubicBezTo>
                  <a:cubicBezTo>
                    <a:pt x="53" y="17"/>
                    <a:pt x="53" y="18"/>
                    <a:pt x="52" y="18"/>
                  </a:cubicBezTo>
                  <a:moveTo>
                    <a:pt x="52" y="16"/>
                  </a:moveTo>
                  <a:cubicBezTo>
                    <a:pt x="52" y="16"/>
                    <a:pt x="52" y="16"/>
                    <a:pt x="53" y="17"/>
                  </a:cubicBezTo>
                  <a:cubicBezTo>
                    <a:pt x="53" y="17"/>
                    <a:pt x="52" y="16"/>
                    <a:pt x="53" y="16"/>
                  </a:cubicBezTo>
                  <a:cubicBezTo>
                    <a:pt x="53" y="16"/>
                    <a:pt x="53" y="17"/>
                    <a:pt x="53" y="17"/>
                  </a:cubicBezTo>
                  <a:cubicBezTo>
                    <a:pt x="53" y="17"/>
                    <a:pt x="53" y="17"/>
                    <a:pt x="54" y="17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moveTo>
                    <a:pt x="52" y="16"/>
                  </a:moveTo>
                  <a:cubicBezTo>
                    <a:pt x="52" y="16"/>
                    <a:pt x="52" y="15"/>
                    <a:pt x="52" y="15"/>
                  </a:cubicBezTo>
                  <a:cubicBezTo>
                    <a:pt x="52" y="15"/>
                    <a:pt x="52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6"/>
                    <a:pt x="51" y="16"/>
                  </a:cubicBezTo>
                  <a:cubicBezTo>
                    <a:pt x="52" y="16"/>
                    <a:pt x="52" y="17"/>
                    <a:pt x="52" y="16"/>
                  </a:cubicBezTo>
                  <a:close/>
                  <a:moveTo>
                    <a:pt x="53" y="15"/>
                  </a:moveTo>
                  <a:cubicBezTo>
                    <a:pt x="53" y="15"/>
                    <a:pt x="52" y="14"/>
                    <a:pt x="52" y="15"/>
                  </a:cubicBezTo>
                  <a:cubicBezTo>
                    <a:pt x="52" y="15"/>
                    <a:pt x="53" y="15"/>
                    <a:pt x="53" y="15"/>
                  </a:cubicBezTo>
                  <a:moveTo>
                    <a:pt x="53" y="14"/>
                  </a:moveTo>
                  <a:cubicBezTo>
                    <a:pt x="53" y="15"/>
                    <a:pt x="53" y="14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moveTo>
                    <a:pt x="51" y="14"/>
                  </a:moveTo>
                  <a:cubicBezTo>
                    <a:pt x="51" y="14"/>
                    <a:pt x="51" y="15"/>
                    <a:pt x="51" y="15"/>
                  </a:cubicBezTo>
                  <a:cubicBezTo>
                    <a:pt x="51" y="14"/>
                    <a:pt x="52" y="14"/>
                    <a:pt x="51" y="14"/>
                  </a:cubicBezTo>
                  <a:moveTo>
                    <a:pt x="52" y="13"/>
                  </a:moveTo>
                  <a:cubicBezTo>
                    <a:pt x="52" y="13"/>
                    <a:pt x="52" y="14"/>
                    <a:pt x="52" y="14"/>
                  </a:cubicBezTo>
                  <a:cubicBezTo>
                    <a:pt x="52" y="14"/>
                    <a:pt x="52" y="13"/>
                    <a:pt x="52" y="13"/>
                  </a:cubicBezTo>
                  <a:moveTo>
                    <a:pt x="51" y="12"/>
                  </a:move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2"/>
                    <a:pt x="51" y="12"/>
                  </a:cubicBezTo>
                  <a:moveTo>
                    <a:pt x="49" y="12"/>
                  </a:moveTo>
                  <a:cubicBezTo>
                    <a:pt x="50" y="13"/>
                    <a:pt x="49" y="13"/>
                    <a:pt x="50" y="13"/>
                  </a:cubicBezTo>
                  <a:cubicBezTo>
                    <a:pt x="50" y="13"/>
                    <a:pt x="50" y="12"/>
                    <a:pt x="49" y="12"/>
                  </a:cubicBezTo>
                  <a:moveTo>
                    <a:pt x="49" y="13"/>
                  </a:moveTo>
                  <a:cubicBezTo>
                    <a:pt x="49" y="13"/>
                    <a:pt x="49" y="14"/>
                    <a:pt x="49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50" y="14"/>
                    <a:pt x="50" y="13"/>
                    <a:pt x="50" y="13"/>
                  </a:cubicBezTo>
                  <a:cubicBezTo>
                    <a:pt x="49" y="13"/>
                    <a:pt x="49" y="14"/>
                    <a:pt x="49" y="14"/>
                  </a:cubicBezTo>
                  <a:cubicBezTo>
                    <a:pt x="49" y="13"/>
                    <a:pt x="49" y="13"/>
                    <a:pt x="49" y="13"/>
                  </a:cubicBezTo>
                  <a:moveTo>
                    <a:pt x="46" y="10"/>
                  </a:moveTo>
                  <a:cubicBezTo>
                    <a:pt x="45" y="10"/>
                    <a:pt x="45" y="9"/>
                    <a:pt x="45" y="9"/>
                  </a:cubicBezTo>
                  <a:cubicBezTo>
                    <a:pt x="45" y="9"/>
                    <a:pt x="45" y="10"/>
                    <a:pt x="46" y="10"/>
                  </a:cubicBezTo>
                  <a:moveTo>
                    <a:pt x="5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50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moveTo>
                    <a:pt x="48" y="12"/>
                  </a:move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9" y="13"/>
                    <a:pt x="49" y="13"/>
                  </a:cubicBezTo>
                  <a:lnTo>
                    <a:pt x="48" y="12"/>
                  </a:lnTo>
                  <a:close/>
                  <a:moveTo>
                    <a:pt x="49" y="10"/>
                  </a:moveTo>
                  <a:cubicBezTo>
                    <a:pt x="49" y="10"/>
                    <a:pt x="49" y="10"/>
                    <a:pt x="50" y="11"/>
                  </a:cubicBezTo>
                  <a:cubicBezTo>
                    <a:pt x="49" y="11"/>
                    <a:pt x="49" y="10"/>
                    <a:pt x="49" y="10"/>
                  </a:cubicBezTo>
                  <a:cubicBezTo>
                    <a:pt x="49" y="11"/>
                    <a:pt x="50" y="11"/>
                    <a:pt x="50" y="11"/>
                  </a:cubicBezTo>
                  <a:cubicBezTo>
                    <a:pt x="50" y="10"/>
                    <a:pt x="49" y="10"/>
                    <a:pt x="49" y="9"/>
                  </a:cubicBezTo>
                  <a:cubicBezTo>
                    <a:pt x="49" y="10"/>
                    <a:pt x="49" y="10"/>
                    <a:pt x="49" y="10"/>
                  </a:cubicBezTo>
                  <a:moveTo>
                    <a:pt x="48" y="11"/>
                  </a:moveTo>
                  <a:cubicBezTo>
                    <a:pt x="47" y="10"/>
                    <a:pt x="48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moveTo>
                    <a:pt x="47" y="10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1"/>
                    <a:pt x="47" y="11"/>
                  </a:cubicBezTo>
                  <a:cubicBezTo>
                    <a:pt x="47" y="11"/>
                    <a:pt x="46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1"/>
                    <a:pt x="47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7" y="10"/>
                    <a:pt x="48" y="11"/>
                    <a:pt x="48" y="11"/>
                  </a:cubicBezTo>
                  <a:cubicBezTo>
                    <a:pt x="47" y="10"/>
                    <a:pt x="47" y="10"/>
                    <a:pt x="47" y="10"/>
                  </a:cubicBezTo>
                  <a:moveTo>
                    <a:pt x="46" y="8"/>
                  </a:move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6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9"/>
                    <a:pt x="47" y="9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8"/>
                  </a:cubicBezTo>
                  <a:cubicBezTo>
                    <a:pt x="48" y="8"/>
                    <a:pt x="47" y="8"/>
                    <a:pt x="47" y="8"/>
                  </a:cubicBezTo>
                  <a:cubicBezTo>
                    <a:pt x="47" y="8"/>
                    <a:pt x="47" y="8"/>
                    <a:pt x="47" y="7"/>
                  </a:cubicBezTo>
                  <a:cubicBezTo>
                    <a:pt x="47" y="7"/>
                    <a:pt x="46" y="7"/>
                    <a:pt x="46" y="8"/>
                  </a:cubicBezTo>
                  <a:moveTo>
                    <a:pt x="46" y="8"/>
                  </a:move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7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6" y="8"/>
                    <a:pt x="46" y="8"/>
                  </a:cubicBezTo>
                  <a:moveTo>
                    <a:pt x="44" y="8"/>
                  </a:moveTo>
                  <a:cubicBezTo>
                    <a:pt x="44" y="8"/>
                    <a:pt x="45" y="8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9"/>
                    <a:pt x="44" y="8"/>
                    <a:pt x="45" y="9"/>
                  </a:cubicBezTo>
                  <a:cubicBezTo>
                    <a:pt x="45" y="9"/>
                    <a:pt x="45" y="9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9"/>
                    <a:pt x="44" y="8"/>
                    <a:pt x="44" y="8"/>
                  </a:cubicBezTo>
                  <a:moveTo>
                    <a:pt x="44" y="7"/>
                  </a:moveTo>
                  <a:cubicBezTo>
                    <a:pt x="44" y="7"/>
                    <a:pt x="44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moveTo>
                    <a:pt x="43" y="7"/>
                  </a:move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6"/>
                    <a:pt x="42" y="6"/>
                    <a:pt x="42" y="6"/>
                  </a:cubicBezTo>
                  <a:cubicBezTo>
                    <a:pt x="42" y="6"/>
                    <a:pt x="43" y="6"/>
                    <a:pt x="43" y="7"/>
                  </a:cubicBezTo>
                  <a:cubicBezTo>
                    <a:pt x="42" y="6"/>
                    <a:pt x="42" y="7"/>
                    <a:pt x="42" y="7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7"/>
                    <a:pt x="42" y="7"/>
                    <a:pt x="43" y="7"/>
                  </a:cubicBezTo>
                  <a:cubicBezTo>
                    <a:pt x="43" y="7"/>
                    <a:pt x="42" y="7"/>
                    <a:pt x="42" y="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2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moveTo>
                    <a:pt x="42" y="5"/>
                  </a:moveTo>
                  <a:cubicBezTo>
                    <a:pt x="42" y="6"/>
                    <a:pt x="42" y="5"/>
                    <a:pt x="42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4" y="6"/>
                  </a:cubicBezTo>
                  <a:cubicBezTo>
                    <a:pt x="43" y="6"/>
                    <a:pt x="43" y="5"/>
                    <a:pt x="42" y="5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moveTo>
                    <a:pt x="37" y="5"/>
                  </a:moveTo>
                  <a:cubicBezTo>
                    <a:pt x="37" y="5"/>
                    <a:pt x="38" y="5"/>
                    <a:pt x="38" y="5"/>
                  </a:cubicBezTo>
                  <a:cubicBezTo>
                    <a:pt x="38" y="4"/>
                    <a:pt x="37" y="4"/>
                    <a:pt x="37" y="5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5" y="5"/>
                  </a:cubicBezTo>
                  <a:cubicBezTo>
                    <a:pt x="35" y="5"/>
                    <a:pt x="34" y="4"/>
                    <a:pt x="34" y="5"/>
                  </a:cubicBezTo>
                  <a:moveTo>
                    <a:pt x="34" y="4"/>
                  </a:moveTo>
                  <a:cubicBezTo>
                    <a:pt x="34" y="4"/>
                    <a:pt x="35" y="4"/>
                    <a:pt x="35" y="4"/>
                  </a:cubicBezTo>
                  <a:cubicBezTo>
                    <a:pt x="35" y="4"/>
                    <a:pt x="34" y="4"/>
                    <a:pt x="34" y="4"/>
                  </a:cubicBezTo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3"/>
                  </a:cubicBezTo>
                  <a:moveTo>
                    <a:pt x="31" y="3"/>
                  </a:moveTo>
                  <a:cubicBezTo>
                    <a:pt x="31" y="3"/>
                    <a:pt x="32" y="3"/>
                    <a:pt x="31" y="3"/>
                  </a:cubicBezTo>
                  <a:cubicBezTo>
                    <a:pt x="31" y="2"/>
                    <a:pt x="31" y="2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9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1" y="2"/>
                  </a:cubicBezTo>
                  <a:cubicBezTo>
                    <a:pt x="30" y="3"/>
                    <a:pt x="29" y="3"/>
                    <a:pt x="29" y="3"/>
                  </a:cubicBezTo>
                  <a:moveTo>
                    <a:pt x="28" y="4"/>
                  </a:moveTo>
                  <a:cubicBezTo>
                    <a:pt x="28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moveTo>
                    <a:pt x="35" y="1"/>
                  </a:moveTo>
                  <a:cubicBezTo>
                    <a:pt x="36" y="1"/>
                    <a:pt x="36" y="2"/>
                    <a:pt x="36" y="2"/>
                  </a:cubicBezTo>
                  <a:cubicBezTo>
                    <a:pt x="36" y="1"/>
                    <a:pt x="36" y="1"/>
                    <a:pt x="35" y="1"/>
                  </a:cubicBezTo>
                  <a:moveTo>
                    <a:pt x="34" y="1"/>
                  </a:moveTo>
                  <a:cubicBezTo>
                    <a:pt x="34" y="1"/>
                    <a:pt x="34" y="2"/>
                    <a:pt x="35" y="1"/>
                  </a:cubicBezTo>
                  <a:cubicBezTo>
                    <a:pt x="34" y="1"/>
                    <a:pt x="34" y="1"/>
                    <a:pt x="35" y="1"/>
                  </a:cubicBezTo>
                  <a:cubicBezTo>
                    <a:pt x="34" y="1"/>
                    <a:pt x="34" y="1"/>
                    <a:pt x="34" y="1"/>
                  </a:cubicBezTo>
                  <a:moveTo>
                    <a:pt x="32" y="0"/>
                  </a:moveTo>
                  <a:cubicBezTo>
                    <a:pt x="32" y="0"/>
                    <a:pt x="32" y="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moveTo>
                    <a:pt x="31" y="1"/>
                  </a:moveTo>
                  <a:cubicBezTo>
                    <a:pt x="32" y="1"/>
                    <a:pt x="31" y="1"/>
                    <a:pt x="32" y="1"/>
                  </a:cubicBezTo>
                  <a:cubicBezTo>
                    <a:pt x="32" y="1"/>
                    <a:pt x="32" y="1"/>
                    <a:pt x="31" y="1"/>
                  </a:cubicBezTo>
                  <a:moveTo>
                    <a:pt x="28" y="2"/>
                  </a:moveTo>
                  <a:cubicBezTo>
                    <a:pt x="27" y="2"/>
                    <a:pt x="27" y="2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8" y="2"/>
                    <a:pt x="28" y="2"/>
                  </a:cubicBezTo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7" y="1"/>
                    <a:pt x="27" y="1"/>
                  </a:cubicBezTo>
                  <a:cubicBezTo>
                    <a:pt x="27" y="1"/>
                    <a:pt x="26" y="1"/>
                    <a:pt x="27" y="1"/>
                  </a:cubicBezTo>
                  <a:cubicBezTo>
                    <a:pt x="27" y="1"/>
                    <a:pt x="28" y="1"/>
                    <a:pt x="29" y="1"/>
                  </a:cubicBezTo>
                  <a:cubicBezTo>
                    <a:pt x="29" y="1"/>
                    <a:pt x="29" y="1"/>
                    <a:pt x="30" y="1"/>
                  </a:cubicBezTo>
                  <a:cubicBezTo>
                    <a:pt x="29" y="1"/>
                    <a:pt x="28" y="2"/>
                    <a:pt x="29" y="2"/>
                  </a:cubicBezTo>
                  <a:cubicBezTo>
                    <a:pt x="29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0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9" y="0"/>
                    <a:pt x="29" y="1"/>
                    <a:pt x="30" y="1"/>
                  </a:cubicBezTo>
                  <a:cubicBezTo>
                    <a:pt x="29" y="1"/>
                    <a:pt x="29" y="1"/>
                    <a:pt x="28" y="1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27" y="1"/>
                    <a:pt x="28" y="1"/>
                    <a:pt x="28" y="0"/>
                  </a:cubicBezTo>
                  <a:cubicBezTo>
                    <a:pt x="27" y="1"/>
                    <a:pt x="27" y="1"/>
                    <a:pt x="26" y="1"/>
                  </a:cubicBezTo>
                  <a:moveTo>
                    <a:pt x="24" y="4"/>
                  </a:moveTo>
                  <a:cubicBezTo>
                    <a:pt x="24" y="4"/>
                    <a:pt x="25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5" y="4"/>
                    <a:pt x="24" y="4"/>
                  </a:cubicBezTo>
                  <a:moveTo>
                    <a:pt x="21" y="6"/>
                  </a:moveTo>
                  <a:cubicBezTo>
                    <a:pt x="22" y="6"/>
                    <a:pt x="22" y="6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5" y="4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23" y="4"/>
                    <a:pt x="23" y="5"/>
                    <a:pt x="23" y="5"/>
                  </a:cubicBezTo>
                  <a:cubicBezTo>
                    <a:pt x="22" y="5"/>
                    <a:pt x="21" y="5"/>
                    <a:pt x="21" y="6"/>
                  </a:cubicBezTo>
                  <a:moveTo>
                    <a:pt x="17" y="6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lnTo>
                    <a:pt x="17" y="6"/>
                  </a:lnTo>
                  <a:close/>
                  <a:moveTo>
                    <a:pt x="18" y="8"/>
                  </a:moveTo>
                  <a:cubicBezTo>
                    <a:pt x="18" y="8"/>
                    <a:pt x="18" y="7"/>
                    <a:pt x="18" y="7"/>
                  </a:cubicBezTo>
                  <a:cubicBezTo>
                    <a:pt x="18" y="7"/>
                    <a:pt x="18" y="7"/>
                    <a:pt x="18" y="8"/>
                  </a:cubicBezTo>
                  <a:moveTo>
                    <a:pt x="18" y="8"/>
                  </a:moveTo>
                  <a:cubicBezTo>
                    <a:pt x="19" y="8"/>
                    <a:pt x="18" y="9"/>
                    <a:pt x="19" y="9"/>
                  </a:cubicBezTo>
                  <a:cubicBezTo>
                    <a:pt x="19" y="8"/>
                    <a:pt x="19" y="8"/>
                    <a:pt x="20" y="8"/>
                  </a:cubicBezTo>
                  <a:cubicBezTo>
                    <a:pt x="20" y="7"/>
                    <a:pt x="19" y="8"/>
                    <a:pt x="20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9" y="8"/>
                    <a:pt x="18" y="8"/>
                    <a:pt x="18" y="8"/>
                  </a:cubicBezTo>
                  <a:moveTo>
                    <a:pt x="18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8" y="9"/>
                    <a:pt x="18" y="9"/>
                  </a:cubicBezTo>
                  <a:moveTo>
                    <a:pt x="0" y="63"/>
                  </a:moveTo>
                  <a:cubicBezTo>
                    <a:pt x="0" y="63"/>
                    <a:pt x="0" y="64"/>
                    <a:pt x="0" y="64"/>
                  </a:cubicBezTo>
                  <a:cubicBezTo>
                    <a:pt x="0" y="63"/>
                    <a:pt x="1" y="64"/>
                    <a:pt x="1" y="63"/>
                  </a:cubicBezTo>
                  <a:cubicBezTo>
                    <a:pt x="1" y="63"/>
                    <a:pt x="1" y="63"/>
                    <a:pt x="0" y="63"/>
                  </a:cubicBezTo>
                  <a:moveTo>
                    <a:pt x="3" y="57"/>
                  </a:moveTo>
                  <a:cubicBezTo>
                    <a:pt x="3" y="57"/>
                    <a:pt x="3" y="58"/>
                    <a:pt x="3" y="58"/>
                  </a:cubicBezTo>
                  <a:cubicBezTo>
                    <a:pt x="3" y="58"/>
                    <a:pt x="3" y="57"/>
                    <a:pt x="3" y="57"/>
                  </a:cubicBezTo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moveTo>
                    <a:pt x="0" y="49"/>
                  </a:moveTo>
                  <a:cubicBezTo>
                    <a:pt x="0" y="49"/>
                    <a:pt x="0" y="49"/>
                    <a:pt x="0" y="50"/>
                  </a:cubicBezTo>
                  <a:cubicBezTo>
                    <a:pt x="0" y="50"/>
                    <a:pt x="0" y="49"/>
                    <a:pt x="0" y="49"/>
                  </a:cubicBezTo>
                  <a:moveTo>
                    <a:pt x="1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1" y="35"/>
                    <a:pt x="1" y="36"/>
                  </a:cubicBezTo>
                  <a:moveTo>
                    <a:pt x="5" y="30"/>
                  </a:moveTo>
                  <a:cubicBezTo>
                    <a:pt x="5" y="31"/>
                    <a:pt x="4" y="30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0"/>
                    <a:pt x="5" y="30"/>
                  </a:cubicBezTo>
                  <a:moveTo>
                    <a:pt x="3" y="27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7"/>
                    <a:pt x="3" y="28"/>
                    <a:pt x="3" y="27"/>
                  </a:cubicBezTo>
                  <a:moveTo>
                    <a:pt x="6" y="20"/>
                  </a:moveTo>
                  <a:cubicBezTo>
                    <a:pt x="6" y="20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10" y="18"/>
                    <a:pt x="9" y="18"/>
                  </a:cubicBezTo>
                  <a:moveTo>
                    <a:pt x="9" y="16"/>
                  </a:move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9" y="16"/>
                    <a:pt x="9" y="16"/>
                  </a:cubicBezTo>
                  <a:moveTo>
                    <a:pt x="10" y="14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4"/>
                    <a:pt x="10" y="14"/>
                  </a:cubicBezTo>
                  <a:moveTo>
                    <a:pt x="13" y="13"/>
                  </a:moveTo>
                  <a:cubicBezTo>
                    <a:pt x="13" y="12"/>
                    <a:pt x="12" y="13"/>
                    <a:pt x="12" y="13"/>
                  </a:cubicBezTo>
                  <a:cubicBezTo>
                    <a:pt x="12" y="14"/>
                    <a:pt x="13" y="13"/>
                    <a:pt x="13" y="13"/>
                  </a:cubicBezTo>
                  <a:moveTo>
                    <a:pt x="13" y="9"/>
                  </a:moveTo>
                  <a:cubicBezTo>
                    <a:pt x="13" y="9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0"/>
                    <a:pt x="13" y="10"/>
                    <a:pt x="13" y="9"/>
                  </a:cubicBezTo>
                  <a:moveTo>
                    <a:pt x="17" y="10"/>
                  </a:moveTo>
                  <a:cubicBezTo>
                    <a:pt x="16" y="10"/>
                    <a:pt x="16" y="10"/>
                    <a:pt x="16" y="11"/>
                  </a:cubicBezTo>
                  <a:cubicBezTo>
                    <a:pt x="17" y="11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5" y="12"/>
                  </a:moveTo>
                  <a:cubicBezTo>
                    <a:pt x="15" y="13"/>
                    <a:pt x="15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6" y="11"/>
                    <a:pt x="15" y="12"/>
                    <a:pt x="15" y="12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1" y="17"/>
                    <a:pt x="11" y="18"/>
                    <a:pt x="11" y="18"/>
                  </a:cubicBezTo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1" y="21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7" y="30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7" y="30"/>
                  </a:lnTo>
                  <a:close/>
                  <a:moveTo>
                    <a:pt x="5" y="79"/>
                  </a:moveTo>
                  <a:cubicBezTo>
                    <a:pt x="5" y="79"/>
                    <a:pt x="4" y="78"/>
                    <a:pt x="4" y="78"/>
                  </a:cubicBezTo>
                  <a:cubicBezTo>
                    <a:pt x="4" y="78"/>
                    <a:pt x="4" y="78"/>
                    <a:pt x="4" y="79"/>
                  </a:cubicBezTo>
                  <a:cubicBezTo>
                    <a:pt x="4" y="79"/>
                    <a:pt x="5" y="79"/>
                    <a:pt x="5" y="79"/>
                  </a:cubicBezTo>
                  <a:moveTo>
                    <a:pt x="8" y="82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81"/>
                    <a:pt x="8" y="82"/>
                    <a:pt x="8" y="82"/>
                  </a:cubicBezTo>
                  <a:moveTo>
                    <a:pt x="43" y="50"/>
                  </a:moveTo>
                  <a:cubicBezTo>
                    <a:pt x="43" y="50"/>
                    <a:pt x="43" y="50"/>
                    <a:pt x="42" y="50"/>
                  </a:cubicBezTo>
                  <a:cubicBezTo>
                    <a:pt x="42" y="50"/>
                    <a:pt x="43" y="50"/>
                    <a:pt x="43" y="50"/>
                  </a:cubicBezTo>
                  <a:moveTo>
                    <a:pt x="44" y="51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43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2"/>
                    <a:pt x="44" y="51"/>
                  </a:cubicBezTo>
                  <a:moveTo>
                    <a:pt x="46" y="51"/>
                  </a:move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moveTo>
                    <a:pt x="60" y="81"/>
                  </a:moveTo>
                  <a:cubicBezTo>
                    <a:pt x="61" y="81"/>
                    <a:pt x="61" y="80"/>
                    <a:pt x="60" y="81"/>
                  </a:cubicBezTo>
                  <a:close/>
                  <a:moveTo>
                    <a:pt x="56" y="82"/>
                  </a:moveTo>
                  <a:cubicBezTo>
                    <a:pt x="56" y="82"/>
                    <a:pt x="57" y="82"/>
                    <a:pt x="57" y="82"/>
                  </a:cubicBezTo>
                  <a:cubicBezTo>
                    <a:pt x="57" y="82"/>
                    <a:pt x="57" y="82"/>
                    <a:pt x="56" y="82"/>
                  </a:cubicBezTo>
                  <a:moveTo>
                    <a:pt x="58" y="74"/>
                  </a:move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moveTo>
                    <a:pt x="57" y="75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moveTo>
                    <a:pt x="50" y="79"/>
                  </a:moveTo>
                  <a:cubicBezTo>
                    <a:pt x="50" y="79"/>
                    <a:pt x="50" y="80"/>
                    <a:pt x="51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80"/>
                    <a:pt x="51" y="80"/>
                    <a:pt x="51" y="79"/>
                  </a:cubicBezTo>
                  <a:cubicBezTo>
                    <a:pt x="50" y="80"/>
                    <a:pt x="50" y="79"/>
                    <a:pt x="50" y="79"/>
                  </a:cubicBezTo>
                  <a:moveTo>
                    <a:pt x="56" y="75"/>
                  </a:moveTo>
                  <a:cubicBezTo>
                    <a:pt x="56" y="75"/>
                    <a:pt x="57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moveTo>
                    <a:pt x="57" y="75"/>
                  </a:move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5" y="76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4" y="76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moveTo>
                    <a:pt x="48" y="68"/>
                  </a:moveTo>
                  <a:cubicBezTo>
                    <a:pt x="48" y="68"/>
                    <a:pt x="49" y="68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moveTo>
                    <a:pt x="41" y="48"/>
                  </a:moveTo>
                  <a:cubicBezTo>
                    <a:pt x="41" y="48"/>
                    <a:pt x="42" y="48"/>
                    <a:pt x="42" y="48"/>
                  </a:cubicBezTo>
                  <a:cubicBezTo>
                    <a:pt x="42" y="48"/>
                    <a:pt x="41" y="48"/>
                    <a:pt x="41" y="48"/>
                  </a:cubicBezTo>
                  <a:moveTo>
                    <a:pt x="39" y="47"/>
                  </a:moveTo>
                  <a:cubicBezTo>
                    <a:pt x="40" y="48"/>
                    <a:pt x="40" y="48"/>
                    <a:pt x="40" y="48"/>
                  </a:cubicBezTo>
                  <a:cubicBezTo>
                    <a:pt x="40" y="48"/>
                    <a:pt x="40" y="47"/>
                    <a:pt x="39" y="47"/>
                  </a:cubicBezTo>
                  <a:moveTo>
                    <a:pt x="38" y="49"/>
                  </a:moveTo>
                  <a:cubicBezTo>
                    <a:pt x="38" y="48"/>
                    <a:pt x="37" y="49"/>
                    <a:pt x="37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3" y="48"/>
                  </a:moveTo>
                  <a:cubicBezTo>
                    <a:pt x="34" y="47"/>
                    <a:pt x="34" y="48"/>
                    <a:pt x="34" y="48"/>
                  </a:cubicBezTo>
                  <a:cubicBezTo>
                    <a:pt x="34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7" y="48"/>
                    <a:pt x="38" y="48"/>
                  </a:cubicBezTo>
                  <a:cubicBezTo>
                    <a:pt x="38" y="48"/>
                    <a:pt x="39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7" y="47"/>
                    <a:pt x="37" y="47"/>
                  </a:cubicBezTo>
                  <a:cubicBezTo>
                    <a:pt x="37" y="47"/>
                    <a:pt x="36" y="47"/>
                    <a:pt x="36" y="47"/>
                  </a:cubicBezTo>
                  <a:cubicBezTo>
                    <a:pt x="36" y="47"/>
                    <a:pt x="35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3" y="47"/>
                    <a:pt x="33" y="48"/>
                  </a:cubicBezTo>
                  <a:moveTo>
                    <a:pt x="18" y="50"/>
                  </a:move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0"/>
                    <a:pt x="21" y="49"/>
                    <a:pt x="21" y="49"/>
                  </a:cubicBezTo>
                  <a:cubicBezTo>
                    <a:pt x="20" y="49"/>
                    <a:pt x="20" y="50"/>
                    <a:pt x="19" y="50"/>
                  </a:cubicBezTo>
                  <a:cubicBezTo>
                    <a:pt x="19" y="50"/>
                    <a:pt x="18" y="50"/>
                    <a:pt x="18" y="50"/>
                  </a:cubicBezTo>
                  <a:moveTo>
                    <a:pt x="21" y="67"/>
                  </a:moveTo>
                  <a:cubicBezTo>
                    <a:pt x="21" y="67"/>
                    <a:pt x="21" y="66"/>
                    <a:pt x="21" y="66"/>
                  </a:cubicBezTo>
                  <a:cubicBezTo>
                    <a:pt x="21" y="66"/>
                    <a:pt x="21" y="67"/>
                    <a:pt x="21" y="67"/>
                  </a:cubicBezTo>
                  <a:moveTo>
                    <a:pt x="20" y="65"/>
                  </a:moveTo>
                  <a:cubicBezTo>
                    <a:pt x="20" y="65"/>
                    <a:pt x="21" y="65"/>
                    <a:pt x="21" y="65"/>
                  </a:cubicBezTo>
                  <a:cubicBezTo>
                    <a:pt x="21" y="65"/>
                    <a:pt x="21" y="64"/>
                    <a:pt x="20" y="65"/>
                  </a:cubicBezTo>
                  <a:moveTo>
                    <a:pt x="20" y="65"/>
                  </a:moveTo>
                  <a:cubicBezTo>
                    <a:pt x="20" y="65"/>
                    <a:pt x="20" y="65"/>
                    <a:pt x="20" y="65"/>
                  </a:cubicBezTo>
                  <a:cubicBezTo>
                    <a:pt x="20" y="64"/>
                    <a:pt x="19" y="65"/>
                    <a:pt x="20" y="65"/>
                  </a:cubicBezTo>
                  <a:moveTo>
                    <a:pt x="18" y="50"/>
                  </a:moveTo>
                  <a:cubicBezTo>
                    <a:pt x="18" y="50"/>
                    <a:pt x="18" y="50"/>
                    <a:pt x="17" y="50"/>
                  </a:cubicBezTo>
                  <a:cubicBezTo>
                    <a:pt x="17" y="50"/>
                    <a:pt x="18" y="50"/>
                    <a:pt x="17" y="50"/>
                  </a:cubicBezTo>
                  <a:cubicBezTo>
                    <a:pt x="17" y="50"/>
                    <a:pt x="17" y="51"/>
                    <a:pt x="18" y="50"/>
                  </a:cubicBezTo>
                  <a:moveTo>
                    <a:pt x="12" y="56"/>
                  </a:moveTo>
                  <a:cubicBezTo>
                    <a:pt x="12" y="56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moveTo>
                    <a:pt x="12" y="60"/>
                  </a:moveTo>
                  <a:cubicBezTo>
                    <a:pt x="12" y="60"/>
                    <a:pt x="13" y="60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moveTo>
                    <a:pt x="13" y="68"/>
                  </a:moveTo>
                  <a:cubicBezTo>
                    <a:pt x="13" y="68"/>
                    <a:pt x="13" y="67"/>
                    <a:pt x="13" y="67"/>
                  </a:cubicBezTo>
                  <a:cubicBezTo>
                    <a:pt x="13" y="67"/>
                    <a:pt x="13" y="68"/>
                    <a:pt x="13" y="68"/>
                  </a:cubicBezTo>
                  <a:moveTo>
                    <a:pt x="19" y="67"/>
                  </a:moveTo>
                  <a:cubicBezTo>
                    <a:pt x="19" y="66"/>
                    <a:pt x="18" y="66"/>
                    <a:pt x="18" y="66"/>
                  </a:cubicBezTo>
                  <a:cubicBezTo>
                    <a:pt x="19" y="66"/>
                    <a:pt x="18" y="65"/>
                    <a:pt x="18" y="65"/>
                  </a:cubicBezTo>
                  <a:cubicBezTo>
                    <a:pt x="18" y="65"/>
                    <a:pt x="19" y="65"/>
                    <a:pt x="19" y="65"/>
                  </a:cubicBezTo>
                  <a:cubicBezTo>
                    <a:pt x="18" y="65"/>
                    <a:pt x="19" y="64"/>
                    <a:pt x="18" y="64"/>
                  </a:cubicBezTo>
                  <a:cubicBezTo>
                    <a:pt x="18" y="64"/>
                    <a:pt x="18" y="63"/>
                    <a:pt x="18" y="63"/>
                  </a:cubicBezTo>
                  <a:cubicBezTo>
                    <a:pt x="18" y="64"/>
                    <a:pt x="18" y="64"/>
                    <a:pt x="19" y="64"/>
                  </a:cubicBezTo>
                  <a:cubicBezTo>
                    <a:pt x="19" y="64"/>
                    <a:pt x="19" y="64"/>
                    <a:pt x="19" y="63"/>
                  </a:cubicBezTo>
                  <a:cubicBezTo>
                    <a:pt x="19" y="63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9" y="62"/>
                    <a:pt x="18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9"/>
                    <a:pt x="19" y="59"/>
                  </a:cubicBezTo>
                  <a:cubicBezTo>
                    <a:pt x="18" y="58"/>
                    <a:pt x="18" y="59"/>
                    <a:pt x="18" y="59"/>
                  </a:cubicBezTo>
                  <a:cubicBezTo>
                    <a:pt x="18" y="58"/>
                    <a:pt x="18" y="59"/>
                    <a:pt x="18" y="58"/>
                  </a:cubicBezTo>
                  <a:cubicBezTo>
                    <a:pt x="18" y="58"/>
                    <a:pt x="18" y="58"/>
                    <a:pt x="18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7" y="56"/>
                    <a:pt x="17" y="55"/>
                    <a:pt x="18" y="55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3"/>
                    <a:pt x="17" y="52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1"/>
                    <a:pt x="17" y="52"/>
                  </a:cubicBezTo>
                  <a:cubicBezTo>
                    <a:pt x="17" y="52"/>
                    <a:pt x="17" y="53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5"/>
                    <a:pt x="17" y="56"/>
                    <a:pt x="17" y="57"/>
                  </a:cubicBezTo>
                  <a:cubicBezTo>
                    <a:pt x="17" y="57"/>
                    <a:pt x="17" y="56"/>
                    <a:pt x="17" y="57"/>
                  </a:cubicBezTo>
                  <a:cubicBezTo>
                    <a:pt x="17" y="57"/>
                    <a:pt x="17" y="57"/>
                    <a:pt x="17" y="58"/>
                  </a:cubicBezTo>
                  <a:cubicBezTo>
                    <a:pt x="17" y="59"/>
                    <a:pt x="18" y="59"/>
                    <a:pt x="17" y="60"/>
                  </a:cubicBezTo>
                  <a:cubicBezTo>
                    <a:pt x="17" y="60"/>
                    <a:pt x="17" y="61"/>
                    <a:pt x="17" y="61"/>
                  </a:cubicBezTo>
                  <a:cubicBezTo>
                    <a:pt x="18" y="61"/>
                    <a:pt x="18" y="62"/>
                    <a:pt x="18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3"/>
                  </a:cubicBezTo>
                  <a:cubicBezTo>
                    <a:pt x="18" y="63"/>
                    <a:pt x="17" y="62"/>
                    <a:pt x="18" y="62"/>
                  </a:cubicBezTo>
                  <a:cubicBezTo>
                    <a:pt x="18" y="63"/>
                    <a:pt x="18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7"/>
                    <a:pt x="18" y="67"/>
                    <a:pt x="18" y="68"/>
                  </a:cubicBezTo>
                  <a:cubicBezTo>
                    <a:pt x="18" y="68"/>
                    <a:pt x="18" y="67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9"/>
                    <a:pt x="18" y="69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8"/>
                    <a:pt x="19" y="69"/>
                  </a:cubicBezTo>
                  <a:cubicBezTo>
                    <a:pt x="19" y="69"/>
                    <a:pt x="18" y="69"/>
                    <a:pt x="18" y="69"/>
                  </a:cubicBezTo>
                  <a:cubicBezTo>
                    <a:pt x="19" y="70"/>
                    <a:pt x="19" y="67"/>
                    <a:pt x="19" y="67"/>
                  </a:cubicBezTo>
                  <a:moveTo>
                    <a:pt x="19" y="73"/>
                  </a:moveTo>
                  <a:cubicBezTo>
                    <a:pt x="19" y="73"/>
                    <a:pt x="19" y="73"/>
                    <a:pt x="19" y="73"/>
                  </a:cubicBezTo>
                  <a:cubicBezTo>
                    <a:pt x="20" y="74"/>
                    <a:pt x="20" y="73"/>
                    <a:pt x="19" y="73"/>
                  </a:cubicBezTo>
                  <a:moveTo>
                    <a:pt x="21" y="78"/>
                  </a:moveTo>
                  <a:cubicBezTo>
                    <a:pt x="21" y="78"/>
                    <a:pt x="21" y="77"/>
                    <a:pt x="22" y="76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1" y="78"/>
                  </a:cubicBezTo>
                  <a:moveTo>
                    <a:pt x="19" y="79"/>
                  </a:moveTo>
                  <a:cubicBezTo>
                    <a:pt x="20" y="79"/>
                    <a:pt x="20" y="78"/>
                    <a:pt x="20" y="78"/>
                  </a:cubicBezTo>
                  <a:cubicBezTo>
                    <a:pt x="20" y="78"/>
                    <a:pt x="19" y="79"/>
                    <a:pt x="19" y="79"/>
                  </a:cubicBezTo>
                  <a:moveTo>
                    <a:pt x="19" y="79"/>
                  </a:moveTo>
                  <a:cubicBezTo>
                    <a:pt x="19" y="79"/>
                    <a:pt x="19" y="79"/>
                    <a:pt x="19" y="78"/>
                  </a:cubicBezTo>
                  <a:cubicBezTo>
                    <a:pt x="19" y="78"/>
                    <a:pt x="19" y="79"/>
                    <a:pt x="19" y="79"/>
                  </a:cubicBezTo>
                  <a:moveTo>
                    <a:pt x="14" y="75"/>
                  </a:move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moveTo>
                    <a:pt x="13" y="75"/>
                  </a:move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moveTo>
                    <a:pt x="13" y="76"/>
                  </a:moveTo>
                  <a:cubicBezTo>
                    <a:pt x="13" y="76"/>
                    <a:pt x="14" y="76"/>
                    <a:pt x="13" y="76"/>
                  </a:cubicBezTo>
                  <a:cubicBezTo>
                    <a:pt x="13" y="75"/>
                    <a:pt x="13" y="76"/>
                    <a:pt x="13" y="76"/>
                  </a:cubicBezTo>
                  <a:moveTo>
                    <a:pt x="14" y="81"/>
                  </a:moveTo>
                  <a:cubicBezTo>
                    <a:pt x="15" y="81"/>
                    <a:pt x="15" y="81"/>
                    <a:pt x="15" y="80"/>
                  </a:cubicBezTo>
                  <a:cubicBezTo>
                    <a:pt x="15" y="80"/>
                    <a:pt x="16" y="80"/>
                    <a:pt x="16" y="80"/>
                  </a:cubicBezTo>
                  <a:cubicBezTo>
                    <a:pt x="16" y="80"/>
                    <a:pt x="17" y="80"/>
                    <a:pt x="16" y="80"/>
                  </a:cubicBezTo>
                  <a:cubicBezTo>
                    <a:pt x="16" y="80"/>
                    <a:pt x="16" y="80"/>
                    <a:pt x="15" y="80"/>
                  </a:cubicBezTo>
                  <a:cubicBezTo>
                    <a:pt x="15" y="80"/>
                    <a:pt x="16" y="80"/>
                    <a:pt x="15" y="80"/>
                  </a:cubicBezTo>
                  <a:cubicBezTo>
                    <a:pt x="15" y="80"/>
                    <a:pt x="15" y="80"/>
                    <a:pt x="15" y="81"/>
                  </a:cubicBezTo>
                  <a:cubicBezTo>
                    <a:pt x="15" y="81"/>
                    <a:pt x="14" y="81"/>
                    <a:pt x="14" y="81"/>
                  </a:cubicBezTo>
                  <a:moveTo>
                    <a:pt x="13" y="76"/>
                  </a:move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moveTo>
                    <a:pt x="10" y="81"/>
                  </a:moveTo>
                  <a:cubicBezTo>
                    <a:pt x="10" y="81"/>
                    <a:pt x="10" y="81"/>
                    <a:pt x="11" y="81"/>
                  </a:cubicBezTo>
                  <a:cubicBezTo>
                    <a:pt x="11" y="82"/>
                    <a:pt x="11" y="82"/>
                    <a:pt x="11" y="81"/>
                  </a:cubicBezTo>
                  <a:cubicBezTo>
                    <a:pt x="11" y="81"/>
                    <a:pt x="11" y="81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moveTo>
                    <a:pt x="9" y="80"/>
                  </a:move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moveTo>
                    <a:pt x="6" y="73"/>
                  </a:moveTo>
                  <a:cubicBezTo>
                    <a:pt x="6" y="73"/>
                    <a:pt x="6" y="73"/>
                    <a:pt x="6" y="73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4"/>
                    <a:pt x="6" y="75"/>
                    <a:pt x="6" y="75"/>
                  </a:cubicBezTo>
                  <a:cubicBezTo>
                    <a:pt x="6" y="74"/>
                    <a:pt x="6" y="74"/>
                    <a:pt x="6" y="73"/>
                  </a:cubicBezTo>
                  <a:moveTo>
                    <a:pt x="5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moveTo>
                    <a:pt x="5" y="64"/>
                  </a:moveTo>
                  <a:cubicBezTo>
                    <a:pt x="5" y="64"/>
                    <a:pt x="4" y="64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6"/>
                  </a:cubicBezTo>
                  <a:cubicBezTo>
                    <a:pt x="5" y="65"/>
                    <a:pt x="5" y="65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3"/>
                    <a:pt x="5" y="63"/>
                    <a:pt x="5" y="64"/>
                  </a:cubicBezTo>
                  <a:moveTo>
                    <a:pt x="11" y="47"/>
                  </a:move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2" y="48"/>
                  </a:cubicBezTo>
                  <a:cubicBezTo>
                    <a:pt x="11" y="48"/>
                    <a:pt x="12" y="48"/>
                    <a:pt x="11" y="47"/>
                  </a:cubicBezTo>
                  <a:moveTo>
                    <a:pt x="11" y="47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2" y="47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moveTo>
                    <a:pt x="11" y="46"/>
                  </a:moveTo>
                  <a:cubicBezTo>
                    <a:pt x="11" y="46"/>
                    <a:pt x="11" y="46"/>
                    <a:pt x="12" y="46"/>
                  </a:cubicBezTo>
                  <a:cubicBezTo>
                    <a:pt x="11" y="46"/>
                    <a:pt x="12" y="46"/>
                    <a:pt x="11" y="46"/>
                  </a:cubicBezTo>
                  <a:moveTo>
                    <a:pt x="8" y="43"/>
                  </a:moveTo>
                  <a:cubicBezTo>
                    <a:pt x="8" y="43"/>
                    <a:pt x="8" y="44"/>
                    <a:pt x="8" y="44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12" y="43"/>
                  </a:moveTo>
                  <a:cubicBezTo>
                    <a:pt x="12" y="43"/>
                    <a:pt x="11" y="43"/>
                    <a:pt x="12" y="43"/>
                  </a:cubicBezTo>
                  <a:cubicBezTo>
                    <a:pt x="12" y="43"/>
                    <a:pt x="12" y="43"/>
                    <a:pt x="12" y="43"/>
                  </a:cubicBezTo>
                  <a:moveTo>
                    <a:pt x="10" y="34"/>
                  </a:moveTo>
                  <a:cubicBezTo>
                    <a:pt x="10" y="34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4"/>
                    <a:pt x="10" y="34"/>
                  </a:cubicBezTo>
                  <a:moveTo>
                    <a:pt x="10" y="33"/>
                  </a:move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0" y="34"/>
                    <a:pt x="10" y="34"/>
                  </a:cubicBezTo>
                  <a:cubicBezTo>
                    <a:pt x="11" y="35"/>
                    <a:pt x="11" y="34"/>
                    <a:pt x="10" y="33"/>
                  </a:cubicBezTo>
                  <a:moveTo>
                    <a:pt x="13" y="29"/>
                  </a:move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29"/>
                    <a:pt x="13" y="29"/>
                  </a:cubicBezTo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moveTo>
                    <a:pt x="16" y="24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6" y="25"/>
                    <a:pt x="16" y="24"/>
                  </a:cubicBezTo>
                  <a:moveTo>
                    <a:pt x="14" y="23"/>
                  </a:moveTo>
                  <a:cubicBezTo>
                    <a:pt x="14" y="24"/>
                    <a:pt x="13" y="25"/>
                    <a:pt x="14" y="25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4"/>
                    <a:pt x="14" y="23"/>
                    <a:pt x="14" y="23"/>
                  </a:cubicBezTo>
                  <a:moveTo>
                    <a:pt x="16" y="20"/>
                  </a:moveTo>
                  <a:cubicBezTo>
                    <a:pt x="16" y="20"/>
                    <a:pt x="16" y="20"/>
                    <a:pt x="16" y="19"/>
                  </a:cubicBezTo>
                  <a:cubicBezTo>
                    <a:pt x="16" y="20"/>
                    <a:pt x="16" y="20"/>
                    <a:pt x="16" y="20"/>
                  </a:cubicBezTo>
                  <a:close/>
                  <a:moveTo>
                    <a:pt x="17" y="21"/>
                  </a:moveTo>
                  <a:cubicBezTo>
                    <a:pt x="16" y="21"/>
                    <a:pt x="16" y="21"/>
                    <a:pt x="1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moveTo>
                    <a:pt x="18" y="20"/>
                  </a:moveTo>
                  <a:cubicBezTo>
                    <a:pt x="18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moveTo>
                    <a:pt x="18" y="20"/>
                  </a:moveTo>
                  <a:cubicBezTo>
                    <a:pt x="17" y="19"/>
                    <a:pt x="17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8" y="20"/>
                  </a:cubicBezTo>
                  <a:moveTo>
                    <a:pt x="18" y="59"/>
                  </a:move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moveTo>
                    <a:pt x="60" y="27"/>
                  </a:moveTo>
                  <a:cubicBezTo>
                    <a:pt x="59" y="27"/>
                    <a:pt x="59" y="26"/>
                    <a:pt x="59" y="26"/>
                  </a:cubicBezTo>
                  <a:cubicBezTo>
                    <a:pt x="60" y="26"/>
                    <a:pt x="60" y="27"/>
                    <a:pt x="60" y="27"/>
                  </a:cubicBezTo>
                  <a:moveTo>
                    <a:pt x="4" y="62"/>
                  </a:moveTo>
                  <a:cubicBezTo>
                    <a:pt x="4" y="61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1"/>
                    <a:pt x="4" y="61"/>
                    <a:pt x="4" y="62"/>
                  </a:cubicBezTo>
                  <a:moveTo>
                    <a:pt x="5" y="44"/>
                  </a:moveTo>
                  <a:cubicBezTo>
                    <a:pt x="4" y="43"/>
                    <a:pt x="5" y="43"/>
                    <a:pt x="5" y="42"/>
                  </a:cubicBezTo>
                  <a:cubicBezTo>
                    <a:pt x="5" y="42"/>
                    <a:pt x="5" y="43"/>
                    <a:pt x="5" y="44"/>
                  </a:cubicBezTo>
                  <a:moveTo>
                    <a:pt x="50" y="19"/>
                  </a:moveTo>
                  <a:cubicBezTo>
                    <a:pt x="50" y="19"/>
                    <a:pt x="49" y="18"/>
                    <a:pt x="49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8"/>
                    <a:pt x="50" y="18"/>
                    <a:pt x="50" y="19"/>
                  </a:cubicBezTo>
                  <a:moveTo>
                    <a:pt x="58" y="31"/>
                  </a:move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0"/>
                    <a:pt x="59" y="30"/>
                  </a:cubicBezTo>
                  <a:cubicBezTo>
                    <a:pt x="59" y="31"/>
                    <a:pt x="59" y="31"/>
                    <a:pt x="58" y="31"/>
                  </a:cubicBezTo>
                  <a:moveTo>
                    <a:pt x="51" y="21"/>
                  </a:moveTo>
                  <a:cubicBezTo>
                    <a:pt x="51" y="21"/>
                    <a:pt x="50" y="20"/>
                    <a:pt x="50" y="20"/>
                  </a:cubicBezTo>
                  <a:cubicBezTo>
                    <a:pt x="51" y="20"/>
                    <a:pt x="51" y="21"/>
                    <a:pt x="51" y="21"/>
                  </a:cubicBezTo>
                  <a:moveTo>
                    <a:pt x="45" y="13"/>
                  </a:moveTo>
                  <a:cubicBezTo>
                    <a:pt x="46" y="13"/>
                    <a:pt x="46" y="14"/>
                    <a:pt x="47" y="14"/>
                  </a:cubicBezTo>
                  <a:cubicBezTo>
                    <a:pt x="46" y="14"/>
                    <a:pt x="45" y="13"/>
                    <a:pt x="44" y="12"/>
                  </a:cubicBezTo>
                  <a:cubicBezTo>
                    <a:pt x="44" y="11"/>
                    <a:pt x="45" y="12"/>
                    <a:pt x="45" y="13"/>
                  </a:cubicBezTo>
                  <a:moveTo>
                    <a:pt x="58" y="32"/>
                  </a:move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2"/>
                    <a:pt x="58" y="32"/>
                  </a:cubicBezTo>
                  <a:moveTo>
                    <a:pt x="59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moveTo>
                    <a:pt x="58" y="34"/>
                  </a:moveTo>
                  <a:cubicBezTo>
                    <a:pt x="58" y="33"/>
                    <a:pt x="58" y="33"/>
                    <a:pt x="58" y="32"/>
                  </a:cubicBezTo>
                  <a:cubicBezTo>
                    <a:pt x="58" y="32"/>
                    <a:pt x="58" y="33"/>
                    <a:pt x="59" y="33"/>
                  </a:cubicBezTo>
                  <a:cubicBezTo>
                    <a:pt x="58" y="33"/>
                    <a:pt x="58" y="33"/>
                    <a:pt x="58" y="34"/>
                  </a:cubicBezTo>
                  <a:moveTo>
                    <a:pt x="57" y="21"/>
                  </a:moveTo>
                  <a:cubicBezTo>
                    <a:pt x="57" y="21"/>
                    <a:pt x="57" y="21"/>
                    <a:pt x="57" y="20"/>
                  </a:cubicBezTo>
                  <a:cubicBezTo>
                    <a:pt x="57" y="20"/>
                    <a:pt x="56" y="20"/>
                    <a:pt x="56" y="19"/>
                  </a:cubicBezTo>
                  <a:cubicBezTo>
                    <a:pt x="56" y="19"/>
                    <a:pt x="56" y="19"/>
                    <a:pt x="57" y="19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8" y="21"/>
                    <a:pt x="57" y="21"/>
                  </a:cubicBezTo>
                  <a:moveTo>
                    <a:pt x="30" y="52"/>
                  </a:moveTo>
                  <a:cubicBezTo>
                    <a:pt x="30" y="52"/>
                    <a:pt x="29" y="52"/>
                    <a:pt x="28" y="52"/>
                  </a:cubicBezTo>
                  <a:cubicBezTo>
                    <a:pt x="28" y="52"/>
                    <a:pt x="29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moveTo>
                    <a:pt x="13" y="74"/>
                  </a:move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moveTo>
                    <a:pt x="56" y="52"/>
                  </a:moveTo>
                  <a:cubicBezTo>
                    <a:pt x="56" y="52"/>
                    <a:pt x="56" y="53"/>
                    <a:pt x="56" y="54"/>
                  </a:cubicBezTo>
                  <a:cubicBezTo>
                    <a:pt x="56" y="54"/>
                    <a:pt x="56" y="55"/>
                    <a:pt x="56" y="55"/>
                  </a:cubicBezTo>
                  <a:cubicBezTo>
                    <a:pt x="56" y="54"/>
                    <a:pt x="56" y="53"/>
                    <a:pt x="56" y="52"/>
                  </a:cubicBezTo>
                  <a:moveTo>
                    <a:pt x="12" y="74"/>
                  </a:move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7"/>
                    <a:pt x="12" y="75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7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moveTo>
                    <a:pt x="11" y="49"/>
                  </a:moveTo>
                  <a:cubicBezTo>
                    <a:pt x="11" y="50"/>
                    <a:pt x="11" y="48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1" y="49"/>
                    <a:pt x="11" y="49"/>
                  </a:cubicBezTo>
                  <a:moveTo>
                    <a:pt x="14" y="75"/>
                  </a:move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moveTo>
                    <a:pt x="12" y="75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6"/>
                    <a:pt x="12" y="75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4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moveTo>
                    <a:pt x="12" y="75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moveTo>
                    <a:pt x="12" y="75"/>
                  </a:moveTo>
                  <a:cubicBezTo>
                    <a:pt x="12" y="75"/>
                    <a:pt x="12" y="75"/>
                    <a:pt x="12" y="76"/>
                  </a:cubicBezTo>
                  <a:cubicBezTo>
                    <a:pt x="12" y="75"/>
                    <a:pt x="12" y="76"/>
                    <a:pt x="12" y="75"/>
                  </a:cubicBezTo>
                  <a:moveTo>
                    <a:pt x="12" y="76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moveTo>
                    <a:pt x="36" y="52"/>
                  </a:moveTo>
                  <a:cubicBezTo>
                    <a:pt x="36" y="52"/>
                    <a:pt x="35" y="52"/>
                    <a:pt x="35" y="52"/>
                  </a:cubicBezTo>
                  <a:cubicBezTo>
                    <a:pt x="34" y="52"/>
                    <a:pt x="33" y="52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3" y="52"/>
                    <a:pt x="34" y="52"/>
                  </a:cubicBezTo>
                  <a:cubicBezTo>
                    <a:pt x="34" y="52"/>
                    <a:pt x="35" y="52"/>
                    <a:pt x="36" y="52"/>
                  </a:cubicBezTo>
                  <a:moveTo>
                    <a:pt x="26" y="53"/>
                  </a:moveTo>
                  <a:cubicBezTo>
                    <a:pt x="26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5" y="52"/>
                  </a:cubicBezTo>
                  <a:cubicBezTo>
                    <a:pt x="25" y="52"/>
                    <a:pt x="25" y="52"/>
                    <a:pt x="25" y="53"/>
                  </a:cubicBezTo>
                  <a:cubicBezTo>
                    <a:pt x="26" y="53"/>
                    <a:pt x="26" y="53"/>
                    <a:pt x="26" y="53"/>
                  </a:cubicBezTo>
                  <a:moveTo>
                    <a:pt x="21" y="53"/>
                  </a:moveTo>
                  <a:cubicBezTo>
                    <a:pt x="21" y="53"/>
                    <a:pt x="21" y="53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moveTo>
                    <a:pt x="25" y="53"/>
                  </a:moveTo>
                  <a:cubicBezTo>
                    <a:pt x="25" y="53"/>
                    <a:pt x="24" y="53"/>
                    <a:pt x="24" y="53"/>
                  </a:cubicBezTo>
                  <a:cubicBezTo>
                    <a:pt x="24" y="53"/>
                    <a:pt x="24" y="53"/>
                    <a:pt x="25" y="53"/>
                  </a:cubicBezTo>
                  <a:moveTo>
                    <a:pt x="44" y="52"/>
                  </a:moveTo>
                  <a:cubicBezTo>
                    <a:pt x="43" y="53"/>
                    <a:pt x="43" y="52"/>
                    <a:pt x="43" y="52"/>
                  </a:cubicBezTo>
                  <a:cubicBezTo>
                    <a:pt x="43" y="52"/>
                    <a:pt x="43" y="52"/>
                    <a:pt x="44" y="52"/>
                  </a:cubicBezTo>
                  <a:moveTo>
                    <a:pt x="47" y="58"/>
                  </a:moveTo>
                  <a:cubicBezTo>
                    <a:pt x="46" y="58"/>
                    <a:pt x="46" y="57"/>
                    <a:pt x="46" y="57"/>
                  </a:cubicBezTo>
                  <a:cubicBezTo>
                    <a:pt x="46" y="57"/>
                    <a:pt x="46" y="56"/>
                    <a:pt x="46" y="56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7" y="54"/>
                    <a:pt x="46" y="55"/>
                    <a:pt x="46" y="55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7"/>
                    <a:pt x="47" y="57"/>
                  </a:cubicBezTo>
                  <a:cubicBezTo>
                    <a:pt x="47" y="57"/>
                    <a:pt x="47" y="57"/>
                    <a:pt x="47" y="58"/>
                  </a:cubicBezTo>
                  <a:moveTo>
                    <a:pt x="38" y="52"/>
                  </a:moveTo>
                  <a:cubicBezTo>
                    <a:pt x="37" y="52"/>
                    <a:pt x="36" y="52"/>
                    <a:pt x="36" y="52"/>
                  </a:cubicBezTo>
                  <a:cubicBezTo>
                    <a:pt x="37" y="52"/>
                    <a:pt x="37" y="52"/>
                    <a:pt x="38" y="52"/>
                  </a:cubicBezTo>
                  <a:moveTo>
                    <a:pt x="43" y="52"/>
                  </a:moveTo>
                  <a:cubicBezTo>
                    <a:pt x="43" y="52"/>
                    <a:pt x="42" y="52"/>
                    <a:pt x="42" y="52"/>
                  </a:cubicBezTo>
                  <a:cubicBezTo>
                    <a:pt x="42" y="52"/>
                    <a:pt x="43" y="52"/>
                    <a:pt x="43" y="52"/>
                  </a:cubicBezTo>
                  <a:moveTo>
                    <a:pt x="12" y="65"/>
                  </a:moveTo>
                  <a:cubicBezTo>
                    <a:pt x="12" y="65"/>
                    <a:pt x="12" y="66"/>
                    <a:pt x="12" y="66"/>
                  </a:cubicBezTo>
                  <a:cubicBezTo>
                    <a:pt x="12" y="66"/>
                    <a:pt x="12" y="65"/>
                    <a:pt x="12" y="65"/>
                  </a:cubicBezTo>
                  <a:moveTo>
                    <a:pt x="29" y="9"/>
                  </a:moveTo>
                  <a:cubicBezTo>
                    <a:pt x="29" y="9"/>
                    <a:pt x="29" y="9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9"/>
                    <a:pt x="29" y="9"/>
                  </a:cubicBezTo>
                  <a:moveTo>
                    <a:pt x="32" y="9"/>
                  </a:moveTo>
                  <a:cubicBezTo>
                    <a:pt x="32" y="10"/>
                    <a:pt x="31" y="9"/>
                    <a:pt x="31" y="9"/>
                  </a:cubicBezTo>
                  <a:cubicBezTo>
                    <a:pt x="31" y="9"/>
                    <a:pt x="31" y="9"/>
                    <a:pt x="32" y="9"/>
                  </a:cubicBezTo>
                  <a:moveTo>
                    <a:pt x="29" y="11"/>
                  </a:moveTo>
                  <a:cubicBezTo>
                    <a:pt x="29" y="11"/>
                    <a:pt x="28" y="11"/>
                    <a:pt x="28" y="11"/>
                  </a:cubicBezTo>
                  <a:cubicBezTo>
                    <a:pt x="28" y="11"/>
                    <a:pt x="29" y="10"/>
                    <a:pt x="29" y="11"/>
                  </a:cubicBezTo>
                  <a:moveTo>
                    <a:pt x="31" y="10"/>
                  </a:moveTo>
                  <a:cubicBezTo>
                    <a:pt x="31" y="10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0"/>
                  </a:cubicBezTo>
                  <a:moveTo>
                    <a:pt x="29" y="10"/>
                  </a:moveTo>
                  <a:cubicBezTo>
                    <a:pt x="29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8" y="11"/>
                    <a:pt x="28" y="1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moveTo>
                    <a:pt x="24" y="13"/>
                  </a:moveTo>
                  <a:cubicBezTo>
                    <a:pt x="24" y="13"/>
                    <a:pt x="24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22" y="13"/>
                    <a:pt x="23" y="13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4" y="11"/>
                    <a:pt x="25" y="11"/>
                  </a:cubicBezTo>
                  <a:cubicBezTo>
                    <a:pt x="25" y="11"/>
                    <a:pt x="24" y="11"/>
                    <a:pt x="24" y="12"/>
                  </a:cubicBezTo>
                  <a:cubicBezTo>
                    <a:pt x="24" y="12"/>
                    <a:pt x="25" y="12"/>
                    <a:pt x="25" y="11"/>
                  </a:cubicBezTo>
                  <a:cubicBezTo>
                    <a:pt x="25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3"/>
                  </a:cubicBezTo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3"/>
                    <a:pt x="27" y="14"/>
                  </a:cubicBezTo>
                  <a:cubicBezTo>
                    <a:pt x="27" y="14"/>
                    <a:pt x="27" y="14"/>
                    <a:pt x="26" y="14"/>
                  </a:cubicBezTo>
                  <a:cubicBezTo>
                    <a:pt x="26" y="13"/>
                    <a:pt x="27" y="13"/>
                    <a:pt x="26" y="13"/>
                  </a:cubicBezTo>
                  <a:cubicBezTo>
                    <a:pt x="26" y="13"/>
                    <a:pt x="27" y="13"/>
                    <a:pt x="27" y="13"/>
                  </a:cubicBezTo>
                  <a:cubicBezTo>
                    <a:pt x="26" y="12"/>
                    <a:pt x="26" y="13"/>
                    <a:pt x="26" y="13"/>
                  </a:cubicBezTo>
                  <a:cubicBezTo>
                    <a:pt x="26" y="13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2"/>
                    <a:pt x="27" y="12"/>
                  </a:cubicBezTo>
                  <a:cubicBezTo>
                    <a:pt x="28" y="12"/>
                    <a:pt x="29" y="12"/>
                    <a:pt x="29" y="11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28" y="1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9" y="12"/>
                    <a:pt x="28" y="12"/>
                    <a:pt x="28" y="12"/>
                  </a:cubicBezTo>
                  <a:moveTo>
                    <a:pt x="25" y="12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5" y="12"/>
                    <a:pt x="25" y="11"/>
                  </a:cubicBezTo>
                  <a:cubicBezTo>
                    <a:pt x="25" y="11"/>
                    <a:pt x="25" y="12"/>
                    <a:pt x="25" y="12"/>
                  </a:cubicBezTo>
                  <a:cubicBezTo>
                    <a:pt x="25" y="11"/>
                    <a:pt x="25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moveTo>
                    <a:pt x="32" y="8"/>
                  </a:moveTo>
                  <a:cubicBezTo>
                    <a:pt x="32" y="8"/>
                    <a:pt x="31" y="8"/>
                    <a:pt x="32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0" y="9"/>
                    <a:pt x="30" y="9"/>
                    <a:pt x="30" y="8"/>
                  </a:cubicBezTo>
                  <a:cubicBezTo>
                    <a:pt x="30" y="8"/>
                    <a:pt x="30" y="9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7"/>
                    <a:pt x="31" y="7"/>
                    <a:pt x="32" y="7"/>
                  </a:cubicBezTo>
                  <a:cubicBezTo>
                    <a:pt x="32" y="8"/>
                    <a:pt x="31" y="8"/>
                    <a:pt x="32" y="8"/>
                  </a:cubicBezTo>
                  <a:cubicBezTo>
                    <a:pt x="31" y="7"/>
                    <a:pt x="31" y="8"/>
                    <a:pt x="30" y="8"/>
                  </a:cubicBezTo>
                  <a:cubicBezTo>
                    <a:pt x="30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2" y="8"/>
                  </a:cubicBezTo>
                  <a:moveTo>
                    <a:pt x="23" y="14"/>
                  </a:moveTo>
                  <a:cubicBezTo>
                    <a:pt x="23" y="14"/>
                    <a:pt x="23" y="14"/>
                    <a:pt x="22" y="14"/>
                  </a:cubicBezTo>
                  <a:cubicBezTo>
                    <a:pt x="23" y="14"/>
                    <a:pt x="23" y="14"/>
                    <a:pt x="22" y="15"/>
                  </a:cubicBezTo>
                  <a:cubicBezTo>
                    <a:pt x="22" y="14"/>
                    <a:pt x="22" y="15"/>
                    <a:pt x="22" y="15"/>
                  </a:cubicBezTo>
                  <a:cubicBezTo>
                    <a:pt x="22" y="15"/>
                    <a:pt x="22" y="14"/>
                    <a:pt x="21" y="15"/>
                  </a:cubicBezTo>
                  <a:cubicBezTo>
                    <a:pt x="21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2" y="14"/>
                    <a:pt x="22" y="13"/>
                  </a:cubicBezTo>
                  <a:cubicBezTo>
                    <a:pt x="23" y="13"/>
                    <a:pt x="23" y="14"/>
                    <a:pt x="23" y="14"/>
                  </a:cubicBezTo>
                  <a:moveTo>
                    <a:pt x="35" y="9"/>
                  </a:moveTo>
                  <a:cubicBezTo>
                    <a:pt x="35" y="9"/>
                    <a:pt x="35" y="10"/>
                    <a:pt x="35" y="9"/>
                  </a:cubicBezTo>
                  <a:cubicBezTo>
                    <a:pt x="35" y="10"/>
                    <a:pt x="34" y="10"/>
                    <a:pt x="35" y="9"/>
                  </a:cubicBezTo>
                  <a:moveTo>
                    <a:pt x="63" y="68"/>
                  </a:moveTo>
                  <a:cubicBezTo>
                    <a:pt x="63" y="69"/>
                    <a:pt x="63" y="70"/>
                    <a:pt x="63" y="70"/>
                  </a:cubicBezTo>
                  <a:cubicBezTo>
                    <a:pt x="63" y="70"/>
                    <a:pt x="63" y="69"/>
                    <a:pt x="63" y="68"/>
                  </a:cubicBezTo>
                  <a:moveTo>
                    <a:pt x="35" y="9"/>
                  </a:moveTo>
                  <a:cubicBezTo>
                    <a:pt x="34" y="9"/>
                    <a:pt x="34" y="9"/>
                    <a:pt x="34" y="10"/>
                  </a:cubicBezTo>
                  <a:cubicBezTo>
                    <a:pt x="34" y="9"/>
                    <a:pt x="34" y="1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5" y="9"/>
                    <a:pt x="35" y="9"/>
                  </a:cubicBezTo>
                  <a:moveTo>
                    <a:pt x="58" y="71"/>
                  </a:moveTo>
                  <a:cubicBezTo>
                    <a:pt x="57" y="71"/>
                    <a:pt x="57" y="71"/>
                    <a:pt x="57" y="70"/>
                  </a:cubicBezTo>
                  <a:cubicBezTo>
                    <a:pt x="57" y="70"/>
                    <a:pt x="57" y="71"/>
                    <a:pt x="57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6" y="68"/>
                    <a:pt x="56" y="67"/>
                    <a:pt x="56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65"/>
                    <a:pt x="56" y="63"/>
                    <a:pt x="56" y="62"/>
                  </a:cubicBezTo>
                  <a:cubicBezTo>
                    <a:pt x="56" y="62"/>
                    <a:pt x="56" y="62"/>
                    <a:pt x="56" y="61"/>
                  </a:cubicBezTo>
                  <a:cubicBezTo>
                    <a:pt x="56" y="61"/>
                    <a:pt x="55" y="61"/>
                    <a:pt x="55" y="61"/>
                  </a:cubicBezTo>
                  <a:cubicBezTo>
                    <a:pt x="55" y="61"/>
                    <a:pt x="55" y="60"/>
                    <a:pt x="55" y="60"/>
                  </a:cubicBezTo>
                  <a:cubicBezTo>
                    <a:pt x="55" y="59"/>
                    <a:pt x="55" y="58"/>
                    <a:pt x="55" y="57"/>
                  </a:cubicBezTo>
                  <a:cubicBezTo>
                    <a:pt x="55" y="57"/>
                    <a:pt x="55" y="57"/>
                    <a:pt x="56" y="57"/>
                  </a:cubicBezTo>
                  <a:cubicBezTo>
                    <a:pt x="56" y="57"/>
                    <a:pt x="55" y="57"/>
                    <a:pt x="55" y="57"/>
                  </a:cubicBezTo>
                  <a:cubicBezTo>
                    <a:pt x="55" y="56"/>
                    <a:pt x="55" y="56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5"/>
                    <a:pt x="54" y="54"/>
                    <a:pt x="55" y="54"/>
                  </a:cubicBezTo>
                  <a:cubicBezTo>
                    <a:pt x="54" y="54"/>
                    <a:pt x="55" y="54"/>
                    <a:pt x="54" y="53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5" y="54"/>
                  </a:cubicBezTo>
                  <a:cubicBezTo>
                    <a:pt x="55" y="54"/>
                    <a:pt x="54" y="55"/>
                    <a:pt x="54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5"/>
                    <a:pt x="55" y="55"/>
                    <a:pt x="55" y="56"/>
                  </a:cubicBezTo>
                  <a:cubicBezTo>
                    <a:pt x="55" y="56"/>
                    <a:pt x="54" y="55"/>
                    <a:pt x="54" y="55"/>
                  </a:cubicBezTo>
                  <a:cubicBezTo>
                    <a:pt x="54" y="56"/>
                    <a:pt x="55" y="56"/>
                    <a:pt x="54" y="56"/>
                  </a:cubicBezTo>
                  <a:cubicBezTo>
                    <a:pt x="55" y="57"/>
                    <a:pt x="55" y="57"/>
                    <a:pt x="55" y="58"/>
                  </a:cubicBezTo>
                  <a:cubicBezTo>
                    <a:pt x="55" y="58"/>
                    <a:pt x="55" y="57"/>
                    <a:pt x="55" y="57"/>
                  </a:cubicBezTo>
                  <a:cubicBezTo>
                    <a:pt x="54" y="57"/>
                    <a:pt x="54" y="57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5" y="58"/>
                    <a:pt x="54" y="58"/>
                    <a:pt x="55" y="58"/>
                  </a:cubicBezTo>
                  <a:cubicBezTo>
                    <a:pt x="55" y="58"/>
                    <a:pt x="55" y="58"/>
                    <a:pt x="55" y="59"/>
                  </a:cubicBezTo>
                  <a:cubicBezTo>
                    <a:pt x="55" y="59"/>
                    <a:pt x="55" y="58"/>
                    <a:pt x="55" y="58"/>
                  </a:cubicBezTo>
                  <a:cubicBezTo>
                    <a:pt x="55" y="58"/>
                    <a:pt x="54" y="58"/>
                    <a:pt x="54" y="58"/>
                  </a:cubicBezTo>
                  <a:cubicBezTo>
                    <a:pt x="54" y="58"/>
                    <a:pt x="54" y="59"/>
                    <a:pt x="54" y="59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5" y="58"/>
                    <a:pt x="55" y="59"/>
                    <a:pt x="55" y="59"/>
                  </a:cubicBezTo>
                  <a:cubicBezTo>
                    <a:pt x="55" y="59"/>
                    <a:pt x="55" y="59"/>
                    <a:pt x="54" y="59"/>
                  </a:cubicBezTo>
                  <a:cubicBezTo>
                    <a:pt x="54" y="59"/>
                    <a:pt x="54" y="60"/>
                    <a:pt x="54" y="60"/>
                  </a:cubicBezTo>
                  <a:cubicBezTo>
                    <a:pt x="54" y="60"/>
                    <a:pt x="53" y="60"/>
                    <a:pt x="54" y="59"/>
                  </a:cubicBezTo>
                  <a:cubicBezTo>
                    <a:pt x="54" y="59"/>
                    <a:pt x="53" y="60"/>
                    <a:pt x="53" y="60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3" y="59"/>
                    <a:pt x="53" y="58"/>
                    <a:pt x="53" y="58"/>
                  </a:cubicBezTo>
                  <a:cubicBezTo>
                    <a:pt x="53" y="58"/>
                    <a:pt x="53" y="57"/>
                    <a:pt x="53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5"/>
                    <a:pt x="53" y="54"/>
                    <a:pt x="53" y="53"/>
                  </a:cubicBezTo>
                  <a:cubicBezTo>
                    <a:pt x="53" y="53"/>
                    <a:pt x="53" y="52"/>
                    <a:pt x="53" y="52"/>
                  </a:cubicBezTo>
                  <a:cubicBezTo>
                    <a:pt x="53" y="50"/>
                    <a:pt x="53" y="48"/>
                    <a:pt x="53" y="46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3" y="44"/>
                    <a:pt x="53" y="44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2"/>
                    <a:pt x="53" y="43"/>
                    <a:pt x="53" y="42"/>
                  </a:cubicBezTo>
                  <a:cubicBezTo>
                    <a:pt x="53" y="42"/>
                    <a:pt x="53" y="41"/>
                    <a:pt x="53" y="40"/>
                  </a:cubicBezTo>
                  <a:cubicBezTo>
                    <a:pt x="53" y="40"/>
                    <a:pt x="53" y="40"/>
                    <a:pt x="53" y="41"/>
                  </a:cubicBezTo>
                  <a:cubicBezTo>
                    <a:pt x="54" y="40"/>
                    <a:pt x="53" y="39"/>
                    <a:pt x="53" y="4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8"/>
                    <a:pt x="53" y="37"/>
                    <a:pt x="53" y="3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5"/>
                    <a:pt x="53" y="34"/>
                    <a:pt x="53" y="34"/>
                  </a:cubicBezTo>
                  <a:cubicBezTo>
                    <a:pt x="53" y="34"/>
                    <a:pt x="52" y="33"/>
                    <a:pt x="52" y="33"/>
                  </a:cubicBezTo>
                  <a:cubicBezTo>
                    <a:pt x="52" y="33"/>
                    <a:pt x="52" y="33"/>
                    <a:pt x="53" y="33"/>
                  </a:cubicBezTo>
                  <a:cubicBezTo>
                    <a:pt x="52" y="32"/>
                    <a:pt x="52" y="32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29"/>
                    <a:pt x="52" y="29"/>
                  </a:cubicBezTo>
                  <a:cubicBezTo>
                    <a:pt x="52" y="29"/>
                    <a:pt x="51" y="28"/>
                    <a:pt x="51" y="28"/>
                  </a:cubicBezTo>
                  <a:cubicBezTo>
                    <a:pt x="51" y="28"/>
                    <a:pt x="51" y="27"/>
                    <a:pt x="51" y="27"/>
                  </a:cubicBezTo>
                  <a:cubicBezTo>
                    <a:pt x="50" y="26"/>
                    <a:pt x="50" y="26"/>
                    <a:pt x="50" y="25"/>
                  </a:cubicBezTo>
                  <a:cubicBezTo>
                    <a:pt x="50" y="25"/>
                    <a:pt x="49" y="24"/>
                    <a:pt x="49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8" y="22"/>
                  </a:cubicBezTo>
                  <a:cubicBezTo>
                    <a:pt x="48" y="22"/>
                    <a:pt x="48" y="21"/>
                    <a:pt x="48" y="21"/>
                  </a:cubicBezTo>
                  <a:cubicBezTo>
                    <a:pt x="48" y="21"/>
                    <a:pt x="48" y="21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6" y="18"/>
                    <a:pt x="46" y="18"/>
                    <a:pt x="45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4" y="17"/>
                    <a:pt x="44" y="16"/>
                  </a:cubicBezTo>
                  <a:cubicBezTo>
                    <a:pt x="44" y="16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0" y="13"/>
                    <a:pt x="40" y="13"/>
                  </a:cubicBezTo>
                  <a:cubicBezTo>
                    <a:pt x="39" y="12"/>
                    <a:pt x="39" y="13"/>
                    <a:pt x="39" y="12"/>
                  </a:cubicBezTo>
                  <a:cubicBezTo>
                    <a:pt x="39" y="12"/>
                    <a:pt x="38" y="12"/>
                    <a:pt x="38" y="12"/>
                  </a:cubicBezTo>
                  <a:cubicBezTo>
                    <a:pt x="38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6" y="11"/>
                  </a:cubicBezTo>
                  <a:cubicBezTo>
                    <a:pt x="36" y="11"/>
                    <a:pt x="35" y="11"/>
                    <a:pt x="35" y="11"/>
                  </a:cubicBezTo>
                  <a:cubicBezTo>
                    <a:pt x="35" y="10"/>
                    <a:pt x="35" y="11"/>
                    <a:pt x="35" y="11"/>
                  </a:cubicBezTo>
                  <a:cubicBezTo>
                    <a:pt x="35" y="11"/>
                    <a:pt x="36" y="10"/>
                    <a:pt x="36" y="11"/>
                  </a:cubicBezTo>
                  <a:cubicBezTo>
                    <a:pt x="36" y="11"/>
                    <a:pt x="36" y="10"/>
                    <a:pt x="36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7" y="10"/>
                    <a:pt x="37" y="11"/>
                  </a:cubicBezTo>
                  <a:cubicBezTo>
                    <a:pt x="37" y="11"/>
                    <a:pt x="37" y="11"/>
                    <a:pt x="37" y="10"/>
                  </a:cubicBezTo>
                  <a:cubicBezTo>
                    <a:pt x="37" y="10"/>
                    <a:pt x="38" y="11"/>
                    <a:pt x="38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10"/>
                    <a:pt x="39" y="10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2" y="12"/>
                    <a:pt x="43" y="12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3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5" y="14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2"/>
                    <a:pt x="42" y="11"/>
                    <a:pt x="41" y="11"/>
                  </a:cubicBezTo>
                  <a:cubicBezTo>
                    <a:pt x="41" y="11"/>
                    <a:pt x="40" y="10"/>
                    <a:pt x="39" y="1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9"/>
                    <a:pt x="38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36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38" y="9"/>
                    <a:pt x="38" y="8"/>
                    <a:pt x="38" y="8"/>
                  </a:cubicBezTo>
                  <a:cubicBezTo>
                    <a:pt x="38" y="9"/>
                    <a:pt x="38" y="9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9"/>
                    <a:pt x="40" y="9"/>
                    <a:pt x="41" y="9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2" y="10"/>
                  </a:cubicBezTo>
                  <a:cubicBezTo>
                    <a:pt x="42" y="11"/>
                    <a:pt x="43" y="11"/>
                    <a:pt x="44" y="12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5" y="13"/>
                    <a:pt x="46" y="14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6"/>
                    <a:pt x="47" y="15"/>
                    <a:pt x="47" y="15"/>
                  </a:cubicBezTo>
                  <a:cubicBezTo>
                    <a:pt x="48" y="16"/>
                    <a:pt x="48" y="17"/>
                    <a:pt x="49" y="18"/>
                  </a:cubicBezTo>
                  <a:cubicBezTo>
                    <a:pt x="49" y="18"/>
                    <a:pt x="49" y="18"/>
                    <a:pt x="49" y="19"/>
                  </a:cubicBezTo>
                  <a:cubicBezTo>
                    <a:pt x="50" y="19"/>
                    <a:pt x="50" y="19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1"/>
                  </a:cubicBezTo>
                  <a:cubicBezTo>
                    <a:pt x="50" y="21"/>
                    <a:pt x="51" y="21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3"/>
                  </a:cubicBezTo>
                  <a:cubicBezTo>
                    <a:pt x="52" y="23"/>
                    <a:pt x="51" y="23"/>
                    <a:pt x="52" y="23"/>
                  </a:cubicBezTo>
                  <a:cubicBezTo>
                    <a:pt x="52" y="23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3" y="26"/>
                    <a:pt x="53" y="26"/>
                  </a:cubicBezTo>
                  <a:cubicBezTo>
                    <a:pt x="53" y="27"/>
                    <a:pt x="53" y="28"/>
                    <a:pt x="54" y="29"/>
                  </a:cubicBezTo>
                  <a:cubicBezTo>
                    <a:pt x="54" y="29"/>
                    <a:pt x="54" y="30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2"/>
                    <a:pt x="55" y="32"/>
                    <a:pt x="54" y="33"/>
                  </a:cubicBezTo>
                  <a:cubicBezTo>
                    <a:pt x="55" y="33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6"/>
                    <a:pt x="55" y="37"/>
                  </a:cubicBezTo>
                  <a:cubicBezTo>
                    <a:pt x="55" y="37"/>
                    <a:pt x="55" y="38"/>
                    <a:pt x="55" y="39"/>
                  </a:cubicBezTo>
                  <a:cubicBezTo>
                    <a:pt x="55" y="39"/>
                    <a:pt x="55" y="38"/>
                    <a:pt x="56" y="38"/>
                  </a:cubicBezTo>
                  <a:cubicBezTo>
                    <a:pt x="56" y="39"/>
                    <a:pt x="56" y="39"/>
                    <a:pt x="56" y="40"/>
                  </a:cubicBezTo>
                  <a:cubicBezTo>
                    <a:pt x="56" y="40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2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3"/>
                    <a:pt x="56" y="44"/>
                    <a:pt x="57" y="45"/>
                  </a:cubicBezTo>
                  <a:cubicBezTo>
                    <a:pt x="56" y="44"/>
                    <a:pt x="56" y="45"/>
                    <a:pt x="56" y="45"/>
                  </a:cubicBezTo>
                  <a:cubicBezTo>
                    <a:pt x="57" y="45"/>
                    <a:pt x="56" y="45"/>
                    <a:pt x="57" y="45"/>
                  </a:cubicBezTo>
                  <a:cubicBezTo>
                    <a:pt x="57" y="46"/>
                    <a:pt x="57" y="48"/>
                    <a:pt x="57" y="48"/>
                  </a:cubicBezTo>
                  <a:cubicBezTo>
                    <a:pt x="57" y="48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50"/>
                    <a:pt x="57" y="51"/>
                  </a:cubicBezTo>
                  <a:cubicBezTo>
                    <a:pt x="57" y="51"/>
                    <a:pt x="57" y="52"/>
                    <a:pt x="57" y="53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5"/>
                    <a:pt x="57" y="57"/>
                    <a:pt x="57" y="59"/>
                  </a:cubicBezTo>
                  <a:cubicBezTo>
                    <a:pt x="57" y="59"/>
                    <a:pt x="58" y="59"/>
                    <a:pt x="58" y="60"/>
                  </a:cubicBezTo>
                  <a:cubicBezTo>
                    <a:pt x="58" y="60"/>
                    <a:pt x="58" y="61"/>
                    <a:pt x="58" y="62"/>
                  </a:cubicBezTo>
                  <a:cubicBezTo>
                    <a:pt x="58" y="63"/>
                    <a:pt x="58" y="64"/>
                    <a:pt x="58" y="65"/>
                  </a:cubicBezTo>
                  <a:cubicBezTo>
                    <a:pt x="58" y="65"/>
                    <a:pt x="58" y="65"/>
                    <a:pt x="5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6"/>
                    <a:pt x="58" y="67"/>
                    <a:pt x="58" y="67"/>
                  </a:cubicBezTo>
                  <a:cubicBezTo>
                    <a:pt x="58" y="69"/>
                    <a:pt x="59" y="69"/>
                    <a:pt x="59" y="70"/>
                  </a:cubicBezTo>
                  <a:cubicBezTo>
                    <a:pt x="58" y="71"/>
                    <a:pt x="58" y="70"/>
                    <a:pt x="58" y="70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0"/>
                    <a:pt x="58" y="69"/>
                    <a:pt x="58" y="70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8" y="71"/>
                    <a:pt x="57" y="71"/>
                    <a:pt x="58" y="71"/>
                  </a:cubicBezTo>
                  <a:moveTo>
                    <a:pt x="43" y="12"/>
                  </a:moveTo>
                  <a:cubicBezTo>
                    <a:pt x="43" y="12"/>
                    <a:pt x="43" y="11"/>
                    <a:pt x="43" y="11"/>
                  </a:cubicBezTo>
                  <a:cubicBezTo>
                    <a:pt x="43" y="11"/>
                    <a:pt x="43" y="12"/>
                    <a:pt x="43" y="12"/>
                  </a:cubicBezTo>
                  <a:moveTo>
                    <a:pt x="39" y="11"/>
                  </a:moveTo>
                  <a:cubicBezTo>
                    <a:pt x="39" y="11"/>
                    <a:pt x="39" y="10"/>
                    <a:pt x="38" y="10"/>
                  </a:cubicBezTo>
                  <a:cubicBezTo>
                    <a:pt x="38" y="11"/>
                    <a:pt x="39" y="11"/>
                    <a:pt x="39" y="11"/>
                  </a:cubicBezTo>
                  <a:cubicBezTo>
                    <a:pt x="38" y="11"/>
                    <a:pt x="39" y="11"/>
                    <a:pt x="39" y="11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42" y="14"/>
                  </a:moveTo>
                  <a:cubicBezTo>
                    <a:pt x="42" y="14"/>
                    <a:pt x="41" y="13"/>
                    <a:pt x="41" y="13"/>
                  </a:cubicBezTo>
                  <a:cubicBezTo>
                    <a:pt x="41" y="13"/>
                    <a:pt x="41" y="14"/>
                    <a:pt x="42" y="14"/>
                  </a:cubicBezTo>
                  <a:moveTo>
                    <a:pt x="45" y="14"/>
                  </a:moveTo>
                  <a:cubicBezTo>
                    <a:pt x="45" y="14"/>
                    <a:pt x="44" y="13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moveTo>
                    <a:pt x="48" y="21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1"/>
                    <a:pt x="48" y="21"/>
                  </a:cubicBezTo>
                  <a:moveTo>
                    <a:pt x="50" y="23"/>
                  </a:moveTo>
                  <a:cubicBezTo>
                    <a:pt x="50" y="23"/>
                    <a:pt x="49" y="23"/>
                    <a:pt x="49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3"/>
                  </a:cubicBezTo>
                  <a:moveTo>
                    <a:pt x="54" y="37"/>
                  </a:moveTo>
                  <a:cubicBezTo>
                    <a:pt x="54" y="36"/>
                    <a:pt x="54" y="36"/>
                    <a:pt x="54" y="36"/>
                  </a:cubicBezTo>
                  <a:cubicBezTo>
                    <a:pt x="54" y="36"/>
                    <a:pt x="54" y="37"/>
                    <a:pt x="54" y="37"/>
                  </a:cubicBezTo>
                  <a:moveTo>
                    <a:pt x="55" y="37"/>
                  </a:moveTo>
                  <a:cubicBezTo>
                    <a:pt x="55" y="37"/>
                    <a:pt x="55" y="36"/>
                    <a:pt x="55" y="35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7"/>
                    <a:pt x="55" y="37"/>
                  </a:cubicBezTo>
                  <a:moveTo>
                    <a:pt x="56" y="40"/>
                  </a:moveTo>
                  <a:cubicBezTo>
                    <a:pt x="56" y="39"/>
                    <a:pt x="56" y="39"/>
                    <a:pt x="55" y="39"/>
                  </a:cubicBezTo>
                  <a:cubicBezTo>
                    <a:pt x="55" y="39"/>
                    <a:pt x="56" y="39"/>
                    <a:pt x="56" y="40"/>
                  </a:cubicBezTo>
                  <a:moveTo>
                    <a:pt x="56" y="40"/>
                  </a:moveTo>
                  <a:cubicBezTo>
                    <a:pt x="56" y="40"/>
                    <a:pt x="55" y="40"/>
                    <a:pt x="55" y="41"/>
                  </a:cubicBezTo>
                  <a:cubicBezTo>
                    <a:pt x="56" y="41"/>
                    <a:pt x="56" y="40"/>
                    <a:pt x="56" y="40"/>
                  </a:cubicBezTo>
                  <a:moveTo>
                    <a:pt x="54" y="45"/>
                  </a:moveTo>
                  <a:cubicBezTo>
                    <a:pt x="54" y="45"/>
                    <a:pt x="54" y="45"/>
                    <a:pt x="54" y="45"/>
                  </a:cubicBezTo>
                  <a:cubicBezTo>
                    <a:pt x="53" y="45"/>
                    <a:pt x="53" y="46"/>
                    <a:pt x="54" y="45"/>
                  </a:cubicBezTo>
                  <a:moveTo>
                    <a:pt x="54" y="47"/>
                  </a:moveTo>
                  <a:cubicBezTo>
                    <a:pt x="54" y="47"/>
                    <a:pt x="54" y="47"/>
                    <a:pt x="54" y="46"/>
                  </a:cubicBezTo>
                  <a:cubicBezTo>
                    <a:pt x="54" y="46"/>
                    <a:pt x="54" y="47"/>
                    <a:pt x="54" y="47"/>
                  </a:cubicBezTo>
                  <a:cubicBezTo>
                    <a:pt x="54" y="47"/>
                    <a:pt x="54" y="46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moveTo>
                    <a:pt x="53" y="51"/>
                  </a:move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1"/>
                    <a:pt x="53" y="51"/>
                  </a:cubicBezTo>
                  <a:moveTo>
                    <a:pt x="54" y="52"/>
                  </a:move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2"/>
                    <a:pt x="54" y="52"/>
                    <a:pt x="54" y="52"/>
                  </a:cubicBezTo>
                  <a:moveTo>
                    <a:pt x="54" y="58"/>
                  </a:moveTo>
                  <a:cubicBezTo>
                    <a:pt x="54" y="59"/>
                    <a:pt x="53" y="59"/>
                    <a:pt x="53" y="59"/>
                  </a:cubicBezTo>
                  <a:cubicBezTo>
                    <a:pt x="54" y="59"/>
                    <a:pt x="53" y="59"/>
                    <a:pt x="54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9"/>
                    <a:pt x="54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moveTo>
                    <a:pt x="53" y="58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8"/>
                    <a:pt x="53" y="58"/>
                  </a:cubicBezTo>
                  <a:moveTo>
                    <a:pt x="54" y="56"/>
                  </a:move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4" y="58"/>
                  </a:cubicBezTo>
                  <a:cubicBezTo>
                    <a:pt x="54" y="57"/>
                    <a:pt x="54" y="57"/>
                    <a:pt x="54" y="56"/>
                  </a:cubicBezTo>
                  <a:moveTo>
                    <a:pt x="53" y="55"/>
                  </a:moveTo>
                  <a:cubicBezTo>
                    <a:pt x="53" y="56"/>
                    <a:pt x="53" y="56"/>
                    <a:pt x="53" y="56"/>
                  </a:cubicBezTo>
                  <a:cubicBezTo>
                    <a:pt x="53" y="56"/>
                    <a:pt x="53" y="57"/>
                    <a:pt x="53" y="57"/>
                  </a:cubicBezTo>
                  <a:cubicBezTo>
                    <a:pt x="54" y="56"/>
                    <a:pt x="54" y="55"/>
                    <a:pt x="53" y="55"/>
                  </a:cubicBezTo>
                  <a:moveTo>
                    <a:pt x="53" y="53"/>
                  </a:moveTo>
                  <a:cubicBezTo>
                    <a:pt x="53" y="54"/>
                    <a:pt x="53" y="54"/>
                    <a:pt x="54" y="54"/>
                  </a:cubicBezTo>
                  <a:cubicBezTo>
                    <a:pt x="54" y="54"/>
                    <a:pt x="54" y="53"/>
                    <a:pt x="53" y="53"/>
                  </a:cubicBezTo>
                  <a:moveTo>
                    <a:pt x="57" y="66"/>
                  </a:moveTo>
                  <a:cubicBezTo>
                    <a:pt x="57" y="66"/>
                    <a:pt x="58" y="66"/>
                    <a:pt x="58" y="66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6"/>
                    <a:pt x="57" y="66"/>
                    <a:pt x="57" y="66"/>
                  </a:cubicBezTo>
                  <a:moveTo>
                    <a:pt x="58" y="68"/>
                  </a:moveTo>
                  <a:cubicBezTo>
                    <a:pt x="58" y="68"/>
                    <a:pt x="58" y="68"/>
                    <a:pt x="58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8" y="68"/>
                    <a:pt x="58" y="67"/>
                    <a:pt x="58" y="67"/>
                  </a:cubicBezTo>
                  <a:cubicBezTo>
                    <a:pt x="58" y="67"/>
                    <a:pt x="58" y="67"/>
                    <a:pt x="58" y="68"/>
                  </a:cubicBezTo>
                  <a:cubicBezTo>
                    <a:pt x="58" y="68"/>
                    <a:pt x="58" y="68"/>
                    <a:pt x="58" y="68"/>
                  </a:cubicBezTo>
                  <a:moveTo>
                    <a:pt x="33" y="8"/>
                  </a:moveTo>
                  <a:cubicBezTo>
                    <a:pt x="33" y="8"/>
                    <a:pt x="33" y="8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7"/>
                    <a:pt x="33" y="7"/>
                  </a:cubicBezTo>
                  <a:cubicBezTo>
                    <a:pt x="33" y="7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3" y="7"/>
                    <a:pt x="33" y="7"/>
                  </a:cubicBezTo>
                  <a:cubicBezTo>
                    <a:pt x="33" y="7"/>
                    <a:pt x="34" y="7"/>
                    <a:pt x="34" y="8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4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7"/>
                    <a:pt x="34" y="8"/>
                    <a:pt x="34" y="8"/>
                  </a:cubicBezTo>
                  <a:cubicBezTo>
                    <a:pt x="34" y="7"/>
                    <a:pt x="35" y="7"/>
                    <a:pt x="35" y="8"/>
                  </a:cubicBezTo>
                  <a:cubicBezTo>
                    <a:pt x="35" y="7"/>
                    <a:pt x="36" y="7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4" y="9"/>
                  </a:cubicBezTo>
                  <a:cubicBezTo>
                    <a:pt x="34" y="8"/>
                    <a:pt x="34" y="8"/>
                    <a:pt x="33" y="8"/>
                  </a:cubicBezTo>
                  <a:moveTo>
                    <a:pt x="33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</a:path>
              </a:pathLst>
            </a:custGeom>
            <a:solidFill>
              <a:srgbClr val="FC83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284913" y="1362075"/>
              <a:ext cx="1320800" cy="1081088"/>
            </a:xfrm>
            <a:custGeom>
              <a:rect b="b" l="l" r="r" t="t"/>
              <a:pathLst>
                <a:path extrusionOk="0" h="37" w="45">
                  <a:moveTo>
                    <a:pt x="31" y="21"/>
                  </a:moveTo>
                  <a:cubicBezTo>
                    <a:pt x="31" y="21"/>
                    <a:pt x="31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moveTo>
                    <a:pt x="32" y="21"/>
                  </a:moveTo>
                  <a:cubicBezTo>
                    <a:pt x="32" y="21"/>
                    <a:pt x="32" y="21"/>
                    <a:pt x="31" y="21"/>
                  </a:cubicBezTo>
                  <a:cubicBezTo>
                    <a:pt x="31" y="21"/>
                    <a:pt x="32" y="21"/>
                    <a:pt x="32" y="21"/>
                  </a:cubicBezTo>
                  <a:cubicBezTo>
                    <a:pt x="32" y="21"/>
                    <a:pt x="31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0" y="21"/>
                    <a:pt x="30" y="21"/>
                    <a:pt x="31" y="21"/>
                  </a:cubicBezTo>
                  <a:moveTo>
                    <a:pt x="33" y="22"/>
                  </a:move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2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3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3" y="23"/>
                    <a:pt x="33" y="23"/>
                    <a:pt x="34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4" y="23"/>
                    <a:pt x="33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2" y="22"/>
                    <a:pt x="32" y="22"/>
                  </a:cubicBezTo>
                  <a:cubicBezTo>
                    <a:pt x="32" y="22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2" y="22"/>
                  </a:cubicBezTo>
                  <a:cubicBezTo>
                    <a:pt x="32" y="22"/>
                    <a:pt x="32" y="22"/>
                    <a:pt x="33" y="22"/>
                  </a:cubicBezTo>
                  <a:moveTo>
                    <a:pt x="31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2"/>
                  </a:cubicBezTo>
                  <a:cubicBezTo>
                    <a:pt x="31" y="22"/>
                    <a:pt x="31" y="22"/>
                    <a:pt x="31" y="21"/>
                  </a:cubicBezTo>
                  <a:moveTo>
                    <a:pt x="30" y="21"/>
                  </a:moveTo>
                  <a:cubicBezTo>
                    <a:pt x="30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moveTo>
                    <a:pt x="32" y="21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moveTo>
                    <a:pt x="31" y="21"/>
                  </a:moveTo>
                  <a:cubicBezTo>
                    <a:pt x="32" y="21"/>
                    <a:pt x="32" y="21"/>
                    <a:pt x="31" y="21"/>
                  </a:cubicBezTo>
                  <a:cubicBezTo>
                    <a:pt x="32" y="21"/>
                    <a:pt x="32" y="21"/>
                    <a:pt x="31" y="21"/>
                  </a:cubicBezTo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9" y="10"/>
                    <a:pt x="19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moveTo>
                    <a:pt x="19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9" y="12"/>
                    <a:pt x="19" y="12"/>
                  </a:cubicBezTo>
                  <a:moveTo>
                    <a:pt x="19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2"/>
                    <a:pt x="20" y="11"/>
                    <a:pt x="20" y="12"/>
                  </a:cubicBezTo>
                  <a:cubicBezTo>
                    <a:pt x="20" y="12"/>
                    <a:pt x="20" y="11"/>
                    <a:pt x="20" y="12"/>
                  </a:cubicBezTo>
                  <a:cubicBezTo>
                    <a:pt x="20" y="12"/>
                    <a:pt x="20" y="12"/>
                    <a:pt x="20" y="11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1"/>
                    <a:pt x="20" y="12"/>
                    <a:pt x="20" y="12"/>
                  </a:cubicBezTo>
                  <a:cubicBezTo>
                    <a:pt x="20" y="12"/>
                    <a:pt x="20" y="11"/>
                    <a:pt x="20" y="12"/>
                  </a:cubicBezTo>
                  <a:cubicBezTo>
                    <a:pt x="20" y="12"/>
                    <a:pt x="20" y="12"/>
                    <a:pt x="19" y="12"/>
                  </a:cubicBezTo>
                  <a:moveTo>
                    <a:pt x="19" y="12"/>
                  </a:moveTo>
                  <a:cubicBezTo>
                    <a:pt x="19" y="12"/>
                    <a:pt x="20" y="12"/>
                    <a:pt x="20" y="12"/>
                  </a:cubicBezTo>
                  <a:cubicBezTo>
                    <a:pt x="19" y="11"/>
                    <a:pt x="19" y="11"/>
                    <a:pt x="19" y="12"/>
                  </a:cubicBezTo>
                  <a:moveTo>
                    <a:pt x="32" y="21"/>
                  </a:moveTo>
                  <a:cubicBezTo>
                    <a:pt x="32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3" y="21"/>
                    <a:pt x="32" y="21"/>
                    <a:pt x="32" y="21"/>
                  </a:cubicBezTo>
                  <a:moveTo>
                    <a:pt x="19" y="13"/>
                  </a:moveTo>
                  <a:cubicBezTo>
                    <a:pt x="19" y="13"/>
                    <a:pt x="18" y="12"/>
                    <a:pt x="19" y="12"/>
                  </a:cubicBezTo>
                  <a:cubicBezTo>
                    <a:pt x="19" y="13"/>
                    <a:pt x="19" y="12"/>
                    <a:pt x="19" y="13"/>
                  </a:cubicBezTo>
                  <a:moveTo>
                    <a:pt x="19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9" y="12"/>
                    <a:pt x="19" y="12"/>
                  </a:cubicBezTo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1"/>
                    <a:pt x="30" y="21"/>
                    <a:pt x="31" y="21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3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6" y="15"/>
                  </a:move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moveTo>
                    <a:pt x="32" y="22"/>
                  </a:moveTo>
                  <a:cubicBezTo>
                    <a:pt x="32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3"/>
                    <a:pt x="32" y="23"/>
                  </a:cubicBezTo>
                  <a:cubicBezTo>
                    <a:pt x="32" y="23"/>
                    <a:pt x="32" y="23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moveTo>
                    <a:pt x="21" y="12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12" y="21"/>
                  </a:moveTo>
                  <a:cubicBezTo>
                    <a:pt x="12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0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0" y="21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1" y="20"/>
                    <a:pt x="11" y="21"/>
                    <a:pt x="11" y="20"/>
                  </a:cubicBezTo>
                  <a:cubicBezTo>
                    <a:pt x="12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11" y="23"/>
                  </a:moveTo>
                  <a:cubicBezTo>
                    <a:pt x="12" y="23"/>
                    <a:pt x="11" y="23"/>
                    <a:pt x="11" y="23"/>
                  </a:cubicBezTo>
                  <a:cubicBezTo>
                    <a:pt x="11" y="23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1" y="24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moveTo>
                    <a:pt x="11" y="23"/>
                  </a:move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moveTo>
                    <a:pt x="12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ubicBezTo>
                    <a:pt x="10" y="19"/>
                    <a:pt x="10" y="19"/>
                    <a:pt x="11" y="19"/>
                  </a:cubicBezTo>
                  <a:moveTo>
                    <a:pt x="11" y="19"/>
                  </a:moveTo>
                  <a:cubicBezTo>
                    <a:pt x="11" y="19"/>
                    <a:pt x="10" y="19"/>
                    <a:pt x="10" y="19"/>
                  </a:cubicBezTo>
                  <a:cubicBezTo>
                    <a:pt x="11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1" y="19"/>
                  </a:cubicBezTo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2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2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9"/>
                    <a:pt x="11" y="20"/>
                    <a:pt x="11" y="19"/>
                  </a:cubicBezTo>
                  <a:moveTo>
                    <a:pt x="11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1" y="25"/>
                    <a:pt x="11" y="25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moveTo>
                    <a:pt x="12" y="20"/>
                  </a:moveTo>
                  <a:cubicBezTo>
                    <a:pt x="12" y="20"/>
                    <a:pt x="13" y="20"/>
                    <a:pt x="13" y="20"/>
                  </a:cubicBezTo>
                  <a:cubicBezTo>
                    <a:pt x="13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3" y="20"/>
                  </a:cubicBezTo>
                  <a:cubicBezTo>
                    <a:pt x="13" y="20"/>
                    <a:pt x="12" y="20"/>
                    <a:pt x="12" y="20"/>
                  </a:cubicBezTo>
                  <a:moveTo>
                    <a:pt x="13" y="20"/>
                  </a:moveTo>
                  <a:cubicBezTo>
                    <a:pt x="13" y="20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0"/>
                  </a:cubicBezTo>
                  <a:cubicBezTo>
                    <a:pt x="13" y="21"/>
                    <a:pt x="13" y="21"/>
                    <a:pt x="13" y="20"/>
                  </a:cubicBezTo>
                  <a:moveTo>
                    <a:pt x="11" y="22"/>
                  </a:moveTo>
                  <a:cubicBezTo>
                    <a:pt x="10" y="22"/>
                    <a:pt x="11" y="22"/>
                    <a:pt x="11" y="23"/>
                  </a:cubicBezTo>
                  <a:cubicBezTo>
                    <a:pt x="11" y="23"/>
                    <a:pt x="10" y="22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10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8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5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8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8" y="24"/>
                  </a:cubicBezTo>
                  <a:cubicBezTo>
                    <a:pt x="8" y="24"/>
                    <a:pt x="8" y="24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moveTo>
                    <a:pt x="9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9" y="24"/>
                  </a:cubicBezTo>
                  <a:moveTo>
                    <a:pt x="8" y="24"/>
                  </a:moveTo>
                  <a:cubicBezTo>
                    <a:pt x="8" y="24"/>
                    <a:pt x="8" y="24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5"/>
                  </a:cubicBezTo>
                  <a:moveTo>
                    <a:pt x="8" y="24"/>
                  </a:moveTo>
                  <a:cubicBezTo>
                    <a:pt x="7" y="24"/>
                    <a:pt x="8" y="24"/>
                    <a:pt x="8" y="24"/>
                  </a:cubicBezTo>
                  <a:cubicBezTo>
                    <a:pt x="8" y="24"/>
                    <a:pt x="7" y="24"/>
                    <a:pt x="8" y="24"/>
                  </a:cubicBezTo>
                  <a:moveTo>
                    <a:pt x="8" y="25"/>
                  </a:moveTo>
                  <a:cubicBezTo>
                    <a:pt x="9" y="25"/>
                    <a:pt x="8" y="24"/>
                    <a:pt x="8" y="24"/>
                  </a:cubicBezTo>
                  <a:cubicBezTo>
                    <a:pt x="8" y="24"/>
                    <a:pt x="8" y="24"/>
                    <a:pt x="8" y="25"/>
                  </a:cubicBezTo>
                  <a:moveTo>
                    <a:pt x="19" y="12"/>
                  </a:move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8" y="12"/>
                  </a:cubicBezTo>
                  <a:cubicBezTo>
                    <a:pt x="18" y="12"/>
                    <a:pt x="18" y="12"/>
                    <a:pt x="19" y="12"/>
                  </a:cubicBezTo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moveTo>
                    <a:pt x="10" y="23"/>
                  </a:moveTo>
                  <a:cubicBezTo>
                    <a:pt x="10" y="24"/>
                    <a:pt x="10" y="23"/>
                    <a:pt x="10" y="24"/>
                  </a:cubicBezTo>
                  <a:cubicBezTo>
                    <a:pt x="9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9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moveTo>
                    <a:pt x="11" y="25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6"/>
                  </a:cubicBezTo>
                  <a:cubicBezTo>
                    <a:pt x="10" y="25"/>
                    <a:pt x="11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moveTo>
                    <a:pt x="32" y="23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3"/>
                  </a:cubicBezTo>
                  <a:moveTo>
                    <a:pt x="10" y="24"/>
                  </a:moveTo>
                  <a:cubicBezTo>
                    <a:pt x="10" y="24"/>
                    <a:pt x="9" y="24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4"/>
                    <a:pt x="10" y="24"/>
                  </a:cubicBezTo>
                  <a:moveTo>
                    <a:pt x="10" y="24"/>
                  </a:moveTo>
                  <a:cubicBezTo>
                    <a:pt x="9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5" y="31"/>
                    <a:pt x="14" y="31"/>
                  </a:cubicBezTo>
                  <a:cubicBezTo>
                    <a:pt x="14" y="31"/>
                    <a:pt x="14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4" y="29"/>
                    <a:pt x="14" y="29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5" y="28"/>
                    <a:pt x="14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16" y="29"/>
                    <a:pt x="16" y="28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30"/>
                  </a:cubicBezTo>
                  <a:cubicBezTo>
                    <a:pt x="16" y="30"/>
                    <a:pt x="16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7" y="31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1"/>
                  </a:cubicBezTo>
                  <a:moveTo>
                    <a:pt x="15" y="29"/>
                  </a:moveTo>
                  <a:cubicBezTo>
                    <a:pt x="16" y="29"/>
                    <a:pt x="16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moveTo>
                    <a:pt x="15" y="30"/>
                  </a:moveTo>
                  <a:cubicBezTo>
                    <a:pt x="15" y="29"/>
                    <a:pt x="15" y="29"/>
                    <a:pt x="16" y="30"/>
                  </a:cubicBezTo>
                  <a:cubicBezTo>
                    <a:pt x="16" y="29"/>
                    <a:pt x="15" y="29"/>
                    <a:pt x="15" y="29"/>
                  </a:cubicBezTo>
                  <a:cubicBezTo>
                    <a:pt x="16" y="29"/>
                    <a:pt x="16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30"/>
                  </a:cubicBezTo>
                  <a:moveTo>
                    <a:pt x="16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6" y="30"/>
                    <a:pt x="15" y="30"/>
                    <a:pt x="16" y="30"/>
                  </a:cubicBezTo>
                  <a:moveTo>
                    <a:pt x="15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moveTo>
                    <a:pt x="16" y="31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6" y="31"/>
                  </a:lnTo>
                  <a:close/>
                  <a:moveTo>
                    <a:pt x="16" y="31"/>
                  </a:moveTo>
                  <a:cubicBezTo>
                    <a:pt x="16" y="31"/>
                    <a:pt x="15" y="30"/>
                    <a:pt x="15" y="31"/>
                  </a:cubicBezTo>
                  <a:cubicBezTo>
                    <a:pt x="15" y="31"/>
                    <a:pt x="16" y="31"/>
                    <a:pt x="16" y="31"/>
                  </a:cubicBezTo>
                  <a:moveTo>
                    <a:pt x="16" y="31"/>
                  </a:moveTo>
                  <a:cubicBezTo>
                    <a:pt x="16" y="31"/>
                    <a:pt x="17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7" y="14"/>
                  </a:moveTo>
                  <a:cubicBezTo>
                    <a:pt x="18" y="14"/>
                    <a:pt x="18" y="15"/>
                    <a:pt x="17" y="15"/>
                  </a:cubicBezTo>
                  <a:cubicBezTo>
                    <a:pt x="17" y="14"/>
                    <a:pt x="18" y="15"/>
                    <a:pt x="17" y="14"/>
                  </a:cubicBezTo>
                  <a:moveTo>
                    <a:pt x="17" y="15"/>
                  </a:moveTo>
                  <a:cubicBezTo>
                    <a:pt x="17" y="15"/>
                    <a:pt x="16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6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moveTo>
                    <a:pt x="17" y="14"/>
                  </a:moveTo>
                  <a:cubicBezTo>
                    <a:pt x="18" y="14"/>
                    <a:pt x="17" y="14"/>
                    <a:pt x="17" y="14"/>
                  </a:cubicBezTo>
                  <a:cubicBezTo>
                    <a:pt x="18" y="14"/>
                    <a:pt x="17" y="14"/>
                    <a:pt x="18" y="14"/>
                  </a:cubicBezTo>
                  <a:cubicBezTo>
                    <a:pt x="18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6" y="14"/>
                  </a:moveTo>
                  <a:cubicBezTo>
                    <a:pt x="16" y="14"/>
                    <a:pt x="16" y="14"/>
                    <a:pt x="17" y="14"/>
                  </a:cubicBezTo>
                  <a:cubicBezTo>
                    <a:pt x="17" y="14"/>
                    <a:pt x="17" y="14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4"/>
                    <a:pt x="17" y="15"/>
                    <a:pt x="16" y="14"/>
                  </a:cubicBezTo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1"/>
                  </a:cubicBezTo>
                  <a:close/>
                  <a:moveTo>
                    <a:pt x="17" y="13"/>
                  </a:moveTo>
                  <a:cubicBezTo>
                    <a:pt x="17" y="13"/>
                    <a:pt x="17" y="13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moveTo>
                    <a:pt x="19" y="13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8" y="13"/>
                    <a:pt x="19" y="14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16" y="15"/>
                  </a:moveTo>
                  <a:cubicBezTo>
                    <a:pt x="16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4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18" y="13"/>
                  </a:moveTo>
                  <a:cubicBezTo>
                    <a:pt x="18" y="13"/>
                    <a:pt x="19" y="13"/>
                    <a:pt x="19" y="13"/>
                  </a:cubicBezTo>
                  <a:cubicBezTo>
                    <a:pt x="19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2"/>
                    <a:pt x="18" y="12"/>
                  </a:cubicBezTo>
                  <a:cubicBezTo>
                    <a:pt x="18" y="13"/>
                    <a:pt x="18" y="12"/>
                    <a:pt x="18" y="12"/>
                  </a:cubicBezTo>
                  <a:cubicBezTo>
                    <a:pt x="18" y="12"/>
                    <a:pt x="18" y="12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19" y="14"/>
                  </a:moveTo>
                  <a:cubicBezTo>
                    <a:pt x="18" y="14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2" y="22"/>
                    <a:pt x="13" y="22"/>
                    <a:pt x="13" y="22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12" y="22"/>
                  </a:moveTo>
                  <a:cubicBezTo>
                    <a:pt x="12" y="22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2"/>
                  </a:cubicBezTo>
                  <a:moveTo>
                    <a:pt x="12" y="21"/>
                  </a:moveTo>
                  <a:cubicBezTo>
                    <a:pt x="12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17" y="17"/>
                  </a:moveTo>
                  <a:cubicBezTo>
                    <a:pt x="17" y="18"/>
                    <a:pt x="17" y="17"/>
                    <a:pt x="17" y="18"/>
                  </a:cubicBezTo>
                  <a:cubicBezTo>
                    <a:pt x="17" y="17"/>
                    <a:pt x="18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moveTo>
                    <a:pt x="16" y="21"/>
                  </a:moveTo>
                  <a:cubicBezTo>
                    <a:pt x="16" y="21"/>
                    <a:pt x="16" y="21"/>
                    <a:pt x="16" y="22"/>
                  </a:cubicBezTo>
                  <a:cubicBezTo>
                    <a:pt x="15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moveTo>
                    <a:pt x="11" y="22"/>
                  </a:moveTo>
                  <a:cubicBezTo>
                    <a:pt x="10" y="22"/>
                    <a:pt x="10" y="21"/>
                    <a:pt x="10" y="21"/>
                  </a:cubicBezTo>
                  <a:cubicBezTo>
                    <a:pt x="11" y="21"/>
                    <a:pt x="11" y="22"/>
                    <a:pt x="11" y="22"/>
                  </a:cubicBezTo>
                  <a:moveTo>
                    <a:pt x="12" y="22"/>
                  </a:moveTo>
                  <a:cubicBezTo>
                    <a:pt x="12" y="22"/>
                    <a:pt x="12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1" y="21"/>
                    <a:pt x="11" y="22"/>
                  </a:cubicBezTo>
                  <a:cubicBezTo>
                    <a:pt x="11" y="22"/>
                    <a:pt x="12" y="22"/>
                    <a:pt x="12" y="22"/>
                  </a:cubicBezTo>
                  <a:cubicBezTo>
                    <a:pt x="12" y="22"/>
                    <a:pt x="12" y="22"/>
                    <a:pt x="11" y="22"/>
                  </a:cubicBezTo>
                  <a:cubicBezTo>
                    <a:pt x="12" y="22"/>
                    <a:pt x="11" y="22"/>
                    <a:pt x="12" y="22"/>
                  </a:cubicBezTo>
                  <a:moveTo>
                    <a:pt x="14" y="23"/>
                  </a:moveTo>
                  <a:cubicBezTo>
                    <a:pt x="15" y="23"/>
                    <a:pt x="15" y="23"/>
                    <a:pt x="14" y="23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moveTo>
                    <a:pt x="24" y="25"/>
                  </a:moveTo>
                  <a:cubicBezTo>
                    <a:pt x="24" y="25"/>
                    <a:pt x="25" y="25"/>
                    <a:pt x="25" y="25"/>
                  </a:cubicBezTo>
                  <a:cubicBezTo>
                    <a:pt x="25" y="25"/>
                    <a:pt x="24" y="25"/>
                    <a:pt x="24" y="25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6"/>
                    <a:pt x="17" y="6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7" y="7"/>
                    <a:pt x="17" y="6"/>
                  </a:cubicBezTo>
                  <a:moveTo>
                    <a:pt x="17" y="5"/>
                  </a:move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moveTo>
                    <a:pt x="20" y="5"/>
                  </a:move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0" y="5"/>
                    <a:pt x="20" y="5"/>
                  </a:cubicBezTo>
                  <a:moveTo>
                    <a:pt x="16" y="4"/>
                  </a:moveTo>
                  <a:cubicBezTo>
                    <a:pt x="16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6" y="7"/>
                  </a:moveTo>
                  <a:cubicBezTo>
                    <a:pt x="16" y="7"/>
                    <a:pt x="16" y="7"/>
                    <a:pt x="16" y="6"/>
                  </a:cubicBezTo>
                  <a:cubicBezTo>
                    <a:pt x="17" y="7"/>
                    <a:pt x="16" y="7"/>
                    <a:pt x="16" y="7"/>
                  </a:cubicBezTo>
                  <a:moveTo>
                    <a:pt x="2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2" y="4"/>
                  </a:cubicBezTo>
                  <a:cubicBezTo>
                    <a:pt x="21" y="4"/>
                    <a:pt x="22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1" y="3"/>
                    <a:pt x="21" y="3"/>
                  </a:cubicBezTo>
                  <a:cubicBezTo>
                    <a:pt x="21" y="4"/>
                    <a:pt x="21" y="4"/>
                    <a:pt x="21" y="4"/>
                  </a:cubicBezTo>
                  <a:moveTo>
                    <a:pt x="15" y="5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5" y="4"/>
                    <a:pt x="15" y="4"/>
                  </a:cubicBezTo>
                  <a:moveTo>
                    <a:pt x="22" y="3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moveTo>
                    <a:pt x="24" y="3"/>
                  </a:moveTo>
                  <a:cubicBezTo>
                    <a:pt x="24" y="3"/>
                    <a:pt x="24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moveTo>
                    <a:pt x="16" y="7"/>
                  </a:moveTo>
                  <a:cubicBezTo>
                    <a:pt x="16" y="7"/>
                    <a:pt x="15" y="7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moveTo>
                    <a:pt x="29" y="3"/>
                  </a:moveTo>
                  <a:cubicBezTo>
                    <a:pt x="29" y="3"/>
                    <a:pt x="29" y="3"/>
                    <a:pt x="29" y="4"/>
                  </a:cubicBezTo>
                  <a:cubicBezTo>
                    <a:pt x="29" y="4"/>
                    <a:pt x="29" y="3"/>
                    <a:pt x="29" y="3"/>
                  </a:cubicBezTo>
                  <a:moveTo>
                    <a:pt x="27" y="3"/>
                  </a:moveTo>
                  <a:cubicBezTo>
                    <a:pt x="27" y="2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7" y="4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4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moveTo>
                    <a:pt x="27" y="3"/>
                  </a:moveTo>
                  <a:cubicBezTo>
                    <a:pt x="27" y="3"/>
                    <a:pt x="27" y="4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moveTo>
                    <a:pt x="22" y="5"/>
                  </a:moveTo>
                  <a:cubicBezTo>
                    <a:pt x="22" y="5"/>
                    <a:pt x="22" y="5"/>
                    <a:pt x="21" y="5"/>
                  </a:cubicBezTo>
                  <a:cubicBezTo>
                    <a:pt x="21" y="5"/>
                    <a:pt x="22" y="5"/>
                    <a:pt x="22" y="5"/>
                  </a:cubicBezTo>
                  <a:moveTo>
                    <a:pt x="22" y="4"/>
                  </a:moveTo>
                  <a:cubicBezTo>
                    <a:pt x="22" y="5"/>
                    <a:pt x="21" y="4"/>
                    <a:pt x="21" y="5"/>
                  </a:cubicBezTo>
                  <a:cubicBezTo>
                    <a:pt x="21" y="4"/>
                    <a:pt x="22" y="4"/>
                    <a:pt x="22" y="4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7"/>
                  </a:cubicBezTo>
                  <a:cubicBezTo>
                    <a:pt x="29" y="7"/>
                    <a:pt x="29" y="6"/>
                    <a:pt x="29" y="6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8" y="6"/>
                  </a:cubicBezTo>
                  <a:cubicBezTo>
                    <a:pt x="28" y="6"/>
                    <a:pt x="29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moveTo>
                    <a:pt x="34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4" y="18"/>
                    <a:pt x="33" y="18"/>
                  </a:cubicBezTo>
                  <a:cubicBezTo>
                    <a:pt x="33" y="18"/>
                    <a:pt x="33" y="18"/>
                    <a:pt x="34" y="18"/>
                  </a:cubicBezTo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8"/>
                    <a:pt x="33" y="18"/>
                  </a:cubicBezTo>
                  <a:moveTo>
                    <a:pt x="33" y="19"/>
                  </a:moveTo>
                  <a:cubicBezTo>
                    <a:pt x="33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2" y="19"/>
                    <a:pt x="33" y="19"/>
                  </a:cubicBezTo>
                  <a:moveTo>
                    <a:pt x="14" y="8"/>
                  </a:moveTo>
                  <a:cubicBezTo>
                    <a:pt x="14" y="8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moveTo>
                    <a:pt x="29" y="4"/>
                  </a:moveTo>
                  <a:cubicBezTo>
                    <a:pt x="29" y="3"/>
                    <a:pt x="29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1" y="5"/>
                    <a:pt x="31" y="4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1" y="5"/>
                    <a:pt x="32" y="5"/>
                  </a:cubicBezTo>
                  <a:cubicBezTo>
                    <a:pt x="32" y="5"/>
                    <a:pt x="31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6"/>
                    <a:pt x="34" y="6"/>
                  </a:cubicBezTo>
                  <a:cubicBezTo>
                    <a:pt x="34" y="6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4" y="7"/>
                    <a:pt x="34" y="7"/>
                  </a:cubicBezTo>
                  <a:cubicBezTo>
                    <a:pt x="34" y="7"/>
                    <a:pt x="35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10"/>
                    <a:pt x="36" y="10"/>
                    <a:pt x="36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37" y="10"/>
                    <a:pt x="36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37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9" y="11"/>
                  </a:cubicBezTo>
                  <a:cubicBezTo>
                    <a:pt x="39" y="11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40" y="13"/>
                    <a:pt x="40" y="1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6"/>
                  </a:cubicBezTo>
                  <a:cubicBezTo>
                    <a:pt x="40" y="16"/>
                    <a:pt x="40" y="16"/>
                    <a:pt x="41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8"/>
                    <a:pt x="41" y="18"/>
                  </a:cubicBezTo>
                  <a:cubicBezTo>
                    <a:pt x="41" y="18"/>
                    <a:pt x="41" y="19"/>
                    <a:pt x="41" y="19"/>
                  </a:cubicBezTo>
                  <a:cubicBezTo>
                    <a:pt x="42" y="19"/>
                    <a:pt x="42" y="20"/>
                    <a:pt x="42" y="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3"/>
                    <a:pt x="42" y="23"/>
                    <a:pt x="43" y="23"/>
                  </a:cubicBezTo>
                  <a:cubicBezTo>
                    <a:pt x="42" y="23"/>
                    <a:pt x="43" y="23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5"/>
                    <a:pt x="43" y="25"/>
                  </a:cubicBezTo>
                  <a:cubicBezTo>
                    <a:pt x="43" y="25"/>
                    <a:pt x="43" y="25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8"/>
                  </a:cubicBezTo>
                  <a:cubicBezTo>
                    <a:pt x="44" y="28"/>
                    <a:pt x="43" y="28"/>
                    <a:pt x="43" y="28"/>
                  </a:cubicBezTo>
                  <a:cubicBezTo>
                    <a:pt x="43" y="28"/>
                    <a:pt x="43" y="27"/>
                    <a:pt x="42" y="27"/>
                  </a:cubicBezTo>
                  <a:cubicBezTo>
                    <a:pt x="42" y="27"/>
                    <a:pt x="42" y="28"/>
                    <a:pt x="42" y="28"/>
                  </a:cubicBezTo>
                  <a:cubicBezTo>
                    <a:pt x="42" y="28"/>
                    <a:pt x="42" y="28"/>
                    <a:pt x="43" y="28"/>
                  </a:cubicBezTo>
                  <a:cubicBezTo>
                    <a:pt x="43" y="28"/>
                    <a:pt x="42" y="28"/>
                    <a:pt x="42" y="28"/>
                  </a:cubicBezTo>
                  <a:cubicBezTo>
                    <a:pt x="42" y="28"/>
                    <a:pt x="43" y="28"/>
                    <a:pt x="43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9"/>
                  </a:cubicBezTo>
                  <a:cubicBezTo>
                    <a:pt x="42" y="29"/>
                    <a:pt x="42" y="28"/>
                    <a:pt x="42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1"/>
                    <a:pt x="43" y="30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2" y="31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3" y="32"/>
                    <a:pt x="44" y="32"/>
                    <a:pt x="43" y="31"/>
                  </a:cubicBezTo>
                  <a:cubicBezTo>
                    <a:pt x="43" y="31"/>
                    <a:pt x="43" y="32"/>
                    <a:pt x="44" y="32"/>
                  </a:cubicBezTo>
                  <a:cubicBezTo>
                    <a:pt x="44" y="33"/>
                    <a:pt x="44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2" y="32"/>
                  </a:cubicBezTo>
                  <a:cubicBezTo>
                    <a:pt x="42" y="32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4"/>
                    <a:pt x="43" y="33"/>
                    <a:pt x="43" y="33"/>
                  </a:cubicBezTo>
                  <a:cubicBezTo>
                    <a:pt x="43" y="33"/>
                    <a:pt x="43" y="34"/>
                    <a:pt x="43" y="33"/>
                  </a:cubicBezTo>
                  <a:cubicBezTo>
                    <a:pt x="43" y="33"/>
                    <a:pt x="43" y="33"/>
                    <a:pt x="44" y="34"/>
                  </a:cubicBezTo>
                  <a:cubicBezTo>
                    <a:pt x="43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5"/>
                  </a:cubicBezTo>
                  <a:cubicBezTo>
                    <a:pt x="44" y="35"/>
                    <a:pt x="44" y="34"/>
                    <a:pt x="44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4" y="35"/>
                  </a:cubicBezTo>
                  <a:cubicBezTo>
                    <a:pt x="44" y="35"/>
                    <a:pt x="44" y="35"/>
                    <a:pt x="44" y="36"/>
                  </a:cubicBezTo>
                  <a:cubicBezTo>
                    <a:pt x="44" y="36"/>
                    <a:pt x="44" y="36"/>
                    <a:pt x="44" y="35"/>
                  </a:cubicBezTo>
                  <a:cubicBezTo>
                    <a:pt x="44" y="35"/>
                    <a:pt x="44" y="35"/>
                    <a:pt x="44" y="36"/>
                  </a:cubicBezTo>
                  <a:cubicBezTo>
                    <a:pt x="44" y="36"/>
                    <a:pt x="44" y="36"/>
                    <a:pt x="44" y="35"/>
                  </a:cubicBezTo>
                  <a:cubicBezTo>
                    <a:pt x="44" y="35"/>
                    <a:pt x="44" y="36"/>
                    <a:pt x="44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4" y="36"/>
                    <a:pt x="44" y="37"/>
                  </a:cubicBezTo>
                  <a:cubicBezTo>
                    <a:pt x="44" y="37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6"/>
                  </a:cubicBezTo>
                  <a:cubicBezTo>
                    <a:pt x="44" y="37"/>
                    <a:pt x="44" y="37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2" y="36"/>
                    <a:pt x="43" y="37"/>
                  </a:cubicBezTo>
                  <a:cubicBezTo>
                    <a:pt x="42" y="37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2" y="37"/>
                    <a:pt x="41" y="37"/>
                  </a:cubicBezTo>
                  <a:cubicBezTo>
                    <a:pt x="41" y="36"/>
                    <a:pt x="41" y="36"/>
                    <a:pt x="40" y="36"/>
                  </a:cubicBezTo>
                  <a:cubicBezTo>
                    <a:pt x="40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6"/>
                  </a:cubicBezTo>
                  <a:cubicBezTo>
                    <a:pt x="40" y="36"/>
                    <a:pt x="40" y="36"/>
                    <a:pt x="39" y="36"/>
                  </a:cubicBezTo>
                  <a:cubicBezTo>
                    <a:pt x="39" y="36"/>
                    <a:pt x="40" y="36"/>
                    <a:pt x="40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5"/>
                  </a:cubicBezTo>
                  <a:cubicBezTo>
                    <a:pt x="38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5"/>
                    <a:pt x="37" y="36"/>
                    <a:pt x="37" y="35"/>
                  </a:cubicBezTo>
                  <a:cubicBezTo>
                    <a:pt x="37" y="35"/>
                    <a:pt x="37" y="36"/>
                    <a:pt x="37" y="36"/>
                  </a:cubicBezTo>
                  <a:cubicBezTo>
                    <a:pt x="36" y="35"/>
                    <a:pt x="36" y="36"/>
                    <a:pt x="36" y="35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6"/>
                    <a:pt x="35" y="35"/>
                    <a:pt x="35" y="36"/>
                  </a:cubicBezTo>
                  <a:cubicBezTo>
                    <a:pt x="35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4"/>
                    <a:pt x="32" y="35"/>
                    <a:pt x="33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1" y="34"/>
                    <a:pt x="31" y="35"/>
                  </a:cubicBezTo>
                  <a:cubicBezTo>
                    <a:pt x="31" y="35"/>
                    <a:pt x="31" y="34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4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4"/>
                    <a:pt x="28" y="34"/>
                    <a:pt x="27" y="34"/>
                  </a:cubicBezTo>
                  <a:cubicBezTo>
                    <a:pt x="27" y="34"/>
                    <a:pt x="27" y="35"/>
                    <a:pt x="27" y="35"/>
                  </a:cubicBezTo>
                  <a:cubicBezTo>
                    <a:pt x="27" y="35"/>
                    <a:pt x="27" y="34"/>
                    <a:pt x="27" y="35"/>
                  </a:cubicBezTo>
                  <a:cubicBezTo>
                    <a:pt x="27" y="35"/>
                    <a:pt x="27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5"/>
                    <a:pt x="21" y="35"/>
                    <a:pt x="21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8" y="35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6" y="35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7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9" y="35"/>
                    <a:pt x="9" y="35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cubicBezTo>
                    <a:pt x="9" y="32"/>
                    <a:pt x="8" y="32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2"/>
                    <a:pt x="8" y="31"/>
                    <a:pt x="8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0"/>
                    <a:pt x="9" y="30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8"/>
                    <a:pt x="11" y="29"/>
                    <a:pt x="11" y="28"/>
                  </a:cubicBezTo>
                  <a:cubicBezTo>
                    <a:pt x="11" y="28"/>
                    <a:pt x="11" y="29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3" y="26"/>
                    <a:pt x="13" y="27"/>
                  </a:cubicBezTo>
                  <a:cubicBezTo>
                    <a:pt x="13" y="27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14" y="26"/>
                    <a:pt x="14" y="27"/>
                    <a:pt x="14" y="26"/>
                  </a:cubicBezTo>
                  <a:cubicBezTo>
                    <a:pt x="14" y="27"/>
                    <a:pt x="14" y="27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6"/>
                    <a:pt x="16" y="27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7"/>
                    <a:pt x="18" y="27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7"/>
                  </a:cubicBezTo>
                  <a:cubicBezTo>
                    <a:pt x="20" y="27"/>
                    <a:pt x="20" y="26"/>
                    <a:pt x="20" y="26"/>
                  </a:cubicBezTo>
                  <a:cubicBezTo>
                    <a:pt x="20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3" y="26"/>
                    <a:pt x="23" y="26"/>
                    <a:pt x="23" y="25"/>
                  </a:cubicBezTo>
                  <a:cubicBezTo>
                    <a:pt x="23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7"/>
                  </a:cubicBezTo>
                  <a:cubicBezTo>
                    <a:pt x="22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3" y="28"/>
                    <a:pt x="23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8"/>
                    <a:pt x="22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9"/>
                    <a:pt x="23" y="29"/>
                    <a:pt x="22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3" y="28"/>
                    <a:pt x="23" y="29"/>
                    <a:pt x="23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3" y="28"/>
                    <a:pt x="23" y="29"/>
                    <a:pt x="23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4" y="28"/>
                    <a:pt x="24" y="29"/>
                    <a:pt x="25" y="28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8"/>
                    <a:pt x="25" y="28"/>
                  </a:cubicBezTo>
                  <a:cubicBezTo>
                    <a:pt x="25" y="27"/>
                    <a:pt x="25" y="28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5"/>
                  </a:cubicBezTo>
                  <a:cubicBezTo>
                    <a:pt x="25" y="25"/>
                    <a:pt x="25" y="26"/>
                    <a:pt x="25" y="26"/>
                  </a:cubicBezTo>
                  <a:cubicBezTo>
                    <a:pt x="25" y="26"/>
                    <a:pt x="25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5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6"/>
                  </a:cubicBezTo>
                  <a:cubicBezTo>
                    <a:pt x="30" y="26"/>
                    <a:pt x="30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ubicBezTo>
                    <a:pt x="31" y="26"/>
                    <a:pt x="30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1" y="26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6"/>
                  </a:cubicBezTo>
                  <a:cubicBezTo>
                    <a:pt x="32" y="26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2" y="25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2" y="25"/>
                    <a:pt x="32" y="25"/>
                  </a:cubicBezTo>
                  <a:cubicBezTo>
                    <a:pt x="32" y="25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2" y="23"/>
                    <a:pt x="32" y="24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2" y="23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4"/>
                    <a:pt x="33" y="24"/>
                    <a:pt x="33" y="23"/>
                  </a:cubicBezTo>
                  <a:cubicBezTo>
                    <a:pt x="33" y="23"/>
                    <a:pt x="33" y="23"/>
                    <a:pt x="32" y="23"/>
                  </a:cubicBezTo>
                  <a:cubicBezTo>
                    <a:pt x="32" y="23"/>
                    <a:pt x="32" y="23"/>
                    <a:pt x="31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2"/>
                    <a:pt x="32" y="23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3"/>
                    <a:pt x="32" y="23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2" y="22"/>
                  </a:cubicBezTo>
                  <a:cubicBezTo>
                    <a:pt x="32" y="22"/>
                    <a:pt x="32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3"/>
                    <a:pt x="32" y="22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3" y="23"/>
                  </a:cubicBezTo>
                  <a:cubicBezTo>
                    <a:pt x="33" y="23"/>
                    <a:pt x="32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4" y="24"/>
                    <a:pt x="34" y="23"/>
                    <a:pt x="34" y="24"/>
                  </a:cubicBezTo>
                  <a:cubicBezTo>
                    <a:pt x="34" y="23"/>
                    <a:pt x="34" y="24"/>
                    <a:pt x="33" y="23"/>
                  </a:cubicBezTo>
                  <a:cubicBezTo>
                    <a:pt x="33" y="23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4" y="24"/>
                    <a:pt x="34" y="24"/>
                    <a:pt x="35" y="25"/>
                  </a:cubicBezTo>
                  <a:cubicBezTo>
                    <a:pt x="35" y="24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5" y="25"/>
                    <a:pt x="35" y="24"/>
                    <a:pt x="35" y="24"/>
                  </a:cubicBezTo>
                  <a:cubicBezTo>
                    <a:pt x="35" y="24"/>
                    <a:pt x="36" y="24"/>
                    <a:pt x="36" y="24"/>
                  </a:cubicBezTo>
                  <a:cubicBezTo>
                    <a:pt x="35" y="24"/>
                    <a:pt x="36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6" y="24"/>
                    <a:pt x="35" y="24"/>
                    <a:pt x="35" y="24"/>
                  </a:cubicBezTo>
                  <a:cubicBezTo>
                    <a:pt x="36" y="24"/>
                    <a:pt x="36" y="24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6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5" y="23"/>
                    <a:pt x="35" y="22"/>
                    <a:pt x="35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1"/>
                    <a:pt x="35" y="21"/>
                  </a:cubicBezTo>
                  <a:cubicBezTo>
                    <a:pt x="35" y="21"/>
                    <a:pt x="35" y="22"/>
                    <a:pt x="35" y="22"/>
                  </a:cubicBezTo>
                  <a:cubicBezTo>
                    <a:pt x="34" y="22"/>
                    <a:pt x="35" y="21"/>
                    <a:pt x="35" y="21"/>
                  </a:cubicBezTo>
                  <a:cubicBezTo>
                    <a:pt x="35" y="21"/>
                    <a:pt x="35" y="21"/>
                    <a:pt x="34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4" y="20"/>
                    <a:pt x="35" y="20"/>
                    <a:pt x="34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0"/>
                    <a:pt x="34" y="20"/>
                    <a:pt x="34" y="19"/>
                  </a:cubicBezTo>
                  <a:cubicBezTo>
                    <a:pt x="34" y="19"/>
                    <a:pt x="34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3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5"/>
                    <a:pt x="33" y="16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4"/>
                    <a:pt x="32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1" y="14"/>
                    <a:pt x="32" y="14"/>
                  </a:cubicBezTo>
                  <a:cubicBezTo>
                    <a:pt x="32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3"/>
                  </a:cubicBezTo>
                  <a:cubicBezTo>
                    <a:pt x="31" y="13"/>
                    <a:pt x="32" y="13"/>
                    <a:pt x="32" y="13"/>
                  </a:cubicBezTo>
                  <a:cubicBezTo>
                    <a:pt x="32" y="13"/>
                    <a:pt x="31" y="13"/>
                    <a:pt x="31" y="13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2"/>
                    <a:pt x="29" y="13"/>
                    <a:pt x="30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2"/>
                  </a:cubicBezTo>
                  <a:cubicBezTo>
                    <a:pt x="28" y="12"/>
                    <a:pt x="29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2"/>
                    <a:pt x="29" y="12"/>
                  </a:cubicBezTo>
                  <a:cubicBezTo>
                    <a:pt x="29" y="11"/>
                    <a:pt x="29" y="12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8" y="11"/>
                    <a:pt x="28" y="12"/>
                  </a:cubicBezTo>
                  <a:cubicBezTo>
                    <a:pt x="28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5" y="11"/>
                    <a:pt x="25" y="11"/>
                    <a:pt x="24" y="11"/>
                  </a:cubicBezTo>
                  <a:cubicBezTo>
                    <a:pt x="24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2"/>
                  </a:cubicBezTo>
                  <a:cubicBezTo>
                    <a:pt x="26" y="12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2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7" y="11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3"/>
                    <a:pt x="28" y="13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8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30" y="16"/>
                    <a:pt x="30" y="16"/>
                  </a:cubicBezTo>
                  <a:cubicBezTo>
                    <a:pt x="30" y="15"/>
                    <a:pt x="29" y="16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29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7"/>
                    <a:pt x="30" y="16"/>
                  </a:cubicBezTo>
                  <a:cubicBezTo>
                    <a:pt x="30" y="16"/>
                    <a:pt x="30" y="17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2" y="18"/>
                    <a:pt x="31" y="18"/>
                    <a:pt x="32" y="18"/>
                  </a:cubicBezTo>
                  <a:cubicBezTo>
                    <a:pt x="32" y="18"/>
                    <a:pt x="32" y="18"/>
                    <a:pt x="31" y="18"/>
                  </a:cubicBezTo>
                  <a:cubicBezTo>
                    <a:pt x="31" y="18"/>
                    <a:pt x="31" y="18"/>
                    <a:pt x="32" y="18"/>
                  </a:cubicBezTo>
                  <a:cubicBezTo>
                    <a:pt x="32" y="18"/>
                    <a:pt x="31" y="18"/>
                    <a:pt x="32" y="18"/>
                  </a:cubicBezTo>
                  <a:cubicBezTo>
                    <a:pt x="32" y="18"/>
                    <a:pt x="32" y="18"/>
                    <a:pt x="31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2" y="19"/>
                    <a:pt x="32" y="19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33" y="19"/>
                    <a:pt x="33" y="19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1"/>
                    <a:pt x="33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0" y="20"/>
                    <a:pt x="30" y="20"/>
                  </a:cubicBezTo>
                  <a:cubicBezTo>
                    <a:pt x="30" y="20"/>
                    <a:pt x="30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0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30" y="19"/>
                    <a:pt x="30" y="19"/>
                  </a:cubicBezTo>
                  <a:cubicBezTo>
                    <a:pt x="30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8"/>
                  </a:cubicBezTo>
                  <a:cubicBezTo>
                    <a:pt x="29" y="18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8" y="18"/>
                    <a:pt x="28" y="18"/>
                    <a:pt x="29" y="18"/>
                  </a:cubicBezTo>
                  <a:cubicBezTo>
                    <a:pt x="29" y="17"/>
                    <a:pt x="28" y="18"/>
                    <a:pt x="29" y="17"/>
                  </a:cubicBezTo>
                  <a:cubicBezTo>
                    <a:pt x="28" y="17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7"/>
                  </a:cubicBezTo>
                  <a:cubicBezTo>
                    <a:pt x="28" y="17"/>
                    <a:pt x="28" y="18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6"/>
                    <a:pt x="26" y="15"/>
                    <a:pt x="27" y="15"/>
                  </a:cubicBezTo>
                  <a:cubicBezTo>
                    <a:pt x="27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7" y="15"/>
                  </a:cubicBezTo>
                  <a:cubicBezTo>
                    <a:pt x="27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3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4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3" y="13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2" y="12"/>
                    <a:pt x="22" y="13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1" y="12"/>
                    <a:pt x="21" y="11"/>
                    <a:pt x="21" y="12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1" y="11"/>
                    <a:pt x="21" y="12"/>
                    <a:pt x="20" y="11"/>
                  </a:cubicBezTo>
                  <a:cubicBezTo>
                    <a:pt x="20" y="12"/>
                    <a:pt x="21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0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0"/>
                    <a:pt x="19" y="11"/>
                  </a:cubicBezTo>
                  <a:cubicBezTo>
                    <a:pt x="18" y="11"/>
                    <a:pt x="18" y="11"/>
                    <a:pt x="17" y="11"/>
                  </a:cubicBezTo>
                  <a:cubicBezTo>
                    <a:pt x="17" y="11"/>
                    <a:pt x="17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7" y="11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7" y="13"/>
                    <a:pt x="16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2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6"/>
                    <a:pt x="17" y="15"/>
                  </a:cubicBezTo>
                  <a:cubicBezTo>
                    <a:pt x="17" y="16"/>
                    <a:pt x="16" y="15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5"/>
                    <a:pt x="17" y="15"/>
                    <a:pt x="18" y="15"/>
                  </a:cubicBezTo>
                  <a:cubicBezTo>
                    <a:pt x="18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8" y="16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6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8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9"/>
                  </a:cubicBezTo>
                  <a:cubicBezTo>
                    <a:pt x="17" y="19"/>
                    <a:pt x="17" y="19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19"/>
                    <a:pt x="15" y="19"/>
                    <a:pt x="16" y="19"/>
                  </a:cubicBezTo>
                  <a:cubicBezTo>
                    <a:pt x="16" y="20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5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16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20"/>
                  </a:cubicBezTo>
                  <a:cubicBezTo>
                    <a:pt x="15" y="19"/>
                    <a:pt x="15" y="20"/>
                    <a:pt x="15" y="20"/>
                  </a:cubicBezTo>
                  <a:cubicBezTo>
                    <a:pt x="15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1"/>
                    <a:pt x="14" y="21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1"/>
                    <a:pt x="14" y="22"/>
                  </a:cubicBezTo>
                  <a:cubicBezTo>
                    <a:pt x="15" y="22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4" y="22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5" y="22"/>
                    <a:pt x="15" y="22"/>
                  </a:cubicBezTo>
                  <a:cubicBezTo>
                    <a:pt x="14" y="22"/>
                    <a:pt x="15" y="23"/>
                    <a:pt x="15" y="23"/>
                  </a:cubicBezTo>
                  <a:cubicBezTo>
                    <a:pt x="14" y="23"/>
                    <a:pt x="14" y="23"/>
                    <a:pt x="14" y="22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20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4" y="19"/>
                    <a:pt x="15" y="19"/>
                    <a:pt x="15" y="19"/>
                  </a:cubicBezTo>
                  <a:cubicBezTo>
                    <a:pt x="15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4" y="15"/>
                  </a:cubicBezTo>
                  <a:cubicBezTo>
                    <a:pt x="15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5" y="16"/>
                  </a:cubicBezTo>
                  <a:cubicBezTo>
                    <a:pt x="14" y="16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7"/>
                    <a:pt x="14" y="18"/>
                  </a:cubicBezTo>
                  <a:cubicBezTo>
                    <a:pt x="14" y="18"/>
                    <a:pt x="14" y="18"/>
                    <a:pt x="13" y="18"/>
                  </a:cubicBezTo>
                  <a:cubicBezTo>
                    <a:pt x="13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4" y="18"/>
                    <a:pt x="14" y="19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8"/>
                    <a:pt x="14" y="19"/>
                  </a:cubicBezTo>
                  <a:cubicBezTo>
                    <a:pt x="14" y="19"/>
                    <a:pt x="13" y="18"/>
                    <a:pt x="13" y="19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2" y="19"/>
                    <a:pt x="11" y="19"/>
                    <a:pt x="11" y="18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2" y="18"/>
                    <a:pt x="11" y="18"/>
                    <a:pt x="12" y="18"/>
                  </a:cubicBezTo>
                  <a:cubicBezTo>
                    <a:pt x="12" y="18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3" y="18"/>
                    <a:pt x="14" y="18"/>
                  </a:cubicBezTo>
                  <a:cubicBezTo>
                    <a:pt x="14" y="18"/>
                    <a:pt x="14" y="18"/>
                    <a:pt x="13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3" y="18"/>
                    <a:pt x="14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2" y="18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3"/>
                    <a:pt x="13" y="13"/>
                    <a:pt x="13" y="13"/>
                  </a:cubicBezTo>
                  <a:cubicBezTo>
                    <a:pt x="13" y="13"/>
                    <a:pt x="12" y="13"/>
                    <a:pt x="13" y="13"/>
                  </a:cubicBezTo>
                  <a:cubicBezTo>
                    <a:pt x="13" y="13"/>
                    <a:pt x="12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0"/>
                    <a:pt x="16" y="9"/>
                    <a:pt x="18" y="8"/>
                  </a:cubicBez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2" y="6"/>
                    <a:pt x="22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4" y="6"/>
                  </a:cubicBezTo>
                  <a:cubicBezTo>
                    <a:pt x="23" y="6"/>
                    <a:pt x="23" y="6"/>
                    <a:pt x="23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6"/>
                    <a:pt x="25" y="7"/>
                    <a:pt x="25" y="7"/>
                  </a:cubicBezTo>
                  <a:cubicBezTo>
                    <a:pt x="25" y="7"/>
                    <a:pt x="25" y="6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8"/>
                  </a:cubicBezTo>
                  <a:cubicBezTo>
                    <a:pt x="28" y="8"/>
                    <a:pt x="28" y="7"/>
                    <a:pt x="29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1"/>
                  </a:cubicBezTo>
                  <a:cubicBezTo>
                    <a:pt x="32" y="11"/>
                    <a:pt x="33" y="10"/>
                    <a:pt x="33" y="10"/>
                  </a:cubicBezTo>
                  <a:cubicBezTo>
                    <a:pt x="33" y="10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3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4" y="10"/>
                    <a:pt x="33" y="10"/>
                    <a:pt x="34" y="10"/>
                  </a:cubicBezTo>
                  <a:cubicBezTo>
                    <a:pt x="33" y="9"/>
                    <a:pt x="33" y="10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3" y="9"/>
                    <a:pt x="33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1" y="8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30" y="6"/>
                    <a:pt x="30" y="7"/>
                    <a:pt x="30" y="7"/>
                  </a:cubicBezTo>
                  <a:cubicBezTo>
                    <a:pt x="30" y="7"/>
                    <a:pt x="30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6"/>
                    <a:pt x="31" y="6"/>
                  </a:cubicBezTo>
                  <a:cubicBezTo>
                    <a:pt x="31" y="6"/>
                    <a:pt x="31" y="7"/>
                    <a:pt x="31" y="7"/>
                  </a:cubicBezTo>
                  <a:cubicBezTo>
                    <a:pt x="30" y="7"/>
                    <a:pt x="30" y="6"/>
                    <a:pt x="30" y="6"/>
                  </a:cubicBezTo>
                  <a:cubicBezTo>
                    <a:pt x="30" y="7"/>
                    <a:pt x="30" y="6"/>
                    <a:pt x="30" y="7"/>
                  </a:cubicBezTo>
                  <a:cubicBezTo>
                    <a:pt x="29" y="6"/>
                    <a:pt x="28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4"/>
                    <a:pt x="26" y="5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5"/>
                    <a:pt x="25" y="5"/>
                  </a:cubicBezTo>
                  <a:cubicBezTo>
                    <a:pt x="25" y="5"/>
                    <a:pt x="24" y="5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2"/>
                    <a:pt x="22" y="3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3" y="2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4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3" y="4"/>
                    <a:pt x="23" y="3"/>
                    <a:pt x="23" y="4"/>
                  </a:cubicBezTo>
                  <a:cubicBezTo>
                    <a:pt x="23" y="4"/>
                    <a:pt x="23" y="3"/>
                    <a:pt x="22" y="4"/>
                  </a:cubicBezTo>
                  <a:cubicBezTo>
                    <a:pt x="22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28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cubicBezTo>
                    <a:pt x="29" y="5"/>
                    <a:pt x="29" y="4"/>
                    <a:pt x="29" y="4"/>
                  </a:cubicBezTo>
                  <a:cubicBezTo>
                    <a:pt x="29" y="4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9" y="5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lose/>
                  <a:moveTo>
                    <a:pt x="23" y="2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3" y="2"/>
                    <a:pt x="23" y="2"/>
                  </a:cubicBezTo>
                  <a:close/>
                  <a:moveTo>
                    <a:pt x="23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3" y="3"/>
                    <a:pt x="23" y="4"/>
                  </a:cubicBezTo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4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3" y="18"/>
                    <a:pt x="13" y="18"/>
                  </a:cubicBezTo>
                  <a:lnTo>
                    <a:pt x="12" y="18"/>
                  </a:lnTo>
                  <a:close/>
                  <a:moveTo>
                    <a:pt x="13" y="17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2" y="16"/>
                  </a:cubicBezTo>
                  <a:cubicBezTo>
                    <a:pt x="12" y="16"/>
                    <a:pt x="13" y="16"/>
                    <a:pt x="13" y="17"/>
                  </a:cubicBezTo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2" y="16"/>
                    <a:pt x="12" y="16"/>
                  </a:cubicBezTo>
                  <a:moveTo>
                    <a:pt x="12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3" y="17"/>
                  </a:moveTo>
                  <a:cubicBezTo>
                    <a:pt x="13" y="17"/>
                    <a:pt x="13" y="17"/>
                    <a:pt x="13" y="18"/>
                  </a:cubicBezTo>
                  <a:cubicBezTo>
                    <a:pt x="13" y="17"/>
                    <a:pt x="13" y="18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moveTo>
                    <a:pt x="12" y="17"/>
                  </a:moveTo>
                  <a:cubicBezTo>
                    <a:pt x="12" y="17"/>
                    <a:pt x="12" y="16"/>
                    <a:pt x="12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3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4" y="17"/>
                    <a:pt x="13" y="17"/>
                  </a:cubicBezTo>
                  <a:moveTo>
                    <a:pt x="15" y="17"/>
                  </a:moveTo>
                  <a:cubicBezTo>
                    <a:pt x="15" y="17"/>
                    <a:pt x="15" y="18"/>
                    <a:pt x="15" y="18"/>
                  </a:cubicBezTo>
                  <a:cubicBezTo>
                    <a:pt x="15" y="17"/>
                    <a:pt x="15" y="18"/>
                    <a:pt x="16" y="18"/>
                  </a:cubicBezTo>
                  <a:lnTo>
                    <a:pt x="15" y="17"/>
                  </a:lnTo>
                  <a:close/>
                  <a:moveTo>
                    <a:pt x="17" y="17"/>
                  </a:moveTo>
                  <a:cubicBezTo>
                    <a:pt x="17" y="17"/>
                    <a:pt x="16" y="17"/>
                    <a:pt x="17" y="18"/>
                  </a:cubicBezTo>
                  <a:cubicBezTo>
                    <a:pt x="17" y="18"/>
                    <a:pt x="17" y="17"/>
                    <a:pt x="17" y="17"/>
                  </a:cubicBezTo>
                  <a:moveTo>
                    <a:pt x="16" y="16"/>
                  </a:moveTo>
                  <a:cubicBezTo>
                    <a:pt x="16" y="17"/>
                    <a:pt x="15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6"/>
                  </a:cubicBezTo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6"/>
                    <a:pt x="16" y="16"/>
                  </a:cubicBezTo>
                  <a:moveTo>
                    <a:pt x="17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moveTo>
                    <a:pt x="12" y="16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14" y="16"/>
                  </a:moveTo>
                  <a:cubicBezTo>
                    <a:pt x="14" y="16"/>
                    <a:pt x="14" y="16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4" y="17"/>
                    <a:pt x="14" y="16"/>
                    <a:pt x="14" y="16"/>
                  </a:cubicBezTo>
                  <a:moveTo>
                    <a:pt x="14" y="16"/>
                  </a:moveTo>
                  <a:cubicBezTo>
                    <a:pt x="14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2" y="15"/>
                  </a:move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moveTo>
                    <a:pt x="13" y="15"/>
                  </a:moveTo>
                  <a:cubicBezTo>
                    <a:pt x="14" y="15"/>
                    <a:pt x="13" y="15"/>
                    <a:pt x="14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3" y="15"/>
                    <a:pt x="14" y="15"/>
                    <a:pt x="13" y="15"/>
                  </a:cubicBezTo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5"/>
                    <a:pt x="12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4"/>
                    <a:pt x="13" y="14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2" y="14"/>
                  </a:cubicBezTo>
                  <a:cubicBezTo>
                    <a:pt x="12" y="14"/>
                    <a:pt x="13" y="14"/>
                    <a:pt x="12" y="14"/>
                  </a:cubicBezTo>
                  <a:moveTo>
                    <a:pt x="14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3" y="14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4" y="14"/>
                    <a:pt x="13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moveTo>
                    <a:pt x="13" y="13"/>
                  </a:moveTo>
                  <a:cubicBezTo>
                    <a:pt x="13" y="13"/>
                    <a:pt x="12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3"/>
                    <a:pt x="13" y="12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4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moveTo>
                    <a:pt x="14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moveTo>
                    <a:pt x="14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3"/>
                    <a:pt x="13" y="13"/>
                  </a:cubicBezTo>
                  <a:lnTo>
                    <a:pt x="14" y="13"/>
                  </a:ln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4" y="13"/>
                    <a:pt x="15" y="13"/>
                  </a:cubicBezTo>
                  <a:moveTo>
                    <a:pt x="15" y="13"/>
                  </a:moveTo>
                  <a:cubicBezTo>
                    <a:pt x="15" y="13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6" y="14"/>
                  </a:cubicBezTo>
                  <a:cubicBezTo>
                    <a:pt x="15" y="14"/>
                    <a:pt x="15" y="14"/>
                    <a:pt x="15" y="13"/>
                  </a:cubicBezTo>
                  <a:moveTo>
                    <a:pt x="15" y="13"/>
                  </a:moveTo>
                  <a:cubicBezTo>
                    <a:pt x="14" y="12"/>
                    <a:pt x="14" y="13"/>
                    <a:pt x="14" y="13"/>
                  </a:cubicBezTo>
                  <a:cubicBezTo>
                    <a:pt x="14" y="12"/>
                    <a:pt x="15" y="13"/>
                    <a:pt x="15" y="13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5" y="13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5" y="13"/>
                  </a:cubicBezTo>
                  <a:moveTo>
                    <a:pt x="15" y="12"/>
                  </a:moveTo>
                  <a:cubicBezTo>
                    <a:pt x="15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1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6" y="13"/>
                    <a:pt x="16" y="12"/>
                  </a:cubicBezTo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lose/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15" y="11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4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7" y="11"/>
                    <a:pt x="17" y="12"/>
                    <a:pt x="17" y="12"/>
                  </a:cubicBezTo>
                  <a:cubicBezTo>
                    <a:pt x="16" y="11"/>
                    <a:pt x="17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6" y="12"/>
                    <a:pt x="16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1"/>
                  </a:cubicBezTo>
                  <a:moveTo>
                    <a:pt x="16" y="11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9"/>
                  </a:cubicBezTo>
                  <a:cubicBezTo>
                    <a:pt x="15" y="9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7" y="10"/>
                  </a:moveTo>
                  <a:cubicBezTo>
                    <a:pt x="17" y="10"/>
                    <a:pt x="17" y="11"/>
                    <a:pt x="17" y="11"/>
                  </a:cubicBezTo>
                  <a:cubicBezTo>
                    <a:pt x="17" y="11"/>
                    <a:pt x="17" y="11"/>
                    <a:pt x="17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9"/>
                    <a:pt x="17" y="10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9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8" y="10"/>
                  </a:moveTo>
                  <a:cubicBezTo>
                    <a:pt x="17" y="10"/>
                    <a:pt x="18" y="10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0"/>
                    <a:pt x="18" y="10"/>
                    <a:pt x="18" y="10"/>
                  </a:cubicBezTo>
                  <a:close/>
                  <a:moveTo>
                    <a:pt x="19" y="10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10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moveTo>
                    <a:pt x="18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9" y="9"/>
                    <a:pt x="18" y="9"/>
                  </a:cubicBezTo>
                  <a:moveTo>
                    <a:pt x="19" y="8"/>
                  </a:moveTo>
                  <a:cubicBezTo>
                    <a:pt x="19" y="7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moveTo>
                    <a:pt x="19" y="9"/>
                  </a:moveTo>
                  <a:cubicBezTo>
                    <a:pt x="19" y="8"/>
                    <a:pt x="19" y="8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21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moveTo>
                    <a:pt x="21" y="9"/>
                  </a:moveTo>
                  <a:cubicBezTo>
                    <a:pt x="21" y="9"/>
                    <a:pt x="20" y="9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10"/>
                    <a:pt x="21" y="9"/>
                    <a:pt x="21" y="9"/>
                  </a:cubicBezTo>
                  <a:moveTo>
                    <a:pt x="21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9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9"/>
                    <a:pt x="21" y="8"/>
                  </a:cubicBezTo>
                  <a:moveTo>
                    <a:pt x="20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21" y="11"/>
                  </a:moveTo>
                  <a:cubicBezTo>
                    <a:pt x="21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moveTo>
                    <a:pt x="21" y="12"/>
                  </a:moveTo>
                  <a:cubicBezTo>
                    <a:pt x="21" y="12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2"/>
                    <a:pt x="21" y="11"/>
                  </a:cubicBezTo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moveTo>
                    <a:pt x="22" y="12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2"/>
                    <a:pt x="22" y="11"/>
                  </a:cubicBezTo>
                  <a:cubicBezTo>
                    <a:pt x="22" y="11"/>
                    <a:pt x="22" y="12"/>
                    <a:pt x="22" y="11"/>
                  </a:cubicBezTo>
                  <a:cubicBezTo>
                    <a:pt x="22" y="11"/>
                    <a:pt x="21" y="11"/>
                    <a:pt x="21" y="11"/>
                  </a:cubicBezTo>
                  <a:cubicBezTo>
                    <a:pt x="21" y="11"/>
                    <a:pt x="22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2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1" y="11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2" y="12"/>
                    <a:pt x="22" y="11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moveTo>
                    <a:pt x="22" y="10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9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3" y="9"/>
                    <a:pt x="23" y="9"/>
                    <a:pt x="23" y="10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10"/>
                    <a:pt x="23" y="9"/>
                  </a:cubicBezTo>
                  <a:moveTo>
                    <a:pt x="24" y="12"/>
                  </a:moveTo>
                  <a:cubicBezTo>
                    <a:pt x="24" y="13"/>
                    <a:pt x="24" y="12"/>
                    <a:pt x="23" y="13"/>
                  </a:cubicBezTo>
                  <a:cubicBezTo>
                    <a:pt x="23" y="13"/>
                    <a:pt x="24" y="13"/>
                    <a:pt x="24" y="13"/>
                  </a:cubicBezTo>
                  <a:lnTo>
                    <a:pt x="24" y="12"/>
                  </a:lnTo>
                  <a:close/>
                  <a:moveTo>
                    <a:pt x="24" y="11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1"/>
                    <a:pt x="24" y="11"/>
                  </a:cubicBezTo>
                  <a:moveTo>
                    <a:pt x="24" y="10"/>
                  </a:moveTo>
                  <a:cubicBezTo>
                    <a:pt x="24" y="10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3" y="10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4" y="9"/>
                    <a:pt x="24" y="10"/>
                    <a:pt x="24" y="10"/>
                  </a:cubicBezTo>
                  <a:cubicBezTo>
                    <a:pt x="24" y="9"/>
                    <a:pt x="24" y="10"/>
                    <a:pt x="24" y="10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10"/>
                    <a:pt x="25" y="10"/>
                  </a:cubicBezTo>
                  <a:cubicBezTo>
                    <a:pt x="25" y="10"/>
                    <a:pt x="25" y="9"/>
                    <a:pt x="24" y="9"/>
                  </a:cubicBezTo>
                  <a:moveTo>
                    <a:pt x="30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32" y="19"/>
                  </a:moveTo>
                  <a:cubicBezTo>
                    <a:pt x="32" y="19"/>
                    <a:pt x="32" y="19"/>
                    <a:pt x="33" y="19"/>
                  </a:cubicBezTo>
                  <a:cubicBezTo>
                    <a:pt x="33" y="19"/>
                    <a:pt x="33" y="19"/>
                    <a:pt x="32" y="19"/>
                  </a:cubicBezTo>
                  <a:moveTo>
                    <a:pt x="29" y="19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30" y="18"/>
                    <a:pt x="29" y="19"/>
                  </a:cubicBezTo>
                  <a:moveTo>
                    <a:pt x="29" y="18"/>
                  </a:moveTo>
                  <a:cubicBezTo>
                    <a:pt x="29" y="18"/>
                    <a:pt x="29" y="19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moveTo>
                    <a:pt x="28" y="16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29" y="14"/>
                  </a:move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26" y="14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moveTo>
                    <a:pt x="27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26" y="13"/>
                  </a:moveTo>
                  <a:cubicBezTo>
                    <a:pt x="26" y="13"/>
                    <a:pt x="26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moveTo>
                    <a:pt x="2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2"/>
                    <a:pt x="26" y="13"/>
                  </a:cubicBezTo>
                  <a:moveTo>
                    <a:pt x="26" y="11"/>
                  </a:moveTo>
                  <a:cubicBezTo>
                    <a:pt x="25" y="11"/>
                    <a:pt x="25" y="12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moveTo>
                    <a:pt x="24" y="13"/>
                  </a:moveTo>
                  <a:cubicBezTo>
                    <a:pt x="24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13"/>
                    <a:pt x="25" y="13"/>
                    <a:pt x="24" y="13"/>
                  </a:cubicBezTo>
                  <a:moveTo>
                    <a:pt x="25" y="10"/>
                  </a:moveTo>
                  <a:cubicBezTo>
                    <a:pt x="25" y="10"/>
                    <a:pt x="25" y="10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10"/>
                    <a:pt x="25" y="10"/>
                  </a:cubicBezTo>
                  <a:moveTo>
                    <a:pt x="26" y="10"/>
                  </a:moveTo>
                  <a:cubicBezTo>
                    <a:pt x="26" y="9"/>
                    <a:pt x="26" y="10"/>
                    <a:pt x="25" y="9"/>
                  </a:cubicBezTo>
                  <a:cubicBezTo>
                    <a:pt x="25" y="9"/>
                    <a:pt x="25" y="10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6" y="10"/>
                    <a:pt x="26" y="10"/>
                  </a:cubicBezTo>
                  <a:moveTo>
                    <a:pt x="27" y="11"/>
                  </a:moveTo>
                  <a:cubicBezTo>
                    <a:pt x="27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lose/>
                  <a:moveTo>
                    <a:pt x="28" y="11"/>
                  </a:moveTo>
                  <a:cubicBezTo>
                    <a:pt x="28" y="11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4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moveTo>
                    <a:pt x="34" y="24"/>
                  </a:move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moveTo>
                    <a:pt x="23" y="27"/>
                  </a:moveTo>
                  <a:cubicBezTo>
                    <a:pt x="23" y="27"/>
                    <a:pt x="23" y="28"/>
                    <a:pt x="24" y="27"/>
                  </a:cubicBezTo>
                  <a:cubicBezTo>
                    <a:pt x="24" y="27"/>
                    <a:pt x="23" y="27"/>
                    <a:pt x="23" y="27"/>
                  </a:cubicBezTo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7"/>
                    <a:pt x="23" y="27"/>
                  </a:cubicBezTo>
                  <a:cubicBezTo>
                    <a:pt x="23" y="26"/>
                    <a:pt x="23" y="26"/>
                    <a:pt x="23" y="27"/>
                  </a:cubicBezTo>
                  <a:moveTo>
                    <a:pt x="22" y="27"/>
                  </a:moveTo>
                  <a:cubicBezTo>
                    <a:pt x="22" y="27"/>
                    <a:pt x="22" y="28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moveTo>
                    <a:pt x="10" y="29"/>
                  </a:moveTo>
                  <a:cubicBezTo>
                    <a:pt x="10" y="29"/>
                    <a:pt x="10" y="29"/>
                    <a:pt x="10" y="29"/>
                  </a:cubicBezTo>
                  <a:close/>
                  <a:moveTo>
                    <a:pt x="11" y="29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1" y="29"/>
                    <a:pt x="11" y="29"/>
                  </a:cubicBezTo>
                  <a:moveTo>
                    <a:pt x="13" y="36"/>
                  </a:move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moveTo>
                    <a:pt x="14" y="37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moveTo>
                    <a:pt x="13" y="27"/>
                  </a:moveTo>
                  <a:cubicBezTo>
                    <a:pt x="13" y="27"/>
                    <a:pt x="12" y="27"/>
                    <a:pt x="12" y="27"/>
                  </a:cubicBezTo>
                  <a:cubicBezTo>
                    <a:pt x="13" y="27"/>
                    <a:pt x="12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moveTo>
                    <a:pt x="14" y="36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6"/>
                  </a:cubicBezTo>
                  <a:cubicBezTo>
                    <a:pt x="15" y="36"/>
                    <a:pt x="15" y="35"/>
                    <a:pt x="15" y="35"/>
                  </a:cubicBezTo>
                  <a:moveTo>
                    <a:pt x="16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6"/>
                    <a:pt x="16" y="27"/>
                  </a:cubicBezTo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moveTo>
                    <a:pt x="24" y="29"/>
                  </a:move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moveTo>
                    <a:pt x="25" y="29"/>
                  </a:moveTo>
                  <a:cubicBezTo>
                    <a:pt x="25" y="29"/>
                    <a:pt x="25" y="29"/>
                    <a:pt x="24" y="29"/>
                  </a:cubicBezTo>
                  <a:cubicBezTo>
                    <a:pt x="24" y="29"/>
                    <a:pt x="25" y="30"/>
                    <a:pt x="25" y="29"/>
                  </a:cubicBezTo>
                  <a:moveTo>
                    <a:pt x="25" y="28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7" y="30"/>
                    <a:pt x="26" y="29"/>
                  </a:cubicBezTo>
                  <a:moveTo>
                    <a:pt x="31" y="29"/>
                  </a:move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1" y="29"/>
                    <a:pt x="32" y="30"/>
                    <a:pt x="31" y="29"/>
                  </a:cubicBezTo>
                  <a:moveTo>
                    <a:pt x="32" y="26"/>
                  </a:moveTo>
                  <a:cubicBezTo>
                    <a:pt x="32" y="26"/>
                    <a:pt x="32" y="25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moveTo>
                    <a:pt x="33" y="26"/>
                  </a:moveTo>
                  <a:cubicBezTo>
                    <a:pt x="33" y="27"/>
                    <a:pt x="32" y="26"/>
                    <a:pt x="32" y="26"/>
                  </a:cubicBezTo>
                  <a:cubicBezTo>
                    <a:pt x="32" y="26"/>
                    <a:pt x="32" y="26"/>
                    <a:pt x="33" y="26"/>
                  </a:cubicBezTo>
                  <a:moveTo>
                    <a:pt x="33" y="27"/>
                  </a:move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4" y="28"/>
                    <a:pt x="33" y="27"/>
                  </a:cubicBezTo>
                  <a:moveTo>
                    <a:pt x="31" y="29"/>
                  </a:moveTo>
                  <a:cubicBezTo>
                    <a:pt x="31" y="29"/>
                    <a:pt x="32" y="29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1" y="29"/>
                    <a:pt x="31" y="29"/>
                  </a:cubicBezTo>
                  <a:moveTo>
                    <a:pt x="39" y="36"/>
                  </a:moveTo>
                  <a:cubicBezTo>
                    <a:pt x="38" y="35"/>
                    <a:pt x="38" y="35"/>
                    <a:pt x="38" y="36"/>
                  </a:cubicBezTo>
                  <a:cubicBezTo>
                    <a:pt x="38" y="36"/>
                    <a:pt x="39" y="36"/>
                    <a:pt x="39" y="36"/>
                  </a:cubicBezTo>
                  <a:moveTo>
                    <a:pt x="40" y="36"/>
                  </a:moveTo>
                  <a:cubicBezTo>
                    <a:pt x="40" y="36"/>
                    <a:pt x="40" y="36"/>
                    <a:pt x="40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1" y="36"/>
                    <a:pt x="40" y="36"/>
                  </a:cubicBezTo>
                  <a:moveTo>
                    <a:pt x="43" y="36"/>
                  </a:moveTo>
                  <a:cubicBezTo>
                    <a:pt x="43" y="36"/>
                    <a:pt x="43" y="36"/>
                    <a:pt x="43" y="36"/>
                  </a:cubicBezTo>
                  <a:cubicBezTo>
                    <a:pt x="44" y="37"/>
                    <a:pt x="44" y="36"/>
                    <a:pt x="43" y="36"/>
                  </a:cubicBezTo>
                  <a:moveTo>
                    <a:pt x="35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29"/>
                    <a:pt x="35" y="28"/>
                    <a:pt x="34" y="28"/>
                  </a:cubicBezTo>
                  <a:cubicBezTo>
                    <a:pt x="35" y="29"/>
                    <a:pt x="34" y="28"/>
                    <a:pt x="35" y="29"/>
                  </a:cubicBezTo>
                  <a:cubicBezTo>
                    <a:pt x="35" y="29"/>
                    <a:pt x="35" y="29"/>
                    <a:pt x="34" y="29"/>
                  </a:cubicBezTo>
                  <a:cubicBezTo>
                    <a:pt x="34" y="28"/>
                    <a:pt x="35" y="29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5" y="29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9"/>
                    <a:pt x="33" y="28"/>
                    <a:pt x="34" y="28"/>
                  </a:cubicBezTo>
                  <a:cubicBezTo>
                    <a:pt x="34" y="29"/>
                    <a:pt x="34" y="28"/>
                    <a:pt x="34" y="29"/>
                  </a:cubicBezTo>
                  <a:cubicBezTo>
                    <a:pt x="34" y="29"/>
                    <a:pt x="34" y="28"/>
                    <a:pt x="34" y="29"/>
                  </a:cubicBezTo>
                  <a:cubicBezTo>
                    <a:pt x="34" y="29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3" y="29"/>
                    <a:pt x="33" y="28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2" y="29"/>
                    <a:pt x="33" y="29"/>
                    <a:pt x="32" y="29"/>
                  </a:cubicBezTo>
                  <a:cubicBezTo>
                    <a:pt x="32" y="29"/>
                    <a:pt x="32" y="29"/>
                    <a:pt x="31" y="29"/>
                  </a:cubicBezTo>
                  <a:cubicBezTo>
                    <a:pt x="32" y="30"/>
                    <a:pt x="32" y="29"/>
                    <a:pt x="32" y="29"/>
                  </a:cubicBezTo>
                  <a:cubicBezTo>
                    <a:pt x="32" y="29"/>
                    <a:pt x="33" y="30"/>
                    <a:pt x="33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30"/>
                    <a:pt x="33" y="29"/>
                    <a:pt x="33" y="29"/>
                  </a:cubicBezTo>
                  <a:cubicBezTo>
                    <a:pt x="34" y="29"/>
                    <a:pt x="34" y="30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5" y="29"/>
                    <a:pt x="35" y="30"/>
                  </a:cubicBezTo>
                  <a:cubicBezTo>
                    <a:pt x="34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30"/>
                  </a:cubicBezTo>
                  <a:cubicBezTo>
                    <a:pt x="35" y="29"/>
                    <a:pt x="35" y="30"/>
                    <a:pt x="35" y="30"/>
                  </a:cubicBezTo>
                  <a:cubicBezTo>
                    <a:pt x="35" y="29"/>
                    <a:pt x="35" y="30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6" y="30"/>
                    <a:pt x="36" y="29"/>
                  </a:cubicBezTo>
                  <a:cubicBezTo>
                    <a:pt x="36" y="30"/>
                    <a:pt x="37" y="30"/>
                    <a:pt x="37" y="30"/>
                  </a:cubicBezTo>
                  <a:cubicBezTo>
                    <a:pt x="36" y="29"/>
                    <a:pt x="36" y="30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8"/>
                    <a:pt x="35" y="28"/>
                    <a:pt x="35" y="29"/>
                  </a:cubicBezTo>
                  <a:moveTo>
                    <a:pt x="36" y="28"/>
                  </a:moveTo>
                  <a:cubicBezTo>
                    <a:pt x="37" y="29"/>
                    <a:pt x="37" y="29"/>
                    <a:pt x="36" y="29"/>
                  </a:cubicBezTo>
                  <a:cubicBezTo>
                    <a:pt x="36" y="28"/>
                    <a:pt x="36" y="28"/>
                    <a:pt x="36" y="28"/>
                  </a:cubicBezTo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4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34" y="26"/>
                  </a:moveTo>
                  <a:cubicBezTo>
                    <a:pt x="34" y="26"/>
                    <a:pt x="34" y="26"/>
                    <a:pt x="35" y="26"/>
                  </a:cubicBezTo>
                  <a:cubicBezTo>
                    <a:pt x="35" y="27"/>
                    <a:pt x="35" y="26"/>
                    <a:pt x="34" y="26"/>
                  </a:cubicBezTo>
                  <a:moveTo>
                    <a:pt x="35" y="27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7"/>
                    <a:pt x="35" y="27"/>
                  </a:cubicBezTo>
                  <a:moveTo>
                    <a:pt x="43" y="32"/>
                  </a:moveTo>
                  <a:cubicBezTo>
                    <a:pt x="42" y="32"/>
                    <a:pt x="43" y="32"/>
                    <a:pt x="43" y="33"/>
                  </a:cubicBezTo>
                  <a:cubicBezTo>
                    <a:pt x="43" y="32"/>
                    <a:pt x="43" y="32"/>
                    <a:pt x="43" y="32"/>
                  </a:cubicBezTo>
                  <a:moveTo>
                    <a:pt x="43" y="32"/>
                  </a:moveTo>
                  <a:cubicBezTo>
                    <a:pt x="44" y="33"/>
                    <a:pt x="44" y="33"/>
                    <a:pt x="44" y="32"/>
                  </a:cubicBezTo>
                  <a:cubicBezTo>
                    <a:pt x="43" y="32"/>
                    <a:pt x="43" y="32"/>
                    <a:pt x="43" y="32"/>
                  </a:cubicBezTo>
                  <a:moveTo>
                    <a:pt x="42" y="31"/>
                  </a:moveTo>
                  <a:cubicBezTo>
                    <a:pt x="42" y="31"/>
                    <a:pt x="42" y="31"/>
                    <a:pt x="43" y="32"/>
                  </a:cubicBezTo>
                  <a:cubicBezTo>
                    <a:pt x="43" y="32"/>
                    <a:pt x="43" y="31"/>
                    <a:pt x="42" y="31"/>
                  </a:cubicBezTo>
                  <a:moveTo>
                    <a:pt x="36" y="26"/>
                  </a:moveTo>
                  <a:cubicBezTo>
                    <a:pt x="36" y="26"/>
                    <a:pt x="37" y="27"/>
                    <a:pt x="36" y="27"/>
                  </a:cubicBezTo>
                  <a:cubicBezTo>
                    <a:pt x="36" y="27"/>
                    <a:pt x="36" y="27"/>
                    <a:pt x="37" y="27"/>
                  </a:cubicBezTo>
                  <a:cubicBezTo>
                    <a:pt x="37" y="27"/>
                    <a:pt x="36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7"/>
                    <a:pt x="37" y="27"/>
                    <a:pt x="36" y="26"/>
                  </a:cubicBezTo>
                  <a:moveTo>
                    <a:pt x="42" y="30"/>
                  </a:moveTo>
                  <a:cubicBezTo>
                    <a:pt x="42" y="31"/>
                    <a:pt x="42" y="30"/>
                    <a:pt x="42" y="31"/>
                  </a:cubicBezTo>
                  <a:cubicBezTo>
                    <a:pt x="42" y="31"/>
                    <a:pt x="43" y="31"/>
                    <a:pt x="43" y="31"/>
                  </a:cubicBezTo>
                  <a:cubicBezTo>
                    <a:pt x="43" y="31"/>
                    <a:pt x="42" y="31"/>
                    <a:pt x="42" y="30"/>
                  </a:cubicBezTo>
                  <a:moveTo>
                    <a:pt x="36" y="25"/>
                  </a:moveTo>
                  <a:cubicBezTo>
                    <a:pt x="36" y="26"/>
                    <a:pt x="35" y="25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moveTo>
                    <a:pt x="37" y="25"/>
                  </a:moveTo>
                  <a:cubicBezTo>
                    <a:pt x="36" y="25"/>
                    <a:pt x="37" y="26"/>
                    <a:pt x="37" y="26"/>
                  </a:cubicBezTo>
                  <a:cubicBezTo>
                    <a:pt x="37" y="26"/>
                    <a:pt x="37" y="25"/>
                    <a:pt x="37" y="25"/>
                  </a:cubicBezTo>
                  <a:moveTo>
                    <a:pt x="36" y="23"/>
                  </a:moveTo>
                  <a:cubicBezTo>
                    <a:pt x="36" y="24"/>
                    <a:pt x="36" y="23"/>
                    <a:pt x="36" y="23"/>
                  </a:cubicBezTo>
                  <a:cubicBezTo>
                    <a:pt x="36" y="23"/>
                    <a:pt x="36" y="24"/>
                    <a:pt x="36" y="24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5" y="23"/>
                    <a:pt x="36" y="24"/>
                    <a:pt x="36" y="24"/>
                  </a:cubicBezTo>
                  <a:cubicBezTo>
                    <a:pt x="36" y="24"/>
                    <a:pt x="36" y="24"/>
                    <a:pt x="37" y="24"/>
                  </a:cubicBezTo>
                  <a:cubicBezTo>
                    <a:pt x="36" y="24"/>
                    <a:pt x="36" y="24"/>
                    <a:pt x="36" y="23"/>
                  </a:cubicBezTo>
                  <a:moveTo>
                    <a:pt x="35" y="2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moveTo>
                    <a:pt x="35" y="21"/>
                  </a:moveTo>
                  <a:cubicBezTo>
                    <a:pt x="35" y="21"/>
                    <a:pt x="34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0"/>
                    <a:pt x="35" y="21"/>
                    <a:pt x="35" y="21"/>
                  </a:cubicBezTo>
                  <a:moveTo>
                    <a:pt x="39" y="14"/>
                  </a:moveTo>
                  <a:cubicBezTo>
                    <a:pt x="39" y="14"/>
                    <a:pt x="39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39" y="14"/>
                  </a:cubicBezTo>
                  <a:moveTo>
                    <a:pt x="39" y="14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3"/>
                  </a:cubicBezTo>
                  <a:cubicBezTo>
                    <a:pt x="39" y="13"/>
                    <a:pt x="39" y="14"/>
                    <a:pt x="39" y="14"/>
                  </a:cubicBezTo>
                  <a:moveTo>
                    <a:pt x="39" y="13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moveTo>
                    <a:pt x="35" y="14"/>
                  </a:moveTo>
                  <a:cubicBezTo>
                    <a:pt x="35" y="14"/>
                    <a:pt x="35" y="14"/>
                    <a:pt x="36" y="14"/>
                  </a:cubicBezTo>
                  <a:cubicBezTo>
                    <a:pt x="36" y="14"/>
                    <a:pt x="36" y="14"/>
                    <a:pt x="35" y="14"/>
                  </a:cubicBezTo>
                  <a:moveTo>
                    <a:pt x="38" y="12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9" y="12"/>
                    <a:pt x="38" y="12"/>
                    <a:pt x="38" y="12"/>
                  </a:cubicBezTo>
                  <a:moveTo>
                    <a:pt x="34" y="11"/>
                  </a:move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moveTo>
                    <a:pt x="34" y="10"/>
                  </a:moveTo>
                  <a:cubicBezTo>
                    <a:pt x="34" y="10"/>
                    <a:pt x="34" y="11"/>
                    <a:pt x="34" y="11"/>
                  </a:cubicBezTo>
                  <a:cubicBezTo>
                    <a:pt x="34" y="10"/>
                    <a:pt x="34" y="11"/>
                    <a:pt x="34" y="11"/>
                  </a:cubicBezTo>
                  <a:cubicBezTo>
                    <a:pt x="35" y="10"/>
                    <a:pt x="34" y="10"/>
                    <a:pt x="34" y="10"/>
                  </a:cubicBezTo>
                  <a:moveTo>
                    <a:pt x="34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moveTo>
                    <a:pt x="32" y="5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5"/>
                    <a:pt x="32" y="5"/>
                  </a:cubicBezTo>
                  <a:moveTo>
                    <a:pt x="31" y="7"/>
                  </a:moveTo>
                  <a:cubicBezTo>
                    <a:pt x="31" y="7"/>
                    <a:pt x="31" y="8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moveTo>
                    <a:pt x="30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lnTo>
                    <a:pt x="30" y="6"/>
                  </a:lnTo>
                  <a:close/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moveTo>
                    <a:pt x="30" y="4"/>
                  </a:moveTo>
                  <a:cubicBezTo>
                    <a:pt x="30" y="4"/>
                    <a:pt x="30" y="5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moveTo>
                    <a:pt x="29" y="5"/>
                  </a:moveTo>
                  <a:cubicBezTo>
                    <a:pt x="29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29" y="5"/>
                  </a:cubicBezTo>
                  <a:moveTo>
                    <a:pt x="33" y="28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moveTo>
                    <a:pt x="14" y="18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8"/>
                  </a:cubicBezTo>
                  <a:moveTo>
                    <a:pt x="34" y="20"/>
                  </a:move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moveTo>
                    <a:pt x="32" y="16"/>
                  </a:moveTo>
                  <a:cubicBezTo>
                    <a:pt x="32" y="16"/>
                    <a:pt x="32" y="16"/>
                    <a:pt x="32" y="15"/>
                  </a:cubicBezTo>
                  <a:cubicBezTo>
                    <a:pt x="32" y="15"/>
                    <a:pt x="33" y="16"/>
                    <a:pt x="32" y="16"/>
                  </a:cubicBezTo>
                  <a:moveTo>
                    <a:pt x="11" y="12"/>
                  </a:moveTo>
                  <a:cubicBezTo>
                    <a:pt x="10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2"/>
                  </a:cubicBezTo>
                  <a:moveTo>
                    <a:pt x="11" y="18"/>
                  </a:moveTo>
                  <a:cubicBezTo>
                    <a:pt x="11" y="18"/>
                    <a:pt x="11" y="17"/>
                    <a:pt x="11" y="17"/>
                  </a:cubicBezTo>
                  <a:cubicBezTo>
                    <a:pt x="12" y="17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moveTo>
                    <a:pt x="13" y="9"/>
                  </a:moveTo>
                  <a:cubicBezTo>
                    <a:pt x="13" y="9"/>
                    <a:pt x="13" y="10"/>
                    <a:pt x="12" y="10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9"/>
                    <a:pt x="13" y="9"/>
                    <a:pt x="13" y="9"/>
                  </a:cubicBezTo>
                  <a:moveTo>
                    <a:pt x="11" y="18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8"/>
                    <a:pt x="11" y="18"/>
                  </a:cubicBezTo>
                  <a:moveTo>
                    <a:pt x="11" y="19"/>
                  </a:moveTo>
                  <a:cubicBezTo>
                    <a:pt x="10" y="19"/>
                    <a:pt x="10" y="19"/>
                    <a:pt x="11" y="18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5" y="16"/>
                  </a:moveTo>
                  <a:cubicBezTo>
                    <a:pt x="15" y="16"/>
                    <a:pt x="14" y="16"/>
                    <a:pt x="14" y="15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moveTo>
                    <a:pt x="27" y="25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moveTo>
                    <a:pt x="44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moveTo>
                    <a:pt x="21" y="35"/>
                  </a:move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21" y="35"/>
                    <a:pt x="21" y="35"/>
                    <a:pt x="21" y="35"/>
                  </a:cubicBezTo>
                  <a:moveTo>
                    <a:pt x="45" y="31"/>
                  </a:moveTo>
                  <a:cubicBezTo>
                    <a:pt x="44" y="31"/>
                    <a:pt x="45" y="31"/>
                    <a:pt x="45" y="32"/>
                  </a:cubicBezTo>
                  <a:cubicBezTo>
                    <a:pt x="45" y="32"/>
                    <a:pt x="45" y="32"/>
                    <a:pt x="44" y="32"/>
                  </a:cubicBezTo>
                  <a:cubicBezTo>
                    <a:pt x="45" y="32"/>
                    <a:pt x="44" y="31"/>
                    <a:pt x="45" y="31"/>
                  </a:cubicBezTo>
                  <a:moveTo>
                    <a:pt x="37" y="36"/>
                  </a:moveTo>
                  <a:cubicBezTo>
                    <a:pt x="38" y="37"/>
                    <a:pt x="36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7" y="36"/>
                    <a:pt x="37" y="36"/>
                  </a:cubicBezTo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3"/>
                    <a:pt x="44" y="34"/>
                  </a:cubicBezTo>
                  <a:moveTo>
                    <a:pt x="44" y="30"/>
                  </a:moveTo>
                  <a:cubicBezTo>
                    <a:pt x="44" y="30"/>
                    <a:pt x="43" y="30"/>
                    <a:pt x="44" y="30"/>
                  </a:cubicBezTo>
                  <a:cubicBezTo>
                    <a:pt x="44" y="30"/>
                    <a:pt x="44" y="31"/>
                    <a:pt x="43" y="30"/>
                  </a:cubicBezTo>
                  <a:cubicBezTo>
                    <a:pt x="43" y="30"/>
                    <a:pt x="44" y="30"/>
                    <a:pt x="44" y="30"/>
                  </a:cubicBezTo>
                  <a:moveTo>
                    <a:pt x="43" y="28"/>
                  </a:move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moveTo>
                    <a:pt x="43" y="30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moveTo>
                    <a:pt x="43" y="30"/>
                  </a:moveTo>
                  <a:cubicBezTo>
                    <a:pt x="43" y="31"/>
                    <a:pt x="43" y="30"/>
                    <a:pt x="43" y="30"/>
                  </a:cubicBezTo>
                  <a:cubicBezTo>
                    <a:pt x="43" y="31"/>
                    <a:pt x="43" y="30"/>
                    <a:pt x="43" y="31"/>
                  </a:cubicBezTo>
                  <a:cubicBezTo>
                    <a:pt x="43" y="30"/>
                    <a:pt x="43" y="30"/>
                    <a:pt x="43" y="30"/>
                  </a:cubicBezTo>
                  <a:moveTo>
                    <a:pt x="26" y="25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28" y="25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moveTo>
                    <a:pt x="2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29" y="25"/>
                    <a:pt x="29" y="25"/>
                  </a:cubicBezTo>
                  <a:moveTo>
                    <a:pt x="28" y="25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moveTo>
                    <a:pt x="23" y="25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moveTo>
                    <a:pt x="19" y="26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20" y="26"/>
                    <a:pt x="20" y="26"/>
                    <a:pt x="21" y="25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20" y="26"/>
                    <a:pt x="20" y="26"/>
                    <a:pt x="19" y="26"/>
                  </a:cubicBezTo>
                  <a:moveTo>
                    <a:pt x="25" y="25"/>
                  </a:moveTo>
                  <a:cubicBezTo>
                    <a:pt x="25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moveTo>
                    <a:pt x="23" y="25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moveTo>
                    <a:pt x="43" y="22"/>
                  </a:moveTo>
                  <a:cubicBezTo>
                    <a:pt x="43" y="22"/>
                    <a:pt x="43" y="23"/>
                    <a:pt x="43" y="23"/>
                  </a:cubicBezTo>
                  <a:cubicBezTo>
                    <a:pt x="43" y="23"/>
                    <a:pt x="43" y="22"/>
                    <a:pt x="43" y="22"/>
                  </a:cubicBezTo>
                  <a:moveTo>
                    <a:pt x="2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moveTo>
                    <a:pt x="19" y="3"/>
                  </a:moveTo>
                  <a:cubicBezTo>
                    <a:pt x="19" y="3"/>
                    <a:pt x="19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moveTo>
                    <a:pt x="21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moveTo>
                    <a:pt x="20" y="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2"/>
                    <a:pt x="20" y="2"/>
                  </a:cubicBezTo>
                  <a:moveTo>
                    <a:pt x="21" y="3"/>
                  </a:moveTo>
                  <a:cubicBezTo>
                    <a:pt x="21" y="2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moveTo>
                    <a:pt x="25" y="3"/>
                  </a:moveTo>
                  <a:cubicBezTo>
                    <a:pt x="25" y="3"/>
                    <a:pt x="25" y="2"/>
                    <a:pt x="25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6" y="3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4"/>
                    <a:pt x="25" y="4"/>
                  </a:cubicBezTo>
                  <a:cubicBezTo>
                    <a:pt x="25" y="4"/>
                    <a:pt x="24" y="3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4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moveTo>
                    <a:pt x="21" y="1"/>
                  </a:moveTo>
                  <a:cubicBezTo>
                    <a:pt x="21" y="1"/>
                    <a:pt x="21" y="1"/>
                    <a:pt x="22" y="0"/>
                  </a:cubicBezTo>
                  <a:cubicBezTo>
                    <a:pt x="22" y="0"/>
                    <a:pt x="22" y="1"/>
                    <a:pt x="22" y="0"/>
                  </a:cubicBezTo>
                  <a:cubicBezTo>
                    <a:pt x="22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4" y="1"/>
                    <a:pt x="24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1"/>
                    <a:pt x="23" y="2"/>
                    <a:pt x="23" y="2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22" y="1"/>
                    <a:pt x="22" y="1"/>
                  </a:cubicBezTo>
                  <a:moveTo>
                    <a:pt x="24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4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3" y="3"/>
                    <a:pt x="23" y="2"/>
                    <a:pt x="23" y="3"/>
                  </a:cubicBezTo>
                  <a:cubicBezTo>
                    <a:pt x="23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5"/>
                    <a:pt x="21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5"/>
                    <a:pt x="19" y="5"/>
                    <a:pt x="19" y="4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19" y="4"/>
                    <a:pt x="19" y="4"/>
                  </a:cubicBezTo>
                  <a:moveTo>
                    <a:pt x="26" y="3"/>
                  </a:moveTo>
                  <a:cubicBezTo>
                    <a:pt x="26" y="2"/>
                    <a:pt x="26" y="3"/>
                    <a:pt x="26" y="3"/>
                  </a:cubicBezTo>
                  <a:cubicBezTo>
                    <a:pt x="26" y="3"/>
                    <a:pt x="26" y="2"/>
                    <a:pt x="26" y="2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7" y="3"/>
                    <a:pt x="26" y="3"/>
                    <a:pt x="26" y="3"/>
                  </a:cubicBezTo>
                  <a:cubicBezTo>
                    <a:pt x="26" y="4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7" y="3"/>
                    <a:pt x="17" y="4"/>
                  </a:cubicBezTo>
                  <a:moveTo>
                    <a:pt x="8" y="29"/>
                  </a:moveTo>
                  <a:cubicBezTo>
                    <a:pt x="9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2" y="26"/>
                    <a:pt x="2" y="25"/>
                  </a:cubicBezTo>
                  <a:cubicBezTo>
                    <a:pt x="2" y="25"/>
                    <a:pt x="3" y="25"/>
                    <a:pt x="3" y="25"/>
                  </a:cubicBezTo>
                  <a:cubicBezTo>
                    <a:pt x="3" y="25"/>
                    <a:pt x="2" y="25"/>
                    <a:pt x="2" y="25"/>
                  </a:cubicBezTo>
                  <a:cubicBezTo>
                    <a:pt x="2" y="25"/>
                    <a:pt x="3" y="25"/>
                    <a:pt x="3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3" y="22"/>
                    <a:pt x="2" y="22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3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2" y="24"/>
                  </a:cubicBezTo>
                  <a:cubicBezTo>
                    <a:pt x="2" y="24"/>
                    <a:pt x="2" y="24"/>
                    <a:pt x="2" y="23"/>
                  </a:cubicBezTo>
                  <a:cubicBezTo>
                    <a:pt x="2" y="23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2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2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3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4" y="19"/>
                    <a:pt x="3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8"/>
                    <a:pt x="4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17"/>
                    <a:pt x="4" y="17"/>
                    <a:pt x="5" y="17"/>
                  </a:cubicBezTo>
                  <a:cubicBezTo>
                    <a:pt x="4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6"/>
                    <a:pt x="6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7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8" y="10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2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3"/>
                    <a:pt x="16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4"/>
                    <a:pt x="16" y="3"/>
                  </a:cubicBezTo>
                  <a:cubicBezTo>
                    <a:pt x="15" y="3"/>
                    <a:pt x="16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3" y="7"/>
                    <a:pt x="12" y="8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6" y="6"/>
                    <a:pt x="16" y="5"/>
                    <a:pt x="16" y="5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7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10" y="13"/>
                  </a:cubicBezTo>
                  <a:cubicBezTo>
                    <a:pt x="10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7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7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5" y="21"/>
                  </a:cubicBezTo>
                  <a:cubicBezTo>
                    <a:pt x="6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6"/>
                    <a:pt x="5" y="26"/>
                  </a:cubicBezTo>
                  <a:cubicBezTo>
                    <a:pt x="4" y="26"/>
                    <a:pt x="5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8"/>
                  </a:cubicBezTo>
                  <a:cubicBezTo>
                    <a:pt x="4" y="28"/>
                    <a:pt x="4" y="28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3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4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8"/>
                    <a:pt x="3" y="29"/>
                  </a:cubicBezTo>
                  <a:moveTo>
                    <a:pt x="13" y="8"/>
                  </a:moveTo>
                  <a:cubicBezTo>
                    <a:pt x="13" y="8"/>
                    <a:pt x="14" y="8"/>
                    <a:pt x="14" y="8"/>
                  </a:cubicBezTo>
                  <a:cubicBezTo>
                    <a:pt x="13" y="8"/>
                    <a:pt x="13" y="7"/>
                    <a:pt x="13" y="8"/>
                  </a:cubicBezTo>
                  <a:moveTo>
                    <a:pt x="14" y="5"/>
                  </a:moveTo>
                  <a:cubicBezTo>
                    <a:pt x="14" y="5"/>
                    <a:pt x="14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13" y="4"/>
                  </a:moveTo>
                  <a:cubicBezTo>
                    <a:pt x="13" y="5"/>
                    <a:pt x="14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11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moveTo>
                    <a:pt x="12" y="9"/>
                  </a:moveTo>
                  <a:cubicBezTo>
                    <a:pt x="12" y="9"/>
                    <a:pt x="12" y="8"/>
                    <a:pt x="12" y="8"/>
                  </a:cubicBezTo>
                  <a:cubicBezTo>
                    <a:pt x="12" y="8"/>
                    <a:pt x="12" y="8"/>
                    <a:pt x="12" y="9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8" y="10"/>
                    <a:pt x="9" y="10"/>
                  </a:cubicBezTo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7" y="18"/>
                  </a:moveTo>
                  <a:cubicBezTo>
                    <a:pt x="7" y="17"/>
                    <a:pt x="8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7" y="18"/>
                  </a:cubicBezTo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7" y="18"/>
                    <a:pt x="7" y="18"/>
                  </a:cubicBezTo>
                  <a:moveTo>
                    <a:pt x="7" y="18"/>
                  </a:moveTo>
                  <a:cubicBezTo>
                    <a:pt x="7" y="19"/>
                    <a:pt x="6" y="19"/>
                    <a:pt x="6" y="19"/>
                  </a:cubicBezTo>
                  <a:cubicBezTo>
                    <a:pt x="7" y="19"/>
                    <a:pt x="7" y="19"/>
                    <a:pt x="7" y="18"/>
                  </a:cubicBezTo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4" y="19"/>
                  </a:cubicBezTo>
                  <a:moveTo>
                    <a:pt x="3" y="20"/>
                  </a:moveTo>
                  <a:cubicBezTo>
                    <a:pt x="3" y="20"/>
                    <a:pt x="4" y="20"/>
                    <a:pt x="4" y="20"/>
                  </a:cubicBezTo>
                  <a:cubicBezTo>
                    <a:pt x="4" y="20"/>
                    <a:pt x="4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3" y="22"/>
                  </a:moveTo>
                  <a:cubicBezTo>
                    <a:pt x="3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3" y="22"/>
                    <a:pt x="3" y="22"/>
                  </a:cubicBezTo>
                  <a:moveTo>
                    <a:pt x="1" y="24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1" y="23"/>
                    <a:pt x="1" y="24"/>
                    <a:pt x="1" y="24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2" y="23"/>
                  </a:moveTo>
                  <a:cubicBezTo>
                    <a:pt x="1" y="23"/>
                    <a:pt x="2" y="23"/>
                    <a:pt x="1" y="23"/>
                  </a:cubicBezTo>
                  <a:cubicBezTo>
                    <a:pt x="2" y="23"/>
                    <a:pt x="1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1" y="22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2"/>
                  </a:cubicBezTo>
                  <a:moveTo>
                    <a:pt x="2" y="2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moveTo>
                    <a:pt x="3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moveTo>
                    <a:pt x="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7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moveTo>
                    <a:pt x="18" y="4"/>
                  </a:moveTo>
                  <a:cubicBezTo>
                    <a:pt x="19" y="4"/>
                    <a:pt x="18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5"/>
                    <a:pt x="18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5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moveTo>
                    <a:pt x="18" y="3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4"/>
                  </a:cubicBezTo>
                  <a:cubicBezTo>
                    <a:pt x="18" y="4"/>
                    <a:pt x="18" y="3"/>
                    <a:pt x="18" y="3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</a:path>
              </a:pathLst>
            </a:custGeom>
            <a:solidFill>
              <a:srgbClr val="FC83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/>
          <p:nvPr/>
        </p:nvSpPr>
        <p:spPr>
          <a:xfrm>
            <a:off x="3588626" y="2925680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model&amp;</a:t>
            </a:r>
            <a:r>
              <a:rPr lang="zh-CN" sz="1800">
                <a:solidFill>
                  <a:schemeClr val="lt1"/>
                </a:solidFill>
              </a:rPr>
              <a:t>dataset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4842059" y="4059629"/>
            <a:ext cx="402091" cy="559472"/>
            <a:chOff x="5680075" y="1233488"/>
            <a:chExt cx="1995488" cy="2776538"/>
          </a:xfrm>
        </p:grpSpPr>
        <p:sp>
          <p:nvSpPr>
            <p:cNvPr id="47" name="Google Shape;47;p4"/>
            <p:cNvSpPr/>
            <p:nvPr/>
          </p:nvSpPr>
          <p:spPr>
            <a:xfrm>
              <a:off x="6075363" y="2363788"/>
              <a:ext cx="1438275" cy="1273175"/>
            </a:xfrm>
            <a:custGeom>
              <a:rect b="b" l="l" r="r" t="t"/>
              <a:pathLst>
                <a:path extrusionOk="0" h="126" w="142">
                  <a:moveTo>
                    <a:pt x="32" y="72"/>
                  </a:moveTo>
                  <a:cubicBezTo>
                    <a:pt x="32" y="72"/>
                    <a:pt x="32" y="72"/>
                    <a:pt x="33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moveTo>
                    <a:pt x="30" y="70"/>
                  </a:moveTo>
                  <a:cubicBezTo>
                    <a:pt x="30" y="70"/>
                    <a:pt x="30" y="70"/>
                    <a:pt x="30" y="70"/>
                  </a:cubicBezTo>
                  <a:cubicBezTo>
                    <a:pt x="31" y="71"/>
                    <a:pt x="30" y="70"/>
                    <a:pt x="30" y="71"/>
                  </a:cubicBezTo>
                  <a:cubicBezTo>
                    <a:pt x="29" y="71"/>
                    <a:pt x="30" y="71"/>
                    <a:pt x="29" y="71"/>
                  </a:cubicBezTo>
                  <a:cubicBezTo>
                    <a:pt x="29" y="71"/>
                    <a:pt x="29" y="70"/>
                    <a:pt x="30" y="70"/>
                  </a:cubicBezTo>
                  <a:moveTo>
                    <a:pt x="32" y="72"/>
                  </a:moveTo>
                  <a:cubicBezTo>
                    <a:pt x="32" y="71"/>
                    <a:pt x="32" y="71"/>
                    <a:pt x="32" y="71"/>
                  </a:cubicBezTo>
                  <a:cubicBezTo>
                    <a:pt x="33" y="71"/>
                    <a:pt x="34" y="72"/>
                    <a:pt x="32" y="72"/>
                  </a:cubicBezTo>
                  <a:moveTo>
                    <a:pt x="28" y="65"/>
                  </a:moveTo>
                  <a:cubicBezTo>
                    <a:pt x="29" y="65"/>
                    <a:pt x="29" y="65"/>
                    <a:pt x="28" y="65"/>
                  </a:cubicBezTo>
                  <a:cubicBezTo>
                    <a:pt x="28" y="65"/>
                    <a:pt x="29" y="65"/>
                    <a:pt x="30" y="66"/>
                  </a:cubicBezTo>
                  <a:cubicBezTo>
                    <a:pt x="30" y="66"/>
                    <a:pt x="30" y="66"/>
                    <a:pt x="30" y="67"/>
                  </a:cubicBezTo>
                  <a:cubicBezTo>
                    <a:pt x="29" y="67"/>
                    <a:pt x="29" y="67"/>
                    <a:pt x="29" y="66"/>
                  </a:cubicBezTo>
                  <a:cubicBezTo>
                    <a:pt x="29" y="66"/>
                    <a:pt x="29" y="67"/>
                    <a:pt x="28" y="67"/>
                  </a:cubicBezTo>
                  <a:cubicBezTo>
                    <a:pt x="28" y="67"/>
                    <a:pt x="29" y="67"/>
                    <a:pt x="29" y="67"/>
                  </a:cubicBezTo>
                  <a:cubicBezTo>
                    <a:pt x="29" y="68"/>
                    <a:pt x="28" y="68"/>
                    <a:pt x="27" y="68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7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7"/>
                    <a:pt x="27" y="66"/>
                    <a:pt x="28" y="66"/>
                  </a:cubicBezTo>
                  <a:cubicBezTo>
                    <a:pt x="29" y="66"/>
                    <a:pt x="27" y="65"/>
                    <a:pt x="27" y="65"/>
                  </a:cubicBezTo>
                  <a:cubicBezTo>
                    <a:pt x="27" y="65"/>
                    <a:pt x="28" y="65"/>
                    <a:pt x="28" y="64"/>
                  </a:cubicBezTo>
                  <a:cubicBezTo>
                    <a:pt x="27" y="64"/>
                    <a:pt x="27" y="65"/>
                    <a:pt x="26" y="65"/>
                  </a:cubicBezTo>
                  <a:cubicBezTo>
                    <a:pt x="27" y="64"/>
                    <a:pt x="26" y="64"/>
                    <a:pt x="26" y="64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7" y="64"/>
                    <a:pt x="29" y="64"/>
                    <a:pt x="29" y="64"/>
                  </a:cubicBezTo>
                  <a:cubicBezTo>
                    <a:pt x="29" y="64"/>
                    <a:pt x="28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8" y="64"/>
                    <a:pt x="29" y="64"/>
                  </a:cubicBezTo>
                  <a:cubicBezTo>
                    <a:pt x="29" y="65"/>
                    <a:pt x="29" y="65"/>
                    <a:pt x="28" y="65"/>
                  </a:cubicBezTo>
                  <a:moveTo>
                    <a:pt x="32" y="69"/>
                  </a:moveTo>
                  <a:cubicBezTo>
                    <a:pt x="33" y="69"/>
                    <a:pt x="33" y="70"/>
                    <a:pt x="33" y="70"/>
                  </a:cubicBezTo>
                  <a:cubicBezTo>
                    <a:pt x="32" y="70"/>
                    <a:pt x="32" y="69"/>
                    <a:pt x="32" y="69"/>
                  </a:cubicBezTo>
                  <a:moveTo>
                    <a:pt x="32" y="66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1" y="68"/>
                    <a:pt x="32" y="67"/>
                    <a:pt x="31" y="67"/>
                  </a:cubicBezTo>
                  <a:cubicBezTo>
                    <a:pt x="32" y="67"/>
                    <a:pt x="31" y="66"/>
                    <a:pt x="32" y="66"/>
                  </a:cubicBezTo>
                  <a:moveTo>
                    <a:pt x="33" y="68"/>
                  </a:moveTo>
                  <a:cubicBezTo>
                    <a:pt x="33" y="69"/>
                    <a:pt x="33" y="69"/>
                    <a:pt x="33" y="69"/>
                  </a:cubicBezTo>
                  <a:cubicBezTo>
                    <a:pt x="32" y="69"/>
                    <a:pt x="32" y="68"/>
                    <a:pt x="31" y="68"/>
                  </a:cubicBezTo>
                  <a:cubicBezTo>
                    <a:pt x="31" y="68"/>
                    <a:pt x="33" y="68"/>
                    <a:pt x="33" y="68"/>
                  </a:cubicBezTo>
                  <a:moveTo>
                    <a:pt x="30" y="70"/>
                  </a:moveTo>
                  <a:cubicBezTo>
                    <a:pt x="30" y="70"/>
                    <a:pt x="29" y="70"/>
                    <a:pt x="29" y="70"/>
                  </a:cubicBezTo>
                  <a:cubicBezTo>
                    <a:pt x="28" y="70"/>
                    <a:pt x="29" y="70"/>
                    <a:pt x="28" y="71"/>
                  </a:cubicBezTo>
                  <a:cubicBezTo>
                    <a:pt x="28" y="70"/>
                    <a:pt x="29" y="70"/>
                    <a:pt x="28" y="70"/>
                  </a:cubicBezTo>
                  <a:cubicBezTo>
                    <a:pt x="29" y="70"/>
                    <a:pt x="29" y="69"/>
                    <a:pt x="30" y="69"/>
                  </a:cubicBezTo>
                  <a:cubicBezTo>
                    <a:pt x="30" y="70"/>
                    <a:pt x="29" y="70"/>
                    <a:pt x="30" y="70"/>
                  </a:cubicBezTo>
                  <a:moveTo>
                    <a:pt x="30" y="72"/>
                  </a:moveTo>
                  <a:cubicBezTo>
                    <a:pt x="29" y="73"/>
                    <a:pt x="29" y="71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moveTo>
                    <a:pt x="71" y="95"/>
                  </a:moveTo>
                  <a:cubicBezTo>
                    <a:pt x="71" y="96"/>
                    <a:pt x="72" y="95"/>
                    <a:pt x="72" y="95"/>
                  </a:cubicBezTo>
                  <a:cubicBezTo>
                    <a:pt x="72" y="96"/>
                    <a:pt x="72" y="96"/>
                    <a:pt x="71" y="95"/>
                  </a:cubicBezTo>
                  <a:cubicBezTo>
                    <a:pt x="71" y="95"/>
                    <a:pt x="72" y="96"/>
                    <a:pt x="71" y="97"/>
                  </a:cubicBezTo>
                  <a:cubicBezTo>
                    <a:pt x="71" y="96"/>
                    <a:pt x="71" y="97"/>
                    <a:pt x="70" y="97"/>
                  </a:cubicBezTo>
                  <a:cubicBezTo>
                    <a:pt x="70" y="97"/>
                    <a:pt x="70" y="96"/>
                    <a:pt x="70" y="96"/>
                  </a:cubicBezTo>
                  <a:cubicBezTo>
                    <a:pt x="70" y="96"/>
                    <a:pt x="69" y="96"/>
                    <a:pt x="69" y="95"/>
                  </a:cubicBezTo>
                  <a:cubicBezTo>
                    <a:pt x="70" y="95"/>
                    <a:pt x="70" y="96"/>
                    <a:pt x="70" y="96"/>
                  </a:cubicBezTo>
                  <a:cubicBezTo>
                    <a:pt x="71" y="96"/>
                    <a:pt x="71" y="96"/>
                    <a:pt x="71" y="95"/>
                  </a:cubicBezTo>
                  <a:cubicBezTo>
                    <a:pt x="70" y="94"/>
                    <a:pt x="71" y="95"/>
                    <a:pt x="70" y="95"/>
                  </a:cubicBezTo>
                  <a:cubicBezTo>
                    <a:pt x="69" y="94"/>
                    <a:pt x="68" y="96"/>
                    <a:pt x="67" y="95"/>
                  </a:cubicBezTo>
                  <a:cubicBezTo>
                    <a:pt x="68" y="95"/>
                    <a:pt x="71" y="94"/>
                    <a:pt x="73" y="94"/>
                  </a:cubicBezTo>
                  <a:cubicBezTo>
                    <a:pt x="73" y="95"/>
                    <a:pt x="71" y="94"/>
                    <a:pt x="71" y="95"/>
                  </a:cubicBezTo>
                  <a:moveTo>
                    <a:pt x="74" y="90"/>
                  </a:moveTo>
                  <a:cubicBezTo>
                    <a:pt x="74" y="88"/>
                    <a:pt x="74" y="89"/>
                    <a:pt x="75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90"/>
                    <a:pt x="74" y="90"/>
                    <a:pt x="74" y="90"/>
                  </a:cubicBezTo>
                  <a:moveTo>
                    <a:pt x="72" y="89"/>
                  </a:moveTo>
                  <a:cubicBezTo>
                    <a:pt x="72" y="90"/>
                    <a:pt x="73" y="90"/>
                    <a:pt x="73" y="90"/>
                  </a:cubicBezTo>
                  <a:cubicBezTo>
                    <a:pt x="73" y="90"/>
                    <a:pt x="73" y="89"/>
                    <a:pt x="73" y="89"/>
                  </a:cubicBezTo>
                  <a:cubicBezTo>
                    <a:pt x="73" y="89"/>
                    <a:pt x="73" y="90"/>
                    <a:pt x="74" y="89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3" y="90"/>
                    <a:pt x="72" y="92"/>
                    <a:pt x="72" y="92"/>
                  </a:cubicBezTo>
                  <a:cubicBezTo>
                    <a:pt x="71" y="92"/>
                    <a:pt x="71" y="91"/>
                    <a:pt x="71" y="92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90"/>
                    <a:pt x="69" y="90"/>
                    <a:pt x="69" y="90"/>
                  </a:cubicBezTo>
                  <a:cubicBezTo>
                    <a:pt x="68" y="89"/>
                    <a:pt x="70" y="90"/>
                    <a:pt x="69" y="90"/>
                  </a:cubicBezTo>
                  <a:cubicBezTo>
                    <a:pt x="69" y="89"/>
                    <a:pt x="70" y="90"/>
                    <a:pt x="70" y="91"/>
                  </a:cubicBezTo>
                  <a:cubicBezTo>
                    <a:pt x="71" y="90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2" y="91"/>
                    <a:pt x="72" y="92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1" y="90"/>
                    <a:pt x="71" y="91"/>
                    <a:pt x="71" y="90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0" y="90"/>
                    <a:pt x="70" y="90"/>
                    <a:pt x="70" y="89"/>
                  </a:cubicBezTo>
                  <a:cubicBezTo>
                    <a:pt x="71" y="89"/>
                    <a:pt x="72" y="89"/>
                    <a:pt x="72" y="89"/>
                  </a:cubicBezTo>
                  <a:moveTo>
                    <a:pt x="72" y="90"/>
                  </a:moveTo>
                  <a:cubicBezTo>
                    <a:pt x="72" y="90"/>
                    <a:pt x="72" y="89"/>
                    <a:pt x="72" y="90"/>
                  </a:cubicBezTo>
                  <a:cubicBezTo>
                    <a:pt x="72" y="91"/>
                    <a:pt x="73" y="91"/>
                    <a:pt x="72" y="90"/>
                  </a:cubicBezTo>
                  <a:moveTo>
                    <a:pt x="28" y="71"/>
                  </a:moveTo>
                  <a:cubicBezTo>
                    <a:pt x="29" y="71"/>
                    <a:pt x="27" y="71"/>
                    <a:pt x="28" y="72"/>
                  </a:cubicBezTo>
                  <a:cubicBezTo>
                    <a:pt x="27" y="72"/>
                    <a:pt x="27" y="71"/>
                    <a:pt x="28" y="71"/>
                  </a:cubicBezTo>
                  <a:cubicBezTo>
                    <a:pt x="27" y="71"/>
                    <a:pt x="26" y="70"/>
                    <a:pt x="27" y="70"/>
                  </a:cubicBezTo>
                  <a:cubicBezTo>
                    <a:pt x="28" y="69"/>
                    <a:pt x="27" y="70"/>
                    <a:pt x="27" y="70"/>
                  </a:cubicBezTo>
                  <a:cubicBezTo>
                    <a:pt x="27" y="71"/>
                    <a:pt x="28" y="71"/>
                    <a:pt x="28" y="71"/>
                  </a:cubicBezTo>
                  <a:moveTo>
                    <a:pt x="76" y="87"/>
                  </a:moveTo>
                  <a:cubicBezTo>
                    <a:pt x="76" y="87"/>
                    <a:pt x="77" y="88"/>
                    <a:pt x="77" y="88"/>
                  </a:cubicBezTo>
                  <a:cubicBezTo>
                    <a:pt x="77" y="87"/>
                    <a:pt x="76" y="88"/>
                    <a:pt x="76" y="87"/>
                  </a:cubicBezTo>
                  <a:moveTo>
                    <a:pt x="75" y="89"/>
                  </a:moveTo>
                  <a:cubicBezTo>
                    <a:pt x="76" y="89"/>
                    <a:pt x="76" y="89"/>
                    <a:pt x="76" y="89"/>
                  </a:cubicBezTo>
                  <a:cubicBezTo>
                    <a:pt x="77" y="90"/>
                    <a:pt x="76" y="90"/>
                    <a:pt x="75" y="89"/>
                  </a:cubicBezTo>
                  <a:moveTo>
                    <a:pt x="32" y="73"/>
                  </a:moveTo>
                  <a:cubicBezTo>
                    <a:pt x="32" y="72"/>
                    <a:pt x="32" y="72"/>
                    <a:pt x="32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2" y="73"/>
                  </a:cubicBezTo>
                  <a:moveTo>
                    <a:pt x="68" y="90"/>
                  </a:moveTo>
                  <a:cubicBezTo>
                    <a:pt x="68" y="89"/>
                    <a:pt x="69" y="89"/>
                    <a:pt x="68" y="88"/>
                  </a:cubicBezTo>
                  <a:cubicBezTo>
                    <a:pt x="69" y="88"/>
                    <a:pt x="70" y="87"/>
                    <a:pt x="71" y="87"/>
                  </a:cubicBezTo>
                  <a:cubicBezTo>
                    <a:pt x="71" y="88"/>
                    <a:pt x="69" y="88"/>
                    <a:pt x="69" y="88"/>
                  </a:cubicBezTo>
                  <a:cubicBezTo>
                    <a:pt x="68" y="89"/>
                    <a:pt x="69" y="89"/>
                    <a:pt x="68" y="90"/>
                  </a:cubicBezTo>
                  <a:moveTo>
                    <a:pt x="39" y="89"/>
                  </a:moveTo>
                  <a:cubicBezTo>
                    <a:pt x="40" y="87"/>
                    <a:pt x="40" y="88"/>
                    <a:pt x="40" y="88"/>
                  </a:cubicBezTo>
                  <a:cubicBezTo>
                    <a:pt x="40" y="89"/>
                    <a:pt x="40" y="88"/>
                    <a:pt x="40" y="88"/>
                  </a:cubicBezTo>
                  <a:cubicBezTo>
                    <a:pt x="39" y="88"/>
                    <a:pt x="39" y="89"/>
                    <a:pt x="39" y="89"/>
                  </a:cubicBezTo>
                  <a:moveTo>
                    <a:pt x="30" y="63"/>
                  </a:moveTo>
                  <a:cubicBezTo>
                    <a:pt x="30" y="64"/>
                    <a:pt x="31" y="63"/>
                    <a:pt x="31" y="64"/>
                  </a:cubicBezTo>
                  <a:cubicBezTo>
                    <a:pt x="31" y="64"/>
                    <a:pt x="31" y="64"/>
                    <a:pt x="32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1" y="64"/>
                    <a:pt x="32" y="65"/>
                    <a:pt x="31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0" y="64"/>
                    <a:pt x="30" y="64"/>
                  </a:cubicBezTo>
                  <a:cubicBezTo>
                    <a:pt x="30" y="64"/>
                    <a:pt x="30" y="64"/>
                    <a:pt x="29" y="64"/>
                  </a:cubicBezTo>
                  <a:cubicBezTo>
                    <a:pt x="30" y="63"/>
                    <a:pt x="29" y="63"/>
                    <a:pt x="29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moveTo>
                    <a:pt x="65" y="89"/>
                  </a:moveTo>
                  <a:cubicBezTo>
                    <a:pt x="65" y="88"/>
                    <a:pt x="66" y="88"/>
                    <a:pt x="66" y="89"/>
                  </a:cubicBezTo>
                  <a:cubicBezTo>
                    <a:pt x="66" y="89"/>
                    <a:pt x="66" y="89"/>
                    <a:pt x="66" y="88"/>
                  </a:cubicBezTo>
                  <a:cubicBezTo>
                    <a:pt x="67" y="89"/>
                    <a:pt x="67" y="88"/>
                    <a:pt x="67" y="88"/>
                  </a:cubicBezTo>
                  <a:cubicBezTo>
                    <a:pt x="67" y="88"/>
                    <a:pt x="67" y="87"/>
                    <a:pt x="68" y="88"/>
                  </a:cubicBezTo>
                  <a:cubicBezTo>
                    <a:pt x="67" y="88"/>
                    <a:pt x="67" y="89"/>
                    <a:pt x="67" y="89"/>
                  </a:cubicBezTo>
                  <a:cubicBezTo>
                    <a:pt x="66" y="90"/>
                    <a:pt x="66" y="89"/>
                    <a:pt x="65" y="89"/>
                  </a:cubicBezTo>
                  <a:moveTo>
                    <a:pt x="116" y="61"/>
                  </a:moveTo>
                  <a:cubicBezTo>
                    <a:pt x="117" y="61"/>
                    <a:pt x="118" y="63"/>
                    <a:pt x="116" y="62"/>
                  </a:cubicBezTo>
                  <a:cubicBezTo>
                    <a:pt x="116" y="62"/>
                    <a:pt x="117" y="62"/>
                    <a:pt x="117" y="62"/>
                  </a:cubicBezTo>
                  <a:cubicBezTo>
                    <a:pt x="117" y="62"/>
                    <a:pt x="116" y="62"/>
                    <a:pt x="116" y="62"/>
                  </a:cubicBezTo>
                  <a:cubicBezTo>
                    <a:pt x="116" y="63"/>
                    <a:pt x="117" y="63"/>
                    <a:pt x="117" y="63"/>
                  </a:cubicBezTo>
                  <a:cubicBezTo>
                    <a:pt x="116" y="63"/>
                    <a:pt x="115" y="62"/>
                    <a:pt x="115" y="62"/>
                  </a:cubicBezTo>
                  <a:cubicBezTo>
                    <a:pt x="115" y="61"/>
                    <a:pt x="116" y="62"/>
                    <a:pt x="116" y="61"/>
                  </a:cubicBezTo>
                  <a:moveTo>
                    <a:pt x="111" y="71"/>
                  </a:moveTo>
                  <a:cubicBezTo>
                    <a:pt x="111" y="71"/>
                    <a:pt x="111" y="72"/>
                    <a:pt x="110" y="71"/>
                  </a:cubicBezTo>
                  <a:cubicBezTo>
                    <a:pt x="110" y="71"/>
                    <a:pt x="111" y="71"/>
                    <a:pt x="111" y="71"/>
                  </a:cubicBezTo>
                  <a:cubicBezTo>
                    <a:pt x="110" y="70"/>
                    <a:pt x="110" y="71"/>
                    <a:pt x="109" y="70"/>
                  </a:cubicBezTo>
                  <a:cubicBezTo>
                    <a:pt x="110" y="70"/>
                    <a:pt x="111" y="70"/>
                    <a:pt x="110" y="70"/>
                  </a:cubicBezTo>
                  <a:cubicBezTo>
                    <a:pt x="109" y="69"/>
                    <a:pt x="110" y="69"/>
                    <a:pt x="111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1" y="71"/>
                    <a:pt x="111" y="71"/>
                    <a:pt x="111" y="71"/>
                  </a:cubicBezTo>
                  <a:moveTo>
                    <a:pt x="116" y="71"/>
                  </a:moveTo>
                  <a:cubicBezTo>
                    <a:pt x="116" y="72"/>
                    <a:pt x="115" y="72"/>
                    <a:pt x="115" y="73"/>
                  </a:cubicBezTo>
                  <a:cubicBezTo>
                    <a:pt x="114" y="73"/>
                    <a:pt x="114" y="72"/>
                    <a:pt x="113" y="72"/>
                  </a:cubicBezTo>
                  <a:cubicBezTo>
                    <a:pt x="113" y="71"/>
                    <a:pt x="114" y="72"/>
                    <a:pt x="114" y="72"/>
                  </a:cubicBezTo>
                  <a:cubicBezTo>
                    <a:pt x="115" y="72"/>
                    <a:pt x="114" y="72"/>
                    <a:pt x="114" y="72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14" y="71"/>
                    <a:pt x="113" y="71"/>
                    <a:pt x="113" y="71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3" y="71"/>
                    <a:pt x="111" y="71"/>
                    <a:pt x="112" y="71"/>
                  </a:cubicBezTo>
                  <a:cubicBezTo>
                    <a:pt x="111" y="71"/>
                    <a:pt x="111" y="70"/>
                    <a:pt x="112" y="71"/>
                  </a:cubicBezTo>
                  <a:cubicBezTo>
                    <a:pt x="113" y="70"/>
                    <a:pt x="112" y="70"/>
                    <a:pt x="113" y="69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14" y="70"/>
                    <a:pt x="113" y="70"/>
                    <a:pt x="114" y="70"/>
                  </a:cubicBezTo>
                  <a:cubicBezTo>
                    <a:pt x="114" y="70"/>
                    <a:pt x="113" y="69"/>
                    <a:pt x="113" y="69"/>
                  </a:cubicBezTo>
                  <a:cubicBezTo>
                    <a:pt x="113" y="69"/>
                    <a:pt x="114" y="69"/>
                    <a:pt x="114" y="69"/>
                  </a:cubicBezTo>
                  <a:cubicBezTo>
                    <a:pt x="114" y="69"/>
                    <a:pt x="113" y="68"/>
                    <a:pt x="114" y="68"/>
                  </a:cubicBezTo>
                  <a:cubicBezTo>
                    <a:pt x="115" y="68"/>
                    <a:pt x="115" y="69"/>
                    <a:pt x="114" y="69"/>
                  </a:cubicBezTo>
                  <a:cubicBezTo>
                    <a:pt x="115" y="70"/>
                    <a:pt x="115" y="70"/>
                    <a:pt x="116" y="71"/>
                  </a:cubicBezTo>
                  <a:cubicBezTo>
                    <a:pt x="116" y="71"/>
                    <a:pt x="115" y="70"/>
                    <a:pt x="115" y="71"/>
                  </a:cubicBezTo>
                  <a:cubicBezTo>
                    <a:pt x="115" y="71"/>
                    <a:pt x="115" y="71"/>
                    <a:pt x="116" y="71"/>
                  </a:cubicBezTo>
                  <a:moveTo>
                    <a:pt x="112" y="62"/>
                  </a:moveTo>
                  <a:cubicBezTo>
                    <a:pt x="112" y="62"/>
                    <a:pt x="112" y="62"/>
                    <a:pt x="113" y="62"/>
                  </a:cubicBezTo>
                  <a:cubicBezTo>
                    <a:pt x="113" y="62"/>
                    <a:pt x="112" y="62"/>
                    <a:pt x="112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5" y="61"/>
                    <a:pt x="113" y="61"/>
                    <a:pt x="113" y="62"/>
                  </a:cubicBezTo>
                  <a:cubicBezTo>
                    <a:pt x="113" y="62"/>
                    <a:pt x="112" y="62"/>
                    <a:pt x="112" y="62"/>
                  </a:cubicBezTo>
                  <a:moveTo>
                    <a:pt x="113" y="64"/>
                  </a:moveTo>
                  <a:cubicBezTo>
                    <a:pt x="112" y="64"/>
                    <a:pt x="112" y="63"/>
                    <a:pt x="113" y="63"/>
                  </a:cubicBezTo>
                  <a:cubicBezTo>
                    <a:pt x="112" y="63"/>
                    <a:pt x="112" y="63"/>
                    <a:pt x="112" y="62"/>
                  </a:cubicBezTo>
                  <a:cubicBezTo>
                    <a:pt x="112" y="63"/>
                    <a:pt x="113" y="63"/>
                    <a:pt x="113" y="62"/>
                  </a:cubicBezTo>
                  <a:cubicBezTo>
                    <a:pt x="115" y="63"/>
                    <a:pt x="113" y="63"/>
                    <a:pt x="113" y="64"/>
                  </a:cubicBezTo>
                  <a:cubicBezTo>
                    <a:pt x="113" y="64"/>
                    <a:pt x="113" y="64"/>
                    <a:pt x="113" y="64"/>
                  </a:cubicBezTo>
                  <a:moveTo>
                    <a:pt x="108" y="74"/>
                  </a:moveTo>
                  <a:cubicBezTo>
                    <a:pt x="109" y="74"/>
                    <a:pt x="109" y="74"/>
                    <a:pt x="109" y="74"/>
                  </a:cubicBezTo>
                  <a:cubicBezTo>
                    <a:pt x="109" y="74"/>
                    <a:pt x="110" y="75"/>
                    <a:pt x="109" y="75"/>
                  </a:cubicBezTo>
                  <a:cubicBezTo>
                    <a:pt x="109" y="75"/>
                    <a:pt x="109" y="74"/>
                    <a:pt x="108" y="74"/>
                  </a:cubicBezTo>
                  <a:moveTo>
                    <a:pt x="111" y="76"/>
                  </a:moveTo>
                  <a:cubicBezTo>
                    <a:pt x="112" y="76"/>
                    <a:pt x="112" y="77"/>
                    <a:pt x="112" y="76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76"/>
                    <a:pt x="113" y="76"/>
                    <a:pt x="113" y="76"/>
                  </a:cubicBezTo>
                  <a:cubicBezTo>
                    <a:pt x="113" y="77"/>
                    <a:pt x="113" y="78"/>
                    <a:pt x="111" y="76"/>
                  </a:cubicBezTo>
                  <a:moveTo>
                    <a:pt x="113" y="76"/>
                  </a:moveTo>
                  <a:cubicBezTo>
                    <a:pt x="112" y="75"/>
                    <a:pt x="113" y="75"/>
                    <a:pt x="113" y="75"/>
                  </a:cubicBezTo>
                  <a:cubicBezTo>
                    <a:pt x="112" y="74"/>
                    <a:pt x="114" y="74"/>
                    <a:pt x="114" y="73"/>
                  </a:cubicBezTo>
                  <a:cubicBezTo>
                    <a:pt x="115" y="74"/>
                    <a:pt x="114" y="74"/>
                    <a:pt x="114" y="74"/>
                  </a:cubicBezTo>
                  <a:cubicBezTo>
                    <a:pt x="114" y="75"/>
                    <a:pt x="114" y="76"/>
                    <a:pt x="113" y="76"/>
                  </a:cubicBezTo>
                  <a:moveTo>
                    <a:pt x="111" y="75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1" y="74"/>
                    <a:pt x="111" y="74"/>
                    <a:pt x="110" y="74"/>
                  </a:cubicBezTo>
                  <a:cubicBezTo>
                    <a:pt x="110" y="74"/>
                    <a:pt x="111" y="73"/>
                    <a:pt x="110" y="74"/>
                  </a:cubicBezTo>
                  <a:cubicBezTo>
                    <a:pt x="109" y="73"/>
                    <a:pt x="110" y="73"/>
                    <a:pt x="110" y="73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73"/>
                    <a:pt x="112" y="72"/>
                    <a:pt x="113" y="73"/>
                  </a:cubicBezTo>
                  <a:cubicBezTo>
                    <a:pt x="112" y="73"/>
                    <a:pt x="112" y="74"/>
                    <a:pt x="112" y="74"/>
                  </a:cubicBezTo>
                  <a:cubicBezTo>
                    <a:pt x="111" y="74"/>
                    <a:pt x="110" y="73"/>
                    <a:pt x="111" y="74"/>
                  </a:cubicBezTo>
                  <a:cubicBezTo>
                    <a:pt x="111" y="74"/>
                    <a:pt x="111" y="73"/>
                    <a:pt x="112" y="74"/>
                  </a:cubicBezTo>
                  <a:cubicBezTo>
                    <a:pt x="112" y="75"/>
                    <a:pt x="111" y="74"/>
                    <a:pt x="111" y="75"/>
                  </a:cubicBezTo>
                  <a:moveTo>
                    <a:pt x="113" y="61"/>
                  </a:moveTo>
                  <a:cubicBezTo>
                    <a:pt x="113" y="61"/>
                    <a:pt x="112" y="61"/>
                    <a:pt x="112" y="61"/>
                  </a:cubicBezTo>
                  <a:cubicBezTo>
                    <a:pt x="112" y="61"/>
                    <a:pt x="112" y="60"/>
                    <a:pt x="113" y="60"/>
                  </a:cubicBezTo>
                  <a:cubicBezTo>
                    <a:pt x="113" y="59"/>
                    <a:pt x="113" y="59"/>
                    <a:pt x="113" y="58"/>
                  </a:cubicBezTo>
                  <a:cubicBezTo>
                    <a:pt x="112" y="58"/>
                    <a:pt x="113" y="58"/>
                    <a:pt x="113" y="58"/>
                  </a:cubicBezTo>
                  <a:cubicBezTo>
                    <a:pt x="113" y="59"/>
                    <a:pt x="114" y="60"/>
                    <a:pt x="113" y="61"/>
                  </a:cubicBezTo>
                  <a:moveTo>
                    <a:pt x="109" y="72"/>
                  </a:moveTo>
                  <a:cubicBezTo>
                    <a:pt x="109" y="72"/>
                    <a:pt x="107" y="71"/>
                    <a:pt x="108" y="71"/>
                  </a:cubicBezTo>
                  <a:cubicBezTo>
                    <a:pt x="108" y="71"/>
                    <a:pt x="109" y="71"/>
                    <a:pt x="109" y="72"/>
                  </a:cubicBezTo>
                  <a:cubicBezTo>
                    <a:pt x="110" y="72"/>
                    <a:pt x="109" y="71"/>
                    <a:pt x="110" y="72"/>
                  </a:cubicBezTo>
                  <a:cubicBezTo>
                    <a:pt x="109" y="72"/>
                    <a:pt x="110" y="73"/>
                    <a:pt x="109" y="73"/>
                  </a:cubicBezTo>
                  <a:cubicBezTo>
                    <a:pt x="108" y="72"/>
                    <a:pt x="108" y="73"/>
                    <a:pt x="108" y="72"/>
                  </a:cubicBezTo>
                  <a:cubicBezTo>
                    <a:pt x="108" y="72"/>
                    <a:pt x="109" y="73"/>
                    <a:pt x="109" y="72"/>
                  </a:cubicBezTo>
                  <a:moveTo>
                    <a:pt x="106" y="70"/>
                  </a:moveTo>
                  <a:cubicBezTo>
                    <a:pt x="106" y="70"/>
                    <a:pt x="107" y="70"/>
                    <a:pt x="106" y="69"/>
                  </a:cubicBezTo>
                  <a:cubicBezTo>
                    <a:pt x="107" y="69"/>
                    <a:pt x="106" y="69"/>
                    <a:pt x="107" y="69"/>
                  </a:cubicBezTo>
                  <a:cubicBezTo>
                    <a:pt x="107" y="69"/>
                    <a:pt x="108" y="70"/>
                    <a:pt x="107" y="70"/>
                  </a:cubicBezTo>
                  <a:cubicBezTo>
                    <a:pt x="107" y="70"/>
                    <a:pt x="107" y="70"/>
                    <a:pt x="106" y="70"/>
                  </a:cubicBezTo>
                  <a:moveTo>
                    <a:pt x="115" y="65"/>
                  </a:moveTo>
                  <a:cubicBezTo>
                    <a:pt x="115" y="65"/>
                    <a:pt x="114" y="65"/>
                    <a:pt x="114" y="64"/>
                  </a:cubicBezTo>
                  <a:cubicBezTo>
                    <a:pt x="115" y="64"/>
                    <a:pt x="115" y="64"/>
                    <a:pt x="116" y="64"/>
                  </a:cubicBezTo>
                  <a:cubicBezTo>
                    <a:pt x="116" y="65"/>
                    <a:pt x="117" y="64"/>
                    <a:pt x="117" y="65"/>
                  </a:cubicBezTo>
                  <a:cubicBezTo>
                    <a:pt x="116" y="65"/>
                    <a:pt x="116" y="65"/>
                    <a:pt x="115" y="65"/>
                  </a:cubicBezTo>
                  <a:cubicBezTo>
                    <a:pt x="115" y="65"/>
                    <a:pt x="116" y="66"/>
                    <a:pt x="117" y="65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6" y="66"/>
                    <a:pt x="116" y="65"/>
                    <a:pt x="115" y="65"/>
                  </a:cubicBezTo>
                  <a:cubicBezTo>
                    <a:pt x="115" y="66"/>
                    <a:pt x="116" y="66"/>
                    <a:pt x="115" y="66"/>
                  </a:cubicBezTo>
                  <a:cubicBezTo>
                    <a:pt x="114" y="66"/>
                    <a:pt x="114" y="66"/>
                    <a:pt x="114" y="65"/>
                  </a:cubicBezTo>
                  <a:cubicBezTo>
                    <a:pt x="114" y="65"/>
                    <a:pt x="115" y="65"/>
                    <a:pt x="115" y="65"/>
                  </a:cubicBezTo>
                  <a:moveTo>
                    <a:pt x="111" y="50"/>
                  </a:moveTo>
                  <a:cubicBezTo>
                    <a:pt x="111" y="51"/>
                    <a:pt x="111" y="50"/>
                    <a:pt x="111" y="49"/>
                  </a:cubicBezTo>
                  <a:cubicBezTo>
                    <a:pt x="112" y="49"/>
                    <a:pt x="111" y="50"/>
                    <a:pt x="111" y="50"/>
                  </a:cubicBezTo>
                  <a:moveTo>
                    <a:pt x="119" y="54"/>
                  </a:moveTo>
                  <a:cubicBezTo>
                    <a:pt x="119" y="54"/>
                    <a:pt x="119" y="53"/>
                    <a:pt x="119" y="53"/>
                  </a:cubicBezTo>
                  <a:cubicBezTo>
                    <a:pt x="120" y="52"/>
                    <a:pt x="120" y="54"/>
                    <a:pt x="120" y="54"/>
                  </a:cubicBezTo>
                  <a:cubicBezTo>
                    <a:pt x="120" y="54"/>
                    <a:pt x="120" y="54"/>
                    <a:pt x="121" y="54"/>
                  </a:cubicBezTo>
                  <a:cubicBezTo>
                    <a:pt x="122" y="54"/>
                    <a:pt x="120" y="53"/>
                    <a:pt x="120" y="53"/>
                  </a:cubicBezTo>
                  <a:cubicBezTo>
                    <a:pt x="120" y="53"/>
                    <a:pt x="121" y="52"/>
                    <a:pt x="121" y="52"/>
                  </a:cubicBezTo>
                  <a:cubicBezTo>
                    <a:pt x="120" y="52"/>
                    <a:pt x="120" y="52"/>
                    <a:pt x="119" y="52"/>
                  </a:cubicBezTo>
                  <a:cubicBezTo>
                    <a:pt x="119" y="52"/>
                    <a:pt x="119" y="52"/>
                    <a:pt x="120" y="52"/>
                  </a:cubicBezTo>
                  <a:cubicBezTo>
                    <a:pt x="120" y="51"/>
                    <a:pt x="119" y="51"/>
                    <a:pt x="119" y="51"/>
                  </a:cubicBezTo>
                  <a:cubicBezTo>
                    <a:pt x="119" y="50"/>
                    <a:pt x="121" y="50"/>
                    <a:pt x="120" y="50"/>
                  </a:cubicBezTo>
                  <a:cubicBezTo>
                    <a:pt x="120" y="49"/>
                    <a:pt x="119" y="50"/>
                    <a:pt x="119" y="50"/>
                  </a:cubicBezTo>
                  <a:cubicBezTo>
                    <a:pt x="119" y="50"/>
                    <a:pt x="119" y="49"/>
                    <a:pt x="119" y="49"/>
                  </a:cubicBezTo>
                  <a:cubicBezTo>
                    <a:pt x="119" y="49"/>
                    <a:pt x="119" y="49"/>
                    <a:pt x="120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0" y="49"/>
                    <a:pt x="120" y="49"/>
                    <a:pt x="119" y="49"/>
                  </a:cubicBezTo>
                  <a:cubicBezTo>
                    <a:pt x="120" y="48"/>
                    <a:pt x="120" y="47"/>
                    <a:pt x="120" y="47"/>
                  </a:cubicBezTo>
                  <a:cubicBezTo>
                    <a:pt x="120" y="47"/>
                    <a:pt x="120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3" y="49"/>
                    <a:pt x="123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1"/>
                    <a:pt x="123" y="51"/>
                    <a:pt x="123" y="51"/>
                  </a:cubicBezTo>
                  <a:cubicBezTo>
                    <a:pt x="123" y="51"/>
                    <a:pt x="123" y="51"/>
                    <a:pt x="124" y="51"/>
                  </a:cubicBezTo>
                  <a:cubicBezTo>
                    <a:pt x="124" y="52"/>
                    <a:pt x="123" y="52"/>
                    <a:pt x="123" y="53"/>
                  </a:cubicBezTo>
                  <a:cubicBezTo>
                    <a:pt x="123" y="53"/>
                    <a:pt x="124" y="54"/>
                    <a:pt x="124" y="55"/>
                  </a:cubicBezTo>
                  <a:cubicBezTo>
                    <a:pt x="124" y="56"/>
                    <a:pt x="123" y="56"/>
                    <a:pt x="123" y="57"/>
                  </a:cubicBezTo>
                  <a:cubicBezTo>
                    <a:pt x="123" y="57"/>
                    <a:pt x="123" y="57"/>
                    <a:pt x="123" y="58"/>
                  </a:cubicBezTo>
                  <a:cubicBezTo>
                    <a:pt x="124" y="59"/>
                    <a:pt x="122" y="60"/>
                    <a:pt x="123" y="61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2" y="61"/>
                    <a:pt x="123" y="60"/>
                    <a:pt x="122" y="60"/>
                  </a:cubicBezTo>
                  <a:cubicBezTo>
                    <a:pt x="122" y="61"/>
                    <a:pt x="122" y="61"/>
                    <a:pt x="123" y="62"/>
                  </a:cubicBezTo>
                  <a:cubicBezTo>
                    <a:pt x="122" y="63"/>
                    <a:pt x="122" y="64"/>
                    <a:pt x="122" y="65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20" y="66"/>
                    <a:pt x="120" y="66"/>
                    <a:pt x="119" y="66"/>
                  </a:cubicBezTo>
                  <a:cubicBezTo>
                    <a:pt x="118" y="66"/>
                    <a:pt x="119" y="65"/>
                    <a:pt x="119" y="65"/>
                  </a:cubicBezTo>
                  <a:cubicBezTo>
                    <a:pt x="120" y="65"/>
                    <a:pt x="120" y="64"/>
                    <a:pt x="120" y="64"/>
                  </a:cubicBezTo>
                  <a:cubicBezTo>
                    <a:pt x="120" y="64"/>
                    <a:pt x="120" y="63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63"/>
                    <a:pt x="120" y="62"/>
                    <a:pt x="120" y="62"/>
                  </a:cubicBezTo>
                  <a:cubicBezTo>
                    <a:pt x="120" y="62"/>
                    <a:pt x="121" y="61"/>
                    <a:pt x="120" y="61"/>
                  </a:cubicBezTo>
                  <a:cubicBezTo>
                    <a:pt x="121" y="61"/>
                    <a:pt x="121" y="62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0" y="61"/>
                    <a:pt x="120" y="60"/>
                    <a:pt x="119" y="60"/>
                  </a:cubicBezTo>
                  <a:cubicBezTo>
                    <a:pt x="120" y="59"/>
                    <a:pt x="120" y="58"/>
                    <a:pt x="120" y="57"/>
                  </a:cubicBezTo>
                  <a:cubicBezTo>
                    <a:pt x="120" y="56"/>
                    <a:pt x="119" y="56"/>
                    <a:pt x="118" y="56"/>
                  </a:cubicBezTo>
                  <a:cubicBezTo>
                    <a:pt x="119" y="56"/>
                    <a:pt x="119" y="55"/>
                    <a:pt x="119" y="55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4"/>
                    <a:pt x="120" y="54"/>
                    <a:pt x="119" y="54"/>
                  </a:cubicBezTo>
                  <a:moveTo>
                    <a:pt x="120" y="59"/>
                  </a:moveTo>
                  <a:cubicBezTo>
                    <a:pt x="120" y="59"/>
                    <a:pt x="121" y="59"/>
                    <a:pt x="121" y="59"/>
                  </a:cubicBezTo>
                  <a:cubicBezTo>
                    <a:pt x="119" y="59"/>
                    <a:pt x="120" y="59"/>
                    <a:pt x="120" y="60"/>
                  </a:cubicBezTo>
                  <a:cubicBezTo>
                    <a:pt x="121" y="60"/>
                    <a:pt x="122" y="60"/>
                    <a:pt x="122" y="60"/>
                  </a:cubicBezTo>
                  <a:cubicBezTo>
                    <a:pt x="121" y="59"/>
                    <a:pt x="121" y="60"/>
                    <a:pt x="120" y="59"/>
                  </a:cubicBezTo>
                  <a:moveTo>
                    <a:pt x="121" y="58"/>
                  </a:moveTo>
                  <a:cubicBezTo>
                    <a:pt x="121" y="59"/>
                    <a:pt x="122" y="59"/>
                    <a:pt x="122" y="59"/>
                  </a:cubicBezTo>
                  <a:cubicBezTo>
                    <a:pt x="121" y="59"/>
                    <a:pt x="121" y="59"/>
                    <a:pt x="122" y="59"/>
                  </a:cubicBezTo>
                  <a:cubicBezTo>
                    <a:pt x="121" y="59"/>
                    <a:pt x="123" y="59"/>
                    <a:pt x="123" y="59"/>
                  </a:cubicBezTo>
                  <a:cubicBezTo>
                    <a:pt x="121" y="59"/>
                    <a:pt x="122" y="58"/>
                    <a:pt x="121" y="58"/>
                  </a:cubicBezTo>
                  <a:moveTo>
                    <a:pt x="121" y="57"/>
                  </a:moveTo>
                  <a:cubicBezTo>
                    <a:pt x="120" y="57"/>
                    <a:pt x="120" y="58"/>
                    <a:pt x="120" y="58"/>
                  </a:cubicBezTo>
                  <a:cubicBezTo>
                    <a:pt x="121" y="58"/>
                    <a:pt x="121" y="58"/>
                    <a:pt x="122" y="58"/>
                  </a:cubicBezTo>
                  <a:cubicBezTo>
                    <a:pt x="122" y="58"/>
                    <a:pt x="121" y="58"/>
                    <a:pt x="121" y="57"/>
                  </a:cubicBezTo>
                  <a:moveTo>
                    <a:pt x="122" y="50"/>
                  </a:moveTo>
                  <a:cubicBezTo>
                    <a:pt x="122" y="50"/>
                    <a:pt x="122" y="50"/>
                    <a:pt x="122" y="49"/>
                  </a:cubicBezTo>
                  <a:cubicBezTo>
                    <a:pt x="122" y="49"/>
                    <a:pt x="122" y="49"/>
                    <a:pt x="121" y="49"/>
                  </a:cubicBezTo>
                  <a:cubicBezTo>
                    <a:pt x="121" y="49"/>
                    <a:pt x="121" y="50"/>
                    <a:pt x="122" y="50"/>
                  </a:cubicBezTo>
                  <a:moveTo>
                    <a:pt x="122" y="55"/>
                  </a:moveTo>
                  <a:cubicBezTo>
                    <a:pt x="122" y="55"/>
                    <a:pt x="121" y="57"/>
                    <a:pt x="122" y="56"/>
                  </a:cubicBezTo>
                  <a:cubicBezTo>
                    <a:pt x="122" y="56"/>
                    <a:pt x="123" y="54"/>
                    <a:pt x="122" y="55"/>
                  </a:cubicBezTo>
                  <a:moveTo>
                    <a:pt x="120" y="55"/>
                  </a:moveTo>
                  <a:cubicBezTo>
                    <a:pt x="118" y="55"/>
                    <a:pt x="120" y="56"/>
                    <a:pt x="121" y="56"/>
                  </a:cubicBezTo>
                  <a:cubicBezTo>
                    <a:pt x="121" y="55"/>
                    <a:pt x="119" y="56"/>
                    <a:pt x="120" y="55"/>
                  </a:cubicBezTo>
                  <a:moveTo>
                    <a:pt x="77" y="87"/>
                  </a:moveTo>
                  <a:cubicBezTo>
                    <a:pt x="77" y="87"/>
                    <a:pt x="76" y="86"/>
                    <a:pt x="77" y="86"/>
                  </a:cubicBezTo>
                  <a:cubicBezTo>
                    <a:pt x="77" y="87"/>
                    <a:pt x="77" y="87"/>
                    <a:pt x="77" y="88"/>
                  </a:cubicBezTo>
                  <a:cubicBezTo>
                    <a:pt x="77" y="88"/>
                    <a:pt x="77" y="88"/>
                    <a:pt x="77" y="87"/>
                  </a:cubicBezTo>
                  <a:moveTo>
                    <a:pt x="108" y="38"/>
                  </a:moveTo>
                  <a:cubicBezTo>
                    <a:pt x="109" y="37"/>
                    <a:pt x="108" y="39"/>
                    <a:pt x="109" y="39"/>
                  </a:cubicBezTo>
                  <a:cubicBezTo>
                    <a:pt x="108" y="39"/>
                    <a:pt x="108" y="38"/>
                    <a:pt x="108" y="38"/>
                  </a:cubicBezTo>
                  <a:moveTo>
                    <a:pt x="116" y="61"/>
                  </a:moveTo>
                  <a:cubicBezTo>
                    <a:pt x="116" y="60"/>
                    <a:pt x="117" y="61"/>
                    <a:pt x="117" y="60"/>
                  </a:cubicBezTo>
                  <a:cubicBezTo>
                    <a:pt x="118" y="61"/>
                    <a:pt x="116" y="61"/>
                    <a:pt x="117" y="61"/>
                  </a:cubicBezTo>
                  <a:cubicBezTo>
                    <a:pt x="117" y="62"/>
                    <a:pt x="117" y="61"/>
                    <a:pt x="116" y="61"/>
                  </a:cubicBezTo>
                  <a:moveTo>
                    <a:pt x="119" y="60"/>
                  </a:moveTo>
                  <a:cubicBezTo>
                    <a:pt x="120" y="60"/>
                    <a:pt x="119" y="61"/>
                    <a:pt x="120" y="61"/>
                  </a:cubicBezTo>
                  <a:cubicBezTo>
                    <a:pt x="120" y="61"/>
                    <a:pt x="120" y="61"/>
                    <a:pt x="120" y="62"/>
                  </a:cubicBezTo>
                  <a:cubicBezTo>
                    <a:pt x="118" y="61"/>
                    <a:pt x="119" y="61"/>
                    <a:pt x="119" y="60"/>
                  </a:cubicBezTo>
                  <a:moveTo>
                    <a:pt x="113" y="57"/>
                  </a:move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7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2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2" y="56"/>
                  </a:cubicBezTo>
                  <a:cubicBezTo>
                    <a:pt x="113" y="56"/>
                    <a:pt x="113" y="56"/>
                    <a:pt x="112" y="55"/>
                  </a:cubicBezTo>
                  <a:cubicBezTo>
                    <a:pt x="113" y="55"/>
                    <a:pt x="113" y="56"/>
                    <a:pt x="114" y="55"/>
                  </a:cubicBezTo>
                  <a:cubicBezTo>
                    <a:pt x="114" y="55"/>
                    <a:pt x="113" y="56"/>
                    <a:pt x="113" y="56"/>
                  </a:cubicBezTo>
                  <a:cubicBezTo>
                    <a:pt x="113" y="56"/>
                    <a:pt x="114" y="56"/>
                    <a:pt x="114" y="56"/>
                  </a:cubicBezTo>
                  <a:cubicBezTo>
                    <a:pt x="114" y="56"/>
                    <a:pt x="114" y="56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moveTo>
                    <a:pt x="31" y="61"/>
                  </a:moveTo>
                  <a:cubicBezTo>
                    <a:pt x="32" y="61"/>
                    <a:pt x="32" y="62"/>
                    <a:pt x="32" y="62"/>
                  </a:cubicBezTo>
                  <a:cubicBezTo>
                    <a:pt x="31" y="62"/>
                    <a:pt x="31" y="62"/>
                    <a:pt x="31" y="61"/>
                  </a:cubicBezTo>
                  <a:moveTo>
                    <a:pt x="115" y="58"/>
                  </a:moveTo>
                  <a:cubicBezTo>
                    <a:pt x="115" y="57"/>
                    <a:pt x="117" y="57"/>
                    <a:pt x="115" y="57"/>
                  </a:cubicBezTo>
                  <a:cubicBezTo>
                    <a:pt x="115" y="56"/>
                    <a:pt x="116" y="56"/>
                    <a:pt x="116" y="56"/>
                  </a:cubicBezTo>
                  <a:cubicBezTo>
                    <a:pt x="116" y="55"/>
                    <a:pt x="114" y="55"/>
                    <a:pt x="115" y="55"/>
                  </a:cubicBezTo>
                  <a:cubicBezTo>
                    <a:pt x="116" y="55"/>
                    <a:pt x="116" y="55"/>
                    <a:pt x="116" y="56"/>
                  </a:cubicBezTo>
                  <a:cubicBezTo>
                    <a:pt x="117" y="57"/>
                    <a:pt x="117" y="58"/>
                    <a:pt x="115" y="58"/>
                  </a:cubicBezTo>
                  <a:moveTo>
                    <a:pt x="116" y="58"/>
                  </a:moveTo>
                  <a:cubicBezTo>
                    <a:pt x="118" y="58"/>
                    <a:pt x="116" y="59"/>
                    <a:pt x="117" y="60"/>
                  </a:cubicBezTo>
                  <a:cubicBezTo>
                    <a:pt x="116" y="60"/>
                    <a:pt x="117" y="60"/>
                    <a:pt x="116" y="60"/>
                  </a:cubicBezTo>
                  <a:cubicBezTo>
                    <a:pt x="114" y="60"/>
                    <a:pt x="117" y="59"/>
                    <a:pt x="116" y="58"/>
                  </a:cubicBezTo>
                  <a:moveTo>
                    <a:pt x="119" y="57"/>
                  </a:moveTo>
                  <a:cubicBezTo>
                    <a:pt x="119" y="57"/>
                    <a:pt x="118" y="57"/>
                    <a:pt x="118" y="57"/>
                  </a:cubicBezTo>
                  <a:cubicBezTo>
                    <a:pt x="119" y="56"/>
                    <a:pt x="118" y="57"/>
                    <a:pt x="119" y="57"/>
                  </a:cubicBezTo>
                  <a:cubicBezTo>
                    <a:pt x="119" y="58"/>
                    <a:pt x="118" y="58"/>
                    <a:pt x="119" y="59"/>
                  </a:cubicBezTo>
                  <a:cubicBezTo>
                    <a:pt x="118" y="59"/>
                    <a:pt x="118" y="59"/>
                    <a:pt x="118" y="58"/>
                  </a:cubicBezTo>
                  <a:cubicBezTo>
                    <a:pt x="118" y="58"/>
                    <a:pt x="119" y="57"/>
                    <a:pt x="119" y="57"/>
                  </a:cubicBezTo>
                  <a:moveTo>
                    <a:pt x="91" y="53"/>
                  </a:moveTo>
                  <a:cubicBezTo>
                    <a:pt x="92" y="53"/>
                    <a:pt x="93" y="51"/>
                    <a:pt x="94" y="51"/>
                  </a:cubicBezTo>
                  <a:cubicBezTo>
                    <a:pt x="94" y="51"/>
                    <a:pt x="94" y="52"/>
                    <a:pt x="95" y="51"/>
                  </a:cubicBezTo>
                  <a:cubicBezTo>
                    <a:pt x="95" y="51"/>
                    <a:pt x="96" y="51"/>
                    <a:pt x="96" y="52"/>
                  </a:cubicBezTo>
                  <a:cubicBezTo>
                    <a:pt x="96" y="52"/>
                    <a:pt x="96" y="52"/>
                    <a:pt x="97" y="52"/>
                  </a:cubicBezTo>
                  <a:cubicBezTo>
                    <a:pt x="97" y="52"/>
                    <a:pt x="97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8" y="54"/>
                    <a:pt x="97" y="54"/>
                  </a:cubicBezTo>
                  <a:cubicBezTo>
                    <a:pt x="97" y="55"/>
                    <a:pt x="97" y="54"/>
                    <a:pt x="97" y="55"/>
                  </a:cubicBezTo>
                  <a:cubicBezTo>
                    <a:pt x="96" y="55"/>
                    <a:pt x="96" y="56"/>
                    <a:pt x="96" y="56"/>
                  </a:cubicBezTo>
                  <a:cubicBezTo>
                    <a:pt x="97" y="55"/>
                    <a:pt x="98" y="54"/>
                    <a:pt x="98" y="54"/>
                  </a:cubicBezTo>
                  <a:cubicBezTo>
                    <a:pt x="98" y="54"/>
                    <a:pt x="98" y="55"/>
                    <a:pt x="98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6"/>
                    <a:pt x="97" y="55"/>
                  </a:cubicBezTo>
                  <a:cubicBezTo>
                    <a:pt x="98" y="55"/>
                    <a:pt x="98" y="55"/>
                    <a:pt x="99" y="54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8" y="55"/>
                    <a:pt x="97" y="56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9" y="55"/>
                    <a:pt x="98" y="55"/>
                    <a:pt x="99" y="55"/>
                  </a:cubicBezTo>
                  <a:cubicBezTo>
                    <a:pt x="99" y="55"/>
                    <a:pt x="99" y="55"/>
                    <a:pt x="98" y="56"/>
                  </a:cubicBezTo>
                  <a:cubicBezTo>
                    <a:pt x="99" y="56"/>
                    <a:pt x="98" y="56"/>
                    <a:pt x="97" y="56"/>
                  </a:cubicBezTo>
                  <a:cubicBezTo>
                    <a:pt x="97" y="56"/>
                    <a:pt x="97" y="56"/>
                    <a:pt x="95" y="57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57"/>
                    <a:pt x="95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4" y="57"/>
                    <a:pt x="95" y="57"/>
                  </a:cubicBezTo>
                  <a:cubicBezTo>
                    <a:pt x="96" y="56"/>
                    <a:pt x="95" y="56"/>
                    <a:pt x="94" y="57"/>
                  </a:cubicBezTo>
                  <a:cubicBezTo>
                    <a:pt x="94" y="57"/>
                    <a:pt x="95" y="56"/>
                    <a:pt x="95" y="56"/>
                  </a:cubicBezTo>
                  <a:cubicBezTo>
                    <a:pt x="95" y="56"/>
                    <a:pt x="94" y="56"/>
                    <a:pt x="94" y="56"/>
                  </a:cubicBezTo>
                  <a:cubicBezTo>
                    <a:pt x="93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4" y="56"/>
                    <a:pt x="94" y="56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94" y="55"/>
                    <a:pt x="93" y="56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2" y="57"/>
                    <a:pt x="92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7"/>
                    <a:pt x="90" y="56"/>
                    <a:pt x="89" y="56"/>
                  </a:cubicBezTo>
                  <a:cubicBezTo>
                    <a:pt x="90" y="56"/>
                    <a:pt x="90" y="56"/>
                    <a:pt x="90" y="55"/>
                  </a:cubicBezTo>
                  <a:cubicBezTo>
                    <a:pt x="90" y="55"/>
                    <a:pt x="89" y="56"/>
                    <a:pt x="89" y="56"/>
                  </a:cubicBezTo>
                  <a:cubicBezTo>
                    <a:pt x="88" y="56"/>
                    <a:pt x="89" y="56"/>
                    <a:pt x="88" y="56"/>
                  </a:cubicBezTo>
                  <a:cubicBezTo>
                    <a:pt x="89" y="55"/>
                    <a:pt x="90" y="54"/>
                    <a:pt x="91" y="53"/>
                  </a:cubicBezTo>
                  <a:moveTo>
                    <a:pt x="96" y="56"/>
                  </a:moveTo>
                  <a:cubicBezTo>
                    <a:pt x="95" y="56"/>
                    <a:pt x="95" y="56"/>
                    <a:pt x="96" y="56"/>
                  </a:cubicBezTo>
                  <a:cubicBezTo>
                    <a:pt x="96" y="56"/>
                    <a:pt x="96" y="56"/>
                    <a:pt x="96" y="56"/>
                  </a:cubicBezTo>
                  <a:moveTo>
                    <a:pt x="95" y="55"/>
                  </a:moveTo>
                  <a:cubicBezTo>
                    <a:pt x="95" y="56"/>
                    <a:pt x="95" y="56"/>
                    <a:pt x="93" y="56"/>
                  </a:cubicBezTo>
                  <a:cubicBezTo>
                    <a:pt x="93" y="57"/>
                    <a:pt x="95" y="56"/>
                    <a:pt x="95" y="56"/>
                  </a:cubicBezTo>
                  <a:cubicBezTo>
                    <a:pt x="94" y="56"/>
                    <a:pt x="94" y="56"/>
                    <a:pt x="96" y="56"/>
                  </a:cubicBezTo>
                  <a:cubicBezTo>
                    <a:pt x="96" y="55"/>
                    <a:pt x="95" y="56"/>
                    <a:pt x="95" y="56"/>
                  </a:cubicBezTo>
                  <a:cubicBezTo>
                    <a:pt x="95" y="55"/>
                    <a:pt x="96" y="55"/>
                    <a:pt x="95" y="55"/>
                  </a:cubicBezTo>
                  <a:moveTo>
                    <a:pt x="93" y="55"/>
                  </a:moveTo>
                  <a:cubicBezTo>
                    <a:pt x="93" y="55"/>
                    <a:pt x="93" y="55"/>
                    <a:pt x="94" y="55"/>
                  </a:cubicBezTo>
                  <a:cubicBezTo>
                    <a:pt x="94" y="55"/>
                    <a:pt x="94" y="56"/>
                    <a:pt x="94" y="55"/>
                  </a:cubicBezTo>
                  <a:cubicBezTo>
                    <a:pt x="95" y="55"/>
                    <a:pt x="94" y="55"/>
                    <a:pt x="95" y="54"/>
                  </a:cubicBezTo>
                  <a:cubicBezTo>
                    <a:pt x="93" y="55"/>
                    <a:pt x="94" y="54"/>
                    <a:pt x="93" y="55"/>
                  </a:cubicBezTo>
                  <a:moveTo>
                    <a:pt x="95" y="54"/>
                  </a:moveTo>
                  <a:cubicBezTo>
                    <a:pt x="95" y="53"/>
                    <a:pt x="95" y="53"/>
                    <a:pt x="95" y="53"/>
                  </a:cubicBezTo>
                  <a:cubicBezTo>
                    <a:pt x="94" y="53"/>
                    <a:pt x="95" y="54"/>
                    <a:pt x="95" y="54"/>
                  </a:cubicBezTo>
                  <a:moveTo>
                    <a:pt x="92" y="55"/>
                  </a:moveTo>
                  <a:cubicBezTo>
                    <a:pt x="92" y="55"/>
                    <a:pt x="93" y="55"/>
                    <a:pt x="93" y="54"/>
                  </a:cubicBezTo>
                  <a:cubicBezTo>
                    <a:pt x="93" y="54"/>
                    <a:pt x="94" y="54"/>
                    <a:pt x="93" y="54"/>
                  </a:cubicBezTo>
                  <a:lnTo>
                    <a:pt x="92" y="55"/>
                  </a:lnTo>
                  <a:close/>
                  <a:moveTo>
                    <a:pt x="92" y="55"/>
                  </a:moveTo>
                  <a:cubicBezTo>
                    <a:pt x="92" y="55"/>
                    <a:pt x="93" y="54"/>
                    <a:pt x="93" y="54"/>
                  </a:cubicBezTo>
                  <a:cubicBezTo>
                    <a:pt x="93" y="54"/>
                    <a:pt x="91" y="55"/>
                    <a:pt x="92" y="55"/>
                  </a:cubicBezTo>
                  <a:moveTo>
                    <a:pt x="90" y="55"/>
                  </a:move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4"/>
                    <a:pt x="91" y="54"/>
                  </a:cubicBezTo>
                  <a:cubicBezTo>
                    <a:pt x="90" y="54"/>
                    <a:pt x="91" y="54"/>
                    <a:pt x="90" y="55"/>
                  </a:cubicBezTo>
                  <a:moveTo>
                    <a:pt x="86" y="84"/>
                  </a:moveTo>
                  <a:cubicBezTo>
                    <a:pt x="85" y="84"/>
                    <a:pt x="85" y="84"/>
                    <a:pt x="84" y="83"/>
                  </a:cubicBezTo>
                  <a:cubicBezTo>
                    <a:pt x="85" y="83"/>
                    <a:pt x="85" y="84"/>
                    <a:pt x="86" y="83"/>
                  </a:cubicBezTo>
                  <a:cubicBezTo>
                    <a:pt x="86" y="83"/>
                    <a:pt x="86" y="83"/>
                    <a:pt x="86" y="84"/>
                  </a:cubicBezTo>
                  <a:moveTo>
                    <a:pt x="85" y="83"/>
                  </a:moveTo>
                  <a:cubicBezTo>
                    <a:pt x="84" y="82"/>
                    <a:pt x="85" y="81"/>
                    <a:pt x="85" y="82"/>
                  </a:cubicBezTo>
                  <a:cubicBezTo>
                    <a:pt x="86" y="83"/>
                    <a:pt x="85" y="82"/>
                    <a:pt x="85" y="83"/>
                  </a:cubicBezTo>
                  <a:moveTo>
                    <a:pt x="88" y="80"/>
                  </a:moveTo>
                  <a:cubicBezTo>
                    <a:pt x="89" y="81"/>
                    <a:pt x="88" y="83"/>
                    <a:pt x="87" y="82"/>
                  </a:cubicBezTo>
                  <a:cubicBezTo>
                    <a:pt x="87" y="82"/>
                    <a:pt x="87" y="82"/>
                    <a:pt x="87" y="83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6" y="81"/>
                    <a:pt x="89" y="82"/>
                    <a:pt x="88" y="80"/>
                  </a:cubicBezTo>
                  <a:cubicBezTo>
                    <a:pt x="88" y="80"/>
                    <a:pt x="88" y="81"/>
                    <a:pt x="88" y="80"/>
                  </a:cubicBezTo>
                  <a:moveTo>
                    <a:pt x="84" y="84"/>
                  </a:moveTo>
                  <a:cubicBezTo>
                    <a:pt x="84" y="84"/>
                    <a:pt x="84" y="85"/>
                    <a:pt x="83" y="85"/>
                  </a:cubicBezTo>
                  <a:cubicBezTo>
                    <a:pt x="83" y="84"/>
                    <a:pt x="84" y="84"/>
                    <a:pt x="84" y="83"/>
                  </a:cubicBezTo>
                  <a:cubicBezTo>
                    <a:pt x="84" y="83"/>
                    <a:pt x="85" y="84"/>
                    <a:pt x="85" y="85"/>
                  </a:cubicBezTo>
                  <a:cubicBezTo>
                    <a:pt x="85" y="85"/>
                    <a:pt x="85" y="83"/>
                    <a:pt x="85" y="84"/>
                  </a:cubicBezTo>
                  <a:cubicBezTo>
                    <a:pt x="86" y="85"/>
                    <a:pt x="85" y="85"/>
                    <a:pt x="85" y="85"/>
                  </a:cubicBezTo>
                  <a:cubicBezTo>
                    <a:pt x="84" y="84"/>
                    <a:pt x="84" y="84"/>
                    <a:pt x="84" y="84"/>
                  </a:cubicBezTo>
                  <a:moveTo>
                    <a:pt x="88" y="84"/>
                  </a:moveTo>
                  <a:cubicBezTo>
                    <a:pt x="87" y="84"/>
                    <a:pt x="87" y="84"/>
                    <a:pt x="86" y="85"/>
                  </a:cubicBezTo>
                  <a:cubicBezTo>
                    <a:pt x="86" y="83"/>
                    <a:pt x="86" y="83"/>
                    <a:pt x="87" y="82"/>
                  </a:cubicBezTo>
                  <a:cubicBezTo>
                    <a:pt x="87" y="83"/>
                    <a:pt x="86" y="83"/>
                    <a:pt x="87" y="83"/>
                  </a:cubicBezTo>
                  <a:cubicBezTo>
                    <a:pt x="87" y="84"/>
                    <a:pt x="87" y="83"/>
                    <a:pt x="88" y="84"/>
                  </a:cubicBezTo>
                  <a:moveTo>
                    <a:pt x="108" y="68"/>
                  </a:moveTo>
                  <a:cubicBezTo>
                    <a:pt x="108" y="68"/>
                    <a:pt x="108" y="67"/>
                    <a:pt x="108" y="68"/>
                  </a:cubicBezTo>
                  <a:cubicBezTo>
                    <a:pt x="107" y="67"/>
                    <a:pt x="108" y="67"/>
                    <a:pt x="109" y="68"/>
                  </a:cubicBezTo>
                  <a:cubicBezTo>
                    <a:pt x="109" y="68"/>
                    <a:pt x="108" y="68"/>
                    <a:pt x="108" y="68"/>
                  </a:cubicBezTo>
                  <a:moveTo>
                    <a:pt x="83" y="86"/>
                  </a:moveTo>
                  <a:cubicBezTo>
                    <a:pt x="83" y="85"/>
                    <a:pt x="84" y="86"/>
                    <a:pt x="84" y="85"/>
                  </a:cubicBezTo>
                  <a:cubicBezTo>
                    <a:pt x="84" y="86"/>
                    <a:pt x="83" y="86"/>
                    <a:pt x="84" y="87"/>
                  </a:cubicBezTo>
                  <a:cubicBezTo>
                    <a:pt x="84" y="86"/>
                    <a:pt x="83" y="87"/>
                    <a:pt x="83" y="86"/>
                  </a:cubicBezTo>
                  <a:moveTo>
                    <a:pt x="77" y="85"/>
                  </a:moveTo>
                  <a:cubicBezTo>
                    <a:pt x="77" y="84"/>
                    <a:pt x="78" y="83"/>
                    <a:pt x="78" y="84"/>
                  </a:cubicBezTo>
                  <a:cubicBezTo>
                    <a:pt x="79" y="85"/>
                    <a:pt x="78" y="84"/>
                    <a:pt x="78" y="84"/>
                  </a:cubicBezTo>
                  <a:cubicBezTo>
                    <a:pt x="78" y="84"/>
                    <a:pt x="77" y="85"/>
                    <a:pt x="77" y="85"/>
                  </a:cubicBezTo>
                  <a:moveTo>
                    <a:pt x="89" y="83"/>
                  </a:moveTo>
                  <a:cubicBezTo>
                    <a:pt x="90" y="83"/>
                    <a:pt x="89" y="81"/>
                    <a:pt x="89" y="81"/>
                  </a:cubicBezTo>
                  <a:cubicBezTo>
                    <a:pt x="90" y="82"/>
                    <a:pt x="89" y="82"/>
                    <a:pt x="90" y="83"/>
                  </a:cubicBezTo>
                  <a:cubicBezTo>
                    <a:pt x="90" y="83"/>
                    <a:pt x="89" y="84"/>
                    <a:pt x="89" y="83"/>
                  </a:cubicBezTo>
                  <a:cubicBezTo>
                    <a:pt x="89" y="83"/>
                    <a:pt x="89" y="82"/>
                    <a:pt x="89" y="83"/>
                  </a:cubicBezTo>
                  <a:moveTo>
                    <a:pt x="79" y="83"/>
                  </a:moveTo>
                  <a:cubicBezTo>
                    <a:pt x="79" y="82"/>
                    <a:pt x="80" y="83"/>
                    <a:pt x="80" y="82"/>
                  </a:cubicBezTo>
                  <a:cubicBezTo>
                    <a:pt x="80" y="83"/>
                    <a:pt x="79" y="83"/>
                    <a:pt x="79" y="83"/>
                  </a:cubicBezTo>
                  <a:moveTo>
                    <a:pt x="81" y="85"/>
                  </a:moveTo>
                  <a:cubicBezTo>
                    <a:pt x="82" y="85"/>
                    <a:pt x="81" y="85"/>
                    <a:pt x="82" y="85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86"/>
                    <a:pt x="81" y="86"/>
                    <a:pt x="81" y="85"/>
                  </a:cubicBezTo>
                  <a:moveTo>
                    <a:pt x="78" y="87"/>
                  </a:moveTo>
                  <a:cubicBezTo>
                    <a:pt x="78" y="86"/>
                    <a:pt x="78" y="86"/>
                    <a:pt x="77" y="87"/>
                  </a:cubicBezTo>
                  <a:cubicBezTo>
                    <a:pt x="77" y="85"/>
                    <a:pt x="78" y="86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79" y="86"/>
                    <a:pt x="79" y="85"/>
                  </a:cubicBezTo>
                  <a:cubicBezTo>
                    <a:pt x="79" y="85"/>
                    <a:pt x="79" y="85"/>
                    <a:pt x="80" y="85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0" y="87"/>
                    <a:pt x="80" y="88"/>
                    <a:pt x="79" y="87"/>
                  </a:cubicBezTo>
                  <a:cubicBezTo>
                    <a:pt x="79" y="87"/>
                    <a:pt x="80" y="88"/>
                    <a:pt x="79" y="88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79" y="87"/>
                    <a:pt x="79" y="87"/>
                    <a:pt x="79" y="86"/>
                  </a:cubicBezTo>
                  <a:cubicBezTo>
                    <a:pt x="79" y="87"/>
                    <a:pt x="79" y="88"/>
                    <a:pt x="78" y="88"/>
                  </a:cubicBezTo>
                  <a:cubicBezTo>
                    <a:pt x="78" y="87"/>
                    <a:pt x="78" y="88"/>
                    <a:pt x="78" y="88"/>
                  </a:cubicBezTo>
                  <a:cubicBezTo>
                    <a:pt x="78" y="88"/>
                    <a:pt x="78" y="88"/>
                    <a:pt x="77" y="87"/>
                  </a:cubicBezTo>
                  <a:cubicBezTo>
                    <a:pt x="78" y="87"/>
                    <a:pt x="78" y="88"/>
                    <a:pt x="78" y="87"/>
                  </a:cubicBezTo>
                  <a:moveTo>
                    <a:pt x="81" y="81"/>
                  </a:moveTo>
                  <a:cubicBezTo>
                    <a:pt x="81" y="82"/>
                    <a:pt x="82" y="81"/>
                    <a:pt x="82" y="81"/>
                  </a:cubicBezTo>
                  <a:cubicBezTo>
                    <a:pt x="82" y="81"/>
                    <a:pt x="82" y="81"/>
                    <a:pt x="83" y="81"/>
                  </a:cubicBezTo>
                  <a:cubicBezTo>
                    <a:pt x="83" y="81"/>
                    <a:pt x="83" y="80"/>
                    <a:pt x="83" y="80"/>
                  </a:cubicBezTo>
                  <a:cubicBezTo>
                    <a:pt x="84" y="80"/>
                    <a:pt x="85" y="80"/>
                    <a:pt x="86" y="79"/>
                  </a:cubicBezTo>
                  <a:cubicBezTo>
                    <a:pt x="87" y="80"/>
                    <a:pt x="86" y="80"/>
                    <a:pt x="85" y="80"/>
                  </a:cubicBezTo>
                  <a:cubicBezTo>
                    <a:pt x="85" y="80"/>
                    <a:pt x="85" y="81"/>
                    <a:pt x="8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2"/>
                    <a:pt x="84" y="81"/>
                    <a:pt x="84" y="80"/>
                  </a:cubicBezTo>
                  <a:cubicBezTo>
                    <a:pt x="83" y="81"/>
                    <a:pt x="82" y="81"/>
                    <a:pt x="82" y="82"/>
                  </a:cubicBezTo>
                  <a:cubicBezTo>
                    <a:pt x="82" y="82"/>
                    <a:pt x="81" y="82"/>
                    <a:pt x="81" y="81"/>
                  </a:cubicBezTo>
                  <a:moveTo>
                    <a:pt x="108" y="67"/>
                  </a:moveTo>
                  <a:cubicBezTo>
                    <a:pt x="107" y="67"/>
                    <a:pt x="108" y="66"/>
                    <a:pt x="108" y="66"/>
                  </a:cubicBezTo>
                  <a:cubicBezTo>
                    <a:pt x="109" y="66"/>
                    <a:pt x="107" y="67"/>
                    <a:pt x="108" y="67"/>
                  </a:cubicBezTo>
                  <a:moveTo>
                    <a:pt x="116" y="69"/>
                  </a:moveTo>
                  <a:cubicBezTo>
                    <a:pt x="116" y="69"/>
                    <a:pt x="115" y="69"/>
                    <a:pt x="115" y="69"/>
                  </a:cubicBezTo>
                  <a:cubicBezTo>
                    <a:pt x="114" y="69"/>
                    <a:pt x="116" y="68"/>
                    <a:pt x="116" y="69"/>
                  </a:cubicBezTo>
                  <a:cubicBezTo>
                    <a:pt x="116" y="68"/>
                    <a:pt x="116" y="68"/>
                    <a:pt x="116" y="67"/>
                  </a:cubicBezTo>
                  <a:cubicBezTo>
                    <a:pt x="116" y="67"/>
                    <a:pt x="117" y="67"/>
                    <a:pt x="116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8" y="67"/>
                    <a:pt x="117" y="67"/>
                    <a:pt x="116" y="68"/>
                  </a:cubicBezTo>
                  <a:cubicBezTo>
                    <a:pt x="116" y="68"/>
                    <a:pt x="116" y="68"/>
                    <a:pt x="116" y="69"/>
                  </a:cubicBezTo>
                  <a:moveTo>
                    <a:pt x="110" y="67"/>
                  </a:moveTo>
                  <a:cubicBezTo>
                    <a:pt x="111" y="68"/>
                    <a:pt x="110" y="68"/>
                    <a:pt x="111" y="68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11" y="68"/>
                    <a:pt x="110" y="68"/>
                    <a:pt x="110" y="67"/>
                  </a:cubicBezTo>
                  <a:moveTo>
                    <a:pt x="111" y="68"/>
                  </a:moveTo>
                  <a:cubicBezTo>
                    <a:pt x="110" y="69"/>
                    <a:pt x="113" y="69"/>
                    <a:pt x="112" y="69"/>
                  </a:cubicBezTo>
                  <a:cubicBezTo>
                    <a:pt x="111" y="69"/>
                    <a:pt x="111" y="68"/>
                    <a:pt x="110" y="69"/>
                  </a:cubicBezTo>
                  <a:cubicBezTo>
                    <a:pt x="110" y="68"/>
                    <a:pt x="110" y="68"/>
                    <a:pt x="111" y="68"/>
                  </a:cubicBezTo>
                  <a:moveTo>
                    <a:pt x="115" y="70"/>
                  </a:moveTo>
                  <a:cubicBezTo>
                    <a:pt x="116" y="70"/>
                    <a:pt x="117" y="70"/>
                    <a:pt x="116" y="69"/>
                  </a:cubicBezTo>
                  <a:cubicBezTo>
                    <a:pt x="117" y="69"/>
                    <a:pt x="117" y="71"/>
                    <a:pt x="115" y="70"/>
                  </a:cubicBezTo>
                  <a:moveTo>
                    <a:pt x="91" y="74"/>
                  </a:moveTo>
                  <a:cubicBezTo>
                    <a:pt x="91" y="73"/>
                    <a:pt x="92" y="74"/>
                    <a:pt x="92" y="73"/>
                  </a:cubicBezTo>
                  <a:cubicBezTo>
                    <a:pt x="93" y="75"/>
                    <a:pt x="91" y="73"/>
                    <a:pt x="92" y="75"/>
                  </a:cubicBezTo>
                  <a:cubicBezTo>
                    <a:pt x="92" y="75"/>
                    <a:pt x="91" y="74"/>
                    <a:pt x="91" y="74"/>
                  </a:cubicBezTo>
                  <a:moveTo>
                    <a:pt x="99" y="66"/>
                  </a:moveTo>
                  <a:cubicBezTo>
                    <a:pt x="99" y="66"/>
                    <a:pt x="99" y="66"/>
                    <a:pt x="100" y="66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0" y="65"/>
                    <a:pt x="100" y="65"/>
                  </a:cubicBezTo>
                  <a:cubicBezTo>
                    <a:pt x="100" y="65"/>
                    <a:pt x="101" y="66"/>
                    <a:pt x="101" y="66"/>
                  </a:cubicBezTo>
                  <a:cubicBezTo>
                    <a:pt x="101" y="66"/>
                    <a:pt x="100" y="66"/>
                    <a:pt x="100" y="66"/>
                  </a:cubicBezTo>
                  <a:cubicBezTo>
                    <a:pt x="100" y="66"/>
                    <a:pt x="101" y="66"/>
                    <a:pt x="100" y="66"/>
                  </a:cubicBezTo>
                  <a:cubicBezTo>
                    <a:pt x="100" y="66"/>
                    <a:pt x="100" y="66"/>
                    <a:pt x="99" y="66"/>
                  </a:cubicBezTo>
                  <a:moveTo>
                    <a:pt x="115" y="67"/>
                  </a:moveTo>
                  <a:cubicBezTo>
                    <a:pt x="115" y="68"/>
                    <a:pt x="115" y="68"/>
                    <a:pt x="115" y="68"/>
                  </a:cubicBezTo>
                  <a:cubicBezTo>
                    <a:pt x="114" y="68"/>
                    <a:pt x="114" y="67"/>
                    <a:pt x="115" y="67"/>
                  </a:cubicBezTo>
                  <a:moveTo>
                    <a:pt x="111" y="65"/>
                  </a:moveTo>
                  <a:cubicBezTo>
                    <a:pt x="112" y="65"/>
                    <a:pt x="112" y="65"/>
                    <a:pt x="112" y="64"/>
                  </a:cubicBezTo>
                  <a:cubicBezTo>
                    <a:pt x="114" y="65"/>
                    <a:pt x="113" y="66"/>
                    <a:pt x="112" y="67"/>
                  </a:cubicBezTo>
                  <a:cubicBezTo>
                    <a:pt x="112" y="67"/>
                    <a:pt x="113" y="67"/>
                    <a:pt x="113" y="67"/>
                  </a:cubicBezTo>
                  <a:cubicBezTo>
                    <a:pt x="112" y="67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1" y="68"/>
                    <a:pt x="113" y="68"/>
                    <a:pt x="112" y="67"/>
                  </a:cubicBezTo>
                  <a:cubicBezTo>
                    <a:pt x="112" y="67"/>
                    <a:pt x="111" y="67"/>
                    <a:pt x="111" y="66"/>
                  </a:cubicBezTo>
                  <a:cubicBezTo>
                    <a:pt x="112" y="66"/>
                    <a:pt x="112" y="67"/>
                    <a:pt x="112" y="67"/>
                  </a:cubicBezTo>
                  <a:cubicBezTo>
                    <a:pt x="112" y="66"/>
                    <a:pt x="113" y="66"/>
                    <a:pt x="111" y="65"/>
                  </a:cubicBezTo>
                  <a:moveTo>
                    <a:pt x="104" y="64"/>
                  </a:moveTo>
                  <a:cubicBezTo>
                    <a:pt x="103" y="64"/>
                    <a:pt x="103" y="63"/>
                    <a:pt x="103" y="63"/>
                  </a:cubicBezTo>
                  <a:cubicBezTo>
                    <a:pt x="103" y="63"/>
                    <a:pt x="102" y="62"/>
                    <a:pt x="104" y="63"/>
                  </a:cubicBezTo>
                  <a:cubicBezTo>
                    <a:pt x="104" y="63"/>
                    <a:pt x="104" y="64"/>
                    <a:pt x="104" y="64"/>
                  </a:cubicBezTo>
                  <a:moveTo>
                    <a:pt x="63" y="32"/>
                  </a:moveTo>
                  <a:cubicBezTo>
                    <a:pt x="62" y="32"/>
                    <a:pt x="61" y="32"/>
                    <a:pt x="61" y="32"/>
                  </a:cubicBezTo>
                  <a:cubicBezTo>
                    <a:pt x="61" y="31"/>
                    <a:pt x="62" y="31"/>
                    <a:pt x="63" y="32"/>
                  </a:cubicBezTo>
                  <a:moveTo>
                    <a:pt x="76" y="109"/>
                  </a:moveTo>
                  <a:cubicBezTo>
                    <a:pt x="75" y="108"/>
                    <a:pt x="76" y="108"/>
                    <a:pt x="76" y="108"/>
                  </a:cubicBezTo>
                  <a:cubicBezTo>
                    <a:pt x="77" y="109"/>
                    <a:pt x="76" y="109"/>
                    <a:pt x="76" y="109"/>
                  </a:cubicBezTo>
                  <a:moveTo>
                    <a:pt x="76" y="107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5" y="107"/>
                    <a:pt x="76" y="106"/>
                    <a:pt x="76" y="107"/>
                  </a:cubicBezTo>
                  <a:moveTo>
                    <a:pt x="77" y="110"/>
                  </a:moveTo>
                  <a:cubicBezTo>
                    <a:pt x="77" y="111"/>
                    <a:pt x="77" y="110"/>
                    <a:pt x="76" y="110"/>
                  </a:cubicBezTo>
                  <a:cubicBezTo>
                    <a:pt x="76" y="110"/>
                    <a:pt x="77" y="110"/>
                    <a:pt x="77" y="110"/>
                  </a:cubicBezTo>
                  <a:moveTo>
                    <a:pt x="67" y="109"/>
                  </a:moveTo>
                  <a:cubicBezTo>
                    <a:pt x="68" y="110"/>
                    <a:pt x="67" y="110"/>
                    <a:pt x="66" y="110"/>
                  </a:cubicBezTo>
                  <a:cubicBezTo>
                    <a:pt x="66" y="109"/>
                    <a:pt x="67" y="109"/>
                    <a:pt x="67" y="109"/>
                  </a:cubicBezTo>
                  <a:moveTo>
                    <a:pt x="78" y="112"/>
                  </a:moveTo>
                  <a:cubicBezTo>
                    <a:pt x="79" y="112"/>
                    <a:pt x="80" y="112"/>
                    <a:pt x="80" y="112"/>
                  </a:cubicBezTo>
                  <a:cubicBezTo>
                    <a:pt x="81" y="113"/>
                    <a:pt x="81" y="112"/>
                    <a:pt x="81" y="113"/>
                  </a:cubicBezTo>
                  <a:cubicBezTo>
                    <a:pt x="81" y="113"/>
                    <a:pt x="80" y="113"/>
                    <a:pt x="80" y="113"/>
                  </a:cubicBezTo>
                  <a:cubicBezTo>
                    <a:pt x="80" y="113"/>
                    <a:pt x="80" y="112"/>
                    <a:pt x="80" y="112"/>
                  </a:cubicBezTo>
                  <a:cubicBezTo>
                    <a:pt x="80" y="112"/>
                    <a:pt x="79" y="113"/>
                    <a:pt x="79" y="113"/>
                  </a:cubicBezTo>
                  <a:cubicBezTo>
                    <a:pt x="79" y="113"/>
                    <a:pt x="79" y="113"/>
                    <a:pt x="79" y="114"/>
                  </a:cubicBezTo>
                  <a:cubicBezTo>
                    <a:pt x="79" y="113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5"/>
                    <a:pt x="77" y="114"/>
                    <a:pt x="77" y="114"/>
                  </a:cubicBezTo>
                  <a:cubicBezTo>
                    <a:pt x="77" y="113"/>
                    <a:pt x="78" y="113"/>
                    <a:pt x="77" y="112"/>
                  </a:cubicBezTo>
                  <a:cubicBezTo>
                    <a:pt x="77" y="112"/>
                    <a:pt x="78" y="113"/>
                    <a:pt x="78" y="113"/>
                  </a:cubicBezTo>
                  <a:cubicBezTo>
                    <a:pt x="78" y="113"/>
                    <a:pt x="79" y="113"/>
                    <a:pt x="78" y="112"/>
                  </a:cubicBezTo>
                  <a:moveTo>
                    <a:pt x="79" y="106"/>
                  </a:moveTo>
                  <a:cubicBezTo>
                    <a:pt x="79" y="107"/>
                    <a:pt x="78" y="106"/>
                    <a:pt x="78" y="107"/>
                  </a:cubicBezTo>
                  <a:cubicBezTo>
                    <a:pt x="77" y="105"/>
                    <a:pt x="79" y="106"/>
                    <a:pt x="79" y="106"/>
                  </a:cubicBezTo>
                  <a:moveTo>
                    <a:pt x="66" y="114"/>
                  </a:moveTo>
                  <a:cubicBezTo>
                    <a:pt x="66" y="113"/>
                    <a:pt x="66" y="113"/>
                    <a:pt x="66" y="113"/>
                  </a:cubicBezTo>
                  <a:cubicBezTo>
                    <a:pt x="65" y="113"/>
                    <a:pt x="66" y="113"/>
                    <a:pt x="66" y="114"/>
                  </a:cubicBezTo>
                  <a:cubicBezTo>
                    <a:pt x="65" y="114"/>
                    <a:pt x="65" y="114"/>
                    <a:pt x="64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5" y="113"/>
                    <a:pt x="65" y="113"/>
                    <a:pt x="65" y="113"/>
                  </a:cubicBezTo>
                  <a:cubicBezTo>
                    <a:pt x="65" y="113"/>
                    <a:pt x="65" y="112"/>
                    <a:pt x="66" y="112"/>
                  </a:cubicBezTo>
                  <a:cubicBezTo>
                    <a:pt x="66" y="114"/>
                    <a:pt x="66" y="113"/>
                    <a:pt x="67" y="113"/>
                  </a:cubicBezTo>
                  <a:cubicBezTo>
                    <a:pt x="67" y="114"/>
                    <a:pt x="67" y="114"/>
                    <a:pt x="66" y="115"/>
                  </a:cubicBezTo>
                  <a:cubicBezTo>
                    <a:pt x="66" y="114"/>
                    <a:pt x="66" y="114"/>
                    <a:pt x="66" y="114"/>
                  </a:cubicBezTo>
                  <a:moveTo>
                    <a:pt x="80" y="110"/>
                  </a:moveTo>
                  <a:cubicBezTo>
                    <a:pt x="80" y="109"/>
                    <a:pt x="81" y="110"/>
                    <a:pt x="81" y="110"/>
                  </a:cubicBezTo>
                  <a:cubicBezTo>
                    <a:pt x="82" y="110"/>
                    <a:pt x="80" y="110"/>
                    <a:pt x="80" y="110"/>
                  </a:cubicBezTo>
                  <a:moveTo>
                    <a:pt x="80" y="114"/>
                  </a:moveTo>
                  <a:cubicBezTo>
                    <a:pt x="80" y="115"/>
                    <a:pt x="80" y="115"/>
                    <a:pt x="79" y="115"/>
                  </a:cubicBezTo>
                  <a:cubicBezTo>
                    <a:pt x="79" y="114"/>
                    <a:pt x="80" y="114"/>
                    <a:pt x="80" y="114"/>
                  </a:cubicBezTo>
                  <a:moveTo>
                    <a:pt x="64" y="115"/>
                  </a:moveTo>
                  <a:cubicBezTo>
                    <a:pt x="64" y="116"/>
                    <a:pt x="64" y="116"/>
                    <a:pt x="63" y="116"/>
                  </a:cubicBezTo>
                  <a:cubicBezTo>
                    <a:pt x="63" y="115"/>
                    <a:pt x="63" y="115"/>
                    <a:pt x="64" y="115"/>
                  </a:cubicBezTo>
                  <a:moveTo>
                    <a:pt x="60" y="116"/>
                  </a:moveTo>
                  <a:cubicBezTo>
                    <a:pt x="60" y="116"/>
                    <a:pt x="60" y="116"/>
                    <a:pt x="60" y="116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7"/>
                    <a:pt x="60" y="117"/>
                    <a:pt x="60" y="116"/>
                  </a:cubicBezTo>
                  <a:moveTo>
                    <a:pt x="79" y="105"/>
                  </a:moveTo>
                  <a:cubicBezTo>
                    <a:pt x="81" y="105"/>
                    <a:pt x="82" y="104"/>
                    <a:pt x="84" y="104"/>
                  </a:cubicBezTo>
                  <a:cubicBezTo>
                    <a:pt x="84" y="104"/>
                    <a:pt x="83" y="105"/>
                    <a:pt x="83" y="105"/>
                  </a:cubicBezTo>
                  <a:cubicBezTo>
                    <a:pt x="82" y="105"/>
                    <a:pt x="80" y="106"/>
                    <a:pt x="79" y="106"/>
                  </a:cubicBezTo>
                  <a:cubicBezTo>
                    <a:pt x="79" y="106"/>
                    <a:pt x="79" y="105"/>
                    <a:pt x="79" y="105"/>
                  </a:cubicBezTo>
                  <a:moveTo>
                    <a:pt x="54" y="118"/>
                  </a:moveTo>
                  <a:cubicBezTo>
                    <a:pt x="53" y="118"/>
                    <a:pt x="53" y="117"/>
                    <a:pt x="53" y="117"/>
                  </a:cubicBezTo>
                  <a:cubicBezTo>
                    <a:pt x="54" y="116"/>
                    <a:pt x="54" y="118"/>
                    <a:pt x="54" y="118"/>
                  </a:cubicBezTo>
                  <a:moveTo>
                    <a:pt x="45" y="124"/>
                  </a:moveTo>
                  <a:cubicBezTo>
                    <a:pt x="44" y="124"/>
                    <a:pt x="44" y="124"/>
                    <a:pt x="44" y="123"/>
                  </a:cubicBezTo>
                  <a:cubicBezTo>
                    <a:pt x="44" y="123"/>
                    <a:pt x="45" y="123"/>
                    <a:pt x="45" y="124"/>
                  </a:cubicBezTo>
                  <a:moveTo>
                    <a:pt x="53" y="122"/>
                  </a:moveTo>
                  <a:cubicBezTo>
                    <a:pt x="52" y="122"/>
                    <a:pt x="50" y="122"/>
                    <a:pt x="49" y="122"/>
                  </a:cubicBezTo>
                  <a:cubicBezTo>
                    <a:pt x="48" y="122"/>
                    <a:pt x="48" y="123"/>
                    <a:pt x="48" y="123"/>
                  </a:cubicBezTo>
                  <a:cubicBezTo>
                    <a:pt x="48" y="123"/>
                    <a:pt x="48" y="123"/>
                    <a:pt x="48" y="122"/>
                  </a:cubicBezTo>
                  <a:cubicBezTo>
                    <a:pt x="46" y="122"/>
                    <a:pt x="46" y="123"/>
                    <a:pt x="45" y="123"/>
                  </a:cubicBezTo>
                  <a:cubicBezTo>
                    <a:pt x="46" y="122"/>
                    <a:pt x="45" y="122"/>
                    <a:pt x="44" y="122"/>
                  </a:cubicBezTo>
                  <a:cubicBezTo>
                    <a:pt x="45" y="120"/>
                    <a:pt x="46" y="121"/>
                    <a:pt x="47" y="122"/>
                  </a:cubicBezTo>
                  <a:cubicBezTo>
                    <a:pt x="47" y="121"/>
                    <a:pt x="48" y="119"/>
                    <a:pt x="48" y="120"/>
                  </a:cubicBezTo>
                  <a:cubicBezTo>
                    <a:pt x="48" y="121"/>
                    <a:pt x="47" y="120"/>
                    <a:pt x="47" y="121"/>
                  </a:cubicBezTo>
                  <a:cubicBezTo>
                    <a:pt x="48" y="122"/>
                    <a:pt x="48" y="121"/>
                    <a:pt x="48" y="120"/>
                  </a:cubicBezTo>
                  <a:cubicBezTo>
                    <a:pt x="48" y="121"/>
                    <a:pt x="49" y="120"/>
                    <a:pt x="50" y="120"/>
                  </a:cubicBezTo>
                  <a:cubicBezTo>
                    <a:pt x="50" y="120"/>
                    <a:pt x="50" y="121"/>
                    <a:pt x="50" y="121"/>
                  </a:cubicBezTo>
                  <a:cubicBezTo>
                    <a:pt x="50" y="121"/>
                    <a:pt x="50" y="120"/>
                    <a:pt x="50" y="120"/>
                  </a:cubicBezTo>
                  <a:cubicBezTo>
                    <a:pt x="51" y="120"/>
                    <a:pt x="51" y="120"/>
                    <a:pt x="51" y="120"/>
                  </a:cubicBezTo>
                  <a:cubicBezTo>
                    <a:pt x="51" y="120"/>
                    <a:pt x="51" y="119"/>
                    <a:pt x="52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3" y="121"/>
                    <a:pt x="52" y="122"/>
                    <a:pt x="53" y="122"/>
                  </a:cubicBezTo>
                  <a:moveTo>
                    <a:pt x="52" y="121"/>
                  </a:moveTo>
                  <a:cubicBezTo>
                    <a:pt x="51" y="121"/>
                    <a:pt x="50" y="120"/>
                    <a:pt x="51" y="122"/>
                  </a:cubicBezTo>
                  <a:cubicBezTo>
                    <a:pt x="51" y="122"/>
                    <a:pt x="52" y="122"/>
                    <a:pt x="52" y="121"/>
                  </a:cubicBezTo>
                  <a:moveTo>
                    <a:pt x="63" y="111"/>
                  </a:moveTo>
                  <a:cubicBezTo>
                    <a:pt x="63" y="110"/>
                    <a:pt x="64" y="110"/>
                    <a:pt x="64" y="110"/>
                  </a:cubicBezTo>
                  <a:cubicBezTo>
                    <a:pt x="64" y="111"/>
                    <a:pt x="63" y="110"/>
                    <a:pt x="63" y="111"/>
                  </a:cubicBezTo>
                  <a:moveTo>
                    <a:pt x="63" y="112"/>
                  </a:moveTo>
                  <a:cubicBezTo>
                    <a:pt x="63" y="111"/>
                    <a:pt x="64" y="112"/>
                    <a:pt x="65" y="112"/>
                  </a:cubicBezTo>
                  <a:cubicBezTo>
                    <a:pt x="65" y="112"/>
                    <a:pt x="64" y="112"/>
                    <a:pt x="63" y="112"/>
                  </a:cubicBezTo>
                  <a:moveTo>
                    <a:pt x="41" y="115"/>
                  </a:moveTo>
                  <a:cubicBezTo>
                    <a:pt x="41" y="116"/>
                    <a:pt x="40" y="115"/>
                    <a:pt x="40" y="116"/>
                  </a:cubicBezTo>
                  <a:cubicBezTo>
                    <a:pt x="39" y="115"/>
                    <a:pt x="41" y="115"/>
                    <a:pt x="41" y="115"/>
                  </a:cubicBezTo>
                  <a:moveTo>
                    <a:pt x="47" y="114"/>
                  </a:moveTo>
                  <a:cubicBezTo>
                    <a:pt x="47" y="115"/>
                    <a:pt x="46" y="115"/>
                    <a:pt x="45" y="115"/>
                  </a:cubicBezTo>
                  <a:cubicBezTo>
                    <a:pt x="44" y="115"/>
                    <a:pt x="41" y="115"/>
                    <a:pt x="43" y="115"/>
                  </a:cubicBezTo>
                  <a:cubicBezTo>
                    <a:pt x="44" y="114"/>
                    <a:pt x="46" y="114"/>
                    <a:pt x="47" y="114"/>
                  </a:cubicBezTo>
                  <a:moveTo>
                    <a:pt x="23" y="87"/>
                  </a:moveTo>
                  <a:cubicBezTo>
                    <a:pt x="24" y="86"/>
                    <a:pt x="23" y="88"/>
                    <a:pt x="23" y="88"/>
                  </a:cubicBezTo>
                  <a:cubicBezTo>
                    <a:pt x="23" y="88"/>
                    <a:pt x="22" y="88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moveTo>
                    <a:pt x="24" y="85"/>
                  </a:moveTo>
                  <a:cubicBezTo>
                    <a:pt x="23" y="85"/>
                    <a:pt x="23" y="86"/>
                    <a:pt x="23" y="86"/>
                  </a:cubicBezTo>
                  <a:cubicBezTo>
                    <a:pt x="23" y="86"/>
                    <a:pt x="22" y="85"/>
                    <a:pt x="24" y="85"/>
                  </a:cubicBezTo>
                  <a:moveTo>
                    <a:pt x="26" y="84"/>
                  </a:moveTo>
                  <a:cubicBezTo>
                    <a:pt x="26" y="83"/>
                    <a:pt x="27" y="83"/>
                    <a:pt x="27" y="83"/>
                  </a:cubicBezTo>
                  <a:cubicBezTo>
                    <a:pt x="27" y="83"/>
                    <a:pt x="27" y="84"/>
                    <a:pt x="27" y="84"/>
                  </a:cubicBezTo>
                  <a:cubicBezTo>
                    <a:pt x="26" y="84"/>
                    <a:pt x="27" y="83"/>
                    <a:pt x="26" y="84"/>
                  </a:cubicBezTo>
                  <a:moveTo>
                    <a:pt x="85" y="104"/>
                  </a:moveTo>
                  <a:cubicBezTo>
                    <a:pt x="85" y="103"/>
                    <a:pt x="87" y="103"/>
                    <a:pt x="87" y="103"/>
                  </a:cubicBezTo>
                  <a:cubicBezTo>
                    <a:pt x="87" y="104"/>
                    <a:pt x="85" y="104"/>
                    <a:pt x="85" y="104"/>
                  </a:cubicBezTo>
                  <a:moveTo>
                    <a:pt x="44" y="121"/>
                  </a:moveTo>
                  <a:cubicBezTo>
                    <a:pt x="44" y="124"/>
                    <a:pt x="42" y="124"/>
                    <a:pt x="41" y="123"/>
                  </a:cubicBezTo>
                  <a:cubicBezTo>
                    <a:pt x="40" y="123"/>
                    <a:pt x="41" y="123"/>
                    <a:pt x="41" y="123"/>
                  </a:cubicBezTo>
                  <a:cubicBezTo>
                    <a:pt x="40" y="125"/>
                    <a:pt x="39" y="123"/>
                    <a:pt x="39" y="123"/>
                  </a:cubicBezTo>
                  <a:cubicBezTo>
                    <a:pt x="39" y="123"/>
                    <a:pt x="39" y="124"/>
                    <a:pt x="39" y="123"/>
                  </a:cubicBezTo>
                  <a:cubicBezTo>
                    <a:pt x="38" y="124"/>
                    <a:pt x="37" y="124"/>
                    <a:pt x="37" y="123"/>
                  </a:cubicBezTo>
                  <a:cubicBezTo>
                    <a:pt x="36" y="124"/>
                    <a:pt x="35" y="124"/>
                    <a:pt x="35" y="125"/>
                  </a:cubicBezTo>
                  <a:cubicBezTo>
                    <a:pt x="35" y="124"/>
                    <a:pt x="33" y="125"/>
                    <a:pt x="32" y="125"/>
                  </a:cubicBezTo>
                  <a:cubicBezTo>
                    <a:pt x="32" y="124"/>
                    <a:pt x="32" y="123"/>
                    <a:pt x="31" y="123"/>
                  </a:cubicBezTo>
                  <a:cubicBezTo>
                    <a:pt x="31" y="124"/>
                    <a:pt x="32" y="124"/>
                    <a:pt x="31" y="125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29" y="125"/>
                    <a:pt x="28" y="124"/>
                    <a:pt x="26" y="125"/>
                  </a:cubicBezTo>
                  <a:cubicBezTo>
                    <a:pt x="26" y="125"/>
                    <a:pt x="26" y="125"/>
                    <a:pt x="26" y="124"/>
                  </a:cubicBezTo>
                  <a:cubicBezTo>
                    <a:pt x="25" y="125"/>
                    <a:pt x="24" y="125"/>
                    <a:pt x="23" y="125"/>
                  </a:cubicBezTo>
                  <a:cubicBezTo>
                    <a:pt x="23" y="126"/>
                    <a:pt x="22" y="125"/>
                    <a:pt x="21" y="126"/>
                  </a:cubicBezTo>
                  <a:cubicBezTo>
                    <a:pt x="21" y="125"/>
                    <a:pt x="22" y="125"/>
                    <a:pt x="22" y="125"/>
                  </a:cubicBezTo>
                  <a:cubicBezTo>
                    <a:pt x="22" y="124"/>
                    <a:pt x="21" y="126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9" y="126"/>
                    <a:pt x="20" y="125"/>
                    <a:pt x="20" y="125"/>
                  </a:cubicBezTo>
                  <a:cubicBezTo>
                    <a:pt x="20" y="125"/>
                    <a:pt x="19" y="125"/>
                    <a:pt x="19" y="125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5"/>
                    <a:pt x="17" y="124"/>
                    <a:pt x="17" y="124"/>
                  </a:cubicBezTo>
                  <a:cubicBezTo>
                    <a:pt x="17" y="124"/>
                    <a:pt x="16" y="125"/>
                    <a:pt x="16" y="125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4" y="125"/>
                    <a:pt x="14" y="124"/>
                    <a:pt x="13" y="125"/>
                  </a:cubicBezTo>
                  <a:cubicBezTo>
                    <a:pt x="13" y="125"/>
                    <a:pt x="13" y="125"/>
                    <a:pt x="14" y="125"/>
                  </a:cubicBezTo>
                  <a:cubicBezTo>
                    <a:pt x="12" y="126"/>
                    <a:pt x="12" y="125"/>
                    <a:pt x="11" y="125"/>
                  </a:cubicBezTo>
                  <a:cubicBezTo>
                    <a:pt x="11" y="125"/>
                    <a:pt x="10" y="125"/>
                    <a:pt x="10" y="125"/>
                  </a:cubicBezTo>
                  <a:cubicBezTo>
                    <a:pt x="10" y="125"/>
                    <a:pt x="10" y="125"/>
                    <a:pt x="9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6"/>
                    <a:pt x="8" y="125"/>
                    <a:pt x="8" y="125"/>
                  </a:cubicBezTo>
                  <a:cubicBezTo>
                    <a:pt x="8" y="124"/>
                    <a:pt x="8" y="124"/>
                    <a:pt x="9" y="125"/>
                  </a:cubicBezTo>
                  <a:cubicBezTo>
                    <a:pt x="8" y="124"/>
                    <a:pt x="10" y="123"/>
                    <a:pt x="10" y="123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3"/>
                    <a:pt x="9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4"/>
                    <a:pt x="8" y="123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8" y="123"/>
                    <a:pt x="8" y="121"/>
                    <a:pt x="7" y="123"/>
                  </a:cubicBezTo>
                  <a:cubicBezTo>
                    <a:pt x="7" y="122"/>
                    <a:pt x="8" y="122"/>
                    <a:pt x="8" y="122"/>
                  </a:cubicBezTo>
                  <a:cubicBezTo>
                    <a:pt x="8" y="121"/>
                    <a:pt x="7" y="121"/>
                    <a:pt x="7" y="122"/>
                  </a:cubicBezTo>
                  <a:cubicBezTo>
                    <a:pt x="7" y="120"/>
                    <a:pt x="8" y="119"/>
                    <a:pt x="7" y="119"/>
                  </a:cubicBezTo>
                  <a:cubicBezTo>
                    <a:pt x="7" y="118"/>
                    <a:pt x="7" y="117"/>
                    <a:pt x="7" y="116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6" y="117"/>
                    <a:pt x="7" y="116"/>
                    <a:pt x="6" y="116"/>
                  </a:cubicBezTo>
                  <a:cubicBezTo>
                    <a:pt x="6" y="116"/>
                    <a:pt x="5" y="117"/>
                    <a:pt x="5" y="117"/>
                  </a:cubicBezTo>
                  <a:cubicBezTo>
                    <a:pt x="6" y="115"/>
                    <a:pt x="4" y="116"/>
                    <a:pt x="4" y="116"/>
                  </a:cubicBezTo>
                  <a:cubicBezTo>
                    <a:pt x="4" y="116"/>
                    <a:pt x="4" y="115"/>
                    <a:pt x="4" y="115"/>
                  </a:cubicBezTo>
                  <a:cubicBezTo>
                    <a:pt x="3" y="113"/>
                    <a:pt x="4" y="110"/>
                    <a:pt x="3" y="107"/>
                  </a:cubicBezTo>
                  <a:cubicBezTo>
                    <a:pt x="3" y="107"/>
                    <a:pt x="2" y="106"/>
                    <a:pt x="3" y="105"/>
                  </a:cubicBezTo>
                  <a:cubicBezTo>
                    <a:pt x="4" y="105"/>
                    <a:pt x="3" y="105"/>
                    <a:pt x="3" y="105"/>
                  </a:cubicBezTo>
                  <a:cubicBezTo>
                    <a:pt x="3" y="102"/>
                    <a:pt x="2" y="100"/>
                    <a:pt x="3" y="98"/>
                  </a:cubicBezTo>
                  <a:cubicBezTo>
                    <a:pt x="4" y="99"/>
                    <a:pt x="2" y="100"/>
                    <a:pt x="3" y="101"/>
                  </a:cubicBezTo>
                  <a:cubicBezTo>
                    <a:pt x="4" y="101"/>
                    <a:pt x="4" y="100"/>
                    <a:pt x="4" y="99"/>
                  </a:cubicBezTo>
                  <a:cubicBezTo>
                    <a:pt x="4" y="99"/>
                    <a:pt x="4" y="98"/>
                    <a:pt x="4" y="98"/>
                  </a:cubicBezTo>
                  <a:cubicBezTo>
                    <a:pt x="4" y="98"/>
                    <a:pt x="3" y="98"/>
                    <a:pt x="3" y="97"/>
                  </a:cubicBezTo>
                  <a:cubicBezTo>
                    <a:pt x="4" y="96"/>
                    <a:pt x="4" y="94"/>
                    <a:pt x="3" y="94"/>
                  </a:cubicBezTo>
                  <a:cubicBezTo>
                    <a:pt x="3" y="92"/>
                    <a:pt x="2" y="91"/>
                    <a:pt x="3" y="89"/>
                  </a:cubicBezTo>
                  <a:cubicBezTo>
                    <a:pt x="2" y="88"/>
                    <a:pt x="2" y="85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3"/>
                    <a:pt x="2" y="82"/>
                    <a:pt x="2" y="82"/>
                  </a:cubicBezTo>
                  <a:cubicBezTo>
                    <a:pt x="2" y="82"/>
                    <a:pt x="2" y="81"/>
                    <a:pt x="2" y="81"/>
                  </a:cubicBezTo>
                  <a:cubicBezTo>
                    <a:pt x="2" y="80"/>
                    <a:pt x="1" y="79"/>
                    <a:pt x="1" y="78"/>
                  </a:cubicBezTo>
                  <a:cubicBezTo>
                    <a:pt x="1" y="77"/>
                    <a:pt x="1" y="76"/>
                    <a:pt x="1" y="76"/>
                  </a:cubicBezTo>
                  <a:cubicBezTo>
                    <a:pt x="1" y="75"/>
                    <a:pt x="2" y="74"/>
                    <a:pt x="1" y="73"/>
                  </a:cubicBezTo>
                  <a:cubicBezTo>
                    <a:pt x="2" y="73"/>
                    <a:pt x="1" y="73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8"/>
                    <a:pt x="1" y="67"/>
                  </a:cubicBezTo>
                  <a:cubicBezTo>
                    <a:pt x="1" y="67"/>
                    <a:pt x="1" y="66"/>
                    <a:pt x="0" y="66"/>
                  </a:cubicBezTo>
                  <a:cubicBezTo>
                    <a:pt x="0" y="66"/>
                    <a:pt x="1" y="65"/>
                    <a:pt x="1" y="65"/>
                  </a:cubicBezTo>
                  <a:cubicBezTo>
                    <a:pt x="1" y="64"/>
                    <a:pt x="0" y="64"/>
                    <a:pt x="1" y="63"/>
                  </a:cubicBezTo>
                  <a:cubicBezTo>
                    <a:pt x="1" y="63"/>
                    <a:pt x="0" y="63"/>
                    <a:pt x="0" y="63"/>
                  </a:cubicBezTo>
                  <a:cubicBezTo>
                    <a:pt x="0" y="63"/>
                    <a:pt x="1" y="62"/>
                    <a:pt x="0" y="62"/>
                  </a:cubicBezTo>
                  <a:cubicBezTo>
                    <a:pt x="1" y="61"/>
                    <a:pt x="2" y="61"/>
                    <a:pt x="2" y="60"/>
                  </a:cubicBezTo>
                  <a:cubicBezTo>
                    <a:pt x="3" y="60"/>
                    <a:pt x="4" y="61"/>
                    <a:pt x="5" y="61"/>
                  </a:cubicBezTo>
                  <a:cubicBezTo>
                    <a:pt x="6" y="61"/>
                    <a:pt x="5" y="60"/>
                    <a:pt x="5" y="60"/>
                  </a:cubicBezTo>
                  <a:cubicBezTo>
                    <a:pt x="5" y="59"/>
                    <a:pt x="5" y="60"/>
                    <a:pt x="4" y="59"/>
                  </a:cubicBezTo>
                  <a:cubicBezTo>
                    <a:pt x="4" y="59"/>
                    <a:pt x="5" y="59"/>
                    <a:pt x="5" y="59"/>
                  </a:cubicBezTo>
                  <a:cubicBezTo>
                    <a:pt x="6" y="58"/>
                    <a:pt x="5" y="58"/>
                    <a:pt x="5" y="58"/>
                  </a:cubicBezTo>
                  <a:cubicBezTo>
                    <a:pt x="5" y="58"/>
                    <a:pt x="6" y="58"/>
                    <a:pt x="6" y="5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6" y="57"/>
                    <a:pt x="7" y="57"/>
                  </a:cubicBezTo>
                  <a:cubicBezTo>
                    <a:pt x="7" y="56"/>
                    <a:pt x="6" y="56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4"/>
                    <a:pt x="8" y="54"/>
                  </a:cubicBezTo>
                  <a:cubicBezTo>
                    <a:pt x="8" y="53"/>
                    <a:pt x="7" y="53"/>
                    <a:pt x="8" y="53"/>
                  </a:cubicBezTo>
                  <a:cubicBezTo>
                    <a:pt x="7" y="53"/>
                    <a:pt x="7" y="52"/>
                    <a:pt x="6" y="52"/>
                  </a:cubicBezTo>
                  <a:cubicBezTo>
                    <a:pt x="7" y="52"/>
                    <a:pt x="8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1"/>
                    <a:pt x="6" y="51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7" y="50"/>
                    <a:pt x="9" y="50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0"/>
                    <a:pt x="6" y="49"/>
                    <a:pt x="5" y="49"/>
                  </a:cubicBezTo>
                  <a:cubicBezTo>
                    <a:pt x="5" y="49"/>
                    <a:pt x="5" y="49"/>
                    <a:pt x="5" y="48"/>
                  </a:cubicBezTo>
                  <a:cubicBezTo>
                    <a:pt x="6" y="48"/>
                    <a:pt x="5" y="49"/>
                    <a:pt x="6" y="49"/>
                  </a:cubicBezTo>
                  <a:cubicBezTo>
                    <a:pt x="7" y="49"/>
                    <a:pt x="6" y="47"/>
                    <a:pt x="6" y="47"/>
                  </a:cubicBezTo>
                  <a:cubicBezTo>
                    <a:pt x="6" y="46"/>
                    <a:pt x="6" y="45"/>
                    <a:pt x="7" y="45"/>
                  </a:cubicBezTo>
                  <a:cubicBezTo>
                    <a:pt x="8" y="45"/>
                    <a:pt x="7" y="45"/>
                    <a:pt x="7" y="44"/>
                  </a:cubicBezTo>
                  <a:cubicBezTo>
                    <a:pt x="7" y="44"/>
                    <a:pt x="7" y="44"/>
                    <a:pt x="7" y="45"/>
                  </a:cubicBezTo>
                  <a:cubicBezTo>
                    <a:pt x="8" y="45"/>
                    <a:pt x="9" y="44"/>
                    <a:pt x="10" y="45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7" y="44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9" y="43"/>
                    <a:pt x="8" y="43"/>
                    <a:pt x="9" y="43"/>
                  </a:cubicBezTo>
                  <a:cubicBezTo>
                    <a:pt x="9" y="42"/>
                    <a:pt x="8" y="43"/>
                    <a:pt x="8" y="42"/>
                  </a:cubicBezTo>
                  <a:cubicBezTo>
                    <a:pt x="8" y="42"/>
                    <a:pt x="8" y="41"/>
                    <a:pt x="9" y="41"/>
                  </a:cubicBezTo>
                  <a:cubicBezTo>
                    <a:pt x="9" y="41"/>
                    <a:pt x="10" y="41"/>
                    <a:pt x="10" y="41"/>
                  </a:cubicBezTo>
                  <a:cubicBezTo>
                    <a:pt x="10" y="41"/>
                    <a:pt x="10" y="40"/>
                    <a:pt x="10" y="40"/>
                  </a:cubicBezTo>
                  <a:cubicBezTo>
                    <a:pt x="9" y="40"/>
                    <a:pt x="10" y="41"/>
                    <a:pt x="9" y="40"/>
                  </a:cubicBezTo>
                  <a:cubicBezTo>
                    <a:pt x="8" y="40"/>
                    <a:pt x="9" y="40"/>
                    <a:pt x="9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7" y="40"/>
                    <a:pt x="8" y="39"/>
                    <a:pt x="8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8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7"/>
                    <a:pt x="9" y="38"/>
                    <a:pt x="8" y="37"/>
                  </a:cubicBezTo>
                  <a:cubicBezTo>
                    <a:pt x="9" y="37"/>
                    <a:pt x="9" y="37"/>
                    <a:pt x="10" y="37"/>
                  </a:cubicBezTo>
                  <a:cubicBezTo>
                    <a:pt x="10" y="37"/>
                    <a:pt x="10" y="36"/>
                    <a:pt x="9" y="36"/>
                  </a:cubicBezTo>
                  <a:cubicBezTo>
                    <a:pt x="10" y="36"/>
                    <a:pt x="10" y="36"/>
                    <a:pt x="11" y="36"/>
                  </a:cubicBezTo>
                  <a:cubicBezTo>
                    <a:pt x="11" y="36"/>
                    <a:pt x="10" y="36"/>
                    <a:pt x="11" y="35"/>
                  </a:cubicBezTo>
                  <a:cubicBezTo>
                    <a:pt x="11" y="35"/>
                    <a:pt x="11" y="34"/>
                    <a:pt x="12" y="35"/>
                  </a:cubicBezTo>
                  <a:cubicBezTo>
                    <a:pt x="12" y="34"/>
                    <a:pt x="11" y="34"/>
                    <a:pt x="11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1" y="33"/>
                    <a:pt x="12" y="34"/>
                  </a:cubicBez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1" y="33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1" y="32"/>
                    <a:pt x="11" y="32"/>
                  </a:cubicBezTo>
                  <a:cubicBezTo>
                    <a:pt x="10" y="32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3" y="29"/>
                    <a:pt x="14" y="30"/>
                  </a:cubicBezTo>
                  <a:cubicBezTo>
                    <a:pt x="14" y="29"/>
                    <a:pt x="13" y="29"/>
                    <a:pt x="13" y="29"/>
                  </a:cubicBezTo>
                  <a:cubicBezTo>
                    <a:pt x="13" y="28"/>
                    <a:pt x="15" y="29"/>
                    <a:pt x="15" y="27"/>
                  </a:cubicBezTo>
                  <a:cubicBezTo>
                    <a:pt x="15" y="26"/>
                    <a:pt x="16" y="27"/>
                    <a:pt x="16" y="26"/>
                  </a:cubicBezTo>
                  <a:cubicBezTo>
                    <a:pt x="17" y="26"/>
                    <a:pt x="16" y="26"/>
                    <a:pt x="16" y="25"/>
                  </a:cubicBezTo>
                  <a:cubicBezTo>
                    <a:pt x="17" y="25"/>
                    <a:pt x="17" y="24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7" y="22"/>
                    <a:pt x="17" y="22"/>
                    <a:pt x="17" y="21"/>
                  </a:cubicBezTo>
                  <a:cubicBezTo>
                    <a:pt x="18" y="22"/>
                    <a:pt x="18" y="23"/>
                    <a:pt x="19" y="23"/>
                  </a:cubicBezTo>
                  <a:cubicBezTo>
                    <a:pt x="19" y="22"/>
                    <a:pt x="19" y="23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cubicBezTo>
                    <a:pt x="20" y="20"/>
                    <a:pt x="21" y="20"/>
                    <a:pt x="22" y="19"/>
                  </a:cubicBezTo>
                  <a:cubicBezTo>
                    <a:pt x="22" y="19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8"/>
                    <a:pt x="23" y="19"/>
                  </a:cubicBezTo>
                  <a:cubicBezTo>
                    <a:pt x="24" y="18"/>
                    <a:pt x="23" y="18"/>
                    <a:pt x="22" y="17"/>
                  </a:cubicBezTo>
                  <a:cubicBezTo>
                    <a:pt x="23" y="17"/>
                    <a:pt x="24" y="17"/>
                    <a:pt x="24" y="16"/>
                  </a:cubicBezTo>
                  <a:cubicBezTo>
                    <a:pt x="25" y="16"/>
                    <a:pt x="25" y="17"/>
                    <a:pt x="25" y="17"/>
                  </a:cubicBezTo>
                  <a:cubicBezTo>
                    <a:pt x="26" y="18"/>
                    <a:pt x="26" y="17"/>
                    <a:pt x="27" y="16"/>
                  </a:cubicBezTo>
                  <a:cubicBezTo>
                    <a:pt x="27" y="17"/>
                    <a:pt x="27" y="17"/>
                    <a:pt x="27" y="18"/>
                  </a:cubicBezTo>
                  <a:cubicBezTo>
                    <a:pt x="27" y="18"/>
                    <a:pt x="28" y="18"/>
                    <a:pt x="28" y="18"/>
                  </a:cubicBezTo>
                  <a:cubicBezTo>
                    <a:pt x="28" y="17"/>
                    <a:pt x="27" y="17"/>
                    <a:pt x="27" y="16"/>
                  </a:cubicBezTo>
                  <a:cubicBezTo>
                    <a:pt x="28" y="16"/>
                    <a:pt x="27" y="15"/>
                    <a:pt x="28" y="15"/>
                  </a:cubicBezTo>
                  <a:cubicBezTo>
                    <a:pt x="28" y="14"/>
                    <a:pt x="27" y="14"/>
                    <a:pt x="27" y="14"/>
                  </a:cubicBezTo>
                  <a:cubicBezTo>
                    <a:pt x="29" y="13"/>
                    <a:pt x="30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2" y="11"/>
                    <a:pt x="32" y="11"/>
                  </a:cubicBezTo>
                  <a:cubicBezTo>
                    <a:pt x="32" y="11"/>
                    <a:pt x="33" y="11"/>
                    <a:pt x="33" y="11"/>
                  </a:cubicBezTo>
                  <a:cubicBezTo>
                    <a:pt x="33" y="12"/>
                    <a:pt x="33" y="11"/>
                    <a:pt x="34" y="11"/>
                  </a:cubicBezTo>
                  <a:cubicBezTo>
                    <a:pt x="34" y="11"/>
                    <a:pt x="33" y="10"/>
                    <a:pt x="34" y="10"/>
                  </a:cubicBezTo>
                  <a:cubicBezTo>
                    <a:pt x="34" y="9"/>
                    <a:pt x="33" y="10"/>
                    <a:pt x="33" y="9"/>
                  </a:cubicBezTo>
                  <a:cubicBezTo>
                    <a:pt x="33" y="8"/>
                    <a:pt x="34" y="11"/>
                    <a:pt x="35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1"/>
                    <a:pt x="35" y="9"/>
                    <a:pt x="36" y="10"/>
                  </a:cubicBezTo>
                  <a:cubicBezTo>
                    <a:pt x="36" y="10"/>
                    <a:pt x="36" y="9"/>
                    <a:pt x="36" y="9"/>
                  </a:cubicBezTo>
                  <a:cubicBezTo>
                    <a:pt x="37" y="9"/>
                    <a:pt x="38" y="8"/>
                    <a:pt x="39" y="8"/>
                  </a:cubicBezTo>
                  <a:cubicBezTo>
                    <a:pt x="39" y="8"/>
                    <a:pt x="38" y="8"/>
                    <a:pt x="38" y="9"/>
                  </a:cubicBezTo>
                  <a:cubicBezTo>
                    <a:pt x="39" y="9"/>
                    <a:pt x="40" y="7"/>
                    <a:pt x="39" y="7"/>
                  </a:cubicBezTo>
                  <a:cubicBezTo>
                    <a:pt x="39" y="7"/>
                    <a:pt x="40" y="7"/>
                    <a:pt x="40" y="7"/>
                  </a:cubicBezTo>
                  <a:cubicBezTo>
                    <a:pt x="40" y="7"/>
                    <a:pt x="40" y="8"/>
                    <a:pt x="40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6"/>
                    <a:pt x="42" y="8"/>
                    <a:pt x="42" y="7"/>
                  </a:cubicBezTo>
                  <a:cubicBezTo>
                    <a:pt x="43" y="6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4" y="6"/>
                    <a:pt x="44" y="7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46" y="6"/>
                    <a:pt x="46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9" y="5"/>
                    <a:pt x="49" y="5"/>
                  </a:cubicBezTo>
                  <a:cubicBezTo>
                    <a:pt x="50" y="5"/>
                    <a:pt x="50" y="5"/>
                    <a:pt x="51" y="5"/>
                  </a:cubicBezTo>
                  <a:cubicBezTo>
                    <a:pt x="51" y="5"/>
                    <a:pt x="52" y="4"/>
                    <a:pt x="52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3" y="4"/>
                  </a:cubicBezTo>
                  <a:cubicBezTo>
                    <a:pt x="53" y="4"/>
                    <a:pt x="54" y="6"/>
                    <a:pt x="54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4"/>
                    <a:pt x="57" y="3"/>
                    <a:pt x="57" y="3"/>
                  </a:cubicBezTo>
                  <a:cubicBezTo>
                    <a:pt x="57" y="3"/>
                    <a:pt x="57" y="4"/>
                    <a:pt x="57" y="4"/>
                  </a:cubicBezTo>
                  <a:cubicBezTo>
                    <a:pt x="58" y="4"/>
                    <a:pt x="58" y="3"/>
                    <a:pt x="58" y="4"/>
                  </a:cubicBezTo>
                  <a:cubicBezTo>
                    <a:pt x="58" y="4"/>
                    <a:pt x="59" y="3"/>
                    <a:pt x="59" y="3"/>
                  </a:cubicBezTo>
                  <a:cubicBezTo>
                    <a:pt x="61" y="3"/>
                    <a:pt x="63" y="3"/>
                    <a:pt x="66" y="2"/>
                  </a:cubicBezTo>
                  <a:cubicBezTo>
                    <a:pt x="66" y="2"/>
                    <a:pt x="66" y="3"/>
                    <a:pt x="66" y="3"/>
                  </a:cubicBezTo>
                  <a:cubicBezTo>
                    <a:pt x="67" y="1"/>
                    <a:pt x="69" y="2"/>
                    <a:pt x="71" y="1"/>
                  </a:cubicBezTo>
                  <a:cubicBezTo>
                    <a:pt x="71" y="2"/>
                    <a:pt x="71" y="0"/>
                    <a:pt x="71" y="1"/>
                  </a:cubicBezTo>
                  <a:cubicBezTo>
                    <a:pt x="71" y="2"/>
                    <a:pt x="72" y="2"/>
                    <a:pt x="72" y="2"/>
                  </a:cubicBezTo>
                  <a:cubicBezTo>
                    <a:pt x="72" y="1"/>
                    <a:pt x="71" y="2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1"/>
                    <a:pt x="73" y="1"/>
                    <a:pt x="73" y="0"/>
                  </a:cubicBezTo>
                  <a:cubicBezTo>
                    <a:pt x="74" y="0"/>
                    <a:pt x="74" y="0"/>
                    <a:pt x="76" y="1"/>
                  </a:cubicBezTo>
                  <a:cubicBezTo>
                    <a:pt x="75" y="2"/>
                    <a:pt x="75" y="2"/>
                    <a:pt x="75" y="4"/>
                  </a:cubicBezTo>
                  <a:cubicBezTo>
                    <a:pt x="75" y="4"/>
                    <a:pt x="75" y="3"/>
                    <a:pt x="75" y="3"/>
                  </a:cubicBezTo>
                  <a:cubicBezTo>
                    <a:pt x="76" y="3"/>
                    <a:pt x="76" y="4"/>
                    <a:pt x="76" y="5"/>
                  </a:cubicBezTo>
                  <a:cubicBezTo>
                    <a:pt x="77" y="4"/>
                    <a:pt x="77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9" y="5"/>
                  </a:cubicBezTo>
                  <a:cubicBezTo>
                    <a:pt x="79" y="5"/>
                    <a:pt x="79" y="5"/>
                    <a:pt x="80" y="5"/>
                  </a:cubicBezTo>
                  <a:cubicBezTo>
                    <a:pt x="80" y="6"/>
                    <a:pt x="80" y="7"/>
                    <a:pt x="80" y="6"/>
                  </a:cubicBezTo>
                  <a:cubicBezTo>
                    <a:pt x="81" y="5"/>
                    <a:pt x="79" y="6"/>
                    <a:pt x="80" y="5"/>
                  </a:cubicBezTo>
                  <a:cubicBezTo>
                    <a:pt x="81" y="5"/>
                    <a:pt x="81" y="6"/>
                    <a:pt x="81" y="6"/>
                  </a:cubicBezTo>
                  <a:cubicBezTo>
                    <a:pt x="81" y="5"/>
                    <a:pt x="82" y="5"/>
                    <a:pt x="82" y="5"/>
                  </a:cubicBezTo>
                  <a:cubicBezTo>
                    <a:pt x="82" y="5"/>
                    <a:pt x="82" y="5"/>
                    <a:pt x="82" y="6"/>
                  </a:cubicBezTo>
                  <a:cubicBezTo>
                    <a:pt x="84" y="6"/>
                    <a:pt x="85" y="6"/>
                    <a:pt x="86" y="6"/>
                  </a:cubicBezTo>
                  <a:cubicBezTo>
                    <a:pt x="86" y="6"/>
                    <a:pt x="86" y="6"/>
                    <a:pt x="87" y="5"/>
                  </a:cubicBezTo>
                  <a:cubicBezTo>
                    <a:pt x="87" y="6"/>
                    <a:pt x="89" y="6"/>
                    <a:pt x="90" y="5"/>
                  </a:cubicBezTo>
                  <a:cubicBezTo>
                    <a:pt x="90" y="5"/>
                    <a:pt x="90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3" y="6"/>
                    <a:pt x="93" y="6"/>
                    <a:pt x="94" y="6"/>
                  </a:cubicBezTo>
                  <a:cubicBezTo>
                    <a:pt x="94" y="6"/>
                    <a:pt x="93" y="6"/>
                    <a:pt x="93" y="6"/>
                  </a:cubicBezTo>
                  <a:cubicBezTo>
                    <a:pt x="93" y="5"/>
                    <a:pt x="94" y="6"/>
                    <a:pt x="95" y="6"/>
                  </a:cubicBezTo>
                  <a:cubicBezTo>
                    <a:pt x="94" y="7"/>
                    <a:pt x="95" y="7"/>
                    <a:pt x="94" y="7"/>
                  </a:cubicBezTo>
                  <a:cubicBezTo>
                    <a:pt x="94" y="8"/>
                    <a:pt x="95" y="7"/>
                    <a:pt x="95" y="7"/>
                  </a:cubicBezTo>
                  <a:cubicBezTo>
                    <a:pt x="95" y="7"/>
                    <a:pt x="95" y="6"/>
                    <a:pt x="95" y="6"/>
                  </a:cubicBezTo>
                  <a:cubicBezTo>
                    <a:pt x="96" y="7"/>
                    <a:pt x="95" y="7"/>
                    <a:pt x="95" y="7"/>
                  </a:cubicBezTo>
                  <a:cubicBezTo>
                    <a:pt x="96" y="8"/>
                    <a:pt x="96" y="7"/>
                    <a:pt x="96" y="7"/>
                  </a:cubicBezTo>
                  <a:cubicBezTo>
                    <a:pt x="96" y="6"/>
                    <a:pt x="97" y="7"/>
                    <a:pt x="97" y="6"/>
                  </a:cubicBezTo>
                  <a:cubicBezTo>
                    <a:pt x="98" y="7"/>
                    <a:pt x="99" y="7"/>
                    <a:pt x="99" y="8"/>
                  </a:cubicBezTo>
                  <a:cubicBezTo>
                    <a:pt x="99" y="8"/>
                    <a:pt x="99" y="9"/>
                    <a:pt x="99" y="9"/>
                  </a:cubicBezTo>
                  <a:cubicBezTo>
                    <a:pt x="99" y="10"/>
                    <a:pt x="101" y="11"/>
                    <a:pt x="102" y="11"/>
                  </a:cubicBezTo>
                  <a:cubicBezTo>
                    <a:pt x="102" y="11"/>
                    <a:pt x="102" y="11"/>
                    <a:pt x="102" y="10"/>
                  </a:cubicBezTo>
                  <a:cubicBezTo>
                    <a:pt x="104" y="11"/>
                    <a:pt x="105" y="13"/>
                    <a:pt x="106" y="12"/>
                  </a:cubicBezTo>
                  <a:cubicBezTo>
                    <a:pt x="107" y="13"/>
                    <a:pt x="107" y="14"/>
                    <a:pt x="108" y="13"/>
                  </a:cubicBezTo>
                  <a:cubicBezTo>
                    <a:pt x="108" y="13"/>
                    <a:pt x="109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2" y="14"/>
                    <a:pt x="113" y="15"/>
                    <a:pt x="114" y="16"/>
                  </a:cubicBezTo>
                  <a:cubicBezTo>
                    <a:pt x="114" y="16"/>
                    <a:pt x="115" y="17"/>
                    <a:pt x="116" y="17"/>
                  </a:cubicBezTo>
                  <a:cubicBezTo>
                    <a:pt x="117" y="18"/>
                    <a:pt x="118" y="18"/>
                    <a:pt x="118" y="18"/>
                  </a:cubicBezTo>
                  <a:cubicBezTo>
                    <a:pt x="119" y="18"/>
                    <a:pt x="119" y="19"/>
                    <a:pt x="120" y="19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9" y="20"/>
                    <a:pt x="119" y="20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7" y="21"/>
                  </a:cubicBezTo>
                  <a:cubicBezTo>
                    <a:pt x="117" y="21"/>
                    <a:pt x="117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18" y="22"/>
                    <a:pt x="117" y="22"/>
                    <a:pt x="117" y="23"/>
                  </a:cubicBezTo>
                  <a:cubicBezTo>
                    <a:pt x="116" y="23"/>
                    <a:pt x="116" y="24"/>
                    <a:pt x="116" y="24"/>
                  </a:cubicBezTo>
                  <a:cubicBezTo>
                    <a:pt x="116" y="24"/>
                    <a:pt x="117" y="24"/>
                    <a:pt x="117" y="24"/>
                  </a:cubicBezTo>
                  <a:cubicBezTo>
                    <a:pt x="117" y="24"/>
                    <a:pt x="117" y="25"/>
                    <a:pt x="117" y="25"/>
                  </a:cubicBezTo>
                  <a:cubicBezTo>
                    <a:pt x="118" y="25"/>
                    <a:pt x="118" y="25"/>
                    <a:pt x="118" y="26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22" y="21"/>
                    <a:pt x="93" y="45"/>
                    <a:pt x="106" y="34"/>
                  </a:cubicBezTo>
                  <a:cubicBezTo>
                    <a:pt x="110" y="31"/>
                    <a:pt x="110" y="31"/>
                    <a:pt x="110" y="31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8" y="25"/>
                    <a:pt x="119" y="25"/>
                    <a:pt x="118" y="26"/>
                  </a:cubicBezTo>
                  <a:cubicBezTo>
                    <a:pt x="118" y="27"/>
                    <a:pt x="117" y="28"/>
                    <a:pt x="117" y="29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4" y="31"/>
                    <a:pt x="114" y="32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1" y="34"/>
                    <a:pt x="111" y="34"/>
                    <a:pt x="111" y="35"/>
                  </a:cubicBezTo>
                  <a:cubicBezTo>
                    <a:pt x="111" y="35"/>
                    <a:pt x="111" y="35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5"/>
                    <a:pt x="109" y="36"/>
                    <a:pt x="109" y="36"/>
                  </a:cubicBezTo>
                  <a:cubicBezTo>
                    <a:pt x="109" y="36"/>
                    <a:pt x="109" y="35"/>
                    <a:pt x="109" y="35"/>
                  </a:cubicBezTo>
                  <a:cubicBezTo>
                    <a:pt x="108" y="35"/>
                    <a:pt x="108" y="36"/>
                    <a:pt x="107" y="36"/>
                  </a:cubicBezTo>
                  <a:cubicBezTo>
                    <a:pt x="107" y="35"/>
                    <a:pt x="107" y="36"/>
                    <a:pt x="106" y="35"/>
                  </a:cubicBezTo>
                  <a:cubicBezTo>
                    <a:pt x="106" y="35"/>
                    <a:pt x="106" y="36"/>
                    <a:pt x="106" y="36"/>
                  </a:cubicBezTo>
                  <a:cubicBezTo>
                    <a:pt x="106" y="36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7" y="35"/>
                    <a:pt x="107" y="35"/>
                    <a:pt x="108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7"/>
                    <a:pt x="106" y="37"/>
                    <a:pt x="105" y="38"/>
                  </a:cubicBezTo>
                  <a:cubicBezTo>
                    <a:pt x="106" y="39"/>
                    <a:pt x="104" y="39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1"/>
                    <a:pt x="103" y="41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3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4" y="43"/>
                    <a:pt x="104" y="42"/>
                  </a:cubicBezTo>
                  <a:cubicBezTo>
                    <a:pt x="104" y="42"/>
                    <a:pt x="104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4" y="39"/>
                    <a:pt x="103" y="40"/>
                  </a:cubicBezTo>
                  <a:cubicBezTo>
                    <a:pt x="103" y="40"/>
                    <a:pt x="104" y="40"/>
                    <a:pt x="103" y="41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8"/>
                    <a:pt x="100" y="38"/>
                    <a:pt x="99" y="38"/>
                  </a:cubicBezTo>
                  <a:cubicBezTo>
                    <a:pt x="99" y="39"/>
                    <a:pt x="99" y="39"/>
                    <a:pt x="98" y="39"/>
                  </a:cubicBezTo>
                  <a:cubicBezTo>
                    <a:pt x="98" y="39"/>
                    <a:pt x="97" y="40"/>
                    <a:pt x="97" y="39"/>
                  </a:cubicBezTo>
                  <a:cubicBezTo>
                    <a:pt x="96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39"/>
                    <a:pt x="94" y="39"/>
                    <a:pt x="95" y="38"/>
                  </a:cubicBezTo>
                  <a:cubicBezTo>
                    <a:pt x="95" y="38"/>
                    <a:pt x="94" y="39"/>
                    <a:pt x="94" y="38"/>
                  </a:cubicBezTo>
                  <a:cubicBezTo>
                    <a:pt x="94" y="38"/>
                    <a:pt x="94" y="38"/>
                    <a:pt x="95" y="3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7"/>
                    <a:pt x="94" y="37"/>
                    <a:pt x="94" y="38"/>
                  </a:cubicBezTo>
                  <a:cubicBezTo>
                    <a:pt x="93" y="38"/>
                    <a:pt x="93" y="36"/>
                    <a:pt x="92" y="37"/>
                  </a:cubicBezTo>
                  <a:cubicBezTo>
                    <a:pt x="93" y="36"/>
                    <a:pt x="92" y="36"/>
                    <a:pt x="92" y="36"/>
                  </a:cubicBezTo>
                  <a:cubicBezTo>
                    <a:pt x="91" y="36"/>
                    <a:pt x="90" y="35"/>
                    <a:pt x="90" y="35"/>
                  </a:cubicBezTo>
                  <a:cubicBezTo>
                    <a:pt x="88" y="35"/>
                    <a:pt x="87" y="33"/>
                    <a:pt x="85" y="34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5" y="33"/>
                    <a:pt x="84" y="33"/>
                  </a:cubicBezTo>
                  <a:cubicBezTo>
                    <a:pt x="84" y="33"/>
                    <a:pt x="84" y="32"/>
                    <a:pt x="84" y="32"/>
                  </a:cubicBezTo>
                  <a:cubicBezTo>
                    <a:pt x="84" y="32"/>
                    <a:pt x="83" y="33"/>
                    <a:pt x="83" y="32"/>
                  </a:cubicBezTo>
                  <a:cubicBezTo>
                    <a:pt x="83" y="32"/>
                    <a:pt x="83" y="32"/>
                    <a:pt x="83" y="31"/>
                  </a:cubicBezTo>
                  <a:cubicBezTo>
                    <a:pt x="83" y="32"/>
                    <a:pt x="82" y="33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1"/>
                    <a:pt x="82" y="30"/>
                    <a:pt x="81" y="30"/>
                  </a:cubicBezTo>
                  <a:cubicBezTo>
                    <a:pt x="81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1"/>
                  </a:cubicBezTo>
                  <a:cubicBezTo>
                    <a:pt x="78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6" y="30"/>
                    <a:pt x="76" y="29"/>
                    <a:pt x="76" y="30"/>
                  </a:cubicBezTo>
                  <a:cubicBezTo>
                    <a:pt x="76" y="30"/>
                    <a:pt x="76" y="29"/>
                    <a:pt x="76" y="29"/>
                  </a:cubicBezTo>
                  <a:cubicBezTo>
                    <a:pt x="76" y="29"/>
                    <a:pt x="76" y="29"/>
                    <a:pt x="75" y="30"/>
                  </a:cubicBezTo>
                  <a:cubicBezTo>
                    <a:pt x="75" y="29"/>
                    <a:pt x="74" y="29"/>
                    <a:pt x="73" y="30"/>
                  </a:cubicBezTo>
                  <a:cubicBezTo>
                    <a:pt x="73" y="30"/>
                    <a:pt x="73" y="29"/>
                    <a:pt x="73" y="29"/>
                  </a:cubicBezTo>
                  <a:cubicBezTo>
                    <a:pt x="71" y="30"/>
                    <a:pt x="69" y="31"/>
                    <a:pt x="67" y="30"/>
                  </a:cubicBezTo>
                  <a:cubicBezTo>
                    <a:pt x="67" y="30"/>
                    <a:pt x="66" y="30"/>
                    <a:pt x="66" y="31"/>
                  </a:cubicBezTo>
                  <a:cubicBezTo>
                    <a:pt x="66" y="30"/>
                    <a:pt x="65" y="30"/>
                    <a:pt x="65" y="30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3" y="30"/>
                    <a:pt x="63" y="29"/>
                  </a:cubicBezTo>
                  <a:cubicBezTo>
                    <a:pt x="63" y="28"/>
                    <a:pt x="64" y="29"/>
                    <a:pt x="64" y="29"/>
                  </a:cubicBezTo>
                  <a:cubicBezTo>
                    <a:pt x="64" y="29"/>
                    <a:pt x="64" y="28"/>
                    <a:pt x="65" y="28"/>
                  </a:cubicBezTo>
                  <a:cubicBezTo>
                    <a:pt x="65" y="28"/>
                    <a:pt x="64" y="27"/>
                    <a:pt x="64" y="27"/>
                  </a:cubicBezTo>
                  <a:cubicBezTo>
                    <a:pt x="65" y="27"/>
                    <a:pt x="64" y="25"/>
                    <a:pt x="65" y="25"/>
                  </a:cubicBezTo>
                  <a:cubicBezTo>
                    <a:pt x="65" y="24"/>
                    <a:pt x="66" y="25"/>
                    <a:pt x="66" y="24"/>
                  </a:cubicBezTo>
                  <a:cubicBezTo>
                    <a:pt x="67" y="24"/>
                    <a:pt x="67" y="24"/>
                    <a:pt x="67" y="25"/>
                  </a:cubicBezTo>
                  <a:cubicBezTo>
                    <a:pt x="67" y="25"/>
                    <a:pt x="67" y="24"/>
                    <a:pt x="68" y="24"/>
                  </a:cubicBezTo>
                  <a:cubicBezTo>
                    <a:pt x="68" y="24"/>
                    <a:pt x="67" y="24"/>
                    <a:pt x="67" y="24"/>
                  </a:cubicBezTo>
                  <a:cubicBezTo>
                    <a:pt x="67" y="23"/>
                    <a:pt x="68" y="23"/>
                    <a:pt x="69" y="24"/>
                  </a:cubicBezTo>
                  <a:cubicBezTo>
                    <a:pt x="68" y="25"/>
                    <a:pt x="69" y="25"/>
                    <a:pt x="69" y="25"/>
                  </a:cubicBezTo>
                  <a:cubicBezTo>
                    <a:pt x="69" y="25"/>
                    <a:pt x="69" y="24"/>
                    <a:pt x="69" y="25"/>
                  </a:cubicBezTo>
                  <a:cubicBezTo>
                    <a:pt x="70" y="25"/>
                    <a:pt x="70" y="25"/>
                    <a:pt x="70" y="24"/>
                  </a:cubicBezTo>
                  <a:cubicBezTo>
                    <a:pt x="70" y="24"/>
                    <a:pt x="69" y="25"/>
                    <a:pt x="69" y="23"/>
                  </a:cubicBezTo>
                  <a:cubicBezTo>
                    <a:pt x="69" y="24"/>
                    <a:pt x="70" y="23"/>
                    <a:pt x="70" y="24"/>
                  </a:cubicBezTo>
                  <a:cubicBezTo>
                    <a:pt x="71" y="24"/>
                    <a:pt x="71" y="23"/>
                    <a:pt x="71" y="22"/>
                  </a:cubicBezTo>
                  <a:cubicBezTo>
                    <a:pt x="70" y="22"/>
                    <a:pt x="70" y="23"/>
                    <a:pt x="70" y="22"/>
                  </a:cubicBezTo>
                  <a:cubicBezTo>
                    <a:pt x="70" y="22"/>
                    <a:pt x="70" y="21"/>
                    <a:pt x="70" y="21"/>
                  </a:cubicBezTo>
                  <a:cubicBezTo>
                    <a:pt x="70" y="21"/>
                    <a:pt x="70" y="20"/>
                    <a:pt x="70" y="20"/>
                  </a:cubicBezTo>
                  <a:cubicBezTo>
                    <a:pt x="69" y="21"/>
                    <a:pt x="70" y="21"/>
                    <a:pt x="70" y="22"/>
                  </a:cubicBezTo>
                  <a:cubicBezTo>
                    <a:pt x="70" y="22"/>
                    <a:pt x="69" y="22"/>
                    <a:pt x="69" y="23"/>
                  </a:cubicBezTo>
                  <a:cubicBezTo>
                    <a:pt x="69" y="23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1"/>
                    <a:pt x="68" y="22"/>
                    <a:pt x="68" y="22"/>
                  </a:cubicBezTo>
                  <a:cubicBezTo>
                    <a:pt x="68" y="22"/>
                    <a:pt x="68" y="22"/>
                    <a:pt x="67" y="21"/>
                  </a:cubicBezTo>
                  <a:cubicBezTo>
                    <a:pt x="67" y="21"/>
                    <a:pt x="67" y="23"/>
                    <a:pt x="67" y="22"/>
                  </a:cubicBezTo>
                  <a:cubicBezTo>
                    <a:pt x="66" y="22"/>
                    <a:pt x="66" y="21"/>
                    <a:pt x="66" y="21"/>
                  </a:cubicBezTo>
                  <a:cubicBezTo>
                    <a:pt x="66" y="21"/>
                    <a:pt x="66" y="22"/>
                    <a:pt x="66" y="22"/>
                  </a:cubicBezTo>
                  <a:cubicBezTo>
                    <a:pt x="65" y="22"/>
                    <a:pt x="63" y="22"/>
                    <a:pt x="61" y="22"/>
                  </a:cubicBezTo>
                  <a:cubicBezTo>
                    <a:pt x="61" y="22"/>
                    <a:pt x="61" y="23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4"/>
                    <a:pt x="61" y="25"/>
                    <a:pt x="62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1" y="24"/>
                  </a:cubicBezTo>
                  <a:cubicBezTo>
                    <a:pt x="61" y="25"/>
                    <a:pt x="61" y="24"/>
                    <a:pt x="61" y="26"/>
                  </a:cubicBezTo>
                  <a:cubicBezTo>
                    <a:pt x="60" y="25"/>
                    <a:pt x="60" y="25"/>
                    <a:pt x="60" y="26"/>
                  </a:cubicBezTo>
                  <a:cubicBezTo>
                    <a:pt x="60" y="27"/>
                    <a:pt x="60" y="26"/>
                    <a:pt x="60" y="26"/>
                  </a:cubicBezTo>
                  <a:cubicBezTo>
                    <a:pt x="61" y="26"/>
                    <a:pt x="61" y="27"/>
                    <a:pt x="62" y="27"/>
                  </a:cubicBezTo>
                  <a:cubicBezTo>
                    <a:pt x="61" y="28"/>
                    <a:pt x="61" y="29"/>
                    <a:pt x="62" y="29"/>
                  </a:cubicBezTo>
                  <a:cubicBezTo>
                    <a:pt x="61" y="29"/>
                    <a:pt x="61" y="30"/>
                    <a:pt x="60" y="31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60" y="30"/>
                    <a:pt x="59" y="30"/>
                    <a:pt x="59" y="30"/>
                  </a:cubicBezTo>
                  <a:cubicBezTo>
                    <a:pt x="59" y="30"/>
                    <a:pt x="59" y="30"/>
                    <a:pt x="58" y="30"/>
                  </a:cubicBezTo>
                  <a:cubicBezTo>
                    <a:pt x="58" y="30"/>
                    <a:pt x="58" y="30"/>
                    <a:pt x="57" y="30"/>
                  </a:cubicBezTo>
                  <a:cubicBezTo>
                    <a:pt x="57" y="30"/>
                    <a:pt x="55" y="30"/>
                    <a:pt x="54" y="30"/>
                  </a:cubicBezTo>
                  <a:cubicBezTo>
                    <a:pt x="54" y="30"/>
                    <a:pt x="54" y="29"/>
                    <a:pt x="54" y="31"/>
                  </a:cubicBezTo>
                  <a:cubicBezTo>
                    <a:pt x="53" y="31"/>
                    <a:pt x="53" y="30"/>
                    <a:pt x="53" y="30"/>
                  </a:cubicBezTo>
                  <a:cubicBezTo>
                    <a:pt x="53" y="30"/>
                    <a:pt x="53" y="30"/>
                    <a:pt x="53" y="31"/>
                  </a:cubicBezTo>
                  <a:cubicBezTo>
                    <a:pt x="53" y="31"/>
                    <a:pt x="53" y="30"/>
                    <a:pt x="52" y="30"/>
                  </a:cubicBezTo>
                  <a:cubicBezTo>
                    <a:pt x="52" y="30"/>
                    <a:pt x="52" y="31"/>
                    <a:pt x="51" y="30"/>
                  </a:cubicBezTo>
                  <a:cubicBezTo>
                    <a:pt x="51" y="30"/>
                    <a:pt x="51" y="30"/>
                    <a:pt x="51" y="31"/>
                  </a:cubicBezTo>
                  <a:cubicBezTo>
                    <a:pt x="51" y="30"/>
                    <a:pt x="51" y="30"/>
                    <a:pt x="50" y="30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5" y="32"/>
                    <a:pt x="44" y="33"/>
                  </a:cubicBezTo>
                  <a:cubicBezTo>
                    <a:pt x="44" y="33"/>
                    <a:pt x="43" y="34"/>
                    <a:pt x="43" y="34"/>
                  </a:cubicBezTo>
                  <a:cubicBezTo>
                    <a:pt x="43" y="34"/>
                    <a:pt x="42" y="34"/>
                    <a:pt x="42" y="35"/>
                  </a:cubicBezTo>
                  <a:cubicBezTo>
                    <a:pt x="42" y="35"/>
                    <a:pt x="42" y="36"/>
                    <a:pt x="42" y="36"/>
                  </a:cubicBezTo>
                  <a:cubicBezTo>
                    <a:pt x="42" y="36"/>
                    <a:pt x="42" y="36"/>
                    <a:pt x="41" y="36"/>
                  </a:cubicBezTo>
                  <a:cubicBezTo>
                    <a:pt x="40" y="36"/>
                    <a:pt x="40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8"/>
                    <a:pt x="39" y="38"/>
                  </a:cubicBezTo>
                  <a:cubicBezTo>
                    <a:pt x="39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9"/>
                  </a:cubicBezTo>
                  <a:cubicBezTo>
                    <a:pt x="38" y="39"/>
                    <a:pt x="37" y="38"/>
                    <a:pt x="37" y="38"/>
                  </a:cubicBezTo>
                  <a:cubicBezTo>
                    <a:pt x="37" y="38"/>
                    <a:pt x="38" y="39"/>
                    <a:pt x="37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7" y="40"/>
                    <a:pt x="37" y="40"/>
                  </a:cubicBezTo>
                  <a:cubicBezTo>
                    <a:pt x="37" y="40"/>
                    <a:pt x="36" y="41"/>
                    <a:pt x="36" y="41"/>
                  </a:cubicBezTo>
                  <a:cubicBezTo>
                    <a:pt x="36" y="41"/>
                    <a:pt x="36" y="42"/>
                    <a:pt x="36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5" y="41"/>
                    <a:pt x="36" y="42"/>
                    <a:pt x="36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6" y="42"/>
                    <a:pt x="35" y="42"/>
                  </a:cubicBezTo>
                  <a:cubicBezTo>
                    <a:pt x="36" y="42"/>
                    <a:pt x="36" y="42"/>
                    <a:pt x="35" y="42"/>
                  </a:cubicBezTo>
                  <a:cubicBezTo>
                    <a:pt x="35" y="42"/>
                    <a:pt x="36" y="43"/>
                    <a:pt x="35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4"/>
                    <a:pt x="35" y="45"/>
                    <a:pt x="34" y="45"/>
                  </a:cubicBezTo>
                  <a:cubicBezTo>
                    <a:pt x="34" y="45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7"/>
                    <a:pt x="34" y="47"/>
                  </a:cubicBezTo>
                  <a:cubicBezTo>
                    <a:pt x="34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3" y="48"/>
                    <a:pt x="33" y="48"/>
                  </a:cubicBezTo>
                  <a:cubicBezTo>
                    <a:pt x="33" y="49"/>
                    <a:pt x="32" y="49"/>
                    <a:pt x="32" y="49"/>
                  </a:cubicBezTo>
                  <a:cubicBezTo>
                    <a:pt x="32" y="49"/>
                    <a:pt x="33" y="50"/>
                    <a:pt x="32" y="51"/>
                  </a:cubicBezTo>
                  <a:cubicBezTo>
                    <a:pt x="32" y="51"/>
                    <a:pt x="32" y="52"/>
                    <a:pt x="32" y="52"/>
                  </a:cubicBezTo>
                  <a:cubicBezTo>
                    <a:pt x="32" y="52"/>
                    <a:pt x="32" y="53"/>
                    <a:pt x="32" y="53"/>
                  </a:cubicBezTo>
                  <a:cubicBezTo>
                    <a:pt x="32" y="53"/>
                    <a:pt x="32" y="54"/>
                    <a:pt x="32" y="55"/>
                  </a:cubicBezTo>
                  <a:cubicBezTo>
                    <a:pt x="32" y="55"/>
                    <a:pt x="32" y="56"/>
                    <a:pt x="32" y="56"/>
                  </a:cubicBezTo>
                  <a:cubicBezTo>
                    <a:pt x="31" y="56"/>
                    <a:pt x="31" y="56"/>
                    <a:pt x="31" y="57"/>
                  </a:cubicBezTo>
                  <a:cubicBezTo>
                    <a:pt x="31" y="57"/>
                    <a:pt x="31" y="57"/>
                    <a:pt x="31" y="56"/>
                  </a:cubicBezTo>
                  <a:cubicBezTo>
                    <a:pt x="32" y="57"/>
                    <a:pt x="32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0" y="59"/>
                    <a:pt x="30" y="59"/>
                  </a:cubicBezTo>
                  <a:cubicBezTo>
                    <a:pt x="29" y="59"/>
                    <a:pt x="30" y="59"/>
                    <a:pt x="30" y="59"/>
                  </a:cubicBezTo>
                  <a:cubicBezTo>
                    <a:pt x="30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60"/>
                  </a:cubicBezTo>
                  <a:cubicBezTo>
                    <a:pt x="28" y="59"/>
                    <a:pt x="27" y="60"/>
                    <a:pt x="28" y="60"/>
                  </a:cubicBezTo>
                  <a:cubicBezTo>
                    <a:pt x="29" y="60"/>
                    <a:pt x="29" y="60"/>
                    <a:pt x="31" y="60"/>
                  </a:cubicBezTo>
                  <a:cubicBezTo>
                    <a:pt x="31" y="60"/>
                    <a:pt x="31" y="60"/>
                    <a:pt x="32" y="60"/>
                  </a:cubicBezTo>
                  <a:cubicBezTo>
                    <a:pt x="31" y="61"/>
                    <a:pt x="31" y="60"/>
                    <a:pt x="30" y="61"/>
                  </a:cubicBezTo>
                  <a:cubicBezTo>
                    <a:pt x="30" y="61"/>
                    <a:pt x="32" y="61"/>
                    <a:pt x="31" y="61"/>
                  </a:cubicBezTo>
                  <a:cubicBezTo>
                    <a:pt x="32" y="61"/>
                    <a:pt x="31" y="61"/>
                    <a:pt x="30" y="61"/>
                  </a:cubicBezTo>
                  <a:cubicBezTo>
                    <a:pt x="30" y="62"/>
                    <a:pt x="30" y="62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1" y="63"/>
                    <a:pt x="32" y="63"/>
                    <a:pt x="30" y="63"/>
                  </a:cubicBezTo>
                  <a:cubicBezTo>
                    <a:pt x="30" y="63"/>
                    <a:pt x="30" y="63"/>
                    <a:pt x="31" y="63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0" y="62"/>
                    <a:pt x="31" y="63"/>
                    <a:pt x="30" y="63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2"/>
                    <a:pt x="29" y="62"/>
                    <a:pt x="28" y="62"/>
                  </a:cubicBezTo>
                  <a:cubicBezTo>
                    <a:pt x="28" y="63"/>
                    <a:pt x="29" y="63"/>
                    <a:pt x="29" y="63"/>
                  </a:cubicBezTo>
                  <a:cubicBezTo>
                    <a:pt x="27" y="63"/>
                    <a:pt x="26" y="62"/>
                    <a:pt x="26" y="62"/>
                  </a:cubicBezTo>
                  <a:cubicBezTo>
                    <a:pt x="25" y="62"/>
                    <a:pt x="26" y="62"/>
                    <a:pt x="25" y="61"/>
                  </a:cubicBezTo>
                  <a:cubicBezTo>
                    <a:pt x="26" y="61"/>
                    <a:pt x="26" y="61"/>
                    <a:pt x="27" y="61"/>
                  </a:cubicBezTo>
                  <a:cubicBezTo>
                    <a:pt x="27" y="61"/>
                    <a:pt x="25" y="61"/>
                    <a:pt x="25" y="60"/>
                  </a:cubicBezTo>
                  <a:cubicBezTo>
                    <a:pt x="25" y="60"/>
                    <a:pt x="25" y="60"/>
                    <a:pt x="26" y="60"/>
                  </a:cubicBezTo>
                  <a:cubicBezTo>
                    <a:pt x="26" y="60"/>
                    <a:pt x="25" y="60"/>
                    <a:pt x="25" y="60"/>
                  </a:cubicBezTo>
                  <a:cubicBezTo>
                    <a:pt x="25" y="59"/>
                    <a:pt x="26" y="59"/>
                    <a:pt x="26" y="59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5" y="59"/>
                    <a:pt x="24" y="58"/>
                    <a:pt x="25" y="58"/>
                  </a:cubicBezTo>
                  <a:cubicBezTo>
                    <a:pt x="25" y="58"/>
                    <a:pt x="24" y="58"/>
                    <a:pt x="24" y="58"/>
                  </a:cubicBezTo>
                  <a:cubicBezTo>
                    <a:pt x="24" y="58"/>
                    <a:pt x="24" y="57"/>
                    <a:pt x="24" y="57"/>
                  </a:cubicBezTo>
                  <a:cubicBezTo>
                    <a:pt x="23" y="57"/>
                    <a:pt x="24" y="57"/>
                    <a:pt x="24" y="58"/>
                  </a:cubicBezTo>
                  <a:cubicBezTo>
                    <a:pt x="23" y="58"/>
                    <a:pt x="23" y="58"/>
                    <a:pt x="22" y="58"/>
                  </a:cubicBezTo>
                  <a:cubicBezTo>
                    <a:pt x="22" y="58"/>
                    <a:pt x="23" y="58"/>
                    <a:pt x="23" y="59"/>
                  </a:cubicBezTo>
                  <a:cubicBezTo>
                    <a:pt x="23" y="59"/>
                    <a:pt x="22" y="59"/>
                    <a:pt x="22" y="60"/>
                  </a:cubicBezTo>
                  <a:cubicBezTo>
                    <a:pt x="22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1"/>
                  </a:cubicBezTo>
                  <a:cubicBezTo>
                    <a:pt x="22" y="62"/>
                    <a:pt x="22" y="61"/>
                    <a:pt x="23" y="61"/>
                  </a:cubicBezTo>
                  <a:cubicBezTo>
                    <a:pt x="24" y="62"/>
                    <a:pt x="22" y="63"/>
                    <a:pt x="23" y="63"/>
                  </a:cubicBezTo>
                  <a:cubicBezTo>
                    <a:pt x="23" y="63"/>
                    <a:pt x="22" y="63"/>
                    <a:pt x="22" y="64"/>
                  </a:cubicBezTo>
                  <a:cubicBezTo>
                    <a:pt x="21" y="64"/>
                    <a:pt x="23" y="63"/>
                    <a:pt x="22" y="63"/>
                  </a:cubicBezTo>
                  <a:cubicBezTo>
                    <a:pt x="21" y="63"/>
                    <a:pt x="20" y="64"/>
                    <a:pt x="19" y="64"/>
                  </a:cubicBezTo>
                  <a:cubicBezTo>
                    <a:pt x="20" y="65"/>
                    <a:pt x="21" y="64"/>
                    <a:pt x="21" y="64"/>
                  </a:cubicBezTo>
                  <a:cubicBezTo>
                    <a:pt x="22" y="64"/>
                    <a:pt x="21" y="65"/>
                    <a:pt x="23" y="65"/>
                  </a:cubicBezTo>
                  <a:cubicBezTo>
                    <a:pt x="23" y="65"/>
                    <a:pt x="22" y="65"/>
                    <a:pt x="22" y="65"/>
                  </a:cubicBezTo>
                  <a:cubicBezTo>
                    <a:pt x="23" y="65"/>
                    <a:pt x="23" y="66"/>
                    <a:pt x="23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1" y="66"/>
                    <a:pt x="21" y="66"/>
                    <a:pt x="21" y="67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2" y="67"/>
                    <a:pt x="23" y="68"/>
                    <a:pt x="22" y="68"/>
                  </a:cubicBezTo>
                  <a:cubicBezTo>
                    <a:pt x="21" y="68"/>
                    <a:pt x="23" y="68"/>
                    <a:pt x="22" y="67"/>
                  </a:cubicBezTo>
                  <a:cubicBezTo>
                    <a:pt x="20" y="68"/>
                    <a:pt x="22" y="68"/>
                    <a:pt x="21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0"/>
                    <a:pt x="23" y="69"/>
                    <a:pt x="21" y="69"/>
                  </a:cubicBezTo>
                  <a:cubicBezTo>
                    <a:pt x="21" y="69"/>
                    <a:pt x="22" y="70"/>
                    <a:pt x="22" y="70"/>
                  </a:cubicBezTo>
                  <a:cubicBezTo>
                    <a:pt x="23" y="70"/>
                    <a:pt x="22" y="71"/>
                    <a:pt x="22" y="71"/>
                  </a:cubicBezTo>
                  <a:cubicBezTo>
                    <a:pt x="22" y="72"/>
                    <a:pt x="22" y="71"/>
                    <a:pt x="22" y="71"/>
                  </a:cubicBezTo>
                  <a:cubicBezTo>
                    <a:pt x="21" y="71"/>
                    <a:pt x="22" y="72"/>
                    <a:pt x="22" y="72"/>
                  </a:cubicBezTo>
                  <a:cubicBezTo>
                    <a:pt x="21" y="72"/>
                    <a:pt x="21" y="73"/>
                    <a:pt x="22" y="74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3" y="72"/>
                    <a:pt x="22" y="73"/>
                    <a:pt x="22" y="73"/>
                  </a:cubicBezTo>
                  <a:cubicBezTo>
                    <a:pt x="22" y="73"/>
                    <a:pt x="22" y="74"/>
                    <a:pt x="23" y="74"/>
                  </a:cubicBezTo>
                  <a:cubicBezTo>
                    <a:pt x="22" y="75"/>
                    <a:pt x="23" y="75"/>
                    <a:pt x="22" y="76"/>
                  </a:cubicBezTo>
                  <a:cubicBezTo>
                    <a:pt x="22" y="77"/>
                    <a:pt x="23" y="76"/>
                    <a:pt x="23" y="77"/>
                  </a:cubicBezTo>
                  <a:cubicBezTo>
                    <a:pt x="23" y="77"/>
                    <a:pt x="23" y="77"/>
                    <a:pt x="22" y="77"/>
                  </a:cubicBezTo>
                  <a:cubicBezTo>
                    <a:pt x="23" y="78"/>
                    <a:pt x="21" y="79"/>
                    <a:pt x="22" y="79"/>
                  </a:cubicBezTo>
                  <a:cubicBezTo>
                    <a:pt x="21" y="80"/>
                    <a:pt x="21" y="79"/>
                    <a:pt x="21" y="79"/>
                  </a:cubicBezTo>
                  <a:cubicBezTo>
                    <a:pt x="21" y="80"/>
                    <a:pt x="20" y="80"/>
                    <a:pt x="20" y="80"/>
                  </a:cubicBezTo>
                  <a:cubicBezTo>
                    <a:pt x="20" y="80"/>
                    <a:pt x="21" y="80"/>
                    <a:pt x="21" y="80"/>
                  </a:cubicBezTo>
                  <a:cubicBezTo>
                    <a:pt x="22" y="80"/>
                    <a:pt x="22" y="81"/>
                    <a:pt x="22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1"/>
                    <a:pt x="23" y="82"/>
                    <a:pt x="23" y="82"/>
                  </a:cubicBezTo>
                  <a:cubicBezTo>
                    <a:pt x="23" y="82"/>
                    <a:pt x="22" y="82"/>
                    <a:pt x="22" y="82"/>
                  </a:cubicBezTo>
                  <a:cubicBezTo>
                    <a:pt x="21" y="82"/>
                    <a:pt x="22" y="82"/>
                    <a:pt x="22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83"/>
                    <a:pt x="22" y="82"/>
                    <a:pt x="23" y="82"/>
                  </a:cubicBezTo>
                  <a:cubicBezTo>
                    <a:pt x="22" y="83"/>
                    <a:pt x="22" y="83"/>
                    <a:pt x="22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5"/>
                    <a:pt x="23" y="85"/>
                    <a:pt x="22" y="85"/>
                  </a:cubicBezTo>
                  <a:cubicBezTo>
                    <a:pt x="22" y="85"/>
                    <a:pt x="22" y="86"/>
                    <a:pt x="21" y="86"/>
                  </a:cubicBezTo>
                  <a:cubicBezTo>
                    <a:pt x="21" y="86"/>
                    <a:pt x="20" y="86"/>
                    <a:pt x="20" y="86"/>
                  </a:cubicBezTo>
                  <a:cubicBezTo>
                    <a:pt x="21" y="87"/>
                    <a:pt x="21" y="86"/>
                    <a:pt x="22" y="86"/>
                  </a:cubicBezTo>
                  <a:cubicBezTo>
                    <a:pt x="23" y="86"/>
                    <a:pt x="21" y="86"/>
                    <a:pt x="22" y="87"/>
                  </a:cubicBezTo>
                  <a:cubicBezTo>
                    <a:pt x="22" y="87"/>
                    <a:pt x="22" y="86"/>
                    <a:pt x="22" y="86"/>
                  </a:cubicBezTo>
                  <a:cubicBezTo>
                    <a:pt x="23" y="86"/>
                    <a:pt x="22" y="87"/>
                    <a:pt x="22" y="87"/>
                  </a:cubicBezTo>
                  <a:cubicBezTo>
                    <a:pt x="22" y="88"/>
                    <a:pt x="22" y="88"/>
                    <a:pt x="23" y="88"/>
                  </a:cubicBezTo>
                  <a:cubicBezTo>
                    <a:pt x="23" y="88"/>
                    <a:pt x="22" y="89"/>
                    <a:pt x="23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2" y="90"/>
                    <a:pt x="23" y="89"/>
                    <a:pt x="22" y="90"/>
                  </a:cubicBezTo>
                  <a:cubicBezTo>
                    <a:pt x="21" y="90"/>
                    <a:pt x="22" y="90"/>
                    <a:pt x="21" y="90"/>
                  </a:cubicBezTo>
                  <a:cubicBezTo>
                    <a:pt x="21" y="91"/>
                    <a:pt x="22" y="90"/>
                    <a:pt x="22" y="90"/>
                  </a:cubicBezTo>
                  <a:cubicBezTo>
                    <a:pt x="23" y="90"/>
                    <a:pt x="22" y="89"/>
                    <a:pt x="24" y="89"/>
                  </a:cubicBezTo>
                  <a:cubicBezTo>
                    <a:pt x="23" y="89"/>
                    <a:pt x="24" y="89"/>
                    <a:pt x="24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2" y="90"/>
                    <a:pt x="22" y="91"/>
                    <a:pt x="22" y="92"/>
                  </a:cubicBezTo>
                  <a:cubicBezTo>
                    <a:pt x="22" y="92"/>
                    <a:pt x="22" y="91"/>
                    <a:pt x="23" y="91"/>
                  </a:cubicBezTo>
                  <a:cubicBezTo>
                    <a:pt x="23" y="91"/>
                    <a:pt x="22" y="92"/>
                    <a:pt x="22" y="92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4"/>
                    <a:pt x="20" y="95"/>
                    <a:pt x="22" y="94"/>
                  </a:cubicBezTo>
                  <a:cubicBezTo>
                    <a:pt x="22" y="94"/>
                    <a:pt x="23" y="93"/>
                    <a:pt x="23" y="93"/>
                  </a:cubicBezTo>
                  <a:cubicBezTo>
                    <a:pt x="24" y="93"/>
                    <a:pt x="23" y="92"/>
                    <a:pt x="23" y="92"/>
                  </a:cubicBezTo>
                  <a:cubicBezTo>
                    <a:pt x="24" y="91"/>
                    <a:pt x="24" y="92"/>
                    <a:pt x="24" y="92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3" y="94"/>
                    <a:pt x="24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5"/>
                    <a:pt x="23" y="95"/>
                    <a:pt x="23" y="95"/>
                  </a:cubicBezTo>
                  <a:cubicBezTo>
                    <a:pt x="23" y="95"/>
                    <a:pt x="23" y="96"/>
                    <a:pt x="23" y="96"/>
                  </a:cubicBezTo>
                  <a:cubicBezTo>
                    <a:pt x="23" y="97"/>
                    <a:pt x="23" y="97"/>
                    <a:pt x="22" y="97"/>
                  </a:cubicBezTo>
                  <a:cubicBezTo>
                    <a:pt x="22" y="98"/>
                    <a:pt x="22" y="98"/>
                    <a:pt x="22" y="100"/>
                  </a:cubicBezTo>
                  <a:cubicBezTo>
                    <a:pt x="23" y="99"/>
                    <a:pt x="24" y="99"/>
                    <a:pt x="23" y="100"/>
                  </a:cubicBezTo>
                  <a:cubicBezTo>
                    <a:pt x="25" y="99"/>
                    <a:pt x="23" y="99"/>
                    <a:pt x="24" y="98"/>
                  </a:cubicBezTo>
                  <a:cubicBezTo>
                    <a:pt x="25" y="98"/>
                    <a:pt x="24" y="99"/>
                    <a:pt x="24" y="99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0"/>
                    <a:pt x="23" y="100"/>
                    <a:pt x="22" y="101"/>
                  </a:cubicBezTo>
                  <a:cubicBezTo>
                    <a:pt x="22" y="102"/>
                    <a:pt x="23" y="100"/>
                    <a:pt x="23" y="101"/>
                  </a:cubicBezTo>
                  <a:cubicBezTo>
                    <a:pt x="24" y="101"/>
                    <a:pt x="22" y="102"/>
                    <a:pt x="22" y="102"/>
                  </a:cubicBezTo>
                  <a:cubicBezTo>
                    <a:pt x="23" y="103"/>
                    <a:pt x="23" y="101"/>
                    <a:pt x="24" y="101"/>
                  </a:cubicBezTo>
                  <a:cubicBezTo>
                    <a:pt x="23" y="102"/>
                    <a:pt x="25" y="102"/>
                    <a:pt x="23" y="102"/>
                  </a:cubicBezTo>
                  <a:cubicBezTo>
                    <a:pt x="24" y="102"/>
                    <a:pt x="24" y="103"/>
                    <a:pt x="24" y="104"/>
                  </a:cubicBezTo>
                  <a:cubicBezTo>
                    <a:pt x="25" y="103"/>
                    <a:pt x="24" y="103"/>
                    <a:pt x="25" y="102"/>
                  </a:cubicBezTo>
                  <a:cubicBezTo>
                    <a:pt x="26" y="101"/>
                    <a:pt x="25" y="102"/>
                    <a:pt x="25" y="103"/>
                  </a:cubicBezTo>
                  <a:cubicBezTo>
                    <a:pt x="25" y="103"/>
                    <a:pt x="25" y="102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3"/>
                    <a:pt x="25" y="104"/>
                    <a:pt x="25" y="104"/>
                  </a:cubicBezTo>
                  <a:cubicBezTo>
                    <a:pt x="25" y="104"/>
                    <a:pt x="25" y="103"/>
                    <a:pt x="25" y="103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3" y="105"/>
                    <a:pt x="23" y="105"/>
                    <a:pt x="23" y="106"/>
                  </a:cubicBezTo>
                  <a:cubicBezTo>
                    <a:pt x="23" y="106"/>
                    <a:pt x="24" y="105"/>
                    <a:pt x="24" y="105"/>
                  </a:cubicBezTo>
                  <a:cubicBezTo>
                    <a:pt x="25" y="104"/>
                    <a:pt x="25" y="103"/>
                    <a:pt x="26" y="103"/>
                  </a:cubicBezTo>
                  <a:cubicBezTo>
                    <a:pt x="26" y="103"/>
                    <a:pt x="25" y="103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6" y="104"/>
                    <a:pt x="26" y="105"/>
                  </a:cubicBezTo>
                  <a:cubicBezTo>
                    <a:pt x="25" y="106"/>
                    <a:pt x="26" y="104"/>
                    <a:pt x="24" y="106"/>
                  </a:cubicBezTo>
                  <a:cubicBezTo>
                    <a:pt x="24" y="107"/>
                    <a:pt x="25" y="106"/>
                    <a:pt x="25" y="106"/>
                  </a:cubicBezTo>
                  <a:cubicBezTo>
                    <a:pt x="25" y="106"/>
                    <a:pt x="26" y="105"/>
                    <a:pt x="25" y="105"/>
                  </a:cubicBezTo>
                  <a:cubicBezTo>
                    <a:pt x="26" y="104"/>
                    <a:pt x="26" y="106"/>
                    <a:pt x="27" y="104"/>
                  </a:cubicBezTo>
                  <a:cubicBezTo>
                    <a:pt x="27" y="104"/>
                    <a:pt x="28" y="103"/>
                    <a:pt x="28" y="104"/>
                  </a:cubicBezTo>
                  <a:cubicBezTo>
                    <a:pt x="29" y="103"/>
                    <a:pt x="29" y="103"/>
                    <a:pt x="30" y="103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1" y="103"/>
                    <a:pt x="32" y="103"/>
                    <a:pt x="32" y="103"/>
                  </a:cubicBezTo>
                  <a:cubicBezTo>
                    <a:pt x="33" y="103"/>
                    <a:pt x="34" y="102"/>
                    <a:pt x="35" y="103"/>
                  </a:cubicBezTo>
                  <a:cubicBezTo>
                    <a:pt x="35" y="102"/>
                    <a:pt x="35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3"/>
                    <a:pt x="35" y="103"/>
                    <a:pt x="35" y="104"/>
                  </a:cubicBezTo>
                  <a:cubicBezTo>
                    <a:pt x="35" y="103"/>
                    <a:pt x="35" y="102"/>
                    <a:pt x="34" y="103"/>
                  </a:cubicBezTo>
                  <a:cubicBezTo>
                    <a:pt x="34" y="104"/>
                    <a:pt x="35" y="103"/>
                    <a:pt x="35" y="104"/>
                  </a:cubicBezTo>
                  <a:cubicBezTo>
                    <a:pt x="35" y="104"/>
                    <a:pt x="34" y="105"/>
                    <a:pt x="34" y="105"/>
                  </a:cubicBezTo>
                  <a:cubicBezTo>
                    <a:pt x="34" y="105"/>
                    <a:pt x="35" y="105"/>
                    <a:pt x="35" y="105"/>
                  </a:cubicBezTo>
                  <a:cubicBezTo>
                    <a:pt x="35" y="104"/>
                    <a:pt x="35" y="105"/>
                    <a:pt x="35" y="104"/>
                  </a:cubicBezTo>
                  <a:cubicBezTo>
                    <a:pt x="36" y="103"/>
                    <a:pt x="36" y="103"/>
                    <a:pt x="36" y="102"/>
                  </a:cubicBezTo>
                  <a:cubicBezTo>
                    <a:pt x="36" y="102"/>
                    <a:pt x="37" y="101"/>
                    <a:pt x="37" y="102"/>
                  </a:cubicBezTo>
                  <a:cubicBezTo>
                    <a:pt x="38" y="101"/>
                    <a:pt x="38" y="102"/>
                    <a:pt x="39" y="102"/>
                  </a:cubicBezTo>
                  <a:cubicBezTo>
                    <a:pt x="40" y="102"/>
                    <a:pt x="42" y="101"/>
                    <a:pt x="43" y="101"/>
                  </a:cubicBezTo>
                  <a:cubicBezTo>
                    <a:pt x="43" y="100"/>
                    <a:pt x="43" y="101"/>
                    <a:pt x="43" y="10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4" y="101"/>
                    <a:pt x="44" y="100"/>
                    <a:pt x="44" y="100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2"/>
                    <a:pt x="43" y="102"/>
                    <a:pt x="43" y="102"/>
                  </a:cubicBezTo>
                  <a:cubicBezTo>
                    <a:pt x="43" y="103"/>
                    <a:pt x="43" y="102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4"/>
                    <a:pt x="44" y="104"/>
                  </a:cubicBezTo>
                  <a:cubicBezTo>
                    <a:pt x="44" y="103"/>
                    <a:pt x="43" y="104"/>
                    <a:pt x="43" y="103"/>
                  </a:cubicBezTo>
                  <a:cubicBezTo>
                    <a:pt x="44" y="102"/>
                    <a:pt x="44" y="103"/>
                    <a:pt x="45" y="103"/>
                  </a:cubicBezTo>
                  <a:cubicBezTo>
                    <a:pt x="45" y="102"/>
                    <a:pt x="44" y="103"/>
                    <a:pt x="44" y="102"/>
                  </a:cubicBezTo>
                  <a:cubicBezTo>
                    <a:pt x="44" y="101"/>
                    <a:pt x="44" y="101"/>
                    <a:pt x="44" y="100"/>
                  </a:cubicBezTo>
                  <a:cubicBezTo>
                    <a:pt x="45" y="100"/>
                    <a:pt x="46" y="100"/>
                    <a:pt x="47" y="101"/>
                  </a:cubicBezTo>
                  <a:cubicBezTo>
                    <a:pt x="48" y="100"/>
                    <a:pt x="48" y="99"/>
                    <a:pt x="49" y="100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8" y="97"/>
                    <a:pt x="49" y="98"/>
                    <a:pt x="49" y="97"/>
                  </a:cubicBezTo>
                  <a:cubicBezTo>
                    <a:pt x="49" y="96"/>
                    <a:pt x="49" y="97"/>
                    <a:pt x="48" y="97"/>
                  </a:cubicBezTo>
                  <a:cubicBezTo>
                    <a:pt x="48" y="97"/>
                    <a:pt x="48" y="97"/>
                    <a:pt x="47" y="97"/>
                  </a:cubicBezTo>
                  <a:cubicBezTo>
                    <a:pt x="47" y="97"/>
                    <a:pt x="47" y="98"/>
                    <a:pt x="47" y="98"/>
                  </a:cubicBezTo>
                  <a:cubicBezTo>
                    <a:pt x="47" y="98"/>
                    <a:pt x="47" y="98"/>
                    <a:pt x="47" y="97"/>
                  </a:cubicBezTo>
                  <a:cubicBezTo>
                    <a:pt x="46" y="97"/>
                    <a:pt x="47" y="98"/>
                    <a:pt x="46" y="98"/>
                  </a:cubicBezTo>
                  <a:cubicBezTo>
                    <a:pt x="46" y="98"/>
                    <a:pt x="45" y="99"/>
                    <a:pt x="44" y="98"/>
                  </a:cubicBezTo>
                  <a:cubicBezTo>
                    <a:pt x="45" y="97"/>
                    <a:pt x="44" y="97"/>
                    <a:pt x="44" y="96"/>
                  </a:cubicBezTo>
                  <a:cubicBezTo>
                    <a:pt x="44" y="96"/>
                    <a:pt x="44" y="98"/>
                    <a:pt x="44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3" y="98"/>
                    <a:pt x="43" y="97"/>
                    <a:pt x="43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9"/>
                    <a:pt x="43" y="98"/>
                    <a:pt x="43" y="98"/>
                  </a:cubicBezTo>
                  <a:cubicBezTo>
                    <a:pt x="42" y="99"/>
                    <a:pt x="42" y="99"/>
                    <a:pt x="41" y="99"/>
                  </a:cubicBezTo>
                  <a:cubicBezTo>
                    <a:pt x="41" y="98"/>
                    <a:pt x="41" y="98"/>
                    <a:pt x="42" y="98"/>
                  </a:cubicBezTo>
                  <a:cubicBezTo>
                    <a:pt x="42" y="97"/>
                    <a:pt x="41" y="98"/>
                    <a:pt x="41" y="99"/>
                  </a:cubicBezTo>
                  <a:cubicBezTo>
                    <a:pt x="40" y="99"/>
                    <a:pt x="40" y="98"/>
                    <a:pt x="40" y="98"/>
                  </a:cubicBezTo>
                  <a:cubicBezTo>
                    <a:pt x="39" y="99"/>
                    <a:pt x="40" y="98"/>
                    <a:pt x="40" y="98"/>
                  </a:cubicBezTo>
                  <a:cubicBezTo>
                    <a:pt x="39" y="100"/>
                    <a:pt x="38" y="99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0"/>
                    <a:pt x="37" y="99"/>
                    <a:pt x="37" y="99"/>
                  </a:cubicBezTo>
                  <a:cubicBezTo>
                    <a:pt x="37" y="99"/>
                    <a:pt x="37" y="100"/>
                    <a:pt x="37" y="100"/>
                  </a:cubicBezTo>
                  <a:cubicBezTo>
                    <a:pt x="36" y="100"/>
                    <a:pt x="37" y="99"/>
                    <a:pt x="36" y="99"/>
                  </a:cubicBezTo>
                  <a:cubicBezTo>
                    <a:pt x="36" y="99"/>
                    <a:pt x="36" y="99"/>
                    <a:pt x="36" y="100"/>
                  </a:cubicBezTo>
                  <a:cubicBezTo>
                    <a:pt x="35" y="100"/>
                    <a:pt x="34" y="101"/>
                    <a:pt x="34" y="100"/>
                  </a:cubicBezTo>
                  <a:cubicBezTo>
                    <a:pt x="34" y="100"/>
                    <a:pt x="33" y="100"/>
                    <a:pt x="33" y="100"/>
                  </a:cubicBezTo>
                  <a:cubicBezTo>
                    <a:pt x="33" y="101"/>
                    <a:pt x="32" y="101"/>
                    <a:pt x="32" y="100"/>
                  </a:cubicBezTo>
                  <a:cubicBezTo>
                    <a:pt x="32" y="100"/>
                    <a:pt x="31" y="100"/>
                    <a:pt x="31" y="101"/>
                  </a:cubicBezTo>
                  <a:cubicBezTo>
                    <a:pt x="30" y="101"/>
                    <a:pt x="30" y="100"/>
                    <a:pt x="30" y="99"/>
                  </a:cubicBezTo>
                  <a:cubicBezTo>
                    <a:pt x="30" y="98"/>
                    <a:pt x="30" y="98"/>
                    <a:pt x="31" y="97"/>
                  </a:cubicBezTo>
                  <a:cubicBezTo>
                    <a:pt x="31" y="97"/>
                    <a:pt x="32" y="96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94"/>
                    <a:pt x="31" y="94"/>
                    <a:pt x="31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4"/>
                    <a:pt x="31" y="95"/>
                    <a:pt x="31" y="95"/>
                  </a:cubicBezTo>
                  <a:cubicBezTo>
                    <a:pt x="30" y="96"/>
                    <a:pt x="32" y="94"/>
                    <a:pt x="31" y="95"/>
                  </a:cubicBezTo>
                  <a:cubicBezTo>
                    <a:pt x="30" y="96"/>
                    <a:pt x="30" y="96"/>
                    <a:pt x="30" y="95"/>
                  </a:cubicBezTo>
                  <a:cubicBezTo>
                    <a:pt x="30" y="96"/>
                    <a:pt x="29" y="96"/>
                    <a:pt x="29" y="96"/>
                  </a:cubicBezTo>
                  <a:cubicBezTo>
                    <a:pt x="29" y="97"/>
                    <a:pt x="29" y="96"/>
                    <a:pt x="29" y="96"/>
                  </a:cubicBezTo>
                  <a:cubicBezTo>
                    <a:pt x="30" y="96"/>
                    <a:pt x="30" y="95"/>
                    <a:pt x="31" y="95"/>
                  </a:cubicBezTo>
                  <a:cubicBezTo>
                    <a:pt x="31" y="94"/>
                    <a:pt x="30" y="94"/>
                    <a:pt x="30" y="94"/>
                  </a:cubicBezTo>
                  <a:cubicBezTo>
                    <a:pt x="31" y="94"/>
                    <a:pt x="31" y="93"/>
                    <a:pt x="31" y="93"/>
                  </a:cubicBezTo>
                  <a:cubicBezTo>
                    <a:pt x="31" y="93"/>
                    <a:pt x="30" y="94"/>
                    <a:pt x="30" y="94"/>
                  </a:cubicBezTo>
                  <a:cubicBezTo>
                    <a:pt x="31" y="92"/>
                    <a:pt x="31" y="92"/>
                    <a:pt x="32" y="91"/>
                  </a:cubicBezTo>
                  <a:cubicBezTo>
                    <a:pt x="32" y="91"/>
                    <a:pt x="31" y="93"/>
                    <a:pt x="31" y="93"/>
                  </a:cubicBezTo>
                  <a:cubicBezTo>
                    <a:pt x="31" y="93"/>
                    <a:pt x="31" y="92"/>
                    <a:pt x="31" y="92"/>
                  </a:cubicBezTo>
                  <a:cubicBezTo>
                    <a:pt x="31" y="92"/>
                    <a:pt x="32" y="90"/>
                    <a:pt x="31" y="92"/>
                  </a:cubicBezTo>
                  <a:cubicBezTo>
                    <a:pt x="30" y="93"/>
                    <a:pt x="31" y="91"/>
                    <a:pt x="31" y="92"/>
                  </a:cubicBezTo>
                  <a:cubicBezTo>
                    <a:pt x="30" y="93"/>
                    <a:pt x="30" y="92"/>
                    <a:pt x="30" y="92"/>
                  </a:cubicBezTo>
                  <a:cubicBezTo>
                    <a:pt x="30" y="92"/>
                    <a:pt x="29" y="92"/>
                    <a:pt x="29" y="92"/>
                  </a:cubicBezTo>
                  <a:cubicBezTo>
                    <a:pt x="29" y="92"/>
                    <a:pt x="29" y="91"/>
                    <a:pt x="30" y="91"/>
                  </a:cubicBezTo>
                  <a:cubicBezTo>
                    <a:pt x="29" y="91"/>
                    <a:pt x="30" y="90"/>
                    <a:pt x="30" y="90"/>
                  </a:cubicBezTo>
                  <a:cubicBezTo>
                    <a:pt x="30" y="89"/>
                    <a:pt x="29" y="90"/>
                    <a:pt x="29" y="90"/>
                  </a:cubicBezTo>
                  <a:cubicBezTo>
                    <a:pt x="28" y="91"/>
                    <a:pt x="29" y="90"/>
                    <a:pt x="29" y="91"/>
                  </a:cubicBezTo>
                  <a:cubicBezTo>
                    <a:pt x="28" y="91"/>
                    <a:pt x="28" y="91"/>
                    <a:pt x="28" y="90"/>
                  </a:cubicBezTo>
                  <a:cubicBezTo>
                    <a:pt x="28" y="90"/>
                    <a:pt x="29" y="89"/>
                    <a:pt x="28" y="89"/>
                  </a:cubicBezTo>
                  <a:cubicBezTo>
                    <a:pt x="29" y="89"/>
                    <a:pt x="29" y="89"/>
                    <a:pt x="30" y="89"/>
                  </a:cubicBezTo>
                  <a:cubicBezTo>
                    <a:pt x="29" y="89"/>
                    <a:pt x="29" y="89"/>
                    <a:pt x="28" y="89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8" y="88"/>
                    <a:pt x="29" y="88"/>
                    <a:pt x="28" y="88"/>
                  </a:cubicBezTo>
                  <a:cubicBezTo>
                    <a:pt x="28" y="88"/>
                    <a:pt x="28" y="87"/>
                    <a:pt x="27" y="88"/>
                  </a:cubicBezTo>
                  <a:cubicBezTo>
                    <a:pt x="28" y="87"/>
                    <a:pt x="28" y="87"/>
                    <a:pt x="29" y="87"/>
                  </a:cubicBezTo>
                  <a:cubicBezTo>
                    <a:pt x="29" y="87"/>
                    <a:pt x="29" y="86"/>
                    <a:pt x="28" y="87"/>
                  </a:cubicBezTo>
                  <a:cubicBezTo>
                    <a:pt x="27" y="87"/>
                    <a:pt x="29" y="86"/>
                    <a:pt x="27" y="87"/>
                  </a:cubicBezTo>
                  <a:cubicBezTo>
                    <a:pt x="27" y="86"/>
                    <a:pt x="28" y="86"/>
                    <a:pt x="29" y="85"/>
                  </a:cubicBezTo>
                  <a:cubicBezTo>
                    <a:pt x="28" y="85"/>
                    <a:pt x="28" y="86"/>
                    <a:pt x="27" y="86"/>
                  </a:cubicBezTo>
                  <a:cubicBezTo>
                    <a:pt x="28" y="85"/>
                    <a:pt x="27" y="85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8" y="84"/>
                    <a:pt x="27" y="84"/>
                    <a:pt x="28" y="83"/>
                  </a:cubicBezTo>
                  <a:cubicBezTo>
                    <a:pt x="28" y="83"/>
                    <a:pt x="27" y="83"/>
                    <a:pt x="27" y="83"/>
                  </a:cubicBezTo>
                  <a:cubicBezTo>
                    <a:pt x="26" y="83"/>
                    <a:pt x="27" y="83"/>
                    <a:pt x="27" y="83"/>
                  </a:cubicBezTo>
                  <a:cubicBezTo>
                    <a:pt x="27" y="83"/>
                    <a:pt x="26" y="83"/>
                    <a:pt x="26" y="83"/>
                  </a:cubicBezTo>
                  <a:cubicBezTo>
                    <a:pt x="26" y="82"/>
                    <a:pt x="26" y="81"/>
                    <a:pt x="26" y="80"/>
                  </a:cubicBezTo>
                  <a:cubicBezTo>
                    <a:pt x="25" y="80"/>
                    <a:pt x="26" y="80"/>
                    <a:pt x="26" y="80"/>
                  </a:cubicBezTo>
                  <a:cubicBezTo>
                    <a:pt x="26" y="80"/>
                    <a:pt x="25" y="79"/>
                    <a:pt x="25" y="79"/>
                  </a:cubicBezTo>
                  <a:cubicBezTo>
                    <a:pt x="25" y="79"/>
                    <a:pt x="25" y="78"/>
                    <a:pt x="26" y="78"/>
                  </a:cubicBezTo>
                  <a:cubicBezTo>
                    <a:pt x="26" y="78"/>
                    <a:pt x="26" y="77"/>
                    <a:pt x="25" y="77"/>
                  </a:cubicBezTo>
                  <a:cubicBezTo>
                    <a:pt x="25" y="75"/>
                    <a:pt x="25" y="74"/>
                    <a:pt x="28" y="73"/>
                  </a:cubicBezTo>
                  <a:cubicBezTo>
                    <a:pt x="29" y="73"/>
                    <a:pt x="30" y="73"/>
                    <a:pt x="30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3" y="74"/>
                    <a:pt x="33" y="73"/>
                  </a:cubicBezTo>
                  <a:cubicBezTo>
                    <a:pt x="33" y="73"/>
                    <a:pt x="35" y="73"/>
                    <a:pt x="35" y="73"/>
                  </a:cubicBezTo>
                  <a:cubicBezTo>
                    <a:pt x="35" y="74"/>
                    <a:pt x="35" y="74"/>
                    <a:pt x="36" y="74"/>
                  </a:cubicBezTo>
                  <a:cubicBezTo>
                    <a:pt x="35" y="75"/>
                    <a:pt x="35" y="77"/>
                    <a:pt x="35" y="78"/>
                  </a:cubicBezTo>
                  <a:cubicBezTo>
                    <a:pt x="35" y="78"/>
                    <a:pt x="34" y="78"/>
                    <a:pt x="34" y="79"/>
                  </a:cubicBezTo>
                  <a:cubicBezTo>
                    <a:pt x="34" y="79"/>
                    <a:pt x="35" y="79"/>
                    <a:pt x="35" y="80"/>
                  </a:cubicBezTo>
                  <a:cubicBezTo>
                    <a:pt x="35" y="80"/>
                    <a:pt x="34" y="80"/>
                    <a:pt x="34" y="80"/>
                  </a:cubicBezTo>
                  <a:cubicBezTo>
                    <a:pt x="34" y="80"/>
                    <a:pt x="35" y="80"/>
                    <a:pt x="34" y="80"/>
                  </a:cubicBezTo>
                  <a:cubicBezTo>
                    <a:pt x="34" y="80"/>
                    <a:pt x="35" y="80"/>
                    <a:pt x="35" y="8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4" y="81"/>
                    <a:pt x="34" y="81"/>
                  </a:cubicBezTo>
                  <a:cubicBezTo>
                    <a:pt x="34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5" y="82"/>
                    <a:pt x="35" y="82"/>
                    <a:pt x="36" y="82"/>
                  </a:cubicBezTo>
                  <a:cubicBezTo>
                    <a:pt x="35" y="83"/>
                    <a:pt x="35" y="83"/>
                    <a:pt x="36" y="83"/>
                  </a:cubicBezTo>
                  <a:cubicBezTo>
                    <a:pt x="35" y="84"/>
                    <a:pt x="34" y="84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5" y="84"/>
                    <a:pt x="35" y="84"/>
                    <a:pt x="36" y="84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4" y="85"/>
                    <a:pt x="36" y="84"/>
                    <a:pt x="36" y="84"/>
                  </a:cubicBezTo>
                  <a:cubicBezTo>
                    <a:pt x="36" y="84"/>
                    <a:pt x="35" y="85"/>
                    <a:pt x="35" y="85"/>
                  </a:cubicBezTo>
                  <a:cubicBezTo>
                    <a:pt x="35" y="85"/>
                    <a:pt x="35" y="85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5"/>
                    <a:pt x="36" y="85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6"/>
                    <a:pt x="36" y="85"/>
                    <a:pt x="36" y="85"/>
                  </a:cubicBezTo>
                  <a:cubicBezTo>
                    <a:pt x="36" y="85"/>
                    <a:pt x="35" y="85"/>
                    <a:pt x="35" y="86"/>
                  </a:cubicBezTo>
                  <a:cubicBezTo>
                    <a:pt x="35" y="86"/>
                    <a:pt x="34" y="87"/>
                    <a:pt x="35" y="86"/>
                  </a:cubicBezTo>
                  <a:cubicBezTo>
                    <a:pt x="35" y="86"/>
                    <a:pt x="36" y="85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5" y="86"/>
                  </a:cubicBezTo>
                  <a:cubicBezTo>
                    <a:pt x="36" y="86"/>
                    <a:pt x="35" y="87"/>
                    <a:pt x="36" y="86"/>
                  </a:cubicBezTo>
                  <a:cubicBezTo>
                    <a:pt x="37" y="86"/>
                    <a:pt x="36" y="86"/>
                    <a:pt x="35" y="87"/>
                  </a:cubicBezTo>
                  <a:cubicBezTo>
                    <a:pt x="35" y="87"/>
                    <a:pt x="37" y="86"/>
                    <a:pt x="35" y="87"/>
                  </a:cubicBezTo>
                  <a:cubicBezTo>
                    <a:pt x="36" y="87"/>
                    <a:pt x="36" y="86"/>
                    <a:pt x="36" y="87"/>
                  </a:cubicBezTo>
                  <a:cubicBezTo>
                    <a:pt x="36" y="87"/>
                    <a:pt x="37" y="86"/>
                    <a:pt x="37" y="86"/>
                  </a:cubicBezTo>
                  <a:cubicBezTo>
                    <a:pt x="37" y="86"/>
                    <a:pt x="38" y="86"/>
                    <a:pt x="36" y="87"/>
                  </a:cubicBezTo>
                  <a:cubicBezTo>
                    <a:pt x="36" y="87"/>
                    <a:pt x="37" y="86"/>
                    <a:pt x="37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6" y="88"/>
                    <a:pt x="36" y="88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7" y="88"/>
                    <a:pt x="37" y="87"/>
                    <a:pt x="37" y="87"/>
                  </a:cubicBezTo>
                  <a:cubicBezTo>
                    <a:pt x="38" y="87"/>
                    <a:pt x="37" y="88"/>
                    <a:pt x="37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6" y="90"/>
                    <a:pt x="35" y="91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6" y="90"/>
                    <a:pt x="37" y="90"/>
                    <a:pt x="37" y="89"/>
                  </a:cubicBezTo>
                  <a:cubicBezTo>
                    <a:pt x="37" y="88"/>
                    <a:pt x="37" y="89"/>
                    <a:pt x="38" y="87"/>
                  </a:cubicBezTo>
                  <a:cubicBezTo>
                    <a:pt x="39" y="87"/>
                    <a:pt x="39" y="88"/>
                    <a:pt x="40" y="87"/>
                  </a:cubicBezTo>
                  <a:cubicBezTo>
                    <a:pt x="39" y="89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8" y="89"/>
                    <a:pt x="38" y="89"/>
                    <a:pt x="38" y="90"/>
                  </a:cubicBezTo>
                  <a:cubicBezTo>
                    <a:pt x="38" y="90"/>
                    <a:pt x="39" y="88"/>
                    <a:pt x="39" y="88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89"/>
                    <a:pt x="39" y="89"/>
                    <a:pt x="38" y="90"/>
                  </a:cubicBezTo>
                  <a:cubicBezTo>
                    <a:pt x="39" y="90"/>
                    <a:pt x="39" y="89"/>
                    <a:pt x="39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39" y="90"/>
                    <a:pt x="39" y="89"/>
                  </a:cubicBezTo>
                  <a:cubicBezTo>
                    <a:pt x="40" y="89"/>
                    <a:pt x="40" y="90"/>
                    <a:pt x="40" y="88"/>
                  </a:cubicBezTo>
                  <a:cubicBezTo>
                    <a:pt x="40" y="89"/>
                    <a:pt x="41" y="88"/>
                    <a:pt x="41" y="89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40" y="90"/>
                    <a:pt x="39" y="90"/>
                    <a:pt x="39" y="91"/>
                  </a:cubicBezTo>
                  <a:cubicBezTo>
                    <a:pt x="39" y="91"/>
                    <a:pt x="39" y="91"/>
                    <a:pt x="40" y="90"/>
                  </a:cubicBezTo>
                  <a:cubicBezTo>
                    <a:pt x="40" y="90"/>
                    <a:pt x="40" y="89"/>
                    <a:pt x="40" y="90"/>
                  </a:cubicBezTo>
                  <a:cubicBezTo>
                    <a:pt x="40" y="90"/>
                    <a:pt x="40" y="90"/>
                    <a:pt x="40" y="91"/>
                  </a:cubicBezTo>
                  <a:cubicBezTo>
                    <a:pt x="41" y="90"/>
                    <a:pt x="41" y="90"/>
                    <a:pt x="42" y="90"/>
                  </a:cubicBezTo>
                  <a:cubicBezTo>
                    <a:pt x="42" y="90"/>
                    <a:pt x="41" y="91"/>
                    <a:pt x="41" y="91"/>
                  </a:cubicBezTo>
                  <a:cubicBezTo>
                    <a:pt x="42" y="91"/>
                    <a:pt x="42" y="90"/>
                    <a:pt x="42" y="90"/>
                  </a:cubicBezTo>
                  <a:cubicBezTo>
                    <a:pt x="42" y="91"/>
                    <a:pt x="41" y="92"/>
                    <a:pt x="41" y="92"/>
                  </a:cubicBezTo>
                  <a:cubicBezTo>
                    <a:pt x="41" y="93"/>
                    <a:pt x="41" y="92"/>
                    <a:pt x="42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3" y="90"/>
                    <a:pt x="43" y="90"/>
                    <a:pt x="44" y="90"/>
                  </a:cubicBezTo>
                  <a:cubicBezTo>
                    <a:pt x="45" y="90"/>
                    <a:pt x="45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91"/>
                    <a:pt x="47" y="90"/>
                    <a:pt x="48" y="90"/>
                  </a:cubicBezTo>
                  <a:cubicBezTo>
                    <a:pt x="48" y="90"/>
                    <a:pt x="48" y="90"/>
                    <a:pt x="49" y="91"/>
                  </a:cubicBezTo>
                  <a:cubicBezTo>
                    <a:pt x="49" y="90"/>
                    <a:pt x="50" y="90"/>
                    <a:pt x="51" y="90"/>
                  </a:cubicBezTo>
                  <a:cubicBezTo>
                    <a:pt x="51" y="90"/>
                    <a:pt x="51" y="91"/>
                    <a:pt x="51" y="91"/>
                  </a:cubicBezTo>
                  <a:cubicBezTo>
                    <a:pt x="52" y="91"/>
                    <a:pt x="52" y="91"/>
                    <a:pt x="51" y="90"/>
                  </a:cubicBezTo>
                  <a:cubicBezTo>
                    <a:pt x="52" y="90"/>
                    <a:pt x="53" y="90"/>
                    <a:pt x="53" y="90"/>
                  </a:cubicBezTo>
                  <a:cubicBezTo>
                    <a:pt x="55" y="89"/>
                    <a:pt x="56" y="90"/>
                    <a:pt x="57" y="90"/>
                  </a:cubicBezTo>
                  <a:cubicBezTo>
                    <a:pt x="57" y="90"/>
                    <a:pt x="58" y="89"/>
                    <a:pt x="58" y="90"/>
                  </a:cubicBezTo>
                  <a:cubicBezTo>
                    <a:pt x="58" y="90"/>
                    <a:pt x="58" y="89"/>
                    <a:pt x="58" y="89"/>
                  </a:cubicBezTo>
                  <a:cubicBezTo>
                    <a:pt x="59" y="89"/>
                    <a:pt x="59" y="90"/>
                    <a:pt x="59" y="90"/>
                  </a:cubicBezTo>
                  <a:cubicBezTo>
                    <a:pt x="60" y="89"/>
                    <a:pt x="62" y="89"/>
                    <a:pt x="63" y="89"/>
                  </a:cubicBezTo>
                  <a:cubicBezTo>
                    <a:pt x="64" y="89"/>
                    <a:pt x="63" y="89"/>
                    <a:pt x="63" y="90"/>
                  </a:cubicBezTo>
                  <a:cubicBezTo>
                    <a:pt x="64" y="90"/>
                    <a:pt x="63" y="88"/>
                    <a:pt x="64" y="88"/>
                  </a:cubicBezTo>
                  <a:cubicBezTo>
                    <a:pt x="64" y="89"/>
                    <a:pt x="64" y="89"/>
                    <a:pt x="64" y="90"/>
                  </a:cubicBezTo>
                  <a:cubicBezTo>
                    <a:pt x="65" y="90"/>
                    <a:pt x="65" y="89"/>
                    <a:pt x="65" y="90"/>
                  </a:cubicBezTo>
                  <a:cubicBezTo>
                    <a:pt x="65" y="90"/>
                    <a:pt x="65" y="90"/>
                    <a:pt x="65" y="91"/>
                  </a:cubicBezTo>
                  <a:cubicBezTo>
                    <a:pt x="65" y="91"/>
                    <a:pt x="65" y="89"/>
                    <a:pt x="66" y="90"/>
                  </a:cubicBezTo>
                  <a:cubicBezTo>
                    <a:pt x="66" y="90"/>
                    <a:pt x="66" y="91"/>
                    <a:pt x="66" y="91"/>
                  </a:cubicBezTo>
                  <a:cubicBezTo>
                    <a:pt x="66" y="92"/>
                    <a:pt x="66" y="90"/>
                    <a:pt x="66" y="90"/>
                  </a:cubicBezTo>
                  <a:cubicBezTo>
                    <a:pt x="67" y="91"/>
                    <a:pt x="67" y="90"/>
                    <a:pt x="67" y="91"/>
                  </a:cubicBezTo>
                  <a:cubicBezTo>
                    <a:pt x="67" y="90"/>
                    <a:pt x="67" y="88"/>
                    <a:pt x="68" y="89"/>
                  </a:cubicBezTo>
                  <a:cubicBezTo>
                    <a:pt x="68" y="89"/>
                    <a:pt x="68" y="90"/>
                    <a:pt x="68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8" y="92"/>
                    <a:pt x="69" y="91"/>
                    <a:pt x="69" y="90"/>
                  </a:cubicBezTo>
                  <a:cubicBezTo>
                    <a:pt x="69" y="91"/>
                    <a:pt x="69" y="91"/>
                    <a:pt x="69" y="92"/>
                  </a:cubicBezTo>
                  <a:cubicBezTo>
                    <a:pt x="69" y="92"/>
                    <a:pt x="69" y="91"/>
                    <a:pt x="69" y="91"/>
                  </a:cubicBezTo>
                  <a:cubicBezTo>
                    <a:pt x="70" y="91"/>
                    <a:pt x="70" y="91"/>
                    <a:pt x="70" y="92"/>
                  </a:cubicBezTo>
                  <a:cubicBezTo>
                    <a:pt x="70" y="92"/>
                    <a:pt x="69" y="94"/>
                    <a:pt x="68" y="92"/>
                  </a:cubicBezTo>
                  <a:cubicBezTo>
                    <a:pt x="67" y="93"/>
                    <a:pt x="68" y="93"/>
                    <a:pt x="68" y="93"/>
                  </a:cubicBezTo>
                  <a:cubicBezTo>
                    <a:pt x="67" y="93"/>
                    <a:pt x="67" y="94"/>
                    <a:pt x="66" y="93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5" y="94"/>
                    <a:pt x="64" y="94"/>
                    <a:pt x="64" y="95"/>
                  </a:cubicBezTo>
                  <a:cubicBezTo>
                    <a:pt x="64" y="94"/>
                    <a:pt x="63" y="95"/>
                    <a:pt x="62" y="96"/>
                  </a:cubicBezTo>
                  <a:cubicBezTo>
                    <a:pt x="62" y="95"/>
                    <a:pt x="61" y="95"/>
                    <a:pt x="61" y="95"/>
                  </a:cubicBezTo>
                  <a:cubicBezTo>
                    <a:pt x="61" y="96"/>
                    <a:pt x="62" y="96"/>
                    <a:pt x="62" y="96"/>
                  </a:cubicBezTo>
                  <a:cubicBezTo>
                    <a:pt x="62" y="98"/>
                    <a:pt x="62" y="96"/>
                    <a:pt x="61" y="97"/>
                  </a:cubicBezTo>
                  <a:cubicBezTo>
                    <a:pt x="61" y="97"/>
                    <a:pt x="62" y="98"/>
                    <a:pt x="62" y="98"/>
                  </a:cubicBezTo>
                  <a:cubicBezTo>
                    <a:pt x="62" y="98"/>
                    <a:pt x="62" y="97"/>
                    <a:pt x="63" y="96"/>
                  </a:cubicBezTo>
                  <a:cubicBezTo>
                    <a:pt x="64" y="96"/>
                    <a:pt x="65" y="95"/>
                    <a:pt x="67" y="96"/>
                  </a:cubicBezTo>
                  <a:cubicBezTo>
                    <a:pt x="66" y="96"/>
                    <a:pt x="67" y="97"/>
                    <a:pt x="66" y="97"/>
                  </a:cubicBezTo>
                  <a:cubicBezTo>
                    <a:pt x="67" y="98"/>
                    <a:pt x="67" y="97"/>
                    <a:pt x="67" y="98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96"/>
                    <a:pt x="67" y="96"/>
                    <a:pt x="68" y="96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9" y="97"/>
                    <a:pt x="68" y="96"/>
                    <a:pt x="69" y="96"/>
                  </a:cubicBezTo>
                  <a:cubicBezTo>
                    <a:pt x="69" y="97"/>
                    <a:pt x="69" y="97"/>
                    <a:pt x="69" y="98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6"/>
                  </a:cubicBezTo>
                  <a:cubicBezTo>
                    <a:pt x="70" y="97"/>
                    <a:pt x="70" y="97"/>
                    <a:pt x="70" y="98"/>
                  </a:cubicBezTo>
                  <a:cubicBezTo>
                    <a:pt x="71" y="98"/>
                    <a:pt x="70" y="97"/>
                    <a:pt x="71" y="97"/>
                  </a:cubicBezTo>
                  <a:cubicBezTo>
                    <a:pt x="72" y="97"/>
                    <a:pt x="72" y="98"/>
                    <a:pt x="72" y="98"/>
                  </a:cubicBezTo>
                  <a:cubicBezTo>
                    <a:pt x="73" y="97"/>
                    <a:pt x="73" y="97"/>
                    <a:pt x="72" y="96"/>
                  </a:cubicBezTo>
                  <a:cubicBezTo>
                    <a:pt x="73" y="96"/>
                    <a:pt x="73" y="95"/>
                    <a:pt x="73" y="94"/>
                  </a:cubicBezTo>
                  <a:cubicBezTo>
                    <a:pt x="73" y="94"/>
                    <a:pt x="73" y="95"/>
                    <a:pt x="74" y="94"/>
                  </a:cubicBezTo>
                  <a:cubicBezTo>
                    <a:pt x="74" y="95"/>
                    <a:pt x="74" y="95"/>
                    <a:pt x="73" y="95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6" y="97"/>
                    <a:pt x="75" y="96"/>
                    <a:pt x="76" y="97"/>
                  </a:cubicBezTo>
                  <a:cubicBezTo>
                    <a:pt x="76" y="98"/>
                    <a:pt x="76" y="97"/>
                    <a:pt x="76" y="97"/>
                  </a:cubicBezTo>
                  <a:cubicBezTo>
                    <a:pt x="76" y="96"/>
                    <a:pt x="76" y="96"/>
                    <a:pt x="77" y="96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5"/>
                    <a:pt x="75" y="95"/>
                    <a:pt x="75" y="95"/>
                  </a:cubicBezTo>
                  <a:cubicBezTo>
                    <a:pt x="75" y="94"/>
                    <a:pt x="74" y="94"/>
                    <a:pt x="74" y="93"/>
                  </a:cubicBezTo>
                  <a:cubicBezTo>
                    <a:pt x="75" y="93"/>
                    <a:pt x="78" y="91"/>
                    <a:pt x="79" y="91"/>
                  </a:cubicBezTo>
                  <a:cubicBezTo>
                    <a:pt x="80" y="93"/>
                    <a:pt x="79" y="92"/>
                    <a:pt x="79" y="92"/>
                  </a:cubicBezTo>
                  <a:cubicBezTo>
                    <a:pt x="78" y="92"/>
                    <a:pt x="76" y="93"/>
                    <a:pt x="75" y="93"/>
                  </a:cubicBezTo>
                  <a:cubicBezTo>
                    <a:pt x="75" y="94"/>
                    <a:pt x="76" y="93"/>
                    <a:pt x="77" y="94"/>
                  </a:cubicBezTo>
                  <a:cubicBezTo>
                    <a:pt x="77" y="94"/>
                    <a:pt x="76" y="93"/>
                    <a:pt x="77" y="93"/>
                  </a:cubicBezTo>
                  <a:cubicBezTo>
                    <a:pt x="77" y="93"/>
                    <a:pt x="77" y="94"/>
                    <a:pt x="78" y="94"/>
                  </a:cubicBezTo>
                  <a:cubicBezTo>
                    <a:pt x="78" y="94"/>
                    <a:pt x="78" y="93"/>
                    <a:pt x="78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9" y="93"/>
                    <a:pt x="79" y="93"/>
                    <a:pt x="80" y="92"/>
                  </a:cubicBezTo>
                  <a:cubicBezTo>
                    <a:pt x="80" y="92"/>
                    <a:pt x="80" y="92"/>
                    <a:pt x="80" y="93"/>
                  </a:cubicBezTo>
                  <a:cubicBezTo>
                    <a:pt x="81" y="92"/>
                    <a:pt x="80" y="92"/>
                    <a:pt x="80" y="91"/>
                  </a:cubicBezTo>
                  <a:cubicBezTo>
                    <a:pt x="80" y="91"/>
                    <a:pt x="80" y="92"/>
                    <a:pt x="81" y="92"/>
                  </a:cubicBezTo>
                  <a:cubicBezTo>
                    <a:pt x="81" y="92"/>
                    <a:pt x="80" y="91"/>
                    <a:pt x="80" y="91"/>
                  </a:cubicBezTo>
                  <a:cubicBezTo>
                    <a:pt x="81" y="90"/>
                    <a:pt x="82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4" y="89"/>
                    <a:pt x="84" y="89"/>
                  </a:cubicBezTo>
                  <a:cubicBezTo>
                    <a:pt x="84" y="89"/>
                    <a:pt x="85" y="89"/>
                    <a:pt x="85" y="88"/>
                  </a:cubicBezTo>
                  <a:cubicBezTo>
                    <a:pt x="85" y="89"/>
                    <a:pt x="85" y="88"/>
                    <a:pt x="85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7" y="88"/>
                    <a:pt x="87" y="88"/>
                    <a:pt x="87" y="89"/>
                  </a:cubicBezTo>
                  <a:cubicBezTo>
                    <a:pt x="87" y="89"/>
                    <a:pt x="87" y="90"/>
                    <a:pt x="87" y="90"/>
                  </a:cubicBezTo>
                  <a:cubicBezTo>
                    <a:pt x="88" y="90"/>
                    <a:pt x="87" y="89"/>
                    <a:pt x="88" y="89"/>
                  </a:cubicBezTo>
                  <a:cubicBezTo>
                    <a:pt x="88" y="89"/>
                    <a:pt x="88" y="88"/>
                    <a:pt x="89" y="89"/>
                  </a:cubicBezTo>
                  <a:cubicBezTo>
                    <a:pt x="89" y="89"/>
                    <a:pt x="88" y="88"/>
                    <a:pt x="88" y="88"/>
                  </a:cubicBezTo>
                  <a:cubicBezTo>
                    <a:pt x="88" y="87"/>
                    <a:pt x="89" y="88"/>
                    <a:pt x="89" y="88"/>
                  </a:cubicBezTo>
                  <a:cubicBezTo>
                    <a:pt x="89" y="87"/>
                    <a:pt x="88" y="87"/>
                    <a:pt x="88" y="87"/>
                  </a:cubicBezTo>
                  <a:cubicBezTo>
                    <a:pt x="88" y="87"/>
                    <a:pt x="89" y="86"/>
                    <a:pt x="89" y="86"/>
                  </a:cubicBezTo>
                  <a:cubicBezTo>
                    <a:pt x="89" y="86"/>
                    <a:pt x="90" y="86"/>
                    <a:pt x="90" y="86"/>
                  </a:cubicBezTo>
                  <a:cubicBezTo>
                    <a:pt x="90" y="85"/>
                    <a:pt x="91" y="86"/>
                    <a:pt x="91" y="86"/>
                  </a:cubicBezTo>
                  <a:cubicBezTo>
                    <a:pt x="91" y="86"/>
                    <a:pt x="91" y="85"/>
                    <a:pt x="91" y="85"/>
                  </a:cubicBezTo>
                  <a:cubicBezTo>
                    <a:pt x="91" y="85"/>
                    <a:pt x="91" y="86"/>
                    <a:pt x="91" y="85"/>
                  </a:cubicBezTo>
                  <a:cubicBezTo>
                    <a:pt x="91" y="84"/>
                    <a:pt x="91" y="85"/>
                    <a:pt x="92" y="85"/>
                  </a:cubicBezTo>
                  <a:cubicBezTo>
                    <a:pt x="92" y="85"/>
                    <a:pt x="92" y="84"/>
                    <a:pt x="92" y="84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93" y="85"/>
                    <a:pt x="93" y="86"/>
                  </a:cubicBezTo>
                  <a:cubicBezTo>
                    <a:pt x="93" y="85"/>
                    <a:pt x="93" y="85"/>
                    <a:pt x="93" y="84"/>
                  </a:cubicBezTo>
                  <a:cubicBezTo>
                    <a:pt x="93" y="85"/>
                    <a:pt x="94" y="85"/>
                    <a:pt x="93" y="84"/>
                  </a:cubicBezTo>
                  <a:cubicBezTo>
                    <a:pt x="93" y="83"/>
                    <a:pt x="93" y="84"/>
                    <a:pt x="92" y="84"/>
                  </a:cubicBezTo>
                  <a:cubicBezTo>
                    <a:pt x="92" y="84"/>
                    <a:pt x="93" y="84"/>
                    <a:pt x="93" y="83"/>
                  </a:cubicBezTo>
                  <a:cubicBezTo>
                    <a:pt x="92" y="83"/>
                    <a:pt x="92" y="83"/>
                    <a:pt x="91" y="82"/>
                  </a:cubicBezTo>
                  <a:cubicBezTo>
                    <a:pt x="91" y="83"/>
                    <a:pt x="91" y="83"/>
                    <a:pt x="90" y="82"/>
                  </a:cubicBezTo>
                  <a:cubicBezTo>
                    <a:pt x="90" y="82"/>
                    <a:pt x="91" y="83"/>
                    <a:pt x="90" y="82"/>
                  </a:cubicBezTo>
                  <a:cubicBezTo>
                    <a:pt x="90" y="81"/>
                    <a:pt x="90" y="82"/>
                    <a:pt x="90" y="82"/>
                  </a:cubicBezTo>
                  <a:cubicBezTo>
                    <a:pt x="90" y="82"/>
                    <a:pt x="90" y="80"/>
                    <a:pt x="89" y="81"/>
                  </a:cubicBezTo>
                  <a:cubicBezTo>
                    <a:pt x="88" y="79"/>
                    <a:pt x="90" y="81"/>
                    <a:pt x="90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79"/>
                    <a:pt x="88" y="80"/>
                    <a:pt x="89" y="80"/>
                  </a:cubicBezTo>
                  <a:cubicBezTo>
                    <a:pt x="88" y="80"/>
                    <a:pt x="88" y="79"/>
                    <a:pt x="87" y="79"/>
                  </a:cubicBezTo>
                  <a:cubicBezTo>
                    <a:pt x="87" y="79"/>
                    <a:pt x="87" y="80"/>
                    <a:pt x="87" y="79"/>
                  </a:cubicBezTo>
                  <a:cubicBezTo>
                    <a:pt x="86" y="78"/>
                    <a:pt x="88" y="78"/>
                    <a:pt x="88" y="78"/>
                  </a:cubicBezTo>
                  <a:cubicBezTo>
                    <a:pt x="88" y="78"/>
                    <a:pt x="88" y="78"/>
                    <a:pt x="88" y="79"/>
                  </a:cubicBezTo>
                  <a:cubicBezTo>
                    <a:pt x="89" y="79"/>
                    <a:pt x="88" y="77"/>
                    <a:pt x="89" y="78"/>
                  </a:cubicBezTo>
                  <a:cubicBezTo>
                    <a:pt x="89" y="77"/>
                    <a:pt x="88" y="77"/>
                    <a:pt x="88" y="77"/>
                  </a:cubicBezTo>
                  <a:cubicBezTo>
                    <a:pt x="88" y="76"/>
                    <a:pt x="89" y="76"/>
                    <a:pt x="88" y="75"/>
                  </a:cubicBezTo>
                  <a:cubicBezTo>
                    <a:pt x="88" y="74"/>
                    <a:pt x="88" y="75"/>
                    <a:pt x="89" y="75"/>
                  </a:cubicBezTo>
                  <a:cubicBezTo>
                    <a:pt x="89" y="75"/>
                    <a:pt x="89" y="74"/>
                    <a:pt x="90" y="74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1" y="76"/>
                    <a:pt x="91" y="74"/>
                    <a:pt x="92" y="76"/>
                  </a:cubicBezTo>
                  <a:cubicBezTo>
                    <a:pt x="92" y="75"/>
                    <a:pt x="91" y="74"/>
                    <a:pt x="90" y="74"/>
                  </a:cubicBezTo>
                  <a:cubicBezTo>
                    <a:pt x="90" y="74"/>
                    <a:pt x="91" y="74"/>
                    <a:pt x="91" y="74"/>
                  </a:cubicBezTo>
                  <a:cubicBezTo>
                    <a:pt x="91" y="75"/>
                    <a:pt x="92" y="75"/>
                    <a:pt x="92" y="75"/>
                  </a:cubicBezTo>
                  <a:cubicBezTo>
                    <a:pt x="92" y="75"/>
                    <a:pt x="92" y="73"/>
                    <a:pt x="92" y="73"/>
                  </a:cubicBezTo>
                  <a:cubicBezTo>
                    <a:pt x="93" y="73"/>
                    <a:pt x="93" y="73"/>
                    <a:pt x="93" y="74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2"/>
                  </a:cubicBezTo>
                  <a:cubicBezTo>
                    <a:pt x="93" y="72"/>
                    <a:pt x="93" y="72"/>
                    <a:pt x="93" y="73"/>
                  </a:cubicBezTo>
                  <a:cubicBezTo>
                    <a:pt x="93" y="72"/>
                    <a:pt x="93" y="72"/>
                    <a:pt x="94" y="71"/>
                  </a:cubicBezTo>
                  <a:cubicBezTo>
                    <a:pt x="94" y="71"/>
                    <a:pt x="95" y="72"/>
                    <a:pt x="95" y="71"/>
                  </a:cubicBezTo>
                  <a:cubicBezTo>
                    <a:pt x="95" y="71"/>
                    <a:pt x="94" y="71"/>
                    <a:pt x="94" y="71"/>
                  </a:cubicBezTo>
                  <a:cubicBezTo>
                    <a:pt x="94" y="70"/>
                    <a:pt x="96" y="71"/>
                    <a:pt x="96" y="70"/>
                  </a:cubicBezTo>
                  <a:cubicBezTo>
                    <a:pt x="96" y="70"/>
                    <a:pt x="97" y="71"/>
                    <a:pt x="97" y="71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7" y="70"/>
                    <a:pt x="97" y="69"/>
                    <a:pt x="97" y="69"/>
                  </a:cubicBezTo>
                  <a:cubicBezTo>
                    <a:pt x="98" y="69"/>
                    <a:pt x="99" y="70"/>
                    <a:pt x="99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8"/>
                    <a:pt x="98" y="69"/>
                    <a:pt x="98" y="69"/>
                  </a:cubicBezTo>
                  <a:cubicBezTo>
                    <a:pt x="99" y="69"/>
                    <a:pt x="98" y="68"/>
                    <a:pt x="99" y="69"/>
                  </a:cubicBezTo>
                  <a:cubicBezTo>
                    <a:pt x="99" y="70"/>
                    <a:pt x="99" y="69"/>
                    <a:pt x="98" y="70"/>
                  </a:cubicBezTo>
                  <a:cubicBezTo>
                    <a:pt x="98" y="70"/>
                    <a:pt x="99" y="71"/>
                    <a:pt x="99" y="71"/>
                  </a:cubicBezTo>
                  <a:cubicBezTo>
                    <a:pt x="98" y="70"/>
                    <a:pt x="98" y="71"/>
                    <a:pt x="97" y="71"/>
                  </a:cubicBezTo>
                  <a:cubicBezTo>
                    <a:pt x="97" y="71"/>
                    <a:pt x="98" y="71"/>
                    <a:pt x="98" y="72"/>
                  </a:cubicBezTo>
                  <a:cubicBezTo>
                    <a:pt x="97" y="72"/>
                    <a:pt x="97" y="71"/>
                    <a:pt x="96" y="70"/>
                  </a:cubicBezTo>
                  <a:cubicBezTo>
                    <a:pt x="96" y="71"/>
                    <a:pt x="95" y="70"/>
                    <a:pt x="95" y="71"/>
                  </a:cubicBezTo>
                  <a:cubicBezTo>
                    <a:pt x="96" y="72"/>
                    <a:pt x="97" y="71"/>
                    <a:pt x="97" y="73"/>
                  </a:cubicBezTo>
                  <a:cubicBezTo>
                    <a:pt x="97" y="72"/>
                    <a:pt x="96" y="72"/>
                    <a:pt x="95" y="71"/>
                  </a:cubicBezTo>
                  <a:cubicBezTo>
                    <a:pt x="95" y="71"/>
                    <a:pt x="95" y="72"/>
                    <a:pt x="96" y="72"/>
                  </a:cubicBezTo>
                  <a:cubicBezTo>
                    <a:pt x="96" y="73"/>
                    <a:pt x="96" y="72"/>
                    <a:pt x="96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4" y="72"/>
                    <a:pt x="95" y="73"/>
                    <a:pt x="95" y="73"/>
                  </a:cubicBezTo>
                  <a:cubicBezTo>
                    <a:pt x="96" y="73"/>
                    <a:pt x="94" y="72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6" y="74"/>
                    <a:pt x="95" y="73"/>
                  </a:cubicBezTo>
                  <a:cubicBezTo>
                    <a:pt x="96" y="72"/>
                    <a:pt x="96" y="73"/>
                    <a:pt x="96" y="73"/>
                  </a:cubicBezTo>
                  <a:cubicBezTo>
                    <a:pt x="97" y="73"/>
                    <a:pt x="97" y="73"/>
                    <a:pt x="97" y="74"/>
                  </a:cubicBezTo>
                  <a:cubicBezTo>
                    <a:pt x="97" y="74"/>
                    <a:pt x="97" y="73"/>
                    <a:pt x="97" y="73"/>
                  </a:cubicBezTo>
                  <a:cubicBezTo>
                    <a:pt x="97" y="73"/>
                    <a:pt x="97" y="74"/>
                    <a:pt x="97" y="74"/>
                  </a:cubicBezTo>
                  <a:cubicBezTo>
                    <a:pt x="98" y="73"/>
                    <a:pt x="97" y="73"/>
                    <a:pt x="98" y="73"/>
                  </a:cubicBezTo>
                  <a:cubicBezTo>
                    <a:pt x="98" y="73"/>
                    <a:pt x="97" y="72"/>
                    <a:pt x="97" y="72"/>
                  </a:cubicBezTo>
                  <a:cubicBezTo>
                    <a:pt x="97" y="71"/>
                    <a:pt x="98" y="72"/>
                    <a:pt x="98" y="72"/>
                  </a:cubicBezTo>
                  <a:cubicBezTo>
                    <a:pt x="99" y="72"/>
                    <a:pt x="98" y="71"/>
                    <a:pt x="98" y="71"/>
                  </a:cubicBezTo>
                  <a:cubicBezTo>
                    <a:pt x="98" y="71"/>
                    <a:pt x="99" y="72"/>
                    <a:pt x="99" y="72"/>
                  </a:cubicBezTo>
                  <a:cubicBezTo>
                    <a:pt x="99" y="71"/>
                    <a:pt x="99" y="71"/>
                    <a:pt x="100" y="70"/>
                  </a:cubicBezTo>
                  <a:cubicBezTo>
                    <a:pt x="100" y="71"/>
                    <a:pt x="100" y="70"/>
                    <a:pt x="100" y="70"/>
                  </a:cubicBezTo>
                  <a:cubicBezTo>
                    <a:pt x="101" y="70"/>
                    <a:pt x="99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1" y="70"/>
                    <a:pt x="101" y="69"/>
                    <a:pt x="101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99" y="68"/>
                    <a:pt x="99" y="69"/>
                    <a:pt x="99" y="68"/>
                  </a:cubicBezTo>
                  <a:cubicBezTo>
                    <a:pt x="99" y="68"/>
                    <a:pt x="98" y="68"/>
                    <a:pt x="98" y="68"/>
                  </a:cubicBezTo>
                  <a:cubicBezTo>
                    <a:pt x="97" y="68"/>
                    <a:pt x="98" y="68"/>
                    <a:pt x="99" y="68"/>
                  </a:cubicBezTo>
                  <a:cubicBezTo>
                    <a:pt x="99" y="67"/>
                    <a:pt x="99" y="67"/>
                    <a:pt x="99" y="67"/>
                  </a:cubicBezTo>
                  <a:cubicBezTo>
                    <a:pt x="99" y="67"/>
                    <a:pt x="99" y="67"/>
                    <a:pt x="100" y="67"/>
                  </a:cubicBezTo>
                  <a:cubicBezTo>
                    <a:pt x="100" y="67"/>
                    <a:pt x="101" y="67"/>
                    <a:pt x="101" y="68"/>
                  </a:cubicBezTo>
                  <a:cubicBezTo>
                    <a:pt x="102" y="68"/>
                    <a:pt x="101" y="67"/>
                    <a:pt x="102" y="67"/>
                  </a:cubicBezTo>
                  <a:cubicBezTo>
                    <a:pt x="102" y="68"/>
                    <a:pt x="103" y="68"/>
                    <a:pt x="103" y="68"/>
                  </a:cubicBezTo>
                  <a:cubicBezTo>
                    <a:pt x="104" y="69"/>
                    <a:pt x="102" y="67"/>
                    <a:pt x="102" y="67"/>
                  </a:cubicBezTo>
                  <a:cubicBezTo>
                    <a:pt x="102" y="67"/>
                    <a:pt x="103" y="68"/>
                    <a:pt x="103" y="67"/>
                  </a:cubicBezTo>
                  <a:cubicBezTo>
                    <a:pt x="103" y="67"/>
                    <a:pt x="102" y="67"/>
                    <a:pt x="102" y="67"/>
                  </a:cubicBezTo>
                  <a:cubicBezTo>
                    <a:pt x="101" y="66"/>
                    <a:pt x="103" y="67"/>
                    <a:pt x="103" y="67"/>
                  </a:cubicBezTo>
                  <a:cubicBezTo>
                    <a:pt x="103" y="66"/>
                    <a:pt x="102" y="66"/>
                    <a:pt x="102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3" y="66"/>
                    <a:pt x="103" y="66"/>
                    <a:pt x="102" y="65"/>
                  </a:cubicBezTo>
                  <a:cubicBezTo>
                    <a:pt x="103" y="65"/>
                    <a:pt x="102" y="65"/>
                    <a:pt x="103" y="65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03" y="65"/>
                    <a:pt x="103" y="65"/>
                    <a:pt x="104" y="65"/>
                  </a:cubicBezTo>
                  <a:cubicBezTo>
                    <a:pt x="104" y="65"/>
                    <a:pt x="103" y="64"/>
                    <a:pt x="103" y="64"/>
                  </a:cubicBezTo>
                  <a:cubicBezTo>
                    <a:pt x="104" y="65"/>
                    <a:pt x="102" y="64"/>
                    <a:pt x="103" y="64"/>
                  </a:cubicBezTo>
                  <a:cubicBezTo>
                    <a:pt x="104" y="64"/>
                    <a:pt x="104" y="64"/>
                    <a:pt x="104" y="65"/>
                  </a:cubicBezTo>
                  <a:cubicBezTo>
                    <a:pt x="103" y="66"/>
                    <a:pt x="104" y="67"/>
                    <a:pt x="103" y="68"/>
                  </a:cubicBezTo>
                  <a:cubicBezTo>
                    <a:pt x="103" y="68"/>
                    <a:pt x="104" y="68"/>
                    <a:pt x="104" y="68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69"/>
                    <a:pt x="103" y="69"/>
                    <a:pt x="103" y="69"/>
                  </a:cubicBezTo>
                  <a:cubicBezTo>
                    <a:pt x="103" y="69"/>
                    <a:pt x="103" y="70"/>
                    <a:pt x="103" y="70"/>
                  </a:cubicBezTo>
                  <a:cubicBezTo>
                    <a:pt x="103" y="70"/>
                    <a:pt x="103" y="69"/>
                    <a:pt x="102" y="69"/>
                  </a:cubicBezTo>
                  <a:cubicBezTo>
                    <a:pt x="101" y="68"/>
                    <a:pt x="103" y="69"/>
                    <a:pt x="102" y="68"/>
                  </a:cubicBezTo>
                  <a:cubicBezTo>
                    <a:pt x="101" y="68"/>
                    <a:pt x="100" y="68"/>
                    <a:pt x="100" y="68"/>
                  </a:cubicBezTo>
                  <a:cubicBezTo>
                    <a:pt x="100" y="68"/>
                    <a:pt x="100" y="68"/>
                    <a:pt x="99" y="67"/>
                  </a:cubicBezTo>
                  <a:cubicBezTo>
                    <a:pt x="99" y="68"/>
                    <a:pt x="100" y="69"/>
                    <a:pt x="101" y="69"/>
                  </a:cubicBezTo>
                  <a:cubicBezTo>
                    <a:pt x="102" y="69"/>
                    <a:pt x="100" y="68"/>
                    <a:pt x="101" y="68"/>
                  </a:cubicBezTo>
                  <a:cubicBezTo>
                    <a:pt x="102" y="69"/>
                    <a:pt x="103" y="70"/>
                    <a:pt x="103" y="70"/>
                  </a:cubicBezTo>
                  <a:cubicBezTo>
                    <a:pt x="103" y="71"/>
                    <a:pt x="103" y="72"/>
                    <a:pt x="101" y="72"/>
                  </a:cubicBezTo>
                  <a:cubicBezTo>
                    <a:pt x="102" y="73"/>
                    <a:pt x="101" y="73"/>
                    <a:pt x="100" y="74"/>
                  </a:cubicBezTo>
                  <a:cubicBezTo>
                    <a:pt x="100" y="74"/>
                    <a:pt x="101" y="75"/>
                    <a:pt x="100" y="75"/>
                  </a:cubicBezTo>
                  <a:cubicBezTo>
                    <a:pt x="100" y="74"/>
                    <a:pt x="99" y="74"/>
                    <a:pt x="99" y="73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5"/>
                    <a:pt x="99" y="75"/>
                    <a:pt x="99" y="75"/>
                  </a:cubicBezTo>
                  <a:cubicBezTo>
                    <a:pt x="99" y="75"/>
                    <a:pt x="99" y="74"/>
                    <a:pt x="99" y="74"/>
                  </a:cubicBezTo>
                  <a:cubicBezTo>
                    <a:pt x="101" y="75"/>
                    <a:pt x="100" y="76"/>
                    <a:pt x="99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9" y="76"/>
                    <a:pt x="98" y="76"/>
                    <a:pt x="99" y="76"/>
                  </a:cubicBezTo>
                  <a:cubicBezTo>
                    <a:pt x="98" y="77"/>
                    <a:pt x="97" y="78"/>
                    <a:pt x="96" y="79"/>
                  </a:cubicBezTo>
                  <a:cubicBezTo>
                    <a:pt x="96" y="79"/>
                    <a:pt x="95" y="79"/>
                    <a:pt x="94" y="80"/>
                  </a:cubicBezTo>
                  <a:cubicBezTo>
                    <a:pt x="94" y="80"/>
                    <a:pt x="94" y="81"/>
                    <a:pt x="94" y="81"/>
                  </a:cubicBezTo>
                  <a:cubicBezTo>
                    <a:pt x="94" y="82"/>
                    <a:pt x="93" y="82"/>
                    <a:pt x="93" y="83"/>
                  </a:cubicBezTo>
                  <a:cubicBezTo>
                    <a:pt x="94" y="84"/>
                    <a:pt x="94" y="83"/>
                    <a:pt x="95" y="84"/>
                  </a:cubicBezTo>
                  <a:cubicBezTo>
                    <a:pt x="95" y="83"/>
                    <a:pt x="96" y="83"/>
                    <a:pt x="97" y="84"/>
                  </a:cubicBezTo>
                  <a:cubicBezTo>
                    <a:pt x="96" y="83"/>
                    <a:pt x="97" y="82"/>
                    <a:pt x="97" y="82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0"/>
                    <a:pt x="97" y="82"/>
                    <a:pt x="97" y="82"/>
                  </a:cubicBezTo>
                  <a:cubicBezTo>
                    <a:pt x="98" y="83"/>
                    <a:pt x="98" y="82"/>
                    <a:pt x="99" y="82"/>
                  </a:cubicBezTo>
                  <a:cubicBezTo>
                    <a:pt x="99" y="82"/>
                    <a:pt x="98" y="81"/>
                    <a:pt x="98" y="81"/>
                  </a:cubicBezTo>
                  <a:cubicBezTo>
                    <a:pt x="97" y="80"/>
                    <a:pt x="98" y="82"/>
                    <a:pt x="97" y="81"/>
                  </a:cubicBezTo>
                  <a:cubicBezTo>
                    <a:pt x="97" y="81"/>
                    <a:pt x="97" y="81"/>
                    <a:pt x="97" y="80"/>
                  </a:cubicBezTo>
                  <a:cubicBezTo>
                    <a:pt x="98" y="80"/>
                    <a:pt x="98" y="79"/>
                    <a:pt x="100" y="78"/>
                  </a:cubicBezTo>
                  <a:cubicBezTo>
                    <a:pt x="100" y="78"/>
                    <a:pt x="99" y="79"/>
                    <a:pt x="100" y="79"/>
                  </a:cubicBezTo>
                  <a:cubicBezTo>
                    <a:pt x="100" y="80"/>
                    <a:pt x="100" y="80"/>
                    <a:pt x="101" y="79"/>
                  </a:cubicBezTo>
                  <a:cubicBezTo>
                    <a:pt x="101" y="79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1" y="78"/>
                    <a:pt x="100" y="78"/>
                    <a:pt x="101" y="78"/>
                  </a:cubicBezTo>
                  <a:cubicBezTo>
                    <a:pt x="102" y="79"/>
                    <a:pt x="103" y="79"/>
                    <a:pt x="102" y="78"/>
                  </a:cubicBezTo>
                  <a:cubicBezTo>
                    <a:pt x="102" y="78"/>
                    <a:pt x="102" y="78"/>
                    <a:pt x="101" y="77"/>
                  </a:cubicBezTo>
                  <a:cubicBezTo>
                    <a:pt x="101" y="77"/>
                    <a:pt x="102" y="78"/>
                    <a:pt x="102" y="78"/>
                  </a:cubicBezTo>
                  <a:cubicBezTo>
                    <a:pt x="102" y="78"/>
                    <a:pt x="102" y="78"/>
                    <a:pt x="102" y="77"/>
                  </a:cubicBezTo>
                  <a:cubicBezTo>
                    <a:pt x="102" y="77"/>
                    <a:pt x="102" y="77"/>
                    <a:pt x="101" y="77"/>
                  </a:cubicBezTo>
                  <a:cubicBezTo>
                    <a:pt x="101" y="76"/>
                    <a:pt x="101" y="77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2" y="75"/>
                    <a:pt x="102" y="75"/>
                    <a:pt x="103" y="74"/>
                  </a:cubicBezTo>
                  <a:cubicBezTo>
                    <a:pt x="103" y="75"/>
                    <a:pt x="103" y="75"/>
                    <a:pt x="102" y="75"/>
                  </a:cubicBezTo>
                  <a:cubicBezTo>
                    <a:pt x="103" y="76"/>
                    <a:pt x="103" y="76"/>
                    <a:pt x="103" y="75"/>
                  </a:cubicBezTo>
                  <a:cubicBezTo>
                    <a:pt x="104" y="76"/>
                    <a:pt x="104" y="76"/>
                    <a:pt x="105" y="76"/>
                  </a:cubicBezTo>
                  <a:cubicBezTo>
                    <a:pt x="105" y="75"/>
                    <a:pt x="104" y="76"/>
                    <a:pt x="103" y="75"/>
                  </a:cubicBezTo>
                  <a:cubicBezTo>
                    <a:pt x="104" y="74"/>
                    <a:pt x="105" y="76"/>
                    <a:pt x="106" y="76"/>
                  </a:cubicBezTo>
                  <a:cubicBezTo>
                    <a:pt x="106" y="76"/>
                    <a:pt x="107" y="76"/>
                    <a:pt x="107" y="76"/>
                  </a:cubicBezTo>
                  <a:cubicBezTo>
                    <a:pt x="107" y="75"/>
                    <a:pt x="106" y="75"/>
                    <a:pt x="106" y="75"/>
                  </a:cubicBezTo>
                  <a:cubicBezTo>
                    <a:pt x="107" y="74"/>
                    <a:pt x="108" y="75"/>
                    <a:pt x="108" y="74"/>
                  </a:cubicBezTo>
                  <a:cubicBezTo>
                    <a:pt x="109" y="75"/>
                    <a:pt x="109" y="75"/>
                    <a:pt x="110" y="76"/>
                  </a:cubicBezTo>
                  <a:cubicBezTo>
                    <a:pt x="109" y="76"/>
                    <a:pt x="110" y="77"/>
                    <a:pt x="110" y="77"/>
                  </a:cubicBezTo>
                  <a:cubicBezTo>
                    <a:pt x="110" y="78"/>
                    <a:pt x="110" y="77"/>
                    <a:pt x="111" y="77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1" y="78"/>
                    <a:pt x="111" y="78"/>
                    <a:pt x="110" y="78"/>
                  </a:cubicBezTo>
                  <a:cubicBezTo>
                    <a:pt x="110" y="78"/>
                    <a:pt x="111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09" y="77"/>
                    <a:pt x="109" y="76"/>
                  </a:cubicBezTo>
                  <a:cubicBezTo>
                    <a:pt x="108" y="76"/>
                    <a:pt x="109" y="77"/>
                    <a:pt x="109" y="77"/>
                  </a:cubicBezTo>
                  <a:cubicBezTo>
                    <a:pt x="108" y="77"/>
                    <a:pt x="108" y="77"/>
                    <a:pt x="107" y="76"/>
                  </a:cubicBezTo>
                  <a:cubicBezTo>
                    <a:pt x="107" y="76"/>
                    <a:pt x="108" y="77"/>
                    <a:pt x="108" y="77"/>
                  </a:cubicBezTo>
                  <a:cubicBezTo>
                    <a:pt x="108" y="78"/>
                    <a:pt x="108" y="77"/>
                    <a:pt x="109" y="78"/>
                  </a:cubicBezTo>
                  <a:cubicBezTo>
                    <a:pt x="109" y="78"/>
                    <a:pt x="109" y="79"/>
                    <a:pt x="108" y="78"/>
                  </a:cubicBezTo>
                  <a:cubicBezTo>
                    <a:pt x="108" y="79"/>
                    <a:pt x="109" y="79"/>
                    <a:pt x="108" y="79"/>
                  </a:cubicBezTo>
                  <a:cubicBezTo>
                    <a:pt x="108" y="78"/>
                    <a:pt x="107" y="78"/>
                    <a:pt x="107" y="79"/>
                  </a:cubicBezTo>
                  <a:cubicBezTo>
                    <a:pt x="106" y="78"/>
                    <a:pt x="106" y="78"/>
                    <a:pt x="106" y="77"/>
                  </a:cubicBezTo>
                  <a:cubicBezTo>
                    <a:pt x="106" y="78"/>
                    <a:pt x="106" y="78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4" y="77"/>
                    <a:pt x="104" y="76"/>
                    <a:pt x="103" y="76"/>
                  </a:cubicBezTo>
                  <a:cubicBezTo>
                    <a:pt x="103" y="77"/>
                    <a:pt x="104" y="77"/>
                    <a:pt x="103" y="77"/>
                  </a:cubicBezTo>
                  <a:cubicBezTo>
                    <a:pt x="102" y="76"/>
                    <a:pt x="103" y="77"/>
                    <a:pt x="102" y="76"/>
                  </a:cubicBezTo>
                  <a:cubicBezTo>
                    <a:pt x="102" y="76"/>
                    <a:pt x="103" y="77"/>
                    <a:pt x="103" y="77"/>
                  </a:cubicBezTo>
                  <a:cubicBezTo>
                    <a:pt x="102" y="77"/>
                    <a:pt x="102" y="76"/>
                    <a:pt x="102" y="77"/>
                  </a:cubicBezTo>
                  <a:cubicBezTo>
                    <a:pt x="102" y="77"/>
                    <a:pt x="102" y="77"/>
                    <a:pt x="102" y="78"/>
                  </a:cubicBezTo>
                  <a:cubicBezTo>
                    <a:pt x="103" y="78"/>
                    <a:pt x="102" y="77"/>
                    <a:pt x="103" y="77"/>
                  </a:cubicBezTo>
                  <a:cubicBezTo>
                    <a:pt x="103" y="78"/>
                    <a:pt x="103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5" y="79"/>
                    <a:pt x="105" y="78"/>
                    <a:pt x="105" y="79"/>
                  </a:cubicBezTo>
                  <a:cubicBezTo>
                    <a:pt x="105" y="79"/>
                    <a:pt x="105" y="79"/>
                    <a:pt x="105" y="80"/>
                  </a:cubicBezTo>
                  <a:cubicBezTo>
                    <a:pt x="105" y="79"/>
                    <a:pt x="105" y="79"/>
                    <a:pt x="104" y="79"/>
                  </a:cubicBezTo>
                  <a:cubicBezTo>
                    <a:pt x="104" y="79"/>
                    <a:pt x="104" y="79"/>
                    <a:pt x="104" y="80"/>
                  </a:cubicBezTo>
                  <a:cubicBezTo>
                    <a:pt x="105" y="81"/>
                    <a:pt x="106" y="80"/>
                    <a:pt x="106" y="80"/>
                  </a:cubicBezTo>
                  <a:cubicBezTo>
                    <a:pt x="107" y="80"/>
                    <a:pt x="106" y="80"/>
                    <a:pt x="106" y="80"/>
                  </a:cubicBezTo>
                  <a:cubicBezTo>
                    <a:pt x="107" y="81"/>
                    <a:pt x="107" y="81"/>
                    <a:pt x="107" y="82"/>
                  </a:cubicBezTo>
                  <a:cubicBezTo>
                    <a:pt x="107" y="82"/>
                    <a:pt x="108" y="82"/>
                    <a:pt x="108" y="82"/>
                  </a:cubicBezTo>
                  <a:cubicBezTo>
                    <a:pt x="108" y="82"/>
                    <a:pt x="107" y="81"/>
                    <a:pt x="108" y="81"/>
                  </a:cubicBezTo>
                  <a:cubicBezTo>
                    <a:pt x="109" y="83"/>
                    <a:pt x="108" y="83"/>
                    <a:pt x="107" y="84"/>
                  </a:cubicBezTo>
                  <a:cubicBezTo>
                    <a:pt x="107" y="84"/>
                    <a:pt x="107" y="85"/>
                    <a:pt x="106" y="85"/>
                  </a:cubicBezTo>
                  <a:cubicBezTo>
                    <a:pt x="106" y="84"/>
                    <a:pt x="106" y="84"/>
                    <a:pt x="107" y="84"/>
                  </a:cubicBezTo>
                  <a:cubicBezTo>
                    <a:pt x="106" y="84"/>
                    <a:pt x="106" y="85"/>
                    <a:pt x="106" y="85"/>
                  </a:cubicBezTo>
                  <a:cubicBezTo>
                    <a:pt x="106" y="85"/>
                    <a:pt x="105" y="85"/>
                    <a:pt x="105" y="85"/>
                  </a:cubicBezTo>
                  <a:cubicBezTo>
                    <a:pt x="105" y="85"/>
                    <a:pt x="105" y="85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4" y="86"/>
                    <a:pt x="104" y="87"/>
                    <a:pt x="103" y="87"/>
                  </a:cubicBezTo>
                  <a:cubicBezTo>
                    <a:pt x="103" y="85"/>
                    <a:pt x="103" y="84"/>
                    <a:pt x="104" y="85"/>
                  </a:cubicBezTo>
                  <a:cubicBezTo>
                    <a:pt x="103" y="84"/>
                    <a:pt x="103" y="84"/>
                    <a:pt x="102" y="84"/>
                  </a:cubicBezTo>
                  <a:cubicBezTo>
                    <a:pt x="102" y="85"/>
                    <a:pt x="102" y="85"/>
                    <a:pt x="103" y="86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103" y="86"/>
                    <a:pt x="102" y="86"/>
                    <a:pt x="103" y="87"/>
                  </a:cubicBezTo>
                  <a:cubicBezTo>
                    <a:pt x="103" y="88"/>
                    <a:pt x="103" y="86"/>
                    <a:pt x="104" y="87"/>
                  </a:cubicBezTo>
                  <a:cubicBezTo>
                    <a:pt x="103" y="88"/>
                    <a:pt x="102" y="88"/>
                    <a:pt x="102" y="88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90"/>
                    <a:pt x="100" y="90"/>
                    <a:pt x="100" y="91"/>
                  </a:cubicBezTo>
                  <a:cubicBezTo>
                    <a:pt x="99" y="91"/>
                    <a:pt x="98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1"/>
                    <a:pt x="97" y="92"/>
                    <a:pt x="96" y="92"/>
                  </a:cubicBezTo>
                  <a:cubicBezTo>
                    <a:pt x="96" y="90"/>
                    <a:pt x="96" y="93"/>
                    <a:pt x="96" y="93"/>
                  </a:cubicBezTo>
                  <a:cubicBezTo>
                    <a:pt x="95" y="93"/>
                    <a:pt x="96" y="93"/>
                    <a:pt x="96" y="94"/>
                  </a:cubicBezTo>
                  <a:cubicBezTo>
                    <a:pt x="95" y="94"/>
                    <a:pt x="95" y="94"/>
                    <a:pt x="94" y="94"/>
                  </a:cubicBezTo>
                  <a:cubicBezTo>
                    <a:pt x="94" y="94"/>
                    <a:pt x="94" y="95"/>
                    <a:pt x="94" y="95"/>
                  </a:cubicBezTo>
                  <a:cubicBezTo>
                    <a:pt x="93" y="94"/>
                    <a:pt x="93" y="93"/>
                    <a:pt x="94" y="93"/>
                  </a:cubicBezTo>
                  <a:cubicBezTo>
                    <a:pt x="93" y="92"/>
                    <a:pt x="93" y="93"/>
                    <a:pt x="92" y="93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88" y="99"/>
                    <a:pt x="81" y="100"/>
                    <a:pt x="75" y="102"/>
                  </a:cubicBezTo>
                  <a:cubicBezTo>
                    <a:pt x="74" y="103"/>
                    <a:pt x="73" y="103"/>
                    <a:pt x="72" y="103"/>
                  </a:cubicBezTo>
                  <a:cubicBezTo>
                    <a:pt x="71" y="103"/>
                    <a:pt x="72" y="104"/>
                    <a:pt x="71" y="104"/>
                  </a:cubicBezTo>
                  <a:cubicBezTo>
                    <a:pt x="71" y="104"/>
                    <a:pt x="70" y="104"/>
                    <a:pt x="69" y="104"/>
                  </a:cubicBezTo>
                  <a:cubicBezTo>
                    <a:pt x="69" y="104"/>
                    <a:pt x="68" y="105"/>
                    <a:pt x="68" y="105"/>
                  </a:cubicBezTo>
                  <a:cubicBezTo>
                    <a:pt x="67" y="105"/>
                    <a:pt x="65" y="105"/>
                    <a:pt x="64" y="106"/>
                  </a:cubicBezTo>
                  <a:cubicBezTo>
                    <a:pt x="64" y="106"/>
                    <a:pt x="63" y="107"/>
                    <a:pt x="62" y="106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8"/>
                  </a:cubicBezTo>
                  <a:cubicBezTo>
                    <a:pt x="59" y="107"/>
                    <a:pt x="59" y="108"/>
                    <a:pt x="57" y="108"/>
                  </a:cubicBezTo>
                  <a:cubicBezTo>
                    <a:pt x="57" y="108"/>
                    <a:pt x="58" y="108"/>
                    <a:pt x="57" y="107"/>
                  </a:cubicBezTo>
                  <a:cubicBezTo>
                    <a:pt x="57" y="107"/>
                    <a:pt x="57" y="108"/>
                    <a:pt x="57" y="109"/>
                  </a:cubicBezTo>
                  <a:cubicBezTo>
                    <a:pt x="57" y="109"/>
                    <a:pt x="57" y="107"/>
                    <a:pt x="57" y="107"/>
                  </a:cubicBezTo>
                  <a:cubicBezTo>
                    <a:pt x="56" y="107"/>
                    <a:pt x="56" y="108"/>
                    <a:pt x="56" y="108"/>
                  </a:cubicBezTo>
                  <a:cubicBezTo>
                    <a:pt x="55" y="108"/>
                    <a:pt x="55" y="108"/>
                    <a:pt x="55" y="109"/>
                  </a:cubicBezTo>
                  <a:cubicBezTo>
                    <a:pt x="54" y="109"/>
                    <a:pt x="54" y="108"/>
                    <a:pt x="54" y="108"/>
                  </a:cubicBezTo>
                  <a:cubicBezTo>
                    <a:pt x="54" y="108"/>
                    <a:pt x="53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10"/>
                    <a:pt x="51" y="109"/>
                  </a:cubicBezTo>
                  <a:cubicBezTo>
                    <a:pt x="51" y="109"/>
                    <a:pt x="49" y="110"/>
                    <a:pt x="49" y="111"/>
                  </a:cubicBezTo>
                  <a:cubicBezTo>
                    <a:pt x="48" y="111"/>
                    <a:pt x="48" y="110"/>
                    <a:pt x="48" y="110"/>
                  </a:cubicBezTo>
                  <a:cubicBezTo>
                    <a:pt x="48" y="110"/>
                    <a:pt x="48" y="111"/>
                    <a:pt x="47" y="111"/>
                  </a:cubicBezTo>
                  <a:cubicBezTo>
                    <a:pt x="47" y="111"/>
                    <a:pt x="47" y="110"/>
                    <a:pt x="47" y="110"/>
                  </a:cubicBezTo>
                  <a:cubicBezTo>
                    <a:pt x="47" y="110"/>
                    <a:pt x="47" y="111"/>
                    <a:pt x="46" y="111"/>
                  </a:cubicBezTo>
                  <a:cubicBezTo>
                    <a:pt x="46" y="111"/>
                    <a:pt x="45" y="111"/>
                    <a:pt x="44" y="111"/>
                  </a:cubicBezTo>
                  <a:cubicBezTo>
                    <a:pt x="44" y="111"/>
                    <a:pt x="43" y="111"/>
                    <a:pt x="43" y="112"/>
                  </a:cubicBezTo>
                  <a:cubicBezTo>
                    <a:pt x="43" y="111"/>
                    <a:pt x="43" y="111"/>
                    <a:pt x="43" y="111"/>
                  </a:cubicBezTo>
                  <a:cubicBezTo>
                    <a:pt x="42" y="112"/>
                    <a:pt x="42" y="112"/>
                    <a:pt x="41" y="112"/>
                  </a:cubicBezTo>
                  <a:cubicBezTo>
                    <a:pt x="41" y="112"/>
                    <a:pt x="40" y="112"/>
                    <a:pt x="40" y="112"/>
                  </a:cubicBezTo>
                  <a:cubicBezTo>
                    <a:pt x="40" y="112"/>
                    <a:pt x="40" y="112"/>
                    <a:pt x="39" y="112"/>
                  </a:cubicBezTo>
                  <a:cubicBezTo>
                    <a:pt x="38" y="112"/>
                    <a:pt x="37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4" y="113"/>
                    <a:pt x="33" y="114"/>
                    <a:pt x="32" y="114"/>
                  </a:cubicBezTo>
                  <a:cubicBezTo>
                    <a:pt x="32" y="114"/>
                    <a:pt x="32" y="113"/>
                    <a:pt x="32" y="113"/>
                  </a:cubicBezTo>
                  <a:cubicBezTo>
                    <a:pt x="31" y="113"/>
                    <a:pt x="30" y="114"/>
                    <a:pt x="29" y="114"/>
                  </a:cubicBezTo>
                  <a:cubicBezTo>
                    <a:pt x="29" y="114"/>
                    <a:pt x="29" y="114"/>
                    <a:pt x="29" y="113"/>
                  </a:cubicBezTo>
                  <a:cubicBezTo>
                    <a:pt x="29" y="113"/>
                    <a:pt x="29" y="114"/>
                    <a:pt x="29" y="114"/>
                  </a:cubicBezTo>
                  <a:cubicBezTo>
                    <a:pt x="28" y="114"/>
                    <a:pt x="26" y="116"/>
                    <a:pt x="26" y="114"/>
                  </a:cubicBezTo>
                  <a:cubicBezTo>
                    <a:pt x="25" y="114"/>
                    <a:pt x="25" y="114"/>
                    <a:pt x="24" y="115"/>
                  </a:cubicBezTo>
                  <a:cubicBezTo>
                    <a:pt x="25" y="114"/>
                    <a:pt x="24" y="114"/>
                    <a:pt x="25" y="113"/>
                  </a:cubicBezTo>
                  <a:cubicBezTo>
                    <a:pt x="24" y="113"/>
                    <a:pt x="24" y="114"/>
                    <a:pt x="24" y="114"/>
                  </a:cubicBezTo>
                  <a:cubicBezTo>
                    <a:pt x="23" y="115"/>
                    <a:pt x="24" y="113"/>
                    <a:pt x="23" y="114"/>
                  </a:cubicBezTo>
                  <a:cubicBezTo>
                    <a:pt x="23" y="114"/>
                    <a:pt x="22" y="115"/>
                    <a:pt x="22" y="115"/>
                  </a:cubicBezTo>
                  <a:cubicBezTo>
                    <a:pt x="21" y="114"/>
                    <a:pt x="20" y="115"/>
                    <a:pt x="19" y="115"/>
                  </a:cubicBezTo>
                  <a:cubicBezTo>
                    <a:pt x="18" y="115"/>
                    <a:pt x="18" y="114"/>
                    <a:pt x="18" y="114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6" y="113"/>
                    <a:pt x="17" y="112"/>
                    <a:pt x="17" y="111"/>
                  </a:cubicBezTo>
                  <a:cubicBezTo>
                    <a:pt x="17" y="111"/>
                    <a:pt x="17" y="112"/>
                    <a:pt x="16" y="112"/>
                  </a:cubicBezTo>
                  <a:cubicBezTo>
                    <a:pt x="17" y="110"/>
                    <a:pt x="15" y="111"/>
                    <a:pt x="16" y="109"/>
                  </a:cubicBezTo>
                  <a:cubicBezTo>
                    <a:pt x="15" y="110"/>
                    <a:pt x="15" y="109"/>
                    <a:pt x="15" y="108"/>
                  </a:cubicBezTo>
                  <a:cubicBezTo>
                    <a:pt x="15" y="108"/>
                    <a:pt x="14" y="109"/>
                    <a:pt x="14" y="109"/>
                  </a:cubicBezTo>
                  <a:cubicBezTo>
                    <a:pt x="14" y="110"/>
                    <a:pt x="15" y="109"/>
                    <a:pt x="15" y="109"/>
                  </a:cubicBezTo>
                  <a:cubicBezTo>
                    <a:pt x="15" y="110"/>
                    <a:pt x="14" y="110"/>
                    <a:pt x="15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1"/>
                    <a:pt x="15" y="111"/>
                    <a:pt x="15" y="112"/>
                  </a:cubicBezTo>
                  <a:cubicBezTo>
                    <a:pt x="15" y="112"/>
                    <a:pt x="15" y="112"/>
                    <a:pt x="15" y="114"/>
                  </a:cubicBezTo>
                  <a:cubicBezTo>
                    <a:pt x="15" y="114"/>
                    <a:pt x="15" y="115"/>
                    <a:pt x="15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5"/>
                    <a:pt x="15" y="115"/>
                    <a:pt x="15" y="116"/>
                  </a:cubicBezTo>
                  <a:cubicBezTo>
                    <a:pt x="15" y="116"/>
                    <a:pt x="16" y="116"/>
                    <a:pt x="16" y="116"/>
                  </a:cubicBezTo>
                  <a:cubicBezTo>
                    <a:pt x="16" y="117"/>
                    <a:pt x="16" y="116"/>
                    <a:pt x="16" y="117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7" y="117"/>
                    <a:pt x="18" y="117"/>
                    <a:pt x="18" y="116"/>
                  </a:cubicBezTo>
                  <a:cubicBezTo>
                    <a:pt x="18" y="117"/>
                    <a:pt x="18" y="117"/>
                    <a:pt x="17" y="117"/>
                  </a:cubicBezTo>
                  <a:cubicBezTo>
                    <a:pt x="18" y="117"/>
                    <a:pt x="19" y="117"/>
                    <a:pt x="18" y="118"/>
                  </a:cubicBezTo>
                  <a:cubicBezTo>
                    <a:pt x="18" y="118"/>
                    <a:pt x="18" y="118"/>
                    <a:pt x="19" y="117"/>
                  </a:cubicBezTo>
                  <a:cubicBezTo>
                    <a:pt x="19" y="117"/>
                    <a:pt x="18" y="117"/>
                    <a:pt x="18" y="117"/>
                  </a:cubicBezTo>
                  <a:cubicBezTo>
                    <a:pt x="19" y="116"/>
                    <a:pt x="20" y="116"/>
                    <a:pt x="21" y="117"/>
                  </a:cubicBezTo>
                  <a:cubicBezTo>
                    <a:pt x="21" y="117"/>
                    <a:pt x="22" y="116"/>
                    <a:pt x="22" y="116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17"/>
                    <a:pt x="19" y="118"/>
                    <a:pt x="19" y="117"/>
                  </a:cubicBezTo>
                  <a:cubicBezTo>
                    <a:pt x="17" y="119"/>
                    <a:pt x="20" y="117"/>
                    <a:pt x="19" y="119"/>
                  </a:cubicBezTo>
                  <a:cubicBezTo>
                    <a:pt x="20" y="118"/>
                    <a:pt x="21" y="117"/>
                    <a:pt x="22" y="118"/>
                  </a:cubicBezTo>
                  <a:cubicBezTo>
                    <a:pt x="23" y="116"/>
                    <a:pt x="21" y="117"/>
                    <a:pt x="22" y="116"/>
                  </a:cubicBezTo>
                  <a:cubicBezTo>
                    <a:pt x="23" y="116"/>
                    <a:pt x="24" y="116"/>
                    <a:pt x="24" y="117"/>
                  </a:cubicBezTo>
                  <a:cubicBezTo>
                    <a:pt x="23" y="117"/>
                    <a:pt x="22" y="117"/>
                    <a:pt x="22" y="118"/>
                  </a:cubicBezTo>
                  <a:cubicBezTo>
                    <a:pt x="23" y="118"/>
                    <a:pt x="23" y="117"/>
                    <a:pt x="23" y="117"/>
                  </a:cubicBezTo>
                  <a:cubicBezTo>
                    <a:pt x="22" y="119"/>
                    <a:pt x="24" y="118"/>
                    <a:pt x="25" y="118"/>
                  </a:cubicBezTo>
                  <a:cubicBezTo>
                    <a:pt x="25" y="117"/>
                    <a:pt x="24" y="117"/>
                    <a:pt x="24" y="117"/>
                  </a:cubicBezTo>
                  <a:cubicBezTo>
                    <a:pt x="25" y="116"/>
                    <a:pt x="25" y="117"/>
                    <a:pt x="25" y="117"/>
                  </a:cubicBezTo>
                  <a:cubicBezTo>
                    <a:pt x="24" y="118"/>
                    <a:pt x="25" y="118"/>
                    <a:pt x="25" y="119"/>
                  </a:cubicBezTo>
                  <a:cubicBezTo>
                    <a:pt x="26" y="117"/>
                    <a:pt x="25" y="117"/>
                    <a:pt x="26" y="117"/>
                  </a:cubicBezTo>
                  <a:cubicBezTo>
                    <a:pt x="26" y="117"/>
                    <a:pt x="26" y="118"/>
                    <a:pt x="26" y="118"/>
                  </a:cubicBezTo>
                  <a:cubicBezTo>
                    <a:pt x="27" y="118"/>
                    <a:pt x="26" y="117"/>
                    <a:pt x="26" y="117"/>
                  </a:cubicBezTo>
                  <a:cubicBezTo>
                    <a:pt x="28" y="116"/>
                    <a:pt x="31" y="117"/>
                    <a:pt x="33" y="116"/>
                  </a:cubicBezTo>
                  <a:cubicBezTo>
                    <a:pt x="33" y="116"/>
                    <a:pt x="34" y="117"/>
                    <a:pt x="34" y="116"/>
                  </a:cubicBezTo>
                  <a:cubicBezTo>
                    <a:pt x="35" y="116"/>
                    <a:pt x="37" y="116"/>
                    <a:pt x="38" y="116"/>
                  </a:cubicBezTo>
                  <a:cubicBezTo>
                    <a:pt x="38" y="117"/>
                    <a:pt x="37" y="116"/>
                    <a:pt x="36" y="117"/>
                  </a:cubicBezTo>
                  <a:cubicBezTo>
                    <a:pt x="35" y="117"/>
                    <a:pt x="34" y="117"/>
                    <a:pt x="33" y="117"/>
                  </a:cubicBezTo>
                  <a:cubicBezTo>
                    <a:pt x="33" y="118"/>
                    <a:pt x="33" y="118"/>
                    <a:pt x="32" y="119"/>
                  </a:cubicBezTo>
                  <a:cubicBezTo>
                    <a:pt x="33" y="119"/>
                    <a:pt x="33" y="120"/>
                    <a:pt x="34" y="119"/>
                  </a:cubicBezTo>
                  <a:cubicBezTo>
                    <a:pt x="34" y="119"/>
                    <a:pt x="34" y="119"/>
                    <a:pt x="33" y="118"/>
                  </a:cubicBezTo>
                  <a:cubicBezTo>
                    <a:pt x="34" y="117"/>
                    <a:pt x="34" y="119"/>
                    <a:pt x="35" y="118"/>
                  </a:cubicBezTo>
                  <a:cubicBezTo>
                    <a:pt x="35" y="117"/>
                    <a:pt x="34" y="118"/>
                    <a:pt x="35" y="117"/>
                  </a:cubicBezTo>
                  <a:cubicBezTo>
                    <a:pt x="39" y="117"/>
                    <a:pt x="45" y="116"/>
                    <a:pt x="50" y="115"/>
                  </a:cubicBezTo>
                  <a:cubicBezTo>
                    <a:pt x="50" y="115"/>
                    <a:pt x="50" y="115"/>
                    <a:pt x="51" y="115"/>
                  </a:cubicBezTo>
                  <a:cubicBezTo>
                    <a:pt x="51" y="115"/>
                    <a:pt x="51" y="115"/>
                    <a:pt x="52" y="115"/>
                  </a:cubicBezTo>
                  <a:cubicBezTo>
                    <a:pt x="52" y="115"/>
                    <a:pt x="54" y="116"/>
                    <a:pt x="54" y="115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5" y="115"/>
                    <a:pt x="54" y="115"/>
                    <a:pt x="54" y="115"/>
                  </a:cubicBezTo>
                  <a:cubicBezTo>
                    <a:pt x="56" y="113"/>
                    <a:pt x="60" y="114"/>
                    <a:pt x="61" y="112"/>
                  </a:cubicBezTo>
                  <a:cubicBezTo>
                    <a:pt x="62" y="112"/>
                    <a:pt x="61" y="113"/>
                    <a:pt x="61" y="113"/>
                  </a:cubicBezTo>
                  <a:cubicBezTo>
                    <a:pt x="62" y="112"/>
                    <a:pt x="62" y="112"/>
                    <a:pt x="63" y="112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63" y="113"/>
                    <a:pt x="64" y="112"/>
                    <a:pt x="64" y="113"/>
                  </a:cubicBezTo>
                  <a:cubicBezTo>
                    <a:pt x="64" y="114"/>
                    <a:pt x="63" y="112"/>
                    <a:pt x="64" y="114"/>
                  </a:cubicBezTo>
                  <a:cubicBezTo>
                    <a:pt x="63" y="114"/>
                    <a:pt x="63" y="113"/>
                    <a:pt x="63" y="114"/>
                  </a:cubicBezTo>
                  <a:cubicBezTo>
                    <a:pt x="62" y="114"/>
                    <a:pt x="63" y="114"/>
                    <a:pt x="62" y="114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6"/>
                    <a:pt x="63" y="117"/>
                    <a:pt x="63" y="117"/>
                  </a:cubicBezTo>
                  <a:cubicBezTo>
                    <a:pt x="64" y="118"/>
                    <a:pt x="64" y="117"/>
                    <a:pt x="64" y="118"/>
                  </a:cubicBezTo>
                  <a:cubicBezTo>
                    <a:pt x="65" y="119"/>
                    <a:pt x="64" y="118"/>
                    <a:pt x="64" y="118"/>
                  </a:cubicBezTo>
                  <a:cubicBezTo>
                    <a:pt x="64" y="118"/>
                    <a:pt x="64" y="119"/>
                    <a:pt x="64" y="119"/>
                  </a:cubicBezTo>
                  <a:cubicBezTo>
                    <a:pt x="63" y="119"/>
                    <a:pt x="63" y="119"/>
                    <a:pt x="62" y="119"/>
                  </a:cubicBezTo>
                  <a:cubicBezTo>
                    <a:pt x="62" y="119"/>
                    <a:pt x="61" y="117"/>
                    <a:pt x="62" y="117"/>
                  </a:cubicBezTo>
                  <a:cubicBezTo>
                    <a:pt x="62" y="116"/>
                    <a:pt x="61" y="116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1" y="115"/>
                    <a:pt x="61" y="115"/>
                    <a:pt x="61" y="116"/>
                  </a:cubicBezTo>
                  <a:cubicBezTo>
                    <a:pt x="60" y="116"/>
                    <a:pt x="60" y="115"/>
                    <a:pt x="60" y="116"/>
                  </a:cubicBezTo>
                  <a:cubicBezTo>
                    <a:pt x="60" y="114"/>
                    <a:pt x="61" y="116"/>
                    <a:pt x="61" y="114"/>
                  </a:cubicBezTo>
                  <a:cubicBezTo>
                    <a:pt x="61" y="114"/>
                    <a:pt x="62" y="115"/>
                    <a:pt x="62" y="114"/>
                  </a:cubicBezTo>
                  <a:cubicBezTo>
                    <a:pt x="62" y="113"/>
                    <a:pt x="61" y="115"/>
                    <a:pt x="61" y="113"/>
                  </a:cubicBezTo>
                  <a:cubicBezTo>
                    <a:pt x="61" y="114"/>
                    <a:pt x="60" y="114"/>
                    <a:pt x="60" y="114"/>
                  </a:cubicBezTo>
                  <a:cubicBezTo>
                    <a:pt x="60" y="114"/>
                    <a:pt x="60" y="115"/>
                    <a:pt x="59" y="114"/>
                  </a:cubicBezTo>
                  <a:cubicBezTo>
                    <a:pt x="59" y="115"/>
                    <a:pt x="58" y="114"/>
                    <a:pt x="57" y="114"/>
                  </a:cubicBezTo>
                  <a:cubicBezTo>
                    <a:pt x="56" y="115"/>
                    <a:pt x="56" y="116"/>
                    <a:pt x="55" y="115"/>
                  </a:cubicBezTo>
                  <a:cubicBezTo>
                    <a:pt x="55" y="116"/>
                    <a:pt x="54" y="116"/>
                    <a:pt x="54" y="116"/>
                  </a:cubicBezTo>
                  <a:cubicBezTo>
                    <a:pt x="54" y="116"/>
                    <a:pt x="54" y="116"/>
                    <a:pt x="54" y="115"/>
                  </a:cubicBezTo>
                  <a:cubicBezTo>
                    <a:pt x="53" y="115"/>
                    <a:pt x="54" y="116"/>
                    <a:pt x="53" y="116"/>
                  </a:cubicBezTo>
                  <a:cubicBezTo>
                    <a:pt x="53" y="116"/>
                    <a:pt x="52" y="116"/>
                    <a:pt x="51" y="117"/>
                  </a:cubicBezTo>
                  <a:cubicBezTo>
                    <a:pt x="52" y="117"/>
                    <a:pt x="52" y="117"/>
                    <a:pt x="52" y="117"/>
                  </a:cubicBezTo>
                  <a:cubicBezTo>
                    <a:pt x="52" y="118"/>
                    <a:pt x="51" y="118"/>
                    <a:pt x="51" y="119"/>
                  </a:cubicBezTo>
                  <a:cubicBezTo>
                    <a:pt x="50" y="119"/>
                    <a:pt x="50" y="118"/>
                    <a:pt x="49" y="118"/>
                  </a:cubicBezTo>
                  <a:cubicBezTo>
                    <a:pt x="48" y="118"/>
                    <a:pt x="49" y="118"/>
                    <a:pt x="49" y="119"/>
                  </a:cubicBezTo>
                  <a:cubicBezTo>
                    <a:pt x="48" y="119"/>
                    <a:pt x="48" y="118"/>
                    <a:pt x="47" y="118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6" y="120"/>
                    <a:pt x="46" y="120"/>
                    <a:pt x="47" y="120"/>
                  </a:cubicBezTo>
                  <a:cubicBezTo>
                    <a:pt x="46" y="120"/>
                    <a:pt x="45" y="120"/>
                    <a:pt x="45" y="120"/>
                  </a:cubicBezTo>
                  <a:cubicBezTo>
                    <a:pt x="44" y="120"/>
                    <a:pt x="45" y="120"/>
                    <a:pt x="45" y="121"/>
                  </a:cubicBezTo>
                  <a:cubicBezTo>
                    <a:pt x="44" y="121"/>
                    <a:pt x="44" y="119"/>
                    <a:pt x="43" y="119"/>
                  </a:cubicBezTo>
                  <a:cubicBezTo>
                    <a:pt x="43" y="120"/>
                    <a:pt x="44" y="120"/>
                    <a:pt x="44" y="120"/>
                  </a:cubicBezTo>
                  <a:cubicBezTo>
                    <a:pt x="43" y="120"/>
                    <a:pt x="43" y="121"/>
                    <a:pt x="42" y="121"/>
                  </a:cubicBezTo>
                  <a:cubicBezTo>
                    <a:pt x="42" y="121"/>
                    <a:pt x="43" y="120"/>
                    <a:pt x="42" y="120"/>
                  </a:cubicBezTo>
                  <a:cubicBezTo>
                    <a:pt x="42" y="120"/>
                    <a:pt x="42" y="121"/>
                    <a:pt x="42" y="120"/>
                  </a:cubicBezTo>
                  <a:cubicBezTo>
                    <a:pt x="42" y="121"/>
                    <a:pt x="41" y="120"/>
                    <a:pt x="41" y="121"/>
                  </a:cubicBezTo>
                  <a:cubicBezTo>
                    <a:pt x="41" y="122"/>
                    <a:pt x="43" y="121"/>
                    <a:pt x="43" y="122"/>
                  </a:cubicBezTo>
                  <a:cubicBezTo>
                    <a:pt x="43" y="122"/>
                    <a:pt x="43" y="121"/>
                    <a:pt x="43" y="121"/>
                  </a:cubicBezTo>
                  <a:lnTo>
                    <a:pt x="44" y="121"/>
                  </a:lnTo>
                  <a:close/>
                  <a:moveTo>
                    <a:pt x="63" y="119"/>
                  </a:moveTo>
                  <a:cubicBezTo>
                    <a:pt x="63" y="118"/>
                    <a:pt x="62" y="117"/>
                    <a:pt x="62" y="117"/>
                  </a:cubicBezTo>
                  <a:cubicBezTo>
                    <a:pt x="62" y="119"/>
                    <a:pt x="62" y="119"/>
                    <a:pt x="62" y="119"/>
                  </a:cubicBezTo>
                  <a:lnTo>
                    <a:pt x="63" y="119"/>
                  </a:lnTo>
                  <a:close/>
                  <a:moveTo>
                    <a:pt x="62" y="115"/>
                  </a:moveTo>
                  <a:cubicBezTo>
                    <a:pt x="61" y="115"/>
                    <a:pt x="61" y="115"/>
                    <a:pt x="61" y="115"/>
                  </a:cubicBezTo>
                  <a:cubicBezTo>
                    <a:pt x="62" y="116"/>
                    <a:pt x="62" y="117"/>
                    <a:pt x="63" y="117"/>
                  </a:cubicBezTo>
                  <a:cubicBezTo>
                    <a:pt x="63" y="115"/>
                    <a:pt x="62" y="117"/>
                    <a:pt x="62" y="115"/>
                  </a:cubicBezTo>
                  <a:moveTo>
                    <a:pt x="50" y="117"/>
                  </a:moveTo>
                  <a:cubicBezTo>
                    <a:pt x="50" y="117"/>
                    <a:pt x="50" y="119"/>
                    <a:pt x="51" y="118"/>
                  </a:cubicBezTo>
                  <a:cubicBezTo>
                    <a:pt x="51" y="117"/>
                    <a:pt x="51" y="117"/>
                    <a:pt x="50" y="117"/>
                  </a:cubicBezTo>
                  <a:cubicBezTo>
                    <a:pt x="50" y="116"/>
                    <a:pt x="49" y="117"/>
                    <a:pt x="50" y="117"/>
                  </a:cubicBezTo>
                  <a:moveTo>
                    <a:pt x="107" y="78"/>
                  </a:moveTo>
                  <a:cubicBezTo>
                    <a:pt x="107" y="77"/>
                    <a:pt x="108" y="77"/>
                    <a:pt x="107" y="76"/>
                  </a:cubicBezTo>
                  <a:cubicBezTo>
                    <a:pt x="106" y="76"/>
                    <a:pt x="107" y="77"/>
                    <a:pt x="107" y="77"/>
                  </a:cubicBezTo>
                  <a:cubicBezTo>
                    <a:pt x="106" y="77"/>
                    <a:pt x="106" y="76"/>
                    <a:pt x="106" y="76"/>
                  </a:cubicBezTo>
                  <a:lnTo>
                    <a:pt x="107" y="78"/>
                  </a:lnTo>
                  <a:close/>
                  <a:moveTo>
                    <a:pt x="102" y="81"/>
                  </a:move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2" y="83"/>
                    <a:pt x="102" y="83"/>
                  </a:cubicBezTo>
                  <a:cubicBezTo>
                    <a:pt x="103" y="83"/>
                    <a:pt x="102" y="82"/>
                    <a:pt x="102" y="81"/>
                  </a:cubicBezTo>
                  <a:moveTo>
                    <a:pt x="104" y="84"/>
                  </a:moveTo>
                  <a:cubicBezTo>
                    <a:pt x="104" y="84"/>
                    <a:pt x="104" y="85"/>
                    <a:pt x="104" y="86"/>
                  </a:cubicBezTo>
                  <a:cubicBezTo>
                    <a:pt x="105" y="85"/>
                    <a:pt x="105" y="84"/>
                    <a:pt x="104" y="84"/>
                  </a:cubicBezTo>
                  <a:moveTo>
                    <a:pt x="105" y="81"/>
                  </a:moveTo>
                  <a:cubicBezTo>
                    <a:pt x="105" y="82"/>
                    <a:pt x="105" y="83"/>
                    <a:pt x="106" y="82"/>
                  </a:cubicBezTo>
                  <a:cubicBezTo>
                    <a:pt x="105" y="81"/>
                    <a:pt x="106" y="81"/>
                    <a:pt x="105" y="81"/>
                  </a:cubicBezTo>
                  <a:cubicBezTo>
                    <a:pt x="105" y="81"/>
                    <a:pt x="105" y="81"/>
                    <a:pt x="105" y="81"/>
                  </a:cubicBezTo>
                  <a:moveTo>
                    <a:pt x="103" y="79"/>
                  </a:moveTo>
                  <a:cubicBezTo>
                    <a:pt x="103" y="79"/>
                    <a:pt x="103" y="79"/>
                    <a:pt x="103" y="79"/>
                  </a:cubicBezTo>
                  <a:cubicBezTo>
                    <a:pt x="103" y="79"/>
                    <a:pt x="103" y="78"/>
                    <a:pt x="102" y="79"/>
                  </a:cubicBezTo>
                  <a:cubicBezTo>
                    <a:pt x="103" y="79"/>
                    <a:pt x="103" y="80"/>
                    <a:pt x="103" y="79"/>
                  </a:cubicBezTo>
                  <a:moveTo>
                    <a:pt x="105" y="83"/>
                  </a:moveTo>
                  <a:cubicBezTo>
                    <a:pt x="105" y="83"/>
                    <a:pt x="105" y="83"/>
                    <a:pt x="106" y="84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5" y="82"/>
                    <a:pt x="105" y="83"/>
                  </a:cubicBezTo>
                  <a:moveTo>
                    <a:pt x="101" y="81"/>
                  </a:moveTo>
                  <a:cubicBezTo>
                    <a:pt x="101" y="81"/>
                    <a:pt x="101" y="80"/>
                    <a:pt x="102" y="80"/>
                  </a:cubicBezTo>
                  <a:cubicBezTo>
                    <a:pt x="102" y="80"/>
                    <a:pt x="102" y="80"/>
                    <a:pt x="102" y="81"/>
                  </a:cubicBezTo>
                  <a:cubicBezTo>
                    <a:pt x="103" y="81"/>
                    <a:pt x="102" y="81"/>
                    <a:pt x="103" y="81"/>
                  </a:cubicBezTo>
                  <a:cubicBezTo>
                    <a:pt x="103" y="81"/>
                    <a:pt x="104" y="82"/>
                    <a:pt x="104" y="82"/>
                  </a:cubicBezTo>
                  <a:cubicBezTo>
                    <a:pt x="104" y="81"/>
                    <a:pt x="104" y="81"/>
                    <a:pt x="104" y="81"/>
                  </a:cubicBezTo>
                  <a:cubicBezTo>
                    <a:pt x="103" y="80"/>
                    <a:pt x="102" y="79"/>
                    <a:pt x="101" y="79"/>
                  </a:cubicBezTo>
                  <a:cubicBezTo>
                    <a:pt x="102" y="80"/>
                    <a:pt x="102" y="79"/>
                    <a:pt x="102" y="79"/>
                  </a:cubicBezTo>
                  <a:cubicBezTo>
                    <a:pt x="102" y="80"/>
                    <a:pt x="103" y="80"/>
                    <a:pt x="103" y="81"/>
                  </a:cubicBezTo>
                  <a:cubicBezTo>
                    <a:pt x="103" y="81"/>
                    <a:pt x="102" y="80"/>
                    <a:pt x="102" y="79"/>
                  </a:cubicBezTo>
                  <a:cubicBezTo>
                    <a:pt x="101" y="80"/>
                    <a:pt x="101" y="80"/>
                    <a:pt x="101" y="81"/>
                  </a:cubicBezTo>
                  <a:moveTo>
                    <a:pt x="97" y="76"/>
                  </a:moveTo>
                  <a:cubicBezTo>
                    <a:pt x="97" y="76"/>
                    <a:pt x="97" y="76"/>
                    <a:pt x="97" y="75"/>
                  </a:cubicBezTo>
                  <a:cubicBezTo>
                    <a:pt x="97" y="76"/>
                    <a:pt x="97" y="76"/>
                    <a:pt x="96" y="76"/>
                  </a:cubicBezTo>
                  <a:lnTo>
                    <a:pt x="97" y="76"/>
                  </a:lnTo>
                  <a:close/>
                  <a:moveTo>
                    <a:pt x="93" y="75"/>
                  </a:moveTo>
                  <a:cubicBezTo>
                    <a:pt x="93" y="75"/>
                    <a:pt x="94" y="75"/>
                    <a:pt x="93" y="74"/>
                  </a:cubicBezTo>
                  <a:cubicBezTo>
                    <a:pt x="93" y="73"/>
                    <a:pt x="92" y="74"/>
                    <a:pt x="93" y="75"/>
                  </a:cubicBezTo>
                  <a:moveTo>
                    <a:pt x="94" y="78"/>
                  </a:moveTo>
                  <a:cubicBezTo>
                    <a:pt x="94" y="78"/>
                    <a:pt x="95" y="79"/>
                    <a:pt x="95" y="77"/>
                  </a:cubicBezTo>
                  <a:cubicBezTo>
                    <a:pt x="94" y="76"/>
                    <a:pt x="94" y="77"/>
                    <a:pt x="94" y="77"/>
                  </a:cubicBezTo>
                  <a:cubicBezTo>
                    <a:pt x="94" y="78"/>
                    <a:pt x="93" y="77"/>
                    <a:pt x="94" y="78"/>
                  </a:cubicBezTo>
                  <a:moveTo>
                    <a:pt x="92" y="79"/>
                  </a:moveTo>
                  <a:cubicBezTo>
                    <a:pt x="93" y="80"/>
                    <a:pt x="92" y="78"/>
                    <a:pt x="93" y="78"/>
                  </a:cubicBezTo>
                  <a:cubicBezTo>
                    <a:pt x="92" y="77"/>
                    <a:pt x="92" y="78"/>
                    <a:pt x="92" y="79"/>
                  </a:cubicBezTo>
                  <a:moveTo>
                    <a:pt x="90" y="76"/>
                  </a:moveTo>
                  <a:cubicBezTo>
                    <a:pt x="90" y="76"/>
                    <a:pt x="92" y="77"/>
                    <a:pt x="91" y="76"/>
                  </a:cubicBezTo>
                  <a:cubicBezTo>
                    <a:pt x="91" y="76"/>
                    <a:pt x="90" y="75"/>
                    <a:pt x="90" y="76"/>
                  </a:cubicBezTo>
                  <a:moveTo>
                    <a:pt x="101" y="85"/>
                  </a:moveTo>
                  <a:cubicBezTo>
                    <a:pt x="101" y="85"/>
                    <a:pt x="102" y="85"/>
                    <a:pt x="101" y="85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85"/>
                    <a:pt x="102" y="85"/>
                    <a:pt x="101" y="85"/>
                  </a:cubicBezTo>
                  <a:moveTo>
                    <a:pt x="98" y="81"/>
                  </a:moveTo>
                  <a:cubicBezTo>
                    <a:pt x="99" y="82"/>
                    <a:pt x="99" y="81"/>
                    <a:pt x="99" y="81"/>
                  </a:cubicBezTo>
                  <a:cubicBezTo>
                    <a:pt x="100" y="82"/>
                    <a:pt x="100" y="81"/>
                    <a:pt x="100" y="81"/>
                  </a:cubicBezTo>
                  <a:cubicBezTo>
                    <a:pt x="99" y="80"/>
                    <a:pt x="98" y="80"/>
                    <a:pt x="98" y="81"/>
                  </a:cubicBezTo>
                  <a:moveTo>
                    <a:pt x="99" y="82"/>
                  </a:moveTo>
                  <a:cubicBezTo>
                    <a:pt x="100" y="82"/>
                    <a:pt x="100" y="83"/>
                    <a:pt x="100" y="83"/>
                  </a:cubicBezTo>
                  <a:cubicBezTo>
                    <a:pt x="100" y="83"/>
                    <a:pt x="101" y="82"/>
                    <a:pt x="100" y="82"/>
                  </a:cubicBezTo>
                  <a:cubicBezTo>
                    <a:pt x="100" y="82"/>
                    <a:pt x="100" y="82"/>
                    <a:pt x="99" y="81"/>
                  </a:cubicBezTo>
                  <a:cubicBezTo>
                    <a:pt x="99" y="81"/>
                    <a:pt x="99" y="82"/>
                    <a:pt x="99" y="82"/>
                  </a:cubicBezTo>
                  <a:moveTo>
                    <a:pt x="102" y="86"/>
                  </a:moveTo>
                  <a:cubicBezTo>
                    <a:pt x="101" y="86"/>
                    <a:pt x="101" y="85"/>
                    <a:pt x="100" y="86"/>
                  </a:cubicBezTo>
                  <a:cubicBezTo>
                    <a:pt x="100" y="86"/>
                    <a:pt x="101" y="86"/>
                    <a:pt x="101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1" y="88"/>
                    <a:pt x="102" y="88"/>
                    <a:pt x="102" y="87"/>
                  </a:cubicBezTo>
                  <a:cubicBezTo>
                    <a:pt x="101" y="86"/>
                    <a:pt x="102" y="87"/>
                    <a:pt x="102" y="86"/>
                  </a:cubicBezTo>
                  <a:moveTo>
                    <a:pt x="98" y="86"/>
                  </a:moveTo>
                  <a:cubicBezTo>
                    <a:pt x="97" y="85"/>
                    <a:pt x="99" y="86"/>
                    <a:pt x="98" y="85"/>
                  </a:cubicBezTo>
                  <a:cubicBezTo>
                    <a:pt x="98" y="85"/>
                    <a:pt x="98" y="84"/>
                    <a:pt x="98" y="84"/>
                  </a:cubicBezTo>
                  <a:cubicBezTo>
                    <a:pt x="99" y="84"/>
                    <a:pt x="100" y="84"/>
                    <a:pt x="100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9" y="84"/>
                    <a:pt x="99" y="84"/>
                    <a:pt x="98" y="83"/>
                  </a:cubicBezTo>
                  <a:cubicBezTo>
                    <a:pt x="98" y="83"/>
                    <a:pt x="98" y="84"/>
                    <a:pt x="97" y="84"/>
                  </a:cubicBezTo>
                  <a:cubicBezTo>
                    <a:pt x="98" y="85"/>
                    <a:pt x="97" y="86"/>
                    <a:pt x="98" y="86"/>
                  </a:cubicBezTo>
                  <a:moveTo>
                    <a:pt x="99" y="91"/>
                  </a:moveTo>
                  <a:cubicBezTo>
                    <a:pt x="99" y="90"/>
                    <a:pt x="99" y="90"/>
                    <a:pt x="100" y="89"/>
                  </a:cubicBezTo>
                  <a:cubicBezTo>
                    <a:pt x="100" y="89"/>
                    <a:pt x="101" y="89"/>
                    <a:pt x="102" y="89"/>
                  </a:cubicBezTo>
                  <a:cubicBezTo>
                    <a:pt x="101" y="88"/>
                    <a:pt x="101" y="88"/>
                    <a:pt x="101" y="87"/>
                  </a:cubicBezTo>
                  <a:cubicBezTo>
                    <a:pt x="101" y="88"/>
                    <a:pt x="100" y="88"/>
                    <a:pt x="100" y="88"/>
                  </a:cubicBezTo>
                  <a:cubicBezTo>
                    <a:pt x="101" y="89"/>
                    <a:pt x="100" y="88"/>
                    <a:pt x="101" y="88"/>
                  </a:cubicBezTo>
                  <a:cubicBezTo>
                    <a:pt x="101" y="89"/>
                    <a:pt x="100" y="89"/>
                    <a:pt x="100" y="88"/>
                  </a:cubicBezTo>
                  <a:cubicBezTo>
                    <a:pt x="100" y="88"/>
                    <a:pt x="99" y="87"/>
                    <a:pt x="99" y="86"/>
                  </a:cubicBezTo>
                  <a:cubicBezTo>
                    <a:pt x="99" y="86"/>
                    <a:pt x="100" y="87"/>
                    <a:pt x="100" y="86"/>
                  </a:cubicBezTo>
                  <a:cubicBezTo>
                    <a:pt x="99" y="86"/>
                    <a:pt x="99" y="86"/>
                    <a:pt x="99" y="85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98" y="85"/>
                    <a:pt x="99" y="86"/>
                    <a:pt x="98" y="87"/>
                  </a:cubicBezTo>
                  <a:cubicBezTo>
                    <a:pt x="99" y="87"/>
                    <a:pt x="99" y="88"/>
                    <a:pt x="99" y="88"/>
                  </a:cubicBezTo>
                  <a:cubicBezTo>
                    <a:pt x="99" y="88"/>
                    <a:pt x="99" y="89"/>
                    <a:pt x="99" y="89"/>
                  </a:cubicBezTo>
                  <a:cubicBezTo>
                    <a:pt x="99" y="88"/>
                    <a:pt x="98" y="89"/>
                    <a:pt x="97" y="88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89"/>
                    <a:pt x="99" y="89"/>
                    <a:pt x="99" y="90"/>
                  </a:cubicBezTo>
                  <a:cubicBezTo>
                    <a:pt x="99" y="90"/>
                    <a:pt x="98" y="90"/>
                    <a:pt x="99" y="91"/>
                  </a:cubicBezTo>
                  <a:moveTo>
                    <a:pt x="95" y="86"/>
                  </a:moveTo>
                  <a:cubicBezTo>
                    <a:pt x="95" y="87"/>
                    <a:pt x="95" y="86"/>
                    <a:pt x="95" y="87"/>
                  </a:cubicBezTo>
                  <a:cubicBezTo>
                    <a:pt x="95" y="88"/>
                    <a:pt x="96" y="87"/>
                    <a:pt x="95" y="86"/>
                  </a:cubicBezTo>
                  <a:moveTo>
                    <a:pt x="96" y="90"/>
                  </a:moveTo>
                  <a:cubicBezTo>
                    <a:pt x="97" y="89"/>
                    <a:pt x="96" y="89"/>
                    <a:pt x="96" y="89"/>
                  </a:cubicBezTo>
                  <a:cubicBezTo>
                    <a:pt x="96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9"/>
                    <a:pt x="96" y="89"/>
                    <a:pt x="96" y="90"/>
                  </a:cubicBezTo>
                  <a:moveTo>
                    <a:pt x="96" y="91"/>
                  </a:moveTo>
                  <a:cubicBezTo>
                    <a:pt x="96" y="91"/>
                    <a:pt x="97" y="92"/>
                    <a:pt x="97" y="91"/>
                  </a:cubicBezTo>
                  <a:cubicBezTo>
                    <a:pt x="97" y="91"/>
                    <a:pt x="97" y="91"/>
                    <a:pt x="97" y="90"/>
                  </a:cubicBezTo>
                  <a:cubicBezTo>
                    <a:pt x="96" y="90"/>
                    <a:pt x="96" y="91"/>
                    <a:pt x="96" y="91"/>
                  </a:cubicBezTo>
                  <a:moveTo>
                    <a:pt x="95" y="91"/>
                  </a:moveTo>
                  <a:cubicBezTo>
                    <a:pt x="95" y="92"/>
                    <a:pt x="95" y="90"/>
                    <a:pt x="94" y="91"/>
                  </a:cubicBezTo>
                  <a:cubicBezTo>
                    <a:pt x="94" y="91"/>
                    <a:pt x="95" y="92"/>
                    <a:pt x="94" y="92"/>
                  </a:cubicBezTo>
                  <a:cubicBezTo>
                    <a:pt x="94" y="93"/>
                    <a:pt x="95" y="92"/>
                    <a:pt x="95" y="93"/>
                  </a:cubicBezTo>
                  <a:cubicBezTo>
                    <a:pt x="95" y="93"/>
                    <a:pt x="94" y="92"/>
                    <a:pt x="94" y="93"/>
                  </a:cubicBezTo>
                  <a:cubicBezTo>
                    <a:pt x="94" y="93"/>
                    <a:pt x="95" y="93"/>
                    <a:pt x="95" y="93"/>
                  </a:cubicBezTo>
                  <a:cubicBezTo>
                    <a:pt x="95" y="92"/>
                    <a:pt x="95" y="92"/>
                    <a:pt x="96" y="91"/>
                  </a:cubicBezTo>
                  <a:cubicBezTo>
                    <a:pt x="96" y="91"/>
                    <a:pt x="95" y="90"/>
                    <a:pt x="96" y="90"/>
                  </a:cubicBezTo>
                  <a:cubicBezTo>
                    <a:pt x="96" y="90"/>
                    <a:pt x="95" y="90"/>
                    <a:pt x="95" y="91"/>
                  </a:cubicBezTo>
                  <a:cubicBezTo>
                    <a:pt x="95" y="91"/>
                    <a:pt x="94" y="90"/>
                    <a:pt x="95" y="91"/>
                  </a:cubicBezTo>
                  <a:cubicBezTo>
                    <a:pt x="95" y="91"/>
                    <a:pt x="95" y="91"/>
                    <a:pt x="95" y="91"/>
                  </a:cubicBezTo>
                  <a:moveTo>
                    <a:pt x="93" y="90"/>
                  </a:moveTo>
                  <a:cubicBezTo>
                    <a:pt x="93" y="90"/>
                    <a:pt x="93" y="90"/>
                    <a:pt x="93" y="90"/>
                  </a:cubicBezTo>
                  <a:cubicBezTo>
                    <a:pt x="93" y="89"/>
                    <a:pt x="93" y="90"/>
                    <a:pt x="93" y="89"/>
                  </a:cubicBezTo>
                  <a:cubicBezTo>
                    <a:pt x="93" y="89"/>
                    <a:pt x="93" y="89"/>
                    <a:pt x="94" y="89"/>
                  </a:cubicBezTo>
                  <a:cubicBezTo>
                    <a:pt x="93" y="88"/>
                    <a:pt x="93" y="89"/>
                    <a:pt x="93" y="88"/>
                  </a:cubicBezTo>
                  <a:cubicBezTo>
                    <a:pt x="93" y="88"/>
                    <a:pt x="92" y="88"/>
                    <a:pt x="92" y="89"/>
                  </a:cubicBezTo>
                  <a:cubicBezTo>
                    <a:pt x="93" y="89"/>
                    <a:pt x="92" y="90"/>
                    <a:pt x="93" y="90"/>
                  </a:cubicBezTo>
                  <a:moveTo>
                    <a:pt x="93" y="92"/>
                  </a:moveTo>
                  <a:cubicBezTo>
                    <a:pt x="92" y="91"/>
                    <a:pt x="91" y="90"/>
                    <a:pt x="91" y="91"/>
                  </a:cubicBezTo>
                  <a:cubicBezTo>
                    <a:pt x="92" y="91"/>
                    <a:pt x="92" y="91"/>
                    <a:pt x="92" y="92"/>
                  </a:cubicBezTo>
                  <a:cubicBezTo>
                    <a:pt x="92" y="92"/>
                    <a:pt x="91" y="92"/>
                    <a:pt x="92" y="92"/>
                  </a:cubicBezTo>
                  <a:cubicBezTo>
                    <a:pt x="92" y="92"/>
                    <a:pt x="93" y="92"/>
                    <a:pt x="93" y="92"/>
                  </a:cubicBezTo>
                  <a:cubicBezTo>
                    <a:pt x="93" y="92"/>
                    <a:pt x="94" y="92"/>
                    <a:pt x="94" y="92"/>
                  </a:cubicBezTo>
                  <a:lnTo>
                    <a:pt x="93" y="92"/>
                  </a:lnTo>
                  <a:close/>
                  <a:moveTo>
                    <a:pt x="91" y="88"/>
                  </a:moveTo>
                  <a:cubicBezTo>
                    <a:pt x="91" y="88"/>
                    <a:pt x="90" y="88"/>
                    <a:pt x="90" y="88"/>
                  </a:cubicBezTo>
                  <a:cubicBezTo>
                    <a:pt x="91" y="89"/>
                    <a:pt x="92" y="89"/>
                    <a:pt x="91" y="88"/>
                  </a:cubicBezTo>
                  <a:moveTo>
                    <a:pt x="90" y="88"/>
                  </a:moveTo>
                  <a:cubicBezTo>
                    <a:pt x="90" y="88"/>
                    <a:pt x="89" y="87"/>
                    <a:pt x="90" y="87"/>
                  </a:cubicBezTo>
                  <a:cubicBezTo>
                    <a:pt x="90" y="87"/>
                    <a:pt x="91" y="87"/>
                    <a:pt x="91" y="87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89" y="86"/>
                    <a:pt x="89" y="86"/>
                  </a:cubicBezTo>
                  <a:cubicBezTo>
                    <a:pt x="89" y="87"/>
                    <a:pt x="90" y="87"/>
                    <a:pt x="90" y="88"/>
                  </a:cubicBezTo>
                  <a:moveTo>
                    <a:pt x="90" y="91"/>
                  </a:moveTo>
                  <a:cubicBezTo>
                    <a:pt x="91" y="92"/>
                    <a:pt x="92" y="91"/>
                    <a:pt x="91" y="91"/>
                  </a:cubicBezTo>
                  <a:cubicBezTo>
                    <a:pt x="91" y="92"/>
                    <a:pt x="91" y="90"/>
                    <a:pt x="90" y="91"/>
                  </a:cubicBezTo>
                  <a:moveTo>
                    <a:pt x="89" y="89"/>
                  </a:moveTo>
                  <a:cubicBezTo>
                    <a:pt x="89" y="89"/>
                    <a:pt x="89" y="89"/>
                    <a:pt x="90" y="89"/>
                  </a:cubicBezTo>
                  <a:cubicBezTo>
                    <a:pt x="89" y="88"/>
                    <a:pt x="88" y="88"/>
                    <a:pt x="89" y="89"/>
                  </a:cubicBezTo>
                  <a:moveTo>
                    <a:pt x="88" y="90"/>
                  </a:moveTo>
                  <a:cubicBezTo>
                    <a:pt x="88" y="90"/>
                    <a:pt x="89" y="91"/>
                    <a:pt x="89" y="89"/>
                  </a:cubicBezTo>
                  <a:cubicBezTo>
                    <a:pt x="88" y="89"/>
                    <a:pt x="87" y="89"/>
                    <a:pt x="88" y="90"/>
                  </a:cubicBezTo>
                  <a:moveTo>
                    <a:pt x="88" y="93"/>
                  </a:moveTo>
                  <a:cubicBezTo>
                    <a:pt x="89" y="93"/>
                    <a:pt x="90" y="94"/>
                    <a:pt x="89" y="93"/>
                  </a:cubicBezTo>
                  <a:cubicBezTo>
                    <a:pt x="89" y="93"/>
                    <a:pt x="88" y="92"/>
                    <a:pt x="88" y="93"/>
                  </a:cubicBezTo>
                  <a:moveTo>
                    <a:pt x="90" y="95"/>
                  </a:moveTo>
                  <a:cubicBezTo>
                    <a:pt x="90" y="96"/>
                    <a:pt x="91" y="95"/>
                    <a:pt x="91" y="95"/>
                  </a:cubicBezTo>
                  <a:cubicBezTo>
                    <a:pt x="91" y="94"/>
                    <a:pt x="90" y="95"/>
                    <a:pt x="90" y="94"/>
                  </a:cubicBezTo>
                  <a:cubicBezTo>
                    <a:pt x="90" y="94"/>
                    <a:pt x="90" y="93"/>
                    <a:pt x="90" y="94"/>
                  </a:cubicBezTo>
                  <a:cubicBezTo>
                    <a:pt x="90" y="94"/>
                    <a:pt x="91" y="95"/>
                    <a:pt x="90" y="95"/>
                  </a:cubicBezTo>
                  <a:cubicBezTo>
                    <a:pt x="90" y="95"/>
                    <a:pt x="89" y="95"/>
                    <a:pt x="90" y="95"/>
                  </a:cubicBezTo>
                  <a:moveTo>
                    <a:pt x="85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98"/>
                    <a:pt x="85" y="98"/>
                    <a:pt x="85" y="97"/>
                  </a:cubicBezTo>
                  <a:moveTo>
                    <a:pt x="86" y="90"/>
                  </a:moveTo>
                  <a:cubicBezTo>
                    <a:pt x="86" y="90"/>
                    <a:pt x="86" y="90"/>
                    <a:pt x="86" y="90"/>
                  </a:cubicBezTo>
                  <a:cubicBezTo>
                    <a:pt x="87" y="90"/>
                    <a:pt x="86" y="89"/>
                    <a:pt x="86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89"/>
                    <a:pt x="86" y="90"/>
                  </a:cubicBezTo>
                  <a:moveTo>
                    <a:pt x="89" y="95"/>
                  </a:moveTo>
                  <a:cubicBezTo>
                    <a:pt x="89" y="96"/>
                    <a:pt x="89" y="96"/>
                    <a:pt x="89" y="96"/>
                  </a:cubicBezTo>
                  <a:cubicBezTo>
                    <a:pt x="89" y="96"/>
                    <a:pt x="89" y="96"/>
                    <a:pt x="89" y="95"/>
                  </a:cubicBezTo>
                  <a:close/>
                  <a:moveTo>
                    <a:pt x="84" y="91"/>
                  </a:moveTo>
                  <a:cubicBezTo>
                    <a:pt x="85" y="91"/>
                    <a:pt x="85" y="90"/>
                    <a:pt x="85" y="90"/>
                  </a:cubicBezTo>
                  <a:cubicBezTo>
                    <a:pt x="86" y="90"/>
                    <a:pt x="85" y="91"/>
                    <a:pt x="85" y="91"/>
                  </a:cubicBezTo>
                  <a:cubicBezTo>
                    <a:pt x="86" y="92"/>
                    <a:pt x="86" y="90"/>
                    <a:pt x="86" y="89"/>
                  </a:cubicBezTo>
                  <a:cubicBezTo>
                    <a:pt x="85" y="89"/>
                    <a:pt x="85" y="90"/>
                    <a:pt x="84" y="89"/>
                  </a:cubicBezTo>
                  <a:cubicBezTo>
                    <a:pt x="84" y="90"/>
                    <a:pt x="84" y="90"/>
                    <a:pt x="84" y="91"/>
                  </a:cubicBezTo>
                  <a:moveTo>
                    <a:pt x="87" y="95"/>
                  </a:moveTo>
                  <a:cubicBezTo>
                    <a:pt x="85" y="96"/>
                    <a:pt x="87" y="95"/>
                    <a:pt x="87" y="94"/>
                  </a:cubicBezTo>
                  <a:cubicBezTo>
                    <a:pt x="87" y="94"/>
                    <a:pt x="87" y="95"/>
                    <a:pt x="87" y="95"/>
                  </a:cubicBezTo>
                  <a:moveTo>
                    <a:pt x="85" y="95"/>
                  </a:moveTo>
                  <a:cubicBezTo>
                    <a:pt x="85" y="97"/>
                    <a:pt x="85" y="97"/>
                    <a:pt x="85" y="97"/>
                  </a:cubicBezTo>
                  <a:cubicBezTo>
                    <a:pt x="86" y="97"/>
                    <a:pt x="84" y="97"/>
                    <a:pt x="85" y="97"/>
                  </a:cubicBezTo>
                  <a:cubicBezTo>
                    <a:pt x="86" y="97"/>
                    <a:pt x="86" y="97"/>
                    <a:pt x="87" y="97"/>
                  </a:cubicBezTo>
                  <a:cubicBezTo>
                    <a:pt x="86" y="96"/>
                    <a:pt x="86" y="97"/>
                    <a:pt x="85" y="96"/>
                  </a:cubicBezTo>
                  <a:cubicBezTo>
                    <a:pt x="86" y="96"/>
                    <a:pt x="85" y="95"/>
                    <a:pt x="86" y="95"/>
                  </a:cubicBezTo>
                  <a:cubicBezTo>
                    <a:pt x="86" y="97"/>
                    <a:pt x="88" y="97"/>
                    <a:pt x="87" y="95"/>
                  </a:cubicBezTo>
                  <a:cubicBezTo>
                    <a:pt x="87" y="96"/>
                    <a:pt x="86" y="96"/>
                    <a:pt x="86" y="96"/>
                  </a:cubicBezTo>
                  <a:cubicBezTo>
                    <a:pt x="85" y="94"/>
                    <a:pt x="86" y="95"/>
                    <a:pt x="86" y="94"/>
                  </a:cubicBezTo>
                  <a:cubicBezTo>
                    <a:pt x="85" y="94"/>
                    <a:pt x="86" y="95"/>
                    <a:pt x="85" y="95"/>
                  </a:cubicBezTo>
                  <a:moveTo>
                    <a:pt x="81" y="92"/>
                  </a:moveTo>
                  <a:cubicBezTo>
                    <a:pt x="81" y="92"/>
                    <a:pt x="82" y="92"/>
                    <a:pt x="82" y="92"/>
                  </a:cubicBezTo>
                  <a:cubicBezTo>
                    <a:pt x="82" y="92"/>
                    <a:pt x="81" y="92"/>
                    <a:pt x="82" y="91"/>
                  </a:cubicBezTo>
                  <a:cubicBezTo>
                    <a:pt x="82" y="92"/>
                    <a:pt x="82" y="91"/>
                    <a:pt x="82" y="91"/>
                  </a:cubicBezTo>
                  <a:cubicBezTo>
                    <a:pt x="82" y="92"/>
                    <a:pt x="82" y="92"/>
                    <a:pt x="83" y="93"/>
                  </a:cubicBezTo>
                  <a:cubicBezTo>
                    <a:pt x="83" y="93"/>
                    <a:pt x="83" y="93"/>
                    <a:pt x="83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1"/>
                    <a:pt x="84" y="93"/>
                    <a:pt x="84" y="93"/>
                  </a:cubicBezTo>
                  <a:cubicBezTo>
                    <a:pt x="84" y="92"/>
                    <a:pt x="84" y="91"/>
                    <a:pt x="83" y="90"/>
                  </a:cubicBezTo>
                  <a:cubicBezTo>
                    <a:pt x="83" y="90"/>
                    <a:pt x="83" y="90"/>
                    <a:pt x="82" y="90"/>
                  </a:cubicBezTo>
                  <a:cubicBezTo>
                    <a:pt x="82" y="90"/>
                    <a:pt x="82" y="91"/>
                    <a:pt x="82" y="91"/>
                  </a:cubicBezTo>
                  <a:cubicBezTo>
                    <a:pt x="82" y="91"/>
                    <a:pt x="81" y="90"/>
                    <a:pt x="81" y="90"/>
                  </a:cubicBezTo>
                  <a:cubicBezTo>
                    <a:pt x="81" y="91"/>
                    <a:pt x="81" y="91"/>
                    <a:pt x="81" y="92"/>
                  </a:cubicBezTo>
                  <a:moveTo>
                    <a:pt x="82" y="94"/>
                  </a:moveTo>
                  <a:cubicBezTo>
                    <a:pt x="83" y="94"/>
                    <a:pt x="83" y="95"/>
                    <a:pt x="83" y="94"/>
                  </a:cubicBezTo>
                  <a:cubicBezTo>
                    <a:pt x="83" y="95"/>
                    <a:pt x="83" y="94"/>
                    <a:pt x="84" y="95"/>
                  </a:cubicBezTo>
                  <a:cubicBezTo>
                    <a:pt x="84" y="95"/>
                    <a:pt x="84" y="94"/>
                    <a:pt x="84" y="94"/>
                  </a:cubicBezTo>
                  <a:cubicBezTo>
                    <a:pt x="84" y="95"/>
                    <a:pt x="84" y="95"/>
                    <a:pt x="83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94"/>
                    <a:pt x="84" y="94"/>
                    <a:pt x="84" y="93"/>
                  </a:cubicBezTo>
                  <a:cubicBezTo>
                    <a:pt x="83" y="93"/>
                    <a:pt x="83" y="93"/>
                    <a:pt x="83" y="94"/>
                  </a:cubicBezTo>
                  <a:cubicBezTo>
                    <a:pt x="82" y="93"/>
                    <a:pt x="82" y="93"/>
                    <a:pt x="81" y="93"/>
                  </a:cubicBezTo>
                  <a:cubicBezTo>
                    <a:pt x="82" y="94"/>
                    <a:pt x="82" y="93"/>
                    <a:pt x="82" y="94"/>
                  </a:cubicBezTo>
                  <a:moveTo>
                    <a:pt x="81" y="96"/>
                  </a:moveTo>
                  <a:cubicBezTo>
                    <a:pt x="82" y="97"/>
                    <a:pt x="82" y="96"/>
                    <a:pt x="82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7"/>
                    <a:pt x="82" y="98"/>
                    <a:pt x="82" y="99"/>
                  </a:cubicBezTo>
                  <a:cubicBezTo>
                    <a:pt x="83" y="99"/>
                    <a:pt x="82" y="97"/>
                    <a:pt x="83" y="97"/>
                  </a:cubicBezTo>
                  <a:cubicBezTo>
                    <a:pt x="83" y="97"/>
                    <a:pt x="83" y="97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3" y="96"/>
                    <a:pt x="81" y="96"/>
                    <a:pt x="81" y="96"/>
                  </a:cubicBezTo>
                  <a:moveTo>
                    <a:pt x="79" y="95"/>
                  </a:moveTo>
                  <a:cubicBezTo>
                    <a:pt x="80" y="95"/>
                    <a:pt x="80" y="94"/>
                    <a:pt x="81" y="94"/>
                  </a:cubicBezTo>
                  <a:cubicBezTo>
                    <a:pt x="80" y="93"/>
                    <a:pt x="79" y="94"/>
                    <a:pt x="79" y="95"/>
                  </a:cubicBezTo>
                  <a:moveTo>
                    <a:pt x="79" y="96"/>
                  </a:moveTo>
                  <a:cubicBezTo>
                    <a:pt x="79" y="96"/>
                    <a:pt x="79" y="96"/>
                    <a:pt x="79" y="96"/>
                  </a:cubicBezTo>
                  <a:cubicBezTo>
                    <a:pt x="79" y="96"/>
                    <a:pt x="79" y="95"/>
                    <a:pt x="79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78" y="96"/>
                    <a:pt x="79" y="97"/>
                    <a:pt x="79" y="97"/>
                  </a:cubicBezTo>
                  <a:cubicBezTo>
                    <a:pt x="79" y="97"/>
                    <a:pt x="78" y="97"/>
                    <a:pt x="78" y="97"/>
                  </a:cubicBezTo>
                  <a:cubicBezTo>
                    <a:pt x="79" y="99"/>
                    <a:pt x="79" y="98"/>
                    <a:pt x="80" y="98"/>
                  </a:cubicBezTo>
                  <a:cubicBezTo>
                    <a:pt x="80" y="98"/>
                    <a:pt x="80" y="98"/>
                    <a:pt x="80" y="99"/>
                  </a:cubicBezTo>
                  <a:cubicBezTo>
                    <a:pt x="81" y="99"/>
                    <a:pt x="80" y="99"/>
                    <a:pt x="81" y="98"/>
                  </a:cubicBezTo>
                  <a:cubicBezTo>
                    <a:pt x="80" y="97"/>
                    <a:pt x="80" y="99"/>
                    <a:pt x="80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0" y="96"/>
                    <a:pt x="80" y="97"/>
                    <a:pt x="80" y="96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80" y="96"/>
                    <a:pt x="80" y="96"/>
                    <a:pt x="79" y="96"/>
                  </a:cubicBezTo>
                  <a:moveTo>
                    <a:pt x="77" y="96"/>
                  </a:moveTo>
                  <a:cubicBezTo>
                    <a:pt x="78" y="96"/>
                    <a:pt x="77" y="95"/>
                    <a:pt x="77" y="95"/>
                  </a:cubicBezTo>
                  <a:cubicBezTo>
                    <a:pt x="78" y="95"/>
                    <a:pt x="79" y="95"/>
                    <a:pt x="79" y="95"/>
                  </a:cubicBezTo>
                  <a:cubicBezTo>
                    <a:pt x="79" y="95"/>
                    <a:pt x="79" y="94"/>
                    <a:pt x="78" y="94"/>
                  </a:cubicBezTo>
                  <a:cubicBezTo>
                    <a:pt x="78" y="95"/>
                    <a:pt x="77" y="94"/>
                    <a:pt x="77" y="95"/>
                  </a:cubicBezTo>
                  <a:lnTo>
                    <a:pt x="77" y="96"/>
                  </a:lnTo>
                  <a:close/>
                  <a:moveTo>
                    <a:pt x="73" y="96"/>
                  </a:moveTo>
                  <a:cubicBezTo>
                    <a:pt x="73" y="97"/>
                    <a:pt x="74" y="97"/>
                    <a:pt x="74" y="97"/>
                  </a:cubicBezTo>
                  <a:cubicBezTo>
                    <a:pt x="74" y="97"/>
                    <a:pt x="74" y="97"/>
                    <a:pt x="74" y="96"/>
                  </a:cubicBezTo>
                  <a:cubicBezTo>
                    <a:pt x="74" y="96"/>
                    <a:pt x="73" y="96"/>
                    <a:pt x="73" y="96"/>
                  </a:cubicBezTo>
                  <a:moveTo>
                    <a:pt x="73" y="99"/>
                  </a:moveTo>
                  <a:cubicBezTo>
                    <a:pt x="73" y="99"/>
                    <a:pt x="74" y="100"/>
                    <a:pt x="73" y="99"/>
                  </a:cubicBezTo>
                  <a:cubicBezTo>
                    <a:pt x="73" y="99"/>
                    <a:pt x="72" y="99"/>
                    <a:pt x="73" y="99"/>
                  </a:cubicBezTo>
                  <a:moveTo>
                    <a:pt x="70" y="102"/>
                  </a:moveTo>
                  <a:cubicBezTo>
                    <a:pt x="71" y="103"/>
                    <a:pt x="71" y="102"/>
                    <a:pt x="71" y="102"/>
                  </a:cubicBezTo>
                  <a:cubicBezTo>
                    <a:pt x="71" y="101"/>
                    <a:pt x="70" y="101"/>
                    <a:pt x="70" y="102"/>
                  </a:cubicBezTo>
                  <a:moveTo>
                    <a:pt x="69" y="99"/>
                  </a:moveTo>
                  <a:cubicBezTo>
                    <a:pt x="70" y="100"/>
                    <a:pt x="71" y="100"/>
                    <a:pt x="71" y="99"/>
                  </a:cubicBezTo>
                  <a:cubicBezTo>
                    <a:pt x="70" y="99"/>
                    <a:pt x="69" y="99"/>
                    <a:pt x="69" y="99"/>
                  </a:cubicBezTo>
                  <a:moveTo>
                    <a:pt x="66" y="96"/>
                  </a:moveTo>
                  <a:cubicBezTo>
                    <a:pt x="66" y="96"/>
                    <a:pt x="66" y="97"/>
                    <a:pt x="66" y="97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6" y="96"/>
                    <a:pt x="66" y="96"/>
                    <a:pt x="66" y="96"/>
                  </a:cubicBezTo>
                  <a:moveTo>
                    <a:pt x="65" y="98"/>
                  </a:moveTo>
                  <a:cubicBezTo>
                    <a:pt x="66" y="98"/>
                    <a:pt x="66" y="98"/>
                    <a:pt x="66" y="96"/>
                  </a:cubicBezTo>
                  <a:cubicBezTo>
                    <a:pt x="65" y="96"/>
                    <a:pt x="65" y="96"/>
                    <a:pt x="65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7"/>
                    <a:pt x="65" y="97"/>
                    <a:pt x="65" y="98"/>
                  </a:cubicBezTo>
                  <a:moveTo>
                    <a:pt x="63" y="97"/>
                  </a:moveTo>
                  <a:cubicBezTo>
                    <a:pt x="63" y="99"/>
                    <a:pt x="63" y="97"/>
                    <a:pt x="64" y="97"/>
                  </a:cubicBezTo>
                  <a:cubicBezTo>
                    <a:pt x="64" y="97"/>
                    <a:pt x="65" y="98"/>
                    <a:pt x="65" y="96"/>
                  </a:cubicBezTo>
                  <a:cubicBezTo>
                    <a:pt x="64" y="97"/>
                    <a:pt x="63" y="96"/>
                    <a:pt x="63" y="97"/>
                  </a:cubicBezTo>
                  <a:moveTo>
                    <a:pt x="63" y="101"/>
                  </a:moveTo>
                  <a:cubicBezTo>
                    <a:pt x="63" y="101"/>
                    <a:pt x="64" y="101"/>
                    <a:pt x="63" y="100"/>
                  </a:cubicBezTo>
                  <a:cubicBezTo>
                    <a:pt x="63" y="100"/>
                    <a:pt x="62" y="100"/>
                    <a:pt x="63" y="101"/>
                  </a:cubicBezTo>
                  <a:moveTo>
                    <a:pt x="68" y="92"/>
                  </a:moveTo>
                  <a:cubicBezTo>
                    <a:pt x="68" y="92"/>
                    <a:pt x="69" y="93"/>
                    <a:pt x="69" y="92"/>
                  </a:cubicBezTo>
                  <a:cubicBezTo>
                    <a:pt x="68" y="91"/>
                    <a:pt x="68" y="91"/>
                    <a:pt x="68" y="92"/>
                  </a:cubicBezTo>
                  <a:moveTo>
                    <a:pt x="66" y="92"/>
                  </a:moveTo>
                  <a:cubicBezTo>
                    <a:pt x="67" y="92"/>
                    <a:pt x="67" y="93"/>
                    <a:pt x="67" y="92"/>
                  </a:cubicBezTo>
                  <a:cubicBezTo>
                    <a:pt x="67" y="92"/>
                    <a:pt x="67" y="92"/>
                    <a:pt x="67" y="91"/>
                  </a:cubicBezTo>
                  <a:cubicBezTo>
                    <a:pt x="67" y="91"/>
                    <a:pt x="66" y="91"/>
                    <a:pt x="66" y="92"/>
                  </a:cubicBezTo>
                  <a:moveTo>
                    <a:pt x="64" y="90"/>
                  </a:moveTo>
                  <a:cubicBezTo>
                    <a:pt x="64" y="91"/>
                    <a:pt x="65" y="92"/>
                    <a:pt x="65" y="92"/>
                  </a:cubicBezTo>
                  <a:cubicBezTo>
                    <a:pt x="65" y="90"/>
                    <a:pt x="64" y="90"/>
                    <a:pt x="64" y="90"/>
                  </a:cubicBezTo>
                  <a:moveTo>
                    <a:pt x="64" y="91"/>
                  </a:moveTo>
                  <a:cubicBezTo>
                    <a:pt x="65" y="92"/>
                    <a:pt x="64" y="93"/>
                    <a:pt x="65" y="93"/>
                  </a:cubicBezTo>
                  <a:cubicBezTo>
                    <a:pt x="65" y="92"/>
                    <a:pt x="64" y="91"/>
                    <a:pt x="64" y="91"/>
                  </a:cubicBezTo>
                  <a:moveTo>
                    <a:pt x="61" y="94"/>
                  </a:moveTo>
                  <a:cubicBezTo>
                    <a:pt x="61" y="94"/>
                    <a:pt x="61" y="93"/>
                    <a:pt x="60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1" y="94"/>
                    <a:pt x="61" y="94"/>
                  </a:cubicBezTo>
                  <a:moveTo>
                    <a:pt x="59" y="90"/>
                  </a:moveTo>
                  <a:cubicBezTo>
                    <a:pt x="59" y="90"/>
                    <a:pt x="59" y="91"/>
                    <a:pt x="59" y="91"/>
                  </a:cubicBezTo>
                  <a:cubicBezTo>
                    <a:pt x="59" y="91"/>
                    <a:pt x="60" y="91"/>
                    <a:pt x="60" y="91"/>
                  </a:cubicBezTo>
                  <a:cubicBezTo>
                    <a:pt x="60" y="92"/>
                    <a:pt x="59" y="92"/>
                    <a:pt x="60" y="92"/>
                  </a:cubicBezTo>
                  <a:cubicBezTo>
                    <a:pt x="60" y="92"/>
                    <a:pt x="61" y="91"/>
                    <a:pt x="61" y="92"/>
                  </a:cubicBezTo>
                  <a:cubicBezTo>
                    <a:pt x="62" y="92"/>
                    <a:pt x="62" y="92"/>
                    <a:pt x="63" y="92"/>
                  </a:cubicBezTo>
                  <a:cubicBezTo>
                    <a:pt x="62" y="93"/>
                    <a:pt x="62" y="94"/>
                    <a:pt x="62" y="94"/>
                  </a:cubicBezTo>
                  <a:cubicBezTo>
                    <a:pt x="62" y="93"/>
                    <a:pt x="63" y="93"/>
                    <a:pt x="63" y="92"/>
                  </a:cubicBezTo>
                  <a:cubicBezTo>
                    <a:pt x="63" y="92"/>
                    <a:pt x="62" y="92"/>
                    <a:pt x="62" y="92"/>
                  </a:cubicBezTo>
                  <a:cubicBezTo>
                    <a:pt x="63" y="92"/>
                    <a:pt x="63" y="91"/>
                    <a:pt x="63" y="91"/>
                  </a:cubicBezTo>
                  <a:cubicBezTo>
                    <a:pt x="63" y="91"/>
                    <a:pt x="63" y="91"/>
                    <a:pt x="63" y="92"/>
                  </a:cubicBezTo>
                  <a:cubicBezTo>
                    <a:pt x="63" y="92"/>
                    <a:pt x="63" y="92"/>
                    <a:pt x="64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2"/>
                    <a:pt x="64" y="93"/>
                    <a:pt x="64" y="92"/>
                  </a:cubicBezTo>
                  <a:cubicBezTo>
                    <a:pt x="64" y="92"/>
                    <a:pt x="64" y="92"/>
                    <a:pt x="63" y="92"/>
                  </a:cubicBezTo>
                  <a:cubicBezTo>
                    <a:pt x="63" y="91"/>
                    <a:pt x="63" y="90"/>
                    <a:pt x="63" y="89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2" y="90"/>
                    <a:pt x="63" y="90"/>
                    <a:pt x="63" y="90"/>
                  </a:cubicBezTo>
                  <a:cubicBezTo>
                    <a:pt x="63" y="90"/>
                    <a:pt x="62" y="90"/>
                    <a:pt x="62" y="90"/>
                  </a:cubicBezTo>
                  <a:cubicBezTo>
                    <a:pt x="62" y="90"/>
                    <a:pt x="63" y="90"/>
                    <a:pt x="62" y="90"/>
                  </a:cubicBezTo>
                  <a:cubicBezTo>
                    <a:pt x="62" y="89"/>
                    <a:pt x="62" y="90"/>
                    <a:pt x="61" y="90"/>
                  </a:cubicBezTo>
                  <a:cubicBezTo>
                    <a:pt x="61" y="90"/>
                    <a:pt x="60" y="89"/>
                    <a:pt x="61" y="90"/>
                  </a:cubicBezTo>
                  <a:cubicBezTo>
                    <a:pt x="61" y="90"/>
                    <a:pt x="62" y="91"/>
                    <a:pt x="62" y="91"/>
                  </a:cubicBezTo>
                  <a:cubicBezTo>
                    <a:pt x="62" y="92"/>
                    <a:pt x="61" y="91"/>
                    <a:pt x="61" y="91"/>
                  </a:cubicBezTo>
                  <a:cubicBezTo>
                    <a:pt x="61" y="91"/>
                    <a:pt x="60" y="92"/>
                    <a:pt x="60" y="91"/>
                  </a:cubicBezTo>
                  <a:cubicBezTo>
                    <a:pt x="60" y="90"/>
                    <a:pt x="61" y="91"/>
                    <a:pt x="60" y="90"/>
                  </a:cubicBezTo>
                  <a:cubicBezTo>
                    <a:pt x="60" y="91"/>
                    <a:pt x="59" y="90"/>
                    <a:pt x="59" y="90"/>
                  </a:cubicBezTo>
                  <a:moveTo>
                    <a:pt x="58" y="97"/>
                  </a:moveTo>
                  <a:cubicBezTo>
                    <a:pt x="58" y="98"/>
                    <a:pt x="59" y="100"/>
                    <a:pt x="59" y="99"/>
                  </a:cubicBezTo>
                  <a:cubicBezTo>
                    <a:pt x="59" y="99"/>
                    <a:pt x="59" y="98"/>
                    <a:pt x="59" y="98"/>
                  </a:cubicBezTo>
                  <a:cubicBezTo>
                    <a:pt x="59" y="98"/>
                    <a:pt x="60" y="98"/>
                    <a:pt x="60" y="98"/>
                  </a:cubicBezTo>
                  <a:cubicBezTo>
                    <a:pt x="60" y="99"/>
                    <a:pt x="60" y="98"/>
                    <a:pt x="61" y="99"/>
                  </a:cubicBezTo>
                  <a:cubicBezTo>
                    <a:pt x="61" y="99"/>
                    <a:pt x="61" y="98"/>
                    <a:pt x="61" y="98"/>
                  </a:cubicBezTo>
                  <a:cubicBezTo>
                    <a:pt x="61" y="97"/>
                    <a:pt x="61" y="98"/>
                    <a:pt x="61" y="97"/>
                  </a:cubicBezTo>
                  <a:lnTo>
                    <a:pt x="58" y="97"/>
                  </a:lnTo>
                  <a:close/>
                  <a:moveTo>
                    <a:pt x="55" y="99"/>
                  </a:moveTo>
                  <a:cubicBezTo>
                    <a:pt x="55" y="99"/>
                    <a:pt x="56" y="99"/>
                    <a:pt x="56" y="99"/>
                  </a:cubicBezTo>
                  <a:cubicBezTo>
                    <a:pt x="56" y="100"/>
                    <a:pt x="56" y="99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7" y="100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8" y="98"/>
                    <a:pt x="59" y="100"/>
                    <a:pt x="59" y="99"/>
                  </a:cubicBezTo>
                  <a:cubicBezTo>
                    <a:pt x="58" y="99"/>
                    <a:pt x="58" y="98"/>
                    <a:pt x="58" y="97"/>
                  </a:cubicBezTo>
                  <a:cubicBezTo>
                    <a:pt x="57" y="98"/>
                    <a:pt x="57" y="98"/>
                    <a:pt x="57" y="99"/>
                  </a:cubicBezTo>
                  <a:cubicBezTo>
                    <a:pt x="56" y="99"/>
                    <a:pt x="54" y="97"/>
                    <a:pt x="55" y="99"/>
                  </a:cubicBezTo>
                  <a:moveTo>
                    <a:pt x="50" y="91"/>
                  </a:moveTo>
                  <a:cubicBezTo>
                    <a:pt x="50" y="91"/>
                    <a:pt x="50" y="92"/>
                    <a:pt x="50" y="91"/>
                  </a:cubicBezTo>
                  <a:cubicBezTo>
                    <a:pt x="50" y="90"/>
                    <a:pt x="50" y="91"/>
                    <a:pt x="50" y="90"/>
                  </a:cubicBezTo>
                  <a:lnTo>
                    <a:pt x="50" y="91"/>
                  </a:lnTo>
                  <a:close/>
                  <a:moveTo>
                    <a:pt x="50" y="97"/>
                  </a:moveTo>
                  <a:cubicBezTo>
                    <a:pt x="51" y="97"/>
                    <a:pt x="51" y="97"/>
                    <a:pt x="51" y="97"/>
                  </a:cubicBezTo>
                  <a:cubicBezTo>
                    <a:pt x="51" y="96"/>
                    <a:pt x="50" y="97"/>
                    <a:pt x="50" y="97"/>
                  </a:cubicBezTo>
                  <a:moveTo>
                    <a:pt x="51" y="100"/>
                  </a:moveTo>
                  <a:cubicBezTo>
                    <a:pt x="52" y="100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4" y="101"/>
                    <a:pt x="54" y="101"/>
                  </a:cubicBezTo>
                  <a:cubicBezTo>
                    <a:pt x="54" y="100"/>
                    <a:pt x="54" y="100"/>
                    <a:pt x="54" y="99"/>
                  </a:cubicBezTo>
                  <a:cubicBezTo>
                    <a:pt x="54" y="99"/>
                    <a:pt x="53" y="99"/>
                    <a:pt x="54" y="100"/>
                  </a:cubicBezTo>
                  <a:cubicBezTo>
                    <a:pt x="53" y="100"/>
                    <a:pt x="53" y="99"/>
                    <a:pt x="52" y="99"/>
                  </a:cubicBezTo>
                  <a:cubicBezTo>
                    <a:pt x="52" y="100"/>
                    <a:pt x="51" y="99"/>
                    <a:pt x="51" y="100"/>
                  </a:cubicBezTo>
                  <a:moveTo>
                    <a:pt x="51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51" y="101"/>
                    <a:pt x="51" y="100"/>
                    <a:pt x="50" y="100"/>
                  </a:cubicBezTo>
                  <a:cubicBezTo>
                    <a:pt x="50" y="101"/>
                    <a:pt x="51" y="102"/>
                    <a:pt x="51" y="101"/>
                  </a:cubicBezTo>
                  <a:moveTo>
                    <a:pt x="34" y="76"/>
                  </a:moveTo>
                  <a:cubicBezTo>
                    <a:pt x="34" y="76"/>
                    <a:pt x="34" y="76"/>
                    <a:pt x="34" y="76"/>
                  </a:cubicBezTo>
                  <a:cubicBezTo>
                    <a:pt x="34" y="76"/>
                    <a:pt x="32" y="76"/>
                    <a:pt x="33" y="76"/>
                  </a:cubicBezTo>
                  <a:cubicBezTo>
                    <a:pt x="33" y="76"/>
                    <a:pt x="33" y="76"/>
                    <a:pt x="34" y="76"/>
                  </a:cubicBezTo>
                  <a:moveTo>
                    <a:pt x="27" y="83"/>
                  </a:moveTo>
                  <a:cubicBezTo>
                    <a:pt x="27" y="82"/>
                    <a:pt x="27" y="82"/>
                    <a:pt x="26" y="82"/>
                  </a:cubicBezTo>
                  <a:cubicBezTo>
                    <a:pt x="26" y="82"/>
                    <a:pt x="26" y="82"/>
                    <a:pt x="27" y="83"/>
                  </a:cubicBezTo>
                  <a:moveTo>
                    <a:pt x="35" y="84"/>
                  </a:moveTo>
                  <a:cubicBezTo>
                    <a:pt x="34" y="84"/>
                    <a:pt x="35" y="83"/>
                    <a:pt x="35" y="83"/>
                  </a:cubicBezTo>
                  <a:cubicBezTo>
                    <a:pt x="34" y="83"/>
                    <a:pt x="34" y="84"/>
                    <a:pt x="35" y="84"/>
                  </a:cubicBezTo>
                  <a:moveTo>
                    <a:pt x="35" y="84"/>
                  </a:moveTo>
                  <a:cubicBezTo>
                    <a:pt x="34" y="85"/>
                    <a:pt x="36" y="84"/>
                    <a:pt x="35" y="84"/>
                  </a:cubicBezTo>
                  <a:cubicBezTo>
                    <a:pt x="34" y="84"/>
                    <a:pt x="34" y="85"/>
                    <a:pt x="35" y="84"/>
                  </a:cubicBezTo>
                  <a:moveTo>
                    <a:pt x="35" y="90"/>
                  </a:moveTo>
                  <a:cubicBezTo>
                    <a:pt x="35" y="90"/>
                    <a:pt x="34" y="91"/>
                    <a:pt x="34" y="91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5" y="91"/>
                    <a:pt x="35" y="90"/>
                    <a:pt x="35" y="90"/>
                  </a:cubicBezTo>
                  <a:moveTo>
                    <a:pt x="32" y="99"/>
                  </a:moveTo>
                  <a:cubicBezTo>
                    <a:pt x="31" y="99"/>
                    <a:pt x="33" y="97"/>
                    <a:pt x="32" y="98"/>
                  </a:cubicBezTo>
                  <a:cubicBezTo>
                    <a:pt x="31" y="99"/>
                    <a:pt x="32" y="99"/>
                    <a:pt x="31" y="99"/>
                  </a:cubicBezTo>
                  <a:cubicBezTo>
                    <a:pt x="31" y="99"/>
                    <a:pt x="31" y="99"/>
                    <a:pt x="32" y="99"/>
                  </a:cubicBezTo>
                  <a:moveTo>
                    <a:pt x="38" y="90"/>
                  </a:moveTo>
                  <a:cubicBezTo>
                    <a:pt x="38" y="90"/>
                    <a:pt x="39" y="89"/>
                    <a:pt x="39" y="89"/>
                  </a:cubicBezTo>
                  <a:cubicBezTo>
                    <a:pt x="38" y="90"/>
                    <a:pt x="38" y="91"/>
                    <a:pt x="38" y="91"/>
                  </a:cubicBezTo>
                  <a:cubicBezTo>
                    <a:pt x="37" y="92"/>
                    <a:pt x="37" y="91"/>
                    <a:pt x="37" y="92"/>
                  </a:cubicBezTo>
                  <a:cubicBezTo>
                    <a:pt x="37" y="93"/>
                    <a:pt x="37" y="92"/>
                    <a:pt x="38" y="90"/>
                  </a:cubicBezTo>
                  <a:moveTo>
                    <a:pt x="41" y="91"/>
                  </a:moveTo>
                  <a:cubicBezTo>
                    <a:pt x="41" y="91"/>
                    <a:pt x="41" y="91"/>
                    <a:pt x="40" y="92"/>
                  </a:cubicBezTo>
                  <a:cubicBezTo>
                    <a:pt x="41" y="91"/>
                    <a:pt x="40" y="93"/>
                    <a:pt x="41" y="91"/>
                  </a:cubicBezTo>
                  <a:moveTo>
                    <a:pt x="41" y="97"/>
                  </a:moveTo>
                  <a:cubicBezTo>
                    <a:pt x="41" y="97"/>
                    <a:pt x="41" y="97"/>
                    <a:pt x="41" y="97"/>
                  </a:cubicBezTo>
                  <a:cubicBezTo>
                    <a:pt x="40" y="99"/>
                    <a:pt x="41" y="99"/>
                    <a:pt x="41" y="97"/>
                  </a:cubicBezTo>
                  <a:moveTo>
                    <a:pt x="43" y="92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4"/>
                    <a:pt x="43" y="92"/>
                  </a:cubicBezTo>
                  <a:moveTo>
                    <a:pt x="43" y="93"/>
                  </a:moveTo>
                  <a:cubicBezTo>
                    <a:pt x="43" y="93"/>
                    <a:pt x="43" y="94"/>
                    <a:pt x="43" y="95"/>
                  </a:cubicBezTo>
                  <a:cubicBezTo>
                    <a:pt x="43" y="94"/>
                    <a:pt x="43" y="95"/>
                    <a:pt x="43" y="93"/>
                  </a:cubicBezTo>
                  <a:moveTo>
                    <a:pt x="45" y="98"/>
                  </a:moveTo>
                  <a:cubicBezTo>
                    <a:pt x="45" y="97"/>
                    <a:pt x="45" y="97"/>
                    <a:pt x="45" y="97"/>
                  </a:cubicBezTo>
                  <a:cubicBezTo>
                    <a:pt x="44" y="98"/>
                    <a:pt x="45" y="98"/>
                    <a:pt x="45" y="98"/>
                  </a:cubicBezTo>
                  <a:moveTo>
                    <a:pt x="46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2"/>
                    <a:pt x="46" y="93"/>
                    <a:pt x="46" y="91"/>
                  </a:cubicBezTo>
                  <a:moveTo>
                    <a:pt x="49" y="100"/>
                  </a:moveTo>
                  <a:cubicBezTo>
                    <a:pt x="49" y="100"/>
                    <a:pt x="49" y="101"/>
                    <a:pt x="49" y="102"/>
                  </a:cubicBezTo>
                  <a:cubicBezTo>
                    <a:pt x="49" y="102"/>
                    <a:pt x="50" y="103"/>
                    <a:pt x="50" y="102"/>
                  </a:cubicBezTo>
                  <a:cubicBezTo>
                    <a:pt x="49" y="102"/>
                    <a:pt x="49" y="100"/>
                    <a:pt x="49" y="100"/>
                  </a:cubicBezTo>
                  <a:moveTo>
                    <a:pt x="47" y="102"/>
                  </a:moveTo>
                  <a:cubicBezTo>
                    <a:pt x="47" y="103"/>
                    <a:pt x="47" y="102"/>
                    <a:pt x="48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02"/>
                    <a:pt x="48" y="102"/>
                    <a:pt x="48" y="101"/>
                  </a:cubicBezTo>
                  <a:cubicBezTo>
                    <a:pt x="49" y="101"/>
                    <a:pt x="48" y="100"/>
                    <a:pt x="49" y="100"/>
                  </a:cubicBezTo>
                  <a:cubicBezTo>
                    <a:pt x="48" y="100"/>
                    <a:pt x="47" y="102"/>
                    <a:pt x="47" y="102"/>
                  </a:cubicBezTo>
                  <a:moveTo>
                    <a:pt x="40" y="102"/>
                  </a:moveTo>
                  <a:cubicBezTo>
                    <a:pt x="41" y="102"/>
                    <a:pt x="41" y="103"/>
                    <a:pt x="40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1" y="102"/>
                    <a:pt x="40" y="102"/>
                    <a:pt x="40" y="102"/>
                  </a:cubicBezTo>
                  <a:moveTo>
                    <a:pt x="38" y="103"/>
                  </a:moveTo>
                  <a:cubicBezTo>
                    <a:pt x="38" y="103"/>
                    <a:pt x="39" y="103"/>
                    <a:pt x="39" y="102"/>
                  </a:cubicBezTo>
                  <a:cubicBezTo>
                    <a:pt x="39" y="102"/>
                    <a:pt x="39" y="102"/>
                    <a:pt x="38" y="102"/>
                  </a:cubicBezTo>
                  <a:lnTo>
                    <a:pt x="38" y="103"/>
                  </a:lnTo>
                  <a:close/>
                  <a:moveTo>
                    <a:pt x="37" y="103"/>
                  </a:moveTo>
                  <a:cubicBezTo>
                    <a:pt x="37" y="104"/>
                    <a:pt x="37" y="105"/>
                    <a:pt x="38" y="105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4"/>
                    <a:pt x="38" y="103"/>
                    <a:pt x="38" y="103"/>
                  </a:cubicBezTo>
                  <a:lnTo>
                    <a:pt x="37" y="103"/>
                  </a:lnTo>
                  <a:close/>
                  <a:moveTo>
                    <a:pt x="29" y="106"/>
                  </a:moveTo>
                  <a:cubicBezTo>
                    <a:pt x="29" y="106"/>
                    <a:pt x="29" y="105"/>
                    <a:pt x="30" y="105"/>
                  </a:cubicBezTo>
                  <a:cubicBezTo>
                    <a:pt x="29" y="105"/>
                    <a:pt x="30" y="104"/>
                    <a:pt x="29" y="104"/>
                  </a:cubicBezTo>
                  <a:lnTo>
                    <a:pt x="29" y="106"/>
                  </a:lnTo>
                  <a:close/>
                  <a:moveTo>
                    <a:pt x="26" y="62"/>
                  </a:moveTo>
                  <a:cubicBezTo>
                    <a:pt x="27" y="62"/>
                    <a:pt x="27" y="62"/>
                    <a:pt x="27" y="63"/>
                  </a:cubicBezTo>
                  <a:cubicBezTo>
                    <a:pt x="27" y="62"/>
                    <a:pt x="28" y="63"/>
                    <a:pt x="28" y="62"/>
                  </a:cubicBezTo>
                  <a:cubicBezTo>
                    <a:pt x="28" y="62"/>
                    <a:pt x="26" y="61"/>
                    <a:pt x="26" y="62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5" y="59"/>
                  </a:cubicBezTo>
                  <a:cubicBezTo>
                    <a:pt x="25" y="60"/>
                    <a:pt x="26" y="60"/>
                    <a:pt x="26" y="60"/>
                  </a:cubicBezTo>
                  <a:cubicBezTo>
                    <a:pt x="26" y="60"/>
                    <a:pt x="27" y="59"/>
                    <a:pt x="26" y="59"/>
                  </a:cubicBezTo>
                  <a:moveTo>
                    <a:pt x="66" y="25"/>
                  </a:moveTo>
                  <a:cubicBezTo>
                    <a:pt x="66" y="26"/>
                    <a:pt x="66" y="24"/>
                    <a:pt x="65" y="25"/>
                  </a:cubicBezTo>
                  <a:cubicBezTo>
                    <a:pt x="65" y="25"/>
                    <a:pt x="66" y="26"/>
                    <a:pt x="66" y="25"/>
                  </a:cubicBezTo>
                  <a:moveTo>
                    <a:pt x="68" y="28"/>
                  </a:moveTo>
                  <a:cubicBezTo>
                    <a:pt x="68" y="28"/>
                    <a:pt x="68" y="27"/>
                    <a:pt x="68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7"/>
                    <a:pt x="67" y="28"/>
                    <a:pt x="68" y="28"/>
                  </a:cubicBezTo>
                  <a:cubicBezTo>
                    <a:pt x="68" y="28"/>
                    <a:pt x="68" y="27"/>
                    <a:pt x="68" y="28"/>
                  </a:cubicBezTo>
                  <a:cubicBezTo>
                    <a:pt x="68" y="28"/>
                    <a:pt x="68" y="29"/>
                    <a:pt x="68" y="28"/>
                  </a:cubicBezTo>
                  <a:moveTo>
                    <a:pt x="70" y="26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70" y="26"/>
                    <a:pt x="70" y="26"/>
                    <a:pt x="70" y="26"/>
                  </a:cubicBezTo>
                  <a:moveTo>
                    <a:pt x="105" y="40"/>
                  </a:moveTo>
                  <a:cubicBezTo>
                    <a:pt x="105" y="41"/>
                    <a:pt x="107" y="39"/>
                    <a:pt x="106" y="39"/>
                  </a:cubicBezTo>
                  <a:lnTo>
                    <a:pt x="105" y="40"/>
                  </a:lnTo>
                  <a:close/>
                  <a:moveTo>
                    <a:pt x="102" y="38"/>
                  </a:moveTo>
                  <a:cubicBezTo>
                    <a:pt x="102" y="38"/>
                    <a:pt x="102" y="39"/>
                    <a:pt x="102" y="39"/>
                  </a:cubicBezTo>
                  <a:cubicBezTo>
                    <a:pt x="103" y="38"/>
                    <a:pt x="102" y="38"/>
                    <a:pt x="102" y="38"/>
                  </a:cubicBezTo>
                  <a:moveTo>
                    <a:pt x="117" y="19"/>
                  </a:moveTo>
                  <a:cubicBezTo>
                    <a:pt x="116" y="20"/>
                    <a:pt x="115" y="21"/>
                    <a:pt x="116" y="21"/>
                  </a:cubicBezTo>
                  <a:cubicBezTo>
                    <a:pt x="116" y="21"/>
                    <a:pt x="116" y="21"/>
                    <a:pt x="117" y="20"/>
                  </a:cubicBezTo>
                  <a:cubicBezTo>
                    <a:pt x="117" y="20"/>
                    <a:pt x="117" y="19"/>
                    <a:pt x="117" y="19"/>
                  </a:cubicBezTo>
                  <a:moveTo>
                    <a:pt x="113" y="15"/>
                  </a:moveTo>
                  <a:cubicBezTo>
                    <a:pt x="112" y="16"/>
                    <a:pt x="113" y="16"/>
                    <a:pt x="113" y="16"/>
                  </a:cubicBezTo>
                  <a:cubicBezTo>
                    <a:pt x="112" y="17"/>
                    <a:pt x="111" y="17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6"/>
                    <a:pt x="113" y="16"/>
                    <a:pt x="113" y="15"/>
                  </a:cubicBezTo>
                  <a:moveTo>
                    <a:pt x="96" y="38"/>
                  </a:moveTo>
                  <a:cubicBezTo>
                    <a:pt x="96" y="38"/>
                    <a:pt x="96" y="39"/>
                    <a:pt x="97" y="38"/>
                  </a:cubicBezTo>
                  <a:cubicBezTo>
                    <a:pt x="97" y="37"/>
                    <a:pt x="96" y="39"/>
                    <a:pt x="96" y="38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6" y="39"/>
                    <a:pt x="96" y="37"/>
                    <a:pt x="96" y="38"/>
                  </a:cubicBezTo>
                  <a:moveTo>
                    <a:pt x="110" y="16"/>
                  </a:moveTo>
                  <a:cubicBezTo>
                    <a:pt x="110" y="16"/>
                    <a:pt x="111" y="16"/>
                    <a:pt x="112" y="16"/>
                  </a:cubicBezTo>
                  <a:cubicBezTo>
                    <a:pt x="111" y="15"/>
                    <a:pt x="110" y="16"/>
                    <a:pt x="109" y="15"/>
                  </a:cubicBezTo>
                  <a:cubicBezTo>
                    <a:pt x="109" y="16"/>
                    <a:pt x="110" y="16"/>
                    <a:pt x="110" y="16"/>
                  </a:cubicBezTo>
                  <a:moveTo>
                    <a:pt x="107" y="16"/>
                  </a:moveTo>
                  <a:cubicBezTo>
                    <a:pt x="108" y="16"/>
                    <a:pt x="108" y="16"/>
                    <a:pt x="109" y="15"/>
                  </a:cubicBezTo>
                  <a:cubicBezTo>
                    <a:pt x="108" y="14"/>
                    <a:pt x="107" y="15"/>
                    <a:pt x="107" y="16"/>
                  </a:cubicBezTo>
                  <a:moveTo>
                    <a:pt x="88" y="33"/>
                  </a:moveTo>
                  <a:cubicBezTo>
                    <a:pt x="88" y="33"/>
                    <a:pt x="88" y="32"/>
                    <a:pt x="88" y="32"/>
                  </a:cubicBezTo>
                  <a:cubicBezTo>
                    <a:pt x="87" y="33"/>
                    <a:pt x="88" y="34"/>
                    <a:pt x="88" y="33"/>
                  </a:cubicBezTo>
                  <a:moveTo>
                    <a:pt x="81" y="22"/>
                  </a:move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moveTo>
                    <a:pt x="64" y="21"/>
                  </a:moveTo>
                  <a:cubicBezTo>
                    <a:pt x="64" y="21"/>
                    <a:pt x="65" y="21"/>
                    <a:pt x="65" y="21"/>
                  </a:cubicBezTo>
                  <a:cubicBezTo>
                    <a:pt x="64" y="21"/>
                    <a:pt x="63" y="21"/>
                    <a:pt x="64" y="21"/>
                  </a:cubicBezTo>
                  <a:moveTo>
                    <a:pt x="62" y="19"/>
                  </a:moveTo>
                  <a:cubicBezTo>
                    <a:pt x="62" y="19"/>
                    <a:pt x="62" y="20"/>
                    <a:pt x="63" y="20"/>
                  </a:cubicBezTo>
                  <a:cubicBezTo>
                    <a:pt x="63" y="19"/>
                    <a:pt x="62" y="18"/>
                    <a:pt x="62" y="19"/>
                  </a:cubicBezTo>
                  <a:moveTo>
                    <a:pt x="61" y="23"/>
                  </a:moveTo>
                  <a:cubicBezTo>
                    <a:pt x="61" y="22"/>
                    <a:pt x="60" y="23"/>
                    <a:pt x="60" y="23"/>
                  </a:cubicBezTo>
                  <a:cubicBezTo>
                    <a:pt x="60" y="23"/>
                    <a:pt x="60" y="24"/>
                    <a:pt x="61" y="23"/>
                  </a:cubicBezTo>
                  <a:moveTo>
                    <a:pt x="55" y="20"/>
                  </a:moveTo>
                  <a:cubicBezTo>
                    <a:pt x="56" y="20"/>
                    <a:pt x="56" y="21"/>
                    <a:pt x="56" y="21"/>
                  </a:cubicBezTo>
                  <a:cubicBezTo>
                    <a:pt x="56" y="21"/>
                    <a:pt x="57" y="21"/>
                    <a:pt x="57" y="20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0"/>
                    <a:pt x="59" y="20"/>
                    <a:pt x="60" y="21"/>
                  </a:cubicBezTo>
                  <a:cubicBezTo>
                    <a:pt x="60" y="20"/>
                    <a:pt x="61" y="21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59" y="19"/>
                    <a:pt x="59" y="19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5" y="19"/>
                    <a:pt x="55" y="20"/>
                  </a:cubicBezTo>
                  <a:moveTo>
                    <a:pt x="39" y="24"/>
                  </a:move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2" y="23"/>
                    <a:pt x="42" y="23"/>
                  </a:cubicBezTo>
                  <a:cubicBezTo>
                    <a:pt x="41" y="22"/>
                    <a:pt x="40" y="23"/>
                    <a:pt x="40" y="24"/>
                  </a:cubicBezTo>
                  <a:cubicBezTo>
                    <a:pt x="39" y="24"/>
                    <a:pt x="38" y="23"/>
                    <a:pt x="39" y="24"/>
                  </a:cubicBezTo>
                  <a:moveTo>
                    <a:pt x="34" y="44"/>
                  </a:moveTo>
                  <a:cubicBezTo>
                    <a:pt x="34" y="43"/>
                    <a:pt x="35" y="44"/>
                    <a:pt x="34" y="43"/>
                  </a:cubicBezTo>
                  <a:cubicBezTo>
                    <a:pt x="33" y="42"/>
                    <a:pt x="33" y="43"/>
                    <a:pt x="34" y="44"/>
                  </a:cubicBezTo>
                  <a:moveTo>
                    <a:pt x="33" y="41"/>
                  </a:moveTo>
                  <a:cubicBezTo>
                    <a:pt x="33" y="41"/>
                    <a:pt x="34" y="42"/>
                    <a:pt x="34" y="42"/>
                  </a:cubicBezTo>
                  <a:cubicBezTo>
                    <a:pt x="34" y="42"/>
                    <a:pt x="34" y="42"/>
                    <a:pt x="33" y="41"/>
                  </a:cubicBezTo>
                  <a:moveTo>
                    <a:pt x="32" y="40"/>
                  </a:moveTo>
                  <a:cubicBezTo>
                    <a:pt x="32" y="40"/>
                    <a:pt x="33" y="41"/>
                    <a:pt x="33" y="41"/>
                  </a:cubicBezTo>
                  <a:cubicBezTo>
                    <a:pt x="32" y="40"/>
                    <a:pt x="31" y="39"/>
                    <a:pt x="32" y="40"/>
                  </a:cubicBezTo>
                  <a:moveTo>
                    <a:pt x="39" y="26"/>
                  </a:moveTo>
                  <a:cubicBezTo>
                    <a:pt x="39" y="25"/>
                    <a:pt x="38" y="25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8" y="26"/>
                    <a:pt x="39" y="26"/>
                  </a:cubicBezTo>
                  <a:moveTo>
                    <a:pt x="23" y="18"/>
                  </a:moveTo>
                  <a:cubicBezTo>
                    <a:pt x="24" y="18"/>
                    <a:pt x="24" y="17"/>
                    <a:pt x="24" y="17"/>
                  </a:cubicBezTo>
                  <a:cubicBezTo>
                    <a:pt x="24" y="17"/>
                    <a:pt x="23" y="17"/>
                    <a:pt x="23" y="18"/>
                  </a:cubicBezTo>
                  <a:moveTo>
                    <a:pt x="20" y="22"/>
                  </a:moveTo>
                  <a:cubicBezTo>
                    <a:pt x="20" y="21"/>
                    <a:pt x="20" y="22"/>
                    <a:pt x="21" y="22"/>
                  </a:cubicBezTo>
                  <a:cubicBezTo>
                    <a:pt x="20" y="21"/>
                    <a:pt x="21" y="21"/>
                    <a:pt x="20" y="20"/>
                  </a:cubicBezTo>
                  <a:cubicBezTo>
                    <a:pt x="20" y="21"/>
                    <a:pt x="19" y="21"/>
                    <a:pt x="20" y="22"/>
                  </a:cubicBezTo>
                  <a:moveTo>
                    <a:pt x="13" y="31"/>
                  </a:moveTo>
                  <a:cubicBezTo>
                    <a:pt x="14" y="31"/>
                    <a:pt x="14" y="31"/>
                    <a:pt x="13" y="30"/>
                  </a:cubicBezTo>
                  <a:cubicBezTo>
                    <a:pt x="13" y="30"/>
                    <a:pt x="12" y="31"/>
                    <a:pt x="13" y="31"/>
                  </a:cubicBezTo>
                  <a:moveTo>
                    <a:pt x="27" y="39"/>
                  </a:moveTo>
                  <a:cubicBezTo>
                    <a:pt x="28" y="39"/>
                    <a:pt x="27" y="39"/>
                    <a:pt x="28" y="38"/>
                  </a:cubicBezTo>
                  <a:cubicBezTo>
                    <a:pt x="29" y="39"/>
                    <a:pt x="28" y="38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8" y="37"/>
                    <a:pt x="29" y="37"/>
                    <a:pt x="29" y="37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29" y="37"/>
                    <a:pt x="28" y="36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29" y="35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2" y="36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5"/>
                    <a:pt x="31" y="34"/>
                  </a:cubicBezTo>
                  <a:cubicBezTo>
                    <a:pt x="31" y="34"/>
                    <a:pt x="31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4"/>
                    <a:pt x="33" y="33"/>
                    <a:pt x="33" y="33"/>
                  </a:cubicBezTo>
                  <a:cubicBezTo>
                    <a:pt x="33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2"/>
                    <a:pt x="32" y="32"/>
                    <a:pt x="32" y="31"/>
                  </a:cubicBezTo>
                  <a:cubicBezTo>
                    <a:pt x="32" y="31"/>
                    <a:pt x="33" y="32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4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6" y="27"/>
                    <a:pt x="37" y="27"/>
                    <a:pt x="38" y="26"/>
                  </a:cubicBezTo>
                  <a:cubicBezTo>
                    <a:pt x="37" y="24"/>
                    <a:pt x="37" y="26"/>
                    <a:pt x="37" y="26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7"/>
                    <a:pt x="34" y="27"/>
                    <a:pt x="34" y="28"/>
                  </a:cubicBezTo>
                  <a:cubicBezTo>
                    <a:pt x="33" y="28"/>
                    <a:pt x="33" y="29"/>
                    <a:pt x="32" y="30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2"/>
                    <a:pt x="30" y="32"/>
                  </a:cubicBezTo>
                  <a:cubicBezTo>
                    <a:pt x="30" y="33"/>
                    <a:pt x="29" y="33"/>
                    <a:pt x="29" y="33"/>
                  </a:cubicBezTo>
                  <a:cubicBezTo>
                    <a:pt x="30" y="34"/>
                    <a:pt x="29" y="34"/>
                    <a:pt x="29" y="34"/>
                  </a:cubicBezTo>
                  <a:cubicBezTo>
                    <a:pt x="28" y="34"/>
                    <a:pt x="29" y="34"/>
                    <a:pt x="28" y="33"/>
                  </a:cubicBezTo>
                  <a:cubicBezTo>
                    <a:pt x="28" y="34"/>
                    <a:pt x="28" y="34"/>
                    <a:pt x="27" y="34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6"/>
                    <a:pt x="28" y="36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7" y="37"/>
                    <a:pt x="27" y="38"/>
                  </a:cubicBezTo>
                  <a:cubicBezTo>
                    <a:pt x="26" y="38"/>
                    <a:pt x="26" y="39"/>
                    <a:pt x="25" y="39"/>
                  </a:cubicBezTo>
                  <a:cubicBezTo>
                    <a:pt x="25" y="39"/>
                    <a:pt x="25" y="38"/>
                    <a:pt x="24" y="38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5" y="40"/>
                    <a:pt x="24" y="39"/>
                    <a:pt x="25" y="40"/>
                  </a:cubicBezTo>
                  <a:cubicBezTo>
                    <a:pt x="26" y="40"/>
                    <a:pt x="25" y="39"/>
                    <a:pt x="26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2"/>
                    <a:pt x="27" y="41"/>
                    <a:pt x="27" y="41"/>
                  </a:cubicBezTo>
                  <a:cubicBezTo>
                    <a:pt x="28" y="40"/>
                    <a:pt x="28" y="39"/>
                    <a:pt x="27" y="39"/>
                  </a:cubicBezTo>
                  <a:moveTo>
                    <a:pt x="26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6" y="46"/>
                    <a:pt x="26" y="45"/>
                    <a:pt x="26" y="45"/>
                  </a:cubicBezTo>
                  <a:moveTo>
                    <a:pt x="31" y="50"/>
                  </a:move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29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1" y="50"/>
                  </a:cubicBezTo>
                  <a:moveTo>
                    <a:pt x="27" y="50"/>
                  </a:moveTo>
                  <a:cubicBezTo>
                    <a:pt x="28" y="50"/>
                    <a:pt x="28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26" y="50"/>
                  </a:moveTo>
                  <a:cubicBezTo>
                    <a:pt x="27" y="51"/>
                    <a:pt x="27" y="50"/>
                    <a:pt x="27" y="50"/>
                  </a:cubicBezTo>
                  <a:cubicBezTo>
                    <a:pt x="26" y="49"/>
                    <a:pt x="26" y="50"/>
                    <a:pt x="26" y="50"/>
                  </a:cubicBezTo>
                  <a:moveTo>
                    <a:pt x="9" y="46"/>
                  </a:moveTo>
                  <a:cubicBezTo>
                    <a:pt x="10" y="46"/>
                    <a:pt x="9" y="45"/>
                    <a:pt x="8" y="45"/>
                  </a:cubicBezTo>
                  <a:cubicBezTo>
                    <a:pt x="8" y="45"/>
                    <a:pt x="8" y="46"/>
                    <a:pt x="9" y="46"/>
                  </a:cubicBezTo>
                  <a:moveTo>
                    <a:pt x="7" y="46"/>
                  </a:moveTo>
                  <a:cubicBezTo>
                    <a:pt x="6" y="46"/>
                    <a:pt x="6" y="46"/>
                    <a:pt x="6" y="47"/>
                  </a:cubicBezTo>
                  <a:cubicBezTo>
                    <a:pt x="7" y="47"/>
                    <a:pt x="7" y="47"/>
                    <a:pt x="7" y="46"/>
                  </a:cubicBezTo>
                  <a:moveTo>
                    <a:pt x="8" y="49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7" y="49"/>
                    <a:pt x="8" y="49"/>
                  </a:cubicBezTo>
                  <a:moveTo>
                    <a:pt x="22" y="53"/>
                  </a:moveTo>
                  <a:cubicBezTo>
                    <a:pt x="23" y="53"/>
                    <a:pt x="22" y="53"/>
                    <a:pt x="22" y="53"/>
                  </a:cubicBezTo>
                  <a:cubicBezTo>
                    <a:pt x="22" y="52"/>
                    <a:pt x="24" y="52"/>
                    <a:pt x="22" y="51"/>
                  </a:cubicBezTo>
                  <a:cubicBezTo>
                    <a:pt x="22" y="52"/>
                    <a:pt x="23" y="52"/>
                    <a:pt x="22" y="52"/>
                  </a:cubicBezTo>
                  <a:cubicBezTo>
                    <a:pt x="22" y="52"/>
                    <a:pt x="22" y="52"/>
                    <a:pt x="21" y="52"/>
                  </a:cubicBezTo>
                  <a:cubicBezTo>
                    <a:pt x="22" y="53"/>
                    <a:pt x="21" y="53"/>
                    <a:pt x="22" y="53"/>
                  </a:cubicBezTo>
                  <a:moveTo>
                    <a:pt x="8" y="51"/>
                  </a:moveTo>
                  <a:cubicBezTo>
                    <a:pt x="7" y="50"/>
                    <a:pt x="8" y="51"/>
                    <a:pt x="8" y="50"/>
                  </a:cubicBezTo>
                  <a:cubicBezTo>
                    <a:pt x="8" y="50"/>
                    <a:pt x="7" y="50"/>
                    <a:pt x="7" y="50"/>
                  </a:cubicBezTo>
                  <a:cubicBezTo>
                    <a:pt x="7" y="50"/>
                    <a:pt x="7" y="51"/>
                    <a:pt x="8" y="51"/>
                  </a:cubicBezTo>
                  <a:moveTo>
                    <a:pt x="23" y="58"/>
                  </a:moveTo>
                  <a:cubicBezTo>
                    <a:pt x="22" y="57"/>
                    <a:pt x="24" y="57"/>
                    <a:pt x="22" y="56"/>
                  </a:cubicBezTo>
                  <a:cubicBezTo>
                    <a:pt x="22" y="57"/>
                    <a:pt x="21" y="56"/>
                    <a:pt x="21" y="57"/>
                  </a:cubicBezTo>
                  <a:cubicBezTo>
                    <a:pt x="21" y="57"/>
                    <a:pt x="22" y="57"/>
                    <a:pt x="22" y="57"/>
                  </a:cubicBezTo>
                  <a:cubicBezTo>
                    <a:pt x="22" y="57"/>
                    <a:pt x="22" y="58"/>
                    <a:pt x="23" y="58"/>
                  </a:cubicBezTo>
                  <a:moveTo>
                    <a:pt x="20" y="59"/>
                  </a:moveTo>
                  <a:cubicBezTo>
                    <a:pt x="20" y="58"/>
                    <a:pt x="20" y="58"/>
                    <a:pt x="19" y="58"/>
                  </a:cubicBezTo>
                  <a:cubicBezTo>
                    <a:pt x="19" y="59"/>
                    <a:pt x="20" y="59"/>
                    <a:pt x="20" y="59"/>
                  </a:cubicBezTo>
                  <a:moveTo>
                    <a:pt x="19" y="66"/>
                  </a:moveTo>
                  <a:cubicBezTo>
                    <a:pt x="19" y="66"/>
                    <a:pt x="19" y="66"/>
                    <a:pt x="20" y="66"/>
                  </a:cubicBezTo>
                  <a:cubicBezTo>
                    <a:pt x="20" y="66"/>
                    <a:pt x="19" y="65"/>
                    <a:pt x="20" y="65"/>
                  </a:cubicBezTo>
                  <a:cubicBezTo>
                    <a:pt x="20" y="65"/>
                    <a:pt x="20" y="66"/>
                    <a:pt x="21" y="66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5"/>
                    <a:pt x="19" y="65"/>
                    <a:pt x="19" y="65"/>
                  </a:cubicBezTo>
                  <a:cubicBezTo>
                    <a:pt x="19" y="65"/>
                    <a:pt x="19" y="66"/>
                    <a:pt x="19" y="66"/>
                  </a:cubicBezTo>
                  <a:moveTo>
                    <a:pt x="21" y="74"/>
                  </a:moveTo>
                  <a:cubicBezTo>
                    <a:pt x="21" y="74"/>
                    <a:pt x="22" y="74"/>
                    <a:pt x="22" y="74"/>
                  </a:cubicBezTo>
                  <a:cubicBezTo>
                    <a:pt x="21" y="74"/>
                    <a:pt x="21" y="74"/>
                    <a:pt x="20" y="74"/>
                  </a:cubicBezTo>
                  <a:cubicBezTo>
                    <a:pt x="20" y="74"/>
                    <a:pt x="21" y="74"/>
                    <a:pt x="21" y="74"/>
                  </a:cubicBezTo>
                  <a:moveTo>
                    <a:pt x="21" y="76"/>
                  </a:moveTo>
                  <a:cubicBezTo>
                    <a:pt x="22" y="76"/>
                    <a:pt x="22" y="76"/>
                    <a:pt x="22" y="75"/>
                  </a:cubicBezTo>
                  <a:cubicBezTo>
                    <a:pt x="22" y="75"/>
                    <a:pt x="21" y="75"/>
                    <a:pt x="21" y="76"/>
                  </a:cubicBezTo>
                  <a:cubicBezTo>
                    <a:pt x="20" y="75"/>
                    <a:pt x="22" y="75"/>
                    <a:pt x="21" y="74"/>
                  </a:cubicBezTo>
                  <a:cubicBezTo>
                    <a:pt x="20" y="75"/>
                    <a:pt x="21" y="75"/>
                    <a:pt x="20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2" y="77"/>
                    <a:pt x="21" y="77"/>
                    <a:pt x="21" y="76"/>
                  </a:cubicBezTo>
                  <a:moveTo>
                    <a:pt x="4" y="104"/>
                  </a:moveTo>
                  <a:cubicBezTo>
                    <a:pt x="4" y="103"/>
                    <a:pt x="5" y="103"/>
                    <a:pt x="4" y="103"/>
                  </a:cubicBezTo>
                  <a:cubicBezTo>
                    <a:pt x="4" y="103"/>
                    <a:pt x="3" y="103"/>
                    <a:pt x="3" y="103"/>
                  </a:cubicBezTo>
                  <a:cubicBezTo>
                    <a:pt x="4" y="104"/>
                    <a:pt x="2" y="105"/>
                    <a:pt x="4" y="104"/>
                  </a:cubicBezTo>
                  <a:moveTo>
                    <a:pt x="5" y="104"/>
                  </a:moveTo>
                  <a:cubicBezTo>
                    <a:pt x="5" y="104"/>
                    <a:pt x="5" y="104"/>
                    <a:pt x="5" y="104"/>
                  </a:cubicBezTo>
                  <a:cubicBezTo>
                    <a:pt x="5" y="105"/>
                    <a:pt x="4" y="105"/>
                    <a:pt x="4" y="106"/>
                  </a:cubicBezTo>
                  <a:cubicBezTo>
                    <a:pt x="5" y="105"/>
                    <a:pt x="4" y="105"/>
                    <a:pt x="5" y="104"/>
                  </a:cubicBezTo>
                  <a:moveTo>
                    <a:pt x="5" y="108"/>
                  </a:moveTo>
                  <a:cubicBezTo>
                    <a:pt x="5" y="107"/>
                    <a:pt x="5" y="106"/>
                    <a:pt x="4" y="107"/>
                  </a:cubicBezTo>
                  <a:cubicBezTo>
                    <a:pt x="4" y="107"/>
                    <a:pt x="4" y="108"/>
                    <a:pt x="5" y="108"/>
                  </a:cubicBezTo>
                  <a:moveTo>
                    <a:pt x="15" y="104"/>
                  </a:moveTo>
                  <a:cubicBezTo>
                    <a:pt x="15" y="104"/>
                    <a:pt x="14" y="104"/>
                    <a:pt x="14" y="104"/>
                  </a:cubicBezTo>
                  <a:cubicBezTo>
                    <a:pt x="14" y="105"/>
                    <a:pt x="14" y="105"/>
                    <a:pt x="15" y="104"/>
                  </a:cubicBezTo>
                  <a:moveTo>
                    <a:pt x="6" y="113"/>
                  </a:moveTo>
                  <a:cubicBezTo>
                    <a:pt x="6" y="112"/>
                    <a:pt x="6" y="112"/>
                    <a:pt x="5" y="112"/>
                  </a:cubicBezTo>
                  <a:cubicBezTo>
                    <a:pt x="4" y="113"/>
                    <a:pt x="5" y="114"/>
                    <a:pt x="6" y="113"/>
                  </a:cubicBezTo>
                  <a:moveTo>
                    <a:pt x="16" y="117"/>
                  </a:move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5" y="117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14" y="118"/>
                    <a:pt x="14" y="119"/>
                    <a:pt x="14" y="119"/>
                  </a:cubicBezTo>
                  <a:cubicBezTo>
                    <a:pt x="15" y="117"/>
                    <a:pt x="16" y="118"/>
                    <a:pt x="16" y="117"/>
                  </a:cubicBezTo>
                  <a:moveTo>
                    <a:pt x="17" y="118"/>
                  </a:moveTo>
                  <a:cubicBezTo>
                    <a:pt x="17" y="118"/>
                    <a:pt x="17" y="116"/>
                    <a:pt x="16" y="117"/>
                  </a:cubicBezTo>
                  <a:cubicBezTo>
                    <a:pt x="16" y="119"/>
                    <a:pt x="16" y="118"/>
                    <a:pt x="15" y="118"/>
                  </a:cubicBezTo>
                  <a:cubicBezTo>
                    <a:pt x="14" y="120"/>
                    <a:pt x="16" y="118"/>
                    <a:pt x="17" y="118"/>
                  </a:cubicBezTo>
                  <a:moveTo>
                    <a:pt x="22" y="123"/>
                  </a:moveTo>
                  <a:cubicBezTo>
                    <a:pt x="22" y="122"/>
                    <a:pt x="21" y="122"/>
                    <a:pt x="20" y="123"/>
                  </a:cubicBezTo>
                  <a:cubicBezTo>
                    <a:pt x="21" y="122"/>
                    <a:pt x="21" y="123"/>
                    <a:pt x="22" y="123"/>
                  </a:cubicBezTo>
                  <a:moveTo>
                    <a:pt x="29" y="122"/>
                  </a:moveTo>
                  <a:cubicBezTo>
                    <a:pt x="29" y="123"/>
                    <a:pt x="29" y="123"/>
                    <a:pt x="28" y="123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0" y="123"/>
                    <a:pt x="29" y="122"/>
                    <a:pt x="29" y="122"/>
                  </a:cubicBezTo>
                  <a:moveTo>
                    <a:pt x="30" y="124"/>
                  </a:moveTo>
                  <a:cubicBezTo>
                    <a:pt x="31" y="123"/>
                    <a:pt x="30" y="122"/>
                    <a:pt x="30" y="122"/>
                  </a:cubicBezTo>
                  <a:cubicBezTo>
                    <a:pt x="30" y="123"/>
                    <a:pt x="29" y="124"/>
                    <a:pt x="30" y="124"/>
                  </a:cubicBezTo>
                  <a:moveTo>
                    <a:pt x="33" y="117"/>
                  </a:moveTo>
                  <a:cubicBezTo>
                    <a:pt x="32" y="118"/>
                    <a:pt x="31" y="117"/>
                    <a:pt x="30" y="119"/>
                  </a:cubicBezTo>
                  <a:cubicBezTo>
                    <a:pt x="30" y="119"/>
                    <a:pt x="30" y="118"/>
                    <a:pt x="31" y="118"/>
                  </a:cubicBezTo>
                  <a:cubicBezTo>
                    <a:pt x="31" y="118"/>
                    <a:pt x="32" y="119"/>
                    <a:pt x="33" y="117"/>
                  </a:cubicBezTo>
                  <a:moveTo>
                    <a:pt x="38" y="119"/>
                  </a:moveTo>
                  <a:cubicBezTo>
                    <a:pt x="39" y="119"/>
                    <a:pt x="39" y="119"/>
                    <a:pt x="39" y="118"/>
                  </a:cubicBezTo>
                  <a:cubicBezTo>
                    <a:pt x="39" y="118"/>
                    <a:pt x="39" y="117"/>
                    <a:pt x="39" y="118"/>
                  </a:cubicBezTo>
                  <a:lnTo>
                    <a:pt x="38" y="119"/>
                  </a:lnTo>
                  <a:close/>
                  <a:moveTo>
                    <a:pt x="37" y="121"/>
                  </a:moveTo>
                  <a:cubicBezTo>
                    <a:pt x="37" y="121"/>
                    <a:pt x="36" y="121"/>
                    <a:pt x="36" y="122"/>
                  </a:cubicBezTo>
                  <a:cubicBezTo>
                    <a:pt x="36" y="122"/>
                    <a:pt x="36" y="124"/>
                    <a:pt x="36" y="123"/>
                  </a:cubicBezTo>
                  <a:cubicBezTo>
                    <a:pt x="36" y="123"/>
                    <a:pt x="37" y="122"/>
                    <a:pt x="37" y="121"/>
                  </a:cubicBezTo>
                  <a:moveTo>
                    <a:pt x="40" y="122"/>
                  </a:moveTo>
                  <a:cubicBezTo>
                    <a:pt x="40" y="122"/>
                    <a:pt x="38" y="121"/>
                    <a:pt x="38" y="123"/>
                  </a:cubicBezTo>
                  <a:cubicBezTo>
                    <a:pt x="39" y="122"/>
                    <a:pt x="40" y="123"/>
                    <a:pt x="40" y="122"/>
                  </a:cubicBezTo>
                  <a:moveTo>
                    <a:pt x="40" y="121"/>
                  </a:moveTo>
                  <a:cubicBezTo>
                    <a:pt x="40" y="120"/>
                    <a:pt x="38" y="121"/>
                    <a:pt x="38" y="121"/>
                  </a:cubicBezTo>
                  <a:cubicBezTo>
                    <a:pt x="38" y="122"/>
                    <a:pt x="37" y="121"/>
                    <a:pt x="37" y="122"/>
                  </a:cubicBezTo>
                  <a:cubicBezTo>
                    <a:pt x="38" y="122"/>
                    <a:pt x="39" y="121"/>
                    <a:pt x="40" y="121"/>
                  </a:cubicBezTo>
                  <a:moveTo>
                    <a:pt x="32" y="34"/>
                  </a:moveTo>
                  <a:cubicBezTo>
                    <a:pt x="31" y="33"/>
                    <a:pt x="31" y="32"/>
                    <a:pt x="32" y="32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4"/>
                  </a:cubicBezTo>
                  <a:moveTo>
                    <a:pt x="100" y="77"/>
                  </a:moveTo>
                  <a:cubicBezTo>
                    <a:pt x="101" y="78"/>
                    <a:pt x="100" y="78"/>
                    <a:pt x="100" y="78"/>
                  </a:cubicBezTo>
                  <a:cubicBezTo>
                    <a:pt x="99" y="77"/>
                    <a:pt x="100" y="77"/>
                    <a:pt x="100" y="77"/>
                  </a:cubicBezTo>
                  <a:moveTo>
                    <a:pt x="23" y="78"/>
                  </a:moveTo>
                  <a:cubicBezTo>
                    <a:pt x="23" y="79"/>
                    <a:pt x="24" y="80"/>
                    <a:pt x="23" y="80"/>
                  </a:cubicBezTo>
                  <a:cubicBezTo>
                    <a:pt x="22" y="80"/>
                    <a:pt x="23" y="80"/>
                    <a:pt x="23" y="80"/>
                  </a:cubicBezTo>
                  <a:cubicBezTo>
                    <a:pt x="22" y="80"/>
                    <a:pt x="23" y="79"/>
                    <a:pt x="23" y="78"/>
                  </a:cubicBezTo>
                  <a:moveTo>
                    <a:pt x="24" y="96"/>
                  </a:moveTo>
                  <a:cubicBezTo>
                    <a:pt x="24" y="96"/>
                    <a:pt x="24" y="96"/>
                    <a:pt x="24" y="97"/>
                  </a:cubicBezTo>
                  <a:cubicBezTo>
                    <a:pt x="24" y="97"/>
                    <a:pt x="23" y="96"/>
                    <a:pt x="24" y="96"/>
                  </a:cubicBezTo>
                  <a:moveTo>
                    <a:pt x="99" y="98"/>
                  </a:moveTo>
                  <a:cubicBezTo>
                    <a:pt x="100" y="100"/>
                    <a:pt x="98" y="99"/>
                    <a:pt x="97" y="100"/>
                  </a:cubicBezTo>
                  <a:cubicBezTo>
                    <a:pt x="97" y="100"/>
                    <a:pt x="97" y="101"/>
                    <a:pt x="96" y="100"/>
                  </a:cubicBezTo>
                  <a:cubicBezTo>
                    <a:pt x="97" y="100"/>
                    <a:pt x="98" y="99"/>
                    <a:pt x="99" y="98"/>
                  </a:cubicBezTo>
                  <a:moveTo>
                    <a:pt x="108" y="80"/>
                  </a:moveTo>
                  <a:cubicBezTo>
                    <a:pt x="108" y="80"/>
                    <a:pt x="108" y="81"/>
                    <a:pt x="108" y="81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7" y="79"/>
                    <a:pt x="107" y="79"/>
                    <a:pt x="108" y="80"/>
                  </a:cubicBezTo>
                  <a:moveTo>
                    <a:pt x="102" y="97"/>
                  </a:moveTo>
                  <a:cubicBezTo>
                    <a:pt x="102" y="98"/>
                    <a:pt x="101" y="98"/>
                    <a:pt x="100" y="99"/>
                  </a:cubicBezTo>
                  <a:cubicBezTo>
                    <a:pt x="100" y="98"/>
                    <a:pt x="102" y="98"/>
                    <a:pt x="102" y="97"/>
                  </a:cubicBezTo>
                  <a:moveTo>
                    <a:pt x="89" y="102"/>
                  </a:moveTo>
                  <a:cubicBezTo>
                    <a:pt x="90" y="102"/>
                    <a:pt x="91" y="102"/>
                    <a:pt x="92" y="101"/>
                  </a:cubicBezTo>
                  <a:cubicBezTo>
                    <a:pt x="91" y="103"/>
                    <a:pt x="89" y="102"/>
                    <a:pt x="87" y="103"/>
                  </a:cubicBezTo>
                  <a:cubicBezTo>
                    <a:pt x="87" y="103"/>
                    <a:pt x="89" y="102"/>
                    <a:pt x="89" y="102"/>
                  </a:cubicBezTo>
                  <a:moveTo>
                    <a:pt x="110" y="81"/>
                  </a:moveTo>
                  <a:cubicBezTo>
                    <a:pt x="109" y="82"/>
                    <a:pt x="109" y="82"/>
                    <a:pt x="109" y="82"/>
                  </a:cubicBezTo>
                  <a:cubicBezTo>
                    <a:pt x="109" y="81"/>
                    <a:pt x="109" y="80"/>
                    <a:pt x="110" y="81"/>
                  </a:cubicBezTo>
                  <a:moveTo>
                    <a:pt x="112" y="77"/>
                  </a:moveTo>
                  <a:cubicBezTo>
                    <a:pt x="112" y="78"/>
                    <a:pt x="112" y="78"/>
                    <a:pt x="112" y="78"/>
                  </a:cubicBezTo>
                  <a:cubicBezTo>
                    <a:pt x="111" y="77"/>
                    <a:pt x="112" y="77"/>
                    <a:pt x="112" y="77"/>
                  </a:cubicBezTo>
                  <a:moveTo>
                    <a:pt x="111" y="79"/>
                  </a:moveTo>
                  <a:cubicBezTo>
                    <a:pt x="111" y="80"/>
                    <a:pt x="110" y="80"/>
                    <a:pt x="110" y="80"/>
                  </a:cubicBezTo>
                  <a:cubicBezTo>
                    <a:pt x="109" y="79"/>
                    <a:pt x="110" y="79"/>
                    <a:pt x="110" y="79"/>
                  </a:cubicBezTo>
                  <a:cubicBezTo>
                    <a:pt x="110" y="79"/>
                    <a:pt x="111" y="79"/>
                    <a:pt x="111" y="79"/>
                  </a:cubicBezTo>
                  <a:moveTo>
                    <a:pt x="96" y="82"/>
                  </a:moveTo>
                  <a:cubicBezTo>
                    <a:pt x="96" y="82"/>
                    <a:pt x="96" y="83"/>
                    <a:pt x="96" y="83"/>
                  </a:cubicBezTo>
                  <a:cubicBezTo>
                    <a:pt x="94" y="81"/>
                    <a:pt x="95" y="83"/>
                    <a:pt x="95" y="83"/>
                  </a:cubicBezTo>
                  <a:cubicBezTo>
                    <a:pt x="94" y="83"/>
                    <a:pt x="94" y="83"/>
                    <a:pt x="94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0"/>
                    <a:pt x="96" y="82"/>
                  </a:cubicBezTo>
                  <a:moveTo>
                    <a:pt x="53" y="33"/>
                  </a:moveTo>
                  <a:cubicBezTo>
                    <a:pt x="52" y="33"/>
                    <a:pt x="52" y="33"/>
                    <a:pt x="51" y="33"/>
                  </a:cubicBezTo>
                  <a:cubicBezTo>
                    <a:pt x="51" y="32"/>
                    <a:pt x="52" y="32"/>
                    <a:pt x="53" y="32"/>
                  </a:cubicBezTo>
                  <a:cubicBezTo>
                    <a:pt x="53" y="32"/>
                    <a:pt x="53" y="32"/>
                    <a:pt x="53" y="33"/>
                  </a:cubicBezTo>
                  <a:moveTo>
                    <a:pt x="0" y="61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60"/>
                    <a:pt x="1" y="61"/>
                    <a:pt x="0" y="61"/>
                  </a:cubicBezTo>
                  <a:moveTo>
                    <a:pt x="80" y="4"/>
                  </a:moveTo>
                  <a:cubicBezTo>
                    <a:pt x="80" y="3"/>
                    <a:pt x="80" y="3"/>
                    <a:pt x="81" y="3"/>
                  </a:cubicBezTo>
                  <a:cubicBezTo>
                    <a:pt x="81" y="3"/>
                    <a:pt x="82" y="3"/>
                    <a:pt x="81" y="4"/>
                  </a:cubicBezTo>
                  <a:cubicBezTo>
                    <a:pt x="81" y="4"/>
                    <a:pt x="80" y="4"/>
                    <a:pt x="80" y="4"/>
                  </a:cubicBezTo>
                  <a:moveTo>
                    <a:pt x="1" y="53"/>
                  </a:moveTo>
                  <a:cubicBezTo>
                    <a:pt x="1" y="53"/>
                    <a:pt x="1" y="52"/>
                    <a:pt x="1" y="51"/>
                  </a:cubicBezTo>
                  <a:cubicBezTo>
                    <a:pt x="2" y="50"/>
                    <a:pt x="1" y="49"/>
                    <a:pt x="2" y="50"/>
                  </a:cubicBezTo>
                  <a:cubicBezTo>
                    <a:pt x="2" y="51"/>
                    <a:pt x="3" y="53"/>
                    <a:pt x="1" y="53"/>
                  </a:cubicBezTo>
                  <a:moveTo>
                    <a:pt x="28" y="12"/>
                  </a:moveTo>
                  <a:cubicBezTo>
                    <a:pt x="27" y="12"/>
                    <a:pt x="29" y="11"/>
                    <a:pt x="29" y="11"/>
                  </a:cubicBezTo>
                  <a:cubicBezTo>
                    <a:pt x="29" y="11"/>
                    <a:pt x="29" y="11"/>
                    <a:pt x="30" y="11"/>
                  </a:cubicBezTo>
                  <a:cubicBezTo>
                    <a:pt x="30" y="12"/>
                    <a:pt x="28" y="12"/>
                    <a:pt x="28" y="12"/>
                  </a:cubicBezTo>
                  <a:moveTo>
                    <a:pt x="6" y="43"/>
                  </a:moveTo>
                  <a:cubicBezTo>
                    <a:pt x="6" y="42"/>
                    <a:pt x="7" y="42"/>
                    <a:pt x="7" y="42"/>
                  </a:cubicBezTo>
                  <a:cubicBezTo>
                    <a:pt x="7" y="43"/>
                    <a:pt x="7" y="43"/>
                    <a:pt x="6" y="43"/>
                  </a:cubicBezTo>
                  <a:moveTo>
                    <a:pt x="3" y="55"/>
                  </a:moveTo>
                  <a:cubicBezTo>
                    <a:pt x="2" y="55"/>
                    <a:pt x="4" y="54"/>
                    <a:pt x="3" y="54"/>
                  </a:cubicBezTo>
                  <a:cubicBezTo>
                    <a:pt x="3" y="54"/>
                    <a:pt x="3" y="52"/>
                    <a:pt x="4" y="53"/>
                  </a:cubicBezTo>
                  <a:cubicBezTo>
                    <a:pt x="4" y="53"/>
                    <a:pt x="3" y="54"/>
                    <a:pt x="3" y="55"/>
                  </a:cubicBezTo>
                  <a:moveTo>
                    <a:pt x="2" y="60"/>
                  </a:moveTo>
                  <a:cubicBezTo>
                    <a:pt x="2" y="59"/>
                    <a:pt x="3" y="59"/>
                    <a:pt x="4" y="58"/>
                  </a:cubicBezTo>
                  <a:cubicBezTo>
                    <a:pt x="4" y="59"/>
                    <a:pt x="4" y="60"/>
                    <a:pt x="2" y="60"/>
                  </a:cubicBezTo>
                  <a:moveTo>
                    <a:pt x="4" y="54"/>
                  </a:moveTo>
                  <a:cubicBezTo>
                    <a:pt x="5" y="54"/>
                    <a:pt x="5" y="53"/>
                    <a:pt x="6" y="53"/>
                  </a:cubicBezTo>
                  <a:cubicBezTo>
                    <a:pt x="5" y="53"/>
                    <a:pt x="6" y="54"/>
                    <a:pt x="4" y="54"/>
                  </a:cubicBezTo>
                  <a:moveTo>
                    <a:pt x="6" y="52"/>
                  </a:moveTo>
                  <a:cubicBezTo>
                    <a:pt x="5" y="52"/>
                    <a:pt x="5" y="53"/>
                    <a:pt x="4" y="53"/>
                  </a:cubicBezTo>
                  <a:cubicBezTo>
                    <a:pt x="4" y="52"/>
                    <a:pt x="5" y="52"/>
                    <a:pt x="5" y="52"/>
                  </a:cubicBezTo>
                  <a:cubicBezTo>
                    <a:pt x="6" y="52"/>
                    <a:pt x="6" y="52"/>
                    <a:pt x="6" y="52"/>
                  </a:cubicBezTo>
                  <a:moveTo>
                    <a:pt x="59" y="32"/>
                  </a:moveTo>
                  <a:cubicBezTo>
                    <a:pt x="58" y="33"/>
                    <a:pt x="58" y="32"/>
                    <a:pt x="57" y="32"/>
                  </a:cubicBezTo>
                  <a:cubicBezTo>
                    <a:pt x="56" y="32"/>
                    <a:pt x="55" y="32"/>
                    <a:pt x="54" y="32"/>
                  </a:cubicBezTo>
                  <a:cubicBezTo>
                    <a:pt x="54" y="32"/>
                    <a:pt x="53" y="34"/>
                    <a:pt x="53" y="32"/>
                  </a:cubicBezTo>
                  <a:cubicBezTo>
                    <a:pt x="54" y="33"/>
                    <a:pt x="55" y="32"/>
                    <a:pt x="56" y="32"/>
                  </a:cubicBezTo>
                  <a:cubicBezTo>
                    <a:pt x="57" y="32"/>
                    <a:pt x="58" y="32"/>
                    <a:pt x="59" y="32"/>
                  </a:cubicBezTo>
                  <a:moveTo>
                    <a:pt x="49" y="33"/>
                  </a:moveTo>
                  <a:cubicBezTo>
                    <a:pt x="49" y="33"/>
                    <a:pt x="48" y="34"/>
                    <a:pt x="48" y="34"/>
                  </a:cubicBezTo>
                  <a:cubicBezTo>
                    <a:pt x="48" y="33"/>
                    <a:pt x="49" y="33"/>
                    <a:pt x="49" y="33"/>
                  </a:cubicBezTo>
                  <a:moveTo>
                    <a:pt x="43" y="35"/>
                  </a:moveTo>
                  <a:cubicBezTo>
                    <a:pt x="43" y="35"/>
                    <a:pt x="43" y="35"/>
                    <a:pt x="43" y="36"/>
                  </a:cubicBezTo>
                  <a:cubicBezTo>
                    <a:pt x="42" y="34"/>
                    <a:pt x="43" y="35"/>
                    <a:pt x="43" y="35"/>
                  </a:cubicBezTo>
                  <a:moveTo>
                    <a:pt x="48" y="33"/>
                  </a:moveTo>
                  <a:cubicBezTo>
                    <a:pt x="48" y="34"/>
                    <a:pt x="47" y="34"/>
                    <a:pt x="46" y="34"/>
                  </a:cubicBezTo>
                  <a:cubicBezTo>
                    <a:pt x="46" y="33"/>
                    <a:pt x="47" y="34"/>
                    <a:pt x="48" y="33"/>
                  </a:cubicBezTo>
                  <a:moveTo>
                    <a:pt x="68" y="31"/>
                  </a:moveTo>
                  <a:cubicBezTo>
                    <a:pt x="68" y="32"/>
                    <a:pt x="67" y="32"/>
                    <a:pt x="67" y="32"/>
                  </a:cubicBezTo>
                  <a:cubicBezTo>
                    <a:pt x="67" y="31"/>
                    <a:pt x="68" y="32"/>
                    <a:pt x="68" y="31"/>
                  </a:cubicBezTo>
                  <a:moveTo>
                    <a:pt x="78" y="32"/>
                  </a:moveTo>
                  <a:cubicBezTo>
                    <a:pt x="78" y="33"/>
                    <a:pt x="78" y="32"/>
                    <a:pt x="77" y="32"/>
                  </a:cubicBezTo>
                  <a:cubicBezTo>
                    <a:pt x="76" y="32"/>
                    <a:pt x="75" y="32"/>
                    <a:pt x="74" y="32"/>
                  </a:cubicBezTo>
                  <a:cubicBezTo>
                    <a:pt x="74" y="30"/>
                    <a:pt x="75" y="31"/>
                    <a:pt x="75" y="31"/>
                  </a:cubicBezTo>
                  <a:cubicBezTo>
                    <a:pt x="76" y="31"/>
                    <a:pt x="77" y="31"/>
                    <a:pt x="78" y="32"/>
                  </a:cubicBezTo>
                  <a:moveTo>
                    <a:pt x="60" y="32"/>
                  </a:moveTo>
                  <a:cubicBezTo>
                    <a:pt x="60" y="33"/>
                    <a:pt x="59" y="33"/>
                    <a:pt x="59" y="32"/>
                  </a:cubicBezTo>
                  <a:cubicBezTo>
                    <a:pt x="59" y="32"/>
                    <a:pt x="60" y="32"/>
                    <a:pt x="60" y="32"/>
                  </a:cubicBezTo>
                  <a:moveTo>
                    <a:pt x="67" y="31"/>
                  </a:moveTo>
                  <a:cubicBezTo>
                    <a:pt x="67" y="32"/>
                    <a:pt x="66" y="32"/>
                    <a:pt x="66" y="31"/>
                  </a:cubicBezTo>
                  <a:cubicBezTo>
                    <a:pt x="66" y="31"/>
                    <a:pt x="66" y="31"/>
                    <a:pt x="67" y="31"/>
                  </a:cubicBezTo>
                  <a:moveTo>
                    <a:pt x="0" y="76"/>
                  </a:moveTo>
                  <a:cubicBezTo>
                    <a:pt x="0" y="76"/>
                    <a:pt x="0" y="75"/>
                    <a:pt x="0" y="74"/>
                  </a:cubicBezTo>
                  <a:cubicBezTo>
                    <a:pt x="1" y="74"/>
                    <a:pt x="0" y="75"/>
                    <a:pt x="0" y="76"/>
                  </a:cubicBezTo>
                  <a:moveTo>
                    <a:pt x="67" y="115"/>
                  </a:moveTo>
                  <a:cubicBezTo>
                    <a:pt x="67" y="116"/>
                    <a:pt x="66" y="116"/>
                    <a:pt x="66" y="116"/>
                  </a:cubicBezTo>
                  <a:cubicBezTo>
                    <a:pt x="66" y="116"/>
                    <a:pt x="67" y="117"/>
                    <a:pt x="67" y="117"/>
                  </a:cubicBezTo>
                  <a:cubicBezTo>
                    <a:pt x="67" y="118"/>
                    <a:pt x="66" y="116"/>
                    <a:pt x="66" y="117"/>
                  </a:cubicBezTo>
                  <a:cubicBezTo>
                    <a:pt x="66" y="116"/>
                    <a:pt x="67" y="115"/>
                    <a:pt x="67" y="115"/>
                  </a:cubicBezTo>
                  <a:moveTo>
                    <a:pt x="71" y="115"/>
                  </a:moveTo>
                  <a:cubicBezTo>
                    <a:pt x="71" y="116"/>
                    <a:pt x="70" y="115"/>
                    <a:pt x="70" y="115"/>
                  </a:cubicBezTo>
                  <a:cubicBezTo>
                    <a:pt x="69" y="115"/>
                    <a:pt x="70" y="115"/>
                    <a:pt x="71" y="115"/>
                  </a:cubicBezTo>
                  <a:moveTo>
                    <a:pt x="67" y="120"/>
                  </a:moveTo>
                  <a:cubicBezTo>
                    <a:pt x="66" y="120"/>
                    <a:pt x="66" y="120"/>
                    <a:pt x="66" y="119"/>
                  </a:cubicBezTo>
                  <a:cubicBezTo>
                    <a:pt x="66" y="120"/>
                    <a:pt x="67" y="118"/>
                    <a:pt x="67" y="120"/>
                  </a:cubicBezTo>
                  <a:moveTo>
                    <a:pt x="70" y="118"/>
                  </a:moveTo>
                  <a:cubicBezTo>
                    <a:pt x="70" y="119"/>
                    <a:pt x="69" y="118"/>
                    <a:pt x="69" y="118"/>
                  </a:cubicBezTo>
                  <a:cubicBezTo>
                    <a:pt x="68" y="118"/>
                    <a:pt x="69" y="118"/>
                    <a:pt x="68" y="118"/>
                  </a:cubicBezTo>
                  <a:cubicBezTo>
                    <a:pt x="68" y="117"/>
                    <a:pt x="69" y="118"/>
                    <a:pt x="70" y="118"/>
                  </a:cubicBezTo>
                  <a:moveTo>
                    <a:pt x="66" y="117"/>
                  </a:move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5" y="118"/>
                    <a:pt x="65" y="119"/>
                    <a:pt x="65" y="119"/>
                  </a:cubicBezTo>
                  <a:cubicBezTo>
                    <a:pt x="64" y="118"/>
                    <a:pt x="65" y="119"/>
                    <a:pt x="65" y="118"/>
                  </a:cubicBezTo>
                  <a:cubicBezTo>
                    <a:pt x="65" y="118"/>
                    <a:pt x="65" y="117"/>
                    <a:pt x="64" y="117"/>
                  </a:cubicBezTo>
                  <a:cubicBezTo>
                    <a:pt x="64" y="116"/>
                    <a:pt x="65" y="117"/>
                    <a:pt x="65" y="117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6" y="117"/>
                    <a:pt x="66" y="117"/>
                  </a:cubicBezTo>
                  <a:cubicBezTo>
                    <a:pt x="66" y="117"/>
                    <a:pt x="66" y="117"/>
                    <a:pt x="66" y="117"/>
                  </a:cubicBezTo>
                  <a:moveTo>
                    <a:pt x="58" y="119"/>
                  </a:moveTo>
                  <a:cubicBezTo>
                    <a:pt x="58" y="119"/>
                    <a:pt x="58" y="121"/>
                    <a:pt x="57" y="120"/>
                  </a:cubicBezTo>
                  <a:cubicBezTo>
                    <a:pt x="57" y="120"/>
                    <a:pt x="56" y="120"/>
                    <a:pt x="56" y="120"/>
                  </a:cubicBezTo>
                  <a:cubicBezTo>
                    <a:pt x="56" y="118"/>
                    <a:pt x="57" y="118"/>
                    <a:pt x="58" y="119"/>
                  </a:cubicBezTo>
                  <a:cubicBezTo>
                    <a:pt x="58" y="118"/>
                    <a:pt x="57" y="118"/>
                    <a:pt x="57" y="118"/>
                  </a:cubicBezTo>
                  <a:cubicBezTo>
                    <a:pt x="57" y="118"/>
                    <a:pt x="55" y="118"/>
                    <a:pt x="55" y="117"/>
                  </a:cubicBezTo>
                  <a:cubicBezTo>
                    <a:pt x="55" y="117"/>
                    <a:pt x="56" y="117"/>
                    <a:pt x="56" y="117"/>
                  </a:cubicBezTo>
                  <a:cubicBezTo>
                    <a:pt x="56" y="117"/>
                    <a:pt x="57" y="116"/>
                    <a:pt x="56" y="116"/>
                  </a:cubicBezTo>
                  <a:cubicBezTo>
                    <a:pt x="57" y="115"/>
                    <a:pt x="59" y="116"/>
                    <a:pt x="59" y="115"/>
                  </a:cubicBezTo>
                  <a:cubicBezTo>
                    <a:pt x="59" y="116"/>
                    <a:pt x="59" y="116"/>
                    <a:pt x="58" y="117"/>
                  </a:cubicBezTo>
                  <a:cubicBezTo>
                    <a:pt x="58" y="117"/>
                    <a:pt x="59" y="118"/>
                    <a:pt x="59" y="117"/>
                  </a:cubicBezTo>
                  <a:cubicBezTo>
                    <a:pt x="60" y="118"/>
                    <a:pt x="59" y="118"/>
                    <a:pt x="58" y="118"/>
                  </a:cubicBezTo>
                  <a:cubicBezTo>
                    <a:pt x="58" y="118"/>
                    <a:pt x="58" y="117"/>
                    <a:pt x="58" y="117"/>
                  </a:cubicBezTo>
                  <a:cubicBezTo>
                    <a:pt x="58" y="117"/>
                    <a:pt x="57" y="116"/>
                    <a:pt x="57" y="117"/>
                  </a:cubicBezTo>
                  <a:cubicBezTo>
                    <a:pt x="57" y="118"/>
                    <a:pt x="57" y="117"/>
                    <a:pt x="58" y="117"/>
                  </a:cubicBezTo>
                  <a:cubicBezTo>
                    <a:pt x="58" y="117"/>
                    <a:pt x="57" y="118"/>
                    <a:pt x="58" y="118"/>
                  </a:cubicBezTo>
                  <a:cubicBezTo>
                    <a:pt x="58" y="118"/>
                    <a:pt x="58" y="118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moveTo>
                    <a:pt x="68" y="122"/>
                  </a:moveTo>
                  <a:cubicBezTo>
                    <a:pt x="67" y="122"/>
                    <a:pt x="67" y="123"/>
                    <a:pt x="66" y="123"/>
                  </a:cubicBezTo>
                  <a:cubicBezTo>
                    <a:pt x="66" y="124"/>
                    <a:pt x="66" y="123"/>
                    <a:pt x="66" y="124"/>
                  </a:cubicBezTo>
                  <a:cubicBezTo>
                    <a:pt x="65" y="125"/>
                    <a:pt x="64" y="125"/>
                    <a:pt x="62" y="126"/>
                  </a:cubicBezTo>
                  <a:cubicBezTo>
                    <a:pt x="62" y="126"/>
                    <a:pt x="62" y="126"/>
                    <a:pt x="62" y="125"/>
                  </a:cubicBezTo>
                  <a:cubicBezTo>
                    <a:pt x="61" y="124"/>
                    <a:pt x="62" y="124"/>
                    <a:pt x="61" y="123"/>
                  </a:cubicBezTo>
                  <a:cubicBezTo>
                    <a:pt x="62" y="122"/>
                    <a:pt x="62" y="123"/>
                    <a:pt x="63" y="122"/>
                  </a:cubicBezTo>
                  <a:cubicBezTo>
                    <a:pt x="62" y="121"/>
                    <a:pt x="62" y="122"/>
                    <a:pt x="61" y="122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2" y="122"/>
                    <a:pt x="63" y="120"/>
                    <a:pt x="64" y="120"/>
                  </a:cubicBezTo>
                  <a:cubicBezTo>
                    <a:pt x="64" y="121"/>
                    <a:pt x="64" y="121"/>
                    <a:pt x="63" y="121"/>
                  </a:cubicBezTo>
                  <a:cubicBezTo>
                    <a:pt x="63" y="121"/>
                    <a:pt x="63" y="122"/>
                    <a:pt x="63" y="123"/>
                  </a:cubicBezTo>
                  <a:cubicBezTo>
                    <a:pt x="64" y="123"/>
                    <a:pt x="64" y="122"/>
                    <a:pt x="64" y="122"/>
                  </a:cubicBezTo>
                  <a:cubicBezTo>
                    <a:pt x="65" y="122"/>
                    <a:pt x="66" y="122"/>
                    <a:pt x="67" y="121"/>
                  </a:cubicBezTo>
                  <a:cubicBezTo>
                    <a:pt x="67" y="121"/>
                    <a:pt x="67" y="122"/>
                    <a:pt x="68" y="122"/>
                  </a:cubicBezTo>
                  <a:moveTo>
                    <a:pt x="65" y="123"/>
                  </a:moveTo>
                  <a:cubicBezTo>
                    <a:pt x="65" y="122"/>
                    <a:pt x="65" y="123"/>
                    <a:pt x="64" y="122"/>
                  </a:cubicBezTo>
                  <a:cubicBezTo>
                    <a:pt x="65" y="124"/>
                    <a:pt x="65" y="123"/>
                    <a:pt x="66" y="123"/>
                  </a:cubicBezTo>
                  <a:cubicBezTo>
                    <a:pt x="67" y="123"/>
                    <a:pt x="65" y="123"/>
                    <a:pt x="65" y="123"/>
                  </a:cubicBezTo>
                  <a:moveTo>
                    <a:pt x="60" y="120"/>
                  </a:moveTo>
                  <a:cubicBezTo>
                    <a:pt x="60" y="119"/>
                    <a:pt x="60" y="119"/>
                    <a:pt x="60" y="119"/>
                  </a:cubicBezTo>
                  <a:cubicBezTo>
                    <a:pt x="60" y="118"/>
                    <a:pt x="59" y="119"/>
                    <a:pt x="59" y="119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0" y="120"/>
                    <a:pt x="59" y="121"/>
                    <a:pt x="60" y="120"/>
                  </a:cubicBezTo>
                  <a:cubicBezTo>
                    <a:pt x="60" y="121"/>
                    <a:pt x="60" y="121"/>
                    <a:pt x="59" y="121"/>
                  </a:cubicBezTo>
                  <a:cubicBezTo>
                    <a:pt x="59" y="121"/>
                    <a:pt x="59" y="120"/>
                    <a:pt x="59" y="120"/>
                  </a:cubicBezTo>
                  <a:cubicBezTo>
                    <a:pt x="59" y="120"/>
                    <a:pt x="58" y="121"/>
                    <a:pt x="58" y="121"/>
                  </a:cubicBezTo>
                  <a:cubicBezTo>
                    <a:pt x="58" y="120"/>
                    <a:pt x="58" y="120"/>
                    <a:pt x="59" y="120"/>
                  </a:cubicBezTo>
                  <a:cubicBezTo>
                    <a:pt x="59" y="119"/>
                    <a:pt x="59" y="118"/>
                    <a:pt x="60" y="118"/>
                  </a:cubicBezTo>
                  <a:cubicBezTo>
                    <a:pt x="60" y="118"/>
                    <a:pt x="60" y="118"/>
                    <a:pt x="60" y="119"/>
                  </a:cubicBezTo>
                  <a:cubicBezTo>
                    <a:pt x="60" y="118"/>
                    <a:pt x="60" y="117"/>
                    <a:pt x="61" y="117"/>
                  </a:cubicBezTo>
                  <a:cubicBezTo>
                    <a:pt x="61" y="118"/>
                    <a:pt x="61" y="118"/>
                    <a:pt x="62" y="118"/>
                  </a:cubicBezTo>
                  <a:cubicBezTo>
                    <a:pt x="62" y="120"/>
                    <a:pt x="61" y="120"/>
                    <a:pt x="60" y="120"/>
                  </a:cubicBezTo>
                  <a:cubicBezTo>
                    <a:pt x="60" y="119"/>
                    <a:pt x="61" y="119"/>
                    <a:pt x="60" y="119"/>
                  </a:cubicBezTo>
                  <a:cubicBezTo>
                    <a:pt x="60" y="119"/>
                    <a:pt x="60" y="120"/>
                    <a:pt x="60" y="120"/>
                  </a:cubicBezTo>
                  <a:moveTo>
                    <a:pt x="70" y="113"/>
                  </a:moveTo>
                  <a:cubicBezTo>
                    <a:pt x="70" y="113"/>
                    <a:pt x="70" y="113"/>
                    <a:pt x="70" y="113"/>
                  </a:cubicBezTo>
                  <a:cubicBezTo>
                    <a:pt x="70" y="113"/>
                    <a:pt x="69" y="114"/>
                    <a:pt x="69" y="114"/>
                  </a:cubicBezTo>
                  <a:cubicBezTo>
                    <a:pt x="68" y="114"/>
                    <a:pt x="68" y="114"/>
                    <a:pt x="68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1"/>
                    <a:pt x="67" y="112"/>
                    <a:pt x="66" y="112"/>
                  </a:cubicBezTo>
                  <a:cubicBezTo>
                    <a:pt x="66" y="111"/>
                    <a:pt x="67" y="112"/>
                    <a:pt x="67" y="112"/>
                  </a:cubicBezTo>
                  <a:cubicBezTo>
                    <a:pt x="67" y="111"/>
                    <a:pt x="67" y="111"/>
                    <a:pt x="68" y="111"/>
                  </a:cubicBezTo>
                  <a:cubicBezTo>
                    <a:pt x="68" y="110"/>
                    <a:pt x="69" y="110"/>
                    <a:pt x="69" y="110"/>
                  </a:cubicBezTo>
                  <a:cubicBezTo>
                    <a:pt x="70" y="111"/>
                    <a:pt x="69" y="111"/>
                    <a:pt x="70" y="111"/>
                  </a:cubicBezTo>
                  <a:cubicBezTo>
                    <a:pt x="69" y="110"/>
                    <a:pt x="68" y="111"/>
                    <a:pt x="68" y="111"/>
                  </a:cubicBezTo>
                  <a:cubicBezTo>
                    <a:pt x="68" y="112"/>
                    <a:pt x="69" y="113"/>
                    <a:pt x="69" y="113"/>
                  </a:cubicBezTo>
                  <a:cubicBezTo>
                    <a:pt x="69" y="112"/>
                    <a:pt x="69" y="112"/>
                    <a:pt x="68" y="112"/>
                  </a:cubicBezTo>
                  <a:cubicBezTo>
                    <a:pt x="69" y="111"/>
                    <a:pt x="70" y="113"/>
                    <a:pt x="70" y="113"/>
                  </a:cubicBezTo>
                  <a:moveTo>
                    <a:pt x="56" y="120"/>
                  </a:moveTo>
                  <a:cubicBezTo>
                    <a:pt x="56" y="122"/>
                    <a:pt x="55" y="120"/>
                    <a:pt x="55" y="120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5" y="121"/>
                    <a:pt x="55" y="122"/>
                    <a:pt x="54" y="122"/>
                  </a:cubicBezTo>
                  <a:cubicBezTo>
                    <a:pt x="54" y="120"/>
                    <a:pt x="53" y="121"/>
                    <a:pt x="53" y="120"/>
                  </a:cubicBezTo>
                  <a:cubicBezTo>
                    <a:pt x="53" y="120"/>
                    <a:pt x="53" y="119"/>
                    <a:pt x="53" y="120"/>
                  </a:cubicBezTo>
                  <a:cubicBezTo>
                    <a:pt x="53" y="118"/>
                    <a:pt x="54" y="119"/>
                    <a:pt x="54" y="119"/>
                  </a:cubicBezTo>
                  <a:cubicBezTo>
                    <a:pt x="54" y="120"/>
                    <a:pt x="53" y="119"/>
                    <a:pt x="54" y="121"/>
                  </a:cubicBezTo>
                  <a:cubicBezTo>
                    <a:pt x="54" y="121"/>
                    <a:pt x="54" y="120"/>
                    <a:pt x="54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4" y="118"/>
                    <a:pt x="55" y="118"/>
                  </a:cubicBezTo>
                  <a:cubicBezTo>
                    <a:pt x="56" y="119"/>
                    <a:pt x="55" y="121"/>
                    <a:pt x="56" y="120"/>
                  </a:cubicBezTo>
                  <a:moveTo>
                    <a:pt x="76" y="114"/>
                  </a:moveTo>
                  <a:cubicBezTo>
                    <a:pt x="76" y="114"/>
                    <a:pt x="76" y="115"/>
                    <a:pt x="76" y="114"/>
                  </a:cubicBezTo>
                  <a:cubicBezTo>
                    <a:pt x="77" y="115"/>
                    <a:pt x="76" y="115"/>
                    <a:pt x="76" y="114"/>
                  </a:cubicBezTo>
                  <a:moveTo>
                    <a:pt x="111" y="42"/>
                  </a:moveTo>
                  <a:cubicBezTo>
                    <a:pt x="110" y="43"/>
                    <a:pt x="110" y="41"/>
                    <a:pt x="109" y="41"/>
                  </a:cubicBezTo>
                  <a:cubicBezTo>
                    <a:pt x="110" y="41"/>
                    <a:pt x="110" y="42"/>
                    <a:pt x="111" y="42"/>
                  </a:cubicBezTo>
                  <a:moveTo>
                    <a:pt x="75" y="113"/>
                  </a:moveTo>
                  <a:cubicBezTo>
                    <a:pt x="75" y="114"/>
                    <a:pt x="75" y="114"/>
                    <a:pt x="75" y="115"/>
                  </a:cubicBezTo>
                  <a:cubicBezTo>
                    <a:pt x="75" y="115"/>
                    <a:pt x="74" y="115"/>
                    <a:pt x="74" y="114"/>
                  </a:cubicBezTo>
                  <a:cubicBezTo>
                    <a:pt x="74" y="115"/>
                    <a:pt x="75" y="114"/>
                    <a:pt x="75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113"/>
                    <a:pt x="75" y="113"/>
                    <a:pt x="75" y="113"/>
                  </a:cubicBezTo>
                  <a:moveTo>
                    <a:pt x="122" y="31"/>
                  </a:moveTo>
                  <a:cubicBezTo>
                    <a:pt x="122" y="31"/>
                    <a:pt x="122" y="31"/>
                    <a:pt x="123" y="32"/>
                  </a:cubicBezTo>
                  <a:cubicBezTo>
                    <a:pt x="123" y="31"/>
                    <a:pt x="123" y="31"/>
                    <a:pt x="124" y="31"/>
                  </a:cubicBezTo>
                  <a:cubicBezTo>
                    <a:pt x="124" y="31"/>
                    <a:pt x="125" y="32"/>
                    <a:pt x="125" y="32"/>
                  </a:cubicBezTo>
                  <a:cubicBezTo>
                    <a:pt x="126" y="33"/>
                    <a:pt x="127" y="34"/>
                    <a:pt x="128" y="35"/>
                  </a:cubicBezTo>
                  <a:cubicBezTo>
                    <a:pt x="128" y="35"/>
                    <a:pt x="128" y="36"/>
                    <a:pt x="128" y="36"/>
                  </a:cubicBezTo>
                  <a:cubicBezTo>
                    <a:pt x="129" y="37"/>
                    <a:pt x="129" y="38"/>
                    <a:pt x="130" y="39"/>
                  </a:cubicBezTo>
                  <a:cubicBezTo>
                    <a:pt x="131" y="40"/>
                    <a:pt x="132" y="41"/>
                    <a:pt x="132" y="42"/>
                  </a:cubicBezTo>
                  <a:cubicBezTo>
                    <a:pt x="133" y="42"/>
                    <a:pt x="132" y="43"/>
                    <a:pt x="133" y="43"/>
                  </a:cubicBezTo>
                  <a:cubicBezTo>
                    <a:pt x="133" y="43"/>
                    <a:pt x="133" y="43"/>
                    <a:pt x="133" y="44"/>
                  </a:cubicBezTo>
                  <a:cubicBezTo>
                    <a:pt x="134" y="44"/>
                    <a:pt x="133" y="45"/>
                    <a:pt x="134" y="45"/>
                  </a:cubicBezTo>
                  <a:cubicBezTo>
                    <a:pt x="134" y="47"/>
                    <a:pt x="135" y="48"/>
                    <a:pt x="135" y="50"/>
                  </a:cubicBezTo>
                  <a:cubicBezTo>
                    <a:pt x="134" y="50"/>
                    <a:pt x="135" y="51"/>
                    <a:pt x="134" y="51"/>
                  </a:cubicBezTo>
                  <a:cubicBezTo>
                    <a:pt x="134" y="52"/>
                    <a:pt x="134" y="51"/>
                    <a:pt x="135" y="50"/>
                  </a:cubicBezTo>
                  <a:cubicBezTo>
                    <a:pt x="136" y="52"/>
                    <a:pt x="136" y="53"/>
                    <a:pt x="137" y="54"/>
                  </a:cubicBezTo>
                  <a:cubicBezTo>
                    <a:pt x="137" y="54"/>
                    <a:pt x="136" y="54"/>
                    <a:pt x="136" y="55"/>
                  </a:cubicBezTo>
                  <a:cubicBezTo>
                    <a:pt x="136" y="55"/>
                    <a:pt x="138" y="56"/>
                    <a:pt x="137" y="56"/>
                  </a:cubicBezTo>
                  <a:cubicBezTo>
                    <a:pt x="139" y="56"/>
                    <a:pt x="137" y="57"/>
                    <a:pt x="138" y="58"/>
                  </a:cubicBezTo>
                  <a:cubicBezTo>
                    <a:pt x="138" y="57"/>
                    <a:pt x="139" y="57"/>
                    <a:pt x="139" y="57"/>
                  </a:cubicBezTo>
                  <a:cubicBezTo>
                    <a:pt x="139" y="56"/>
                    <a:pt x="138" y="57"/>
                    <a:pt x="137" y="56"/>
                  </a:cubicBezTo>
                  <a:cubicBezTo>
                    <a:pt x="137" y="55"/>
                    <a:pt x="138" y="55"/>
                    <a:pt x="138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3"/>
                    <a:pt x="137" y="54"/>
                    <a:pt x="137" y="53"/>
                  </a:cubicBezTo>
                  <a:cubicBezTo>
                    <a:pt x="137" y="53"/>
                    <a:pt x="138" y="53"/>
                    <a:pt x="138" y="53"/>
                  </a:cubicBezTo>
                  <a:cubicBezTo>
                    <a:pt x="138" y="52"/>
                    <a:pt x="137" y="52"/>
                    <a:pt x="138" y="51"/>
                  </a:cubicBezTo>
                  <a:cubicBezTo>
                    <a:pt x="137" y="51"/>
                    <a:pt x="136" y="50"/>
                    <a:pt x="136" y="49"/>
                  </a:cubicBezTo>
                  <a:cubicBezTo>
                    <a:pt x="136" y="49"/>
                    <a:pt x="137" y="50"/>
                    <a:pt x="137" y="50"/>
                  </a:cubicBezTo>
                  <a:cubicBezTo>
                    <a:pt x="137" y="50"/>
                    <a:pt x="138" y="49"/>
                    <a:pt x="138" y="49"/>
                  </a:cubicBezTo>
                  <a:cubicBezTo>
                    <a:pt x="138" y="48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6" y="48"/>
                    <a:pt x="135" y="49"/>
                    <a:pt x="136" y="48"/>
                  </a:cubicBezTo>
                  <a:cubicBezTo>
                    <a:pt x="137" y="47"/>
                    <a:pt x="136" y="48"/>
                    <a:pt x="137" y="48"/>
                  </a:cubicBezTo>
                  <a:cubicBezTo>
                    <a:pt x="137" y="48"/>
                    <a:pt x="138" y="48"/>
                    <a:pt x="138" y="48"/>
                  </a:cubicBezTo>
                  <a:cubicBezTo>
                    <a:pt x="139" y="47"/>
                    <a:pt x="138" y="47"/>
                    <a:pt x="138" y="46"/>
                  </a:cubicBezTo>
                  <a:cubicBezTo>
                    <a:pt x="137" y="46"/>
                    <a:pt x="138" y="47"/>
                    <a:pt x="137" y="47"/>
                  </a:cubicBezTo>
                  <a:cubicBezTo>
                    <a:pt x="136" y="48"/>
                    <a:pt x="136" y="47"/>
                    <a:pt x="136" y="47"/>
                  </a:cubicBezTo>
                  <a:cubicBezTo>
                    <a:pt x="136" y="46"/>
                    <a:pt x="136" y="46"/>
                    <a:pt x="137" y="46"/>
                  </a:cubicBezTo>
                  <a:cubicBezTo>
                    <a:pt x="137" y="45"/>
                    <a:pt x="138" y="45"/>
                    <a:pt x="138" y="44"/>
                  </a:cubicBezTo>
                  <a:cubicBezTo>
                    <a:pt x="139" y="44"/>
                    <a:pt x="140" y="44"/>
                    <a:pt x="139" y="45"/>
                  </a:cubicBezTo>
                  <a:cubicBezTo>
                    <a:pt x="139" y="46"/>
                    <a:pt x="139" y="44"/>
                    <a:pt x="140" y="44"/>
                  </a:cubicBezTo>
                  <a:cubicBezTo>
                    <a:pt x="141" y="45"/>
                    <a:pt x="141" y="46"/>
                    <a:pt x="141" y="46"/>
                  </a:cubicBezTo>
                  <a:cubicBezTo>
                    <a:pt x="141" y="46"/>
                    <a:pt x="141" y="47"/>
                    <a:pt x="141" y="47"/>
                  </a:cubicBezTo>
                  <a:cubicBezTo>
                    <a:pt x="142" y="48"/>
                    <a:pt x="141" y="50"/>
                    <a:pt x="142" y="51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2" y="54"/>
                    <a:pt x="142" y="57"/>
                    <a:pt x="142" y="59"/>
                  </a:cubicBezTo>
                  <a:cubicBezTo>
                    <a:pt x="142" y="59"/>
                    <a:pt x="142" y="60"/>
                    <a:pt x="142" y="61"/>
                  </a:cubicBezTo>
                  <a:cubicBezTo>
                    <a:pt x="141" y="65"/>
                    <a:pt x="140" y="70"/>
                    <a:pt x="138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36" y="75"/>
                    <a:pt x="136" y="76"/>
                    <a:pt x="136" y="77"/>
                  </a:cubicBezTo>
                  <a:cubicBezTo>
                    <a:pt x="135" y="78"/>
                    <a:pt x="135" y="78"/>
                    <a:pt x="135" y="79"/>
                  </a:cubicBezTo>
                  <a:cubicBezTo>
                    <a:pt x="134" y="79"/>
                    <a:pt x="134" y="79"/>
                    <a:pt x="133" y="79"/>
                  </a:cubicBezTo>
                  <a:cubicBezTo>
                    <a:pt x="133" y="81"/>
                    <a:pt x="132" y="82"/>
                    <a:pt x="131" y="83"/>
                  </a:cubicBezTo>
                  <a:cubicBezTo>
                    <a:pt x="131" y="83"/>
                    <a:pt x="130" y="82"/>
                    <a:pt x="131" y="82"/>
                  </a:cubicBezTo>
                  <a:cubicBezTo>
                    <a:pt x="130" y="82"/>
                    <a:pt x="130" y="84"/>
                    <a:pt x="131" y="84"/>
                  </a:cubicBezTo>
                  <a:cubicBezTo>
                    <a:pt x="130" y="85"/>
                    <a:pt x="129" y="86"/>
                    <a:pt x="128" y="85"/>
                  </a:cubicBezTo>
                  <a:cubicBezTo>
                    <a:pt x="128" y="87"/>
                    <a:pt x="125" y="87"/>
                    <a:pt x="126" y="89"/>
                  </a:cubicBezTo>
                  <a:cubicBezTo>
                    <a:pt x="126" y="89"/>
                    <a:pt x="125" y="89"/>
                    <a:pt x="125" y="89"/>
                  </a:cubicBezTo>
                  <a:cubicBezTo>
                    <a:pt x="125" y="89"/>
                    <a:pt x="125" y="89"/>
                    <a:pt x="125" y="90"/>
                  </a:cubicBezTo>
                  <a:cubicBezTo>
                    <a:pt x="124" y="90"/>
                    <a:pt x="122" y="91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1" y="93"/>
                    <a:pt x="121" y="92"/>
                    <a:pt x="120" y="92"/>
                  </a:cubicBezTo>
                  <a:cubicBezTo>
                    <a:pt x="120" y="93"/>
                    <a:pt x="119" y="94"/>
                    <a:pt x="118" y="94"/>
                  </a:cubicBezTo>
                  <a:cubicBezTo>
                    <a:pt x="118" y="94"/>
                    <a:pt x="118" y="94"/>
                    <a:pt x="119" y="94"/>
                  </a:cubicBezTo>
                  <a:cubicBezTo>
                    <a:pt x="118" y="94"/>
                    <a:pt x="118" y="95"/>
                    <a:pt x="117" y="95"/>
                  </a:cubicBezTo>
                  <a:cubicBezTo>
                    <a:pt x="117" y="95"/>
                    <a:pt x="117" y="96"/>
                    <a:pt x="117" y="96"/>
                  </a:cubicBezTo>
                  <a:cubicBezTo>
                    <a:pt x="116" y="96"/>
                    <a:pt x="116" y="96"/>
                    <a:pt x="115" y="96"/>
                  </a:cubicBezTo>
                  <a:cubicBezTo>
                    <a:pt x="115" y="97"/>
                    <a:pt x="114" y="97"/>
                    <a:pt x="114" y="98"/>
                  </a:cubicBezTo>
                  <a:cubicBezTo>
                    <a:pt x="114" y="98"/>
                    <a:pt x="114" y="99"/>
                    <a:pt x="113" y="99"/>
                  </a:cubicBezTo>
                  <a:cubicBezTo>
                    <a:pt x="112" y="100"/>
                    <a:pt x="111" y="100"/>
                    <a:pt x="110" y="101"/>
                  </a:cubicBezTo>
                  <a:cubicBezTo>
                    <a:pt x="109" y="101"/>
                    <a:pt x="109" y="103"/>
                    <a:pt x="108" y="102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07" y="103"/>
                    <a:pt x="107" y="103"/>
                    <a:pt x="107" y="103"/>
                  </a:cubicBezTo>
                  <a:cubicBezTo>
                    <a:pt x="107" y="103"/>
                    <a:pt x="107" y="104"/>
                    <a:pt x="106" y="104"/>
                  </a:cubicBezTo>
                  <a:cubicBezTo>
                    <a:pt x="105" y="105"/>
                    <a:pt x="104" y="105"/>
                    <a:pt x="104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3" y="106"/>
                    <a:pt x="102" y="106"/>
                  </a:cubicBezTo>
                  <a:cubicBezTo>
                    <a:pt x="102" y="106"/>
                    <a:pt x="102" y="107"/>
                    <a:pt x="102" y="107"/>
                  </a:cubicBezTo>
                  <a:cubicBezTo>
                    <a:pt x="102" y="107"/>
                    <a:pt x="102" y="107"/>
                    <a:pt x="101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0" y="108"/>
                    <a:pt x="98" y="108"/>
                    <a:pt x="98" y="109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7" y="109"/>
                    <a:pt x="96" y="111"/>
                    <a:pt x="95" y="110"/>
                  </a:cubicBezTo>
                  <a:cubicBezTo>
                    <a:pt x="95" y="111"/>
                    <a:pt x="94" y="111"/>
                    <a:pt x="93" y="111"/>
                  </a:cubicBezTo>
                  <a:cubicBezTo>
                    <a:pt x="92" y="111"/>
                    <a:pt x="93" y="111"/>
                    <a:pt x="93" y="110"/>
                  </a:cubicBezTo>
                  <a:cubicBezTo>
                    <a:pt x="92" y="111"/>
                    <a:pt x="93" y="111"/>
                    <a:pt x="93" y="111"/>
                  </a:cubicBezTo>
                  <a:cubicBezTo>
                    <a:pt x="92" y="111"/>
                    <a:pt x="92" y="112"/>
                    <a:pt x="91" y="112"/>
                  </a:cubicBezTo>
                  <a:cubicBezTo>
                    <a:pt x="91" y="112"/>
                    <a:pt x="91" y="113"/>
                    <a:pt x="91" y="113"/>
                  </a:cubicBezTo>
                  <a:cubicBezTo>
                    <a:pt x="90" y="114"/>
                    <a:pt x="88" y="114"/>
                    <a:pt x="87" y="11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5" y="116"/>
                    <a:pt x="84" y="116"/>
                    <a:pt x="83" y="116"/>
                  </a:cubicBezTo>
                  <a:cubicBezTo>
                    <a:pt x="83" y="116"/>
                    <a:pt x="83" y="117"/>
                    <a:pt x="82" y="117"/>
                  </a:cubicBezTo>
                  <a:cubicBezTo>
                    <a:pt x="82" y="117"/>
                    <a:pt x="82" y="116"/>
                    <a:pt x="81" y="116"/>
                  </a:cubicBezTo>
                  <a:cubicBezTo>
                    <a:pt x="81" y="116"/>
                    <a:pt x="81" y="117"/>
                    <a:pt x="81" y="117"/>
                  </a:cubicBezTo>
                  <a:cubicBezTo>
                    <a:pt x="80" y="117"/>
                    <a:pt x="78" y="117"/>
                    <a:pt x="77" y="117"/>
                  </a:cubicBezTo>
                  <a:cubicBezTo>
                    <a:pt x="77" y="116"/>
                    <a:pt x="78" y="117"/>
                    <a:pt x="78" y="117"/>
                  </a:cubicBezTo>
                  <a:cubicBezTo>
                    <a:pt x="78" y="117"/>
                    <a:pt x="79" y="115"/>
                    <a:pt x="79" y="116"/>
                  </a:cubicBezTo>
                  <a:cubicBezTo>
                    <a:pt x="80" y="116"/>
                    <a:pt x="79" y="115"/>
                    <a:pt x="80" y="115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5"/>
                    <a:pt x="80" y="115"/>
                    <a:pt x="81" y="115"/>
                  </a:cubicBezTo>
                  <a:cubicBezTo>
                    <a:pt x="81" y="114"/>
                    <a:pt x="80" y="115"/>
                    <a:pt x="80" y="114"/>
                  </a:cubicBezTo>
                  <a:cubicBezTo>
                    <a:pt x="81" y="114"/>
                    <a:pt x="81" y="114"/>
                    <a:pt x="82" y="113"/>
                  </a:cubicBezTo>
                  <a:cubicBezTo>
                    <a:pt x="82" y="112"/>
                    <a:pt x="81" y="113"/>
                    <a:pt x="81" y="112"/>
                  </a:cubicBezTo>
                  <a:cubicBezTo>
                    <a:pt x="82" y="112"/>
                    <a:pt x="82" y="110"/>
                    <a:pt x="84" y="111"/>
                  </a:cubicBezTo>
                  <a:cubicBezTo>
                    <a:pt x="84" y="111"/>
                    <a:pt x="84" y="110"/>
                    <a:pt x="83" y="110"/>
                  </a:cubicBezTo>
                  <a:cubicBezTo>
                    <a:pt x="84" y="110"/>
                    <a:pt x="84" y="111"/>
                    <a:pt x="84" y="110"/>
                  </a:cubicBezTo>
                  <a:cubicBezTo>
                    <a:pt x="84" y="110"/>
                    <a:pt x="84" y="111"/>
                    <a:pt x="84" y="111"/>
                  </a:cubicBezTo>
                  <a:cubicBezTo>
                    <a:pt x="85" y="110"/>
                    <a:pt x="86" y="109"/>
                    <a:pt x="87" y="109"/>
                  </a:cubicBezTo>
                  <a:cubicBezTo>
                    <a:pt x="87" y="109"/>
                    <a:pt x="87" y="109"/>
                    <a:pt x="86" y="109"/>
                  </a:cubicBezTo>
                  <a:cubicBezTo>
                    <a:pt x="87" y="109"/>
                    <a:pt x="88" y="108"/>
                    <a:pt x="89" y="108"/>
                  </a:cubicBezTo>
                  <a:cubicBezTo>
                    <a:pt x="90" y="108"/>
                    <a:pt x="89" y="107"/>
                    <a:pt x="89" y="107"/>
                  </a:cubicBezTo>
                  <a:cubicBezTo>
                    <a:pt x="90" y="107"/>
                    <a:pt x="90" y="107"/>
                    <a:pt x="91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1" y="107"/>
                    <a:pt x="92" y="107"/>
                    <a:pt x="91" y="106"/>
                  </a:cubicBezTo>
                  <a:cubicBezTo>
                    <a:pt x="91" y="105"/>
                    <a:pt x="90" y="106"/>
                    <a:pt x="90" y="106"/>
                  </a:cubicBezTo>
                  <a:cubicBezTo>
                    <a:pt x="90" y="105"/>
                    <a:pt x="89" y="105"/>
                    <a:pt x="89" y="105"/>
                  </a:cubicBezTo>
                  <a:cubicBezTo>
                    <a:pt x="89" y="105"/>
                    <a:pt x="89" y="106"/>
                    <a:pt x="89" y="106"/>
                  </a:cubicBezTo>
                  <a:cubicBezTo>
                    <a:pt x="89" y="106"/>
                    <a:pt x="89" y="106"/>
                    <a:pt x="90" y="106"/>
                  </a:cubicBezTo>
                  <a:cubicBezTo>
                    <a:pt x="86" y="107"/>
                    <a:pt x="85" y="109"/>
                    <a:pt x="81" y="109"/>
                  </a:cubicBezTo>
                  <a:cubicBezTo>
                    <a:pt x="81" y="109"/>
                    <a:pt x="81" y="109"/>
                    <a:pt x="81" y="108"/>
                  </a:cubicBezTo>
                  <a:cubicBezTo>
                    <a:pt x="80" y="109"/>
                    <a:pt x="79" y="109"/>
                    <a:pt x="78" y="109"/>
                  </a:cubicBezTo>
                  <a:cubicBezTo>
                    <a:pt x="78" y="109"/>
                    <a:pt x="79" y="110"/>
                    <a:pt x="78" y="110"/>
                  </a:cubicBezTo>
                  <a:cubicBezTo>
                    <a:pt x="78" y="110"/>
                    <a:pt x="77" y="110"/>
                    <a:pt x="77" y="109"/>
                  </a:cubicBezTo>
                  <a:cubicBezTo>
                    <a:pt x="77" y="109"/>
                    <a:pt x="77" y="109"/>
                    <a:pt x="77" y="110"/>
                  </a:cubicBezTo>
                  <a:cubicBezTo>
                    <a:pt x="77" y="110"/>
                    <a:pt x="77" y="109"/>
                    <a:pt x="77" y="109"/>
                  </a:cubicBezTo>
                  <a:cubicBezTo>
                    <a:pt x="76" y="108"/>
                    <a:pt x="77" y="108"/>
                    <a:pt x="77" y="107"/>
                  </a:cubicBezTo>
                  <a:cubicBezTo>
                    <a:pt x="78" y="108"/>
                    <a:pt x="78" y="108"/>
                    <a:pt x="78" y="107"/>
                  </a:cubicBezTo>
                  <a:cubicBezTo>
                    <a:pt x="79" y="108"/>
                    <a:pt x="78" y="108"/>
                    <a:pt x="78" y="108"/>
                  </a:cubicBezTo>
                  <a:cubicBezTo>
                    <a:pt x="79" y="109"/>
                    <a:pt x="79" y="108"/>
                    <a:pt x="79" y="107"/>
                  </a:cubicBezTo>
                  <a:cubicBezTo>
                    <a:pt x="79" y="107"/>
                    <a:pt x="79" y="106"/>
                    <a:pt x="80" y="107"/>
                  </a:cubicBezTo>
                  <a:cubicBezTo>
                    <a:pt x="80" y="107"/>
                    <a:pt x="80" y="107"/>
                    <a:pt x="79" y="108"/>
                  </a:cubicBezTo>
                  <a:cubicBezTo>
                    <a:pt x="80" y="108"/>
                    <a:pt x="80" y="107"/>
                    <a:pt x="80" y="107"/>
                  </a:cubicBezTo>
                  <a:cubicBezTo>
                    <a:pt x="81" y="107"/>
                    <a:pt x="82" y="106"/>
                    <a:pt x="82" y="106"/>
                  </a:cubicBezTo>
                  <a:cubicBezTo>
                    <a:pt x="83" y="106"/>
                    <a:pt x="83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5" y="105"/>
                    <a:pt x="87" y="104"/>
                    <a:pt x="88" y="104"/>
                  </a:cubicBezTo>
                  <a:cubicBezTo>
                    <a:pt x="89" y="105"/>
                    <a:pt x="88" y="105"/>
                    <a:pt x="88" y="105"/>
                  </a:cubicBezTo>
                  <a:cubicBezTo>
                    <a:pt x="88" y="106"/>
                    <a:pt x="88" y="104"/>
                    <a:pt x="88" y="104"/>
                  </a:cubicBezTo>
                  <a:cubicBezTo>
                    <a:pt x="90" y="104"/>
                    <a:pt x="92" y="103"/>
                    <a:pt x="93" y="102"/>
                  </a:cubicBezTo>
                  <a:cubicBezTo>
                    <a:pt x="94" y="103"/>
                    <a:pt x="94" y="102"/>
                    <a:pt x="94" y="103"/>
                  </a:cubicBezTo>
                  <a:cubicBezTo>
                    <a:pt x="94" y="103"/>
                    <a:pt x="94" y="102"/>
                    <a:pt x="94" y="102"/>
                  </a:cubicBezTo>
                  <a:cubicBezTo>
                    <a:pt x="95" y="102"/>
                    <a:pt x="97" y="102"/>
                    <a:pt x="98" y="101"/>
                  </a:cubicBezTo>
                  <a:cubicBezTo>
                    <a:pt x="98" y="100"/>
                    <a:pt x="99" y="100"/>
                    <a:pt x="99" y="100"/>
                  </a:cubicBezTo>
                  <a:cubicBezTo>
                    <a:pt x="100" y="100"/>
                    <a:pt x="100" y="100"/>
                    <a:pt x="100" y="99"/>
                  </a:cubicBezTo>
                  <a:cubicBezTo>
                    <a:pt x="101" y="99"/>
                    <a:pt x="101" y="99"/>
                    <a:pt x="101" y="99"/>
                  </a:cubicBezTo>
                  <a:cubicBezTo>
                    <a:pt x="101" y="99"/>
                    <a:pt x="102" y="99"/>
                    <a:pt x="102" y="99"/>
                  </a:cubicBezTo>
                  <a:cubicBezTo>
                    <a:pt x="102" y="99"/>
                    <a:pt x="103" y="98"/>
                    <a:pt x="103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5" y="96"/>
                    <a:pt x="105" y="97"/>
                    <a:pt x="105" y="96"/>
                  </a:cubicBezTo>
                  <a:cubicBezTo>
                    <a:pt x="105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5" y="95"/>
                    <a:pt x="106" y="95"/>
                    <a:pt x="106" y="95"/>
                  </a:cubicBezTo>
                  <a:cubicBezTo>
                    <a:pt x="108" y="94"/>
                    <a:pt x="109" y="93"/>
                    <a:pt x="112" y="91"/>
                  </a:cubicBezTo>
                  <a:cubicBezTo>
                    <a:pt x="112" y="91"/>
                    <a:pt x="113" y="90"/>
                    <a:pt x="114" y="89"/>
                  </a:cubicBezTo>
                  <a:cubicBezTo>
                    <a:pt x="114" y="89"/>
                    <a:pt x="115" y="89"/>
                    <a:pt x="115" y="89"/>
                  </a:cubicBezTo>
                  <a:cubicBezTo>
                    <a:pt x="115" y="89"/>
                    <a:pt x="115" y="87"/>
                    <a:pt x="117" y="88"/>
                  </a:cubicBezTo>
                  <a:cubicBezTo>
                    <a:pt x="116" y="87"/>
                    <a:pt x="117" y="86"/>
                    <a:pt x="118" y="86"/>
                  </a:cubicBezTo>
                  <a:cubicBezTo>
                    <a:pt x="118" y="86"/>
                    <a:pt x="118" y="87"/>
                    <a:pt x="118" y="87"/>
                  </a:cubicBezTo>
                  <a:cubicBezTo>
                    <a:pt x="118" y="87"/>
                    <a:pt x="119" y="86"/>
                    <a:pt x="118" y="86"/>
                  </a:cubicBezTo>
                  <a:cubicBezTo>
                    <a:pt x="118" y="86"/>
                    <a:pt x="119" y="86"/>
                    <a:pt x="119" y="85"/>
                  </a:cubicBezTo>
                  <a:cubicBezTo>
                    <a:pt x="119" y="85"/>
                    <a:pt x="119" y="85"/>
                    <a:pt x="119" y="86"/>
                  </a:cubicBezTo>
                  <a:cubicBezTo>
                    <a:pt x="119" y="84"/>
                    <a:pt x="120" y="84"/>
                    <a:pt x="121" y="83"/>
                  </a:cubicBezTo>
                  <a:cubicBezTo>
                    <a:pt x="122" y="83"/>
                    <a:pt x="123" y="82"/>
                    <a:pt x="124" y="81"/>
                  </a:cubicBezTo>
                  <a:cubicBezTo>
                    <a:pt x="123" y="81"/>
                    <a:pt x="123" y="82"/>
                    <a:pt x="122" y="81"/>
                  </a:cubicBezTo>
                  <a:cubicBezTo>
                    <a:pt x="123" y="80"/>
                    <a:pt x="123" y="79"/>
                    <a:pt x="123" y="78"/>
                  </a:cubicBezTo>
                  <a:cubicBezTo>
                    <a:pt x="124" y="78"/>
                    <a:pt x="125" y="77"/>
                    <a:pt x="125" y="77"/>
                  </a:cubicBezTo>
                  <a:cubicBezTo>
                    <a:pt x="126" y="77"/>
                    <a:pt x="125" y="77"/>
                    <a:pt x="125" y="77"/>
                  </a:cubicBezTo>
                  <a:cubicBezTo>
                    <a:pt x="126" y="77"/>
                    <a:pt x="126" y="76"/>
                    <a:pt x="125" y="76"/>
                  </a:cubicBezTo>
                  <a:cubicBezTo>
                    <a:pt x="125" y="76"/>
                    <a:pt x="125" y="76"/>
                    <a:pt x="126" y="76"/>
                  </a:cubicBezTo>
                  <a:cubicBezTo>
                    <a:pt x="126" y="75"/>
                    <a:pt x="126" y="74"/>
                    <a:pt x="126" y="74"/>
                  </a:cubicBezTo>
                  <a:cubicBezTo>
                    <a:pt x="127" y="73"/>
                    <a:pt x="127" y="72"/>
                    <a:pt x="127" y="71"/>
                  </a:cubicBezTo>
                  <a:cubicBezTo>
                    <a:pt x="128" y="72"/>
                    <a:pt x="129" y="71"/>
                    <a:pt x="128" y="70"/>
                  </a:cubicBezTo>
                  <a:cubicBezTo>
                    <a:pt x="127" y="70"/>
                    <a:pt x="129" y="72"/>
                    <a:pt x="127" y="71"/>
                  </a:cubicBezTo>
                  <a:cubicBezTo>
                    <a:pt x="128" y="69"/>
                    <a:pt x="129" y="67"/>
                    <a:pt x="129" y="65"/>
                  </a:cubicBezTo>
                  <a:cubicBezTo>
                    <a:pt x="130" y="66"/>
                    <a:pt x="130" y="65"/>
                    <a:pt x="130" y="65"/>
                  </a:cubicBezTo>
                  <a:cubicBezTo>
                    <a:pt x="130" y="65"/>
                    <a:pt x="130" y="65"/>
                    <a:pt x="129" y="65"/>
                  </a:cubicBezTo>
                  <a:cubicBezTo>
                    <a:pt x="129" y="64"/>
                    <a:pt x="130" y="63"/>
                    <a:pt x="130" y="62"/>
                  </a:cubicBezTo>
                  <a:cubicBezTo>
                    <a:pt x="130" y="61"/>
                    <a:pt x="130" y="60"/>
                    <a:pt x="130" y="60"/>
                  </a:cubicBezTo>
                  <a:cubicBezTo>
                    <a:pt x="130" y="59"/>
                    <a:pt x="130" y="58"/>
                    <a:pt x="130" y="57"/>
                  </a:cubicBezTo>
                  <a:cubicBezTo>
                    <a:pt x="130" y="57"/>
                    <a:pt x="130" y="56"/>
                    <a:pt x="130" y="56"/>
                  </a:cubicBezTo>
                  <a:cubicBezTo>
                    <a:pt x="130" y="55"/>
                    <a:pt x="130" y="54"/>
                    <a:pt x="130" y="53"/>
                  </a:cubicBezTo>
                  <a:cubicBezTo>
                    <a:pt x="129" y="51"/>
                    <a:pt x="129" y="50"/>
                    <a:pt x="129" y="49"/>
                  </a:cubicBezTo>
                  <a:cubicBezTo>
                    <a:pt x="128" y="48"/>
                    <a:pt x="128" y="48"/>
                    <a:pt x="128" y="47"/>
                  </a:cubicBezTo>
                  <a:cubicBezTo>
                    <a:pt x="127" y="46"/>
                    <a:pt x="127" y="45"/>
                    <a:pt x="126" y="44"/>
                  </a:cubicBezTo>
                  <a:cubicBezTo>
                    <a:pt x="126" y="42"/>
                    <a:pt x="124" y="41"/>
                    <a:pt x="124" y="40"/>
                  </a:cubicBezTo>
                  <a:cubicBezTo>
                    <a:pt x="124" y="40"/>
                    <a:pt x="124" y="39"/>
                    <a:pt x="124" y="39"/>
                  </a:cubicBezTo>
                  <a:cubicBezTo>
                    <a:pt x="123" y="39"/>
                    <a:pt x="123" y="39"/>
                    <a:pt x="123" y="38"/>
                  </a:cubicBezTo>
                  <a:cubicBezTo>
                    <a:pt x="123" y="38"/>
                    <a:pt x="123" y="37"/>
                    <a:pt x="122" y="37"/>
                  </a:cubicBezTo>
                  <a:cubicBezTo>
                    <a:pt x="121" y="36"/>
                    <a:pt x="121" y="36"/>
                    <a:pt x="121" y="35"/>
                  </a:cubicBezTo>
                  <a:cubicBezTo>
                    <a:pt x="120" y="35"/>
                    <a:pt x="120" y="34"/>
                    <a:pt x="120" y="34"/>
                  </a:cubicBezTo>
                  <a:cubicBezTo>
                    <a:pt x="120" y="33"/>
                    <a:pt x="120" y="33"/>
                    <a:pt x="121" y="33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2" y="35"/>
                    <a:pt x="122" y="34"/>
                    <a:pt x="123" y="33"/>
                  </a:cubicBezTo>
                  <a:cubicBezTo>
                    <a:pt x="123" y="33"/>
                    <a:pt x="122" y="34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22" y="31"/>
                    <a:pt x="122" y="31"/>
                  </a:cubicBezTo>
                  <a:moveTo>
                    <a:pt x="87" y="106"/>
                  </a:moveTo>
                  <a:cubicBezTo>
                    <a:pt x="87" y="106"/>
                    <a:pt x="86" y="105"/>
                    <a:pt x="86" y="106"/>
                  </a:cubicBezTo>
                  <a:cubicBezTo>
                    <a:pt x="87" y="106"/>
                    <a:pt x="87" y="107"/>
                    <a:pt x="87" y="106"/>
                  </a:cubicBezTo>
                  <a:moveTo>
                    <a:pt x="83" y="112"/>
                  </a:moveTo>
                  <a:cubicBezTo>
                    <a:pt x="83" y="112"/>
                    <a:pt x="82" y="112"/>
                    <a:pt x="82" y="112"/>
                  </a:cubicBezTo>
                  <a:cubicBezTo>
                    <a:pt x="82" y="113"/>
                    <a:pt x="83" y="113"/>
                    <a:pt x="83" y="113"/>
                  </a:cubicBezTo>
                  <a:cubicBezTo>
                    <a:pt x="83" y="113"/>
                    <a:pt x="83" y="113"/>
                    <a:pt x="83" y="112"/>
                  </a:cubicBezTo>
                  <a:moveTo>
                    <a:pt x="86" y="115"/>
                  </a:moveTo>
                  <a:cubicBezTo>
                    <a:pt x="85" y="114"/>
                    <a:pt x="84" y="114"/>
                    <a:pt x="84" y="115"/>
                  </a:cubicBezTo>
                  <a:cubicBezTo>
                    <a:pt x="85" y="115"/>
                    <a:pt x="85" y="115"/>
                    <a:pt x="86" y="115"/>
                  </a:cubicBezTo>
                  <a:moveTo>
                    <a:pt x="90" y="112"/>
                  </a:moveTo>
                  <a:cubicBezTo>
                    <a:pt x="90" y="112"/>
                    <a:pt x="89" y="112"/>
                    <a:pt x="89" y="113"/>
                  </a:cubicBezTo>
                  <a:cubicBezTo>
                    <a:pt x="89" y="112"/>
                    <a:pt x="90" y="113"/>
                    <a:pt x="90" y="112"/>
                  </a:cubicBezTo>
                  <a:moveTo>
                    <a:pt x="91" y="104"/>
                  </a:moveTo>
                  <a:cubicBezTo>
                    <a:pt x="91" y="104"/>
                    <a:pt x="90" y="105"/>
                    <a:pt x="91" y="105"/>
                  </a:cubicBezTo>
                  <a:cubicBezTo>
                    <a:pt x="90" y="105"/>
                    <a:pt x="91" y="105"/>
                    <a:pt x="91" y="104"/>
                  </a:cubicBezTo>
                  <a:moveTo>
                    <a:pt x="103" y="104"/>
                  </a:moveTo>
                  <a:cubicBezTo>
                    <a:pt x="103" y="104"/>
                    <a:pt x="102" y="105"/>
                    <a:pt x="102" y="105"/>
                  </a:cubicBezTo>
                  <a:cubicBezTo>
                    <a:pt x="103" y="105"/>
                    <a:pt x="104" y="105"/>
                    <a:pt x="103" y="104"/>
                  </a:cubicBezTo>
                  <a:moveTo>
                    <a:pt x="107" y="101"/>
                  </a:moveTo>
                  <a:cubicBezTo>
                    <a:pt x="107" y="101"/>
                    <a:pt x="107" y="102"/>
                    <a:pt x="107" y="102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08" y="100"/>
                    <a:pt x="108" y="101"/>
                    <a:pt x="107" y="101"/>
                  </a:cubicBezTo>
                  <a:moveTo>
                    <a:pt x="123" y="86"/>
                  </a:moveTo>
                  <a:cubicBezTo>
                    <a:pt x="122" y="86"/>
                    <a:pt x="123" y="87"/>
                    <a:pt x="123" y="87"/>
                  </a:cubicBezTo>
                  <a:cubicBezTo>
                    <a:pt x="123" y="87"/>
                    <a:pt x="124" y="86"/>
                    <a:pt x="123" y="86"/>
                  </a:cubicBezTo>
                  <a:moveTo>
                    <a:pt x="121" y="83"/>
                  </a:moveTo>
                  <a:cubicBezTo>
                    <a:pt x="121" y="84"/>
                    <a:pt x="119" y="84"/>
                    <a:pt x="120" y="85"/>
                  </a:cubicBezTo>
                  <a:cubicBezTo>
                    <a:pt x="121" y="85"/>
                    <a:pt x="120" y="85"/>
                    <a:pt x="120" y="85"/>
                  </a:cubicBezTo>
                  <a:cubicBezTo>
                    <a:pt x="120" y="84"/>
                    <a:pt x="121" y="84"/>
                    <a:pt x="121" y="84"/>
                  </a:cubicBezTo>
                  <a:cubicBezTo>
                    <a:pt x="122" y="84"/>
                    <a:pt x="122" y="84"/>
                    <a:pt x="121" y="83"/>
                  </a:cubicBezTo>
                  <a:moveTo>
                    <a:pt x="124" y="79"/>
                  </a:moveTo>
                  <a:cubicBezTo>
                    <a:pt x="123" y="79"/>
                    <a:pt x="123" y="80"/>
                    <a:pt x="124" y="81"/>
                  </a:cubicBezTo>
                  <a:cubicBezTo>
                    <a:pt x="124" y="80"/>
                    <a:pt x="124" y="80"/>
                    <a:pt x="124" y="79"/>
                  </a:cubicBezTo>
                  <a:moveTo>
                    <a:pt x="125" y="79"/>
                  </a:moveTo>
                  <a:cubicBezTo>
                    <a:pt x="125" y="79"/>
                    <a:pt x="125" y="79"/>
                    <a:pt x="126" y="78"/>
                  </a:cubicBezTo>
                  <a:cubicBezTo>
                    <a:pt x="125" y="78"/>
                    <a:pt x="124" y="79"/>
                    <a:pt x="125" y="79"/>
                  </a:cubicBezTo>
                  <a:moveTo>
                    <a:pt x="135" y="73"/>
                  </a:moveTo>
                  <a:cubicBezTo>
                    <a:pt x="135" y="74"/>
                    <a:pt x="135" y="74"/>
                    <a:pt x="135" y="74"/>
                  </a:cubicBezTo>
                  <a:cubicBezTo>
                    <a:pt x="136" y="75"/>
                    <a:pt x="136" y="73"/>
                    <a:pt x="135" y="73"/>
                  </a:cubicBezTo>
                  <a:moveTo>
                    <a:pt x="136" y="70"/>
                  </a:moveTo>
                  <a:cubicBezTo>
                    <a:pt x="136" y="71"/>
                    <a:pt x="135" y="70"/>
                    <a:pt x="134" y="71"/>
                  </a:cubicBezTo>
                  <a:cubicBezTo>
                    <a:pt x="135" y="72"/>
                    <a:pt x="136" y="71"/>
                    <a:pt x="136" y="71"/>
                  </a:cubicBezTo>
                  <a:cubicBezTo>
                    <a:pt x="137" y="70"/>
                    <a:pt x="136" y="71"/>
                    <a:pt x="137" y="71"/>
                  </a:cubicBezTo>
                  <a:cubicBezTo>
                    <a:pt x="138" y="71"/>
                    <a:pt x="137" y="70"/>
                    <a:pt x="136" y="70"/>
                  </a:cubicBezTo>
                  <a:moveTo>
                    <a:pt x="141" y="62"/>
                  </a:moveTo>
                  <a:cubicBezTo>
                    <a:pt x="141" y="62"/>
                    <a:pt x="141" y="62"/>
                    <a:pt x="141" y="61"/>
                  </a:cubicBezTo>
                  <a:cubicBezTo>
                    <a:pt x="140" y="61"/>
                    <a:pt x="140" y="62"/>
                    <a:pt x="141" y="62"/>
                  </a:cubicBezTo>
                  <a:moveTo>
                    <a:pt x="138" y="61"/>
                  </a:moveTo>
                  <a:cubicBezTo>
                    <a:pt x="138" y="61"/>
                    <a:pt x="138" y="62"/>
                    <a:pt x="138" y="62"/>
                  </a:cubicBezTo>
                  <a:cubicBezTo>
                    <a:pt x="138" y="62"/>
                    <a:pt x="139" y="62"/>
                    <a:pt x="139" y="62"/>
                  </a:cubicBezTo>
                  <a:cubicBezTo>
                    <a:pt x="139" y="61"/>
                    <a:pt x="139" y="61"/>
                    <a:pt x="138" y="61"/>
                  </a:cubicBezTo>
                  <a:moveTo>
                    <a:pt x="139" y="47"/>
                  </a:moveTo>
                  <a:cubicBezTo>
                    <a:pt x="139" y="47"/>
                    <a:pt x="140" y="46"/>
                    <a:pt x="140" y="45"/>
                  </a:cubicBezTo>
                  <a:cubicBezTo>
                    <a:pt x="139" y="45"/>
                    <a:pt x="140" y="46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39" y="48"/>
                    <a:pt x="139" y="47"/>
                  </a:cubicBezTo>
                  <a:moveTo>
                    <a:pt x="140" y="49"/>
                  </a:moveTo>
                  <a:cubicBezTo>
                    <a:pt x="141" y="50"/>
                    <a:pt x="141" y="50"/>
                    <a:pt x="141" y="50"/>
                  </a:cubicBezTo>
                  <a:cubicBezTo>
                    <a:pt x="142" y="50"/>
                    <a:pt x="141" y="48"/>
                    <a:pt x="140" y="49"/>
                  </a:cubicBezTo>
                  <a:moveTo>
                    <a:pt x="139" y="51"/>
                  </a:moveTo>
                  <a:cubicBezTo>
                    <a:pt x="140" y="51"/>
                    <a:pt x="139" y="50"/>
                    <a:pt x="139" y="49"/>
                  </a:cubicBezTo>
                  <a:cubicBezTo>
                    <a:pt x="139" y="50"/>
                    <a:pt x="139" y="49"/>
                    <a:pt x="138" y="49"/>
                  </a:cubicBezTo>
                  <a:cubicBezTo>
                    <a:pt x="138" y="50"/>
                    <a:pt x="139" y="50"/>
                    <a:pt x="139" y="51"/>
                  </a:cubicBezTo>
                  <a:moveTo>
                    <a:pt x="142" y="53"/>
                  </a:moveTo>
                  <a:cubicBezTo>
                    <a:pt x="142" y="53"/>
                    <a:pt x="141" y="53"/>
                    <a:pt x="141" y="52"/>
                  </a:cubicBezTo>
                  <a:cubicBezTo>
                    <a:pt x="141" y="52"/>
                    <a:pt x="142" y="50"/>
                    <a:pt x="140" y="51"/>
                  </a:cubicBezTo>
                  <a:cubicBezTo>
                    <a:pt x="140" y="51"/>
                    <a:pt x="140" y="53"/>
                    <a:pt x="142" y="53"/>
                  </a:cubicBezTo>
                  <a:moveTo>
                    <a:pt x="141" y="58"/>
                  </a:moveTo>
                  <a:cubicBezTo>
                    <a:pt x="141" y="57"/>
                    <a:pt x="141" y="56"/>
                    <a:pt x="140" y="56"/>
                  </a:cubicBezTo>
                  <a:cubicBezTo>
                    <a:pt x="140" y="57"/>
                    <a:pt x="140" y="58"/>
                    <a:pt x="141" y="58"/>
                  </a:cubicBezTo>
                  <a:moveTo>
                    <a:pt x="126" y="37"/>
                  </a:moveTo>
                  <a:cubicBezTo>
                    <a:pt x="125" y="37"/>
                    <a:pt x="124" y="37"/>
                    <a:pt x="125" y="38"/>
                  </a:cubicBezTo>
                  <a:cubicBezTo>
                    <a:pt x="126" y="38"/>
                    <a:pt x="126" y="38"/>
                    <a:pt x="126" y="37"/>
                  </a:cubicBezTo>
                  <a:cubicBezTo>
                    <a:pt x="126" y="37"/>
                    <a:pt x="126" y="37"/>
                    <a:pt x="126" y="37"/>
                  </a:cubicBezTo>
                  <a:moveTo>
                    <a:pt x="123" y="36"/>
                  </a:moveTo>
                  <a:cubicBezTo>
                    <a:pt x="123" y="36"/>
                    <a:pt x="122" y="36"/>
                    <a:pt x="122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3" y="36"/>
                    <a:pt x="122" y="37"/>
                    <a:pt x="123" y="37"/>
                  </a:cubicBezTo>
                  <a:cubicBezTo>
                    <a:pt x="124" y="37"/>
                    <a:pt x="123" y="36"/>
                    <a:pt x="123" y="36"/>
                  </a:cubicBezTo>
                  <a:cubicBezTo>
                    <a:pt x="123" y="36"/>
                    <a:pt x="123" y="35"/>
                    <a:pt x="123" y="36"/>
                  </a:cubicBezTo>
                  <a:moveTo>
                    <a:pt x="73" y="112"/>
                  </a:moveTo>
                  <a:cubicBezTo>
                    <a:pt x="72" y="112"/>
                    <a:pt x="72" y="113"/>
                    <a:pt x="72" y="113"/>
                  </a:cubicBezTo>
                  <a:cubicBezTo>
                    <a:pt x="71" y="113"/>
                    <a:pt x="70" y="112"/>
                    <a:pt x="70" y="112"/>
                  </a:cubicBezTo>
                  <a:cubicBezTo>
                    <a:pt x="70" y="111"/>
                    <a:pt x="71" y="110"/>
                    <a:pt x="71" y="110"/>
                  </a:cubicBezTo>
                  <a:cubicBezTo>
                    <a:pt x="71" y="110"/>
                    <a:pt x="71" y="111"/>
                    <a:pt x="70" y="111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71" y="110"/>
                    <a:pt x="72" y="108"/>
                    <a:pt x="73" y="110"/>
                  </a:cubicBezTo>
                  <a:cubicBezTo>
                    <a:pt x="73" y="110"/>
                    <a:pt x="72" y="110"/>
                    <a:pt x="72" y="110"/>
                  </a:cubicBezTo>
                  <a:cubicBezTo>
                    <a:pt x="73" y="112"/>
                    <a:pt x="74" y="109"/>
                    <a:pt x="74" y="110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9"/>
                    <a:pt x="74" y="110"/>
                    <a:pt x="73" y="110"/>
                  </a:cubicBezTo>
                  <a:cubicBezTo>
                    <a:pt x="72" y="108"/>
                    <a:pt x="74" y="108"/>
                    <a:pt x="74" y="109"/>
                  </a:cubicBezTo>
                  <a:cubicBezTo>
                    <a:pt x="75" y="108"/>
                    <a:pt x="75" y="108"/>
                    <a:pt x="75" y="109"/>
                  </a:cubicBezTo>
                  <a:cubicBezTo>
                    <a:pt x="75" y="109"/>
                    <a:pt x="75" y="109"/>
                    <a:pt x="75" y="110"/>
                  </a:cubicBezTo>
                  <a:cubicBezTo>
                    <a:pt x="75" y="110"/>
                    <a:pt x="75" y="109"/>
                    <a:pt x="75" y="109"/>
                  </a:cubicBezTo>
                  <a:cubicBezTo>
                    <a:pt x="74" y="109"/>
                    <a:pt x="75" y="110"/>
                    <a:pt x="75" y="110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75" y="111"/>
                    <a:pt x="75" y="112"/>
                    <a:pt x="74" y="112"/>
                  </a:cubicBezTo>
                  <a:cubicBezTo>
                    <a:pt x="74" y="112"/>
                    <a:pt x="73" y="111"/>
                    <a:pt x="73" y="112"/>
                  </a:cubicBezTo>
                  <a:moveTo>
                    <a:pt x="74" y="115"/>
                  </a:moveTo>
                  <a:cubicBezTo>
                    <a:pt x="73" y="116"/>
                    <a:pt x="73" y="116"/>
                    <a:pt x="73" y="116"/>
                  </a:cubicBezTo>
                  <a:cubicBezTo>
                    <a:pt x="74" y="115"/>
                    <a:pt x="73" y="115"/>
                    <a:pt x="73" y="114"/>
                  </a:cubicBezTo>
                  <a:cubicBezTo>
                    <a:pt x="73" y="114"/>
                    <a:pt x="74" y="115"/>
                    <a:pt x="74" y="115"/>
                  </a:cubicBezTo>
                  <a:moveTo>
                    <a:pt x="76" y="113"/>
                  </a:moveTo>
                  <a:cubicBezTo>
                    <a:pt x="76" y="113"/>
                    <a:pt x="76" y="113"/>
                    <a:pt x="77" y="113"/>
                  </a:cubicBezTo>
                  <a:cubicBezTo>
                    <a:pt x="77" y="113"/>
                    <a:pt x="76" y="114"/>
                    <a:pt x="76" y="113"/>
                  </a:cubicBezTo>
                </a:path>
              </a:pathLst>
            </a:custGeom>
            <a:solidFill>
              <a:srgbClr val="E0D8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003925" y="1435101"/>
              <a:ext cx="1003300" cy="1060450"/>
            </a:xfrm>
            <a:custGeom>
              <a:rect b="b" l="l" r="r" t="t"/>
              <a:pathLst>
                <a:path extrusionOk="0" h="105" w="99">
                  <a:moveTo>
                    <a:pt x="39" y="67"/>
                  </a:moveTo>
                  <a:cubicBezTo>
                    <a:pt x="39" y="67"/>
                    <a:pt x="39" y="67"/>
                    <a:pt x="38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39" y="67"/>
                    <a:pt x="39" y="67"/>
                  </a:cubicBezTo>
                  <a:cubicBezTo>
                    <a:pt x="39" y="67"/>
                    <a:pt x="39" y="67"/>
                    <a:pt x="39" y="67"/>
                  </a:cubicBezTo>
                  <a:moveTo>
                    <a:pt x="39" y="70"/>
                  </a:moveTo>
                  <a:cubicBezTo>
                    <a:pt x="39" y="69"/>
                    <a:pt x="39" y="69"/>
                    <a:pt x="39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70"/>
                    <a:pt x="39" y="69"/>
                    <a:pt x="40" y="70"/>
                  </a:cubicBezTo>
                  <a:cubicBezTo>
                    <a:pt x="39" y="70"/>
                    <a:pt x="39" y="70"/>
                    <a:pt x="39" y="70"/>
                  </a:cubicBezTo>
                  <a:moveTo>
                    <a:pt x="39" y="67"/>
                  </a:moveTo>
                  <a:cubicBezTo>
                    <a:pt x="38" y="67"/>
                    <a:pt x="38" y="67"/>
                    <a:pt x="38" y="67"/>
                  </a:cubicBezTo>
                  <a:cubicBezTo>
                    <a:pt x="38" y="66"/>
                    <a:pt x="38" y="65"/>
                    <a:pt x="39" y="67"/>
                  </a:cubicBezTo>
                  <a:moveTo>
                    <a:pt x="36" y="72"/>
                  </a:moveTo>
                  <a:cubicBezTo>
                    <a:pt x="36" y="72"/>
                    <a:pt x="36" y="72"/>
                    <a:pt x="36" y="72"/>
                  </a:cubicBezTo>
                  <a:cubicBezTo>
                    <a:pt x="37" y="72"/>
                    <a:pt x="36" y="71"/>
                    <a:pt x="36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2"/>
                    <a:pt x="37" y="71"/>
                    <a:pt x="38" y="72"/>
                  </a:cubicBezTo>
                  <a:cubicBezTo>
                    <a:pt x="38" y="72"/>
                    <a:pt x="37" y="71"/>
                    <a:pt x="37" y="71"/>
                  </a:cubicBezTo>
                  <a:cubicBezTo>
                    <a:pt x="38" y="71"/>
                    <a:pt x="38" y="72"/>
                    <a:pt x="39" y="73"/>
                  </a:cubicBezTo>
                  <a:cubicBezTo>
                    <a:pt x="39" y="72"/>
                    <a:pt x="39" y="72"/>
                    <a:pt x="40" y="73"/>
                  </a:cubicBezTo>
                  <a:cubicBezTo>
                    <a:pt x="39" y="73"/>
                    <a:pt x="38" y="72"/>
                    <a:pt x="38" y="72"/>
                  </a:cubicBezTo>
                  <a:cubicBezTo>
                    <a:pt x="38" y="72"/>
                    <a:pt x="38" y="72"/>
                    <a:pt x="38" y="73"/>
                  </a:cubicBezTo>
                  <a:cubicBezTo>
                    <a:pt x="38" y="73"/>
                    <a:pt x="38" y="73"/>
                    <a:pt x="37" y="72"/>
                  </a:cubicBezTo>
                  <a:cubicBezTo>
                    <a:pt x="37" y="72"/>
                    <a:pt x="37" y="73"/>
                    <a:pt x="37" y="73"/>
                  </a:cubicBezTo>
                  <a:cubicBezTo>
                    <a:pt x="37" y="73"/>
                    <a:pt x="36" y="72"/>
                    <a:pt x="36" y="73"/>
                  </a:cubicBezTo>
                  <a:cubicBezTo>
                    <a:pt x="36" y="74"/>
                    <a:pt x="37" y="73"/>
                    <a:pt x="37" y="74"/>
                  </a:cubicBezTo>
                  <a:cubicBezTo>
                    <a:pt x="37" y="74"/>
                    <a:pt x="37" y="75"/>
                    <a:pt x="37" y="75"/>
                  </a:cubicBezTo>
                  <a:cubicBezTo>
                    <a:pt x="36" y="75"/>
                    <a:pt x="36" y="74"/>
                    <a:pt x="36" y="75"/>
                  </a:cubicBezTo>
                  <a:cubicBezTo>
                    <a:pt x="36" y="75"/>
                    <a:pt x="36" y="75"/>
                    <a:pt x="36" y="74"/>
                  </a:cubicBezTo>
                  <a:cubicBezTo>
                    <a:pt x="36" y="74"/>
                    <a:pt x="35" y="72"/>
                    <a:pt x="36" y="71"/>
                  </a:cubicBezTo>
                  <a:cubicBezTo>
                    <a:pt x="35" y="72"/>
                    <a:pt x="36" y="73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6" y="73"/>
                    <a:pt x="36" y="73"/>
                    <a:pt x="36" y="72"/>
                  </a:cubicBezTo>
                  <a:cubicBezTo>
                    <a:pt x="36" y="71"/>
                    <a:pt x="36" y="72"/>
                    <a:pt x="36" y="72"/>
                  </a:cubicBezTo>
                  <a:moveTo>
                    <a:pt x="37" y="68"/>
                  </a:moveTo>
                  <a:cubicBezTo>
                    <a:pt x="37" y="67"/>
                    <a:pt x="37" y="66"/>
                    <a:pt x="37" y="67"/>
                  </a:cubicBezTo>
                  <a:cubicBezTo>
                    <a:pt x="38" y="67"/>
                    <a:pt x="37" y="68"/>
                    <a:pt x="37" y="68"/>
                  </a:cubicBezTo>
                  <a:moveTo>
                    <a:pt x="36" y="68"/>
                  </a:move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6" y="68"/>
                    <a:pt x="36" y="69"/>
                  </a:cubicBezTo>
                  <a:cubicBezTo>
                    <a:pt x="37" y="68"/>
                    <a:pt x="36" y="69"/>
                    <a:pt x="36" y="69"/>
                  </a:cubicBezTo>
                  <a:cubicBezTo>
                    <a:pt x="36" y="69"/>
                    <a:pt x="36" y="69"/>
                    <a:pt x="36" y="68"/>
                  </a:cubicBezTo>
                  <a:moveTo>
                    <a:pt x="36" y="67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9"/>
                  </a:cubicBezTo>
                  <a:cubicBezTo>
                    <a:pt x="37" y="69"/>
                    <a:pt x="36" y="67"/>
                    <a:pt x="36" y="67"/>
                  </a:cubicBezTo>
                  <a:moveTo>
                    <a:pt x="39" y="70"/>
                  </a:moveTo>
                  <a:cubicBezTo>
                    <a:pt x="39" y="70"/>
                    <a:pt x="39" y="70"/>
                    <a:pt x="39" y="70"/>
                  </a:cubicBezTo>
                  <a:cubicBezTo>
                    <a:pt x="39" y="71"/>
                    <a:pt x="39" y="70"/>
                    <a:pt x="40" y="71"/>
                  </a:cubicBezTo>
                  <a:cubicBezTo>
                    <a:pt x="40" y="71"/>
                    <a:pt x="39" y="71"/>
                    <a:pt x="39" y="71"/>
                  </a:cubicBezTo>
                  <a:cubicBezTo>
                    <a:pt x="39" y="70"/>
                    <a:pt x="39" y="71"/>
                    <a:pt x="38" y="70"/>
                  </a:cubicBezTo>
                  <a:cubicBezTo>
                    <a:pt x="38" y="69"/>
                    <a:pt x="39" y="70"/>
                    <a:pt x="39" y="70"/>
                  </a:cubicBezTo>
                  <a:moveTo>
                    <a:pt x="40" y="68"/>
                  </a:moveTo>
                  <a:cubicBezTo>
                    <a:pt x="41" y="70"/>
                    <a:pt x="40" y="70"/>
                    <a:pt x="39" y="69"/>
                  </a:cubicBezTo>
                  <a:cubicBezTo>
                    <a:pt x="40" y="69"/>
                    <a:pt x="40" y="69"/>
                    <a:pt x="40" y="68"/>
                  </a:cubicBezTo>
                  <a:moveTo>
                    <a:pt x="68" y="39"/>
                  </a:moveTo>
                  <a:cubicBezTo>
                    <a:pt x="69" y="38"/>
                    <a:pt x="68" y="38"/>
                    <a:pt x="68" y="38"/>
                  </a:cubicBezTo>
                  <a:cubicBezTo>
                    <a:pt x="69" y="38"/>
                    <a:pt x="69" y="38"/>
                    <a:pt x="68" y="39"/>
                  </a:cubicBezTo>
                  <a:cubicBezTo>
                    <a:pt x="69" y="39"/>
                    <a:pt x="70" y="38"/>
                    <a:pt x="70" y="38"/>
                  </a:cubicBezTo>
                  <a:cubicBezTo>
                    <a:pt x="69" y="39"/>
                    <a:pt x="70" y="39"/>
                    <a:pt x="70" y="39"/>
                  </a:cubicBezTo>
                  <a:cubicBezTo>
                    <a:pt x="70" y="39"/>
                    <a:pt x="69" y="39"/>
                    <a:pt x="69" y="39"/>
                  </a:cubicBezTo>
                  <a:cubicBezTo>
                    <a:pt x="69" y="39"/>
                    <a:pt x="69" y="40"/>
                    <a:pt x="68" y="40"/>
                  </a:cubicBezTo>
                  <a:cubicBezTo>
                    <a:pt x="68" y="40"/>
                    <a:pt x="69" y="39"/>
                    <a:pt x="69" y="39"/>
                  </a:cubicBezTo>
                  <a:cubicBezTo>
                    <a:pt x="69" y="39"/>
                    <a:pt x="69" y="39"/>
                    <a:pt x="68" y="39"/>
                  </a:cubicBezTo>
                  <a:cubicBezTo>
                    <a:pt x="67" y="40"/>
                    <a:pt x="68" y="39"/>
                    <a:pt x="68" y="39"/>
                  </a:cubicBezTo>
                  <a:cubicBezTo>
                    <a:pt x="67" y="40"/>
                    <a:pt x="69" y="41"/>
                    <a:pt x="68" y="41"/>
                  </a:cubicBezTo>
                  <a:cubicBezTo>
                    <a:pt x="67" y="41"/>
                    <a:pt x="67" y="39"/>
                    <a:pt x="67" y="38"/>
                  </a:cubicBezTo>
                  <a:cubicBezTo>
                    <a:pt x="68" y="38"/>
                    <a:pt x="67" y="39"/>
                    <a:pt x="68" y="39"/>
                  </a:cubicBezTo>
                  <a:moveTo>
                    <a:pt x="62" y="39"/>
                  </a:moveTo>
                  <a:cubicBezTo>
                    <a:pt x="61" y="40"/>
                    <a:pt x="62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3" y="38"/>
                    <a:pt x="62" y="39"/>
                    <a:pt x="62" y="39"/>
                  </a:cubicBezTo>
                  <a:moveTo>
                    <a:pt x="62" y="40"/>
                  </a:moveTo>
                  <a:cubicBezTo>
                    <a:pt x="62" y="40"/>
                    <a:pt x="63" y="40"/>
                    <a:pt x="63" y="40"/>
                  </a:cubicBezTo>
                  <a:cubicBezTo>
                    <a:pt x="63" y="39"/>
                    <a:pt x="62" y="40"/>
                    <a:pt x="62" y="40"/>
                  </a:cubicBezTo>
                  <a:cubicBezTo>
                    <a:pt x="61" y="40"/>
                    <a:pt x="62" y="40"/>
                    <a:pt x="62" y="40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3" y="39"/>
                    <a:pt x="64" y="39"/>
                    <a:pt x="64" y="40"/>
                  </a:cubicBezTo>
                  <a:cubicBezTo>
                    <a:pt x="65" y="40"/>
                    <a:pt x="64" y="40"/>
                    <a:pt x="64" y="40"/>
                  </a:cubicBezTo>
                  <a:cubicBezTo>
                    <a:pt x="64" y="41"/>
                    <a:pt x="64" y="41"/>
                    <a:pt x="63" y="41"/>
                  </a:cubicBezTo>
                  <a:cubicBezTo>
                    <a:pt x="63" y="41"/>
                    <a:pt x="63" y="41"/>
                    <a:pt x="63" y="42"/>
                  </a:cubicBezTo>
                  <a:cubicBezTo>
                    <a:pt x="61" y="42"/>
                    <a:pt x="63" y="41"/>
                    <a:pt x="62" y="42"/>
                  </a:cubicBezTo>
                  <a:cubicBezTo>
                    <a:pt x="61" y="42"/>
                    <a:pt x="63" y="41"/>
                    <a:pt x="63" y="41"/>
                  </a:cubicBezTo>
                  <a:cubicBezTo>
                    <a:pt x="62" y="41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4" y="40"/>
                    <a:pt x="63" y="40"/>
                  </a:cubicBezTo>
                  <a:cubicBezTo>
                    <a:pt x="63" y="40"/>
                    <a:pt x="63" y="40"/>
                    <a:pt x="63" y="41"/>
                  </a:cubicBezTo>
                  <a:cubicBezTo>
                    <a:pt x="63" y="41"/>
                    <a:pt x="62" y="41"/>
                    <a:pt x="62" y="41"/>
                  </a:cubicBezTo>
                  <a:cubicBezTo>
                    <a:pt x="62" y="41"/>
                    <a:pt x="63" y="41"/>
                    <a:pt x="62" y="41"/>
                  </a:cubicBezTo>
                  <a:cubicBezTo>
                    <a:pt x="62" y="41"/>
                    <a:pt x="62" y="41"/>
                    <a:pt x="62" y="40"/>
                  </a:cubicBezTo>
                  <a:moveTo>
                    <a:pt x="63" y="40"/>
                  </a:moveTo>
                  <a:cubicBezTo>
                    <a:pt x="63" y="40"/>
                    <a:pt x="62" y="40"/>
                    <a:pt x="62" y="40"/>
                  </a:cubicBezTo>
                  <a:cubicBezTo>
                    <a:pt x="63" y="40"/>
                    <a:pt x="64" y="39"/>
                    <a:pt x="63" y="40"/>
                  </a:cubicBezTo>
                  <a:moveTo>
                    <a:pt x="40" y="70"/>
                  </a:moveTo>
                  <a:cubicBezTo>
                    <a:pt x="40" y="70"/>
                    <a:pt x="41" y="71"/>
                    <a:pt x="41" y="71"/>
                  </a:cubicBezTo>
                  <a:cubicBezTo>
                    <a:pt x="41" y="72"/>
                    <a:pt x="41" y="72"/>
                    <a:pt x="40" y="71"/>
                  </a:cubicBezTo>
                  <a:cubicBezTo>
                    <a:pt x="40" y="72"/>
                    <a:pt x="40" y="73"/>
                    <a:pt x="40" y="72"/>
                  </a:cubicBezTo>
                  <a:cubicBezTo>
                    <a:pt x="39" y="71"/>
                    <a:pt x="40" y="72"/>
                    <a:pt x="40" y="72"/>
                  </a:cubicBezTo>
                  <a:cubicBezTo>
                    <a:pt x="40" y="72"/>
                    <a:pt x="40" y="71"/>
                    <a:pt x="40" y="70"/>
                  </a:cubicBezTo>
                  <a:moveTo>
                    <a:pt x="60" y="39"/>
                  </a:moveTo>
                  <a:cubicBezTo>
                    <a:pt x="60" y="39"/>
                    <a:pt x="61" y="38"/>
                    <a:pt x="61" y="38"/>
                  </a:cubicBezTo>
                  <a:cubicBezTo>
                    <a:pt x="60" y="39"/>
                    <a:pt x="61" y="39"/>
                    <a:pt x="60" y="39"/>
                  </a:cubicBezTo>
                  <a:moveTo>
                    <a:pt x="62" y="38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3" y="37"/>
                    <a:pt x="63" y="38"/>
                    <a:pt x="62" y="38"/>
                  </a:cubicBezTo>
                  <a:moveTo>
                    <a:pt x="39" y="67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39" y="66"/>
                    <a:pt x="39" y="67"/>
                  </a:cubicBezTo>
                  <a:moveTo>
                    <a:pt x="62" y="42"/>
                  </a:moveTo>
                  <a:cubicBezTo>
                    <a:pt x="61" y="43"/>
                    <a:pt x="61" y="42"/>
                    <a:pt x="60" y="43"/>
                  </a:cubicBezTo>
                  <a:cubicBezTo>
                    <a:pt x="60" y="42"/>
                    <a:pt x="59" y="42"/>
                    <a:pt x="60" y="42"/>
                  </a:cubicBezTo>
                  <a:cubicBezTo>
                    <a:pt x="61" y="41"/>
                    <a:pt x="60" y="42"/>
                    <a:pt x="61" y="42"/>
                  </a:cubicBezTo>
                  <a:cubicBezTo>
                    <a:pt x="61" y="42"/>
                    <a:pt x="62" y="42"/>
                    <a:pt x="62" y="42"/>
                  </a:cubicBezTo>
                  <a:moveTo>
                    <a:pt x="52" y="55"/>
                  </a:moveTo>
                  <a:cubicBezTo>
                    <a:pt x="50" y="54"/>
                    <a:pt x="51" y="54"/>
                    <a:pt x="51" y="54"/>
                  </a:cubicBezTo>
                  <a:cubicBezTo>
                    <a:pt x="52" y="55"/>
                    <a:pt x="51" y="54"/>
                    <a:pt x="51" y="55"/>
                  </a:cubicBezTo>
                  <a:cubicBezTo>
                    <a:pt x="51" y="55"/>
                    <a:pt x="52" y="55"/>
                    <a:pt x="52" y="55"/>
                  </a:cubicBezTo>
                  <a:moveTo>
                    <a:pt x="35" y="71"/>
                  </a:moveTo>
                  <a:cubicBezTo>
                    <a:pt x="35" y="71"/>
                    <a:pt x="34" y="70"/>
                    <a:pt x="35" y="70"/>
                  </a:cubicBezTo>
                  <a:cubicBezTo>
                    <a:pt x="34" y="70"/>
                    <a:pt x="34" y="70"/>
                    <a:pt x="34" y="69"/>
                  </a:cubicBezTo>
                  <a:cubicBezTo>
                    <a:pt x="34" y="69"/>
                    <a:pt x="34" y="69"/>
                    <a:pt x="35" y="70"/>
                  </a:cubicBezTo>
                  <a:cubicBezTo>
                    <a:pt x="35" y="70"/>
                    <a:pt x="35" y="69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4" y="70"/>
                    <a:pt x="35" y="71"/>
                    <a:pt x="35" y="71"/>
                  </a:cubicBezTo>
                  <a:cubicBezTo>
                    <a:pt x="35" y="71"/>
                    <a:pt x="35" y="71"/>
                    <a:pt x="35" y="72"/>
                  </a:cubicBezTo>
                  <a:cubicBezTo>
                    <a:pt x="35" y="71"/>
                    <a:pt x="35" y="73"/>
                    <a:pt x="35" y="72"/>
                  </a:cubicBezTo>
                  <a:cubicBezTo>
                    <a:pt x="34" y="72"/>
                    <a:pt x="34" y="72"/>
                    <a:pt x="34" y="71"/>
                  </a:cubicBezTo>
                  <a:cubicBezTo>
                    <a:pt x="34" y="71"/>
                    <a:pt x="35" y="71"/>
                    <a:pt x="35" y="71"/>
                  </a:cubicBezTo>
                  <a:moveTo>
                    <a:pt x="61" y="44"/>
                  </a:moveTo>
                  <a:cubicBezTo>
                    <a:pt x="60" y="44"/>
                    <a:pt x="60" y="44"/>
                    <a:pt x="61" y="43"/>
                  </a:cubicBezTo>
                  <a:cubicBezTo>
                    <a:pt x="61" y="43"/>
                    <a:pt x="60" y="44"/>
                    <a:pt x="60" y="44"/>
                  </a:cubicBezTo>
                  <a:cubicBezTo>
                    <a:pt x="61" y="43"/>
                    <a:pt x="60" y="44"/>
                    <a:pt x="60" y="43"/>
                  </a:cubicBezTo>
                  <a:cubicBezTo>
                    <a:pt x="59" y="43"/>
                    <a:pt x="59" y="43"/>
                    <a:pt x="60" y="43"/>
                  </a:cubicBezTo>
                  <a:cubicBezTo>
                    <a:pt x="60" y="43"/>
                    <a:pt x="61" y="43"/>
                    <a:pt x="61" y="43"/>
                  </a:cubicBezTo>
                  <a:cubicBezTo>
                    <a:pt x="61" y="43"/>
                    <a:pt x="61" y="44"/>
                    <a:pt x="61" y="44"/>
                  </a:cubicBezTo>
                  <a:moveTo>
                    <a:pt x="37" y="26"/>
                  </a:moveTo>
                  <a:cubicBezTo>
                    <a:pt x="36" y="24"/>
                    <a:pt x="37" y="24"/>
                    <a:pt x="37" y="25"/>
                  </a:cubicBezTo>
                  <a:cubicBezTo>
                    <a:pt x="37" y="25"/>
                    <a:pt x="37" y="24"/>
                    <a:pt x="37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4"/>
                    <a:pt x="38" y="24"/>
                  </a:cubicBezTo>
                  <a:cubicBezTo>
                    <a:pt x="38" y="25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moveTo>
                    <a:pt x="44" y="27"/>
                  </a:moveTo>
                  <a:cubicBezTo>
                    <a:pt x="44" y="26"/>
                    <a:pt x="44" y="26"/>
                    <a:pt x="44" y="27"/>
                  </a:cubicBezTo>
                  <a:cubicBezTo>
                    <a:pt x="44" y="27"/>
                    <a:pt x="44" y="26"/>
                    <a:pt x="44" y="27"/>
                  </a:cubicBezTo>
                  <a:cubicBezTo>
                    <a:pt x="44" y="28"/>
                    <a:pt x="44" y="27"/>
                    <a:pt x="44" y="28"/>
                  </a:cubicBezTo>
                  <a:cubicBezTo>
                    <a:pt x="44" y="28"/>
                    <a:pt x="43" y="27"/>
                    <a:pt x="43" y="28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4" y="27"/>
                    <a:pt x="44" y="27"/>
                  </a:cubicBezTo>
                  <a:moveTo>
                    <a:pt x="42" y="22"/>
                  </a:moveTo>
                  <a:cubicBezTo>
                    <a:pt x="43" y="22"/>
                    <a:pt x="43" y="22"/>
                    <a:pt x="44" y="22"/>
                  </a:cubicBezTo>
                  <a:cubicBezTo>
                    <a:pt x="44" y="23"/>
                    <a:pt x="44" y="23"/>
                    <a:pt x="44" y="24"/>
                  </a:cubicBezTo>
                  <a:cubicBezTo>
                    <a:pt x="43" y="25"/>
                    <a:pt x="44" y="23"/>
                    <a:pt x="43" y="23"/>
                  </a:cubicBezTo>
                  <a:cubicBezTo>
                    <a:pt x="43" y="23"/>
                    <a:pt x="43" y="23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4" y="26"/>
                    <a:pt x="44" y="26"/>
                  </a:cubicBezTo>
                  <a:cubicBezTo>
                    <a:pt x="44" y="26"/>
                    <a:pt x="43" y="26"/>
                    <a:pt x="43" y="26"/>
                  </a:cubicBezTo>
                  <a:cubicBezTo>
                    <a:pt x="43" y="25"/>
                    <a:pt x="43" y="27"/>
                    <a:pt x="42" y="26"/>
                  </a:cubicBezTo>
                  <a:cubicBezTo>
                    <a:pt x="42" y="25"/>
                    <a:pt x="43" y="25"/>
                    <a:pt x="43" y="25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5"/>
                    <a:pt x="42" y="25"/>
                  </a:cubicBezTo>
                  <a:cubicBezTo>
                    <a:pt x="42" y="25"/>
                    <a:pt x="42" y="25"/>
                    <a:pt x="42" y="26"/>
                  </a:cubicBezTo>
                  <a:cubicBezTo>
                    <a:pt x="42" y="26"/>
                    <a:pt x="42" y="25"/>
                    <a:pt x="42" y="25"/>
                  </a:cubicBezTo>
                  <a:cubicBezTo>
                    <a:pt x="42" y="25"/>
                    <a:pt x="42" y="26"/>
                    <a:pt x="41" y="25"/>
                  </a:cubicBezTo>
                  <a:cubicBezTo>
                    <a:pt x="41" y="24"/>
                    <a:pt x="41" y="24"/>
                    <a:pt x="42" y="24"/>
                  </a:cubicBezTo>
                  <a:cubicBezTo>
                    <a:pt x="42" y="24"/>
                    <a:pt x="42" y="23"/>
                    <a:pt x="42" y="22"/>
                  </a:cubicBezTo>
                  <a:cubicBezTo>
                    <a:pt x="42" y="22"/>
                    <a:pt x="42" y="24"/>
                    <a:pt x="42" y="23"/>
                  </a:cubicBezTo>
                  <a:cubicBezTo>
                    <a:pt x="43" y="23"/>
                    <a:pt x="43" y="22"/>
                    <a:pt x="42" y="22"/>
                  </a:cubicBezTo>
                  <a:moveTo>
                    <a:pt x="38" y="29"/>
                  </a:move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7" y="29"/>
                  </a:cubicBezTo>
                  <a:cubicBezTo>
                    <a:pt x="37" y="29"/>
                    <a:pt x="37" y="28"/>
                    <a:pt x="37" y="28"/>
                  </a:cubicBezTo>
                  <a:cubicBezTo>
                    <a:pt x="37" y="26"/>
                    <a:pt x="37" y="29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moveTo>
                    <a:pt x="39" y="28"/>
                  </a:moveTo>
                  <a:cubicBezTo>
                    <a:pt x="39" y="29"/>
                    <a:pt x="39" y="29"/>
                    <a:pt x="39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9" y="29"/>
                    <a:pt x="38" y="28"/>
                    <a:pt x="38" y="28"/>
                  </a:cubicBezTo>
                  <a:cubicBezTo>
                    <a:pt x="38" y="26"/>
                    <a:pt x="39" y="28"/>
                    <a:pt x="39" y="27"/>
                  </a:cubicBezTo>
                  <a:cubicBezTo>
                    <a:pt x="39" y="28"/>
                    <a:pt x="39" y="28"/>
                    <a:pt x="39" y="28"/>
                  </a:cubicBezTo>
                  <a:moveTo>
                    <a:pt x="46" y="27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5"/>
                    <a:pt x="47" y="25"/>
                  </a:cubicBezTo>
                  <a:cubicBezTo>
                    <a:pt x="47" y="26"/>
                    <a:pt x="46" y="26"/>
                    <a:pt x="46" y="27"/>
                  </a:cubicBezTo>
                  <a:moveTo>
                    <a:pt x="47" y="23"/>
                  </a:moveTo>
                  <a:cubicBezTo>
                    <a:pt x="47" y="23"/>
                    <a:pt x="47" y="22"/>
                    <a:pt x="46" y="22"/>
                  </a:cubicBezTo>
                  <a:cubicBezTo>
                    <a:pt x="46" y="22"/>
                    <a:pt x="46" y="23"/>
                    <a:pt x="46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1"/>
                    <a:pt x="47" y="23"/>
                  </a:cubicBezTo>
                  <a:moveTo>
                    <a:pt x="46" y="22"/>
                  </a:moveTo>
                  <a:cubicBezTo>
                    <a:pt x="46" y="23"/>
                    <a:pt x="46" y="22"/>
                    <a:pt x="45" y="22"/>
                  </a:cubicBezTo>
                  <a:cubicBezTo>
                    <a:pt x="45" y="24"/>
                    <a:pt x="44" y="22"/>
                    <a:pt x="44" y="23"/>
                  </a:cubicBezTo>
                  <a:cubicBezTo>
                    <a:pt x="44" y="22"/>
                    <a:pt x="45" y="22"/>
                    <a:pt x="45" y="22"/>
                  </a:cubicBezTo>
                  <a:cubicBezTo>
                    <a:pt x="45" y="22"/>
                    <a:pt x="46" y="22"/>
                    <a:pt x="46" y="22"/>
                  </a:cubicBezTo>
                  <a:moveTo>
                    <a:pt x="46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6" y="26"/>
                  </a:cubicBezTo>
                  <a:cubicBezTo>
                    <a:pt x="46" y="27"/>
                    <a:pt x="45" y="26"/>
                    <a:pt x="45" y="25"/>
                  </a:cubicBezTo>
                  <a:cubicBezTo>
                    <a:pt x="45" y="25"/>
                    <a:pt x="45" y="26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6"/>
                    <a:pt x="46" y="25"/>
                  </a:cubicBezTo>
                  <a:cubicBezTo>
                    <a:pt x="46" y="24"/>
                    <a:pt x="45" y="25"/>
                    <a:pt x="45" y="23"/>
                  </a:cubicBezTo>
                  <a:cubicBezTo>
                    <a:pt x="46" y="23"/>
                    <a:pt x="46" y="24"/>
                    <a:pt x="46" y="24"/>
                  </a:cubicBezTo>
                  <a:moveTo>
                    <a:pt x="37" y="28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6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8"/>
                    <a:pt x="37" y="28"/>
                  </a:cubicBezTo>
                  <a:moveTo>
                    <a:pt x="45" y="28"/>
                  </a:moveTo>
                  <a:cubicBezTo>
                    <a:pt x="45" y="28"/>
                    <a:pt x="45" y="29"/>
                    <a:pt x="45" y="29"/>
                  </a:cubicBezTo>
                  <a:cubicBezTo>
                    <a:pt x="45" y="29"/>
                    <a:pt x="45" y="27"/>
                    <a:pt x="45" y="28"/>
                  </a:cubicBezTo>
                  <a:cubicBezTo>
                    <a:pt x="45" y="27"/>
                    <a:pt x="45" y="27"/>
                    <a:pt x="45" y="26"/>
                  </a:cubicBezTo>
                  <a:cubicBezTo>
                    <a:pt x="45" y="27"/>
                    <a:pt x="45" y="26"/>
                    <a:pt x="46" y="27"/>
                  </a:cubicBezTo>
                  <a:cubicBezTo>
                    <a:pt x="45" y="28"/>
                    <a:pt x="46" y="27"/>
                    <a:pt x="46" y="28"/>
                  </a:cubicBezTo>
                  <a:cubicBezTo>
                    <a:pt x="45" y="29"/>
                    <a:pt x="45" y="27"/>
                    <a:pt x="45" y="28"/>
                  </a:cubicBezTo>
                  <a:moveTo>
                    <a:pt x="45" y="31"/>
                  </a:moveTo>
                  <a:cubicBezTo>
                    <a:pt x="45" y="31"/>
                    <a:pt x="44" y="30"/>
                    <a:pt x="44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4" y="31"/>
                    <a:pt x="44" y="30"/>
                    <a:pt x="45" y="30"/>
                  </a:cubicBezTo>
                  <a:cubicBezTo>
                    <a:pt x="44" y="31"/>
                    <a:pt x="45" y="31"/>
                    <a:pt x="45" y="31"/>
                  </a:cubicBezTo>
                  <a:moveTo>
                    <a:pt x="39" y="26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39" y="26"/>
                    <a:pt x="39" y="25"/>
                    <a:pt x="38" y="25"/>
                  </a:cubicBezTo>
                  <a:cubicBezTo>
                    <a:pt x="39" y="24"/>
                    <a:pt x="38" y="24"/>
                    <a:pt x="39" y="23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39" y="25"/>
                    <a:pt x="39" y="24"/>
                    <a:pt x="39" y="24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5"/>
                    <a:pt x="39" y="24"/>
                    <a:pt x="39" y="25"/>
                  </a:cubicBezTo>
                  <a:cubicBezTo>
                    <a:pt x="39" y="25"/>
                    <a:pt x="39" y="24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6"/>
                    <a:pt x="39" y="26"/>
                    <a:pt x="39" y="26"/>
                  </a:cubicBezTo>
                  <a:moveTo>
                    <a:pt x="30" y="30"/>
                  </a:moveTo>
                  <a:cubicBezTo>
                    <a:pt x="30" y="31"/>
                    <a:pt x="29" y="30"/>
                    <a:pt x="29" y="31"/>
                  </a:cubicBezTo>
                  <a:cubicBezTo>
                    <a:pt x="29" y="29"/>
                    <a:pt x="30" y="30"/>
                    <a:pt x="30" y="30"/>
                  </a:cubicBezTo>
                  <a:moveTo>
                    <a:pt x="31" y="23"/>
                  </a:moveTo>
                  <a:cubicBezTo>
                    <a:pt x="31" y="23"/>
                    <a:pt x="31" y="23"/>
                    <a:pt x="30" y="23"/>
                  </a:cubicBezTo>
                  <a:cubicBezTo>
                    <a:pt x="30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1"/>
                  </a:cubicBezTo>
                  <a:cubicBezTo>
                    <a:pt x="31" y="21"/>
                    <a:pt x="30" y="22"/>
                    <a:pt x="30" y="22"/>
                  </a:cubicBezTo>
                  <a:cubicBezTo>
                    <a:pt x="30" y="22"/>
                    <a:pt x="30" y="21"/>
                    <a:pt x="30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9" y="21"/>
                    <a:pt x="28" y="22"/>
                  </a:cubicBezTo>
                  <a:cubicBezTo>
                    <a:pt x="28" y="22"/>
                    <a:pt x="29" y="22"/>
                    <a:pt x="29" y="22"/>
                  </a:cubicBezTo>
                  <a:cubicBezTo>
                    <a:pt x="29" y="23"/>
                    <a:pt x="28" y="23"/>
                    <a:pt x="28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7" y="21"/>
                    <a:pt x="27" y="22"/>
                    <a:pt x="26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6" y="21"/>
                    <a:pt x="26" y="21"/>
                  </a:cubicBezTo>
                  <a:cubicBezTo>
                    <a:pt x="26" y="20"/>
                    <a:pt x="27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30" y="19"/>
                    <a:pt x="30" y="19"/>
                  </a:cubicBezTo>
                  <a:cubicBezTo>
                    <a:pt x="30" y="19"/>
                    <a:pt x="31" y="18"/>
                    <a:pt x="31" y="18"/>
                  </a:cubicBezTo>
                  <a:cubicBezTo>
                    <a:pt x="32" y="18"/>
                    <a:pt x="32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4" y="20"/>
                    <a:pt x="35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5" y="19"/>
                    <a:pt x="35" y="20"/>
                  </a:cubicBezTo>
                  <a:cubicBezTo>
                    <a:pt x="35" y="20"/>
                    <a:pt x="35" y="19"/>
                    <a:pt x="35" y="19"/>
                  </a:cubicBezTo>
                  <a:cubicBezTo>
                    <a:pt x="36" y="20"/>
                    <a:pt x="37" y="19"/>
                    <a:pt x="38" y="19"/>
                  </a:cubicBezTo>
                  <a:cubicBezTo>
                    <a:pt x="38" y="19"/>
                    <a:pt x="38" y="20"/>
                    <a:pt x="38" y="20"/>
                  </a:cubicBezTo>
                  <a:cubicBezTo>
                    <a:pt x="38" y="20"/>
                    <a:pt x="39" y="20"/>
                    <a:pt x="39" y="21"/>
                  </a:cubicBezTo>
                  <a:cubicBezTo>
                    <a:pt x="39" y="22"/>
                    <a:pt x="38" y="21"/>
                    <a:pt x="38" y="21"/>
                  </a:cubicBezTo>
                  <a:cubicBezTo>
                    <a:pt x="38" y="21"/>
                    <a:pt x="37" y="21"/>
                    <a:pt x="37" y="21"/>
                  </a:cubicBezTo>
                  <a:cubicBezTo>
                    <a:pt x="37" y="21"/>
                    <a:pt x="37" y="22"/>
                    <a:pt x="37" y="22"/>
                  </a:cubicBezTo>
                  <a:cubicBezTo>
                    <a:pt x="37" y="22"/>
                    <a:pt x="37" y="21"/>
                    <a:pt x="37" y="21"/>
                  </a:cubicBezTo>
                  <a:cubicBezTo>
                    <a:pt x="37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2"/>
                  </a:cubicBezTo>
                  <a:cubicBezTo>
                    <a:pt x="35" y="21"/>
                    <a:pt x="36" y="21"/>
                    <a:pt x="35" y="20"/>
                  </a:cubicBezTo>
                  <a:cubicBezTo>
                    <a:pt x="35" y="20"/>
                    <a:pt x="35" y="21"/>
                    <a:pt x="35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2"/>
                    <a:pt x="34" y="22"/>
                    <a:pt x="33" y="22"/>
                  </a:cubicBezTo>
                  <a:cubicBezTo>
                    <a:pt x="33" y="22"/>
                    <a:pt x="33" y="23"/>
                    <a:pt x="33" y="24"/>
                  </a:cubicBezTo>
                  <a:cubicBezTo>
                    <a:pt x="32" y="24"/>
                    <a:pt x="32" y="23"/>
                    <a:pt x="32" y="24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3"/>
                    <a:pt x="31" y="23"/>
                  </a:cubicBezTo>
                  <a:moveTo>
                    <a:pt x="35" y="22"/>
                  </a:moveTo>
                  <a:cubicBezTo>
                    <a:pt x="34" y="22"/>
                    <a:pt x="34" y="21"/>
                    <a:pt x="34" y="21"/>
                  </a:cubicBezTo>
                  <a:cubicBezTo>
                    <a:pt x="35" y="23"/>
                    <a:pt x="35" y="22"/>
                    <a:pt x="35" y="22"/>
                  </a:cubicBezTo>
                  <a:cubicBezTo>
                    <a:pt x="35" y="21"/>
                    <a:pt x="35" y="20"/>
                    <a:pt x="34" y="20"/>
                  </a:cubicBezTo>
                  <a:cubicBezTo>
                    <a:pt x="34" y="21"/>
                    <a:pt x="35" y="21"/>
                    <a:pt x="35" y="22"/>
                  </a:cubicBezTo>
                  <a:moveTo>
                    <a:pt x="34" y="21"/>
                  </a:moveTo>
                  <a:cubicBezTo>
                    <a:pt x="34" y="21"/>
                    <a:pt x="34" y="21"/>
                    <a:pt x="34" y="20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21"/>
                    <a:pt x="34" y="19"/>
                    <a:pt x="34" y="20"/>
                  </a:cubicBezTo>
                  <a:cubicBezTo>
                    <a:pt x="34" y="21"/>
                    <a:pt x="34" y="20"/>
                    <a:pt x="34" y="21"/>
                  </a:cubicBezTo>
                  <a:moveTo>
                    <a:pt x="33" y="21"/>
                  </a:moveTo>
                  <a:cubicBezTo>
                    <a:pt x="33" y="22"/>
                    <a:pt x="34" y="22"/>
                    <a:pt x="34" y="22"/>
                  </a:cubicBezTo>
                  <a:cubicBezTo>
                    <a:pt x="34" y="21"/>
                    <a:pt x="33" y="21"/>
                    <a:pt x="33" y="21"/>
                  </a:cubicBezTo>
                  <a:cubicBezTo>
                    <a:pt x="33" y="20"/>
                    <a:pt x="33" y="21"/>
                    <a:pt x="33" y="21"/>
                  </a:cubicBezTo>
                  <a:moveTo>
                    <a:pt x="28" y="20"/>
                  </a:moveTo>
                  <a:cubicBezTo>
                    <a:pt x="28" y="20"/>
                    <a:pt x="28" y="20"/>
                    <a:pt x="28" y="19"/>
                  </a:cubicBezTo>
                  <a:cubicBezTo>
                    <a:pt x="28" y="20"/>
                    <a:pt x="28" y="20"/>
                    <a:pt x="28" y="21"/>
                  </a:cubicBezTo>
                  <a:cubicBezTo>
                    <a:pt x="28" y="21"/>
                    <a:pt x="28" y="21"/>
                    <a:pt x="28" y="20"/>
                  </a:cubicBezTo>
                  <a:moveTo>
                    <a:pt x="31" y="20"/>
                  </a:moveTo>
                  <a:cubicBezTo>
                    <a:pt x="32" y="20"/>
                    <a:pt x="33" y="21"/>
                    <a:pt x="32" y="20"/>
                  </a:cubicBezTo>
                  <a:cubicBezTo>
                    <a:pt x="32" y="20"/>
                    <a:pt x="31" y="20"/>
                    <a:pt x="31" y="20"/>
                  </a:cubicBezTo>
                  <a:moveTo>
                    <a:pt x="32" y="22"/>
                  </a:moveTo>
                  <a:cubicBezTo>
                    <a:pt x="32" y="24"/>
                    <a:pt x="33" y="22"/>
                    <a:pt x="33" y="21"/>
                  </a:cubicBezTo>
                  <a:cubicBezTo>
                    <a:pt x="32" y="21"/>
                    <a:pt x="32" y="23"/>
                    <a:pt x="32" y="22"/>
                  </a:cubicBezTo>
                  <a:moveTo>
                    <a:pt x="60" y="39"/>
                  </a:moveTo>
                  <a:cubicBezTo>
                    <a:pt x="60" y="38"/>
                    <a:pt x="59" y="39"/>
                    <a:pt x="59" y="39"/>
                  </a:cubicBezTo>
                  <a:cubicBezTo>
                    <a:pt x="60" y="38"/>
                    <a:pt x="60" y="39"/>
                    <a:pt x="61" y="38"/>
                  </a:cubicBezTo>
                  <a:cubicBezTo>
                    <a:pt x="61" y="38"/>
                    <a:pt x="61" y="38"/>
                    <a:pt x="60" y="39"/>
                  </a:cubicBezTo>
                  <a:moveTo>
                    <a:pt x="21" y="30"/>
                  </a:moveTo>
                  <a:cubicBezTo>
                    <a:pt x="20" y="29"/>
                    <a:pt x="21" y="30"/>
                    <a:pt x="21" y="30"/>
                  </a:cubicBezTo>
                  <a:cubicBezTo>
                    <a:pt x="22" y="30"/>
                    <a:pt x="21" y="30"/>
                    <a:pt x="21" y="30"/>
                  </a:cubicBezTo>
                  <a:moveTo>
                    <a:pt x="36" y="25"/>
                  </a:moveTo>
                  <a:cubicBezTo>
                    <a:pt x="36" y="26"/>
                    <a:pt x="36" y="25"/>
                    <a:pt x="36" y="25"/>
                  </a:cubicBezTo>
                  <a:cubicBezTo>
                    <a:pt x="36" y="24"/>
                    <a:pt x="36" y="25"/>
                    <a:pt x="36" y="24"/>
                  </a:cubicBezTo>
                  <a:cubicBezTo>
                    <a:pt x="37" y="25"/>
                    <a:pt x="36" y="25"/>
                    <a:pt x="36" y="25"/>
                  </a:cubicBezTo>
                  <a:moveTo>
                    <a:pt x="35" y="23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3"/>
                    <a:pt x="36" y="22"/>
                    <a:pt x="35" y="23"/>
                  </a:cubicBezTo>
                  <a:moveTo>
                    <a:pt x="35" y="29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4" y="29"/>
                    <a:pt x="34" y="29"/>
                    <a:pt x="34" y="30"/>
                  </a:cubicBezTo>
                  <a:cubicBezTo>
                    <a:pt x="34" y="29"/>
                    <a:pt x="33" y="29"/>
                    <a:pt x="33" y="30"/>
                  </a:cubicBezTo>
                  <a:cubicBezTo>
                    <a:pt x="33" y="29"/>
                    <a:pt x="33" y="29"/>
                    <a:pt x="33" y="28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4" y="29"/>
                    <a:pt x="33" y="28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9"/>
                    <a:pt x="34" y="28"/>
                    <a:pt x="35" y="29"/>
                  </a:cubicBezTo>
                  <a:moveTo>
                    <a:pt x="33" y="71"/>
                  </a:move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27"/>
                  </a:moveTo>
                  <a:cubicBezTo>
                    <a:pt x="34" y="27"/>
                    <a:pt x="34" y="25"/>
                    <a:pt x="34" y="27"/>
                  </a:cubicBezTo>
                  <a:cubicBezTo>
                    <a:pt x="34" y="27"/>
                    <a:pt x="33" y="26"/>
                    <a:pt x="33" y="26"/>
                  </a:cubicBezTo>
                  <a:cubicBezTo>
                    <a:pt x="33" y="26"/>
                    <a:pt x="33" y="28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5"/>
                    <a:pt x="35" y="27"/>
                  </a:cubicBezTo>
                  <a:moveTo>
                    <a:pt x="35" y="26"/>
                  </a:moveTo>
                  <a:cubicBezTo>
                    <a:pt x="34" y="24"/>
                    <a:pt x="35" y="26"/>
                    <a:pt x="36" y="25"/>
                  </a:cubicBezTo>
                  <a:cubicBezTo>
                    <a:pt x="36" y="26"/>
                    <a:pt x="36" y="25"/>
                    <a:pt x="36" y="26"/>
                  </a:cubicBezTo>
                  <a:cubicBezTo>
                    <a:pt x="36" y="27"/>
                    <a:pt x="35" y="25"/>
                    <a:pt x="35" y="26"/>
                  </a:cubicBezTo>
                  <a:moveTo>
                    <a:pt x="33" y="24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3" y="23"/>
                    <a:pt x="34" y="24"/>
                    <a:pt x="33" y="23"/>
                  </a:cubicBezTo>
                  <a:cubicBezTo>
                    <a:pt x="34" y="23"/>
                    <a:pt x="34" y="24"/>
                    <a:pt x="35" y="23"/>
                  </a:cubicBezTo>
                  <a:cubicBezTo>
                    <a:pt x="35" y="24"/>
                    <a:pt x="34" y="24"/>
                    <a:pt x="33" y="24"/>
                  </a:cubicBezTo>
                  <a:moveTo>
                    <a:pt x="33" y="50"/>
                  </a:moveTo>
                  <a:cubicBezTo>
                    <a:pt x="32" y="48"/>
                    <a:pt x="32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4"/>
                    <a:pt x="32" y="45"/>
                  </a:cubicBezTo>
                  <a:cubicBezTo>
                    <a:pt x="32" y="45"/>
                    <a:pt x="31" y="44"/>
                    <a:pt x="31" y="44"/>
                  </a:cubicBezTo>
                  <a:cubicBezTo>
                    <a:pt x="32" y="44"/>
                    <a:pt x="32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3" y="44"/>
                    <a:pt x="33" y="44"/>
                  </a:cubicBezTo>
                  <a:cubicBezTo>
                    <a:pt x="34" y="45"/>
                    <a:pt x="34" y="46"/>
                    <a:pt x="34" y="45"/>
                  </a:cubicBezTo>
                  <a:cubicBezTo>
                    <a:pt x="34" y="44"/>
                    <a:pt x="33" y="44"/>
                    <a:pt x="33" y="44"/>
                  </a:cubicBezTo>
                  <a:cubicBezTo>
                    <a:pt x="33" y="43"/>
                    <a:pt x="34" y="44"/>
                    <a:pt x="34" y="43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4"/>
                    <a:pt x="34" y="44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4"/>
                    <a:pt x="34" y="44"/>
                  </a:cubicBezTo>
                  <a:cubicBezTo>
                    <a:pt x="34" y="43"/>
                    <a:pt x="34" y="44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5" y="44"/>
                  </a:cubicBezTo>
                  <a:cubicBezTo>
                    <a:pt x="35" y="43"/>
                    <a:pt x="35" y="44"/>
                    <a:pt x="36" y="44"/>
                  </a:cubicBezTo>
                  <a:cubicBezTo>
                    <a:pt x="35" y="45"/>
                    <a:pt x="35" y="45"/>
                    <a:pt x="36" y="47"/>
                  </a:cubicBezTo>
                  <a:cubicBezTo>
                    <a:pt x="36" y="47"/>
                    <a:pt x="36" y="46"/>
                    <a:pt x="35" y="46"/>
                  </a:cubicBezTo>
                  <a:cubicBezTo>
                    <a:pt x="35" y="46"/>
                    <a:pt x="36" y="47"/>
                    <a:pt x="36" y="47"/>
                  </a:cubicBezTo>
                  <a:cubicBezTo>
                    <a:pt x="36" y="47"/>
                    <a:pt x="36" y="48"/>
                    <a:pt x="36" y="48"/>
                  </a:cubicBezTo>
                  <a:cubicBezTo>
                    <a:pt x="35" y="47"/>
                    <a:pt x="36" y="47"/>
                    <a:pt x="36" y="47"/>
                  </a:cubicBezTo>
                  <a:cubicBezTo>
                    <a:pt x="35" y="46"/>
                    <a:pt x="35" y="47"/>
                    <a:pt x="35" y="47"/>
                  </a:cubicBezTo>
                  <a:cubicBezTo>
                    <a:pt x="35" y="47"/>
                    <a:pt x="35" y="46"/>
                    <a:pt x="35" y="47"/>
                  </a:cubicBezTo>
                  <a:cubicBezTo>
                    <a:pt x="35" y="47"/>
                    <a:pt x="35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5" y="49"/>
                    <a:pt x="35" y="49"/>
                  </a:cubicBezTo>
                  <a:cubicBezTo>
                    <a:pt x="35" y="48"/>
                    <a:pt x="34" y="47"/>
                    <a:pt x="34" y="46"/>
                  </a:cubicBezTo>
                  <a:cubicBezTo>
                    <a:pt x="34" y="46"/>
                    <a:pt x="34" y="47"/>
                    <a:pt x="34" y="47"/>
                  </a:cubicBezTo>
                  <a:cubicBezTo>
                    <a:pt x="34" y="47"/>
                    <a:pt x="34" y="47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5" y="50"/>
                    <a:pt x="35" y="49"/>
                  </a:cubicBezTo>
                  <a:cubicBezTo>
                    <a:pt x="34" y="49"/>
                    <a:pt x="35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5" y="51"/>
                    <a:pt x="35" y="52"/>
                  </a:cubicBezTo>
                  <a:cubicBezTo>
                    <a:pt x="35" y="51"/>
                    <a:pt x="35" y="51"/>
                    <a:pt x="34" y="51"/>
                  </a:cubicBezTo>
                  <a:cubicBezTo>
                    <a:pt x="34" y="51"/>
                    <a:pt x="35" y="52"/>
                    <a:pt x="35" y="52"/>
                  </a:cubicBezTo>
                  <a:cubicBezTo>
                    <a:pt x="35" y="53"/>
                    <a:pt x="35" y="52"/>
                    <a:pt x="35" y="52"/>
                  </a:cubicBezTo>
                  <a:cubicBezTo>
                    <a:pt x="34" y="52"/>
                    <a:pt x="34" y="50"/>
                    <a:pt x="33" y="50"/>
                  </a:cubicBezTo>
                  <a:moveTo>
                    <a:pt x="34" y="46"/>
                  </a:moveTo>
                  <a:cubicBezTo>
                    <a:pt x="35" y="46"/>
                    <a:pt x="35" y="47"/>
                    <a:pt x="35" y="46"/>
                  </a:cubicBezTo>
                  <a:cubicBezTo>
                    <a:pt x="35" y="45"/>
                    <a:pt x="35" y="46"/>
                    <a:pt x="34" y="46"/>
                  </a:cubicBezTo>
                  <a:moveTo>
                    <a:pt x="34" y="46"/>
                  </a:moveTo>
                  <a:cubicBezTo>
                    <a:pt x="34" y="47"/>
                    <a:pt x="34" y="47"/>
                    <a:pt x="35" y="48"/>
                  </a:cubicBezTo>
                  <a:cubicBezTo>
                    <a:pt x="35" y="48"/>
                    <a:pt x="34" y="47"/>
                    <a:pt x="34" y="47"/>
                  </a:cubicBezTo>
                  <a:cubicBezTo>
                    <a:pt x="35" y="47"/>
                    <a:pt x="35" y="47"/>
                    <a:pt x="34" y="46"/>
                  </a:cubicBezTo>
                  <a:cubicBezTo>
                    <a:pt x="34" y="46"/>
                    <a:pt x="35" y="46"/>
                    <a:pt x="34" y="46"/>
                  </a:cubicBezTo>
                  <a:cubicBezTo>
                    <a:pt x="34" y="46"/>
                    <a:pt x="33" y="45"/>
                    <a:pt x="34" y="46"/>
                  </a:cubicBezTo>
                  <a:moveTo>
                    <a:pt x="34" y="48"/>
                  </a:moveTo>
                  <a:cubicBezTo>
                    <a:pt x="34" y="48"/>
                    <a:pt x="34" y="48"/>
                    <a:pt x="34" y="48"/>
                  </a:cubicBezTo>
                  <a:cubicBezTo>
                    <a:pt x="34" y="47"/>
                    <a:pt x="34" y="48"/>
                    <a:pt x="34" y="47"/>
                  </a:cubicBezTo>
                  <a:cubicBezTo>
                    <a:pt x="33" y="46"/>
                    <a:pt x="34" y="47"/>
                    <a:pt x="33" y="47"/>
                  </a:cubicBezTo>
                  <a:cubicBezTo>
                    <a:pt x="34" y="48"/>
                    <a:pt x="33" y="47"/>
                    <a:pt x="34" y="48"/>
                  </a:cubicBezTo>
                  <a:moveTo>
                    <a:pt x="33" y="46"/>
                  </a:moveTo>
                  <a:cubicBezTo>
                    <a:pt x="33" y="46"/>
                    <a:pt x="32" y="46"/>
                    <a:pt x="32" y="46"/>
                  </a:cubicBezTo>
                  <a:cubicBezTo>
                    <a:pt x="33" y="47"/>
                    <a:pt x="33" y="46"/>
                    <a:pt x="33" y="46"/>
                  </a:cubicBezTo>
                  <a:moveTo>
                    <a:pt x="34" y="49"/>
                  </a:moveTo>
                  <a:cubicBezTo>
                    <a:pt x="34" y="49"/>
                    <a:pt x="34" y="48"/>
                    <a:pt x="33" y="48"/>
                  </a:cubicBezTo>
                  <a:cubicBezTo>
                    <a:pt x="33" y="48"/>
                    <a:pt x="33" y="47"/>
                    <a:pt x="33" y="48"/>
                  </a:cubicBezTo>
                  <a:lnTo>
                    <a:pt x="34" y="49"/>
                  </a:lnTo>
                  <a:close/>
                  <a:moveTo>
                    <a:pt x="34" y="49"/>
                  </a:moveTo>
                  <a:cubicBezTo>
                    <a:pt x="34" y="49"/>
                    <a:pt x="33" y="48"/>
                    <a:pt x="33" y="48"/>
                  </a:cubicBezTo>
                  <a:cubicBezTo>
                    <a:pt x="33" y="48"/>
                    <a:pt x="34" y="50"/>
                    <a:pt x="34" y="49"/>
                  </a:cubicBezTo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4" y="50"/>
                    <a:pt x="34" y="50"/>
                    <a:pt x="33" y="50"/>
                  </a:cubicBezTo>
                  <a:cubicBezTo>
                    <a:pt x="34" y="51"/>
                    <a:pt x="34" y="50"/>
                    <a:pt x="34" y="51"/>
                  </a:cubicBezTo>
                  <a:moveTo>
                    <a:pt x="57" y="36"/>
                  </a:moveTo>
                  <a:cubicBezTo>
                    <a:pt x="57" y="36"/>
                    <a:pt x="57" y="36"/>
                    <a:pt x="57" y="37"/>
                  </a:cubicBezTo>
                  <a:cubicBezTo>
                    <a:pt x="56" y="37"/>
                    <a:pt x="57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moveTo>
                    <a:pt x="56" y="37"/>
                  </a:moveTo>
                  <a:cubicBezTo>
                    <a:pt x="56" y="37"/>
                    <a:pt x="55" y="38"/>
                    <a:pt x="55" y="37"/>
                  </a:cubicBezTo>
                  <a:cubicBezTo>
                    <a:pt x="56" y="36"/>
                    <a:pt x="55" y="38"/>
                    <a:pt x="56" y="37"/>
                  </a:cubicBezTo>
                  <a:moveTo>
                    <a:pt x="54" y="36"/>
                  </a:moveTo>
                  <a:cubicBezTo>
                    <a:pt x="55" y="36"/>
                    <a:pt x="56" y="35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4" y="37"/>
                    <a:pt x="56" y="35"/>
                    <a:pt x="54" y="37"/>
                  </a:cubicBezTo>
                  <a:cubicBezTo>
                    <a:pt x="54" y="37"/>
                    <a:pt x="54" y="36"/>
                    <a:pt x="54" y="36"/>
                  </a:cubicBezTo>
                  <a:moveTo>
                    <a:pt x="57" y="36"/>
                  </a:moveTo>
                  <a:cubicBezTo>
                    <a:pt x="57" y="37"/>
                    <a:pt x="58" y="36"/>
                    <a:pt x="58" y="36"/>
                  </a:cubicBezTo>
                  <a:cubicBezTo>
                    <a:pt x="57" y="37"/>
                    <a:pt x="57" y="37"/>
                    <a:pt x="56" y="37"/>
                  </a:cubicBezTo>
                  <a:cubicBezTo>
                    <a:pt x="56" y="37"/>
                    <a:pt x="57" y="36"/>
                    <a:pt x="58" y="36"/>
                  </a:cubicBezTo>
                  <a:cubicBezTo>
                    <a:pt x="58" y="35"/>
                    <a:pt x="57" y="36"/>
                    <a:pt x="57" y="36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7" y="36"/>
                    <a:pt x="57" y="36"/>
                    <a:pt x="57" y="36"/>
                  </a:cubicBezTo>
                  <a:moveTo>
                    <a:pt x="57" y="34"/>
                  </a:moveTo>
                  <a:cubicBezTo>
                    <a:pt x="57" y="34"/>
                    <a:pt x="57" y="34"/>
                    <a:pt x="58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6" y="36"/>
                    <a:pt x="57" y="35"/>
                  </a:cubicBezTo>
                  <a:cubicBezTo>
                    <a:pt x="57" y="34"/>
                    <a:pt x="56" y="35"/>
                    <a:pt x="57" y="34"/>
                  </a:cubicBezTo>
                  <a:moveTo>
                    <a:pt x="43" y="30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2"/>
                    <a:pt x="43" y="31"/>
                    <a:pt x="43" y="30"/>
                  </a:cubicBezTo>
                  <a:close/>
                  <a:moveTo>
                    <a:pt x="59" y="36"/>
                  </a:moveTo>
                  <a:cubicBezTo>
                    <a:pt x="58" y="36"/>
                    <a:pt x="59" y="36"/>
                    <a:pt x="58" y="36"/>
                  </a:cubicBezTo>
                  <a:cubicBezTo>
                    <a:pt x="59" y="35"/>
                    <a:pt x="59" y="36"/>
                    <a:pt x="59" y="35"/>
                  </a:cubicBezTo>
                  <a:cubicBezTo>
                    <a:pt x="59" y="35"/>
                    <a:pt x="60" y="35"/>
                    <a:pt x="59" y="36"/>
                  </a:cubicBezTo>
                  <a:moveTo>
                    <a:pt x="57" y="40"/>
                  </a:moveTo>
                  <a:cubicBezTo>
                    <a:pt x="57" y="41"/>
                    <a:pt x="56" y="40"/>
                    <a:pt x="57" y="40"/>
                  </a:cubicBezTo>
                  <a:cubicBezTo>
                    <a:pt x="58" y="39"/>
                    <a:pt x="57" y="40"/>
                    <a:pt x="57" y="40"/>
                  </a:cubicBezTo>
                  <a:cubicBezTo>
                    <a:pt x="57" y="40"/>
                    <a:pt x="58" y="40"/>
                    <a:pt x="57" y="40"/>
                  </a:cubicBezTo>
                  <a:moveTo>
                    <a:pt x="56" y="34"/>
                  </a:moveTo>
                  <a:cubicBezTo>
                    <a:pt x="56" y="34"/>
                    <a:pt x="55" y="36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6" y="34"/>
                    <a:pt x="57" y="33"/>
                    <a:pt x="56" y="34"/>
                  </a:cubicBezTo>
                  <a:cubicBezTo>
                    <a:pt x="56" y="34"/>
                    <a:pt x="55" y="35"/>
                    <a:pt x="56" y="34"/>
                  </a:cubicBezTo>
                  <a:moveTo>
                    <a:pt x="56" y="40"/>
                  </a:moveTo>
                  <a:cubicBezTo>
                    <a:pt x="55" y="40"/>
                    <a:pt x="56" y="40"/>
                    <a:pt x="55" y="40"/>
                  </a:cubicBezTo>
                  <a:cubicBezTo>
                    <a:pt x="56" y="39"/>
                    <a:pt x="56" y="39"/>
                    <a:pt x="56" y="40"/>
                  </a:cubicBezTo>
                  <a:moveTo>
                    <a:pt x="58" y="37"/>
                  </a:moveTo>
                  <a:cubicBezTo>
                    <a:pt x="58" y="37"/>
                    <a:pt x="58" y="37"/>
                    <a:pt x="58" y="37"/>
                  </a:cubicBezTo>
                  <a:cubicBezTo>
                    <a:pt x="59" y="37"/>
                    <a:pt x="59" y="37"/>
                    <a:pt x="59" y="36"/>
                  </a:cubicBezTo>
                  <a:cubicBezTo>
                    <a:pt x="59" y="37"/>
                    <a:pt x="59" y="37"/>
                    <a:pt x="58" y="37"/>
                  </a:cubicBezTo>
                  <a:moveTo>
                    <a:pt x="60" y="38"/>
                  </a:moveTo>
                  <a:cubicBezTo>
                    <a:pt x="59" y="38"/>
                    <a:pt x="59" y="39"/>
                    <a:pt x="59" y="39"/>
                  </a:cubicBezTo>
                  <a:cubicBezTo>
                    <a:pt x="58" y="40"/>
                    <a:pt x="59" y="38"/>
                    <a:pt x="58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8"/>
                    <a:pt x="59" y="38"/>
                    <a:pt x="58" y="39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9" y="38"/>
                    <a:pt x="59" y="38"/>
                    <a:pt x="59" y="37"/>
                  </a:cubicBezTo>
                  <a:cubicBezTo>
                    <a:pt x="60" y="37"/>
                    <a:pt x="61" y="37"/>
                    <a:pt x="60" y="37"/>
                  </a:cubicBezTo>
                  <a:cubicBezTo>
                    <a:pt x="60" y="37"/>
                    <a:pt x="61" y="37"/>
                    <a:pt x="61" y="37"/>
                  </a:cubicBezTo>
                  <a:cubicBezTo>
                    <a:pt x="60" y="38"/>
                    <a:pt x="60" y="37"/>
                    <a:pt x="60" y="37"/>
                  </a:cubicBezTo>
                  <a:cubicBezTo>
                    <a:pt x="60" y="38"/>
                    <a:pt x="60" y="38"/>
                    <a:pt x="59" y="38"/>
                  </a:cubicBezTo>
                  <a:cubicBezTo>
                    <a:pt x="60" y="38"/>
                    <a:pt x="61" y="37"/>
                    <a:pt x="61" y="37"/>
                  </a:cubicBezTo>
                  <a:cubicBezTo>
                    <a:pt x="60" y="38"/>
                    <a:pt x="61" y="38"/>
                    <a:pt x="61" y="38"/>
                  </a:cubicBezTo>
                  <a:cubicBezTo>
                    <a:pt x="61" y="38"/>
                    <a:pt x="61" y="38"/>
                    <a:pt x="60" y="38"/>
                  </a:cubicBezTo>
                  <a:cubicBezTo>
                    <a:pt x="60" y="38"/>
                    <a:pt x="60" y="38"/>
                    <a:pt x="60" y="38"/>
                  </a:cubicBezTo>
                  <a:moveTo>
                    <a:pt x="55" y="40"/>
                  </a:moveTo>
                  <a:cubicBezTo>
                    <a:pt x="55" y="39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3" y="39"/>
                    <a:pt x="53" y="39"/>
                  </a:cubicBezTo>
                  <a:cubicBezTo>
                    <a:pt x="54" y="37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5" y="38"/>
                    <a:pt x="55" y="38"/>
                  </a:cubicBezTo>
                  <a:cubicBezTo>
                    <a:pt x="55" y="37"/>
                    <a:pt x="55" y="38"/>
                    <a:pt x="54" y="39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40"/>
                  </a:cubicBezTo>
                  <a:moveTo>
                    <a:pt x="42" y="31"/>
                  </a:moveTo>
                  <a:cubicBezTo>
                    <a:pt x="42" y="32"/>
                    <a:pt x="42" y="32"/>
                    <a:pt x="42" y="31"/>
                  </a:cubicBezTo>
                  <a:cubicBezTo>
                    <a:pt x="42" y="30"/>
                    <a:pt x="42" y="32"/>
                    <a:pt x="42" y="31"/>
                  </a:cubicBezTo>
                  <a:moveTo>
                    <a:pt x="41" y="23"/>
                  </a:moveTo>
                  <a:cubicBezTo>
                    <a:pt x="41" y="23"/>
                    <a:pt x="41" y="24"/>
                    <a:pt x="42" y="24"/>
                  </a:cubicBezTo>
                  <a:cubicBezTo>
                    <a:pt x="42" y="25"/>
                    <a:pt x="41" y="23"/>
                    <a:pt x="41" y="23"/>
                  </a:cubicBezTo>
                  <a:cubicBezTo>
                    <a:pt x="41" y="23"/>
                    <a:pt x="41" y="24"/>
                    <a:pt x="40" y="24"/>
                  </a:cubicBezTo>
                  <a:cubicBezTo>
                    <a:pt x="40" y="24"/>
                    <a:pt x="40" y="23"/>
                    <a:pt x="40" y="24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2"/>
                    <a:pt x="40" y="23"/>
                    <a:pt x="40" y="23"/>
                  </a:cubicBezTo>
                  <a:cubicBezTo>
                    <a:pt x="41" y="23"/>
                    <a:pt x="41" y="23"/>
                    <a:pt x="41" y="23"/>
                  </a:cubicBezTo>
                  <a:moveTo>
                    <a:pt x="42" y="29"/>
                  </a:moveTo>
                  <a:cubicBezTo>
                    <a:pt x="42" y="28"/>
                    <a:pt x="42" y="29"/>
                    <a:pt x="42" y="27"/>
                  </a:cubicBezTo>
                  <a:cubicBezTo>
                    <a:pt x="42" y="27"/>
                    <a:pt x="42" y="28"/>
                    <a:pt x="42" y="28"/>
                  </a:cubicBezTo>
                  <a:cubicBezTo>
                    <a:pt x="42" y="28"/>
                    <a:pt x="42" y="29"/>
                    <a:pt x="42" y="29"/>
                  </a:cubicBezTo>
                  <a:moveTo>
                    <a:pt x="42" y="28"/>
                  </a:moveTo>
                  <a:cubicBezTo>
                    <a:pt x="43" y="28"/>
                    <a:pt x="42" y="26"/>
                    <a:pt x="43" y="26"/>
                  </a:cubicBezTo>
                  <a:cubicBezTo>
                    <a:pt x="43" y="27"/>
                    <a:pt x="42" y="28"/>
                    <a:pt x="43" y="28"/>
                  </a:cubicBezTo>
                  <a:cubicBezTo>
                    <a:pt x="43" y="29"/>
                    <a:pt x="42" y="29"/>
                    <a:pt x="42" y="28"/>
                  </a:cubicBezTo>
                  <a:moveTo>
                    <a:pt x="42" y="23"/>
                  </a:moveTo>
                  <a:cubicBezTo>
                    <a:pt x="42" y="23"/>
                    <a:pt x="42" y="22"/>
                    <a:pt x="41" y="23"/>
                  </a:cubicBezTo>
                  <a:cubicBezTo>
                    <a:pt x="41" y="22"/>
                    <a:pt x="42" y="21"/>
                    <a:pt x="42" y="23"/>
                  </a:cubicBezTo>
                  <a:moveTo>
                    <a:pt x="49" y="39"/>
                  </a:moveTo>
                  <a:cubicBezTo>
                    <a:pt x="49" y="39"/>
                    <a:pt x="49" y="39"/>
                    <a:pt x="49" y="39"/>
                  </a:cubicBezTo>
                  <a:cubicBezTo>
                    <a:pt x="50" y="38"/>
                    <a:pt x="49" y="40"/>
                    <a:pt x="50" y="38"/>
                  </a:cubicBezTo>
                  <a:cubicBezTo>
                    <a:pt x="50" y="38"/>
                    <a:pt x="50" y="39"/>
                    <a:pt x="49" y="39"/>
                  </a:cubicBezTo>
                  <a:moveTo>
                    <a:pt x="45" y="38"/>
                  </a:moveTo>
                  <a:cubicBezTo>
                    <a:pt x="45" y="39"/>
                    <a:pt x="44" y="38"/>
                    <a:pt x="44" y="38"/>
                  </a:cubicBezTo>
                  <a:cubicBezTo>
                    <a:pt x="44" y="38"/>
                    <a:pt x="44" y="39"/>
                    <a:pt x="44" y="39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5" y="37"/>
                    <a:pt x="44" y="38"/>
                  </a:cubicBezTo>
                  <a:cubicBezTo>
                    <a:pt x="45" y="38"/>
                    <a:pt x="45" y="38"/>
                    <a:pt x="45" y="38"/>
                  </a:cubicBezTo>
                  <a:moveTo>
                    <a:pt x="41" y="25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40" y="29"/>
                  </a:moveTo>
                  <a:cubicBezTo>
                    <a:pt x="40" y="29"/>
                    <a:pt x="40" y="29"/>
                    <a:pt x="39" y="28"/>
                  </a:cubicBezTo>
                  <a:cubicBezTo>
                    <a:pt x="40" y="26"/>
                    <a:pt x="40" y="27"/>
                    <a:pt x="41" y="27"/>
                  </a:cubicBezTo>
                  <a:cubicBezTo>
                    <a:pt x="41" y="27"/>
                    <a:pt x="41" y="26"/>
                    <a:pt x="41" y="26"/>
                  </a:cubicBezTo>
                  <a:cubicBezTo>
                    <a:pt x="41" y="27"/>
                    <a:pt x="41" y="26"/>
                    <a:pt x="42" y="26"/>
                  </a:cubicBezTo>
                  <a:cubicBezTo>
                    <a:pt x="42" y="26"/>
                    <a:pt x="42" y="27"/>
                    <a:pt x="42" y="27"/>
                  </a:cubicBezTo>
                  <a:cubicBezTo>
                    <a:pt x="42" y="28"/>
                    <a:pt x="42" y="26"/>
                    <a:pt x="41" y="27"/>
                  </a:cubicBezTo>
                  <a:cubicBezTo>
                    <a:pt x="41" y="28"/>
                    <a:pt x="41" y="29"/>
                    <a:pt x="41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0" y="27"/>
                    <a:pt x="40" y="29"/>
                  </a:cubicBezTo>
                  <a:moveTo>
                    <a:pt x="42" y="36"/>
                  </a:moveTo>
                  <a:cubicBezTo>
                    <a:pt x="42" y="37"/>
                    <a:pt x="41" y="37"/>
                    <a:pt x="41" y="37"/>
                  </a:cubicBezTo>
                  <a:cubicBezTo>
                    <a:pt x="41" y="37"/>
                    <a:pt x="41" y="38"/>
                    <a:pt x="41" y="36"/>
                  </a:cubicBezTo>
                  <a:cubicBezTo>
                    <a:pt x="41" y="36"/>
                    <a:pt x="41" y="36"/>
                    <a:pt x="42" y="36"/>
                  </a:cubicBezTo>
                  <a:moveTo>
                    <a:pt x="34" y="51"/>
                  </a:moveTo>
                  <a:cubicBezTo>
                    <a:pt x="35" y="52"/>
                    <a:pt x="35" y="52"/>
                    <a:pt x="35" y="53"/>
                  </a:cubicBezTo>
                  <a:cubicBezTo>
                    <a:pt x="34" y="53"/>
                    <a:pt x="34" y="52"/>
                    <a:pt x="34" y="51"/>
                  </a:cubicBezTo>
                  <a:moveTo>
                    <a:pt x="82" y="33"/>
                  </a:moveTo>
                  <a:cubicBezTo>
                    <a:pt x="81" y="33"/>
                    <a:pt x="81" y="32"/>
                    <a:pt x="81" y="32"/>
                  </a:cubicBezTo>
                  <a:cubicBezTo>
                    <a:pt x="82" y="32"/>
                    <a:pt x="82" y="32"/>
                    <a:pt x="82" y="33"/>
                  </a:cubicBezTo>
                  <a:moveTo>
                    <a:pt x="80" y="33"/>
                  </a:moveTo>
                  <a:cubicBezTo>
                    <a:pt x="81" y="34"/>
                    <a:pt x="81" y="34"/>
                    <a:pt x="81" y="34"/>
                  </a:cubicBezTo>
                  <a:cubicBezTo>
                    <a:pt x="80" y="34"/>
                    <a:pt x="79" y="33"/>
                    <a:pt x="80" y="33"/>
                  </a:cubicBezTo>
                  <a:moveTo>
                    <a:pt x="83" y="31"/>
                  </a:moveTo>
                  <a:cubicBezTo>
                    <a:pt x="84" y="31"/>
                    <a:pt x="83" y="32"/>
                    <a:pt x="84" y="32"/>
                  </a:cubicBezTo>
                  <a:cubicBezTo>
                    <a:pt x="83" y="32"/>
                    <a:pt x="83" y="32"/>
                    <a:pt x="83" y="31"/>
                  </a:cubicBezTo>
                  <a:moveTo>
                    <a:pt x="83" y="39"/>
                  </a:moveTo>
                  <a:cubicBezTo>
                    <a:pt x="83" y="39"/>
                    <a:pt x="83" y="40"/>
                    <a:pt x="83" y="40"/>
                  </a:cubicBezTo>
                  <a:cubicBezTo>
                    <a:pt x="82" y="40"/>
                    <a:pt x="83" y="40"/>
                    <a:pt x="83" y="39"/>
                  </a:cubicBezTo>
                  <a:moveTo>
                    <a:pt x="85" y="30"/>
                  </a:moveTo>
                  <a:cubicBezTo>
                    <a:pt x="84" y="29"/>
                    <a:pt x="85" y="29"/>
                    <a:pt x="84" y="28"/>
                  </a:cubicBezTo>
                  <a:cubicBezTo>
                    <a:pt x="85" y="28"/>
                    <a:pt x="84" y="28"/>
                    <a:pt x="85" y="27"/>
                  </a:cubicBezTo>
                  <a:cubicBezTo>
                    <a:pt x="85" y="28"/>
                    <a:pt x="86" y="28"/>
                    <a:pt x="85" y="28"/>
                  </a:cubicBezTo>
                  <a:cubicBezTo>
                    <a:pt x="85" y="28"/>
                    <a:pt x="85" y="29"/>
                    <a:pt x="85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30"/>
                    <a:pt x="87" y="29"/>
                    <a:pt x="86" y="30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8" y="30"/>
                    <a:pt x="87" y="31"/>
                    <a:pt x="87" y="31"/>
                  </a:cubicBezTo>
                  <a:cubicBezTo>
                    <a:pt x="86" y="31"/>
                    <a:pt x="86" y="30"/>
                    <a:pt x="85" y="31"/>
                  </a:cubicBezTo>
                  <a:cubicBezTo>
                    <a:pt x="85" y="31"/>
                    <a:pt x="86" y="30"/>
                    <a:pt x="86" y="30"/>
                  </a:cubicBezTo>
                  <a:cubicBezTo>
                    <a:pt x="86" y="30"/>
                    <a:pt x="86" y="30"/>
                    <a:pt x="85" y="30"/>
                  </a:cubicBezTo>
                  <a:moveTo>
                    <a:pt x="78" y="31"/>
                  </a:moveTo>
                  <a:cubicBezTo>
                    <a:pt x="79" y="30"/>
                    <a:pt x="79" y="31"/>
                    <a:pt x="80" y="32"/>
                  </a:cubicBezTo>
                  <a:cubicBezTo>
                    <a:pt x="78" y="32"/>
                    <a:pt x="79" y="31"/>
                    <a:pt x="78" y="31"/>
                  </a:cubicBezTo>
                  <a:moveTo>
                    <a:pt x="87" y="40"/>
                  </a:moveTo>
                  <a:cubicBezTo>
                    <a:pt x="86" y="40"/>
                    <a:pt x="86" y="41"/>
                    <a:pt x="86" y="41"/>
                  </a:cubicBezTo>
                  <a:cubicBezTo>
                    <a:pt x="86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2"/>
                  </a:cubicBezTo>
                  <a:cubicBezTo>
                    <a:pt x="86" y="42"/>
                    <a:pt x="86" y="42"/>
                    <a:pt x="85" y="42"/>
                  </a:cubicBezTo>
                  <a:cubicBezTo>
                    <a:pt x="86" y="41"/>
                    <a:pt x="86" y="42"/>
                    <a:pt x="87" y="41"/>
                  </a:cubicBezTo>
                  <a:cubicBezTo>
                    <a:pt x="86" y="41"/>
                    <a:pt x="85" y="41"/>
                    <a:pt x="85" y="41"/>
                  </a:cubicBezTo>
                  <a:cubicBezTo>
                    <a:pt x="87" y="40"/>
                    <a:pt x="86" y="40"/>
                    <a:pt x="86" y="40"/>
                  </a:cubicBezTo>
                  <a:cubicBezTo>
                    <a:pt x="87" y="39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moveTo>
                    <a:pt x="83" y="29"/>
                  </a:moveTo>
                  <a:cubicBezTo>
                    <a:pt x="82" y="29"/>
                    <a:pt x="82" y="28"/>
                    <a:pt x="82" y="28"/>
                  </a:cubicBezTo>
                  <a:cubicBezTo>
                    <a:pt x="83" y="28"/>
                    <a:pt x="83" y="29"/>
                    <a:pt x="83" y="29"/>
                  </a:cubicBezTo>
                  <a:moveTo>
                    <a:pt x="87" y="28"/>
                  </a:moveTo>
                  <a:cubicBezTo>
                    <a:pt x="88" y="28"/>
                    <a:pt x="87" y="28"/>
                    <a:pt x="88" y="29"/>
                  </a:cubicBezTo>
                  <a:cubicBezTo>
                    <a:pt x="87" y="29"/>
                    <a:pt x="87" y="29"/>
                    <a:pt x="87" y="28"/>
                  </a:cubicBezTo>
                  <a:moveTo>
                    <a:pt x="88" y="42"/>
                  </a:moveTo>
                  <a:cubicBezTo>
                    <a:pt x="89" y="43"/>
                    <a:pt x="89" y="43"/>
                    <a:pt x="89" y="43"/>
                  </a:cubicBezTo>
                  <a:cubicBezTo>
                    <a:pt x="88" y="43"/>
                    <a:pt x="88" y="43"/>
                    <a:pt x="88" y="42"/>
                  </a:cubicBezTo>
                  <a:moveTo>
                    <a:pt x="88" y="46"/>
                  </a:moveTo>
                  <a:cubicBezTo>
                    <a:pt x="88" y="46"/>
                    <a:pt x="88" y="46"/>
                    <a:pt x="88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6"/>
                    <a:pt x="89" y="46"/>
                    <a:pt x="88" y="46"/>
                  </a:cubicBezTo>
                  <a:moveTo>
                    <a:pt x="78" y="30"/>
                  </a:moveTo>
                  <a:cubicBezTo>
                    <a:pt x="77" y="29"/>
                    <a:pt x="77" y="29"/>
                    <a:pt x="76" y="27"/>
                  </a:cubicBezTo>
                  <a:cubicBezTo>
                    <a:pt x="76" y="27"/>
                    <a:pt x="77" y="28"/>
                    <a:pt x="77" y="28"/>
                  </a:cubicBezTo>
                  <a:cubicBezTo>
                    <a:pt x="77" y="28"/>
                    <a:pt x="78" y="30"/>
                    <a:pt x="79" y="30"/>
                  </a:cubicBezTo>
                  <a:cubicBezTo>
                    <a:pt x="78" y="31"/>
                    <a:pt x="78" y="31"/>
                    <a:pt x="78" y="30"/>
                  </a:cubicBezTo>
                  <a:moveTo>
                    <a:pt x="89" y="51"/>
                  </a:moveTo>
                  <a:cubicBezTo>
                    <a:pt x="89" y="52"/>
                    <a:pt x="88" y="52"/>
                    <a:pt x="87" y="52"/>
                  </a:cubicBezTo>
                  <a:cubicBezTo>
                    <a:pt x="87" y="51"/>
                    <a:pt x="88" y="51"/>
                    <a:pt x="89" y="51"/>
                  </a:cubicBezTo>
                  <a:moveTo>
                    <a:pt x="91" y="58"/>
                  </a:moveTo>
                  <a:cubicBezTo>
                    <a:pt x="91" y="58"/>
                    <a:pt x="91" y="58"/>
                    <a:pt x="90" y="58"/>
                  </a:cubicBezTo>
                  <a:cubicBezTo>
                    <a:pt x="90" y="58"/>
                    <a:pt x="90" y="57"/>
                    <a:pt x="91" y="58"/>
                  </a:cubicBezTo>
                  <a:moveTo>
                    <a:pt x="92" y="52"/>
                  </a:moveTo>
                  <a:cubicBezTo>
                    <a:pt x="92" y="53"/>
                    <a:pt x="92" y="54"/>
                    <a:pt x="91" y="55"/>
                  </a:cubicBezTo>
                  <a:cubicBezTo>
                    <a:pt x="91" y="55"/>
                    <a:pt x="92" y="55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6"/>
                    <a:pt x="91" y="57"/>
                    <a:pt x="91" y="57"/>
                  </a:cubicBezTo>
                  <a:cubicBezTo>
                    <a:pt x="90" y="57"/>
                    <a:pt x="89" y="57"/>
                    <a:pt x="89" y="57"/>
                  </a:cubicBezTo>
                  <a:cubicBezTo>
                    <a:pt x="88" y="57"/>
                    <a:pt x="89" y="56"/>
                    <a:pt x="90" y="56"/>
                  </a:cubicBezTo>
                  <a:cubicBezTo>
                    <a:pt x="89" y="56"/>
                    <a:pt x="88" y="55"/>
                    <a:pt x="88" y="55"/>
                  </a:cubicBezTo>
                  <a:cubicBezTo>
                    <a:pt x="89" y="55"/>
                    <a:pt x="89" y="55"/>
                    <a:pt x="89" y="56"/>
                  </a:cubicBezTo>
                  <a:cubicBezTo>
                    <a:pt x="90" y="56"/>
                    <a:pt x="89" y="55"/>
                    <a:pt x="89" y="55"/>
                  </a:cubicBezTo>
                  <a:cubicBezTo>
                    <a:pt x="89" y="55"/>
                    <a:pt x="89" y="54"/>
                    <a:pt x="89" y="54"/>
                  </a:cubicBezTo>
                  <a:cubicBezTo>
                    <a:pt x="89" y="54"/>
                    <a:pt x="90" y="54"/>
                    <a:pt x="90" y="54"/>
                  </a:cubicBezTo>
                  <a:cubicBezTo>
                    <a:pt x="90" y="54"/>
                    <a:pt x="89" y="54"/>
                    <a:pt x="89" y="54"/>
                  </a:cubicBezTo>
                  <a:cubicBezTo>
                    <a:pt x="89" y="53"/>
                    <a:pt x="90" y="54"/>
                    <a:pt x="90" y="53"/>
                  </a:cubicBezTo>
                  <a:cubicBezTo>
                    <a:pt x="90" y="53"/>
                    <a:pt x="89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2"/>
                    <a:pt x="92" y="53"/>
                    <a:pt x="92" y="52"/>
                  </a:cubicBezTo>
                  <a:moveTo>
                    <a:pt x="91" y="53"/>
                  </a:moveTo>
                  <a:cubicBezTo>
                    <a:pt x="91" y="53"/>
                    <a:pt x="89" y="54"/>
                    <a:pt x="91" y="54"/>
                  </a:cubicBezTo>
                  <a:cubicBezTo>
                    <a:pt x="91" y="53"/>
                    <a:pt x="92" y="53"/>
                    <a:pt x="91" y="53"/>
                  </a:cubicBezTo>
                  <a:moveTo>
                    <a:pt x="84" y="43"/>
                  </a:moveTo>
                  <a:cubicBezTo>
                    <a:pt x="83" y="43"/>
                    <a:pt x="83" y="42"/>
                    <a:pt x="83" y="42"/>
                  </a:cubicBezTo>
                  <a:cubicBezTo>
                    <a:pt x="84" y="42"/>
                    <a:pt x="83" y="43"/>
                    <a:pt x="84" y="43"/>
                  </a:cubicBezTo>
                  <a:moveTo>
                    <a:pt x="85" y="43"/>
                  </a:moveTo>
                  <a:cubicBezTo>
                    <a:pt x="84" y="43"/>
                    <a:pt x="85" y="42"/>
                    <a:pt x="85" y="41"/>
                  </a:cubicBezTo>
                  <a:cubicBezTo>
                    <a:pt x="85" y="41"/>
                    <a:pt x="85" y="42"/>
                    <a:pt x="85" y="43"/>
                  </a:cubicBezTo>
                  <a:moveTo>
                    <a:pt x="81" y="58"/>
                  </a:moveTo>
                  <a:cubicBezTo>
                    <a:pt x="82" y="59"/>
                    <a:pt x="81" y="59"/>
                    <a:pt x="81" y="59"/>
                  </a:cubicBezTo>
                  <a:cubicBezTo>
                    <a:pt x="80" y="59"/>
                    <a:pt x="81" y="58"/>
                    <a:pt x="81" y="58"/>
                  </a:cubicBezTo>
                  <a:moveTo>
                    <a:pt x="83" y="55"/>
                  </a:moveTo>
                  <a:cubicBezTo>
                    <a:pt x="83" y="55"/>
                    <a:pt x="82" y="56"/>
                    <a:pt x="82" y="56"/>
                  </a:cubicBezTo>
                  <a:cubicBezTo>
                    <a:pt x="82" y="57"/>
                    <a:pt x="81" y="58"/>
                    <a:pt x="81" y="57"/>
                  </a:cubicBezTo>
                  <a:cubicBezTo>
                    <a:pt x="82" y="57"/>
                    <a:pt x="82" y="57"/>
                    <a:pt x="82" y="56"/>
                  </a:cubicBezTo>
                  <a:cubicBezTo>
                    <a:pt x="82" y="56"/>
                    <a:pt x="82" y="55"/>
                    <a:pt x="83" y="55"/>
                  </a:cubicBezTo>
                  <a:moveTo>
                    <a:pt x="52" y="72"/>
                  </a:moveTo>
                  <a:cubicBezTo>
                    <a:pt x="51" y="70"/>
                    <a:pt x="53" y="71"/>
                    <a:pt x="53" y="71"/>
                  </a:cubicBezTo>
                  <a:cubicBezTo>
                    <a:pt x="53" y="71"/>
                    <a:pt x="53" y="72"/>
                    <a:pt x="52" y="71"/>
                  </a:cubicBezTo>
                  <a:cubicBezTo>
                    <a:pt x="52" y="71"/>
                    <a:pt x="52" y="71"/>
                    <a:pt x="52" y="72"/>
                  </a:cubicBezTo>
                  <a:moveTo>
                    <a:pt x="51" y="71"/>
                  </a:moveTo>
                  <a:cubicBezTo>
                    <a:pt x="51" y="71"/>
                    <a:pt x="51" y="71"/>
                    <a:pt x="52" y="71"/>
                  </a:cubicBezTo>
                  <a:cubicBezTo>
                    <a:pt x="52" y="72"/>
                    <a:pt x="51" y="72"/>
                    <a:pt x="51" y="71"/>
                  </a:cubicBezTo>
                  <a:moveTo>
                    <a:pt x="49" y="70"/>
                  </a:moveTo>
                  <a:cubicBezTo>
                    <a:pt x="49" y="70"/>
                    <a:pt x="48" y="69"/>
                    <a:pt x="48" y="68"/>
                  </a:cubicBezTo>
                  <a:cubicBezTo>
                    <a:pt x="48" y="68"/>
                    <a:pt x="49" y="69"/>
                    <a:pt x="49" y="69"/>
                  </a:cubicBezTo>
                  <a:cubicBezTo>
                    <a:pt x="49" y="70"/>
                    <a:pt x="48" y="68"/>
                    <a:pt x="49" y="70"/>
                  </a:cubicBezTo>
                  <a:moveTo>
                    <a:pt x="76" y="27"/>
                  </a:moveTo>
                  <a:cubicBezTo>
                    <a:pt x="75" y="27"/>
                    <a:pt x="74" y="26"/>
                    <a:pt x="74" y="25"/>
                  </a:cubicBezTo>
                  <a:cubicBezTo>
                    <a:pt x="75" y="25"/>
                    <a:pt x="75" y="26"/>
                    <a:pt x="76" y="27"/>
                  </a:cubicBezTo>
                  <a:moveTo>
                    <a:pt x="88" y="57"/>
                  </a:moveTo>
                  <a:cubicBezTo>
                    <a:pt x="91" y="58"/>
                    <a:pt x="90" y="59"/>
                    <a:pt x="89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90" y="60"/>
                    <a:pt x="89" y="60"/>
                    <a:pt x="88" y="61"/>
                  </a:cubicBezTo>
                  <a:cubicBezTo>
                    <a:pt x="88" y="61"/>
                    <a:pt x="89" y="61"/>
                    <a:pt x="89" y="61"/>
                  </a:cubicBezTo>
                  <a:cubicBezTo>
                    <a:pt x="89" y="61"/>
                    <a:pt x="88" y="62"/>
                    <a:pt x="88" y="62"/>
                  </a:cubicBezTo>
                  <a:cubicBezTo>
                    <a:pt x="88" y="62"/>
                    <a:pt x="87" y="63"/>
                    <a:pt x="89" y="63"/>
                  </a:cubicBezTo>
                  <a:cubicBezTo>
                    <a:pt x="87" y="63"/>
                    <a:pt x="88" y="64"/>
                    <a:pt x="87" y="65"/>
                  </a:cubicBezTo>
                  <a:cubicBezTo>
                    <a:pt x="87" y="65"/>
                    <a:pt x="86" y="64"/>
                    <a:pt x="85" y="65"/>
                  </a:cubicBezTo>
                  <a:cubicBezTo>
                    <a:pt x="86" y="65"/>
                    <a:pt x="87" y="64"/>
                    <a:pt x="87" y="65"/>
                  </a:cubicBezTo>
                  <a:cubicBezTo>
                    <a:pt x="87" y="66"/>
                    <a:pt x="87" y="66"/>
                    <a:pt x="87" y="65"/>
                  </a:cubicBezTo>
                  <a:cubicBezTo>
                    <a:pt x="86" y="66"/>
                    <a:pt x="85" y="67"/>
                    <a:pt x="85" y="68"/>
                  </a:cubicBezTo>
                  <a:cubicBezTo>
                    <a:pt x="85" y="68"/>
                    <a:pt x="85" y="68"/>
                    <a:pt x="84" y="68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4" y="70"/>
                    <a:pt x="84" y="70"/>
                    <a:pt x="84" y="71"/>
                  </a:cubicBezTo>
                  <a:cubicBezTo>
                    <a:pt x="83" y="71"/>
                    <a:pt x="84" y="70"/>
                    <a:pt x="84" y="70"/>
                  </a:cubicBezTo>
                  <a:cubicBezTo>
                    <a:pt x="83" y="70"/>
                    <a:pt x="83" y="71"/>
                    <a:pt x="83" y="71"/>
                  </a:cubicBezTo>
                  <a:cubicBezTo>
                    <a:pt x="82" y="71"/>
                    <a:pt x="83" y="71"/>
                    <a:pt x="83" y="71"/>
                  </a:cubicBezTo>
                  <a:cubicBezTo>
                    <a:pt x="84" y="72"/>
                    <a:pt x="82" y="71"/>
                    <a:pt x="82" y="71"/>
                  </a:cubicBezTo>
                  <a:cubicBezTo>
                    <a:pt x="82" y="71"/>
                    <a:pt x="82" y="72"/>
                    <a:pt x="82" y="72"/>
                  </a:cubicBezTo>
                  <a:cubicBezTo>
                    <a:pt x="82" y="72"/>
                    <a:pt x="82" y="72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0" y="73"/>
                    <a:pt x="81" y="73"/>
                    <a:pt x="81" y="73"/>
                  </a:cubicBezTo>
                  <a:cubicBezTo>
                    <a:pt x="81" y="74"/>
                    <a:pt x="80" y="73"/>
                    <a:pt x="80" y="74"/>
                  </a:cubicBezTo>
                  <a:cubicBezTo>
                    <a:pt x="80" y="74"/>
                    <a:pt x="81" y="74"/>
                    <a:pt x="80" y="74"/>
                  </a:cubicBezTo>
                  <a:cubicBezTo>
                    <a:pt x="80" y="74"/>
                    <a:pt x="79" y="74"/>
                    <a:pt x="79" y="75"/>
                  </a:cubicBezTo>
                  <a:cubicBezTo>
                    <a:pt x="79" y="75"/>
                    <a:pt x="80" y="75"/>
                    <a:pt x="80" y="75"/>
                  </a:cubicBezTo>
                  <a:cubicBezTo>
                    <a:pt x="80" y="75"/>
                    <a:pt x="79" y="75"/>
                    <a:pt x="78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8" y="77"/>
                    <a:pt x="77" y="76"/>
                    <a:pt x="77" y="77"/>
                  </a:cubicBezTo>
                  <a:cubicBezTo>
                    <a:pt x="77" y="77"/>
                    <a:pt x="78" y="77"/>
                    <a:pt x="78" y="77"/>
                  </a:cubicBezTo>
                  <a:cubicBezTo>
                    <a:pt x="78" y="78"/>
                    <a:pt x="77" y="78"/>
                    <a:pt x="77" y="78"/>
                  </a:cubicBezTo>
                  <a:cubicBezTo>
                    <a:pt x="77" y="78"/>
                    <a:pt x="77" y="77"/>
                    <a:pt x="77" y="77"/>
                  </a:cubicBezTo>
                  <a:cubicBezTo>
                    <a:pt x="76" y="77"/>
                    <a:pt x="76" y="76"/>
                    <a:pt x="75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7" y="78"/>
                    <a:pt x="76" y="77"/>
                    <a:pt x="76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78"/>
                    <a:pt x="75" y="78"/>
                    <a:pt x="76" y="79"/>
                  </a:cubicBezTo>
                  <a:cubicBezTo>
                    <a:pt x="76" y="79"/>
                    <a:pt x="75" y="79"/>
                    <a:pt x="75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79"/>
                    <a:pt x="74" y="79"/>
                    <a:pt x="74" y="80"/>
                  </a:cubicBezTo>
                  <a:cubicBezTo>
                    <a:pt x="73" y="80"/>
                    <a:pt x="73" y="80"/>
                    <a:pt x="72" y="80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2" y="83"/>
                    <a:pt x="73" y="84"/>
                    <a:pt x="73" y="84"/>
                  </a:cubicBezTo>
                  <a:cubicBezTo>
                    <a:pt x="73" y="84"/>
                    <a:pt x="72" y="84"/>
                    <a:pt x="72" y="84"/>
                  </a:cubicBezTo>
                  <a:cubicBezTo>
                    <a:pt x="72" y="85"/>
                    <a:pt x="70" y="86"/>
                    <a:pt x="69" y="87"/>
                  </a:cubicBezTo>
                  <a:cubicBezTo>
                    <a:pt x="68" y="87"/>
                    <a:pt x="68" y="88"/>
                    <a:pt x="68" y="87"/>
                  </a:cubicBezTo>
                  <a:cubicBezTo>
                    <a:pt x="67" y="87"/>
                    <a:pt x="68" y="88"/>
                    <a:pt x="68" y="88"/>
                  </a:cubicBezTo>
                  <a:cubicBezTo>
                    <a:pt x="66" y="88"/>
                    <a:pt x="66" y="89"/>
                    <a:pt x="65" y="89"/>
                  </a:cubicBezTo>
                  <a:cubicBezTo>
                    <a:pt x="65" y="88"/>
                    <a:pt x="66" y="89"/>
                    <a:pt x="66" y="88"/>
                  </a:cubicBezTo>
                  <a:cubicBezTo>
                    <a:pt x="65" y="87"/>
                    <a:pt x="65" y="88"/>
                    <a:pt x="65" y="88"/>
                  </a:cubicBezTo>
                  <a:cubicBezTo>
                    <a:pt x="65" y="88"/>
                    <a:pt x="64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3" y="88"/>
                    <a:pt x="63" y="88"/>
                    <a:pt x="63" y="89"/>
                  </a:cubicBezTo>
                  <a:cubicBezTo>
                    <a:pt x="62" y="90"/>
                    <a:pt x="62" y="91"/>
                    <a:pt x="61" y="90"/>
                  </a:cubicBezTo>
                  <a:cubicBezTo>
                    <a:pt x="61" y="91"/>
                    <a:pt x="59" y="91"/>
                    <a:pt x="58" y="91"/>
                  </a:cubicBezTo>
                  <a:cubicBezTo>
                    <a:pt x="59" y="92"/>
                    <a:pt x="57" y="92"/>
                    <a:pt x="57" y="92"/>
                  </a:cubicBezTo>
                  <a:cubicBezTo>
                    <a:pt x="56" y="92"/>
                    <a:pt x="56" y="93"/>
                    <a:pt x="56" y="93"/>
                  </a:cubicBezTo>
                  <a:cubicBezTo>
                    <a:pt x="55" y="94"/>
                    <a:pt x="54" y="94"/>
                    <a:pt x="54" y="94"/>
                  </a:cubicBezTo>
                  <a:cubicBezTo>
                    <a:pt x="54" y="94"/>
                    <a:pt x="53" y="94"/>
                    <a:pt x="53" y="95"/>
                  </a:cubicBezTo>
                  <a:cubicBezTo>
                    <a:pt x="52" y="94"/>
                    <a:pt x="52" y="95"/>
                    <a:pt x="52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1" y="95"/>
                    <a:pt x="51" y="96"/>
                    <a:pt x="50" y="96"/>
                  </a:cubicBezTo>
                  <a:cubicBezTo>
                    <a:pt x="50" y="97"/>
                    <a:pt x="49" y="96"/>
                    <a:pt x="49" y="96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48" y="97"/>
                    <a:pt x="48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7"/>
                    <a:pt x="45" y="96"/>
                    <a:pt x="44" y="94"/>
                  </a:cubicBezTo>
                  <a:cubicBezTo>
                    <a:pt x="43" y="94"/>
                    <a:pt x="43" y="95"/>
                    <a:pt x="43" y="95"/>
                  </a:cubicBezTo>
                  <a:cubicBezTo>
                    <a:pt x="43" y="95"/>
                    <a:pt x="43" y="95"/>
                    <a:pt x="44" y="96"/>
                  </a:cubicBezTo>
                  <a:cubicBezTo>
                    <a:pt x="43" y="96"/>
                    <a:pt x="43" y="95"/>
                    <a:pt x="43" y="95"/>
                  </a:cubicBezTo>
                  <a:cubicBezTo>
                    <a:pt x="42" y="95"/>
                    <a:pt x="43" y="96"/>
                    <a:pt x="42" y="96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1" y="94"/>
                    <a:pt x="42" y="95"/>
                    <a:pt x="41" y="95"/>
                  </a:cubicBezTo>
                  <a:cubicBezTo>
                    <a:pt x="41" y="95"/>
                    <a:pt x="41" y="94"/>
                    <a:pt x="41" y="94"/>
                  </a:cubicBezTo>
                  <a:cubicBezTo>
                    <a:pt x="41" y="94"/>
                    <a:pt x="41" y="95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5"/>
                    <a:pt x="39" y="95"/>
                    <a:pt x="39" y="94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5"/>
                    <a:pt x="39" y="96"/>
                    <a:pt x="39" y="96"/>
                  </a:cubicBezTo>
                  <a:cubicBezTo>
                    <a:pt x="38" y="96"/>
                    <a:pt x="38" y="95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6"/>
                    <a:pt x="38" y="96"/>
                    <a:pt x="39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6"/>
                    <a:pt x="38" y="97"/>
                    <a:pt x="38" y="97"/>
                  </a:cubicBezTo>
                  <a:cubicBezTo>
                    <a:pt x="38" y="97"/>
                    <a:pt x="37" y="95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7"/>
                    <a:pt x="38" y="98"/>
                    <a:pt x="38" y="98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7" y="98"/>
                    <a:pt x="38" y="99"/>
                    <a:pt x="38" y="98"/>
                  </a:cubicBezTo>
                  <a:cubicBezTo>
                    <a:pt x="37" y="97"/>
                    <a:pt x="37" y="98"/>
                    <a:pt x="37" y="99"/>
                  </a:cubicBezTo>
                  <a:cubicBezTo>
                    <a:pt x="36" y="99"/>
                    <a:pt x="36" y="100"/>
                    <a:pt x="36" y="98"/>
                  </a:cubicBezTo>
                  <a:cubicBezTo>
                    <a:pt x="35" y="98"/>
                    <a:pt x="36" y="99"/>
                    <a:pt x="35" y="99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98"/>
                    <a:pt x="34" y="98"/>
                    <a:pt x="34" y="96"/>
                  </a:cubicBezTo>
                  <a:cubicBezTo>
                    <a:pt x="34" y="96"/>
                    <a:pt x="33" y="96"/>
                    <a:pt x="34" y="96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7"/>
                    <a:pt x="35" y="99"/>
                    <a:pt x="35" y="99"/>
                  </a:cubicBezTo>
                  <a:cubicBezTo>
                    <a:pt x="34" y="99"/>
                    <a:pt x="34" y="98"/>
                    <a:pt x="34" y="98"/>
                  </a:cubicBezTo>
                  <a:cubicBezTo>
                    <a:pt x="34" y="98"/>
                    <a:pt x="34" y="99"/>
                    <a:pt x="34" y="98"/>
                  </a:cubicBezTo>
                  <a:cubicBezTo>
                    <a:pt x="33" y="98"/>
                    <a:pt x="34" y="98"/>
                    <a:pt x="34" y="99"/>
                  </a:cubicBezTo>
                  <a:cubicBezTo>
                    <a:pt x="34" y="99"/>
                    <a:pt x="33" y="99"/>
                    <a:pt x="33" y="99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6" y="87"/>
                    <a:pt x="17" y="87"/>
                    <a:pt x="17" y="87"/>
                  </a:cubicBezTo>
                  <a:cubicBezTo>
                    <a:pt x="17" y="87"/>
                    <a:pt x="17" y="87"/>
                    <a:pt x="16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4" y="87"/>
                    <a:pt x="15" y="87"/>
                    <a:pt x="15" y="87"/>
                  </a:cubicBezTo>
                  <a:cubicBezTo>
                    <a:pt x="13" y="87"/>
                    <a:pt x="14" y="87"/>
                    <a:pt x="14" y="86"/>
                  </a:cubicBezTo>
                  <a:cubicBezTo>
                    <a:pt x="14" y="86"/>
                    <a:pt x="15" y="86"/>
                    <a:pt x="15" y="86"/>
                  </a:cubicBezTo>
                  <a:cubicBezTo>
                    <a:pt x="14" y="86"/>
                    <a:pt x="16" y="86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5" y="86"/>
                    <a:pt x="15" y="86"/>
                    <a:pt x="13" y="86"/>
                  </a:cubicBezTo>
                  <a:cubicBezTo>
                    <a:pt x="14" y="86"/>
                    <a:pt x="14" y="86"/>
                    <a:pt x="15" y="86"/>
                  </a:cubicBezTo>
                  <a:cubicBezTo>
                    <a:pt x="15" y="85"/>
                    <a:pt x="15" y="85"/>
                    <a:pt x="14" y="85"/>
                  </a:cubicBezTo>
                  <a:cubicBezTo>
                    <a:pt x="14" y="85"/>
                    <a:pt x="15" y="85"/>
                    <a:pt x="15" y="85"/>
                  </a:cubicBezTo>
                  <a:cubicBezTo>
                    <a:pt x="15" y="85"/>
                    <a:pt x="15" y="85"/>
                    <a:pt x="15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84"/>
                    <a:pt x="15" y="84"/>
                    <a:pt x="14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3" y="84"/>
                    <a:pt x="14" y="84"/>
                    <a:pt x="15" y="84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14" y="83"/>
                    <a:pt x="15" y="84"/>
                    <a:pt x="13" y="84"/>
                  </a:cubicBezTo>
                  <a:cubicBezTo>
                    <a:pt x="13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2" y="84"/>
                    <a:pt x="12" y="83"/>
                    <a:pt x="13" y="83"/>
                  </a:cubicBezTo>
                  <a:cubicBezTo>
                    <a:pt x="13" y="83"/>
                    <a:pt x="14" y="83"/>
                    <a:pt x="14" y="83"/>
                  </a:cubicBezTo>
                  <a:cubicBezTo>
                    <a:pt x="14" y="82"/>
                    <a:pt x="14" y="82"/>
                    <a:pt x="15" y="82"/>
                  </a:cubicBezTo>
                  <a:cubicBezTo>
                    <a:pt x="14" y="81"/>
                    <a:pt x="14" y="82"/>
                    <a:pt x="13" y="82"/>
                  </a:cubicBezTo>
                  <a:cubicBezTo>
                    <a:pt x="12" y="82"/>
                    <a:pt x="15" y="81"/>
                    <a:pt x="14" y="80"/>
                  </a:cubicBezTo>
                  <a:cubicBezTo>
                    <a:pt x="13" y="80"/>
                    <a:pt x="15" y="80"/>
                    <a:pt x="14" y="80"/>
                  </a:cubicBezTo>
                  <a:cubicBezTo>
                    <a:pt x="15" y="80"/>
                    <a:pt x="14" y="80"/>
                    <a:pt x="13" y="80"/>
                  </a:cubicBezTo>
                  <a:cubicBezTo>
                    <a:pt x="14" y="79"/>
                    <a:pt x="13" y="79"/>
                    <a:pt x="14" y="79"/>
                  </a:cubicBezTo>
                  <a:cubicBezTo>
                    <a:pt x="14" y="78"/>
                    <a:pt x="14" y="79"/>
                    <a:pt x="14" y="78"/>
                  </a:cubicBezTo>
                  <a:cubicBezTo>
                    <a:pt x="13" y="78"/>
                    <a:pt x="13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4" y="78"/>
                    <a:pt x="14" y="78"/>
                  </a:cubicBezTo>
                  <a:cubicBezTo>
                    <a:pt x="14" y="78"/>
                    <a:pt x="13" y="78"/>
                    <a:pt x="13" y="78"/>
                  </a:cubicBezTo>
                  <a:cubicBezTo>
                    <a:pt x="13" y="78"/>
                    <a:pt x="12" y="78"/>
                    <a:pt x="12" y="77"/>
                  </a:cubicBezTo>
                  <a:cubicBezTo>
                    <a:pt x="12" y="77"/>
                    <a:pt x="13" y="77"/>
                    <a:pt x="13" y="76"/>
                  </a:cubicBezTo>
                  <a:cubicBezTo>
                    <a:pt x="13" y="76"/>
                    <a:pt x="11" y="76"/>
                    <a:pt x="12" y="76"/>
                  </a:cubicBezTo>
                  <a:cubicBezTo>
                    <a:pt x="12" y="76"/>
                    <a:pt x="12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5"/>
                    <a:pt x="12" y="76"/>
                    <a:pt x="12" y="75"/>
                  </a:cubicBezTo>
                  <a:cubicBezTo>
                    <a:pt x="12" y="75"/>
                    <a:pt x="12" y="75"/>
                    <a:pt x="12" y="74"/>
                  </a:cubicBezTo>
                  <a:cubicBezTo>
                    <a:pt x="12" y="74"/>
                    <a:pt x="13" y="74"/>
                    <a:pt x="13" y="74"/>
                  </a:cubicBezTo>
                  <a:cubicBezTo>
                    <a:pt x="14" y="74"/>
                    <a:pt x="13" y="74"/>
                    <a:pt x="13" y="74"/>
                  </a:cubicBezTo>
                  <a:cubicBezTo>
                    <a:pt x="14" y="74"/>
                    <a:pt x="14" y="73"/>
                    <a:pt x="15" y="74"/>
                  </a:cubicBezTo>
                  <a:cubicBezTo>
                    <a:pt x="15" y="74"/>
                    <a:pt x="15" y="73"/>
                    <a:pt x="15" y="73"/>
                  </a:cubicBezTo>
                  <a:cubicBezTo>
                    <a:pt x="15" y="73"/>
                    <a:pt x="14" y="73"/>
                    <a:pt x="13" y="73"/>
                  </a:cubicBezTo>
                  <a:cubicBezTo>
                    <a:pt x="13" y="73"/>
                    <a:pt x="12" y="73"/>
                    <a:pt x="12" y="73"/>
                  </a:cubicBezTo>
                  <a:cubicBezTo>
                    <a:pt x="12" y="73"/>
                    <a:pt x="12" y="73"/>
                    <a:pt x="11" y="73"/>
                  </a:cubicBezTo>
                  <a:cubicBezTo>
                    <a:pt x="12" y="72"/>
                    <a:pt x="11" y="72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2" y="70"/>
                    <a:pt x="11" y="70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0"/>
                    <a:pt x="10" y="70"/>
                    <a:pt x="9" y="70"/>
                  </a:cubicBezTo>
                  <a:cubicBezTo>
                    <a:pt x="9" y="70"/>
                    <a:pt x="11" y="70"/>
                    <a:pt x="10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0" y="69"/>
                    <a:pt x="11" y="69"/>
                  </a:cubicBezTo>
                  <a:cubicBezTo>
                    <a:pt x="11" y="69"/>
                    <a:pt x="10" y="69"/>
                    <a:pt x="10" y="69"/>
                  </a:cubicBezTo>
                  <a:cubicBezTo>
                    <a:pt x="10" y="68"/>
                    <a:pt x="10" y="68"/>
                    <a:pt x="10" y="67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11" y="67"/>
                    <a:pt x="9" y="67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6"/>
                    <a:pt x="10" y="67"/>
                    <a:pt x="10" y="67"/>
                  </a:cubicBezTo>
                  <a:cubicBezTo>
                    <a:pt x="9" y="67"/>
                    <a:pt x="11" y="66"/>
                    <a:pt x="9" y="66"/>
                  </a:cubicBezTo>
                  <a:cubicBezTo>
                    <a:pt x="9" y="65"/>
                    <a:pt x="10" y="65"/>
                    <a:pt x="10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8" y="65"/>
                    <a:pt x="9" y="65"/>
                  </a:cubicBezTo>
                  <a:cubicBezTo>
                    <a:pt x="8" y="65"/>
                    <a:pt x="9" y="64"/>
                    <a:pt x="9" y="64"/>
                  </a:cubicBezTo>
                  <a:cubicBezTo>
                    <a:pt x="10" y="64"/>
                    <a:pt x="9" y="64"/>
                    <a:pt x="8" y="64"/>
                  </a:cubicBezTo>
                  <a:cubicBezTo>
                    <a:pt x="8" y="64"/>
                    <a:pt x="9" y="63"/>
                    <a:pt x="9" y="63"/>
                  </a:cubicBezTo>
                  <a:cubicBezTo>
                    <a:pt x="9" y="63"/>
                    <a:pt x="8" y="63"/>
                    <a:pt x="8" y="63"/>
                  </a:cubicBezTo>
                  <a:cubicBezTo>
                    <a:pt x="8" y="63"/>
                    <a:pt x="9" y="63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9" y="61"/>
                    <a:pt x="9" y="61"/>
                  </a:cubicBezTo>
                  <a:cubicBezTo>
                    <a:pt x="9" y="61"/>
                    <a:pt x="8" y="61"/>
                    <a:pt x="8" y="61"/>
                  </a:cubicBezTo>
                  <a:cubicBezTo>
                    <a:pt x="8" y="61"/>
                    <a:pt x="9" y="60"/>
                    <a:pt x="8" y="60"/>
                  </a:cubicBezTo>
                  <a:cubicBezTo>
                    <a:pt x="8" y="60"/>
                    <a:pt x="7" y="60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8"/>
                    <a:pt x="7" y="58"/>
                  </a:cubicBezTo>
                  <a:cubicBezTo>
                    <a:pt x="7" y="58"/>
                    <a:pt x="6" y="58"/>
                    <a:pt x="7" y="58"/>
                  </a:cubicBezTo>
                  <a:cubicBezTo>
                    <a:pt x="7" y="58"/>
                    <a:pt x="7" y="58"/>
                    <a:pt x="6" y="58"/>
                  </a:cubicBezTo>
                  <a:cubicBezTo>
                    <a:pt x="6" y="57"/>
                    <a:pt x="6" y="55"/>
                    <a:pt x="5" y="54"/>
                  </a:cubicBezTo>
                  <a:cubicBezTo>
                    <a:pt x="5" y="54"/>
                    <a:pt x="5" y="54"/>
                    <a:pt x="6" y="54"/>
                  </a:cubicBezTo>
                  <a:cubicBezTo>
                    <a:pt x="4" y="53"/>
                    <a:pt x="4" y="53"/>
                    <a:pt x="4" y="52"/>
                  </a:cubicBezTo>
                  <a:cubicBezTo>
                    <a:pt x="4" y="52"/>
                    <a:pt x="3" y="52"/>
                    <a:pt x="3" y="52"/>
                  </a:cubicBezTo>
                  <a:cubicBezTo>
                    <a:pt x="4" y="52"/>
                    <a:pt x="4" y="51"/>
                    <a:pt x="4" y="51"/>
                  </a:cubicBezTo>
                  <a:cubicBezTo>
                    <a:pt x="3" y="51"/>
                    <a:pt x="4" y="51"/>
                    <a:pt x="3" y="5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51"/>
                    <a:pt x="3" y="51"/>
                    <a:pt x="2" y="51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50"/>
                    <a:pt x="4" y="50"/>
                    <a:pt x="5" y="49"/>
                  </a:cubicBezTo>
                  <a:cubicBezTo>
                    <a:pt x="5" y="49"/>
                    <a:pt x="5" y="49"/>
                    <a:pt x="4" y="49"/>
                  </a:cubicBezTo>
                  <a:cubicBezTo>
                    <a:pt x="5" y="49"/>
                    <a:pt x="6" y="49"/>
                    <a:pt x="6" y="49"/>
                  </a:cubicBezTo>
                  <a:cubicBezTo>
                    <a:pt x="6" y="48"/>
                    <a:pt x="7" y="48"/>
                    <a:pt x="6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7"/>
                    <a:pt x="5" y="47"/>
                    <a:pt x="5" y="47"/>
                  </a:cubicBezTo>
                  <a:cubicBezTo>
                    <a:pt x="5" y="47"/>
                    <a:pt x="6" y="47"/>
                    <a:pt x="6" y="47"/>
                  </a:cubicBezTo>
                  <a:cubicBezTo>
                    <a:pt x="6" y="46"/>
                    <a:pt x="7" y="46"/>
                    <a:pt x="7" y="46"/>
                  </a:cubicBezTo>
                  <a:cubicBezTo>
                    <a:pt x="6" y="46"/>
                    <a:pt x="6" y="47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5" y="45"/>
                    <a:pt x="5" y="44"/>
                    <a:pt x="5" y="43"/>
                  </a:cubicBezTo>
                  <a:cubicBezTo>
                    <a:pt x="5" y="43"/>
                    <a:pt x="4" y="44"/>
                    <a:pt x="4" y="44"/>
                  </a:cubicBezTo>
                  <a:cubicBezTo>
                    <a:pt x="4" y="43"/>
                    <a:pt x="4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1"/>
                    <a:pt x="2" y="42"/>
                    <a:pt x="2" y="41"/>
                  </a:cubicBezTo>
                  <a:cubicBezTo>
                    <a:pt x="2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2" y="41"/>
                    <a:pt x="2" y="40"/>
                  </a:cubicBezTo>
                  <a:cubicBezTo>
                    <a:pt x="2" y="40"/>
                    <a:pt x="2" y="41"/>
                    <a:pt x="2" y="41"/>
                  </a:cubicBezTo>
                  <a:cubicBezTo>
                    <a:pt x="2" y="41"/>
                    <a:pt x="2" y="40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2" y="40"/>
                    <a:pt x="3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40"/>
                    <a:pt x="3" y="39"/>
                  </a:cubicBezTo>
                  <a:cubicBezTo>
                    <a:pt x="3" y="39"/>
                    <a:pt x="2" y="39"/>
                    <a:pt x="2" y="39"/>
                  </a:cubicBezTo>
                  <a:cubicBezTo>
                    <a:pt x="1" y="39"/>
                    <a:pt x="2" y="39"/>
                    <a:pt x="1" y="39"/>
                  </a:cubicBezTo>
                  <a:cubicBezTo>
                    <a:pt x="1" y="39"/>
                    <a:pt x="1" y="3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7"/>
                    <a:pt x="3" y="37"/>
                  </a:cubicBezTo>
                  <a:cubicBezTo>
                    <a:pt x="3" y="37"/>
                    <a:pt x="3" y="35"/>
                    <a:pt x="3" y="35"/>
                  </a:cubicBezTo>
                  <a:cubicBezTo>
                    <a:pt x="3" y="34"/>
                    <a:pt x="2" y="34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2" y="31"/>
                    <a:pt x="2" y="31"/>
                  </a:cubicBezTo>
                  <a:cubicBezTo>
                    <a:pt x="2" y="32"/>
                    <a:pt x="2" y="32"/>
                    <a:pt x="1" y="32"/>
                  </a:cubicBezTo>
                  <a:cubicBezTo>
                    <a:pt x="1" y="32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1" y="34"/>
                    <a:pt x="1" y="35"/>
                    <a:pt x="1" y="35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1" y="40"/>
                    <a:pt x="0" y="40"/>
                    <a:pt x="0" y="41"/>
                  </a:cubicBezTo>
                  <a:cubicBezTo>
                    <a:pt x="0" y="41"/>
                    <a:pt x="1" y="42"/>
                    <a:pt x="0" y="43"/>
                  </a:cubicBezTo>
                  <a:cubicBezTo>
                    <a:pt x="1" y="42"/>
                    <a:pt x="2" y="43"/>
                    <a:pt x="2" y="42"/>
                  </a:cubicBezTo>
                  <a:cubicBezTo>
                    <a:pt x="2" y="42"/>
                    <a:pt x="3" y="42"/>
                    <a:pt x="3" y="41"/>
                  </a:cubicBezTo>
                  <a:cubicBezTo>
                    <a:pt x="4" y="41"/>
                    <a:pt x="3" y="42"/>
                    <a:pt x="4" y="42"/>
                  </a:cubicBezTo>
                  <a:cubicBezTo>
                    <a:pt x="4" y="41"/>
                    <a:pt x="6" y="41"/>
                    <a:pt x="7" y="41"/>
                  </a:cubicBezTo>
                  <a:cubicBezTo>
                    <a:pt x="7" y="41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7" y="42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39"/>
                    <a:pt x="5" y="39"/>
                    <a:pt x="6" y="39"/>
                  </a:cubicBezTo>
                  <a:cubicBezTo>
                    <a:pt x="5" y="39"/>
                    <a:pt x="5" y="38"/>
                    <a:pt x="4" y="37"/>
                  </a:cubicBezTo>
                  <a:cubicBezTo>
                    <a:pt x="4" y="37"/>
                    <a:pt x="4" y="37"/>
                    <a:pt x="3" y="37"/>
                  </a:cubicBezTo>
                  <a:cubicBezTo>
                    <a:pt x="3" y="37"/>
                    <a:pt x="3" y="36"/>
                    <a:pt x="3" y="36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6" y="34"/>
                    <a:pt x="8" y="34"/>
                    <a:pt x="8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2" y="32"/>
                    <a:pt x="13" y="32"/>
                  </a:cubicBezTo>
                  <a:cubicBezTo>
                    <a:pt x="13" y="32"/>
                    <a:pt x="13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1"/>
                  </a:cubicBezTo>
                  <a:cubicBezTo>
                    <a:pt x="16" y="32"/>
                    <a:pt x="17" y="31"/>
                    <a:pt x="17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9" y="31"/>
                    <a:pt x="19" y="31"/>
                  </a:cubicBezTo>
                  <a:cubicBezTo>
                    <a:pt x="19" y="31"/>
                    <a:pt x="18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0" y="33"/>
                    <a:pt x="20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1" y="35"/>
                    <a:pt x="22" y="34"/>
                    <a:pt x="23" y="34"/>
                  </a:cubicBezTo>
                  <a:cubicBezTo>
                    <a:pt x="23" y="34"/>
                    <a:pt x="25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7" y="34"/>
                    <a:pt x="28" y="34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ubicBezTo>
                    <a:pt x="26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5" y="36"/>
                    <a:pt x="26" y="36"/>
                  </a:cubicBezTo>
                  <a:cubicBezTo>
                    <a:pt x="27" y="36"/>
                    <a:pt x="26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9" y="39"/>
                    <a:pt x="28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4"/>
                    <a:pt x="28" y="34"/>
                    <a:pt x="29" y="34"/>
                  </a:cubicBezTo>
                  <a:cubicBezTo>
                    <a:pt x="29" y="34"/>
                    <a:pt x="30" y="33"/>
                    <a:pt x="30" y="33"/>
                  </a:cubicBezTo>
                  <a:cubicBezTo>
                    <a:pt x="31" y="33"/>
                    <a:pt x="30" y="33"/>
                    <a:pt x="30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1" y="32"/>
                    <a:pt x="29" y="32"/>
                  </a:cubicBezTo>
                  <a:cubicBezTo>
                    <a:pt x="30" y="32"/>
                    <a:pt x="30" y="32"/>
                    <a:pt x="30" y="31"/>
                  </a:cubicBezTo>
                  <a:cubicBezTo>
                    <a:pt x="30" y="31"/>
                    <a:pt x="30" y="32"/>
                    <a:pt x="30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0"/>
                    <a:pt x="30" y="31"/>
                  </a:cubicBezTo>
                  <a:cubicBezTo>
                    <a:pt x="29" y="30"/>
                    <a:pt x="29" y="31"/>
                    <a:pt x="30" y="31"/>
                  </a:cubicBezTo>
                  <a:cubicBezTo>
                    <a:pt x="30" y="31"/>
                    <a:pt x="30" y="32"/>
                    <a:pt x="30" y="32"/>
                  </a:cubicBezTo>
                  <a:cubicBezTo>
                    <a:pt x="30" y="32"/>
                    <a:pt x="30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0" y="35"/>
                    <a:pt x="31" y="35"/>
                  </a:cubicBezTo>
                  <a:cubicBezTo>
                    <a:pt x="31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29" y="37"/>
                  </a:cubicBezTo>
                  <a:cubicBezTo>
                    <a:pt x="30" y="37"/>
                    <a:pt x="31" y="37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8"/>
                    <a:pt x="30" y="38"/>
                    <a:pt x="29" y="38"/>
                  </a:cubicBezTo>
                  <a:cubicBezTo>
                    <a:pt x="29" y="38"/>
                    <a:pt x="29" y="39"/>
                    <a:pt x="29" y="39"/>
                  </a:cubicBezTo>
                  <a:cubicBezTo>
                    <a:pt x="29" y="39"/>
                    <a:pt x="30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41"/>
                    <a:pt x="30" y="41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3"/>
                    <a:pt x="30" y="42"/>
                  </a:cubicBezTo>
                  <a:cubicBezTo>
                    <a:pt x="30" y="43"/>
                    <a:pt x="30" y="42"/>
                    <a:pt x="29" y="43"/>
                  </a:cubicBezTo>
                  <a:cubicBezTo>
                    <a:pt x="29" y="43"/>
                    <a:pt x="30" y="43"/>
                    <a:pt x="30" y="43"/>
                  </a:cubicBezTo>
                  <a:cubicBezTo>
                    <a:pt x="30" y="43"/>
                    <a:pt x="30" y="44"/>
                    <a:pt x="31" y="44"/>
                  </a:cubicBezTo>
                  <a:cubicBezTo>
                    <a:pt x="31" y="44"/>
                    <a:pt x="31" y="44"/>
                    <a:pt x="30" y="45"/>
                  </a:cubicBezTo>
                  <a:cubicBezTo>
                    <a:pt x="32" y="46"/>
                    <a:pt x="33" y="47"/>
                    <a:pt x="32" y="49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50"/>
                    <a:pt x="32" y="50"/>
                    <a:pt x="33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1"/>
                    <a:pt x="33" y="51"/>
                    <a:pt x="32" y="52"/>
                  </a:cubicBezTo>
                  <a:cubicBezTo>
                    <a:pt x="31" y="52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28" y="51"/>
                    <a:pt x="28" y="51"/>
                  </a:cubicBezTo>
                  <a:cubicBezTo>
                    <a:pt x="26" y="51"/>
                    <a:pt x="27" y="50"/>
                    <a:pt x="26" y="50"/>
                  </a:cubicBezTo>
                  <a:cubicBezTo>
                    <a:pt x="26" y="50"/>
                    <a:pt x="26" y="50"/>
                    <a:pt x="27" y="50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9"/>
                    <a:pt x="26" y="50"/>
                    <a:pt x="26" y="50"/>
                  </a:cubicBezTo>
                  <a:cubicBezTo>
                    <a:pt x="25" y="50"/>
                    <a:pt x="26" y="49"/>
                    <a:pt x="26" y="49"/>
                  </a:cubicBezTo>
                  <a:cubicBezTo>
                    <a:pt x="27" y="49"/>
                    <a:pt x="27" y="49"/>
                    <a:pt x="27" y="48"/>
                  </a:cubicBezTo>
                  <a:cubicBezTo>
                    <a:pt x="27" y="48"/>
                    <a:pt x="26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5" y="48"/>
                    <a:pt x="27" y="49"/>
                    <a:pt x="26" y="49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5" y="48"/>
                    <a:pt x="24" y="48"/>
                  </a:cubicBezTo>
                  <a:cubicBezTo>
                    <a:pt x="24" y="48"/>
                    <a:pt x="25" y="48"/>
                    <a:pt x="24" y="48"/>
                  </a:cubicBezTo>
                  <a:cubicBezTo>
                    <a:pt x="24" y="48"/>
                    <a:pt x="23" y="48"/>
                    <a:pt x="23" y="48"/>
                  </a:cubicBezTo>
                  <a:cubicBezTo>
                    <a:pt x="23" y="48"/>
                    <a:pt x="22" y="49"/>
                    <a:pt x="22" y="49"/>
                  </a:cubicBezTo>
                  <a:cubicBezTo>
                    <a:pt x="23" y="49"/>
                    <a:pt x="23" y="48"/>
                    <a:pt x="24" y="48"/>
                  </a:cubicBezTo>
                  <a:cubicBezTo>
                    <a:pt x="24" y="49"/>
                    <a:pt x="24" y="48"/>
                    <a:pt x="25" y="48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49"/>
                    <a:pt x="24" y="49"/>
                    <a:pt x="25" y="49"/>
                  </a:cubicBezTo>
                  <a:cubicBezTo>
                    <a:pt x="25" y="50"/>
                    <a:pt x="24" y="50"/>
                    <a:pt x="24" y="50"/>
                  </a:cubicBezTo>
                  <a:cubicBezTo>
                    <a:pt x="24" y="50"/>
                    <a:pt x="25" y="50"/>
                    <a:pt x="25" y="50"/>
                  </a:cubicBezTo>
                  <a:cubicBezTo>
                    <a:pt x="25" y="50"/>
                    <a:pt x="24" y="51"/>
                    <a:pt x="23" y="51"/>
                  </a:cubicBezTo>
                  <a:cubicBezTo>
                    <a:pt x="24" y="51"/>
                    <a:pt x="24" y="51"/>
                    <a:pt x="25" y="51"/>
                  </a:cubicBezTo>
                  <a:cubicBezTo>
                    <a:pt x="25" y="52"/>
                    <a:pt x="25" y="53"/>
                    <a:pt x="25" y="54"/>
                  </a:cubicBezTo>
                  <a:cubicBezTo>
                    <a:pt x="25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7" y="54"/>
                    <a:pt x="28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7" y="53"/>
                    <a:pt x="27" y="54"/>
                  </a:cubicBezTo>
                  <a:cubicBezTo>
                    <a:pt x="28" y="54"/>
                    <a:pt x="28" y="53"/>
                    <a:pt x="29" y="53"/>
                  </a:cubicBezTo>
                  <a:cubicBezTo>
                    <a:pt x="28" y="54"/>
                    <a:pt x="28" y="54"/>
                    <a:pt x="29" y="54"/>
                  </a:cubicBezTo>
                  <a:cubicBezTo>
                    <a:pt x="30" y="54"/>
                    <a:pt x="29" y="54"/>
                    <a:pt x="29" y="54"/>
                  </a:cubicBezTo>
                  <a:cubicBezTo>
                    <a:pt x="29" y="53"/>
                    <a:pt x="30" y="53"/>
                    <a:pt x="30" y="53"/>
                  </a:cubicBezTo>
                  <a:cubicBezTo>
                    <a:pt x="31" y="53"/>
                    <a:pt x="32" y="53"/>
                    <a:pt x="32" y="53"/>
                  </a:cubicBezTo>
                  <a:cubicBezTo>
                    <a:pt x="33" y="53"/>
                    <a:pt x="33" y="53"/>
                    <a:pt x="34" y="53"/>
                  </a:cubicBezTo>
                  <a:cubicBezTo>
                    <a:pt x="34" y="53"/>
                    <a:pt x="33" y="53"/>
                    <a:pt x="33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4" y="54"/>
                    <a:pt x="33" y="54"/>
                    <a:pt x="33" y="55"/>
                  </a:cubicBezTo>
                  <a:cubicBezTo>
                    <a:pt x="33" y="55"/>
                    <a:pt x="34" y="55"/>
                    <a:pt x="34" y="55"/>
                  </a:cubicBezTo>
                  <a:cubicBezTo>
                    <a:pt x="33" y="56"/>
                    <a:pt x="34" y="57"/>
                    <a:pt x="34" y="58"/>
                  </a:cubicBezTo>
                  <a:cubicBezTo>
                    <a:pt x="34" y="58"/>
                    <a:pt x="33" y="58"/>
                    <a:pt x="34" y="58"/>
                  </a:cubicBezTo>
                  <a:cubicBezTo>
                    <a:pt x="34" y="58"/>
                    <a:pt x="34" y="58"/>
                    <a:pt x="34" y="59"/>
                  </a:cubicBezTo>
                  <a:cubicBezTo>
                    <a:pt x="33" y="59"/>
                    <a:pt x="34" y="59"/>
                    <a:pt x="34" y="59"/>
                  </a:cubicBezTo>
                  <a:cubicBezTo>
                    <a:pt x="34" y="59"/>
                    <a:pt x="33" y="59"/>
                    <a:pt x="33" y="59"/>
                  </a:cubicBezTo>
                  <a:cubicBezTo>
                    <a:pt x="33" y="59"/>
                    <a:pt x="34" y="60"/>
                    <a:pt x="33" y="60"/>
                  </a:cubicBezTo>
                  <a:cubicBezTo>
                    <a:pt x="33" y="60"/>
                    <a:pt x="34" y="60"/>
                    <a:pt x="34" y="60"/>
                  </a:cubicBezTo>
                  <a:cubicBezTo>
                    <a:pt x="34" y="60"/>
                    <a:pt x="34" y="61"/>
                    <a:pt x="34" y="61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2"/>
                    <a:pt x="35" y="65"/>
                    <a:pt x="35" y="66"/>
                  </a:cubicBezTo>
                  <a:cubicBezTo>
                    <a:pt x="35" y="66"/>
                    <a:pt x="36" y="67"/>
                    <a:pt x="36" y="67"/>
                  </a:cubicBezTo>
                  <a:cubicBezTo>
                    <a:pt x="36" y="67"/>
                    <a:pt x="36" y="68"/>
                    <a:pt x="36" y="68"/>
                  </a:cubicBezTo>
                  <a:cubicBezTo>
                    <a:pt x="37" y="68"/>
                    <a:pt x="37" y="68"/>
                    <a:pt x="37" y="69"/>
                  </a:cubicBezTo>
                  <a:cubicBezTo>
                    <a:pt x="37" y="68"/>
                    <a:pt x="37" y="70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7" y="72"/>
                    <a:pt x="37" y="72"/>
                    <a:pt x="37" y="73"/>
                  </a:cubicBezTo>
                  <a:cubicBezTo>
                    <a:pt x="37" y="73"/>
                    <a:pt x="38" y="73"/>
                    <a:pt x="38" y="73"/>
                  </a:cubicBezTo>
                  <a:cubicBezTo>
                    <a:pt x="38" y="73"/>
                    <a:pt x="37" y="74"/>
                    <a:pt x="37" y="74"/>
                  </a:cubicBezTo>
                  <a:cubicBezTo>
                    <a:pt x="37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5"/>
                    <a:pt x="38" y="75"/>
                    <a:pt x="39" y="75"/>
                  </a:cubicBezTo>
                  <a:cubicBezTo>
                    <a:pt x="39" y="75"/>
                    <a:pt x="38" y="76"/>
                    <a:pt x="39" y="76"/>
                  </a:cubicBezTo>
                  <a:cubicBezTo>
                    <a:pt x="39" y="77"/>
                    <a:pt x="39" y="76"/>
                    <a:pt x="39" y="77"/>
                  </a:cubicBezTo>
                  <a:cubicBezTo>
                    <a:pt x="39" y="77"/>
                    <a:pt x="39" y="77"/>
                    <a:pt x="38" y="77"/>
                  </a:cubicBezTo>
                  <a:cubicBezTo>
                    <a:pt x="38" y="77"/>
                    <a:pt x="39" y="77"/>
                    <a:pt x="39" y="77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40" y="77"/>
                    <a:pt x="39" y="77"/>
                    <a:pt x="39" y="77"/>
                  </a:cubicBezTo>
                  <a:cubicBezTo>
                    <a:pt x="39" y="77"/>
                    <a:pt x="39" y="77"/>
                    <a:pt x="39" y="78"/>
                  </a:cubicBezTo>
                  <a:cubicBezTo>
                    <a:pt x="39" y="78"/>
                    <a:pt x="40" y="78"/>
                    <a:pt x="40" y="78"/>
                  </a:cubicBezTo>
                  <a:cubicBezTo>
                    <a:pt x="40" y="78"/>
                    <a:pt x="39" y="79"/>
                    <a:pt x="39" y="79"/>
                  </a:cubicBezTo>
                  <a:cubicBezTo>
                    <a:pt x="40" y="79"/>
                    <a:pt x="40" y="80"/>
                    <a:pt x="40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2"/>
                    <a:pt x="41" y="82"/>
                    <a:pt x="41" y="82"/>
                  </a:cubicBezTo>
                  <a:cubicBezTo>
                    <a:pt x="40" y="82"/>
                    <a:pt x="40" y="82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82"/>
                    <a:pt x="30" y="78"/>
                    <a:pt x="25" y="75"/>
                  </a:cubicBezTo>
                  <a:cubicBezTo>
                    <a:pt x="25" y="75"/>
                    <a:pt x="25" y="74"/>
                    <a:pt x="26" y="75"/>
                  </a:cubicBezTo>
                  <a:cubicBezTo>
                    <a:pt x="26" y="74"/>
                    <a:pt x="26" y="7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3"/>
                    <a:pt x="30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72"/>
                    <a:pt x="30" y="71"/>
                    <a:pt x="31" y="73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72"/>
                    <a:pt x="31" y="71"/>
                    <a:pt x="32" y="71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3"/>
                    <a:pt x="32" y="73"/>
                  </a:cubicBezTo>
                  <a:cubicBezTo>
                    <a:pt x="32" y="73"/>
                    <a:pt x="32" y="72"/>
                    <a:pt x="32" y="73"/>
                  </a:cubicBezTo>
                  <a:cubicBezTo>
                    <a:pt x="32" y="73"/>
                    <a:pt x="32" y="73"/>
                    <a:pt x="33" y="74"/>
                  </a:cubicBezTo>
                  <a:cubicBezTo>
                    <a:pt x="33" y="74"/>
                    <a:pt x="33" y="73"/>
                    <a:pt x="33" y="73"/>
                  </a:cubicBezTo>
                  <a:cubicBezTo>
                    <a:pt x="33" y="74"/>
                    <a:pt x="34" y="75"/>
                    <a:pt x="34" y="74"/>
                  </a:cubicBezTo>
                  <a:cubicBezTo>
                    <a:pt x="33" y="73"/>
                    <a:pt x="33" y="73"/>
                    <a:pt x="32" y="72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3" y="72"/>
                    <a:pt x="33" y="72"/>
                  </a:cubicBezTo>
                  <a:cubicBezTo>
                    <a:pt x="33" y="72"/>
                    <a:pt x="33" y="71"/>
                    <a:pt x="32" y="71"/>
                  </a:cubicBezTo>
                  <a:cubicBezTo>
                    <a:pt x="32" y="70"/>
                    <a:pt x="33" y="71"/>
                    <a:pt x="34" y="72"/>
                  </a:cubicBezTo>
                  <a:cubicBezTo>
                    <a:pt x="33" y="71"/>
                    <a:pt x="34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4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4" y="71"/>
                    <a:pt x="34" y="70"/>
                    <a:pt x="34" y="72"/>
                  </a:cubicBezTo>
                  <a:cubicBezTo>
                    <a:pt x="34" y="72"/>
                    <a:pt x="34" y="72"/>
                    <a:pt x="34" y="71"/>
                  </a:cubicBezTo>
                  <a:cubicBezTo>
                    <a:pt x="34" y="72"/>
                    <a:pt x="34" y="72"/>
                    <a:pt x="35" y="73"/>
                  </a:cubicBezTo>
                  <a:cubicBezTo>
                    <a:pt x="35" y="73"/>
                    <a:pt x="35" y="72"/>
                    <a:pt x="35" y="72"/>
                  </a:cubicBezTo>
                  <a:cubicBezTo>
                    <a:pt x="36" y="74"/>
                    <a:pt x="36" y="75"/>
                    <a:pt x="36" y="75"/>
                  </a:cubicBezTo>
                  <a:cubicBezTo>
                    <a:pt x="36" y="76"/>
                    <a:pt x="35" y="75"/>
                    <a:pt x="35" y="76"/>
                  </a:cubicBezTo>
                  <a:cubicBezTo>
                    <a:pt x="35" y="75"/>
                    <a:pt x="35" y="76"/>
                    <a:pt x="35" y="75"/>
                  </a:cubicBezTo>
                  <a:cubicBezTo>
                    <a:pt x="34" y="75"/>
                    <a:pt x="35" y="77"/>
                    <a:pt x="35" y="77"/>
                  </a:cubicBezTo>
                  <a:cubicBezTo>
                    <a:pt x="35" y="77"/>
                    <a:pt x="35" y="77"/>
                    <a:pt x="35" y="76"/>
                  </a:cubicBezTo>
                  <a:cubicBezTo>
                    <a:pt x="34" y="76"/>
                    <a:pt x="35" y="77"/>
                    <a:pt x="35" y="77"/>
                  </a:cubicBezTo>
                  <a:cubicBezTo>
                    <a:pt x="34" y="77"/>
                    <a:pt x="34" y="76"/>
                    <a:pt x="34" y="77"/>
                  </a:cubicBezTo>
                  <a:cubicBezTo>
                    <a:pt x="34" y="77"/>
                    <a:pt x="34" y="77"/>
                    <a:pt x="34" y="78"/>
                  </a:cubicBezTo>
                  <a:cubicBezTo>
                    <a:pt x="34" y="77"/>
                    <a:pt x="34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79"/>
                    <a:pt x="34" y="78"/>
                    <a:pt x="34" y="79"/>
                  </a:cubicBezTo>
                  <a:cubicBezTo>
                    <a:pt x="34" y="80"/>
                    <a:pt x="34" y="79"/>
                    <a:pt x="34" y="79"/>
                  </a:cubicBezTo>
                  <a:cubicBezTo>
                    <a:pt x="34" y="79"/>
                    <a:pt x="35" y="79"/>
                    <a:pt x="35" y="80"/>
                  </a:cubicBezTo>
                  <a:cubicBezTo>
                    <a:pt x="35" y="80"/>
                    <a:pt x="35" y="79"/>
                    <a:pt x="35" y="79"/>
                  </a:cubicBezTo>
                  <a:cubicBezTo>
                    <a:pt x="36" y="79"/>
                    <a:pt x="36" y="80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6" y="79"/>
                    <a:pt x="37" y="79"/>
                    <a:pt x="37" y="79"/>
                  </a:cubicBezTo>
                  <a:cubicBezTo>
                    <a:pt x="37" y="79"/>
                    <a:pt x="37" y="79"/>
                    <a:pt x="36" y="79"/>
                  </a:cubicBezTo>
                  <a:cubicBezTo>
                    <a:pt x="36" y="78"/>
                    <a:pt x="38" y="79"/>
                    <a:pt x="37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9" y="80"/>
                    <a:pt x="37" y="77"/>
                    <a:pt x="38" y="78"/>
                  </a:cubicBezTo>
                  <a:cubicBezTo>
                    <a:pt x="38" y="79"/>
                    <a:pt x="39" y="80"/>
                    <a:pt x="40" y="81"/>
                  </a:cubicBezTo>
                  <a:cubicBezTo>
                    <a:pt x="40" y="80"/>
                    <a:pt x="39" y="80"/>
                    <a:pt x="39" y="79"/>
                  </a:cubicBezTo>
                  <a:cubicBezTo>
                    <a:pt x="38" y="78"/>
                    <a:pt x="39" y="79"/>
                    <a:pt x="38" y="78"/>
                  </a:cubicBezTo>
                  <a:cubicBezTo>
                    <a:pt x="39" y="77"/>
                    <a:pt x="39" y="78"/>
                    <a:pt x="39" y="78"/>
                  </a:cubicBezTo>
                  <a:cubicBezTo>
                    <a:pt x="39" y="77"/>
                    <a:pt x="39" y="77"/>
                    <a:pt x="40" y="77"/>
                  </a:cubicBezTo>
                  <a:cubicBezTo>
                    <a:pt x="40" y="78"/>
                    <a:pt x="39" y="77"/>
                    <a:pt x="40" y="78"/>
                  </a:cubicBezTo>
                  <a:cubicBezTo>
                    <a:pt x="40" y="78"/>
                    <a:pt x="40" y="78"/>
                    <a:pt x="41" y="79"/>
                  </a:cubicBezTo>
                  <a:cubicBezTo>
                    <a:pt x="41" y="79"/>
                    <a:pt x="40" y="78"/>
                    <a:pt x="40" y="77"/>
                  </a:cubicBezTo>
                  <a:cubicBezTo>
                    <a:pt x="40" y="77"/>
                    <a:pt x="40" y="76"/>
                    <a:pt x="41" y="77"/>
                  </a:cubicBezTo>
                  <a:cubicBezTo>
                    <a:pt x="41" y="78"/>
                    <a:pt x="40" y="77"/>
                    <a:pt x="41" y="78"/>
                  </a:cubicBezTo>
                  <a:cubicBezTo>
                    <a:pt x="41" y="79"/>
                    <a:pt x="41" y="77"/>
                    <a:pt x="41" y="78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2" y="77"/>
                    <a:pt x="41" y="76"/>
                    <a:pt x="41" y="77"/>
                  </a:cubicBezTo>
                  <a:cubicBezTo>
                    <a:pt x="42" y="78"/>
                    <a:pt x="42" y="77"/>
                    <a:pt x="42" y="77"/>
                  </a:cubicBezTo>
                  <a:cubicBezTo>
                    <a:pt x="41" y="76"/>
                    <a:pt x="42" y="76"/>
                    <a:pt x="43" y="76"/>
                  </a:cubicBezTo>
                  <a:cubicBezTo>
                    <a:pt x="43" y="76"/>
                    <a:pt x="42" y="76"/>
                    <a:pt x="42" y="76"/>
                  </a:cubicBezTo>
                  <a:cubicBezTo>
                    <a:pt x="43" y="78"/>
                    <a:pt x="43" y="76"/>
                    <a:pt x="43" y="76"/>
                  </a:cubicBezTo>
                  <a:cubicBezTo>
                    <a:pt x="44" y="77"/>
                    <a:pt x="44" y="77"/>
                    <a:pt x="44" y="76"/>
                  </a:cubicBezTo>
                  <a:cubicBezTo>
                    <a:pt x="44" y="75"/>
                    <a:pt x="44" y="76"/>
                    <a:pt x="43" y="76"/>
                  </a:cubicBezTo>
                  <a:cubicBezTo>
                    <a:pt x="43" y="75"/>
                    <a:pt x="44" y="76"/>
                    <a:pt x="44" y="76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5" y="75"/>
                    <a:pt x="45" y="75"/>
                    <a:pt x="46" y="75"/>
                  </a:cubicBezTo>
                  <a:cubicBezTo>
                    <a:pt x="46" y="75"/>
                    <a:pt x="45" y="74"/>
                    <a:pt x="46" y="74"/>
                  </a:cubicBezTo>
                  <a:cubicBezTo>
                    <a:pt x="46" y="74"/>
                    <a:pt x="46" y="74"/>
                    <a:pt x="46" y="75"/>
                  </a:cubicBezTo>
                  <a:cubicBezTo>
                    <a:pt x="46" y="74"/>
                    <a:pt x="47" y="75"/>
                    <a:pt x="48" y="74"/>
                  </a:cubicBezTo>
                  <a:cubicBezTo>
                    <a:pt x="48" y="75"/>
                    <a:pt x="48" y="75"/>
                    <a:pt x="48" y="76"/>
                  </a:cubicBezTo>
                  <a:cubicBezTo>
                    <a:pt x="48" y="75"/>
                    <a:pt x="48" y="76"/>
                    <a:pt x="49" y="76"/>
                  </a:cubicBezTo>
                  <a:cubicBezTo>
                    <a:pt x="49" y="76"/>
                    <a:pt x="48" y="75"/>
                    <a:pt x="48" y="75"/>
                  </a:cubicBezTo>
                  <a:cubicBezTo>
                    <a:pt x="48" y="74"/>
                    <a:pt x="48" y="74"/>
                    <a:pt x="49" y="74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48" y="72"/>
                    <a:pt x="49" y="73"/>
                    <a:pt x="49" y="72"/>
                  </a:cubicBezTo>
                  <a:cubicBezTo>
                    <a:pt x="49" y="73"/>
                    <a:pt x="49" y="74"/>
                    <a:pt x="50" y="74"/>
                  </a:cubicBezTo>
                  <a:cubicBezTo>
                    <a:pt x="50" y="75"/>
                    <a:pt x="49" y="74"/>
                    <a:pt x="49" y="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4"/>
                    <a:pt x="49" y="73"/>
                    <a:pt x="49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3"/>
                    <a:pt x="51" y="72"/>
                    <a:pt x="51" y="72"/>
                  </a:cubicBezTo>
                  <a:cubicBezTo>
                    <a:pt x="51" y="73"/>
                    <a:pt x="52" y="73"/>
                    <a:pt x="52" y="73"/>
                  </a:cubicBezTo>
                  <a:cubicBezTo>
                    <a:pt x="52" y="73"/>
                    <a:pt x="52" y="74"/>
                    <a:pt x="53" y="74"/>
                  </a:cubicBezTo>
                  <a:cubicBezTo>
                    <a:pt x="52" y="73"/>
                    <a:pt x="52" y="73"/>
                    <a:pt x="51" y="72"/>
                  </a:cubicBezTo>
                  <a:cubicBezTo>
                    <a:pt x="52" y="72"/>
                    <a:pt x="52" y="73"/>
                    <a:pt x="52" y="73"/>
                  </a:cubicBezTo>
                  <a:cubicBezTo>
                    <a:pt x="52" y="73"/>
                    <a:pt x="52" y="72"/>
                    <a:pt x="52" y="72"/>
                  </a:cubicBezTo>
                  <a:cubicBezTo>
                    <a:pt x="52" y="72"/>
                    <a:pt x="52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1"/>
                    <a:pt x="54" y="72"/>
                    <a:pt x="53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2"/>
                    <a:pt x="54" y="71"/>
                    <a:pt x="54" y="72"/>
                  </a:cubicBezTo>
                  <a:cubicBezTo>
                    <a:pt x="55" y="72"/>
                    <a:pt x="54" y="72"/>
                    <a:pt x="54" y="72"/>
                  </a:cubicBezTo>
                  <a:cubicBezTo>
                    <a:pt x="55" y="73"/>
                    <a:pt x="54" y="72"/>
                    <a:pt x="55" y="72"/>
                  </a:cubicBezTo>
                  <a:cubicBezTo>
                    <a:pt x="54" y="71"/>
                    <a:pt x="54" y="71"/>
                    <a:pt x="53" y="70"/>
                  </a:cubicBezTo>
                  <a:cubicBezTo>
                    <a:pt x="53" y="70"/>
                    <a:pt x="53" y="70"/>
                    <a:pt x="54" y="70"/>
                  </a:cubicBezTo>
                  <a:cubicBezTo>
                    <a:pt x="54" y="70"/>
                    <a:pt x="54" y="71"/>
                    <a:pt x="54" y="71"/>
                  </a:cubicBezTo>
                  <a:cubicBezTo>
                    <a:pt x="54" y="71"/>
                    <a:pt x="55" y="72"/>
                    <a:pt x="55" y="72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1"/>
                    <a:pt x="55" y="71"/>
                    <a:pt x="56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7" y="72"/>
                    <a:pt x="56" y="71"/>
                    <a:pt x="57" y="71"/>
                  </a:cubicBezTo>
                  <a:cubicBezTo>
                    <a:pt x="57" y="71"/>
                    <a:pt x="57" y="72"/>
                    <a:pt x="57" y="71"/>
                  </a:cubicBezTo>
                  <a:cubicBezTo>
                    <a:pt x="56" y="71"/>
                    <a:pt x="56" y="70"/>
                    <a:pt x="56" y="70"/>
                  </a:cubicBezTo>
                  <a:cubicBezTo>
                    <a:pt x="56" y="69"/>
                    <a:pt x="55" y="70"/>
                    <a:pt x="55" y="70"/>
                  </a:cubicBezTo>
                  <a:cubicBezTo>
                    <a:pt x="54" y="69"/>
                    <a:pt x="55" y="69"/>
                    <a:pt x="55" y="69"/>
                  </a:cubicBezTo>
                  <a:cubicBezTo>
                    <a:pt x="55" y="69"/>
                    <a:pt x="56" y="69"/>
                    <a:pt x="56" y="69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69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8" y="69"/>
                    <a:pt x="58" y="69"/>
                  </a:cubicBezTo>
                  <a:cubicBezTo>
                    <a:pt x="58" y="69"/>
                    <a:pt x="58" y="69"/>
                    <a:pt x="58" y="70"/>
                  </a:cubicBezTo>
                  <a:cubicBezTo>
                    <a:pt x="59" y="69"/>
                    <a:pt x="59" y="69"/>
                    <a:pt x="60" y="69"/>
                  </a:cubicBezTo>
                  <a:cubicBezTo>
                    <a:pt x="59" y="68"/>
                    <a:pt x="59" y="68"/>
                    <a:pt x="60" y="68"/>
                  </a:cubicBezTo>
                  <a:cubicBezTo>
                    <a:pt x="59" y="67"/>
                    <a:pt x="59" y="68"/>
                    <a:pt x="59" y="67"/>
                  </a:cubicBezTo>
                  <a:cubicBezTo>
                    <a:pt x="58" y="67"/>
                    <a:pt x="59" y="67"/>
                    <a:pt x="59" y="67"/>
                  </a:cubicBezTo>
                  <a:cubicBezTo>
                    <a:pt x="60" y="67"/>
                    <a:pt x="59" y="67"/>
                    <a:pt x="59" y="67"/>
                  </a:cubicBezTo>
                  <a:cubicBezTo>
                    <a:pt x="60" y="67"/>
                    <a:pt x="60" y="68"/>
                    <a:pt x="61" y="68"/>
                  </a:cubicBezTo>
                  <a:cubicBezTo>
                    <a:pt x="61" y="68"/>
                    <a:pt x="60" y="68"/>
                    <a:pt x="60" y="68"/>
                  </a:cubicBezTo>
                  <a:cubicBezTo>
                    <a:pt x="60" y="67"/>
                    <a:pt x="61" y="68"/>
                    <a:pt x="61" y="68"/>
                  </a:cubicBezTo>
                  <a:cubicBezTo>
                    <a:pt x="61" y="68"/>
                    <a:pt x="60" y="67"/>
                    <a:pt x="60" y="67"/>
                  </a:cubicBezTo>
                  <a:cubicBezTo>
                    <a:pt x="61" y="67"/>
                    <a:pt x="60" y="66"/>
                    <a:pt x="61" y="67"/>
                  </a:cubicBezTo>
                  <a:cubicBezTo>
                    <a:pt x="61" y="66"/>
                    <a:pt x="61" y="66"/>
                    <a:pt x="62" y="66"/>
                  </a:cubicBezTo>
                  <a:cubicBezTo>
                    <a:pt x="61" y="65"/>
                    <a:pt x="61" y="66"/>
                    <a:pt x="61" y="66"/>
                  </a:cubicBezTo>
                  <a:cubicBezTo>
                    <a:pt x="60" y="65"/>
                    <a:pt x="61" y="65"/>
                    <a:pt x="61" y="65"/>
                  </a:cubicBezTo>
                  <a:cubicBezTo>
                    <a:pt x="61" y="65"/>
                    <a:pt x="60" y="64"/>
                    <a:pt x="61" y="64"/>
                  </a:cubicBezTo>
                  <a:cubicBezTo>
                    <a:pt x="62" y="65"/>
                    <a:pt x="61" y="65"/>
                    <a:pt x="61" y="65"/>
                  </a:cubicBezTo>
                  <a:cubicBezTo>
                    <a:pt x="62" y="66"/>
                    <a:pt x="62" y="66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2" y="66"/>
                    <a:pt x="62" y="65"/>
                  </a:cubicBezTo>
                  <a:cubicBezTo>
                    <a:pt x="62" y="65"/>
                    <a:pt x="61" y="65"/>
                    <a:pt x="61" y="64"/>
                  </a:cubicBezTo>
                  <a:cubicBezTo>
                    <a:pt x="61" y="64"/>
                    <a:pt x="61" y="64"/>
                    <a:pt x="61" y="65"/>
                  </a:cubicBezTo>
                  <a:cubicBezTo>
                    <a:pt x="61" y="64"/>
                    <a:pt x="62" y="64"/>
                    <a:pt x="62" y="64"/>
                  </a:cubicBezTo>
                  <a:cubicBezTo>
                    <a:pt x="63" y="65"/>
                    <a:pt x="61" y="64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5"/>
                    <a:pt x="63" y="64"/>
                    <a:pt x="63" y="64"/>
                  </a:cubicBezTo>
                  <a:cubicBezTo>
                    <a:pt x="62" y="64"/>
                    <a:pt x="63" y="64"/>
                    <a:pt x="62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3" y="62"/>
                    <a:pt x="63" y="61"/>
                    <a:pt x="64" y="62"/>
                  </a:cubicBezTo>
                  <a:cubicBezTo>
                    <a:pt x="64" y="61"/>
                    <a:pt x="63" y="61"/>
                    <a:pt x="63" y="61"/>
                  </a:cubicBezTo>
                  <a:cubicBezTo>
                    <a:pt x="64" y="61"/>
                    <a:pt x="64" y="60"/>
                    <a:pt x="65" y="59"/>
                  </a:cubicBezTo>
                  <a:cubicBezTo>
                    <a:pt x="65" y="59"/>
                    <a:pt x="64" y="59"/>
                    <a:pt x="64" y="59"/>
                  </a:cubicBezTo>
                  <a:cubicBezTo>
                    <a:pt x="64" y="59"/>
                    <a:pt x="65" y="59"/>
                    <a:pt x="65" y="59"/>
                  </a:cubicBezTo>
                  <a:cubicBezTo>
                    <a:pt x="66" y="59"/>
                    <a:pt x="66" y="59"/>
                    <a:pt x="66" y="60"/>
                  </a:cubicBezTo>
                  <a:cubicBezTo>
                    <a:pt x="66" y="60"/>
                    <a:pt x="64" y="59"/>
                    <a:pt x="65" y="60"/>
                  </a:cubicBezTo>
                  <a:cubicBezTo>
                    <a:pt x="66" y="60"/>
                    <a:pt x="65" y="60"/>
                    <a:pt x="66" y="60"/>
                  </a:cubicBezTo>
                  <a:cubicBezTo>
                    <a:pt x="66" y="60"/>
                    <a:pt x="67" y="60"/>
                    <a:pt x="67" y="60"/>
                  </a:cubicBezTo>
                  <a:cubicBezTo>
                    <a:pt x="67" y="60"/>
                    <a:pt x="67" y="60"/>
                    <a:pt x="68" y="60"/>
                  </a:cubicBezTo>
                  <a:cubicBezTo>
                    <a:pt x="67" y="60"/>
                    <a:pt x="67" y="60"/>
                    <a:pt x="66" y="60"/>
                  </a:cubicBezTo>
                  <a:cubicBezTo>
                    <a:pt x="66" y="59"/>
                    <a:pt x="66" y="59"/>
                    <a:pt x="65" y="59"/>
                  </a:cubicBezTo>
                  <a:cubicBezTo>
                    <a:pt x="65" y="59"/>
                    <a:pt x="65" y="58"/>
                    <a:pt x="66" y="58"/>
                  </a:cubicBezTo>
                  <a:cubicBezTo>
                    <a:pt x="65" y="58"/>
                    <a:pt x="66" y="58"/>
                    <a:pt x="66" y="57"/>
                  </a:cubicBezTo>
                  <a:cubicBezTo>
                    <a:pt x="67" y="57"/>
                    <a:pt x="67" y="56"/>
                    <a:pt x="67" y="55"/>
                  </a:cubicBezTo>
                  <a:cubicBezTo>
                    <a:pt x="67" y="55"/>
                    <a:pt x="68" y="55"/>
                    <a:pt x="68" y="55"/>
                  </a:cubicBezTo>
                  <a:cubicBezTo>
                    <a:pt x="67" y="55"/>
                    <a:pt x="68" y="55"/>
                    <a:pt x="68" y="55"/>
                  </a:cubicBezTo>
                  <a:cubicBezTo>
                    <a:pt x="68" y="55"/>
                    <a:pt x="67" y="54"/>
                    <a:pt x="67" y="54"/>
                  </a:cubicBezTo>
                  <a:cubicBezTo>
                    <a:pt x="68" y="54"/>
                    <a:pt x="68" y="55"/>
                    <a:pt x="68" y="55"/>
                  </a:cubicBezTo>
                  <a:cubicBezTo>
                    <a:pt x="68" y="55"/>
                    <a:pt x="69" y="55"/>
                    <a:pt x="69" y="55"/>
                  </a:cubicBezTo>
                  <a:cubicBezTo>
                    <a:pt x="69" y="55"/>
                    <a:pt x="68" y="55"/>
                    <a:pt x="69" y="55"/>
                  </a:cubicBezTo>
                  <a:cubicBezTo>
                    <a:pt x="70" y="56"/>
                    <a:pt x="69" y="55"/>
                    <a:pt x="69" y="55"/>
                  </a:cubicBezTo>
                  <a:cubicBezTo>
                    <a:pt x="69" y="55"/>
                    <a:pt x="71" y="56"/>
                    <a:pt x="71" y="55"/>
                  </a:cubicBezTo>
                  <a:cubicBezTo>
                    <a:pt x="70" y="55"/>
                    <a:pt x="71" y="56"/>
                    <a:pt x="69" y="55"/>
                  </a:cubicBezTo>
                  <a:cubicBezTo>
                    <a:pt x="69" y="55"/>
                    <a:pt x="71" y="55"/>
                    <a:pt x="71" y="54"/>
                  </a:cubicBezTo>
                  <a:cubicBezTo>
                    <a:pt x="69" y="54"/>
                    <a:pt x="70" y="55"/>
                    <a:pt x="69" y="55"/>
                  </a:cubicBezTo>
                  <a:cubicBezTo>
                    <a:pt x="68" y="54"/>
                    <a:pt x="68" y="54"/>
                    <a:pt x="67" y="54"/>
                  </a:cubicBezTo>
                  <a:cubicBezTo>
                    <a:pt x="67" y="53"/>
                    <a:pt x="68" y="53"/>
                    <a:pt x="69" y="52"/>
                  </a:cubicBezTo>
                  <a:cubicBezTo>
                    <a:pt x="68" y="52"/>
                    <a:pt x="68" y="52"/>
                    <a:pt x="69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51"/>
                    <a:pt x="66" y="51"/>
                    <a:pt x="66" y="51"/>
                  </a:cubicBezTo>
                  <a:cubicBezTo>
                    <a:pt x="66" y="51"/>
                    <a:pt x="65" y="52"/>
                    <a:pt x="65" y="52"/>
                  </a:cubicBezTo>
                  <a:cubicBezTo>
                    <a:pt x="65" y="52"/>
                    <a:pt x="66" y="52"/>
                    <a:pt x="66" y="52"/>
                  </a:cubicBezTo>
                  <a:cubicBezTo>
                    <a:pt x="66" y="52"/>
                    <a:pt x="65" y="52"/>
                    <a:pt x="65" y="52"/>
                  </a:cubicBezTo>
                  <a:cubicBezTo>
                    <a:pt x="65" y="53"/>
                    <a:pt x="65" y="52"/>
                    <a:pt x="66" y="53"/>
                  </a:cubicBezTo>
                  <a:cubicBezTo>
                    <a:pt x="65" y="53"/>
                    <a:pt x="66" y="53"/>
                    <a:pt x="65" y="54"/>
                  </a:cubicBezTo>
                  <a:cubicBezTo>
                    <a:pt x="64" y="53"/>
                    <a:pt x="64" y="54"/>
                    <a:pt x="63" y="54"/>
                  </a:cubicBezTo>
                  <a:cubicBezTo>
                    <a:pt x="62" y="54"/>
                    <a:pt x="65" y="54"/>
                    <a:pt x="64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4" y="54"/>
                    <a:pt x="63" y="54"/>
                    <a:pt x="63" y="54"/>
                  </a:cubicBezTo>
                  <a:cubicBezTo>
                    <a:pt x="64" y="55"/>
                    <a:pt x="64" y="54"/>
                    <a:pt x="64" y="54"/>
                  </a:cubicBezTo>
                  <a:cubicBezTo>
                    <a:pt x="65" y="55"/>
                    <a:pt x="64" y="55"/>
                    <a:pt x="64" y="55"/>
                  </a:cubicBezTo>
                  <a:cubicBezTo>
                    <a:pt x="64" y="55"/>
                    <a:pt x="65" y="55"/>
                    <a:pt x="64" y="56"/>
                  </a:cubicBezTo>
                  <a:cubicBezTo>
                    <a:pt x="63" y="56"/>
                    <a:pt x="64" y="55"/>
                    <a:pt x="64" y="55"/>
                  </a:cubicBezTo>
                  <a:cubicBezTo>
                    <a:pt x="62" y="55"/>
                    <a:pt x="63" y="56"/>
                    <a:pt x="64" y="56"/>
                  </a:cubicBezTo>
                  <a:cubicBezTo>
                    <a:pt x="64" y="56"/>
                    <a:pt x="62" y="56"/>
                    <a:pt x="62" y="56"/>
                  </a:cubicBezTo>
                  <a:cubicBezTo>
                    <a:pt x="63" y="57"/>
                    <a:pt x="63" y="56"/>
                    <a:pt x="63" y="56"/>
                  </a:cubicBezTo>
                  <a:cubicBezTo>
                    <a:pt x="64" y="57"/>
                    <a:pt x="62" y="57"/>
                    <a:pt x="62" y="58"/>
                  </a:cubicBezTo>
                  <a:cubicBezTo>
                    <a:pt x="62" y="58"/>
                    <a:pt x="63" y="58"/>
                    <a:pt x="63" y="58"/>
                  </a:cubicBezTo>
                  <a:cubicBezTo>
                    <a:pt x="63" y="58"/>
                    <a:pt x="62" y="58"/>
                    <a:pt x="62" y="58"/>
                  </a:cubicBezTo>
                  <a:cubicBezTo>
                    <a:pt x="62" y="58"/>
                    <a:pt x="63" y="58"/>
                    <a:pt x="63" y="58"/>
                  </a:cubicBezTo>
                  <a:cubicBezTo>
                    <a:pt x="62" y="58"/>
                    <a:pt x="61" y="58"/>
                    <a:pt x="61" y="58"/>
                  </a:cubicBezTo>
                  <a:cubicBezTo>
                    <a:pt x="61" y="58"/>
                    <a:pt x="62" y="58"/>
                    <a:pt x="62" y="59"/>
                  </a:cubicBezTo>
                  <a:cubicBezTo>
                    <a:pt x="61" y="59"/>
                    <a:pt x="62" y="60"/>
                    <a:pt x="61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0"/>
                    <a:pt x="61" y="61"/>
                    <a:pt x="60" y="60"/>
                  </a:cubicBezTo>
                  <a:cubicBezTo>
                    <a:pt x="60" y="60"/>
                    <a:pt x="60" y="61"/>
                    <a:pt x="61" y="61"/>
                  </a:cubicBezTo>
                  <a:cubicBezTo>
                    <a:pt x="60" y="61"/>
                    <a:pt x="59" y="61"/>
                    <a:pt x="58" y="61"/>
                  </a:cubicBezTo>
                  <a:cubicBezTo>
                    <a:pt x="57" y="60"/>
                    <a:pt x="56" y="60"/>
                    <a:pt x="55" y="59"/>
                  </a:cubicBezTo>
                  <a:cubicBezTo>
                    <a:pt x="55" y="60"/>
                    <a:pt x="55" y="60"/>
                    <a:pt x="54" y="60"/>
                  </a:cubicBezTo>
                  <a:cubicBezTo>
                    <a:pt x="54" y="60"/>
                    <a:pt x="55" y="60"/>
                    <a:pt x="55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4" y="61"/>
                    <a:pt x="55" y="61"/>
                    <a:pt x="55" y="61"/>
                  </a:cubicBezTo>
                  <a:cubicBezTo>
                    <a:pt x="56" y="61"/>
                    <a:pt x="55" y="60"/>
                    <a:pt x="55" y="61"/>
                  </a:cubicBezTo>
                  <a:cubicBezTo>
                    <a:pt x="56" y="61"/>
                    <a:pt x="56" y="62"/>
                    <a:pt x="56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2"/>
                    <a:pt x="56" y="62"/>
                    <a:pt x="56" y="62"/>
                  </a:cubicBezTo>
                  <a:cubicBezTo>
                    <a:pt x="56" y="62"/>
                    <a:pt x="56" y="62"/>
                    <a:pt x="55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1"/>
                    <a:pt x="54" y="61"/>
                    <a:pt x="54" y="61"/>
                  </a:cubicBezTo>
                  <a:cubicBezTo>
                    <a:pt x="54" y="61"/>
                    <a:pt x="55" y="62"/>
                    <a:pt x="55" y="62"/>
                  </a:cubicBezTo>
                  <a:cubicBezTo>
                    <a:pt x="54" y="61"/>
                    <a:pt x="54" y="61"/>
                    <a:pt x="53" y="61"/>
                  </a:cubicBezTo>
                  <a:cubicBezTo>
                    <a:pt x="53" y="61"/>
                    <a:pt x="54" y="61"/>
                    <a:pt x="54" y="62"/>
                  </a:cubicBezTo>
                  <a:cubicBezTo>
                    <a:pt x="54" y="62"/>
                    <a:pt x="54" y="62"/>
                    <a:pt x="53" y="61"/>
                  </a:cubicBezTo>
                  <a:cubicBezTo>
                    <a:pt x="54" y="62"/>
                    <a:pt x="52" y="61"/>
                    <a:pt x="54" y="62"/>
                  </a:cubicBezTo>
                  <a:cubicBezTo>
                    <a:pt x="54" y="63"/>
                    <a:pt x="53" y="61"/>
                    <a:pt x="54" y="62"/>
                  </a:cubicBezTo>
                  <a:cubicBezTo>
                    <a:pt x="55" y="63"/>
                    <a:pt x="54" y="62"/>
                    <a:pt x="54" y="6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63"/>
                    <a:pt x="54" y="64"/>
                    <a:pt x="53" y="63"/>
                  </a:cubicBezTo>
                  <a:cubicBezTo>
                    <a:pt x="53" y="63"/>
                    <a:pt x="53" y="63"/>
                    <a:pt x="52" y="63"/>
                  </a:cubicBezTo>
                  <a:cubicBezTo>
                    <a:pt x="52" y="64"/>
                    <a:pt x="53" y="64"/>
                    <a:pt x="53" y="64"/>
                  </a:cubicBezTo>
                  <a:cubicBezTo>
                    <a:pt x="53" y="65"/>
                    <a:pt x="53" y="64"/>
                    <a:pt x="53" y="64"/>
                  </a:cubicBezTo>
                  <a:cubicBezTo>
                    <a:pt x="54" y="65"/>
                    <a:pt x="53" y="65"/>
                    <a:pt x="53" y="65"/>
                  </a:cubicBezTo>
                  <a:cubicBezTo>
                    <a:pt x="53" y="65"/>
                    <a:pt x="53" y="65"/>
                    <a:pt x="52" y="65"/>
                  </a:cubicBezTo>
                  <a:cubicBezTo>
                    <a:pt x="52" y="64"/>
                    <a:pt x="52" y="65"/>
                    <a:pt x="52" y="64"/>
                  </a:cubicBezTo>
                  <a:cubicBezTo>
                    <a:pt x="52" y="64"/>
                    <a:pt x="52" y="65"/>
                    <a:pt x="52" y="65"/>
                  </a:cubicBezTo>
                  <a:cubicBezTo>
                    <a:pt x="51" y="65"/>
                    <a:pt x="52" y="65"/>
                    <a:pt x="51" y="65"/>
                  </a:cubicBezTo>
                  <a:cubicBezTo>
                    <a:pt x="52" y="66"/>
                    <a:pt x="51" y="65"/>
                    <a:pt x="52" y="66"/>
                  </a:cubicBezTo>
                  <a:cubicBezTo>
                    <a:pt x="52" y="66"/>
                    <a:pt x="51" y="66"/>
                    <a:pt x="52" y="67"/>
                  </a:cubicBezTo>
                  <a:cubicBezTo>
                    <a:pt x="51" y="66"/>
                    <a:pt x="51" y="66"/>
                    <a:pt x="50" y="66"/>
                  </a:cubicBezTo>
                  <a:cubicBezTo>
                    <a:pt x="50" y="66"/>
                    <a:pt x="50" y="66"/>
                    <a:pt x="51" y="67"/>
                  </a:cubicBezTo>
                  <a:cubicBezTo>
                    <a:pt x="51" y="67"/>
                    <a:pt x="50" y="66"/>
                    <a:pt x="51" y="67"/>
                  </a:cubicBezTo>
                  <a:cubicBezTo>
                    <a:pt x="50" y="67"/>
                    <a:pt x="50" y="66"/>
                    <a:pt x="49" y="66"/>
                  </a:cubicBezTo>
                  <a:cubicBezTo>
                    <a:pt x="49" y="66"/>
                    <a:pt x="50" y="66"/>
                    <a:pt x="50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8" y="67"/>
                    <a:pt x="48" y="68"/>
                    <a:pt x="48" y="67"/>
                  </a:cubicBezTo>
                  <a:cubicBezTo>
                    <a:pt x="48" y="68"/>
                    <a:pt x="48" y="68"/>
                    <a:pt x="48" y="69"/>
                  </a:cubicBezTo>
                  <a:cubicBezTo>
                    <a:pt x="49" y="70"/>
                    <a:pt x="48" y="69"/>
                    <a:pt x="48" y="69"/>
                  </a:cubicBezTo>
                  <a:cubicBezTo>
                    <a:pt x="48" y="69"/>
                    <a:pt x="48" y="69"/>
                    <a:pt x="48" y="70"/>
                  </a:cubicBezTo>
                  <a:cubicBezTo>
                    <a:pt x="48" y="70"/>
                    <a:pt x="47" y="71"/>
                    <a:pt x="47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2"/>
                    <a:pt x="46" y="72"/>
                  </a:cubicBezTo>
                  <a:cubicBezTo>
                    <a:pt x="46" y="72"/>
                    <a:pt x="46" y="72"/>
                    <a:pt x="45" y="71"/>
                  </a:cubicBezTo>
                  <a:cubicBezTo>
                    <a:pt x="45" y="71"/>
                    <a:pt x="45" y="72"/>
                    <a:pt x="44" y="72"/>
                  </a:cubicBezTo>
                  <a:cubicBezTo>
                    <a:pt x="44" y="73"/>
                    <a:pt x="43" y="73"/>
                    <a:pt x="42" y="71"/>
                  </a:cubicBezTo>
                  <a:cubicBezTo>
                    <a:pt x="41" y="70"/>
                    <a:pt x="41" y="69"/>
                    <a:pt x="40" y="69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0" y="67"/>
                    <a:pt x="40" y="66"/>
                    <a:pt x="39" y="66"/>
                  </a:cubicBezTo>
                  <a:cubicBezTo>
                    <a:pt x="39" y="66"/>
                    <a:pt x="39" y="64"/>
                    <a:pt x="38" y="64"/>
                  </a:cubicBezTo>
                  <a:cubicBezTo>
                    <a:pt x="38" y="64"/>
                    <a:pt x="39" y="64"/>
                    <a:pt x="38" y="63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2" y="63"/>
                    <a:pt x="42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3" y="63"/>
                    <a:pt x="42" y="62"/>
                    <a:pt x="43" y="63"/>
                  </a:cubicBezTo>
                  <a:cubicBezTo>
                    <a:pt x="43" y="63"/>
                    <a:pt x="43" y="62"/>
                    <a:pt x="43" y="62"/>
                  </a:cubicBezTo>
                  <a:cubicBezTo>
                    <a:pt x="43" y="62"/>
                    <a:pt x="43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1"/>
                    <a:pt x="44" y="62"/>
                    <a:pt x="45" y="62"/>
                  </a:cubicBezTo>
                  <a:cubicBezTo>
                    <a:pt x="45" y="62"/>
                    <a:pt x="44" y="61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1"/>
                    <a:pt x="45" y="60"/>
                  </a:cubicBezTo>
                  <a:cubicBezTo>
                    <a:pt x="46" y="61"/>
                    <a:pt x="46" y="60"/>
                    <a:pt x="47" y="60"/>
                  </a:cubicBezTo>
                  <a:cubicBezTo>
                    <a:pt x="47" y="60"/>
                    <a:pt x="47" y="61"/>
                    <a:pt x="48" y="61"/>
                  </a:cubicBezTo>
                  <a:cubicBezTo>
                    <a:pt x="48" y="60"/>
                    <a:pt x="47" y="60"/>
                    <a:pt x="47" y="60"/>
                  </a:cubicBezTo>
                  <a:cubicBezTo>
                    <a:pt x="47" y="59"/>
                    <a:pt x="48" y="59"/>
                    <a:pt x="48" y="59"/>
                  </a:cubicBezTo>
                  <a:cubicBezTo>
                    <a:pt x="48" y="59"/>
                    <a:pt x="48" y="60"/>
                    <a:pt x="48" y="60"/>
                  </a:cubicBezTo>
                  <a:cubicBezTo>
                    <a:pt x="49" y="60"/>
                    <a:pt x="48" y="59"/>
                    <a:pt x="48" y="59"/>
                  </a:cubicBezTo>
                  <a:cubicBezTo>
                    <a:pt x="48" y="58"/>
                    <a:pt x="48" y="59"/>
                    <a:pt x="49" y="59"/>
                  </a:cubicBezTo>
                  <a:cubicBezTo>
                    <a:pt x="49" y="59"/>
                    <a:pt x="48" y="59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9"/>
                    <a:pt x="48" y="58"/>
                    <a:pt x="49" y="58"/>
                  </a:cubicBezTo>
                  <a:cubicBezTo>
                    <a:pt x="49" y="58"/>
                    <a:pt x="49" y="59"/>
                    <a:pt x="49" y="59"/>
                  </a:cubicBezTo>
                  <a:cubicBezTo>
                    <a:pt x="49" y="59"/>
                    <a:pt x="50" y="60"/>
                    <a:pt x="50" y="59"/>
                  </a:cubicBezTo>
                  <a:cubicBezTo>
                    <a:pt x="50" y="59"/>
                    <a:pt x="49" y="58"/>
                    <a:pt x="48" y="58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9" y="58"/>
                    <a:pt x="50" y="58"/>
                    <a:pt x="49" y="57"/>
                  </a:cubicBezTo>
                  <a:cubicBezTo>
                    <a:pt x="49" y="57"/>
                    <a:pt x="49" y="57"/>
                    <a:pt x="50" y="58"/>
                  </a:cubicBezTo>
                  <a:cubicBezTo>
                    <a:pt x="50" y="58"/>
                    <a:pt x="49" y="57"/>
                    <a:pt x="50" y="58"/>
                  </a:cubicBezTo>
                  <a:cubicBezTo>
                    <a:pt x="50" y="58"/>
                    <a:pt x="49" y="57"/>
                    <a:pt x="50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49" y="56"/>
                    <a:pt x="50" y="57"/>
                  </a:cubicBezTo>
                  <a:cubicBezTo>
                    <a:pt x="50" y="57"/>
                    <a:pt x="49" y="56"/>
                    <a:pt x="49" y="56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7"/>
                    <a:pt x="50" y="57"/>
                    <a:pt x="49" y="56"/>
                  </a:cubicBezTo>
                  <a:cubicBezTo>
                    <a:pt x="50" y="56"/>
                    <a:pt x="50" y="57"/>
                    <a:pt x="50" y="57"/>
                  </a:cubicBezTo>
                  <a:cubicBezTo>
                    <a:pt x="49" y="56"/>
                    <a:pt x="50" y="57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50" y="56"/>
                    <a:pt x="50" y="56"/>
                  </a:cubicBezTo>
                  <a:cubicBezTo>
                    <a:pt x="51" y="57"/>
                    <a:pt x="52" y="57"/>
                    <a:pt x="53" y="58"/>
                  </a:cubicBezTo>
                  <a:cubicBezTo>
                    <a:pt x="53" y="58"/>
                    <a:pt x="52" y="57"/>
                    <a:pt x="52" y="57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0" y="56"/>
                    <a:pt x="51" y="56"/>
                    <a:pt x="50" y="55"/>
                  </a:cubicBezTo>
                  <a:cubicBezTo>
                    <a:pt x="49" y="54"/>
                    <a:pt x="50" y="55"/>
                    <a:pt x="50" y="54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0" y="55"/>
                    <a:pt x="51" y="55"/>
                  </a:cubicBezTo>
                  <a:cubicBezTo>
                    <a:pt x="51" y="55"/>
                    <a:pt x="51" y="55"/>
                    <a:pt x="52" y="56"/>
                  </a:cubicBezTo>
                  <a:cubicBezTo>
                    <a:pt x="52" y="56"/>
                    <a:pt x="51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2" y="55"/>
                    <a:pt x="53" y="55"/>
                  </a:cubicBezTo>
                  <a:cubicBezTo>
                    <a:pt x="53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3" y="55"/>
                    <a:pt x="53" y="55"/>
                    <a:pt x="52" y="55"/>
                  </a:cubicBezTo>
                  <a:cubicBezTo>
                    <a:pt x="52" y="55"/>
                    <a:pt x="53" y="55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2" y="54"/>
                    <a:pt x="52" y="55"/>
                  </a:cubicBezTo>
                  <a:cubicBezTo>
                    <a:pt x="53" y="55"/>
                    <a:pt x="53" y="55"/>
                    <a:pt x="54" y="55"/>
                  </a:cubicBezTo>
                  <a:cubicBezTo>
                    <a:pt x="54" y="55"/>
                    <a:pt x="54" y="55"/>
                    <a:pt x="53" y="55"/>
                  </a:cubicBezTo>
                  <a:cubicBezTo>
                    <a:pt x="54" y="55"/>
                    <a:pt x="53" y="54"/>
                    <a:pt x="53" y="54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5" y="54"/>
                    <a:pt x="55" y="54"/>
                    <a:pt x="56" y="54"/>
                  </a:cubicBezTo>
                  <a:cubicBezTo>
                    <a:pt x="56" y="54"/>
                    <a:pt x="54" y="54"/>
                    <a:pt x="54" y="54"/>
                  </a:cubicBezTo>
                  <a:cubicBezTo>
                    <a:pt x="55" y="54"/>
                    <a:pt x="56" y="54"/>
                    <a:pt x="56" y="54"/>
                  </a:cubicBezTo>
                  <a:cubicBezTo>
                    <a:pt x="57" y="55"/>
                    <a:pt x="57" y="54"/>
                    <a:pt x="55" y="54"/>
                  </a:cubicBezTo>
                  <a:cubicBezTo>
                    <a:pt x="56" y="54"/>
                    <a:pt x="55" y="54"/>
                    <a:pt x="55" y="54"/>
                  </a:cubicBezTo>
                  <a:cubicBezTo>
                    <a:pt x="55" y="53"/>
                    <a:pt x="57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7" y="51"/>
                    <a:pt x="56" y="51"/>
                    <a:pt x="57" y="51"/>
                  </a:cubicBezTo>
                  <a:cubicBezTo>
                    <a:pt x="58" y="51"/>
                    <a:pt x="57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60" y="51"/>
                  </a:cubicBezTo>
                  <a:cubicBezTo>
                    <a:pt x="58" y="51"/>
                    <a:pt x="57" y="51"/>
                    <a:pt x="57" y="51"/>
                  </a:cubicBezTo>
                  <a:cubicBezTo>
                    <a:pt x="57" y="50"/>
                    <a:pt x="57" y="50"/>
                    <a:pt x="58" y="50"/>
                  </a:cubicBezTo>
                  <a:cubicBezTo>
                    <a:pt x="57" y="50"/>
                    <a:pt x="58" y="50"/>
                    <a:pt x="58" y="49"/>
                  </a:cubicBezTo>
                  <a:cubicBezTo>
                    <a:pt x="58" y="49"/>
                    <a:pt x="59" y="49"/>
                    <a:pt x="60" y="49"/>
                  </a:cubicBezTo>
                  <a:cubicBezTo>
                    <a:pt x="60" y="49"/>
                    <a:pt x="59" y="49"/>
                    <a:pt x="58" y="4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8"/>
                    <a:pt x="59" y="48"/>
                    <a:pt x="60" y="47"/>
                  </a:cubicBezTo>
                  <a:cubicBezTo>
                    <a:pt x="60" y="47"/>
                    <a:pt x="59" y="47"/>
                    <a:pt x="60" y="47"/>
                  </a:cubicBezTo>
                  <a:cubicBezTo>
                    <a:pt x="60" y="47"/>
                    <a:pt x="59" y="47"/>
                    <a:pt x="59" y="47"/>
                  </a:cubicBezTo>
                  <a:cubicBezTo>
                    <a:pt x="59" y="47"/>
                    <a:pt x="60" y="47"/>
                    <a:pt x="60" y="46"/>
                  </a:cubicBezTo>
                  <a:cubicBezTo>
                    <a:pt x="59" y="46"/>
                    <a:pt x="60" y="46"/>
                    <a:pt x="60" y="45"/>
                  </a:cubicBezTo>
                  <a:cubicBezTo>
                    <a:pt x="60" y="45"/>
                    <a:pt x="60" y="45"/>
                    <a:pt x="61" y="44"/>
                  </a:cubicBezTo>
                  <a:cubicBezTo>
                    <a:pt x="61" y="44"/>
                    <a:pt x="59" y="45"/>
                    <a:pt x="60" y="45"/>
                  </a:cubicBezTo>
                  <a:cubicBezTo>
                    <a:pt x="60" y="44"/>
                    <a:pt x="60" y="44"/>
                    <a:pt x="62" y="44"/>
                  </a:cubicBezTo>
                  <a:cubicBezTo>
                    <a:pt x="62" y="44"/>
                    <a:pt x="60" y="44"/>
                    <a:pt x="61" y="44"/>
                  </a:cubicBezTo>
                  <a:cubicBezTo>
                    <a:pt x="62" y="43"/>
                    <a:pt x="62" y="44"/>
                    <a:pt x="62" y="44"/>
                  </a:cubicBezTo>
                  <a:cubicBezTo>
                    <a:pt x="63" y="43"/>
                    <a:pt x="61" y="44"/>
                    <a:pt x="61" y="43"/>
                  </a:cubicBezTo>
                  <a:cubicBezTo>
                    <a:pt x="62" y="43"/>
                    <a:pt x="63" y="43"/>
                    <a:pt x="63" y="43"/>
                  </a:cubicBezTo>
                  <a:cubicBezTo>
                    <a:pt x="64" y="43"/>
                    <a:pt x="62" y="43"/>
                    <a:pt x="62" y="43"/>
                  </a:cubicBezTo>
                  <a:cubicBezTo>
                    <a:pt x="63" y="43"/>
                    <a:pt x="62" y="43"/>
                    <a:pt x="63" y="42"/>
                  </a:cubicBezTo>
                  <a:cubicBezTo>
                    <a:pt x="62" y="43"/>
                    <a:pt x="60" y="43"/>
                    <a:pt x="61" y="43"/>
                  </a:cubicBezTo>
                  <a:cubicBezTo>
                    <a:pt x="61" y="43"/>
                    <a:pt x="62" y="42"/>
                    <a:pt x="62" y="42"/>
                  </a:cubicBezTo>
                  <a:cubicBezTo>
                    <a:pt x="63" y="42"/>
                    <a:pt x="62" y="42"/>
                    <a:pt x="62" y="42"/>
                  </a:cubicBezTo>
                  <a:cubicBezTo>
                    <a:pt x="64" y="42"/>
                    <a:pt x="63" y="42"/>
                    <a:pt x="63" y="42"/>
                  </a:cubicBezTo>
                  <a:cubicBezTo>
                    <a:pt x="64" y="41"/>
                    <a:pt x="64" y="41"/>
                    <a:pt x="65" y="41"/>
                  </a:cubicBezTo>
                  <a:cubicBezTo>
                    <a:pt x="64" y="41"/>
                    <a:pt x="64" y="41"/>
                    <a:pt x="63" y="41"/>
                  </a:cubicBezTo>
                  <a:cubicBezTo>
                    <a:pt x="63" y="41"/>
                    <a:pt x="64" y="41"/>
                    <a:pt x="64" y="40"/>
                  </a:cubicBezTo>
                  <a:cubicBezTo>
                    <a:pt x="65" y="41"/>
                    <a:pt x="66" y="41"/>
                    <a:pt x="65" y="42"/>
                  </a:cubicBezTo>
                  <a:cubicBezTo>
                    <a:pt x="65" y="42"/>
                    <a:pt x="65" y="41"/>
                    <a:pt x="66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7" y="42"/>
                    <a:pt x="66" y="43"/>
                    <a:pt x="67" y="43"/>
                  </a:cubicBezTo>
                  <a:cubicBezTo>
                    <a:pt x="66" y="43"/>
                    <a:pt x="67" y="44"/>
                    <a:pt x="68" y="44"/>
                  </a:cubicBezTo>
                  <a:cubicBezTo>
                    <a:pt x="67" y="44"/>
                    <a:pt x="67" y="45"/>
                    <a:pt x="67" y="45"/>
                  </a:cubicBezTo>
                  <a:cubicBezTo>
                    <a:pt x="68" y="45"/>
                    <a:pt x="68" y="44"/>
                    <a:pt x="69" y="44"/>
                  </a:cubicBezTo>
                  <a:cubicBezTo>
                    <a:pt x="70" y="44"/>
                    <a:pt x="68" y="44"/>
                    <a:pt x="69" y="44"/>
                  </a:cubicBezTo>
                  <a:cubicBezTo>
                    <a:pt x="69" y="45"/>
                    <a:pt x="70" y="44"/>
                    <a:pt x="70" y="44"/>
                  </a:cubicBezTo>
                  <a:cubicBezTo>
                    <a:pt x="71" y="44"/>
                    <a:pt x="69" y="44"/>
                    <a:pt x="68" y="44"/>
                  </a:cubicBezTo>
                  <a:cubicBezTo>
                    <a:pt x="69" y="43"/>
                    <a:pt x="68" y="42"/>
                    <a:pt x="68" y="42"/>
                  </a:cubicBezTo>
                  <a:cubicBezTo>
                    <a:pt x="69" y="42"/>
                    <a:pt x="70" y="41"/>
                    <a:pt x="70" y="41"/>
                  </a:cubicBezTo>
                  <a:cubicBezTo>
                    <a:pt x="71" y="41"/>
                    <a:pt x="70" y="41"/>
                    <a:pt x="71" y="40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0"/>
                    <a:pt x="69" y="41"/>
                    <a:pt x="69" y="40"/>
                  </a:cubicBezTo>
                  <a:cubicBezTo>
                    <a:pt x="70" y="40"/>
                    <a:pt x="70" y="40"/>
                    <a:pt x="71" y="39"/>
                  </a:cubicBezTo>
                  <a:cubicBezTo>
                    <a:pt x="71" y="39"/>
                    <a:pt x="70" y="40"/>
                    <a:pt x="70" y="40"/>
                  </a:cubicBezTo>
                  <a:cubicBezTo>
                    <a:pt x="70" y="40"/>
                    <a:pt x="70" y="40"/>
                    <a:pt x="69" y="40"/>
                  </a:cubicBezTo>
                  <a:cubicBezTo>
                    <a:pt x="70" y="39"/>
                    <a:pt x="70" y="39"/>
                    <a:pt x="71" y="39"/>
                  </a:cubicBezTo>
                  <a:cubicBezTo>
                    <a:pt x="71" y="38"/>
                    <a:pt x="70" y="39"/>
                    <a:pt x="70" y="38"/>
                  </a:cubicBezTo>
                  <a:cubicBezTo>
                    <a:pt x="70" y="38"/>
                    <a:pt x="72" y="37"/>
                    <a:pt x="71" y="37"/>
                  </a:cubicBezTo>
                  <a:cubicBezTo>
                    <a:pt x="71" y="37"/>
                    <a:pt x="70" y="37"/>
                    <a:pt x="69" y="38"/>
                  </a:cubicBezTo>
                  <a:cubicBezTo>
                    <a:pt x="69" y="37"/>
                    <a:pt x="68" y="38"/>
                    <a:pt x="67" y="38"/>
                  </a:cubicBezTo>
                  <a:cubicBezTo>
                    <a:pt x="67" y="38"/>
                    <a:pt x="68" y="38"/>
                    <a:pt x="67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9" y="37"/>
                    <a:pt x="69" y="37"/>
                    <a:pt x="70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0" y="35"/>
                    <a:pt x="70" y="36"/>
                    <a:pt x="71" y="35"/>
                  </a:cubicBezTo>
                  <a:cubicBezTo>
                    <a:pt x="71" y="35"/>
                    <a:pt x="70" y="35"/>
                    <a:pt x="70" y="35"/>
                  </a:cubicBezTo>
                  <a:cubicBezTo>
                    <a:pt x="70" y="35"/>
                    <a:pt x="69" y="35"/>
                    <a:pt x="69" y="35"/>
                  </a:cubicBezTo>
                  <a:cubicBezTo>
                    <a:pt x="68" y="35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7" y="37"/>
                    <a:pt x="67" y="37"/>
                    <a:pt x="66" y="38"/>
                  </a:cubicBezTo>
                  <a:cubicBezTo>
                    <a:pt x="66" y="37"/>
                    <a:pt x="64" y="36"/>
                    <a:pt x="64" y="35"/>
                  </a:cubicBezTo>
                  <a:cubicBezTo>
                    <a:pt x="66" y="34"/>
                    <a:pt x="65" y="35"/>
                    <a:pt x="65" y="35"/>
                  </a:cubicBezTo>
                  <a:cubicBezTo>
                    <a:pt x="65" y="36"/>
                    <a:pt x="66" y="37"/>
                    <a:pt x="66" y="37"/>
                  </a:cubicBezTo>
                  <a:cubicBezTo>
                    <a:pt x="67" y="37"/>
                    <a:pt x="66" y="36"/>
                    <a:pt x="67" y="36"/>
                  </a:cubicBezTo>
                  <a:cubicBezTo>
                    <a:pt x="67" y="35"/>
                    <a:pt x="66" y="36"/>
                    <a:pt x="66" y="36"/>
                  </a:cubicBezTo>
                  <a:cubicBezTo>
                    <a:pt x="66" y="36"/>
                    <a:pt x="67" y="35"/>
                    <a:pt x="67" y="35"/>
                  </a:cubicBezTo>
                  <a:cubicBezTo>
                    <a:pt x="67" y="35"/>
                    <a:pt x="66" y="36"/>
                    <a:pt x="66" y="36"/>
                  </a:cubicBezTo>
                  <a:cubicBezTo>
                    <a:pt x="66" y="36"/>
                    <a:pt x="66" y="35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5" y="35"/>
                    <a:pt x="66" y="34"/>
                    <a:pt x="65" y="35"/>
                  </a:cubicBezTo>
                  <a:cubicBezTo>
                    <a:pt x="65" y="35"/>
                    <a:pt x="65" y="34"/>
                    <a:pt x="65" y="34"/>
                  </a:cubicBezTo>
                  <a:cubicBezTo>
                    <a:pt x="65" y="34"/>
                    <a:pt x="65" y="35"/>
                    <a:pt x="64" y="35"/>
                  </a:cubicBezTo>
                  <a:cubicBezTo>
                    <a:pt x="64" y="35"/>
                    <a:pt x="65" y="34"/>
                    <a:pt x="65" y="34"/>
                  </a:cubicBezTo>
                  <a:cubicBezTo>
                    <a:pt x="65" y="34"/>
                    <a:pt x="64" y="35"/>
                    <a:pt x="63" y="35"/>
                  </a:cubicBezTo>
                  <a:cubicBezTo>
                    <a:pt x="63" y="35"/>
                    <a:pt x="62" y="35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4"/>
                    <a:pt x="61" y="33"/>
                    <a:pt x="61" y="3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2"/>
                    <a:pt x="59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2"/>
                  </a:cubicBezTo>
                  <a:cubicBezTo>
                    <a:pt x="63" y="31"/>
                    <a:pt x="61" y="32"/>
                    <a:pt x="61" y="32"/>
                  </a:cubicBezTo>
                  <a:cubicBezTo>
                    <a:pt x="61" y="31"/>
                    <a:pt x="61" y="31"/>
                    <a:pt x="61" y="30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60" y="31"/>
                    <a:pt x="60" y="31"/>
                  </a:cubicBezTo>
                  <a:cubicBezTo>
                    <a:pt x="59" y="32"/>
                    <a:pt x="60" y="32"/>
                    <a:pt x="60" y="32"/>
                  </a:cubicBezTo>
                  <a:cubicBezTo>
                    <a:pt x="59" y="33"/>
                    <a:pt x="59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1"/>
                    <a:pt x="58" y="31"/>
                  </a:cubicBezTo>
                  <a:cubicBezTo>
                    <a:pt x="58" y="31"/>
                    <a:pt x="58" y="32"/>
                    <a:pt x="58" y="32"/>
                  </a:cubicBezTo>
                  <a:cubicBezTo>
                    <a:pt x="57" y="32"/>
                    <a:pt x="58" y="31"/>
                    <a:pt x="57" y="32"/>
                  </a:cubicBezTo>
                  <a:cubicBezTo>
                    <a:pt x="57" y="32"/>
                    <a:pt x="57" y="32"/>
                    <a:pt x="57" y="31"/>
                  </a:cubicBezTo>
                  <a:cubicBezTo>
                    <a:pt x="57" y="31"/>
                    <a:pt x="57" y="32"/>
                    <a:pt x="57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8" y="31"/>
                    <a:pt x="57" y="30"/>
                    <a:pt x="58" y="30"/>
                  </a:cubicBezTo>
                  <a:cubicBezTo>
                    <a:pt x="57" y="30"/>
                    <a:pt x="57" y="30"/>
                    <a:pt x="57" y="31"/>
                  </a:cubicBezTo>
                  <a:cubicBezTo>
                    <a:pt x="57" y="31"/>
                    <a:pt x="57" y="30"/>
                    <a:pt x="56" y="31"/>
                  </a:cubicBezTo>
                  <a:cubicBezTo>
                    <a:pt x="56" y="32"/>
                    <a:pt x="57" y="31"/>
                    <a:pt x="57" y="31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6" y="32"/>
                    <a:pt x="55" y="33"/>
                  </a:cubicBezTo>
                  <a:cubicBezTo>
                    <a:pt x="56" y="33"/>
                    <a:pt x="56" y="33"/>
                    <a:pt x="55" y="34"/>
                  </a:cubicBezTo>
                  <a:cubicBezTo>
                    <a:pt x="55" y="35"/>
                    <a:pt x="56" y="33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5"/>
                    <a:pt x="54" y="36"/>
                    <a:pt x="54" y="36"/>
                  </a:cubicBezTo>
                  <a:cubicBezTo>
                    <a:pt x="53" y="37"/>
                    <a:pt x="54" y="35"/>
                    <a:pt x="53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4" y="36"/>
                  </a:cubicBezTo>
                  <a:cubicBezTo>
                    <a:pt x="54" y="36"/>
                    <a:pt x="53" y="37"/>
                    <a:pt x="53" y="38"/>
                  </a:cubicBezTo>
                  <a:cubicBezTo>
                    <a:pt x="53" y="38"/>
                    <a:pt x="54" y="37"/>
                    <a:pt x="53" y="38"/>
                  </a:cubicBezTo>
                  <a:cubicBezTo>
                    <a:pt x="52" y="39"/>
                    <a:pt x="53" y="38"/>
                    <a:pt x="52" y="38"/>
                  </a:cubicBezTo>
                  <a:cubicBezTo>
                    <a:pt x="52" y="38"/>
                    <a:pt x="52" y="38"/>
                    <a:pt x="53" y="37"/>
                  </a:cubicBezTo>
                  <a:cubicBezTo>
                    <a:pt x="53" y="37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1" y="39"/>
                    <a:pt x="51" y="39"/>
                    <a:pt x="50" y="40"/>
                  </a:cubicBezTo>
                  <a:cubicBezTo>
                    <a:pt x="50" y="41"/>
                    <a:pt x="50" y="40"/>
                    <a:pt x="50" y="40"/>
                  </a:cubicBezTo>
                  <a:cubicBezTo>
                    <a:pt x="50" y="39"/>
                    <a:pt x="50" y="40"/>
                    <a:pt x="50" y="40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1" y="38"/>
                    <a:pt x="50" y="39"/>
                    <a:pt x="51" y="37"/>
                  </a:cubicBezTo>
                  <a:cubicBezTo>
                    <a:pt x="50" y="37"/>
                    <a:pt x="50" y="39"/>
                    <a:pt x="50" y="39"/>
                  </a:cubicBezTo>
                  <a:cubicBezTo>
                    <a:pt x="49" y="40"/>
                    <a:pt x="49" y="39"/>
                    <a:pt x="49" y="39"/>
                  </a:cubicBezTo>
                  <a:cubicBezTo>
                    <a:pt x="50" y="39"/>
                    <a:pt x="50" y="38"/>
                    <a:pt x="50" y="37"/>
                  </a:cubicBezTo>
                  <a:cubicBezTo>
                    <a:pt x="50" y="38"/>
                    <a:pt x="49" y="39"/>
                    <a:pt x="49" y="39"/>
                  </a:cubicBezTo>
                  <a:cubicBezTo>
                    <a:pt x="49" y="39"/>
                    <a:pt x="49" y="38"/>
                    <a:pt x="49" y="38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49" y="38"/>
                    <a:pt x="49" y="39"/>
                    <a:pt x="48" y="39"/>
                  </a:cubicBezTo>
                  <a:cubicBezTo>
                    <a:pt x="48" y="39"/>
                    <a:pt x="49" y="39"/>
                    <a:pt x="49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38"/>
                    <a:pt x="47" y="39"/>
                  </a:cubicBezTo>
                  <a:cubicBezTo>
                    <a:pt x="47" y="39"/>
                    <a:pt x="47" y="3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38"/>
                    <a:pt x="46" y="39"/>
                  </a:cubicBezTo>
                  <a:cubicBezTo>
                    <a:pt x="46" y="38"/>
                    <a:pt x="47" y="37"/>
                    <a:pt x="46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9"/>
                    <a:pt x="46" y="38"/>
                    <a:pt x="46" y="38"/>
                  </a:cubicBezTo>
                  <a:cubicBezTo>
                    <a:pt x="46" y="37"/>
                    <a:pt x="46" y="38"/>
                    <a:pt x="46" y="37"/>
                  </a:cubicBezTo>
                  <a:cubicBezTo>
                    <a:pt x="46" y="36"/>
                    <a:pt x="46" y="37"/>
                    <a:pt x="47" y="37"/>
                  </a:cubicBezTo>
                  <a:cubicBezTo>
                    <a:pt x="47" y="37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8" y="37"/>
                    <a:pt x="48" y="36"/>
                  </a:cubicBezTo>
                  <a:cubicBezTo>
                    <a:pt x="48" y="37"/>
                    <a:pt x="47" y="38"/>
                    <a:pt x="47" y="38"/>
                  </a:cubicBezTo>
                  <a:cubicBezTo>
                    <a:pt x="48" y="37"/>
                    <a:pt x="47" y="39"/>
                    <a:pt x="48" y="39"/>
                  </a:cubicBezTo>
                  <a:cubicBezTo>
                    <a:pt x="48" y="37"/>
                    <a:pt x="48" y="37"/>
                    <a:pt x="48" y="36"/>
                  </a:cubicBezTo>
                  <a:cubicBezTo>
                    <a:pt x="48" y="36"/>
                    <a:pt x="48" y="37"/>
                    <a:pt x="48" y="38"/>
                  </a:cubicBezTo>
                  <a:cubicBezTo>
                    <a:pt x="48" y="39"/>
                    <a:pt x="48" y="38"/>
                    <a:pt x="48" y="37"/>
                  </a:cubicBezTo>
                  <a:cubicBezTo>
                    <a:pt x="48" y="37"/>
                    <a:pt x="48" y="37"/>
                    <a:pt x="48" y="38"/>
                  </a:cubicBezTo>
                  <a:cubicBezTo>
                    <a:pt x="48" y="37"/>
                    <a:pt x="48" y="38"/>
                    <a:pt x="48" y="38"/>
                  </a:cubicBezTo>
                  <a:cubicBezTo>
                    <a:pt x="48" y="38"/>
                    <a:pt x="49" y="37"/>
                    <a:pt x="49" y="37"/>
                  </a:cubicBezTo>
                  <a:cubicBezTo>
                    <a:pt x="49" y="36"/>
                    <a:pt x="49" y="38"/>
                    <a:pt x="49" y="37"/>
                  </a:cubicBezTo>
                  <a:cubicBezTo>
                    <a:pt x="49" y="37"/>
                    <a:pt x="49" y="37"/>
                    <a:pt x="49" y="36"/>
                  </a:cubicBezTo>
                  <a:cubicBezTo>
                    <a:pt x="49" y="37"/>
                    <a:pt x="49" y="36"/>
                    <a:pt x="49" y="37"/>
                  </a:cubicBezTo>
                  <a:cubicBezTo>
                    <a:pt x="48" y="37"/>
                    <a:pt x="49" y="36"/>
                    <a:pt x="49" y="36"/>
                  </a:cubicBezTo>
                  <a:cubicBezTo>
                    <a:pt x="49" y="36"/>
                    <a:pt x="49" y="36"/>
                    <a:pt x="49" y="35"/>
                  </a:cubicBezTo>
                  <a:cubicBezTo>
                    <a:pt x="49" y="35"/>
                    <a:pt x="49" y="36"/>
                    <a:pt x="49" y="36"/>
                  </a:cubicBezTo>
                  <a:cubicBezTo>
                    <a:pt x="49" y="36"/>
                    <a:pt x="49" y="35"/>
                    <a:pt x="49" y="35"/>
                  </a:cubicBezTo>
                  <a:cubicBezTo>
                    <a:pt x="49" y="35"/>
                    <a:pt x="48" y="36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8" y="35"/>
                    <a:pt x="48" y="36"/>
                    <a:pt x="47" y="37"/>
                  </a:cubicBezTo>
                  <a:cubicBezTo>
                    <a:pt x="47" y="36"/>
                    <a:pt x="48" y="35"/>
                    <a:pt x="48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5"/>
                    <a:pt x="47" y="36"/>
                    <a:pt x="46" y="35"/>
                  </a:cubicBezTo>
                  <a:cubicBezTo>
                    <a:pt x="46" y="35"/>
                    <a:pt x="46" y="37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6"/>
                    <a:pt x="46" y="36"/>
                  </a:cubicBezTo>
                  <a:cubicBezTo>
                    <a:pt x="46" y="36"/>
                    <a:pt x="46" y="36"/>
                    <a:pt x="46" y="37"/>
                  </a:cubicBezTo>
                  <a:cubicBezTo>
                    <a:pt x="46" y="38"/>
                    <a:pt x="46" y="37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9"/>
                    <a:pt x="46" y="38"/>
                    <a:pt x="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4"/>
                    <a:pt x="45" y="36"/>
                    <a:pt x="44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6"/>
                    <a:pt x="44" y="36"/>
                  </a:cubicBezTo>
                  <a:cubicBezTo>
                    <a:pt x="44" y="37"/>
                    <a:pt x="44" y="35"/>
                    <a:pt x="44" y="35"/>
                  </a:cubicBezTo>
                  <a:cubicBezTo>
                    <a:pt x="44" y="36"/>
                    <a:pt x="44" y="36"/>
                    <a:pt x="44" y="37"/>
                  </a:cubicBezTo>
                  <a:cubicBezTo>
                    <a:pt x="44" y="37"/>
                    <a:pt x="44" y="36"/>
                    <a:pt x="44" y="35"/>
                  </a:cubicBezTo>
                  <a:cubicBezTo>
                    <a:pt x="44" y="36"/>
                    <a:pt x="43" y="36"/>
                    <a:pt x="43" y="37"/>
                  </a:cubicBezTo>
                  <a:cubicBezTo>
                    <a:pt x="43" y="36"/>
                    <a:pt x="43" y="37"/>
                    <a:pt x="43" y="36"/>
                  </a:cubicBezTo>
                  <a:cubicBezTo>
                    <a:pt x="43" y="36"/>
                    <a:pt x="42" y="36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7"/>
                    <a:pt x="42" y="37"/>
                  </a:cubicBezTo>
                  <a:cubicBezTo>
                    <a:pt x="42" y="36"/>
                    <a:pt x="42" y="37"/>
                    <a:pt x="42" y="37"/>
                  </a:cubicBezTo>
                  <a:cubicBezTo>
                    <a:pt x="42" y="36"/>
                    <a:pt x="42" y="36"/>
                    <a:pt x="42" y="35"/>
                  </a:cubicBezTo>
                  <a:cubicBezTo>
                    <a:pt x="43" y="36"/>
                    <a:pt x="44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3"/>
                    <a:pt x="45" y="33"/>
                  </a:cubicBezTo>
                  <a:cubicBezTo>
                    <a:pt x="45" y="33"/>
                    <a:pt x="45" y="34"/>
                    <a:pt x="45" y="34"/>
                  </a:cubicBezTo>
                  <a:cubicBezTo>
                    <a:pt x="45" y="34"/>
                    <a:pt x="46" y="34"/>
                    <a:pt x="45" y="34"/>
                  </a:cubicBezTo>
                  <a:cubicBezTo>
                    <a:pt x="46" y="34"/>
                    <a:pt x="45" y="34"/>
                    <a:pt x="46" y="34"/>
                  </a:cubicBezTo>
                  <a:cubicBezTo>
                    <a:pt x="45" y="36"/>
                    <a:pt x="45" y="35"/>
                    <a:pt x="45" y="35"/>
                  </a:cubicBezTo>
                  <a:cubicBezTo>
                    <a:pt x="45" y="36"/>
                    <a:pt x="45" y="37"/>
                    <a:pt x="46" y="37"/>
                  </a:cubicBezTo>
                  <a:cubicBezTo>
                    <a:pt x="46" y="37"/>
                    <a:pt x="45" y="38"/>
                    <a:pt x="45" y="38"/>
                  </a:cubicBezTo>
                  <a:cubicBezTo>
                    <a:pt x="46" y="38"/>
                    <a:pt x="46" y="36"/>
                    <a:pt x="46" y="36"/>
                  </a:cubicBezTo>
                  <a:cubicBezTo>
                    <a:pt x="46" y="35"/>
                    <a:pt x="46" y="37"/>
                    <a:pt x="45" y="36"/>
                  </a:cubicBezTo>
                  <a:cubicBezTo>
                    <a:pt x="46" y="35"/>
                    <a:pt x="46" y="34"/>
                    <a:pt x="46" y="33"/>
                  </a:cubicBezTo>
                  <a:cubicBezTo>
                    <a:pt x="46" y="33"/>
                    <a:pt x="47" y="32"/>
                    <a:pt x="47" y="33"/>
                  </a:cubicBezTo>
                  <a:cubicBezTo>
                    <a:pt x="48" y="33"/>
                    <a:pt x="48" y="33"/>
                    <a:pt x="49" y="33"/>
                  </a:cubicBezTo>
                  <a:cubicBezTo>
                    <a:pt x="49" y="33"/>
                    <a:pt x="49" y="32"/>
                    <a:pt x="49" y="32"/>
                  </a:cubicBezTo>
                  <a:cubicBezTo>
                    <a:pt x="49" y="33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3"/>
                    <a:pt x="50" y="33"/>
                  </a:cubicBezTo>
                  <a:cubicBezTo>
                    <a:pt x="49" y="34"/>
                    <a:pt x="49" y="33"/>
                    <a:pt x="49" y="34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2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3" y="32"/>
                    <a:pt x="53" y="33"/>
                    <a:pt x="53" y="33"/>
                  </a:cubicBezTo>
                  <a:cubicBezTo>
                    <a:pt x="53" y="33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1"/>
                    <a:pt x="55" y="31"/>
                    <a:pt x="56" y="30"/>
                  </a:cubicBezTo>
                  <a:cubicBezTo>
                    <a:pt x="55" y="30"/>
                    <a:pt x="55" y="30"/>
                    <a:pt x="56" y="29"/>
                  </a:cubicBezTo>
                  <a:cubicBezTo>
                    <a:pt x="55" y="30"/>
                    <a:pt x="54" y="30"/>
                    <a:pt x="54" y="30"/>
                  </a:cubicBezTo>
                  <a:cubicBezTo>
                    <a:pt x="54" y="31"/>
                    <a:pt x="54" y="31"/>
                    <a:pt x="53" y="31"/>
                  </a:cubicBezTo>
                  <a:cubicBezTo>
                    <a:pt x="53" y="32"/>
                    <a:pt x="54" y="30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30"/>
                    <a:pt x="53" y="30"/>
                  </a:cubicBezTo>
                  <a:cubicBezTo>
                    <a:pt x="53" y="31"/>
                    <a:pt x="54" y="29"/>
                    <a:pt x="54" y="30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2" y="31"/>
                    <a:pt x="51" y="31"/>
                  </a:cubicBezTo>
                  <a:cubicBezTo>
                    <a:pt x="51" y="30"/>
                    <a:pt x="52" y="31"/>
                    <a:pt x="52" y="3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9"/>
                    <a:pt x="51" y="30"/>
                    <a:pt x="51" y="30"/>
                  </a:cubicBezTo>
                  <a:cubicBezTo>
                    <a:pt x="52" y="29"/>
                    <a:pt x="51" y="29"/>
                    <a:pt x="51" y="29"/>
                  </a:cubicBezTo>
                  <a:cubicBezTo>
                    <a:pt x="51" y="29"/>
                    <a:pt x="51" y="30"/>
                    <a:pt x="51" y="29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9"/>
                    <a:pt x="51" y="29"/>
                    <a:pt x="50" y="30"/>
                  </a:cubicBezTo>
                  <a:cubicBezTo>
                    <a:pt x="50" y="30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1"/>
                    <a:pt x="50" y="30"/>
                    <a:pt x="50" y="30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8" y="31"/>
                  </a:cubicBezTo>
                  <a:cubicBezTo>
                    <a:pt x="49" y="30"/>
                    <a:pt x="49" y="31"/>
                    <a:pt x="49" y="3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9"/>
                    <a:pt x="49" y="29"/>
                    <a:pt x="48" y="30"/>
                  </a:cubicBezTo>
                  <a:cubicBezTo>
                    <a:pt x="48" y="30"/>
                    <a:pt x="48" y="28"/>
                    <a:pt x="48" y="28"/>
                  </a:cubicBezTo>
                  <a:cubicBezTo>
                    <a:pt x="48" y="28"/>
                    <a:pt x="48" y="27"/>
                    <a:pt x="48" y="27"/>
                  </a:cubicBezTo>
                  <a:cubicBezTo>
                    <a:pt x="48" y="27"/>
                    <a:pt x="48" y="28"/>
                    <a:pt x="47" y="28"/>
                  </a:cubicBezTo>
                  <a:cubicBezTo>
                    <a:pt x="47" y="28"/>
                    <a:pt x="47" y="27"/>
                    <a:pt x="47" y="27"/>
                  </a:cubicBezTo>
                  <a:cubicBezTo>
                    <a:pt x="47" y="26"/>
                    <a:pt x="47" y="26"/>
                    <a:pt x="47" y="24"/>
                  </a:cubicBezTo>
                  <a:cubicBezTo>
                    <a:pt x="47" y="25"/>
                    <a:pt x="48" y="24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2"/>
                    <a:pt x="48" y="22"/>
                    <a:pt x="48" y="23"/>
                  </a:cubicBezTo>
                  <a:cubicBezTo>
                    <a:pt x="48" y="23"/>
                    <a:pt x="48" y="22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4"/>
                    <a:pt x="48" y="25"/>
                    <a:pt x="48" y="25"/>
                  </a:cubicBezTo>
                  <a:cubicBezTo>
                    <a:pt x="48" y="26"/>
                    <a:pt x="48" y="24"/>
                    <a:pt x="48" y="25"/>
                  </a:cubicBezTo>
                  <a:cubicBezTo>
                    <a:pt x="48" y="25"/>
                    <a:pt x="48" y="26"/>
                    <a:pt x="48" y="27"/>
                  </a:cubicBezTo>
                  <a:cubicBezTo>
                    <a:pt x="48" y="27"/>
                    <a:pt x="48" y="25"/>
                    <a:pt x="48" y="25"/>
                  </a:cubicBezTo>
                  <a:cubicBezTo>
                    <a:pt x="49" y="25"/>
                    <a:pt x="48" y="25"/>
                    <a:pt x="48" y="24"/>
                  </a:cubicBezTo>
                  <a:cubicBezTo>
                    <a:pt x="49" y="24"/>
                    <a:pt x="49" y="24"/>
                    <a:pt x="49" y="25"/>
                  </a:cubicBezTo>
                  <a:cubicBezTo>
                    <a:pt x="49" y="24"/>
                    <a:pt x="49" y="23"/>
                    <a:pt x="50" y="24"/>
                  </a:cubicBezTo>
                  <a:cubicBezTo>
                    <a:pt x="49" y="25"/>
                    <a:pt x="49" y="26"/>
                    <a:pt x="50" y="25"/>
                  </a:cubicBezTo>
                  <a:cubicBezTo>
                    <a:pt x="50" y="26"/>
                    <a:pt x="49" y="26"/>
                    <a:pt x="49" y="27"/>
                  </a:cubicBezTo>
                  <a:cubicBezTo>
                    <a:pt x="49" y="26"/>
                    <a:pt x="50" y="26"/>
                    <a:pt x="50" y="26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9" y="28"/>
                    <a:pt x="49" y="29"/>
                    <a:pt x="49" y="29"/>
                  </a:cubicBezTo>
                  <a:cubicBezTo>
                    <a:pt x="49" y="29"/>
                    <a:pt x="49" y="28"/>
                    <a:pt x="50" y="29"/>
                  </a:cubicBezTo>
                  <a:cubicBezTo>
                    <a:pt x="49" y="30"/>
                    <a:pt x="49" y="29"/>
                    <a:pt x="49" y="30"/>
                  </a:cubicBezTo>
                  <a:cubicBezTo>
                    <a:pt x="49" y="31"/>
                    <a:pt x="49" y="30"/>
                    <a:pt x="50" y="29"/>
                  </a:cubicBezTo>
                  <a:cubicBezTo>
                    <a:pt x="50" y="29"/>
                    <a:pt x="49" y="31"/>
                    <a:pt x="50" y="30"/>
                  </a:cubicBezTo>
                  <a:cubicBezTo>
                    <a:pt x="50" y="30"/>
                    <a:pt x="50" y="29"/>
                    <a:pt x="50" y="29"/>
                  </a:cubicBezTo>
                  <a:cubicBezTo>
                    <a:pt x="51" y="28"/>
                    <a:pt x="50" y="29"/>
                    <a:pt x="50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7"/>
                    <a:pt x="50" y="27"/>
                  </a:cubicBezTo>
                  <a:cubicBezTo>
                    <a:pt x="50" y="27"/>
                    <a:pt x="50" y="27"/>
                    <a:pt x="50" y="26"/>
                  </a:cubicBezTo>
                  <a:cubicBezTo>
                    <a:pt x="50" y="26"/>
                    <a:pt x="51" y="26"/>
                    <a:pt x="51" y="26"/>
                  </a:cubicBezTo>
                  <a:cubicBezTo>
                    <a:pt x="51" y="26"/>
                    <a:pt x="50" y="26"/>
                    <a:pt x="50" y="27"/>
                  </a:cubicBezTo>
                  <a:cubicBezTo>
                    <a:pt x="50" y="27"/>
                    <a:pt x="51" y="27"/>
                    <a:pt x="51" y="26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1" y="24"/>
                    <a:pt x="51" y="25"/>
                    <a:pt x="51" y="25"/>
                  </a:cubicBezTo>
                  <a:cubicBezTo>
                    <a:pt x="51" y="24"/>
                    <a:pt x="51" y="23"/>
                    <a:pt x="52" y="23"/>
                  </a:cubicBezTo>
                  <a:cubicBezTo>
                    <a:pt x="52" y="22"/>
                    <a:pt x="51" y="22"/>
                    <a:pt x="52" y="22"/>
                  </a:cubicBezTo>
                  <a:cubicBezTo>
                    <a:pt x="51" y="22"/>
                    <a:pt x="51" y="23"/>
                    <a:pt x="51" y="22"/>
                  </a:cubicBezTo>
                  <a:cubicBezTo>
                    <a:pt x="51" y="21"/>
                    <a:pt x="52" y="22"/>
                    <a:pt x="53" y="22"/>
                  </a:cubicBezTo>
                  <a:cubicBezTo>
                    <a:pt x="53" y="22"/>
                    <a:pt x="53" y="21"/>
                    <a:pt x="54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6" y="22"/>
                    <a:pt x="56" y="22"/>
                  </a:cubicBezTo>
                  <a:cubicBezTo>
                    <a:pt x="55" y="24"/>
                    <a:pt x="55" y="24"/>
                    <a:pt x="54" y="23"/>
                  </a:cubicBezTo>
                  <a:cubicBezTo>
                    <a:pt x="54" y="24"/>
                    <a:pt x="54" y="24"/>
                    <a:pt x="55" y="25"/>
                  </a:cubicBezTo>
                  <a:cubicBezTo>
                    <a:pt x="55" y="24"/>
                    <a:pt x="55" y="24"/>
                    <a:pt x="55" y="23"/>
                  </a:cubicBezTo>
                  <a:cubicBezTo>
                    <a:pt x="55" y="24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7" y="22"/>
                    <a:pt x="56" y="23"/>
                    <a:pt x="56" y="22"/>
                  </a:cubicBezTo>
                  <a:cubicBezTo>
                    <a:pt x="57" y="22"/>
                    <a:pt x="57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9" y="22"/>
                    <a:pt x="60" y="22"/>
                    <a:pt x="60" y="22"/>
                  </a:cubicBezTo>
                  <a:cubicBezTo>
                    <a:pt x="61" y="23"/>
                    <a:pt x="62" y="23"/>
                    <a:pt x="62" y="23"/>
                  </a:cubicBezTo>
                  <a:cubicBezTo>
                    <a:pt x="62" y="23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5"/>
                    <a:pt x="63" y="23"/>
                    <a:pt x="63" y="24"/>
                  </a:cubicBezTo>
                  <a:cubicBezTo>
                    <a:pt x="63" y="24"/>
                    <a:pt x="63" y="24"/>
                    <a:pt x="63" y="23"/>
                  </a:cubicBezTo>
                  <a:cubicBezTo>
                    <a:pt x="64" y="24"/>
                    <a:pt x="64" y="24"/>
                    <a:pt x="64" y="25"/>
                  </a:cubicBezTo>
                  <a:cubicBezTo>
                    <a:pt x="64" y="25"/>
                    <a:pt x="65" y="24"/>
                    <a:pt x="65" y="24"/>
                  </a:cubicBezTo>
                  <a:cubicBezTo>
                    <a:pt x="64" y="25"/>
                    <a:pt x="64" y="26"/>
                    <a:pt x="64" y="25"/>
                  </a:cubicBezTo>
                  <a:cubicBezTo>
                    <a:pt x="63" y="26"/>
                    <a:pt x="63" y="26"/>
                    <a:pt x="64" y="26"/>
                  </a:cubicBezTo>
                  <a:cubicBezTo>
                    <a:pt x="64" y="26"/>
                    <a:pt x="64" y="25"/>
                    <a:pt x="65" y="25"/>
                  </a:cubicBezTo>
                  <a:cubicBezTo>
                    <a:pt x="67" y="26"/>
                    <a:pt x="70" y="27"/>
                    <a:pt x="71" y="29"/>
                  </a:cubicBezTo>
                  <a:cubicBezTo>
                    <a:pt x="73" y="31"/>
                    <a:pt x="74" y="33"/>
                    <a:pt x="76" y="35"/>
                  </a:cubicBezTo>
                  <a:cubicBezTo>
                    <a:pt x="76" y="35"/>
                    <a:pt x="76" y="36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8"/>
                    <a:pt x="77" y="38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40"/>
                    <a:pt x="78" y="40"/>
                    <a:pt x="78" y="41"/>
                  </a:cubicBezTo>
                  <a:cubicBezTo>
                    <a:pt x="78" y="41"/>
                    <a:pt x="79" y="42"/>
                    <a:pt x="79" y="42"/>
                  </a:cubicBezTo>
                  <a:cubicBezTo>
                    <a:pt x="79" y="42"/>
                    <a:pt x="80" y="43"/>
                    <a:pt x="79" y="44"/>
                  </a:cubicBezTo>
                  <a:cubicBezTo>
                    <a:pt x="80" y="44"/>
                    <a:pt x="80" y="45"/>
                    <a:pt x="79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7"/>
                    <a:pt x="80" y="47"/>
                    <a:pt x="79" y="47"/>
                  </a:cubicBezTo>
                  <a:cubicBezTo>
                    <a:pt x="79" y="47"/>
                    <a:pt x="80" y="47"/>
                    <a:pt x="80" y="47"/>
                  </a:cubicBezTo>
                  <a:cubicBezTo>
                    <a:pt x="80" y="48"/>
                    <a:pt x="79" y="47"/>
                    <a:pt x="79" y="47"/>
                  </a:cubicBezTo>
                  <a:cubicBezTo>
                    <a:pt x="79" y="48"/>
                    <a:pt x="80" y="48"/>
                    <a:pt x="80" y="48"/>
                  </a:cubicBezTo>
                  <a:cubicBezTo>
                    <a:pt x="79" y="48"/>
                    <a:pt x="80" y="49"/>
                    <a:pt x="80" y="49"/>
                  </a:cubicBezTo>
                  <a:cubicBezTo>
                    <a:pt x="80" y="49"/>
                    <a:pt x="79" y="49"/>
                    <a:pt x="79" y="50"/>
                  </a:cubicBezTo>
                  <a:cubicBezTo>
                    <a:pt x="79" y="50"/>
                    <a:pt x="80" y="50"/>
                    <a:pt x="80" y="51"/>
                  </a:cubicBezTo>
                  <a:cubicBezTo>
                    <a:pt x="80" y="51"/>
                    <a:pt x="79" y="51"/>
                    <a:pt x="79" y="51"/>
                  </a:cubicBezTo>
                  <a:cubicBezTo>
                    <a:pt x="79" y="51"/>
                    <a:pt x="80" y="51"/>
                    <a:pt x="79" y="52"/>
                  </a:cubicBezTo>
                  <a:cubicBezTo>
                    <a:pt x="79" y="52"/>
                    <a:pt x="80" y="53"/>
                    <a:pt x="80" y="53"/>
                  </a:cubicBezTo>
                  <a:cubicBezTo>
                    <a:pt x="80" y="53"/>
                    <a:pt x="79" y="54"/>
                    <a:pt x="79" y="54"/>
                  </a:cubicBezTo>
                  <a:cubicBezTo>
                    <a:pt x="79" y="54"/>
                    <a:pt x="80" y="54"/>
                    <a:pt x="80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5"/>
                    <a:pt x="79" y="55"/>
                  </a:cubicBezTo>
                  <a:cubicBezTo>
                    <a:pt x="79" y="55"/>
                    <a:pt x="78" y="56"/>
                    <a:pt x="78" y="56"/>
                  </a:cubicBezTo>
                  <a:cubicBezTo>
                    <a:pt x="78" y="56"/>
                    <a:pt x="79" y="56"/>
                    <a:pt x="79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8" y="57"/>
                    <a:pt x="78" y="57"/>
                    <a:pt x="78" y="58"/>
                  </a:cubicBezTo>
                  <a:cubicBezTo>
                    <a:pt x="78" y="58"/>
                    <a:pt x="78" y="58"/>
                    <a:pt x="78" y="59"/>
                  </a:cubicBezTo>
                  <a:cubicBezTo>
                    <a:pt x="78" y="59"/>
                    <a:pt x="77" y="59"/>
                    <a:pt x="77" y="59"/>
                  </a:cubicBezTo>
                  <a:cubicBezTo>
                    <a:pt x="77" y="59"/>
                    <a:pt x="77" y="60"/>
                    <a:pt x="77" y="61"/>
                  </a:cubicBezTo>
                  <a:cubicBezTo>
                    <a:pt x="77" y="61"/>
                    <a:pt x="76" y="61"/>
                    <a:pt x="76" y="61"/>
                  </a:cubicBezTo>
                  <a:cubicBezTo>
                    <a:pt x="76" y="62"/>
                    <a:pt x="76" y="63"/>
                    <a:pt x="76" y="63"/>
                  </a:cubicBezTo>
                  <a:cubicBezTo>
                    <a:pt x="76" y="63"/>
                    <a:pt x="75" y="63"/>
                    <a:pt x="75" y="63"/>
                  </a:cubicBezTo>
                  <a:cubicBezTo>
                    <a:pt x="75" y="64"/>
                    <a:pt x="75" y="64"/>
                    <a:pt x="75" y="65"/>
                  </a:cubicBezTo>
                  <a:cubicBezTo>
                    <a:pt x="74" y="65"/>
                    <a:pt x="74" y="65"/>
                    <a:pt x="74" y="64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5" y="66"/>
                    <a:pt x="73" y="66"/>
                  </a:cubicBezTo>
                  <a:cubicBezTo>
                    <a:pt x="73" y="67"/>
                    <a:pt x="73" y="66"/>
                    <a:pt x="73" y="67"/>
                  </a:cubicBezTo>
                  <a:cubicBezTo>
                    <a:pt x="72" y="67"/>
                    <a:pt x="72" y="67"/>
                    <a:pt x="71" y="66"/>
                  </a:cubicBezTo>
                  <a:cubicBezTo>
                    <a:pt x="71" y="67"/>
                    <a:pt x="72" y="67"/>
                    <a:pt x="72" y="67"/>
                  </a:cubicBezTo>
                  <a:cubicBezTo>
                    <a:pt x="72" y="68"/>
                    <a:pt x="71" y="67"/>
                    <a:pt x="71" y="68"/>
                  </a:cubicBezTo>
                  <a:cubicBezTo>
                    <a:pt x="71" y="68"/>
                    <a:pt x="72" y="68"/>
                    <a:pt x="72" y="68"/>
                  </a:cubicBezTo>
                  <a:cubicBezTo>
                    <a:pt x="71" y="68"/>
                    <a:pt x="71" y="69"/>
                    <a:pt x="70" y="70"/>
                  </a:cubicBezTo>
                  <a:cubicBezTo>
                    <a:pt x="70" y="70"/>
                    <a:pt x="70" y="70"/>
                    <a:pt x="69" y="70"/>
                  </a:cubicBezTo>
                  <a:cubicBezTo>
                    <a:pt x="69" y="70"/>
                    <a:pt x="69" y="72"/>
                    <a:pt x="67" y="71"/>
                  </a:cubicBezTo>
                  <a:cubicBezTo>
                    <a:pt x="67" y="71"/>
                    <a:pt x="68" y="72"/>
                    <a:pt x="68" y="72"/>
                  </a:cubicBezTo>
                  <a:cubicBezTo>
                    <a:pt x="67" y="72"/>
                    <a:pt x="67" y="73"/>
                    <a:pt x="66" y="73"/>
                  </a:cubicBezTo>
                  <a:cubicBezTo>
                    <a:pt x="67" y="74"/>
                    <a:pt x="66" y="74"/>
                    <a:pt x="66" y="74"/>
                  </a:cubicBezTo>
                  <a:cubicBezTo>
                    <a:pt x="66" y="75"/>
                    <a:pt x="67" y="75"/>
                    <a:pt x="67" y="75"/>
                  </a:cubicBezTo>
                  <a:cubicBezTo>
                    <a:pt x="67" y="75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3"/>
                    <a:pt x="68" y="74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69" y="73"/>
                    <a:pt x="70" y="73"/>
                    <a:pt x="70" y="73"/>
                  </a:cubicBezTo>
                  <a:cubicBezTo>
                    <a:pt x="70" y="73"/>
                    <a:pt x="70" y="72"/>
                    <a:pt x="70" y="72"/>
                  </a:cubicBezTo>
                  <a:cubicBezTo>
                    <a:pt x="70" y="72"/>
                    <a:pt x="70" y="72"/>
                    <a:pt x="71" y="72"/>
                  </a:cubicBezTo>
                  <a:cubicBezTo>
                    <a:pt x="71" y="71"/>
                    <a:pt x="72" y="71"/>
                    <a:pt x="72" y="70"/>
                  </a:cubicBezTo>
                  <a:cubicBezTo>
                    <a:pt x="72" y="71"/>
                    <a:pt x="72" y="71"/>
                    <a:pt x="73" y="71"/>
                  </a:cubicBezTo>
                  <a:cubicBezTo>
                    <a:pt x="73" y="71"/>
                    <a:pt x="73" y="70"/>
                    <a:pt x="74" y="71"/>
                  </a:cubicBezTo>
                  <a:cubicBezTo>
                    <a:pt x="74" y="71"/>
                    <a:pt x="73" y="71"/>
                    <a:pt x="73" y="71"/>
                  </a:cubicBezTo>
                  <a:cubicBezTo>
                    <a:pt x="73" y="70"/>
                    <a:pt x="73" y="71"/>
                    <a:pt x="73" y="71"/>
                  </a:cubicBezTo>
                  <a:cubicBezTo>
                    <a:pt x="72" y="70"/>
                    <a:pt x="73" y="69"/>
                    <a:pt x="74" y="69"/>
                  </a:cubicBezTo>
                  <a:cubicBezTo>
                    <a:pt x="74" y="69"/>
                    <a:pt x="73" y="68"/>
                    <a:pt x="74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70"/>
                    <a:pt x="75" y="70"/>
                    <a:pt x="75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9"/>
                    <a:pt x="74" y="70"/>
                    <a:pt x="73" y="70"/>
                  </a:cubicBezTo>
                  <a:cubicBezTo>
                    <a:pt x="74" y="71"/>
                    <a:pt x="74" y="70"/>
                    <a:pt x="75" y="71"/>
                  </a:cubicBezTo>
                  <a:cubicBezTo>
                    <a:pt x="75" y="70"/>
                    <a:pt x="74" y="69"/>
                    <a:pt x="75" y="69"/>
                  </a:cubicBezTo>
                  <a:cubicBezTo>
                    <a:pt x="74" y="68"/>
                    <a:pt x="75" y="69"/>
                    <a:pt x="74" y="68"/>
                  </a:cubicBezTo>
                  <a:cubicBezTo>
                    <a:pt x="74" y="68"/>
                    <a:pt x="74" y="68"/>
                    <a:pt x="75" y="68"/>
                  </a:cubicBezTo>
                  <a:cubicBezTo>
                    <a:pt x="75" y="68"/>
                    <a:pt x="75" y="69"/>
                    <a:pt x="76" y="69"/>
                  </a:cubicBezTo>
                  <a:cubicBezTo>
                    <a:pt x="76" y="69"/>
                    <a:pt x="75" y="68"/>
                    <a:pt x="76" y="68"/>
                  </a:cubicBezTo>
                  <a:cubicBezTo>
                    <a:pt x="77" y="69"/>
                    <a:pt x="77" y="68"/>
                    <a:pt x="76" y="68"/>
                  </a:cubicBezTo>
                  <a:cubicBezTo>
                    <a:pt x="76" y="67"/>
                    <a:pt x="76" y="68"/>
                    <a:pt x="75" y="68"/>
                  </a:cubicBezTo>
                  <a:cubicBezTo>
                    <a:pt x="74" y="67"/>
                    <a:pt x="76" y="67"/>
                    <a:pt x="76" y="67"/>
                  </a:cubicBezTo>
                  <a:cubicBezTo>
                    <a:pt x="77" y="68"/>
                    <a:pt x="77" y="67"/>
                    <a:pt x="78" y="67"/>
                  </a:cubicBezTo>
                  <a:cubicBezTo>
                    <a:pt x="77" y="67"/>
                    <a:pt x="76" y="67"/>
                    <a:pt x="76" y="67"/>
                  </a:cubicBezTo>
                  <a:cubicBezTo>
                    <a:pt x="76" y="67"/>
                    <a:pt x="77" y="67"/>
                    <a:pt x="78" y="67"/>
                  </a:cubicBezTo>
                  <a:cubicBezTo>
                    <a:pt x="78" y="66"/>
                    <a:pt x="77" y="67"/>
                    <a:pt x="77" y="67"/>
                  </a:cubicBezTo>
                  <a:cubicBezTo>
                    <a:pt x="77" y="65"/>
                    <a:pt x="78" y="64"/>
                    <a:pt x="79" y="63"/>
                  </a:cubicBezTo>
                  <a:cubicBezTo>
                    <a:pt x="79" y="63"/>
                    <a:pt x="80" y="63"/>
                    <a:pt x="79" y="62"/>
                  </a:cubicBezTo>
                  <a:cubicBezTo>
                    <a:pt x="80" y="62"/>
                    <a:pt x="80" y="61"/>
                    <a:pt x="81" y="60"/>
                  </a:cubicBezTo>
                  <a:cubicBezTo>
                    <a:pt x="81" y="61"/>
                    <a:pt x="81" y="61"/>
                    <a:pt x="80" y="61"/>
                  </a:cubicBezTo>
                  <a:cubicBezTo>
                    <a:pt x="80" y="62"/>
                    <a:pt x="80" y="63"/>
                    <a:pt x="80" y="63"/>
                  </a:cubicBezTo>
                  <a:cubicBezTo>
                    <a:pt x="81" y="63"/>
                    <a:pt x="81" y="63"/>
                    <a:pt x="82" y="6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2" y="63"/>
                    <a:pt x="81" y="63"/>
                  </a:cubicBezTo>
                  <a:cubicBezTo>
                    <a:pt x="80" y="62"/>
                    <a:pt x="82" y="63"/>
                    <a:pt x="82" y="62"/>
                  </a:cubicBezTo>
                  <a:cubicBezTo>
                    <a:pt x="81" y="62"/>
                    <a:pt x="82" y="63"/>
                    <a:pt x="81" y="62"/>
                  </a:cubicBezTo>
                  <a:cubicBezTo>
                    <a:pt x="82" y="60"/>
                    <a:pt x="84" y="56"/>
                    <a:pt x="84" y="53"/>
                  </a:cubicBezTo>
                  <a:cubicBezTo>
                    <a:pt x="84" y="53"/>
                    <a:pt x="85" y="53"/>
                    <a:pt x="85" y="53"/>
                  </a:cubicBezTo>
                  <a:cubicBezTo>
                    <a:pt x="85" y="53"/>
                    <a:pt x="85" y="52"/>
                    <a:pt x="85" y="52"/>
                  </a:cubicBezTo>
                  <a:cubicBezTo>
                    <a:pt x="85" y="52"/>
                    <a:pt x="86" y="51"/>
                    <a:pt x="85" y="51"/>
                  </a:cubicBezTo>
                  <a:cubicBezTo>
                    <a:pt x="86" y="51"/>
                    <a:pt x="86" y="51"/>
                    <a:pt x="86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49"/>
                    <a:pt x="85" y="48"/>
                    <a:pt x="85" y="47"/>
                  </a:cubicBezTo>
                  <a:cubicBezTo>
                    <a:pt x="86" y="46"/>
                    <a:pt x="86" y="45"/>
                    <a:pt x="85" y="44"/>
                  </a:cubicBezTo>
                  <a:cubicBezTo>
                    <a:pt x="85" y="44"/>
                    <a:pt x="85" y="44"/>
                    <a:pt x="86" y="44"/>
                  </a:cubicBezTo>
                  <a:cubicBezTo>
                    <a:pt x="85" y="44"/>
                    <a:pt x="85" y="43"/>
                    <a:pt x="85" y="43"/>
                  </a:cubicBezTo>
                  <a:cubicBezTo>
                    <a:pt x="86" y="43"/>
                    <a:pt x="85" y="43"/>
                    <a:pt x="86" y="43"/>
                  </a:cubicBezTo>
                  <a:cubicBezTo>
                    <a:pt x="86" y="43"/>
                    <a:pt x="85" y="42"/>
                    <a:pt x="86" y="42"/>
                  </a:cubicBezTo>
                  <a:cubicBezTo>
                    <a:pt x="87" y="42"/>
                    <a:pt x="85" y="43"/>
                    <a:pt x="87" y="42"/>
                  </a:cubicBezTo>
                  <a:cubicBezTo>
                    <a:pt x="87" y="43"/>
                    <a:pt x="86" y="43"/>
                    <a:pt x="86" y="43"/>
                  </a:cubicBezTo>
                  <a:cubicBezTo>
                    <a:pt x="87" y="43"/>
                    <a:pt x="87" y="43"/>
                    <a:pt x="87" y="44"/>
                  </a:cubicBezTo>
                  <a:cubicBezTo>
                    <a:pt x="87" y="44"/>
                    <a:pt x="88" y="43"/>
                    <a:pt x="88" y="43"/>
                  </a:cubicBezTo>
                  <a:cubicBezTo>
                    <a:pt x="88" y="43"/>
                    <a:pt x="90" y="43"/>
                    <a:pt x="90" y="43"/>
                  </a:cubicBezTo>
                  <a:cubicBezTo>
                    <a:pt x="91" y="43"/>
                    <a:pt x="90" y="43"/>
                    <a:pt x="91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91" y="43"/>
                    <a:pt x="92" y="43"/>
                    <a:pt x="92" y="43"/>
                  </a:cubicBezTo>
                  <a:cubicBezTo>
                    <a:pt x="92" y="43"/>
                    <a:pt x="92" y="44"/>
                    <a:pt x="92" y="44"/>
                  </a:cubicBezTo>
                  <a:cubicBezTo>
                    <a:pt x="91" y="45"/>
                    <a:pt x="90" y="45"/>
                    <a:pt x="90" y="44"/>
                  </a:cubicBezTo>
                  <a:cubicBezTo>
                    <a:pt x="89" y="44"/>
                    <a:pt x="88" y="45"/>
                    <a:pt x="89" y="45"/>
                  </a:cubicBezTo>
                  <a:cubicBezTo>
                    <a:pt x="89" y="45"/>
                    <a:pt x="88" y="45"/>
                    <a:pt x="87" y="45"/>
                  </a:cubicBezTo>
                  <a:cubicBezTo>
                    <a:pt x="87" y="45"/>
                    <a:pt x="88" y="45"/>
                    <a:pt x="88" y="45"/>
                  </a:cubicBezTo>
                  <a:cubicBezTo>
                    <a:pt x="89" y="46"/>
                    <a:pt x="87" y="46"/>
                    <a:pt x="88" y="46"/>
                  </a:cubicBezTo>
                  <a:cubicBezTo>
                    <a:pt x="87" y="46"/>
                    <a:pt x="88" y="45"/>
                    <a:pt x="87" y="45"/>
                  </a:cubicBezTo>
                  <a:cubicBezTo>
                    <a:pt x="87" y="45"/>
                    <a:pt x="88" y="44"/>
                    <a:pt x="87" y="44"/>
                  </a:cubicBezTo>
                  <a:cubicBezTo>
                    <a:pt x="86" y="44"/>
                    <a:pt x="87" y="45"/>
                    <a:pt x="86" y="44"/>
                  </a:cubicBezTo>
                  <a:cubicBezTo>
                    <a:pt x="87" y="45"/>
                    <a:pt x="86" y="45"/>
                    <a:pt x="87" y="45"/>
                  </a:cubicBezTo>
                  <a:cubicBezTo>
                    <a:pt x="87" y="46"/>
                    <a:pt x="87" y="46"/>
                    <a:pt x="86" y="46"/>
                  </a:cubicBezTo>
                  <a:cubicBezTo>
                    <a:pt x="87" y="46"/>
                    <a:pt x="86" y="48"/>
                    <a:pt x="86" y="48"/>
                  </a:cubicBezTo>
                  <a:cubicBezTo>
                    <a:pt x="87" y="49"/>
                    <a:pt x="87" y="50"/>
                    <a:pt x="86" y="50"/>
                  </a:cubicBezTo>
                  <a:cubicBezTo>
                    <a:pt x="87" y="50"/>
                    <a:pt x="87" y="51"/>
                    <a:pt x="87" y="51"/>
                  </a:cubicBezTo>
                  <a:cubicBezTo>
                    <a:pt x="87" y="51"/>
                    <a:pt x="87" y="51"/>
                    <a:pt x="86" y="51"/>
                  </a:cubicBezTo>
                  <a:cubicBezTo>
                    <a:pt x="86" y="51"/>
                    <a:pt x="87" y="51"/>
                    <a:pt x="87" y="51"/>
                  </a:cubicBezTo>
                  <a:cubicBezTo>
                    <a:pt x="87" y="52"/>
                    <a:pt x="86" y="52"/>
                    <a:pt x="87" y="53"/>
                  </a:cubicBezTo>
                  <a:cubicBezTo>
                    <a:pt x="87" y="53"/>
                    <a:pt x="87" y="52"/>
                    <a:pt x="88" y="52"/>
                  </a:cubicBezTo>
                  <a:cubicBezTo>
                    <a:pt x="88" y="52"/>
                    <a:pt x="88" y="53"/>
                    <a:pt x="88" y="53"/>
                  </a:cubicBezTo>
                  <a:cubicBezTo>
                    <a:pt x="88" y="54"/>
                    <a:pt x="87" y="54"/>
                    <a:pt x="87" y="54"/>
                  </a:cubicBezTo>
                  <a:cubicBezTo>
                    <a:pt x="87" y="55"/>
                    <a:pt x="87" y="54"/>
                    <a:pt x="88" y="54"/>
                  </a:cubicBezTo>
                  <a:cubicBezTo>
                    <a:pt x="88" y="55"/>
                    <a:pt x="87" y="55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7"/>
                    <a:pt x="87" y="57"/>
                  </a:cubicBezTo>
                  <a:cubicBezTo>
                    <a:pt x="87" y="57"/>
                    <a:pt x="88" y="57"/>
                    <a:pt x="88" y="57"/>
                  </a:cubicBezTo>
                  <a:cubicBezTo>
                    <a:pt x="88" y="57"/>
                    <a:pt x="86" y="57"/>
                    <a:pt x="86" y="58"/>
                  </a:cubicBezTo>
                  <a:cubicBezTo>
                    <a:pt x="87" y="58"/>
                    <a:pt x="87" y="57"/>
                    <a:pt x="87" y="58"/>
                  </a:cubicBezTo>
                  <a:cubicBezTo>
                    <a:pt x="87" y="58"/>
                    <a:pt x="88" y="58"/>
                    <a:pt x="87" y="58"/>
                  </a:cubicBezTo>
                  <a:cubicBezTo>
                    <a:pt x="87" y="58"/>
                    <a:pt x="87" y="58"/>
                    <a:pt x="86" y="58"/>
                  </a:cubicBezTo>
                  <a:cubicBezTo>
                    <a:pt x="86" y="58"/>
                    <a:pt x="87" y="59"/>
                    <a:pt x="87" y="58"/>
                  </a:cubicBezTo>
                  <a:cubicBezTo>
                    <a:pt x="88" y="59"/>
                    <a:pt x="86" y="59"/>
                    <a:pt x="87" y="59"/>
                  </a:cubicBezTo>
                  <a:cubicBezTo>
                    <a:pt x="88" y="59"/>
                    <a:pt x="87" y="58"/>
                    <a:pt x="89" y="58"/>
                  </a:cubicBezTo>
                  <a:cubicBezTo>
                    <a:pt x="89" y="58"/>
                    <a:pt x="88" y="58"/>
                    <a:pt x="88" y="58"/>
                  </a:cubicBezTo>
                  <a:lnTo>
                    <a:pt x="88" y="57"/>
                  </a:lnTo>
                  <a:close/>
                  <a:moveTo>
                    <a:pt x="92" y="44"/>
                  </a:moveTo>
                  <a:cubicBezTo>
                    <a:pt x="91" y="44"/>
                    <a:pt x="90" y="44"/>
                    <a:pt x="90" y="44"/>
                  </a:cubicBezTo>
                  <a:cubicBezTo>
                    <a:pt x="92" y="44"/>
                    <a:pt x="92" y="44"/>
                    <a:pt x="92" y="44"/>
                  </a:cubicBezTo>
                  <a:close/>
                  <a:moveTo>
                    <a:pt x="88" y="44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9" y="44"/>
                    <a:pt x="90" y="44"/>
                    <a:pt x="90" y="44"/>
                  </a:cubicBezTo>
                  <a:cubicBezTo>
                    <a:pt x="88" y="44"/>
                    <a:pt x="89" y="44"/>
                    <a:pt x="88" y="44"/>
                  </a:cubicBezTo>
                  <a:moveTo>
                    <a:pt x="86" y="54"/>
                  </a:moveTo>
                  <a:cubicBezTo>
                    <a:pt x="86" y="53"/>
                    <a:pt x="88" y="54"/>
                    <a:pt x="88" y="53"/>
                  </a:cubicBezTo>
                  <a:cubicBezTo>
                    <a:pt x="87" y="53"/>
                    <a:pt x="87" y="53"/>
                    <a:pt x="86" y="53"/>
                  </a:cubicBezTo>
                  <a:cubicBezTo>
                    <a:pt x="86" y="53"/>
                    <a:pt x="86" y="54"/>
                    <a:pt x="86" y="54"/>
                  </a:cubicBezTo>
                  <a:moveTo>
                    <a:pt x="49" y="25"/>
                  </a:moveTo>
                  <a:cubicBezTo>
                    <a:pt x="49" y="26"/>
                    <a:pt x="48" y="25"/>
                    <a:pt x="48" y="27"/>
                  </a:cubicBezTo>
                  <a:cubicBezTo>
                    <a:pt x="48" y="27"/>
                    <a:pt x="49" y="26"/>
                    <a:pt x="49" y="26"/>
                  </a:cubicBezTo>
                  <a:cubicBezTo>
                    <a:pt x="49" y="26"/>
                    <a:pt x="48" y="27"/>
                    <a:pt x="49" y="27"/>
                  </a:cubicBezTo>
                  <a:cubicBezTo>
                    <a:pt x="49" y="27"/>
                    <a:pt x="49" y="26"/>
                    <a:pt x="49" y="25"/>
                  </a:cubicBezTo>
                  <a:moveTo>
                    <a:pt x="53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3" y="26"/>
                    <a:pt x="53" y="26"/>
                    <a:pt x="54" y="25"/>
                  </a:cubicBezTo>
                  <a:cubicBezTo>
                    <a:pt x="54" y="25"/>
                    <a:pt x="53" y="26"/>
                    <a:pt x="53" y="27"/>
                  </a:cubicBezTo>
                  <a:moveTo>
                    <a:pt x="54" y="24"/>
                  </a:moveTo>
                  <a:cubicBezTo>
                    <a:pt x="54" y="23"/>
                    <a:pt x="54" y="23"/>
                    <a:pt x="55" y="22"/>
                  </a:cubicBezTo>
                  <a:cubicBezTo>
                    <a:pt x="55" y="22"/>
                    <a:pt x="53" y="23"/>
                    <a:pt x="54" y="24"/>
                  </a:cubicBezTo>
                  <a:moveTo>
                    <a:pt x="52" y="25"/>
                  </a:moveTo>
                  <a:cubicBezTo>
                    <a:pt x="52" y="24"/>
                    <a:pt x="52" y="24"/>
                    <a:pt x="52" y="23"/>
                  </a:cubicBezTo>
                  <a:cubicBezTo>
                    <a:pt x="52" y="25"/>
                    <a:pt x="52" y="24"/>
                    <a:pt x="51" y="25"/>
                  </a:cubicBezTo>
                  <a:cubicBezTo>
                    <a:pt x="51" y="25"/>
                    <a:pt x="51" y="25"/>
                    <a:pt x="52" y="25"/>
                  </a:cubicBezTo>
                  <a:moveTo>
                    <a:pt x="51" y="27"/>
                  </a:moveTo>
                  <a:cubicBezTo>
                    <a:pt x="51" y="27"/>
                    <a:pt x="51" y="27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1" y="27"/>
                    <a:pt x="51" y="27"/>
                  </a:cubicBezTo>
                  <a:moveTo>
                    <a:pt x="53" y="24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2"/>
                  </a:cubicBezTo>
                  <a:cubicBezTo>
                    <a:pt x="52" y="23"/>
                    <a:pt x="52" y="24"/>
                    <a:pt x="53" y="24"/>
                  </a:cubicBezTo>
                  <a:moveTo>
                    <a:pt x="53" y="28"/>
                  </a:moveTo>
                  <a:cubicBezTo>
                    <a:pt x="53" y="27"/>
                    <a:pt x="52" y="28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3" y="25"/>
                    <a:pt x="52" y="25"/>
                  </a:cubicBezTo>
                  <a:cubicBezTo>
                    <a:pt x="52" y="25"/>
                    <a:pt x="52" y="26"/>
                    <a:pt x="52" y="26"/>
                  </a:cubicBezTo>
                  <a:cubicBezTo>
                    <a:pt x="51" y="27"/>
                    <a:pt x="51" y="28"/>
                    <a:pt x="51" y="29"/>
                  </a:cubicBezTo>
                  <a:cubicBezTo>
                    <a:pt x="52" y="28"/>
                    <a:pt x="51" y="28"/>
                    <a:pt x="51" y="28"/>
                  </a:cubicBezTo>
                  <a:cubicBezTo>
                    <a:pt x="51" y="28"/>
                    <a:pt x="52" y="27"/>
                    <a:pt x="52" y="27"/>
                  </a:cubicBezTo>
                  <a:cubicBezTo>
                    <a:pt x="52" y="27"/>
                    <a:pt x="52" y="27"/>
                    <a:pt x="51" y="28"/>
                  </a:cubicBezTo>
                  <a:cubicBezTo>
                    <a:pt x="52" y="29"/>
                    <a:pt x="52" y="29"/>
                    <a:pt x="53" y="28"/>
                  </a:cubicBezTo>
                  <a:moveTo>
                    <a:pt x="50" y="34"/>
                  </a:moveTo>
                  <a:cubicBezTo>
                    <a:pt x="50" y="34"/>
                    <a:pt x="50" y="34"/>
                    <a:pt x="50" y="34"/>
                  </a:cubicBezTo>
                  <a:cubicBezTo>
                    <a:pt x="50" y="34"/>
                    <a:pt x="50" y="34"/>
                    <a:pt x="50" y="35"/>
                  </a:cubicBezTo>
                  <a:lnTo>
                    <a:pt x="50" y="34"/>
                  </a:lnTo>
                  <a:close/>
                  <a:moveTo>
                    <a:pt x="50" y="38"/>
                  </a:moveTo>
                  <a:cubicBezTo>
                    <a:pt x="50" y="37"/>
                    <a:pt x="50" y="37"/>
                    <a:pt x="49" y="38"/>
                  </a:cubicBezTo>
                  <a:cubicBezTo>
                    <a:pt x="49" y="38"/>
                    <a:pt x="50" y="38"/>
                    <a:pt x="50" y="38"/>
                  </a:cubicBezTo>
                  <a:moveTo>
                    <a:pt x="52" y="35"/>
                  </a:moveTo>
                  <a:cubicBezTo>
                    <a:pt x="52" y="35"/>
                    <a:pt x="52" y="33"/>
                    <a:pt x="51" y="34"/>
                  </a:cubicBezTo>
                  <a:cubicBezTo>
                    <a:pt x="51" y="36"/>
                    <a:pt x="51" y="35"/>
                    <a:pt x="51" y="35"/>
                  </a:cubicBezTo>
                  <a:cubicBezTo>
                    <a:pt x="52" y="35"/>
                    <a:pt x="51" y="35"/>
                    <a:pt x="52" y="35"/>
                  </a:cubicBezTo>
                  <a:moveTo>
                    <a:pt x="53" y="35"/>
                  </a:moveTo>
                  <a:cubicBezTo>
                    <a:pt x="53" y="34"/>
                    <a:pt x="52" y="36"/>
                    <a:pt x="52" y="35"/>
                  </a:cubicBezTo>
                  <a:cubicBezTo>
                    <a:pt x="51" y="36"/>
                    <a:pt x="52" y="35"/>
                    <a:pt x="53" y="35"/>
                  </a:cubicBezTo>
                  <a:moveTo>
                    <a:pt x="51" y="38"/>
                  </a:moveTo>
                  <a:cubicBezTo>
                    <a:pt x="51" y="38"/>
                    <a:pt x="51" y="37"/>
                    <a:pt x="51" y="38"/>
                  </a:cubicBezTo>
                  <a:cubicBezTo>
                    <a:pt x="51" y="38"/>
                    <a:pt x="50" y="39"/>
                    <a:pt x="51" y="38"/>
                  </a:cubicBezTo>
                  <a:moveTo>
                    <a:pt x="55" y="25"/>
                  </a:moveTo>
                  <a:cubicBezTo>
                    <a:pt x="55" y="25"/>
                    <a:pt x="56" y="24"/>
                    <a:pt x="56" y="25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5" y="24"/>
                    <a:pt x="55" y="25"/>
                    <a:pt x="55" y="25"/>
                  </a:cubicBezTo>
                  <a:moveTo>
                    <a:pt x="53" y="30"/>
                  </a:moveTo>
                  <a:cubicBezTo>
                    <a:pt x="54" y="29"/>
                    <a:pt x="53" y="29"/>
                    <a:pt x="53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2" y="30"/>
                    <a:pt x="53" y="30"/>
                    <a:pt x="53" y="30"/>
                  </a:cubicBezTo>
                  <a:moveTo>
                    <a:pt x="54" y="28"/>
                  </a:moveTo>
                  <a:cubicBezTo>
                    <a:pt x="54" y="28"/>
                    <a:pt x="54" y="27"/>
                    <a:pt x="54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4" y="28"/>
                    <a:pt x="54" y="28"/>
                    <a:pt x="53" y="29"/>
                  </a:cubicBezTo>
                  <a:cubicBezTo>
                    <a:pt x="53" y="29"/>
                    <a:pt x="54" y="28"/>
                    <a:pt x="54" y="28"/>
                  </a:cubicBezTo>
                  <a:moveTo>
                    <a:pt x="56" y="24"/>
                  </a:moveTo>
                  <a:cubicBezTo>
                    <a:pt x="56" y="24"/>
                    <a:pt x="55" y="26"/>
                    <a:pt x="56" y="25"/>
                  </a:cubicBezTo>
                  <a:cubicBezTo>
                    <a:pt x="56" y="25"/>
                    <a:pt x="56" y="25"/>
                    <a:pt x="56" y="24"/>
                  </a:cubicBezTo>
                  <a:cubicBezTo>
                    <a:pt x="56" y="24"/>
                    <a:pt x="57" y="24"/>
                    <a:pt x="57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6" y="24"/>
                    <a:pt x="56" y="23"/>
                    <a:pt x="56" y="24"/>
                  </a:cubicBezTo>
                  <a:moveTo>
                    <a:pt x="57" y="26"/>
                  </a:moveTo>
                  <a:cubicBezTo>
                    <a:pt x="56" y="28"/>
                    <a:pt x="57" y="25"/>
                    <a:pt x="56" y="27"/>
                  </a:cubicBezTo>
                  <a:cubicBezTo>
                    <a:pt x="56" y="27"/>
                    <a:pt x="56" y="28"/>
                    <a:pt x="55" y="28"/>
                  </a:cubicBezTo>
                  <a:cubicBezTo>
                    <a:pt x="55" y="27"/>
                    <a:pt x="55" y="26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4" y="28"/>
                  </a:cubicBezTo>
                  <a:cubicBezTo>
                    <a:pt x="55" y="28"/>
                    <a:pt x="55" y="28"/>
                    <a:pt x="56" y="28"/>
                  </a:cubicBezTo>
                  <a:cubicBezTo>
                    <a:pt x="56" y="27"/>
                    <a:pt x="57" y="27"/>
                    <a:pt x="57" y="26"/>
                  </a:cubicBezTo>
                  <a:moveTo>
                    <a:pt x="60" y="23"/>
                  </a:moveTo>
                  <a:cubicBezTo>
                    <a:pt x="60" y="23"/>
                    <a:pt x="59" y="23"/>
                    <a:pt x="59" y="24"/>
                  </a:cubicBezTo>
                  <a:cubicBezTo>
                    <a:pt x="59" y="23"/>
                    <a:pt x="58" y="23"/>
                    <a:pt x="58" y="22"/>
                  </a:cubicBezTo>
                  <a:cubicBezTo>
                    <a:pt x="57" y="23"/>
                    <a:pt x="57" y="24"/>
                    <a:pt x="57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3"/>
                    <a:pt x="58" y="24"/>
                    <a:pt x="58" y="23"/>
                  </a:cubicBezTo>
                  <a:cubicBezTo>
                    <a:pt x="58" y="23"/>
                    <a:pt x="58" y="23"/>
                    <a:pt x="58" y="24"/>
                  </a:cubicBezTo>
                  <a:cubicBezTo>
                    <a:pt x="58" y="24"/>
                    <a:pt x="58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6" y="26"/>
                    <a:pt x="57" y="26"/>
                    <a:pt x="56" y="26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7" y="26"/>
                    <a:pt x="57" y="26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9" y="24"/>
                    <a:pt x="59" y="24"/>
                  </a:cubicBezTo>
                  <a:cubicBezTo>
                    <a:pt x="58" y="25"/>
                    <a:pt x="59" y="25"/>
                    <a:pt x="59" y="2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59" y="24"/>
                    <a:pt x="59" y="24"/>
                    <a:pt x="59" y="23"/>
                  </a:cubicBezTo>
                  <a:cubicBezTo>
                    <a:pt x="60" y="24"/>
                    <a:pt x="60" y="24"/>
                    <a:pt x="60" y="23"/>
                  </a:cubicBezTo>
                  <a:moveTo>
                    <a:pt x="58" y="28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9" y="27"/>
                    <a:pt x="58" y="27"/>
                    <a:pt x="58" y="28"/>
                  </a:cubicBezTo>
                  <a:moveTo>
                    <a:pt x="60" y="26"/>
                  </a:moveTo>
                  <a:cubicBezTo>
                    <a:pt x="60" y="25"/>
                    <a:pt x="59" y="26"/>
                    <a:pt x="59" y="26"/>
                  </a:cubicBezTo>
                  <a:cubicBezTo>
                    <a:pt x="59" y="26"/>
                    <a:pt x="59" y="26"/>
                    <a:pt x="58" y="26"/>
                  </a:cubicBezTo>
                  <a:cubicBezTo>
                    <a:pt x="59" y="27"/>
                    <a:pt x="59" y="26"/>
                    <a:pt x="59" y="27"/>
                  </a:cubicBezTo>
                  <a:cubicBezTo>
                    <a:pt x="60" y="26"/>
                    <a:pt x="60" y="26"/>
                    <a:pt x="60" y="26"/>
                  </a:cubicBezTo>
                  <a:moveTo>
                    <a:pt x="61" y="25"/>
                  </a:moveTo>
                  <a:cubicBezTo>
                    <a:pt x="61" y="25"/>
                    <a:pt x="61" y="24"/>
                    <a:pt x="61" y="24"/>
                  </a:cubicBezTo>
                  <a:cubicBezTo>
                    <a:pt x="61" y="24"/>
                    <a:pt x="61" y="24"/>
                    <a:pt x="61" y="25"/>
                  </a:cubicBezTo>
                  <a:cubicBezTo>
                    <a:pt x="61" y="25"/>
                    <a:pt x="61" y="25"/>
                    <a:pt x="61" y="25"/>
                  </a:cubicBezTo>
                  <a:moveTo>
                    <a:pt x="62" y="25"/>
                  </a:moveTo>
                  <a:cubicBezTo>
                    <a:pt x="62" y="25"/>
                    <a:pt x="61" y="26"/>
                    <a:pt x="62" y="26"/>
                  </a:cubicBezTo>
                  <a:cubicBezTo>
                    <a:pt x="62" y="26"/>
                    <a:pt x="62" y="25"/>
                    <a:pt x="62" y="26"/>
                  </a:cubicBezTo>
                  <a:cubicBezTo>
                    <a:pt x="63" y="25"/>
                    <a:pt x="62" y="25"/>
                    <a:pt x="63" y="25"/>
                  </a:cubicBezTo>
                  <a:cubicBezTo>
                    <a:pt x="63" y="25"/>
                    <a:pt x="63" y="26"/>
                    <a:pt x="63" y="25"/>
                  </a:cubicBezTo>
                  <a:cubicBezTo>
                    <a:pt x="63" y="25"/>
                    <a:pt x="64" y="24"/>
                    <a:pt x="63" y="24"/>
                  </a:cubicBezTo>
                  <a:cubicBezTo>
                    <a:pt x="63" y="24"/>
                    <a:pt x="62" y="25"/>
                    <a:pt x="61" y="25"/>
                  </a:cubicBezTo>
                  <a:cubicBezTo>
                    <a:pt x="61" y="25"/>
                    <a:pt x="61" y="26"/>
                    <a:pt x="61" y="26"/>
                  </a:cubicBezTo>
                  <a:cubicBezTo>
                    <a:pt x="60" y="26"/>
                    <a:pt x="61" y="26"/>
                    <a:pt x="61" y="25"/>
                  </a:cubicBezTo>
                  <a:cubicBezTo>
                    <a:pt x="61" y="25"/>
                    <a:pt x="61" y="27"/>
                    <a:pt x="61" y="26"/>
                  </a:cubicBezTo>
                  <a:cubicBezTo>
                    <a:pt x="61" y="26"/>
                    <a:pt x="61" y="25"/>
                    <a:pt x="62" y="25"/>
                  </a:cubicBezTo>
                  <a:moveTo>
                    <a:pt x="61" y="28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60" y="28"/>
                    <a:pt x="61" y="27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59" y="29"/>
                  </a:cubicBezTo>
                  <a:cubicBezTo>
                    <a:pt x="60" y="29"/>
                    <a:pt x="60" y="29"/>
                    <a:pt x="61" y="28"/>
                  </a:cubicBezTo>
                  <a:cubicBezTo>
                    <a:pt x="60" y="28"/>
                    <a:pt x="61" y="28"/>
                    <a:pt x="61" y="28"/>
                  </a:cubicBezTo>
                  <a:moveTo>
                    <a:pt x="63" y="26"/>
                  </a:moveTo>
                  <a:cubicBezTo>
                    <a:pt x="62" y="27"/>
                    <a:pt x="61" y="29"/>
                    <a:pt x="62" y="28"/>
                  </a:cubicBezTo>
                  <a:cubicBezTo>
                    <a:pt x="62" y="28"/>
                    <a:pt x="62" y="28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3" y="26"/>
                    <a:pt x="63" y="26"/>
                  </a:cubicBezTo>
                  <a:cubicBezTo>
                    <a:pt x="63" y="26"/>
                    <a:pt x="62" y="26"/>
                    <a:pt x="62" y="26"/>
                  </a:cubicBezTo>
                  <a:lnTo>
                    <a:pt x="63" y="26"/>
                  </a:lnTo>
                  <a:close/>
                  <a:moveTo>
                    <a:pt x="60" y="29"/>
                  </a:moveTo>
                  <a:cubicBezTo>
                    <a:pt x="60" y="30"/>
                    <a:pt x="60" y="31"/>
                    <a:pt x="60" y="30"/>
                  </a:cubicBezTo>
                  <a:cubicBezTo>
                    <a:pt x="61" y="30"/>
                    <a:pt x="61" y="29"/>
                    <a:pt x="60" y="29"/>
                  </a:cubicBezTo>
                  <a:moveTo>
                    <a:pt x="60" y="31"/>
                  </a:moveTo>
                  <a:cubicBezTo>
                    <a:pt x="60" y="30"/>
                    <a:pt x="59" y="32"/>
                    <a:pt x="59" y="31"/>
                  </a:cubicBezTo>
                  <a:cubicBezTo>
                    <a:pt x="59" y="31"/>
                    <a:pt x="60" y="30"/>
                    <a:pt x="59" y="30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9" y="31"/>
                    <a:pt x="58" y="32"/>
                    <a:pt x="59" y="32"/>
                  </a:cubicBezTo>
                  <a:cubicBezTo>
                    <a:pt x="59" y="31"/>
                    <a:pt x="59" y="31"/>
                    <a:pt x="60" y="31"/>
                  </a:cubicBezTo>
                  <a:moveTo>
                    <a:pt x="62" y="29"/>
                  </a:moveTo>
                  <a:cubicBezTo>
                    <a:pt x="63" y="28"/>
                    <a:pt x="63" y="27"/>
                    <a:pt x="62" y="28"/>
                  </a:cubicBezTo>
                  <a:cubicBezTo>
                    <a:pt x="63" y="28"/>
                    <a:pt x="62" y="29"/>
                    <a:pt x="62" y="29"/>
                  </a:cubicBezTo>
                  <a:moveTo>
                    <a:pt x="61" y="31"/>
                  </a:moveTo>
                  <a:cubicBezTo>
                    <a:pt x="61" y="31"/>
                    <a:pt x="61" y="30"/>
                    <a:pt x="61" y="30"/>
                  </a:cubicBezTo>
                  <a:cubicBezTo>
                    <a:pt x="60" y="31"/>
                    <a:pt x="60" y="32"/>
                    <a:pt x="61" y="31"/>
                  </a:cubicBezTo>
                  <a:moveTo>
                    <a:pt x="62" y="31"/>
                  </a:moveTo>
                  <a:cubicBezTo>
                    <a:pt x="62" y="31"/>
                    <a:pt x="63" y="30"/>
                    <a:pt x="62" y="30"/>
                  </a:cubicBezTo>
                  <a:cubicBezTo>
                    <a:pt x="62" y="31"/>
                    <a:pt x="61" y="32"/>
                    <a:pt x="62" y="31"/>
                  </a:cubicBezTo>
                  <a:moveTo>
                    <a:pt x="65" y="29"/>
                  </a:moveTo>
                  <a:cubicBezTo>
                    <a:pt x="64" y="29"/>
                    <a:pt x="65" y="27"/>
                    <a:pt x="65" y="28"/>
                  </a:cubicBezTo>
                  <a:cubicBezTo>
                    <a:pt x="64" y="28"/>
                    <a:pt x="64" y="30"/>
                    <a:pt x="65" y="29"/>
                  </a:cubicBezTo>
                  <a:moveTo>
                    <a:pt x="67" y="27"/>
                  </a:moveTo>
                  <a:cubicBezTo>
                    <a:pt x="67" y="26"/>
                    <a:pt x="66" y="26"/>
                    <a:pt x="66" y="26"/>
                  </a:cubicBezTo>
                  <a:cubicBezTo>
                    <a:pt x="65" y="27"/>
                    <a:pt x="66" y="26"/>
                    <a:pt x="65" y="27"/>
                  </a:cubicBezTo>
                  <a:cubicBezTo>
                    <a:pt x="65" y="27"/>
                    <a:pt x="65" y="28"/>
                    <a:pt x="65" y="28"/>
                  </a:cubicBezTo>
                  <a:cubicBezTo>
                    <a:pt x="66" y="27"/>
                    <a:pt x="66" y="26"/>
                    <a:pt x="66" y="26"/>
                  </a:cubicBezTo>
                  <a:cubicBezTo>
                    <a:pt x="66" y="27"/>
                    <a:pt x="66" y="27"/>
                    <a:pt x="67" y="27"/>
                  </a:cubicBezTo>
                  <a:moveTo>
                    <a:pt x="69" y="29"/>
                  </a:moveTo>
                  <a:cubicBezTo>
                    <a:pt x="70" y="30"/>
                    <a:pt x="69" y="30"/>
                    <a:pt x="70" y="30"/>
                  </a:cubicBezTo>
                  <a:cubicBezTo>
                    <a:pt x="70" y="29"/>
                    <a:pt x="70" y="29"/>
                    <a:pt x="69" y="29"/>
                  </a:cubicBezTo>
                  <a:moveTo>
                    <a:pt x="62" y="32"/>
                  </a:moveTo>
                  <a:cubicBezTo>
                    <a:pt x="62" y="32"/>
                    <a:pt x="62" y="32"/>
                    <a:pt x="63" y="32"/>
                  </a:cubicBezTo>
                  <a:cubicBezTo>
                    <a:pt x="63" y="31"/>
                    <a:pt x="62" y="32"/>
                    <a:pt x="61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2" y="32"/>
                    <a:pt x="62" y="32"/>
                    <a:pt x="62" y="32"/>
                  </a:cubicBezTo>
                  <a:moveTo>
                    <a:pt x="67" y="28"/>
                  </a:moveTo>
                  <a:cubicBezTo>
                    <a:pt x="67" y="27"/>
                    <a:pt x="67" y="27"/>
                    <a:pt x="67" y="27"/>
                  </a:cubicBezTo>
                  <a:cubicBezTo>
                    <a:pt x="67" y="27"/>
                    <a:pt x="67" y="27"/>
                    <a:pt x="66" y="27"/>
                  </a:cubicBezTo>
                  <a:lnTo>
                    <a:pt x="67" y="28"/>
                  </a:lnTo>
                  <a:close/>
                  <a:moveTo>
                    <a:pt x="63" y="33"/>
                  </a:moveTo>
                  <a:cubicBezTo>
                    <a:pt x="63" y="32"/>
                    <a:pt x="62" y="33"/>
                    <a:pt x="62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4" y="31"/>
                    <a:pt x="63" y="32"/>
                    <a:pt x="62" y="32"/>
                  </a:cubicBezTo>
                  <a:cubicBezTo>
                    <a:pt x="62" y="33"/>
                    <a:pt x="63" y="33"/>
                    <a:pt x="62" y="34"/>
                  </a:cubicBezTo>
                  <a:cubicBezTo>
                    <a:pt x="63" y="33"/>
                    <a:pt x="63" y="33"/>
                    <a:pt x="63" y="33"/>
                  </a:cubicBezTo>
                  <a:moveTo>
                    <a:pt x="67" y="29"/>
                  </a:moveTo>
                  <a:cubicBezTo>
                    <a:pt x="68" y="30"/>
                    <a:pt x="67" y="28"/>
                    <a:pt x="66" y="29"/>
                  </a:cubicBezTo>
                  <a:cubicBezTo>
                    <a:pt x="66" y="29"/>
                    <a:pt x="67" y="29"/>
                    <a:pt x="67" y="29"/>
                  </a:cubicBezTo>
                  <a:moveTo>
                    <a:pt x="67" y="30"/>
                  </a:move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8"/>
                    <a:pt x="69" y="28"/>
                  </a:cubicBezTo>
                  <a:cubicBezTo>
                    <a:pt x="68" y="29"/>
                    <a:pt x="69" y="29"/>
                    <a:pt x="68" y="30"/>
                  </a:cubicBezTo>
                  <a:cubicBezTo>
                    <a:pt x="68" y="29"/>
                    <a:pt x="67" y="30"/>
                    <a:pt x="67" y="30"/>
                  </a:cubicBezTo>
                  <a:cubicBezTo>
                    <a:pt x="68" y="29"/>
                    <a:pt x="69" y="27"/>
                    <a:pt x="67" y="28"/>
                  </a:cubicBezTo>
                  <a:cubicBezTo>
                    <a:pt x="67" y="29"/>
                    <a:pt x="67" y="29"/>
                    <a:pt x="68" y="29"/>
                  </a:cubicBezTo>
                  <a:cubicBezTo>
                    <a:pt x="66" y="30"/>
                    <a:pt x="67" y="29"/>
                    <a:pt x="66" y="30"/>
                  </a:cubicBezTo>
                  <a:cubicBezTo>
                    <a:pt x="66" y="30"/>
                    <a:pt x="67" y="30"/>
                    <a:pt x="67" y="30"/>
                  </a:cubicBezTo>
                  <a:moveTo>
                    <a:pt x="65" y="34"/>
                  </a:moveTo>
                  <a:cubicBezTo>
                    <a:pt x="64" y="34"/>
                    <a:pt x="65" y="33"/>
                    <a:pt x="65" y="33"/>
                  </a:cubicBezTo>
                  <a:cubicBezTo>
                    <a:pt x="65" y="33"/>
                    <a:pt x="64" y="34"/>
                    <a:pt x="64" y="34"/>
                  </a:cubicBezTo>
                  <a:cubicBezTo>
                    <a:pt x="65" y="33"/>
                    <a:pt x="64" y="34"/>
                    <a:pt x="64" y="34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2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4" y="33"/>
                    <a:pt x="65" y="32"/>
                    <a:pt x="65" y="31"/>
                  </a:cubicBezTo>
                  <a:cubicBezTo>
                    <a:pt x="64" y="32"/>
                    <a:pt x="64" y="33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3" y="35"/>
                    <a:pt x="63" y="35"/>
                  </a:cubicBezTo>
                  <a:cubicBezTo>
                    <a:pt x="64" y="34"/>
                    <a:pt x="64" y="35"/>
                    <a:pt x="65" y="34"/>
                  </a:cubicBezTo>
                  <a:moveTo>
                    <a:pt x="66" y="33"/>
                  </a:moveTo>
                  <a:cubicBezTo>
                    <a:pt x="67" y="32"/>
                    <a:pt x="67" y="32"/>
                    <a:pt x="66" y="32"/>
                  </a:cubicBezTo>
                  <a:cubicBezTo>
                    <a:pt x="67" y="31"/>
                    <a:pt x="67" y="31"/>
                    <a:pt x="68" y="31"/>
                  </a:cubicBezTo>
                  <a:cubicBezTo>
                    <a:pt x="68" y="30"/>
                    <a:pt x="67" y="31"/>
                    <a:pt x="67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6" y="31"/>
                    <a:pt x="66" y="31"/>
                  </a:cubicBezTo>
                  <a:cubicBezTo>
                    <a:pt x="65" y="32"/>
                    <a:pt x="66" y="32"/>
                    <a:pt x="66" y="32"/>
                  </a:cubicBezTo>
                  <a:cubicBezTo>
                    <a:pt x="65" y="33"/>
                    <a:pt x="66" y="33"/>
                    <a:pt x="66" y="33"/>
                  </a:cubicBezTo>
                  <a:cubicBezTo>
                    <a:pt x="67" y="33"/>
                    <a:pt x="66" y="33"/>
                    <a:pt x="66" y="33"/>
                  </a:cubicBezTo>
                  <a:moveTo>
                    <a:pt x="69" y="32"/>
                  </a:moveTo>
                  <a:cubicBezTo>
                    <a:pt x="69" y="31"/>
                    <a:pt x="69" y="31"/>
                    <a:pt x="69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0" y="31"/>
                    <a:pt x="71" y="31"/>
                  </a:cubicBezTo>
                  <a:cubicBezTo>
                    <a:pt x="71" y="30"/>
                    <a:pt x="70" y="31"/>
                    <a:pt x="70" y="30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9" y="31"/>
                    <a:pt x="68" y="31"/>
                    <a:pt x="68" y="31"/>
                  </a:cubicBezTo>
                  <a:cubicBezTo>
                    <a:pt x="68" y="31"/>
                    <a:pt x="68" y="32"/>
                    <a:pt x="68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1"/>
                    <a:pt x="68" y="32"/>
                    <a:pt x="69" y="32"/>
                  </a:cubicBezTo>
                  <a:moveTo>
                    <a:pt x="68" y="34"/>
                  </a:moveTo>
                  <a:cubicBezTo>
                    <a:pt x="68" y="33"/>
                    <a:pt x="67" y="33"/>
                    <a:pt x="67" y="33"/>
                  </a:cubicBezTo>
                  <a:cubicBezTo>
                    <a:pt x="66" y="34"/>
                    <a:pt x="67" y="34"/>
                    <a:pt x="68" y="34"/>
                  </a:cubicBezTo>
                  <a:moveTo>
                    <a:pt x="69" y="33"/>
                  </a:moveTo>
                  <a:cubicBezTo>
                    <a:pt x="69" y="33"/>
                    <a:pt x="69" y="33"/>
                    <a:pt x="69" y="33"/>
                  </a:cubicBezTo>
                  <a:cubicBezTo>
                    <a:pt x="69" y="34"/>
                    <a:pt x="68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3"/>
                  </a:cubicBezTo>
                  <a:cubicBezTo>
                    <a:pt x="69" y="34"/>
                    <a:pt x="70" y="33"/>
                    <a:pt x="70" y="33"/>
                  </a:cubicBezTo>
                  <a:cubicBezTo>
                    <a:pt x="70" y="33"/>
                    <a:pt x="70" y="33"/>
                    <a:pt x="70" y="34"/>
                  </a:cubicBezTo>
                  <a:cubicBezTo>
                    <a:pt x="71" y="33"/>
                    <a:pt x="70" y="33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0" y="32"/>
                    <a:pt x="71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33"/>
                    <a:pt x="70" y="32"/>
                    <a:pt x="69" y="33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3"/>
                    <a:pt x="69" y="33"/>
                    <a:pt x="69" y="33"/>
                  </a:cubicBezTo>
                  <a:moveTo>
                    <a:pt x="69" y="35"/>
                  </a:moveTo>
                  <a:cubicBezTo>
                    <a:pt x="69" y="34"/>
                    <a:pt x="68" y="35"/>
                    <a:pt x="68" y="35"/>
                  </a:cubicBezTo>
                  <a:cubicBezTo>
                    <a:pt x="68" y="35"/>
                    <a:pt x="68" y="34"/>
                    <a:pt x="68" y="34"/>
                  </a:cubicBezTo>
                  <a:cubicBezTo>
                    <a:pt x="68" y="34"/>
                    <a:pt x="67" y="34"/>
                    <a:pt x="67" y="35"/>
                  </a:cubicBezTo>
                  <a:cubicBezTo>
                    <a:pt x="68" y="35"/>
                    <a:pt x="67" y="35"/>
                    <a:pt x="68" y="36"/>
                  </a:cubicBezTo>
                  <a:lnTo>
                    <a:pt x="69" y="35"/>
                  </a:lnTo>
                  <a:close/>
                  <a:moveTo>
                    <a:pt x="70" y="37"/>
                  </a:moveTo>
                  <a:cubicBezTo>
                    <a:pt x="70" y="37"/>
                    <a:pt x="70" y="37"/>
                    <a:pt x="71" y="36"/>
                  </a:cubicBezTo>
                  <a:cubicBezTo>
                    <a:pt x="70" y="36"/>
                    <a:pt x="70" y="37"/>
                    <a:pt x="69" y="37"/>
                  </a:cubicBezTo>
                  <a:cubicBezTo>
                    <a:pt x="69" y="37"/>
                    <a:pt x="69" y="37"/>
                    <a:pt x="70" y="37"/>
                  </a:cubicBezTo>
                  <a:moveTo>
                    <a:pt x="73" y="37"/>
                  </a:moveTo>
                  <a:cubicBezTo>
                    <a:pt x="73" y="37"/>
                    <a:pt x="73" y="36"/>
                    <a:pt x="72" y="36"/>
                  </a:cubicBezTo>
                  <a:cubicBezTo>
                    <a:pt x="72" y="37"/>
                    <a:pt x="72" y="37"/>
                    <a:pt x="73" y="37"/>
                  </a:cubicBezTo>
                  <a:moveTo>
                    <a:pt x="76" y="38"/>
                  </a:moveTo>
                  <a:cubicBezTo>
                    <a:pt x="76" y="37"/>
                    <a:pt x="76" y="38"/>
                    <a:pt x="76" y="37"/>
                  </a:cubicBezTo>
                  <a:cubicBezTo>
                    <a:pt x="74" y="38"/>
                    <a:pt x="75" y="38"/>
                    <a:pt x="76" y="38"/>
                  </a:cubicBezTo>
                  <a:moveTo>
                    <a:pt x="73" y="39"/>
                  </a:moveTo>
                  <a:cubicBezTo>
                    <a:pt x="73" y="39"/>
                    <a:pt x="74" y="38"/>
                    <a:pt x="73" y="38"/>
                  </a:cubicBezTo>
                  <a:cubicBezTo>
                    <a:pt x="73" y="38"/>
                    <a:pt x="72" y="39"/>
                    <a:pt x="73" y="39"/>
                  </a:cubicBezTo>
                  <a:moveTo>
                    <a:pt x="69" y="42"/>
                  </a:moveTo>
                  <a:cubicBezTo>
                    <a:pt x="69" y="42"/>
                    <a:pt x="70" y="41"/>
                    <a:pt x="70" y="4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69" y="42"/>
                    <a:pt x="69" y="42"/>
                  </a:cubicBezTo>
                  <a:moveTo>
                    <a:pt x="71" y="42"/>
                  </a:moveTo>
                  <a:cubicBezTo>
                    <a:pt x="71" y="42"/>
                    <a:pt x="71" y="41"/>
                    <a:pt x="69" y="42"/>
                  </a:cubicBezTo>
                  <a:cubicBezTo>
                    <a:pt x="69" y="42"/>
                    <a:pt x="68" y="42"/>
                    <a:pt x="69" y="42"/>
                  </a:cubicBezTo>
                  <a:cubicBezTo>
                    <a:pt x="69" y="42"/>
                    <a:pt x="69" y="42"/>
                    <a:pt x="70" y="42"/>
                  </a:cubicBezTo>
                  <a:cubicBezTo>
                    <a:pt x="69" y="42"/>
                    <a:pt x="70" y="42"/>
                    <a:pt x="71" y="42"/>
                  </a:cubicBezTo>
                  <a:moveTo>
                    <a:pt x="70" y="43"/>
                  </a:moveTo>
                  <a:cubicBezTo>
                    <a:pt x="71" y="43"/>
                    <a:pt x="70" y="43"/>
                    <a:pt x="69" y="43"/>
                  </a:cubicBezTo>
                  <a:cubicBezTo>
                    <a:pt x="69" y="43"/>
                    <a:pt x="70" y="42"/>
                    <a:pt x="69" y="43"/>
                  </a:cubicBezTo>
                  <a:cubicBezTo>
                    <a:pt x="69" y="43"/>
                    <a:pt x="69" y="43"/>
                    <a:pt x="70" y="43"/>
                  </a:cubicBezTo>
                  <a:moveTo>
                    <a:pt x="74" y="43"/>
                  </a:moveTo>
                  <a:cubicBezTo>
                    <a:pt x="74" y="43"/>
                    <a:pt x="74" y="42"/>
                    <a:pt x="73" y="43"/>
                  </a:cubicBezTo>
                  <a:cubicBezTo>
                    <a:pt x="73" y="43"/>
                    <a:pt x="73" y="43"/>
                    <a:pt x="74" y="43"/>
                  </a:cubicBezTo>
                  <a:moveTo>
                    <a:pt x="64" y="42"/>
                  </a:moveTo>
                  <a:cubicBezTo>
                    <a:pt x="64" y="42"/>
                    <a:pt x="65" y="41"/>
                    <a:pt x="65" y="41"/>
                  </a:cubicBezTo>
                  <a:cubicBezTo>
                    <a:pt x="63" y="42"/>
                    <a:pt x="64" y="42"/>
                    <a:pt x="64" y="42"/>
                  </a:cubicBezTo>
                  <a:moveTo>
                    <a:pt x="64" y="43"/>
                  </a:moveTo>
                  <a:cubicBezTo>
                    <a:pt x="64" y="42"/>
                    <a:pt x="65" y="42"/>
                    <a:pt x="64" y="42"/>
                  </a:cubicBezTo>
                  <a:cubicBezTo>
                    <a:pt x="64" y="42"/>
                    <a:pt x="64" y="42"/>
                    <a:pt x="63" y="42"/>
                  </a:cubicBezTo>
                  <a:cubicBezTo>
                    <a:pt x="63" y="43"/>
                    <a:pt x="63" y="43"/>
                    <a:pt x="64" y="43"/>
                  </a:cubicBezTo>
                  <a:moveTo>
                    <a:pt x="61" y="44"/>
                  </a:moveTo>
                  <a:cubicBezTo>
                    <a:pt x="62" y="44"/>
                    <a:pt x="64" y="44"/>
                    <a:pt x="63" y="43"/>
                  </a:cubicBezTo>
                  <a:cubicBezTo>
                    <a:pt x="62" y="44"/>
                    <a:pt x="62" y="44"/>
                    <a:pt x="61" y="44"/>
                  </a:cubicBezTo>
                  <a:moveTo>
                    <a:pt x="63" y="44"/>
                  </a:moveTo>
                  <a:cubicBezTo>
                    <a:pt x="64" y="43"/>
                    <a:pt x="65" y="43"/>
                    <a:pt x="65" y="43"/>
                  </a:cubicBezTo>
                  <a:cubicBezTo>
                    <a:pt x="64" y="43"/>
                    <a:pt x="62" y="44"/>
                    <a:pt x="63" y="44"/>
                  </a:cubicBezTo>
                  <a:moveTo>
                    <a:pt x="65" y="45"/>
                  </a:moveTo>
                  <a:cubicBezTo>
                    <a:pt x="65" y="45"/>
                    <a:pt x="64" y="45"/>
                    <a:pt x="64" y="45"/>
                  </a:cubicBezTo>
                  <a:cubicBezTo>
                    <a:pt x="64" y="45"/>
                    <a:pt x="64" y="46"/>
                    <a:pt x="64" y="46"/>
                  </a:cubicBezTo>
                  <a:cubicBezTo>
                    <a:pt x="65" y="45"/>
                    <a:pt x="66" y="45"/>
                    <a:pt x="65" y="45"/>
                  </a:cubicBezTo>
                  <a:moveTo>
                    <a:pt x="60" y="47"/>
                  </a:moveTo>
                  <a:cubicBezTo>
                    <a:pt x="61" y="46"/>
                    <a:pt x="62" y="46"/>
                    <a:pt x="62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2" y="46"/>
                    <a:pt x="63" y="46"/>
                  </a:cubicBezTo>
                  <a:cubicBezTo>
                    <a:pt x="63" y="46"/>
                    <a:pt x="62" y="45"/>
                    <a:pt x="63" y="45"/>
                  </a:cubicBezTo>
                  <a:cubicBezTo>
                    <a:pt x="63" y="45"/>
                    <a:pt x="64" y="45"/>
                    <a:pt x="64" y="44"/>
                  </a:cubicBezTo>
                  <a:cubicBezTo>
                    <a:pt x="64" y="44"/>
                    <a:pt x="65" y="45"/>
                    <a:pt x="66" y="44"/>
                  </a:cubicBezTo>
                  <a:cubicBezTo>
                    <a:pt x="65" y="44"/>
                    <a:pt x="65" y="44"/>
                    <a:pt x="64" y="44"/>
                  </a:cubicBezTo>
                  <a:cubicBezTo>
                    <a:pt x="64" y="44"/>
                    <a:pt x="64" y="45"/>
                    <a:pt x="63" y="45"/>
                  </a:cubicBezTo>
                  <a:cubicBezTo>
                    <a:pt x="63" y="44"/>
                    <a:pt x="62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4" y="44"/>
                    <a:pt x="65" y="43"/>
                    <a:pt x="64" y="44"/>
                  </a:cubicBezTo>
                  <a:cubicBezTo>
                    <a:pt x="64" y="44"/>
                    <a:pt x="64" y="44"/>
                    <a:pt x="63" y="44"/>
                  </a:cubicBezTo>
                  <a:cubicBezTo>
                    <a:pt x="62" y="44"/>
                    <a:pt x="61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1" y="45"/>
                    <a:pt x="61" y="45"/>
                    <a:pt x="62" y="45"/>
                  </a:cubicBezTo>
                  <a:cubicBezTo>
                    <a:pt x="62" y="45"/>
                    <a:pt x="62" y="45"/>
                    <a:pt x="61" y="45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60" y="45"/>
                    <a:pt x="61" y="45"/>
                    <a:pt x="61" y="45"/>
                  </a:cubicBezTo>
                  <a:cubicBezTo>
                    <a:pt x="61" y="46"/>
                    <a:pt x="60" y="46"/>
                    <a:pt x="61" y="46"/>
                  </a:cubicBezTo>
                  <a:cubicBezTo>
                    <a:pt x="61" y="45"/>
                    <a:pt x="62" y="45"/>
                    <a:pt x="63" y="45"/>
                  </a:cubicBezTo>
                  <a:cubicBezTo>
                    <a:pt x="64" y="45"/>
                    <a:pt x="62" y="45"/>
                    <a:pt x="62" y="45"/>
                  </a:cubicBezTo>
                  <a:cubicBezTo>
                    <a:pt x="62" y="46"/>
                    <a:pt x="63" y="46"/>
                    <a:pt x="62" y="46"/>
                  </a:cubicBezTo>
                  <a:cubicBezTo>
                    <a:pt x="61" y="46"/>
                    <a:pt x="62" y="45"/>
                    <a:pt x="61" y="46"/>
                  </a:cubicBezTo>
                  <a:cubicBezTo>
                    <a:pt x="61" y="46"/>
                    <a:pt x="60" y="46"/>
                    <a:pt x="60" y="47"/>
                  </a:cubicBezTo>
                  <a:moveTo>
                    <a:pt x="69" y="46"/>
                  </a:moveTo>
                  <a:cubicBezTo>
                    <a:pt x="70" y="46"/>
                    <a:pt x="72" y="45"/>
                    <a:pt x="71" y="45"/>
                  </a:cubicBezTo>
                  <a:cubicBezTo>
                    <a:pt x="71" y="45"/>
                    <a:pt x="70" y="46"/>
                    <a:pt x="70" y="46"/>
                  </a:cubicBezTo>
                  <a:cubicBezTo>
                    <a:pt x="69" y="46"/>
                    <a:pt x="70" y="45"/>
                    <a:pt x="69" y="45"/>
                  </a:cubicBezTo>
                  <a:cubicBezTo>
                    <a:pt x="71" y="45"/>
                    <a:pt x="70" y="45"/>
                    <a:pt x="71" y="45"/>
                  </a:cubicBezTo>
                  <a:cubicBezTo>
                    <a:pt x="71" y="44"/>
                    <a:pt x="70" y="45"/>
                    <a:pt x="70" y="44"/>
                  </a:cubicBezTo>
                  <a:cubicBezTo>
                    <a:pt x="69" y="45"/>
                    <a:pt x="70" y="44"/>
                    <a:pt x="69" y="45"/>
                  </a:cubicBezTo>
                  <a:cubicBezTo>
                    <a:pt x="69" y="45"/>
                    <a:pt x="69" y="46"/>
                    <a:pt x="69" y="46"/>
                  </a:cubicBezTo>
                  <a:moveTo>
                    <a:pt x="70" y="48"/>
                  </a:moveTo>
                  <a:cubicBezTo>
                    <a:pt x="70" y="48"/>
                    <a:pt x="70" y="48"/>
                    <a:pt x="70" y="47"/>
                  </a:cubicBezTo>
                  <a:cubicBezTo>
                    <a:pt x="71" y="47"/>
                    <a:pt x="70" y="48"/>
                    <a:pt x="71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47"/>
                    <a:pt x="70" y="47"/>
                    <a:pt x="70" y="47"/>
                  </a:cubicBezTo>
                  <a:cubicBezTo>
                    <a:pt x="72" y="47"/>
                    <a:pt x="70" y="47"/>
                    <a:pt x="70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6"/>
                    <a:pt x="72" y="45"/>
                    <a:pt x="71" y="46"/>
                  </a:cubicBezTo>
                  <a:cubicBezTo>
                    <a:pt x="71" y="46"/>
                    <a:pt x="70" y="46"/>
                    <a:pt x="69" y="46"/>
                  </a:cubicBezTo>
                  <a:cubicBezTo>
                    <a:pt x="69" y="47"/>
                    <a:pt x="69" y="47"/>
                    <a:pt x="70" y="47"/>
                  </a:cubicBezTo>
                  <a:cubicBezTo>
                    <a:pt x="70" y="47"/>
                    <a:pt x="68" y="48"/>
                    <a:pt x="70" y="48"/>
                  </a:cubicBezTo>
                  <a:moveTo>
                    <a:pt x="59" y="50"/>
                  </a:moveTo>
                  <a:cubicBezTo>
                    <a:pt x="59" y="50"/>
                    <a:pt x="60" y="50"/>
                    <a:pt x="59" y="50"/>
                  </a:cubicBezTo>
                  <a:cubicBezTo>
                    <a:pt x="58" y="50"/>
                    <a:pt x="59" y="50"/>
                    <a:pt x="58" y="50"/>
                  </a:cubicBezTo>
                  <a:lnTo>
                    <a:pt x="59" y="50"/>
                  </a:lnTo>
                  <a:close/>
                  <a:moveTo>
                    <a:pt x="66" y="50"/>
                  </a:moveTo>
                  <a:cubicBezTo>
                    <a:pt x="67" y="50"/>
                    <a:pt x="67" y="50"/>
                    <a:pt x="67" y="50"/>
                  </a:cubicBezTo>
                  <a:cubicBezTo>
                    <a:pt x="66" y="50"/>
                    <a:pt x="66" y="50"/>
                    <a:pt x="66" y="50"/>
                  </a:cubicBezTo>
                  <a:moveTo>
                    <a:pt x="70" y="50"/>
                  </a:moveTo>
                  <a:cubicBezTo>
                    <a:pt x="69" y="50"/>
                    <a:pt x="71" y="50"/>
                    <a:pt x="71" y="50"/>
                  </a:cubicBezTo>
                  <a:cubicBezTo>
                    <a:pt x="72" y="50"/>
                    <a:pt x="71" y="49"/>
                    <a:pt x="71" y="49"/>
                  </a:cubicBezTo>
                  <a:cubicBezTo>
                    <a:pt x="71" y="49"/>
                    <a:pt x="70" y="49"/>
                    <a:pt x="70" y="49"/>
                  </a:cubicBezTo>
                  <a:cubicBezTo>
                    <a:pt x="71" y="49"/>
                    <a:pt x="71" y="49"/>
                    <a:pt x="72" y="48"/>
                  </a:cubicBezTo>
                  <a:cubicBezTo>
                    <a:pt x="71" y="48"/>
                    <a:pt x="70" y="48"/>
                    <a:pt x="69" y="48"/>
                  </a:cubicBezTo>
                  <a:cubicBezTo>
                    <a:pt x="69" y="49"/>
                    <a:pt x="69" y="49"/>
                    <a:pt x="70" y="49"/>
                  </a:cubicBezTo>
                  <a:cubicBezTo>
                    <a:pt x="70" y="49"/>
                    <a:pt x="69" y="49"/>
                    <a:pt x="69" y="49"/>
                  </a:cubicBezTo>
                  <a:cubicBezTo>
                    <a:pt x="71" y="49"/>
                    <a:pt x="69" y="50"/>
                    <a:pt x="70" y="50"/>
                  </a:cubicBezTo>
                  <a:moveTo>
                    <a:pt x="71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1" y="51"/>
                    <a:pt x="69" y="50"/>
                    <a:pt x="69" y="51"/>
                  </a:cubicBezTo>
                  <a:cubicBezTo>
                    <a:pt x="70" y="51"/>
                    <a:pt x="72" y="50"/>
                    <a:pt x="71" y="50"/>
                  </a:cubicBezTo>
                  <a:moveTo>
                    <a:pt x="41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1" y="66"/>
                    <a:pt x="41" y="65"/>
                  </a:cubicBezTo>
                  <a:cubicBezTo>
                    <a:pt x="41" y="65"/>
                    <a:pt x="41" y="65"/>
                    <a:pt x="41" y="64"/>
                  </a:cubicBezTo>
                  <a:moveTo>
                    <a:pt x="48" y="69"/>
                  </a:moveTo>
                  <a:cubicBezTo>
                    <a:pt x="47" y="69"/>
                    <a:pt x="47" y="69"/>
                    <a:pt x="47" y="70"/>
                  </a:cubicBezTo>
                  <a:cubicBezTo>
                    <a:pt x="47" y="70"/>
                    <a:pt x="48" y="69"/>
                    <a:pt x="48" y="69"/>
                  </a:cubicBezTo>
                  <a:moveTo>
                    <a:pt x="47" y="60"/>
                  </a:moveTo>
                  <a:cubicBezTo>
                    <a:pt x="47" y="61"/>
                    <a:pt x="47" y="60"/>
                    <a:pt x="46" y="60"/>
                  </a:cubicBezTo>
                  <a:cubicBezTo>
                    <a:pt x="47" y="61"/>
                    <a:pt x="47" y="61"/>
                    <a:pt x="47" y="60"/>
                  </a:cubicBezTo>
                  <a:moveTo>
                    <a:pt x="48" y="60"/>
                  </a:moveTo>
                  <a:cubicBezTo>
                    <a:pt x="48" y="60"/>
                    <a:pt x="47" y="59"/>
                    <a:pt x="47" y="60"/>
                  </a:cubicBezTo>
                  <a:cubicBezTo>
                    <a:pt x="48" y="60"/>
                    <a:pt x="48" y="61"/>
                    <a:pt x="48" y="60"/>
                  </a:cubicBezTo>
                  <a:moveTo>
                    <a:pt x="52" y="58"/>
                  </a:moveTo>
                  <a:cubicBezTo>
                    <a:pt x="52" y="58"/>
                    <a:pt x="52" y="58"/>
                    <a:pt x="53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2" y="58"/>
                    <a:pt x="52" y="58"/>
                    <a:pt x="52" y="58"/>
                  </a:cubicBezTo>
                  <a:moveTo>
                    <a:pt x="59" y="60"/>
                  </a:moveTo>
                  <a:cubicBezTo>
                    <a:pt x="59" y="60"/>
                    <a:pt x="57" y="59"/>
                    <a:pt x="58" y="60"/>
                  </a:cubicBezTo>
                  <a:cubicBezTo>
                    <a:pt x="58" y="60"/>
                    <a:pt x="58" y="60"/>
                    <a:pt x="59" y="61"/>
                  </a:cubicBezTo>
                  <a:cubicBezTo>
                    <a:pt x="59" y="61"/>
                    <a:pt x="59" y="61"/>
                    <a:pt x="59" y="60"/>
                  </a:cubicBezTo>
                  <a:moveTo>
                    <a:pt x="52" y="55"/>
                  </a:moveTo>
                  <a:cubicBezTo>
                    <a:pt x="53" y="56"/>
                    <a:pt x="52" y="55"/>
                    <a:pt x="52" y="55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7"/>
                  </a:cubicBezTo>
                  <a:cubicBezTo>
                    <a:pt x="55" y="57"/>
                    <a:pt x="54" y="56"/>
                    <a:pt x="52" y="55"/>
                  </a:cubicBezTo>
                  <a:moveTo>
                    <a:pt x="55" y="54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55"/>
                    <a:pt x="56" y="55"/>
                    <a:pt x="55" y="54"/>
                  </a:cubicBezTo>
                  <a:moveTo>
                    <a:pt x="62" y="56"/>
                  </a:moveTo>
                  <a:cubicBezTo>
                    <a:pt x="62" y="56"/>
                    <a:pt x="62" y="56"/>
                    <a:pt x="62" y="56"/>
                  </a:cubicBezTo>
                  <a:cubicBezTo>
                    <a:pt x="63" y="56"/>
                    <a:pt x="64" y="56"/>
                    <a:pt x="62" y="56"/>
                  </a:cubicBezTo>
                  <a:moveTo>
                    <a:pt x="58" y="54"/>
                  </a:moveTo>
                  <a:cubicBezTo>
                    <a:pt x="57" y="54"/>
                    <a:pt x="57" y="54"/>
                    <a:pt x="58" y="54"/>
                  </a:cubicBezTo>
                  <a:cubicBezTo>
                    <a:pt x="58" y="54"/>
                    <a:pt x="59" y="54"/>
                    <a:pt x="58" y="54"/>
                  </a:cubicBezTo>
                  <a:moveTo>
                    <a:pt x="59" y="53"/>
                  </a:moveTo>
                  <a:cubicBezTo>
                    <a:pt x="59" y="54"/>
                    <a:pt x="60" y="54"/>
                    <a:pt x="60" y="54"/>
                  </a:cubicBezTo>
                  <a:cubicBezTo>
                    <a:pt x="60" y="54"/>
                    <a:pt x="61" y="54"/>
                    <a:pt x="59" y="53"/>
                  </a:cubicBezTo>
                  <a:moveTo>
                    <a:pt x="65" y="53"/>
                  </a:moveTo>
                  <a:cubicBezTo>
                    <a:pt x="64" y="53"/>
                    <a:pt x="63" y="53"/>
                    <a:pt x="63" y="53"/>
                  </a:cubicBezTo>
                  <a:cubicBezTo>
                    <a:pt x="65" y="54"/>
                    <a:pt x="65" y="53"/>
                    <a:pt x="65" y="53"/>
                  </a:cubicBezTo>
                  <a:moveTo>
                    <a:pt x="58" y="51"/>
                  </a:moveTo>
                  <a:cubicBezTo>
                    <a:pt x="57" y="51"/>
                    <a:pt x="58" y="52"/>
                    <a:pt x="57" y="52"/>
                  </a:cubicBezTo>
                  <a:cubicBezTo>
                    <a:pt x="58" y="52"/>
                    <a:pt x="57" y="52"/>
                    <a:pt x="58" y="52"/>
                  </a:cubicBezTo>
                  <a:cubicBezTo>
                    <a:pt x="58" y="52"/>
                    <a:pt x="60" y="52"/>
                    <a:pt x="58" y="51"/>
                  </a:cubicBezTo>
                  <a:moveTo>
                    <a:pt x="69" y="51"/>
                  </a:moveTo>
                  <a:cubicBezTo>
                    <a:pt x="69" y="51"/>
                    <a:pt x="70" y="52"/>
                    <a:pt x="71" y="52"/>
                  </a:cubicBezTo>
                  <a:cubicBezTo>
                    <a:pt x="71" y="52"/>
                    <a:pt x="72" y="51"/>
                    <a:pt x="71" y="51"/>
                  </a:cubicBezTo>
                  <a:cubicBezTo>
                    <a:pt x="71" y="51"/>
                    <a:pt x="69" y="51"/>
                    <a:pt x="69" y="51"/>
                  </a:cubicBezTo>
                  <a:moveTo>
                    <a:pt x="70" y="53"/>
                  </a:moveTo>
                  <a:cubicBezTo>
                    <a:pt x="71" y="53"/>
                    <a:pt x="70" y="53"/>
                    <a:pt x="71" y="53"/>
                  </a:cubicBezTo>
                  <a:cubicBezTo>
                    <a:pt x="71" y="52"/>
                    <a:pt x="70" y="52"/>
                    <a:pt x="70" y="52"/>
                  </a:cubicBezTo>
                  <a:cubicBezTo>
                    <a:pt x="71" y="52"/>
                    <a:pt x="72" y="52"/>
                    <a:pt x="72" y="52"/>
                  </a:cubicBezTo>
                  <a:cubicBezTo>
                    <a:pt x="70" y="52"/>
                    <a:pt x="71" y="52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9" y="52"/>
                    <a:pt x="70" y="53"/>
                    <a:pt x="70" y="53"/>
                  </a:cubicBezTo>
                  <a:moveTo>
                    <a:pt x="67" y="57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8" y="56"/>
                    <a:pt x="68" y="57"/>
                    <a:pt x="68" y="56"/>
                  </a:cubicBezTo>
                  <a:cubicBezTo>
                    <a:pt x="67" y="56"/>
                    <a:pt x="67" y="57"/>
                    <a:pt x="67" y="57"/>
                  </a:cubicBezTo>
                  <a:moveTo>
                    <a:pt x="67" y="58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6" y="58"/>
                    <a:pt x="66" y="58"/>
                  </a:cubicBezTo>
                  <a:lnTo>
                    <a:pt x="67" y="58"/>
                  </a:lnTo>
                  <a:close/>
                  <a:moveTo>
                    <a:pt x="67" y="58"/>
                  </a:moveTo>
                  <a:cubicBezTo>
                    <a:pt x="68" y="59"/>
                    <a:pt x="69" y="59"/>
                    <a:pt x="69" y="59"/>
                  </a:cubicBezTo>
                  <a:cubicBezTo>
                    <a:pt x="68" y="58"/>
                    <a:pt x="68" y="59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lose/>
                  <a:moveTo>
                    <a:pt x="65" y="63"/>
                  </a:moveTo>
                  <a:cubicBezTo>
                    <a:pt x="65" y="63"/>
                    <a:pt x="65" y="63"/>
                    <a:pt x="64" y="62"/>
                  </a:cubicBezTo>
                  <a:cubicBezTo>
                    <a:pt x="64" y="63"/>
                    <a:pt x="64" y="62"/>
                    <a:pt x="64" y="62"/>
                  </a:cubicBezTo>
                  <a:lnTo>
                    <a:pt x="65" y="63"/>
                  </a:lnTo>
                  <a:close/>
                  <a:moveTo>
                    <a:pt x="35" y="75"/>
                  </a:moveTo>
                  <a:cubicBezTo>
                    <a:pt x="35" y="74"/>
                    <a:pt x="35" y="74"/>
                    <a:pt x="35" y="74"/>
                  </a:cubicBezTo>
                  <a:cubicBezTo>
                    <a:pt x="35" y="74"/>
                    <a:pt x="35" y="73"/>
                    <a:pt x="35" y="73"/>
                  </a:cubicBezTo>
                  <a:cubicBezTo>
                    <a:pt x="35" y="74"/>
                    <a:pt x="35" y="75"/>
                    <a:pt x="35" y="75"/>
                  </a:cubicBezTo>
                  <a:moveTo>
                    <a:pt x="34" y="76"/>
                  </a:moveTo>
                  <a:cubicBezTo>
                    <a:pt x="34" y="76"/>
                    <a:pt x="34" y="76"/>
                    <a:pt x="34" y="77"/>
                  </a:cubicBezTo>
                  <a:cubicBezTo>
                    <a:pt x="35" y="77"/>
                    <a:pt x="34" y="76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moveTo>
                    <a:pt x="28" y="50"/>
                  </a:moveTo>
                  <a:cubicBezTo>
                    <a:pt x="28" y="50"/>
                    <a:pt x="27" y="51"/>
                    <a:pt x="28" y="51"/>
                  </a:cubicBezTo>
                  <a:cubicBezTo>
                    <a:pt x="28" y="51"/>
                    <a:pt x="29" y="50"/>
                    <a:pt x="28" y="50"/>
                  </a:cubicBezTo>
                  <a:moveTo>
                    <a:pt x="30" y="48"/>
                  </a:moveTo>
                  <a:cubicBezTo>
                    <a:pt x="30" y="49"/>
                    <a:pt x="30" y="49"/>
                    <a:pt x="29" y="49"/>
                  </a:cubicBezTo>
                  <a:cubicBezTo>
                    <a:pt x="29" y="49"/>
                    <a:pt x="30" y="49"/>
                    <a:pt x="29" y="49"/>
                  </a:cubicBezTo>
                  <a:cubicBezTo>
                    <a:pt x="30" y="49"/>
                    <a:pt x="31" y="49"/>
                    <a:pt x="30" y="49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0" y="48"/>
                    <a:pt x="31" y="48"/>
                    <a:pt x="30" y="48"/>
                  </a:cubicBezTo>
                  <a:moveTo>
                    <a:pt x="28" y="47"/>
                  </a:moveTo>
                  <a:cubicBezTo>
                    <a:pt x="27" y="47"/>
                    <a:pt x="27" y="48"/>
                    <a:pt x="27" y="48"/>
                  </a:cubicBezTo>
                  <a:cubicBezTo>
                    <a:pt x="28" y="48"/>
                    <a:pt x="28" y="47"/>
                    <a:pt x="28" y="47"/>
                  </a:cubicBezTo>
                  <a:moveTo>
                    <a:pt x="25" y="35"/>
                  </a:moveTo>
                  <a:cubicBezTo>
                    <a:pt x="25" y="35"/>
                    <a:pt x="24" y="35"/>
                    <a:pt x="24" y="36"/>
                  </a:cubicBezTo>
                  <a:lnTo>
                    <a:pt x="25" y="35"/>
                  </a:lnTo>
                  <a:close/>
                  <a:moveTo>
                    <a:pt x="2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" y="40"/>
                  </a:moveTo>
                  <a:cubicBezTo>
                    <a:pt x="3" y="40"/>
                    <a:pt x="4" y="40"/>
                    <a:pt x="4" y="40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0"/>
                    <a:pt x="3" y="40"/>
                    <a:pt x="2" y="40"/>
                  </a:cubicBezTo>
                  <a:moveTo>
                    <a:pt x="1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4" y="36"/>
                    <a:pt x="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2" y="37"/>
                  </a:cubicBezTo>
                  <a:cubicBezTo>
                    <a:pt x="2" y="36"/>
                    <a:pt x="1" y="36"/>
                    <a:pt x="1" y="36"/>
                  </a:cubicBezTo>
                  <a:moveTo>
                    <a:pt x="29" y="32"/>
                  </a:moveTo>
                  <a:cubicBezTo>
                    <a:pt x="29" y="32"/>
                    <a:pt x="30" y="33"/>
                    <a:pt x="29" y="33"/>
                  </a:cubicBezTo>
                  <a:cubicBezTo>
                    <a:pt x="28" y="33"/>
                    <a:pt x="30" y="33"/>
                    <a:pt x="29" y="33"/>
                  </a:cubicBezTo>
                  <a:cubicBezTo>
                    <a:pt x="29" y="33"/>
                    <a:pt x="28" y="33"/>
                    <a:pt x="29" y="32"/>
                  </a:cubicBezTo>
                  <a:cubicBezTo>
                    <a:pt x="30" y="32"/>
                    <a:pt x="29" y="32"/>
                    <a:pt x="29" y="32"/>
                  </a:cubicBezTo>
                  <a:moveTo>
                    <a:pt x="3" y="34"/>
                  </a:moveTo>
                  <a:cubicBezTo>
                    <a:pt x="3" y="35"/>
                    <a:pt x="3" y="35"/>
                    <a:pt x="2" y="35"/>
                  </a:cubicBezTo>
                  <a:cubicBezTo>
                    <a:pt x="2" y="35"/>
                    <a:pt x="4" y="34"/>
                    <a:pt x="2" y="34"/>
                  </a:cubicBezTo>
                  <a:cubicBezTo>
                    <a:pt x="3" y="33"/>
                    <a:pt x="3" y="34"/>
                    <a:pt x="3" y="34"/>
                  </a:cubicBezTo>
                  <a:moveTo>
                    <a:pt x="4" y="32"/>
                  </a:moveTo>
                  <a:cubicBezTo>
                    <a:pt x="4" y="33"/>
                    <a:pt x="4" y="33"/>
                    <a:pt x="3" y="33"/>
                  </a:cubicBezTo>
                  <a:cubicBezTo>
                    <a:pt x="2" y="33"/>
                    <a:pt x="4" y="32"/>
                    <a:pt x="4" y="32"/>
                  </a:cubicBezTo>
                  <a:moveTo>
                    <a:pt x="29" y="33"/>
                  </a:moveTo>
                  <a:cubicBezTo>
                    <a:pt x="29" y="34"/>
                    <a:pt x="28" y="34"/>
                    <a:pt x="28" y="34"/>
                  </a:cubicBezTo>
                  <a:cubicBezTo>
                    <a:pt x="29" y="34"/>
                    <a:pt x="30" y="33"/>
                    <a:pt x="29" y="33"/>
                  </a:cubicBezTo>
                  <a:moveTo>
                    <a:pt x="21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1" y="42"/>
                    <a:pt x="22" y="42"/>
                    <a:pt x="21" y="41"/>
                  </a:cubicBezTo>
                  <a:moveTo>
                    <a:pt x="24" y="52"/>
                  </a:moveTo>
                  <a:cubicBezTo>
                    <a:pt x="24" y="52"/>
                    <a:pt x="24" y="52"/>
                    <a:pt x="23" y="52"/>
                  </a:cubicBezTo>
                  <a:cubicBezTo>
                    <a:pt x="24" y="52"/>
                    <a:pt x="24" y="53"/>
                    <a:pt x="24" y="52"/>
                  </a:cubicBezTo>
                  <a:moveTo>
                    <a:pt x="22" y="54"/>
                  </a:moveTo>
                  <a:cubicBezTo>
                    <a:pt x="22" y="54"/>
                    <a:pt x="23" y="54"/>
                    <a:pt x="23" y="53"/>
                  </a:cubicBezTo>
                  <a:cubicBezTo>
                    <a:pt x="22" y="53"/>
                    <a:pt x="21" y="54"/>
                    <a:pt x="22" y="54"/>
                  </a:cubicBezTo>
                  <a:moveTo>
                    <a:pt x="26" y="54"/>
                  </a:moveTo>
                  <a:cubicBezTo>
                    <a:pt x="25" y="54"/>
                    <a:pt x="26" y="55"/>
                    <a:pt x="26" y="55"/>
                  </a:cubicBezTo>
                  <a:cubicBezTo>
                    <a:pt x="27" y="54"/>
                    <a:pt x="27" y="54"/>
                    <a:pt x="26" y="54"/>
                  </a:cubicBezTo>
                  <a:moveTo>
                    <a:pt x="24" y="58"/>
                  </a:moveTo>
                  <a:cubicBezTo>
                    <a:pt x="23" y="58"/>
                    <a:pt x="24" y="58"/>
                    <a:pt x="25" y="57"/>
                  </a:cubicBezTo>
                  <a:cubicBezTo>
                    <a:pt x="25" y="57"/>
                    <a:pt x="25" y="57"/>
                    <a:pt x="24" y="57"/>
                  </a:cubicBezTo>
                  <a:cubicBezTo>
                    <a:pt x="24" y="57"/>
                    <a:pt x="24" y="56"/>
                    <a:pt x="24" y="56"/>
                  </a:cubicBezTo>
                  <a:cubicBezTo>
                    <a:pt x="23" y="56"/>
                    <a:pt x="24" y="55"/>
                    <a:pt x="24" y="55"/>
                  </a:cubicBezTo>
                  <a:cubicBezTo>
                    <a:pt x="23" y="55"/>
                    <a:pt x="24" y="54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6"/>
                  </a:cubicBezTo>
                  <a:cubicBezTo>
                    <a:pt x="22" y="56"/>
                    <a:pt x="23" y="56"/>
                    <a:pt x="23" y="56"/>
                  </a:cubicBezTo>
                  <a:cubicBezTo>
                    <a:pt x="23" y="56"/>
                    <a:pt x="22" y="57"/>
                    <a:pt x="22" y="57"/>
                  </a:cubicBezTo>
                  <a:cubicBezTo>
                    <a:pt x="22" y="57"/>
                    <a:pt x="23" y="57"/>
                    <a:pt x="23" y="57"/>
                  </a:cubicBezTo>
                  <a:cubicBezTo>
                    <a:pt x="23" y="57"/>
                    <a:pt x="22" y="58"/>
                    <a:pt x="24" y="58"/>
                  </a:cubicBezTo>
                  <a:moveTo>
                    <a:pt x="26" y="68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7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5" y="66"/>
                    <a:pt x="25" y="66"/>
                  </a:cubicBezTo>
                  <a:cubicBezTo>
                    <a:pt x="24" y="67"/>
                    <a:pt x="25" y="67"/>
                    <a:pt x="25" y="68"/>
                  </a:cubicBezTo>
                  <a:cubicBezTo>
                    <a:pt x="25" y="68"/>
                    <a:pt x="24" y="68"/>
                    <a:pt x="26" y="68"/>
                  </a:cubicBezTo>
                  <a:moveTo>
                    <a:pt x="39" y="79"/>
                  </a:moveTo>
                  <a:cubicBezTo>
                    <a:pt x="39" y="79"/>
                    <a:pt x="39" y="79"/>
                    <a:pt x="39" y="79"/>
                  </a:cubicBezTo>
                  <a:cubicBezTo>
                    <a:pt x="38" y="79"/>
                    <a:pt x="38" y="80"/>
                    <a:pt x="39" y="79"/>
                  </a:cubicBezTo>
                  <a:moveTo>
                    <a:pt x="37" y="78"/>
                  </a:moveTo>
                  <a:cubicBezTo>
                    <a:pt x="36" y="78"/>
                    <a:pt x="38" y="78"/>
                    <a:pt x="38" y="78"/>
                  </a:cubicBezTo>
                  <a:cubicBezTo>
                    <a:pt x="37" y="78"/>
                    <a:pt x="38" y="78"/>
                    <a:pt x="37" y="78"/>
                  </a:cubicBezTo>
                  <a:moveTo>
                    <a:pt x="35" y="79"/>
                  </a:moveTo>
                  <a:cubicBezTo>
                    <a:pt x="35" y="78"/>
                    <a:pt x="36" y="78"/>
                    <a:pt x="36" y="78"/>
                  </a:cubicBezTo>
                  <a:cubicBezTo>
                    <a:pt x="35" y="78"/>
                    <a:pt x="34" y="79"/>
                    <a:pt x="35" y="79"/>
                  </a:cubicBezTo>
                  <a:moveTo>
                    <a:pt x="27" y="68"/>
                  </a:moveTo>
                  <a:cubicBezTo>
                    <a:pt x="26" y="69"/>
                    <a:pt x="26" y="69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9"/>
                    <a:pt x="27" y="69"/>
                    <a:pt x="27" y="68"/>
                  </a:cubicBezTo>
                  <a:moveTo>
                    <a:pt x="13" y="75"/>
                  </a:moveTo>
                  <a:cubicBezTo>
                    <a:pt x="13" y="75"/>
                    <a:pt x="13" y="75"/>
                    <a:pt x="12" y="75"/>
                  </a:cubicBezTo>
                  <a:cubicBezTo>
                    <a:pt x="13" y="75"/>
                    <a:pt x="12" y="75"/>
                    <a:pt x="13" y="75"/>
                  </a:cubicBezTo>
                  <a:moveTo>
                    <a:pt x="14" y="78"/>
                  </a:moveTo>
                  <a:cubicBezTo>
                    <a:pt x="13" y="77"/>
                    <a:pt x="14" y="77"/>
                    <a:pt x="14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2" y="78"/>
                    <a:pt x="14" y="78"/>
                  </a:cubicBezTo>
                  <a:moveTo>
                    <a:pt x="15" y="82"/>
                  </a:moveTo>
                  <a:cubicBezTo>
                    <a:pt x="15" y="82"/>
                    <a:pt x="15" y="82"/>
                    <a:pt x="14" y="82"/>
                  </a:cubicBezTo>
                  <a:cubicBezTo>
                    <a:pt x="14" y="82"/>
                    <a:pt x="14" y="83"/>
                    <a:pt x="15" y="82"/>
                  </a:cubicBezTo>
                  <a:moveTo>
                    <a:pt x="31" y="80"/>
                  </a:moveTo>
                  <a:cubicBezTo>
                    <a:pt x="31" y="80"/>
                    <a:pt x="31" y="80"/>
                    <a:pt x="31" y="80"/>
                  </a:cubicBezTo>
                  <a:cubicBezTo>
                    <a:pt x="32" y="80"/>
                    <a:pt x="31" y="79"/>
                    <a:pt x="31" y="79"/>
                  </a:cubicBezTo>
                  <a:cubicBezTo>
                    <a:pt x="31" y="79"/>
                    <a:pt x="32" y="79"/>
                    <a:pt x="32" y="79"/>
                  </a:cubicBezTo>
                  <a:cubicBezTo>
                    <a:pt x="30" y="79"/>
                    <a:pt x="31" y="78"/>
                    <a:pt x="30" y="78"/>
                  </a:cubicBezTo>
                  <a:cubicBezTo>
                    <a:pt x="30" y="78"/>
                    <a:pt x="30" y="78"/>
                    <a:pt x="31" y="78"/>
                  </a:cubicBezTo>
                  <a:cubicBezTo>
                    <a:pt x="31" y="78"/>
                    <a:pt x="30" y="78"/>
                    <a:pt x="31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1" y="78"/>
                    <a:pt x="29" y="77"/>
                    <a:pt x="31" y="77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0" y="77"/>
                    <a:pt x="32" y="76"/>
                    <a:pt x="31" y="76"/>
                  </a:cubicBezTo>
                  <a:cubicBezTo>
                    <a:pt x="30" y="76"/>
                    <a:pt x="31" y="77"/>
                    <a:pt x="30" y="77"/>
                  </a:cubicBezTo>
                  <a:cubicBezTo>
                    <a:pt x="30" y="76"/>
                    <a:pt x="31" y="76"/>
                    <a:pt x="30" y="76"/>
                  </a:cubicBezTo>
                  <a:cubicBezTo>
                    <a:pt x="30" y="76"/>
                    <a:pt x="31" y="76"/>
                    <a:pt x="31" y="76"/>
                  </a:cubicBezTo>
                  <a:cubicBezTo>
                    <a:pt x="31" y="75"/>
                    <a:pt x="30" y="75"/>
                    <a:pt x="31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1" y="75"/>
                    <a:pt x="31" y="75"/>
                    <a:pt x="31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1" y="74"/>
                    <a:pt x="31" y="74"/>
                    <a:pt x="30" y="74"/>
                  </a:cubicBezTo>
                  <a:cubicBezTo>
                    <a:pt x="30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3"/>
                    <a:pt x="29" y="73"/>
                  </a:cubicBezTo>
                  <a:cubicBezTo>
                    <a:pt x="28" y="73"/>
                    <a:pt x="28" y="72"/>
                    <a:pt x="29" y="72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7" y="70"/>
                    <a:pt x="27" y="70"/>
                    <a:pt x="27" y="69"/>
                  </a:cubicBezTo>
                  <a:cubicBezTo>
                    <a:pt x="25" y="69"/>
                    <a:pt x="26" y="70"/>
                    <a:pt x="26" y="70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7" y="72"/>
                    <a:pt x="27" y="72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7" y="74"/>
                    <a:pt x="26" y="73"/>
                    <a:pt x="27" y="74"/>
                  </a:cubicBezTo>
                  <a:cubicBezTo>
                    <a:pt x="27" y="74"/>
                    <a:pt x="27" y="74"/>
                    <a:pt x="28" y="74"/>
                  </a:cubicBezTo>
                  <a:cubicBezTo>
                    <a:pt x="28" y="75"/>
                    <a:pt x="28" y="75"/>
                    <a:pt x="28" y="76"/>
                  </a:cubicBezTo>
                  <a:cubicBezTo>
                    <a:pt x="28" y="76"/>
                    <a:pt x="28" y="76"/>
                    <a:pt x="28" y="77"/>
                  </a:cubicBezTo>
                  <a:cubicBezTo>
                    <a:pt x="29" y="76"/>
                    <a:pt x="28" y="77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8" y="77"/>
                    <a:pt x="28" y="77"/>
                    <a:pt x="28" y="78"/>
                  </a:cubicBezTo>
                  <a:cubicBezTo>
                    <a:pt x="29" y="78"/>
                    <a:pt x="28" y="77"/>
                    <a:pt x="29" y="77"/>
                  </a:cubicBezTo>
                  <a:cubicBezTo>
                    <a:pt x="30" y="77"/>
                    <a:pt x="29" y="78"/>
                    <a:pt x="29" y="78"/>
                  </a:cubicBezTo>
                  <a:cubicBezTo>
                    <a:pt x="29" y="78"/>
                    <a:pt x="30" y="78"/>
                    <a:pt x="30" y="78"/>
                  </a:cubicBezTo>
                  <a:cubicBezTo>
                    <a:pt x="29" y="78"/>
                    <a:pt x="29" y="78"/>
                    <a:pt x="29" y="79"/>
                  </a:cubicBezTo>
                  <a:cubicBezTo>
                    <a:pt x="29" y="79"/>
                    <a:pt x="29" y="79"/>
                    <a:pt x="30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8" y="80"/>
                    <a:pt x="29" y="80"/>
                    <a:pt x="30" y="80"/>
                  </a:cubicBezTo>
                  <a:cubicBezTo>
                    <a:pt x="29" y="80"/>
                    <a:pt x="30" y="81"/>
                    <a:pt x="29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29" y="81"/>
                    <a:pt x="29" y="81"/>
                  </a:cubicBezTo>
                  <a:cubicBezTo>
                    <a:pt x="29" y="81"/>
                    <a:pt x="28" y="82"/>
                    <a:pt x="29" y="82"/>
                  </a:cubicBezTo>
                  <a:cubicBezTo>
                    <a:pt x="30" y="81"/>
                    <a:pt x="29" y="81"/>
                    <a:pt x="30" y="81"/>
                  </a:cubicBezTo>
                  <a:cubicBezTo>
                    <a:pt x="30" y="81"/>
                    <a:pt x="30" y="81"/>
                    <a:pt x="31" y="81"/>
                  </a:cubicBezTo>
                  <a:cubicBezTo>
                    <a:pt x="31" y="82"/>
                    <a:pt x="31" y="82"/>
                    <a:pt x="30" y="82"/>
                  </a:cubicBezTo>
                  <a:cubicBezTo>
                    <a:pt x="32" y="82"/>
                    <a:pt x="32" y="80"/>
                    <a:pt x="31" y="80"/>
                  </a:cubicBezTo>
                  <a:moveTo>
                    <a:pt x="33" y="84"/>
                  </a:moveTo>
                  <a:cubicBezTo>
                    <a:pt x="32" y="84"/>
                    <a:pt x="32" y="85"/>
                    <a:pt x="32" y="85"/>
                  </a:cubicBezTo>
                  <a:cubicBezTo>
                    <a:pt x="33" y="85"/>
                    <a:pt x="33" y="84"/>
                    <a:pt x="33" y="84"/>
                  </a:cubicBezTo>
                  <a:moveTo>
                    <a:pt x="27" y="76"/>
                  </a:moveTo>
                  <a:cubicBezTo>
                    <a:pt x="26" y="76"/>
                    <a:pt x="26" y="76"/>
                    <a:pt x="26" y="76"/>
                  </a:cubicBezTo>
                  <a:cubicBezTo>
                    <a:pt x="26" y="76"/>
                    <a:pt x="27" y="77"/>
                    <a:pt x="27" y="77"/>
                  </a:cubicBezTo>
                  <a:cubicBezTo>
                    <a:pt x="27" y="77"/>
                    <a:pt x="26" y="77"/>
                    <a:pt x="26" y="77"/>
                  </a:cubicBezTo>
                  <a:cubicBezTo>
                    <a:pt x="27" y="76"/>
                    <a:pt x="27" y="76"/>
                    <a:pt x="27" y="76"/>
                  </a:cubicBezTo>
                  <a:moveTo>
                    <a:pt x="28" y="79"/>
                  </a:moveTo>
                  <a:cubicBezTo>
                    <a:pt x="28" y="78"/>
                    <a:pt x="28" y="78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moveTo>
                    <a:pt x="29" y="80"/>
                  </a:moveTo>
                  <a:cubicBezTo>
                    <a:pt x="29" y="79"/>
                    <a:pt x="28" y="79"/>
                    <a:pt x="28" y="80"/>
                  </a:cubicBezTo>
                  <a:cubicBezTo>
                    <a:pt x="29" y="81"/>
                    <a:pt x="29" y="80"/>
                    <a:pt x="29" y="80"/>
                  </a:cubicBezTo>
                  <a:moveTo>
                    <a:pt x="35" y="96"/>
                  </a:moveTo>
                  <a:cubicBezTo>
                    <a:pt x="35" y="96"/>
                    <a:pt x="35" y="97"/>
                    <a:pt x="35" y="97"/>
                  </a:cubicBezTo>
                  <a:cubicBezTo>
                    <a:pt x="35" y="97"/>
                    <a:pt x="35" y="97"/>
                    <a:pt x="35" y="96"/>
                  </a:cubicBezTo>
                  <a:moveTo>
                    <a:pt x="36" y="98"/>
                  </a:moveTo>
                  <a:cubicBezTo>
                    <a:pt x="36" y="99"/>
                    <a:pt x="36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moveTo>
                    <a:pt x="37" y="96"/>
                  </a:moveTo>
                  <a:cubicBezTo>
                    <a:pt x="36" y="96"/>
                    <a:pt x="36" y="96"/>
                    <a:pt x="36" y="97"/>
                  </a:cubicBezTo>
                  <a:cubicBezTo>
                    <a:pt x="37" y="97"/>
                    <a:pt x="37" y="97"/>
                    <a:pt x="37" y="96"/>
                  </a:cubicBezTo>
                  <a:moveTo>
                    <a:pt x="32" y="82"/>
                  </a:moveTo>
                  <a:cubicBezTo>
                    <a:pt x="32" y="81"/>
                    <a:pt x="32" y="82"/>
                    <a:pt x="32" y="82"/>
                  </a:cubicBezTo>
                  <a:cubicBezTo>
                    <a:pt x="32" y="82"/>
                    <a:pt x="31" y="81"/>
                    <a:pt x="31" y="83"/>
                  </a:cubicBezTo>
                  <a:cubicBezTo>
                    <a:pt x="32" y="83"/>
                    <a:pt x="32" y="82"/>
                    <a:pt x="32" y="83"/>
                  </a:cubicBezTo>
                  <a:cubicBezTo>
                    <a:pt x="32" y="82"/>
                    <a:pt x="32" y="83"/>
                    <a:pt x="32" y="83"/>
                  </a:cubicBezTo>
                  <a:cubicBezTo>
                    <a:pt x="32" y="82"/>
                    <a:pt x="33" y="83"/>
                    <a:pt x="32" y="82"/>
                  </a:cubicBezTo>
                  <a:moveTo>
                    <a:pt x="38" y="96"/>
                  </a:moveTo>
                  <a:cubicBezTo>
                    <a:pt x="38" y="96"/>
                    <a:pt x="37" y="95"/>
                    <a:pt x="37" y="95"/>
                  </a:cubicBezTo>
                  <a:cubicBezTo>
                    <a:pt x="37" y="96"/>
                    <a:pt x="38" y="96"/>
                    <a:pt x="38" y="96"/>
                  </a:cubicBezTo>
                  <a:cubicBezTo>
                    <a:pt x="38" y="96"/>
                    <a:pt x="38" y="96"/>
                    <a:pt x="38" y="96"/>
                  </a:cubicBezTo>
                  <a:moveTo>
                    <a:pt x="35" y="80"/>
                  </a:moveTo>
                  <a:cubicBezTo>
                    <a:pt x="34" y="81"/>
                    <a:pt x="34" y="79"/>
                    <a:pt x="34" y="80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1"/>
                    <a:pt x="35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moveTo>
                    <a:pt x="36" y="82"/>
                  </a:moveTo>
                  <a:cubicBezTo>
                    <a:pt x="36" y="82"/>
                    <a:pt x="36" y="82"/>
                    <a:pt x="36" y="83"/>
                  </a:cubicBezTo>
                  <a:cubicBezTo>
                    <a:pt x="37" y="83"/>
                    <a:pt x="36" y="82"/>
                    <a:pt x="36" y="82"/>
                  </a:cubicBezTo>
                  <a:moveTo>
                    <a:pt x="41" y="80"/>
                  </a:moveTo>
                  <a:cubicBezTo>
                    <a:pt x="41" y="80"/>
                    <a:pt x="41" y="80"/>
                    <a:pt x="41" y="80"/>
                  </a:cubicBezTo>
                  <a:cubicBezTo>
                    <a:pt x="40" y="79"/>
                    <a:pt x="40" y="80"/>
                    <a:pt x="40" y="80"/>
                  </a:cubicBezTo>
                  <a:cubicBezTo>
                    <a:pt x="40" y="79"/>
                    <a:pt x="40" y="80"/>
                    <a:pt x="40" y="79"/>
                  </a:cubicBezTo>
                  <a:cubicBezTo>
                    <a:pt x="39" y="78"/>
                    <a:pt x="40" y="79"/>
                    <a:pt x="39" y="79"/>
                  </a:cubicBezTo>
                  <a:cubicBezTo>
                    <a:pt x="40" y="80"/>
                    <a:pt x="40" y="81"/>
                    <a:pt x="40" y="81"/>
                  </a:cubicBezTo>
                  <a:cubicBezTo>
                    <a:pt x="40" y="81"/>
                    <a:pt x="41" y="80"/>
                    <a:pt x="41" y="80"/>
                  </a:cubicBezTo>
                  <a:moveTo>
                    <a:pt x="45" y="76"/>
                  </a:moveTo>
                  <a:cubicBezTo>
                    <a:pt x="45" y="76"/>
                    <a:pt x="44" y="76"/>
                    <a:pt x="44" y="76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7"/>
                    <a:pt x="45" y="77"/>
                    <a:pt x="45" y="76"/>
                  </a:cubicBezTo>
                  <a:moveTo>
                    <a:pt x="46" y="76"/>
                  </a:moveTo>
                  <a:cubicBezTo>
                    <a:pt x="46" y="75"/>
                    <a:pt x="45" y="75"/>
                    <a:pt x="45" y="75"/>
                  </a:cubicBezTo>
                  <a:cubicBezTo>
                    <a:pt x="45" y="76"/>
                    <a:pt x="45" y="76"/>
                    <a:pt x="46" y="76"/>
                  </a:cubicBezTo>
                  <a:cubicBezTo>
                    <a:pt x="46" y="77"/>
                    <a:pt x="45" y="76"/>
                    <a:pt x="45" y="76"/>
                  </a:cubicBezTo>
                  <a:cubicBezTo>
                    <a:pt x="45" y="77"/>
                    <a:pt x="46" y="77"/>
                    <a:pt x="46" y="77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5"/>
                    <a:pt x="46" y="76"/>
                    <a:pt x="46" y="76"/>
                  </a:cubicBezTo>
                  <a:moveTo>
                    <a:pt x="67" y="86"/>
                  </a:moveTo>
                  <a:cubicBezTo>
                    <a:pt x="67" y="87"/>
                    <a:pt x="66" y="86"/>
                    <a:pt x="66" y="87"/>
                  </a:cubicBezTo>
                  <a:cubicBezTo>
                    <a:pt x="66" y="87"/>
                    <a:pt x="67" y="87"/>
                    <a:pt x="67" y="88"/>
                  </a:cubicBezTo>
                  <a:cubicBezTo>
                    <a:pt x="67" y="87"/>
                    <a:pt x="68" y="88"/>
                    <a:pt x="67" y="86"/>
                  </a:cubicBezTo>
                  <a:moveTo>
                    <a:pt x="67" y="86"/>
                  </a:moveTo>
                  <a:cubicBezTo>
                    <a:pt x="67" y="86"/>
                    <a:pt x="66" y="86"/>
                    <a:pt x="67" y="86"/>
                  </a:cubicBezTo>
                  <a:cubicBezTo>
                    <a:pt x="67" y="86"/>
                    <a:pt x="67" y="87"/>
                    <a:pt x="68" y="87"/>
                  </a:cubicBezTo>
                  <a:cubicBezTo>
                    <a:pt x="67" y="86"/>
                    <a:pt x="67" y="86"/>
                    <a:pt x="67" y="86"/>
                  </a:cubicBezTo>
                  <a:moveTo>
                    <a:pt x="69" y="85"/>
                  </a:moveTo>
                  <a:cubicBezTo>
                    <a:pt x="68" y="85"/>
                    <a:pt x="68" y="86"/>
                    <a:pt x="68" y="86"/>
                  </a:cubicBezTo>
                  <a:cubicBezTo>
                    <a:pt x="68" y="86"/>
                    <a:pt x="69" y="86"/>
                    <a:pt x="69" y="85"/>
                  </a:cubicBezTo>
                  <a:moveTo>
                    <a:pt x="64" y="76"/>
                  </a:moveTo>
                  <a:cubicBezTo>
                    <a:pt x="64" y="76"/>
                    <a:pt x="64" y="76"/>
                    <a:pt x="64" y="77"/>
                  </a:cubicBezTo>
                  <a:cubicBezTo>
                    <a:pt x="65" y="77"/>
                    <a:pt x="64" y="76"/>
                    <a:pt x="64" y="76"/>
                  </a:cubicBezTo>
                  <a:moveTo>
                    <a:pt x="71" y="83"/>
                  </a:moveTo>
                  <a:cubicBezTo>
                    <a:pt x="71" y="83"/>
                    <a:pt x="70" y="83"/>
                    <a:pt x="71" y="84"/>
                  </a:cubicBezTo>
                  <a:cubicBezTo>
                    <a:pt x="71" y="85"/>
                    <a:pt x="72" y="84"/>
                    <a:pt x="71" y="83"/>
                  </a:cubicBezTo>
                  <a:moveTo>
                    <a:pt x="72" y="71"/>
                  </a:moveTo>
                  <a:cubicBezTo>
                    <a:pt x="71" y="72"/>
                    <a:pt x="71" y="72"/>
                    <a:pt x="71" y="72"/>
                  </a:cubicBezTo>
                  <a:cubicBezTo>
                    <a:pt x="72" y="72"/>
                    <a:pt x="72" y="73"/>
                    <a:pt x="73" y="73"/>
                  </a:cubicBezTo>
                  <a:cubicBezTo>
                    <a:pt x="71" y="72"/>
                    <a:pt x="72" y="72"/>
                    <a:pt x="72" y="71"/>
                  </a:cubicBezTo>
                  <a:moveTo>
                    <a:pt x="73" y="71"/>
                  </a:moveTo>
                  <a:cubicBezTo>
                    <a:pt x="73" y="71"/>
                    <a:pt x="71" y="71"/>
                    <a:pt x="72" y="71"/>
                  </a:cubicBezTo>
                  <a:cubicBezTo>
                    <a:pt x="74" y="72"/>
                    <a:pt x="72" y="72"/>
                    <a:pt x="72" y="72"/>
                  </a:cubicBezTo>
                  <a:cubicBezTo>
                    <a:pt x="74" y="73"/>
                    <a:pt x="73" y="72"/>
                    <a:pt x="73" y="71"/>
                  </a:cubicBezTo>
                  <a:moveTo>
                    <a:pt x="81" y="70"/>
                  </a:moveTo>
                  <a:cubicBezTo>
                    <a:pt x="80" y="70"/>
                    <a:pt x="80" y="71"/>
                    <a:pt x="80" y="71"/>
                  </a:cubicBezTo>
                  <a:cubicBezTo>
                    <a:pt x="80" y="70"/>
                    <a:pt x="81" y="71"/>
                    <a:pt x="81" y="70"/>
                  </a:cubicBezTo>
                  <a:moveTo>
                    <a:pt x="83" y="66"/>
                  </a:moveTo>
                  <a:cubicBezTo>
                    <a:pt x="84" y="66"/>
                    <a:pt x="84" y="66"/>
                    <a:pt x="84" y="66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4" y="66"/>
                    <a:pt x="84" y="66"/>
                    <a:pt x="83" y="66"/>
                  </a:cubicBezTo>
                  <a:moveTo>
                    <a:pt x="85" y="65"/>
                  </a:moveTo>
                  <a:cubicBezTo>
                    <a:pt x="85" y="65"/>
                    <a:pt x="84" y="65"/>
                    <a:pt x="84" y="65"/>
                  </a:cubicBezTo>
                  <a:cubicBezTo>
                    <a:pt x="84" y="65"/>
                    <a:pt x="86" y="66"/>
                    <a:pt x="85" y="65"/>
                  </a:cubicBezTo>
                  <a:moveTo>
                    <a:pt x="80" y="63"/>
                  </a:moveTo>
                  <a:cubicBezTo>
                    <a:pt x="80" y="64"/>
                    <a:pt x="79" y="64"/>
                    <a:pt x="80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0" y="64"/>
                    <a:pt x="81" y="64"/>
                    <a:pt x="80" y="63"/>
                  </a:cubicBezTo>
                  <a:moveTo>
                    <a:pt x="84" y="60"/>
                  </a:moveTo>
                  <a:cubicBezTo>
                    <a:pt x="84" y="60"/>
                    <a:pt x="84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lnTo>
                    <a:pt x="84" y="60"/>
                  </a:lnTo>
                  <a:close/>
                  <a:moveTo>
                    <a:pt x="86" y="61"/>
                  </a:moveTo>
                  <a:cubicBezTo>
                    <a:pt x="85" y="62"/>
                    <a:pt x="85" y="62"/>
                    <a:pt x="86" y="62"/>
                  </a:cubicBezTo>
                  <a:cubicBezTo>
                    <a:pt x="86" y="62"/>
                    <a:pt x="88" y="63"/>
                    <a:pt x="87" y="62"/>
                  </a:cubicBezTo>
                  <a:cubicBezTo>
                    <a:pt x="86" y="62"/>
                    <a:pt x="86" y="62"/>
                    <a:pt x="86" y="61"/>
                  </a:cubicBezTo>
                  <a:moveTo>
                    <a:pt x="87" y="60"/>
                  </a:moveTo>
                  <a:cubicBezTo>
                    <a:pt x="88" y="60"/>
                    <a:pt x="86" y="61"/>
                    <a:pt x="88" y="61"/>
                  </a:cubicBezTo>
                  <a:cubicBezTo>
                    <a:pt x="87" y="61"/>
                    <a:pt x="89" y="60"/>
                    <a:pt x="87" y="60"/>
                  </a:cubicBezTo>
                  <a:moveTo>
                    <a:pt x="87" y="60"/>
                  </a:moveTo>
                  <a:cubicBezTo>
                    <a:pt x="86" y="59"/>
                    <a:pt x="86" y="61"/>
                    <a:pt x="86" y="61"/>
                  </a:cubicBezTo>
                  <a:cubicBezTo>
                    <a:pt x="86" y="61"/>
                    <a:pt x="86" y="61"/>
                    <a:pt x="87" y="62"/>
                  </a:cubicBezTo>
                  <a:cubicBezTo>
                    <a:pt x="87" y="61"/>
                    <a:pt x="86" y="60"/>
                    <a:pt x="87" y="60"/>
                  </a:cubicBezTo>
                  <a:moveTo>
                    <a:pt x="30" y="75"/>
                  </a:moveTo>
                  <a:cubicBezTo>
                    <a:pt x="29" y="75"/>
                    <a:pt x="29" y="75"/>
                    <a:pt x="29" y="75"/>
                  </a:cubicBezTo>
                  <a:cubicBezTo>
                    <a:pt x="29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moveTo>
                    <a:pt x="50" y="31"/>
                  </a:moveTo>
                  <a:cubicBezTo>
                    <a:pt x="51" y="30"/>
                    <a:pt x="51" y="30"/>
                    <a:pt x="51" y="31"/>
                  </a:cubicBezTo>
                  <a:cubicBezTo>
                    <a:pt x="51" y="31"/>
                    <a:pt x="51" y="31"/>
                    <a:pt x="50" y="31"/>
                  </a:cubicBezTo>
                  <a:moveTo>
                    <a:pt x="47" y="74"/>
                  </a:moveTo>
                  <a:cubicBezTo>
                    <a:pt x="47" y="73"/>
                    <a:pt x="47" y="73"/>
                    <a:pt x="48" y="73"/>
                  </a:cubicBezTo>
                  <a:cubicBezTo>
                    <a:pt x="48" y="74"/>
                    <a:pt x="48" y="73"/>
                    <a:pt x="47" y="73"/>
                  </a:cubicBezTo>
                  <a:cubicBezTo>
                    <a:pt x="48" y="74"/>
                    <a:pt x="47" y="74"/>
                    <a:pt x="47" y="74"/>
                  </a:cubicBezTo>
                  <a:moveTo>
                    <a:pt x="57" y="68"/>
                  </a:moveTo>
                  <a:cubicBezTo>
                    <a:pt x="57" y="68"/>
                    <a:pt x="58" y="68"/>
                    <a:pt x="58" y="68"/>
                  </a:cubicBezTo>
                  <a:cubicBezTo>
                    <a:pt x="58" y="68"/>
                    <a:pt x="58" y="68"/>
                    <a:pt x="57" y="68"/>
                  </a:cubicBezTo>
                  <a:moveTo>
                    <a:pt x="66" y="19"/>
                  </a:moveTo>
                  <a:cubicBezTo>
                    <a:pt x="68" y="18"/>
                    <a:pt x="68" y="19"/>
                    <a:pt x="68" y="19"/>
                  </a:cubicBezTo>
                  <a:cubicBezTo>
                    <a:pt x="68" y="19"/>
                    <a:pt x="69" y="19"/>
                    <a:pt x="69" y="20"/>
                  </a:cubicBezTo>
                  <a:cubicBezTo>
                    <a:pt x="68" y="19"/>
                    <a:pt x="67" y="19"/>
                    <a:pt x="66" y="19"/>
                  </a:cubicBezTo>
                  <a:moveTo>
                    <a:pt x="50" y="23"/>
                  </a:moveTo>
                  <a:cubicBezTo>
                    <a:pt x="50" y="23"/>
                    <a:pt x="50" y="23"/>
                    <a:pt x="51" y="23"/>
                  </a:cubicBezTo>
                  <a:cubicBezTo>
                    <a:pt x="50" y="24"/>
                    <a:pt x="50" y="25"/>
                    <a:pt x="50" y="25"/>
                  </a:cubicBezTo>
                  <a:cubicBezTo>
                    <a:pt x="50" y="25"/>
                    <a:pt x="50" y="24"/>
                    <a:pt x="50" y="23"/>
                  </a:cubicBezTo>
                  <a:moveTo>
                    <a:pt x="65" y="17"/>
                  </a:moveTo>
                  <a:cubicBezTo>
                    <a:pt x="65" y="16"/>
                    <a:pt x="66" y="17"/>
                    <a:pt x="66" y="17"/>
                  </a:cubicBezTo>
                  <a:cubicBezTo>
                    <a:pt x="66" y="18"/>
                    <a:pt x="65" y="17"/>
                    <a:pt x="65" y="17"/>
                  </a:cubicBezTo>
                  <a:moveTo>
                    <a:pt x="73" y="24"/>
                  </a:moveTo>
                  <a:cubicBezTo>
                    <a:pt x="73" y="24"/>
                    <a:pt x="72" y="23"/>
                    <a:pt x="71" y="23"/>
                  </a:cubicBezTo>
                  <a:cubicBezTo>
                    <a:pt x="73" y="22"/>
                    <a:pt x="73" y="24"/>
                    <a:pt x="74" y="25"/>
                  </a:cubicBezTo>
                  <a:cubicBezTo>
                    <a:pt x="74" y="25"/>
                    <a:pt x="73" y="24"/>
                    <a:pt x="73" y="24"/>
                  </a:cubicBezTo>
                  <a:moveTo>
                    <a:pt x="50" y="22"/>
                  </a:move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0" y="23"/>
                    <a:pt x="50" y="22"/>
                  </a:cubicBezTo>
                  <a:moveTo>
                    <a:pt x="47" y="22"/>
                  </a:moveTo>
                  <a:cubicBezTo>
                    <a:pt x="47" y="21"/>
                    <a:pt x="47" y="22"/>
                    <a:pt x="48" y="22"/>
                  </a:cubicBezTo>
                  <a:cubicBezTo>
                    <a:pt x="47" y="23"/>
                    <a:pt x="47" y="22"/>
                    <a:pt x="47" y="22"/>
                  </a:cubicBezTo>
                  <a:moveTo>
                    <a:pt x="49" y="22"/>
                  </a:moveTo>
                  <a:cubicBezTo>
                    <a:pt x="49" y="21"/>
                    <a:pt x="49" y="22"/>
                    <a:pt x="50" y="22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moveTo>
                    <a:pt x="54" y="30"/>
                  </a:moveTo>
                  <a:cubicBezTo>
                    <a:pt x="54" y="31"/>
                    <a:pt x="55" y="30"/>
                    <a:pt x="55" y="30"/>
                  </a:cubicBezTo>
                  <a:cubicBezTo>
                    <a:pt x="54" y="32"/>
                    <a:pt x="56" y="30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4" y="32"/>
                    <a:pt x="55" y="31"/>
                  </a:cubicBezTo>
                  <a:cubicBezTo>
                    <a:pt x="54" y="31"/>
                    <a:pt x="53" y="32"/>
                    <a:pt x="54" y="30"/>
                  </a:cubicBezTo>
                  <a:moveTo>
                    <a:pt x="36" y="59"/>
                  </a:moveTo>
                  <a:cubicBezTo>
                    <a:pt x="37" y="59"/>
                    <a:pt x="37" y="60"/>
                    <a:pt x="36" y="60"/>
                  </a:cubicBezTo>
                  <a:cubicBezTo>
                    <a:pt x="36" y="60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moveTo>
                    <a:pt x="46" y="99"/>
                  </a:moveTo>
                  <a:cubicBezTo>
                    <a:pt x="46" y="99"/>
                    <a:pt x="46" y="99"/>
                    <a:pt x="46" y="99"/>
                  </a:cubicBezTo>
                  <a:cubicBezTo>
                    <a:pt x="45" y="99"/>
                    <a:pt x="46" y="98"/>
                    <a:pt x="46" y="99"/>
                  </a:cubicBezTo>
                  <a:moveTo>
                    <a:pt x="4" y="47"/>
                  </a:moveTo>
                  <a:cubicBezTo>
                    <a:pt x="4" y="47"/>
                    <a:pt x="3" y="47"/>
                    <a:pt x="3" y="47"/>
                  </a:cubicBezTo>
                  <a:cubicBezTo>
                    <a:pt x="3" y="47"/>
                    <a:pt x="3" y="46"/>
                    <a:pt x="4" y="46"/>
                  </a:cubicBezTo>
                  <a:cubicBezTo>
                    <a:pt x="4" y="47"/>
                    <a:pt x="4" y="47"/>
                    <a:pt x="4" y="47"/>
                  </a:cubicBezTo>
                  <a:moveTo>
                    <a:pt x="42" y="101"/>
                  </a:moveTo>
                  <a:cubicBezTo>
                    <a:pt x="41" y="101"/>
                    <a:pt x="41" y="101"/>
                    <a:pt x="41" y="101"/>
                  </a:cubicBezTo>
                  <a:cubicBezTo>
                    <a:pt x="40" y="101"/>
                    <a:pt x="40" y="102"/>
                    <a:pt x="39" y="101"/>
                  </a:cubicBezTo>
                  <a:cubicBezTo>
                    <a:pt x="40" y="101"/>
                    <a:pt x="41" y="99"/>
                    <a:pt x="42" y="101"/>
                  </a:cubicBezTo>
                  <a:moveTo>
                    <a:pt x="10" y="73"/>
                  </a:moveTo>
                  <a:cubicBezTo>
                    <a:pt x="9" y="73"/>
                    <a:pt x="10" y="72"/>
                    <a:pt x="9" y="72"/>
                  </a:cubicBezTo>
                  <a:cubicBezTo>
                    <a:pt x="10" y="72"/>
                    <a:pt x="9" y="72"/>
                    <a:pt x="10" y="72"/>
                  </a:cubicBezTo>
                  <a:cubicBezTo>
                    <a:pt x="11" y="72"/>
                    <a:pt x="10" y="73"/>
                    <a:pt x="10" y="73"/>
                  </a:cubicBezTo>
                  <a:moveTo>
                    <a:pt x="35" y="100"/>
                  </a:moveTo>
                  <a:cubicBezTo>
                    <a:pt x="35" y="100"/>
                    <a:pt x="34" y="100"/>
                    <a:pt x="34" y="99"/>
                  </a:cubicBezTo>
                  <a:cubicBezTo>
                    <a:pt x="34" y="99"/>
                    <a:pt x="35" y="99"/>
                    <a:pt x="35" y="100"/>
                  </a:cubicBezTo>
                  <a:moveTo>
                    <a:pt x="41" y="98"/>
                  </a:moveTo>
                  <a:cubicBezTo>
                    <a:pt x="42" y="99"/>
                    <a:pt x="41" y="98"/>
                    <a:pt x="41" y="99"/>
                  </a:cubicBezTo>
                  <a:cubicBezTo>
                    <a:pt x="41" y="98"/>
                    <a:pt x="41" y="99"/>
                    <a:pt x="40" y="98"/>
                  </a:cubicBezTo>
                  <a:cubicBezTo>
                    <a:pt x="41" y="98"/>
                    <a:pt x="41" y="99"/>
                    <a:pt x="41" y="98"/>
                  </a:cubicBezTo>
                  <a:moveTo>
                    <a:pt x="44" y="97"/>
                  </a:moveTo>
                  <a:cubicBezTo>
                    <a:pt x="44" y="97"/>
                    <a:pt x="44" y="97"/>
                    <a:pt x="43" y="97"/>
                  </a:cubicBezTo>
                  <a:cubicBezTo>
                    <a:pt x="43" y="97"/>
                    <a:pt x="44" y="96"/>
                    <a:pt x="44" y="97"/>
                  </a:cubicBezTo>
                  <a:moveTo>
                    <a:pt x="41" y="97"/>
                  </a:moveTo>
                  <a:cubicBezTo>
                    <a:pt x="40" y="97"/>
                    <a:pt x="40" y="97"/>
                    <a:pt x="40" y="96"/>
                  </a:cubicBezTo>
                  <a:cubicBezTo>
                    <a:pt x="40" y="97"/>
                    <a:pt x="40" y="96"/>
                    <a:pt x="41" y="97"/>
                  </a:cubicBezTo>
                  <a:moveTo>
                    <a:pt x="39" y="97"/>
                  </a:moveTo>
                  <a:cubicBezTo>
                    <a:pt x="39" y="98"/>
                    <a:pt x="40" y="97"/>
                    <a:pt x="40" y="98"/>
                  </a:cubicBezTo>
                  <a:cubicBezTo>
                    <a:pt x="40" y="98"/>
                    <a:pt x="39" y="97"/>
                    <a:pt x="39" y="97"/>
                  </a:cubicBezTo>
                  <a:cubicBezTo>
                    <a:pt x="39" y="97"/>
                    <a:pt x="39" y="97"/>
                    <a:pt x="39" y="97"/>
                  </a:cubicBezTo>
                  <a:moveTo>
                    <a:pt x="35" y="54"/>
                  </a:moveTo>
                  <a:cubicBezTo>
                    <a:pt x="36" y="54"/>
                    <a:pt x="36" y="55"/>
                    <a:pt x="36" y="55"/>
                  </a:cubicBezTo>
                  <a:cubicBezTo>
                    <a:pt x="36" y="56"/>
                    <a:pt x="36" y="57"/>
                    <a:pt x="36" y="57"/>
                  </a:cubicBezTo>
                  <a:cubicBezTo>
                    <a:pt x="36" y="58"/>
                    <a:pt x="37" y="58"/>
                    <a:pt x="36" y="58"/>
                  </a:cubicBezTo>
                  <a:cubicBezTo>
                    <a:pt x="36" y="58"/>
                    <a:pt x="35" y="57"/>
                    <a:pt x="35" y="56"/>
                  </a:cubicBezTo>
                  <a:cubicBezTo>
                    <a:pt x="35" y="56"/>
                    <a:pt x="35" y="55"/>
                    <a:pt x="35" y="54"/>
                  </a:cubicBezTo>
                  <a:moveTo>
                    <a:pt x="37" y="62"/>
                  </a:moveTo>
                  <a:cubicBezTo>
                    <a:pt x="37" y="62"/>
                    <a:pt x="37" y="63"/>
                    <a:pt x="37" y="63"/>
                  </a:cubicBezTo>
                  <a:cubicBezTo>
                    <a:pt x="36" y="63"/>
                    <a:pt x="36" y="62"/>
                    <a:pt x="37" y="62"/>
                  </a:cubicBezTo>
                  <a:moveTo>
                    <a:pt x="37" y="67"/>
                  </a:moveTo>
                  <a:cubicBezTo>
                    <a:pt x="37" y="67"/>
                    <a:pt x="37" y="68"/>
                    <a:pt x="37" y="68"/>
                  </a:cubicBezTo>
                  <a:cubicBezTo>
                    <a:pt x="36" y="68"/>
                    <a:pt x="37" y="67"/>
                    <a:pt x="37" y="67"/>
                  </a:cubicBezTo>
                  <a:moveTo>
                    <a:pt x="36" y="63"/>
                  </a:moveTo>
                  <a:cubicBezTo>
                    <a:pt x="37" y="63"/>
                    <a:pt x="37" y="64"/>
                    <a:pt x="37" y="64"/>
                  </a:cubicBezTo>
                  <a:cubicBezTo>
                    <a:pt x="36" y="64"/>
                    <a:pt x="36" y="63"/>
                    <a:pt x="36" y="63"/>
                  </a:cubicBezTo>
                  <a:moveTo>
                    <a:pt x="33" y="48"/>
                  </a:move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4" y="48"/>
                    <a:pt x="33" y="48"/>
                  </a:cubicBezTo>
                  <a:moveTo>
                    <a:pt x="31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2" y="42"/>
                    <a:pt x="32" y="43"/>
                    <a:pt x="32" y="44"/>
                  </a:cubicBezTo>
                  <a:cubicBezTo>
                    <a:pt x="31" y="44"/>
                    <a:pt x="32" y="43"/>
                    <a:pt x="32" y="43"/>
                  </a:cubicBezTo>
                  <a:cubicBezTo>
                    <a:pt x="32" y="42"/>
                    <a:pt x="31" y="42"/>
                    <a:pt x="31" y="41"/>
                  </a:cubicBezTo>
                  <a:moveTo>
                    <a:pt x="35" y="53"/>
                  </a:moveTo>
                  <a:cubicBezTo>
                    <a:pt x="36" y="53"/>
                    <a:pt x="36" y="54"/>
                    <a:pt x="35" y="54"/>
                  </a:cubicBezTo>
                  <a:cubicBezTo>
                    <a:pt x="35" y="54"/>
                    <a:pt x="35" y="54"/>
                    <a:pt x="35" y="53"/>
                  </a:cubicBezTo>
                  <a:moveTo>
                    <a:pt x="34" y="49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4" y="49"/>
                    <a:pt x="34" y="49"/>
                  </a:cubicBezTo>
                  <a:moveTo>
                    <a:pt x="55" y="95"/>
                  </a:moveTo>
                  <a:cubicBezTo>
                    <a:pt x="55" y="96"/>
                    <a:pt x="54" y="95"/>
                    <a:pt x="53" y="96"/>
                  </a:cubicBezTo>
                  <a:cubicBezTo>
                    <a:pt x="53" y="95"/>
                    <a:pt x="54" y="95"/>
                    <a:pt x="55" y="95"/>
                  </a:cubicBezTo>
                  <a:moveTo>
                    <a:pt x="88" y="40"/>
                  </a:move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1" y="40"/>
                    <a:pt x="89" y="40"/>
                    <a:pt x="90" y="40"/>
                  </a:cubicBezTo>
                  <a:cubicBezTo>
                    <a:pt x="89" y="40"/>
                    <a:pt x="88" y="40"/>
                    <a:pt x="88" y="40"/>
                  </a:cubicBezTo>
                  <a:moveTo>
                    <a:pt x="88" y="36"/>
                  </a:moveTo>
                  <a:cubicBezTo>
                    <a:pt x="90" y="36"/>
                    <a:pt x="89" y="37"/>
                    <a:pt x="89" y="37"/>
                  </a:cubicBezTo>
                  <a:cubicBezTo>
                    <a:pt x="88" y="37"/>
                    <a:pt x="88" y="37"/>
                    <a:pt x="88" y="36"/>
                  </a:cubicBezTo>
                  <a:moveTo>
                    <a:pt x="93" y="40"/>
                  </a:moveTo>
                  <a:cubicBezTo>
                    <a:pt x="93" y="40"/>
                    <a:pt x="93" y="41"/>
                    <a:pt x="92" y="41"/>
                  </a:cubicBezTo>
                  <a:cubicBezTo>
                    <a:pt x="93" y="41"/>
                    <a:pt x="92" y="40"/>
                    <a:pt x="93" y="40"/>
                  </a:cubicBezTo>
                  <a:moveTo>
                    <a:pt x="91" y="37"/>
                  </a:moveTo>
                  <a:cubicBezTo>
                    <a:pt x="92" y="37"/>
                    <a:pt x="91" y="38"/>
                    <a:pt x="91" y="38"/>
                  </a:cubicBezTo>
                  <a:cubicBezTo>
                    <a:pt x="91" y="38"/>
                    <a:pt x="92" y="38"/>
                    <a:pt x="91" y="39"/>
                  </a:cubicBezTo>
                  <a:cubicBezTo>
                    <a:pt x="90" y="38"/>
                    <a:pt x="91" y="37"/>
                    <a:pt x="91" y="37"/>
                  </a:cubicBezTo>
                  <a:moveTo>
                    <a:pt x="90" y="40"/>
                  </a:moveTo>
                  <a:cubicBezTo>
                    <a:pt x="91" y="40"/>
                    <a:pt x="91" y="41"/>
                    <a:pt x="91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2" y="41"/>
                    <a:pt x="91" y="41"/>
                    <a:pt x="91" y="41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1" y="42"/>
                    <a:pt x="92" y="42"/>
                    <a:pt x="91" y="42"/>
                  </a:cubicBezTo>
                  <a:cubicBezTo>
                    <a:pt x="91" y="42"/>
                    <a:pt x="90" y="42"/>
                    <a:pt x="90" y="42"/>
                  </a:cubicBezTo>
                  <a:cubicBezTo>
                    <a:pt x="89" y="42"/>
                    <a:pt x="90" y="42"/>
                    <a:pt x="90" y="42"/>
                  </a:cubicBezTo>
                  <a:cubicBezTo>
                    <a:pt x="90" y="41"/>
                    <a:pt x="90" y="42"/>
                    <a:pt x="90" y="42"/>
                  </a:cubicBezTo>
                  <a:cubicBezTo>
                    <a:pt x="89" y="41"/>
                    <a:pt x="90" y="41"/>
                    <a:pt x="90" y="41"/>
                  </a:cubicBezTo>
                  <a:cubicBezTo>
                    <a:pt x="90" y="41"/>
                    <a:pt x="90" y="40"/>
                    <a:pt x="90" y="40"/>
                  </a:cubicBezTo>
                  <a:moveTo>
                    <a:pt x="91" y="48"/>
                  </a:moveTo>
                  <a:cubicBezTo>
                    <a:pt x="91" y="49"/>
                    <a:pt x="92" y="49"/>
                    <a:pt x="92" y="49"/>
                  </a:cubicBezTo>
                  <a:cubicBezTo>
                    <a:pt x="91" y="49"/>
                    <a:pt x="91" y="50"/>
                    <a:pt x="91" y="50"/>
                  </a:cubicBezTo>
                  <a:cubicBezTo>
                    <a:pt x="90" y="50"/>
                    <a:pt x="90" y="49"/>
                    <a:pt x="91" y="48"/>
                  </a:cubicBezTo>
                  <a:cubicBezTo>
                    <a:pt x="90" y="48"/>
                    <a:pt x="90" y="49"/>
                    <a:pt x="89" y="48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0"/>
                    <a:pt x="88" y="50"/>
                    <a:pt x="89" y="49"/>
                  </a:cubicBezTo>
                  <a:cubicBezTo>
                    <a:pt x="89" y="49"/>
                    <a:pt x="88" y="49"/>
                    <a:pt x="88" y="49"/>
                  </a:cubicBezTo>
                  <a:cubicBezTo>
                    <a:pt x="87" y="48"/>
                    <a:pt x="88" y="47"/>
                    <a:pt x="88" y="46"/>
                  </a:cubicBezTo>
                  <a:cubicBezTo>
                    <a:pt x="89" y="46"/>
                    <a:pt x="88" y="47"/>
                    <a:pt x="89" y="47"/>
                  </a:cubicBezTo>
                  <a:cubicBezTo>
                    <a:pt x="89" y="47"/>
                    <a:pt x="90" y="47"/>
                    <a:pt x="89" y="47"/>
                  </a:cubicBezTo>
                  <a:cubicBezTo>
                    <a:pt x="90" y="46"/>
                    <a:pt x="90" y="47"/>
                    <a:pt x="90" y="48"/>
                  </a:cubicBezTo>
                  <a:cubicBezTo>
                    <a:pt x="89" y="48"/>
                    <a:pt x="89" y="47"/>
                    <a:pt x="88" y="47"/>
                  </a:cubicBezTo>
                  <a:cubicBezTo>
                    <a:pt x="89" y="48"/>
                    <a:pt x="88" y="48"/>
                    <a:pt x="88" y="49"/>
                  </a:cubicBezTo>
                  <a:cubicBezTo>
                    <a:pt x="89" y="49"/>
                    <a:pt x="89" y="48"/>
                    <a:pt x="89" y="48"/>
                  </a:cubicBezTo>
                  <a:cubicBezTo>
                    <a:pt x="89" y="48"/>
                    <a:pt x="89" y="48"/>
                    <a:pt x="90" y="48"/>
                  </a:cubicBezTo>
                  <a:cubicBezTo>
                    <a:pt x="90" y="48"/>
                    <a:pt x="90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moveTo>
                    <a:pt x="95" y="39"/>
                  </a:moveTo>
                  <a:cubicBezTo>
                    <a:pt x="95" y="40"/>
                    <a:pt x="96" y="40"/>
                    <a:pt x="97" y="41"/>
                  </a:cubicBezTo>
                  <a:cubicBezTo>
                    <a:pt x="97" y="41"/>
                    <a:pt x="96" y="41"/>
                    <a:pt x="97" y="41"/>
                  </a:cubicBezTo>
                  <a:cubicBezTo>
                    <a:pt x="98" y="42"/>
                    <a:pt x="98" y="43"/>
                    <a:pt x="99" y="45"/>
                  </a:cubicBezTo>
                  <a:cubicBezTo>
                    <a:pt x="98" y="45"/>
                    <a:pt x="98" y="46"/>
                    <a:pt x="98" y="46"/>
                  </a:cubicBezTo>
                  <a:cubicBezTo>
                    <a:pt x="96" y="46"/>
                    <a:pt x="97" y="45"/>
                    <a:pt x="95" y="45"/>
                  </a:cubicBezTo>
                  <a:cubicBezTo>
                    <a:pt x="95" y="45"/>
                    <a:pt x="96" y="45"/>
                    <a:pt x="95" y="44"/>
                  </a:cubicBezTo>
                  <a:cubicBezTo>
                    <a:pt x="94" y="44"/>
                    <a:pt x="94" y="45"/>
                    <a:pt x="94" y="46"/>
                  </a:cubicBezTo>
                  <a:cubicBezTo>
                    <a:pt x="94" y="46"/>
                    <a:pt x="94" y="46"/>
                    <a:pt x="93" y="46"/>
                  </a:cubicBezTo>
                  <a:cubicBezTo>
                    <a:pt x="94" y="45"/>
                    <a:pt x="93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4" y="44"/>
                    <a:pt x="95" y="44"/>
                    <a:pt x="95" y="44"/>
                  </a:cubicBezTo>
                  <a:cubicBezTo>
                    <a:pt x="96" y="43"/>
                    <a:pt x="95" y="43"/>
                    <a:pt x="95" y="43"/>
                  </a:cubicBezTo>
                  <a:cubicBezTo>
                    <a:pt x="95" y="42"/>
                    <a:pt x="96" y="41"/>
                    <a:pt x="94" y="40"/>
                  </a:cubicBezTo>
                  <a:cubicBezTo>
                    <a:pt x="95" y="40"/>
                    <a:pt x="95" y="40"/>
                    <a:pt x="95" y="39"/>
                  </a:cubicBezTo>
                  <a:moveTo>
                    <a:pt x="96" y="42"/>
                  </a:moveTo>
                  <a:cubicBezTo>
                    <a:pt x="95" y="42"/>
                    <a:pt x="96" y="42"/>
                    <a:pt x="95" y="43"/>
                  </a:cubicBezTo>
                  <a:cubicBezTo>
                    <a:pt x="97" y="43"/>
                    <a:pt x="96" y="42"/>
                    <a:pt x="96" y="41"/>
                  </a:cubicBezTo>
                  <a:cubicBezTo>
                    <a:pt x="96" y="40"/>
                    <a:pt x="96" y="42"/>
                    <a:pt x="96" y="42"/>
                  </a:cubicBezTo>
                  <a:moveTo>
                    <a:pt x="92" y="47"/>
                  </a:moveTo>
                  <a:cubicBezTo>
                    <a:pt x="91" y="47"/>
                    <a:pt x="92" y="46"/>
                    <a:pt x="91" y="46"/>
                  </a:cubicBezTo>
                  <a:cubicBezTo>
                    <a:pt x="91" y="46"/>
                    <a:pt x="91" y="47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2" y="47"/>
                    <a:pt x="93" y="47"/>
                    <a:pt x="92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7"/>
                    <a:pt x="92" y="47"/>
                    <a:pt x="92" y="47"/>
                  </a:cubicBezTo>
                  <a:cubicBezTo>
                    <a:pt x="92" y="47"/>
                    <a:pt x="93" y="48"/>
                    <a:pt x="9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1" y="47"/>
                    <a:pt x="90" y="47"/>
                    <a:pt x="90" y="46"/>
                  </a:cubicBezTo>
                  <a:cubicBezTo>
                    <a:pt x="90" y="46"/>
                    <a:pt x="90" y="46"/>
                    <a:pt x="91" y="46"/>
                  </a:cubicBezTo>
                  <a:cubicBezTo>
                    <a:pt x="90" y="46"/>
                    <a:pt x="89" y="46"/>
                    <a:pt x="90" y="45"/>
                  </a:cubicBezTo>
                  <a:cubicBezTo>
                    <a:pt x="90" y="45"/>
                    <a:pt x="91" y="45"/>
                    <a:pt x="91" y="45"/>
                  </a:cubicBezTo>
                  <a:cubicBezTo>
                    <a:pt x="93" y="45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cubicBezTo>
                    <a:pt x="91" y="46"/>
                    <a:pt x="92" y="46"/>
                    <a:pt x="92" y="47"/>
                  </a:cubicBezTo>
                  <a:moveTo>
                    <a:pt x="86" y="37"/>
                  </a:moveTo>
                  <a:cubicBezTo>
                    <a:pt x="86" y="37"/>
                    <a:pt x="86" y="37"/>
                    <a:pt x="87" y="37"/>
                  </a:cubicBezTo>
                  <a:cubicBezTo>
                    <a:pt x="87" y="37"/>
                    <a:pt x="87" y="38"/>
                    <a:pt x="87" y="38"/>
                  </a:cubicBezTo>
                  <a:cubicBezTo>
                    <a:pt x="87" y="38"/>
                    <a:pt x="87" y="39"/>
                    <a:pt x="86" y="39"/>
                  </a:cubicBezTo>
                  <a:cubicBezTo>
                    <a:pt x="86" y="39"/>
                    <a:pt x="87" y="39"/>
                    <a:pt x="86" y="38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6" y="39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9"/>
                    <a:pt x="84" y="39"/>
                    <a:pt x="84" y="39"/>
                  </a:cubicBezTo>
                  <a:cubicBezTo>
                    <a:pt x="84" y="39"/>
                    <a:pt x="84" y="38"/>
                    <a:pt x="83" y="38"/>
                  </a:cubicBezTo>
                  <a:cubicBezTo>
                    <a:pt x="84" y="37"/>
                    <a:pt x="84" y="38"/>
                    <a:pt x="85" y="37"/>
                  </a:cubicBezTo>
                  <a:cubicBezTo>
                    <a:pt x="84" y="38"/>
                    <a:pt x="84" y="39"/>
                    <a:pt x="85" y="39"/>
                  </a:cubicBezTo>
                  <a:cubicBezTo>
                    <a:pt x="86" y="39"/>
                    <a:pt x="86" y="38"/>
                    <a:pt x="86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6" y="37"/>
                    <a:pt x="86" y="37"/>
                  </a:cubicBezTo>
                  <a:moveTo>
                    <a:pt x="92" y="50"/>
                  </a:moveTo>
                  <a:cubicBezTo>
                    <a:pt x="93" y="50"/>
                    <a:pt x="91" y="51"/>
                    <a:pt x="91" y="51"/>
                  </a:cubicBezTo>
                  <a:cubicBezTo>
                    <a:pt x="92" y="51"/>
                    <a:pt x="92" y="51"/>
                    <a:pt x="92" y="52"/>
                  </a:cubicBezTo>
                  <a:cubicBezTo>
                    <a:pt x="91" y="52"/>
                    <a:pt x="92" y="52"/>
                    <a:pt x="91" y="52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8" y="52"/>
                    <a:pt x="90" y="52"/>
                    <a:pt x="90" y="51"/>
                  </a:cubicBezTo>
                  <a:cubicBezTo>
                    <a:pt x="90" y="51"/>
                    <a:pt x="90" y="52"/>
                    <a:pt x="91" y="52"/>
                  </a:cubicBezTo>
                  <a:cubicBezTo>
                    <a:pt x="91" y="52"/>
                    <a:pt x="91" y="52"/>
                    <a:pt x="90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89" y="51"/>
                    <a:pt x="89" y="50"/>
                  </a:cubicBezTo>
                  <a:cubicBezTo>
                    <a:pt x="90" y="50"/>
                    <a:pt x="92" y="51"/>
                    <a:pt x="92" y="50"/>
                  </a:cubicBezTo>
                  <a:moveTo>
                    <a:pt x="87" y="32"/>
                  </a:moveTo>
                  <a:cubicBezTo>
                    <a:pt x="87" y="32"/>
                    <a:pt x="88" y="31"/>
                    <a:pt x="87" y="31"/>
                  </a:cubicBezTo>
                  <a:cubicBezTo>
                    <a:pt x="88" y="31"/>
                    <a:pt x="88" y="32"/>
                    <a:pt x="87" y="32"/>
                  </a:cubicBezTo>
                  <a:moveTo>
                    <a:pt x="24" y="29"/>
                  </a:moveTo>
                  <a:cubicBezTo>
                    <a:pt x="24" y="30"/>
                    <a:pt x="23" y="29"/>
                    <a:pt x="23" y="30"/>
                  </a:cubicBezTo>
                  <a:cubicBezTo>
                    <a:pt x="23" y="29"/>
                    <a:pt x="24" y="29"/>
                    <a:pt x="24" y="29"/>
                  </a:cubicBezTo>
                  <a:moveTo>
                    <a:pt x="86" y="32"/>
                  </a:moveTo>
                  <a:cubicBezTo>
                    <a:pt x="87" y="32"/>
                    <a:pt x="87" y="33"/>
                    <a:pt x="88" y="32"/>
                  </a:cubicBezTo>
                  <a:cubicBezTo>
                    <a:pt x="88" y="33"/>
                    <a:pt x="89" y="33"/>
                    <a:pt x="88" y="34"/>
                  </a:cubicBezTo>
                  <a:cubicBezTo>
                    <a:pt x="88" y="33"/>
                    <a:pt x="88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6" y="33"/>
                    <a:pt x="86" y="32"/>
                  </a:cubicBezTo>
                  <a:moveTo>
                    <a:pt x="15" y="16"/>
                  </a:moveTo>
                  <a:cubicBezTo>
                    <a:pt x="15" y="16"/>
                    <a:pt x="15" y="15"/>
                    <a:pt x="16" y="15"/>
                  </a:cubicBezTo>
                  <a:cubicBezTo>
                    <a:pt x="15" y="14"/>
                    <a:pt x="15" y="15"/>
                    <a:pt x="15" y="14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7" y="12"/>
                    <a:pt x="17" y="12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20" y="11"/>
                    <a:pt x="21" y="9"/>
                    <a:pt x="22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3" y="8"/>
                    <a:pt x="23" y="8"/>
                    <a:pt x="24" y="8"/>
                  </a:cubicBezTo>
                  <a:cubicBezTo>
                    <a:pt x="24" y="8"/>
                    <a:pt x="25" y="7"/>
                    <a:pt x="26" y="7"/>
                  </a:cubicBezTo>
                  <a:cubicBezTo>
                    <a:pt x="27" y="8"/>
                    <a:pt x="27" y="8"/>
                    <a:pt x="27" y="9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7" y="7"/>
                    <a:pt x="28" y="7"/>
                    <a:pt x="28" y="6"/>
                  </a:cubicBezTo>
                  <a:cubicBezTo>
                    <a:pt x="28" y="5"/>
                    <a:pt x="29" y="6"/>
                    <a:pt x="29" y="6"/>
                  </a:cubicBezTo>
                  <a:cubicBezTo>
                    <a:pt x="29" y="6"/>
                    <a:pt x="29" y="5"/>
                    <a:pt x="30" y="6"/>
                  </a:cubicBezTo>
                  <a:cubicBezTo>
                    <a:pt x="29" y="4"/>
                    <a:pt x="30" y="5"/>
                    <a:pt x="30" y="5"/>
                  </a:cubicBezTo>
                  <a:cubicBezTo>
                    <a:pt x="30" y="4"/>
                    <a:pt x="30" y="4"/>
                    <a:pt x="29" y="3"/>
                  </a:cubicBezTo>
                  <a:cubicBezTo>
                    <a:pt x="29" y="4"/>
                    <a:pt x="30" y="4"/>
                    <a:pt x="29" y="5"/>
                  </a:cubicBezTo>
                  <a:cubicBezTo>
                    <a:pt x="29" y="5"/>
                    <a:pt x="29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5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7" y="4"/>
                    <a:pt x="27" y="6"/>
                    <a:pt x="27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6" y="5"/>
                    <a:pt x="26" y="5"/>
                  </a:cubicBezTo>
                  <a:cubicBezTo>
                    <a:pt x="26" y="6"/>
                    <a:pt x="25" y="5"/>
                    <a:pt x="25" y="6"/>
                  </a:cubicBezTo>
                  <a:cubicBezTo>
                    <a:pt x="25" y="6"/>
                    <a:pt x="26" y="7"/>
                    <a:pt x="25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4" y="3"/>
                    <a:pt x="24" y="4"/>
                    <a:pt x="23" y="4"/>
                  </a:cubicBezTo>
                  <a:cubicBezTo>
                    <a:pt x="24" y="6"/>
                    <a:pt x="24" y="4"/>
                    <a:pt x="24" y="5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4" y="6"/>
                    <a:pt x="24" y="6"/>
                    <a:pt x="24" y="5"/>
                  </a:cubicBezTo>
                  <a:cubicBezTo>
                    <a:pt x="23" y="5"/>
                    <a:pt x="23" y="4"/>
                    <a:pt x="22" y="4"/>
                  </a:cubicBezTo>
                  <a:cubicBezTo>
                    <a:pt x="22" y="3"/>
                    <a:pt x="22" y="2"/>
                    <a:pt x="23" y="3"/>
                  </a:cubicBezTo>
                  <a:cubicBezTo>
                    <a:pt x="23" y="3"/>
                    <a:pt x="22" y="3"/>
                    <a:pt x="22" y="2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8" y="0"/>
                    <a:pt x="29" y="1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3" y="1"/>
                    <a:pt x="36" y="1"/>
                    <a:pt x="38" y="1"/>
                  </a:cubicBezTo>
                  <a:cubicBezTo>
                    <a:pt x="39" y="1"/>
                    <a:pt x="39" y="2"/>
                    <a:pt x="39" y="2"/>
                  </a:cubicBezTo>
                  <a:cubicBezTo>
                    <a:pt x="39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2"/>
                    <a:pt x="42" y="3"/>
                    <a:pt x="42" y="3"/>
                  </a:cubicBezTo>
                  <a:cubicBezTo>
                    <a:pt x="43" y="2"/>
                    <a:pt x="44" y="3"/>
                    <a:pt x="44" y="3"/>
                  </a:cubicBezTo>
                  <a:cubicBezTo>
                    <a:pt x="45" y="3"/>
                    <a:pt x="44" y="4"/>
                    <a:pt x="44" y="4"/>
                  </a:cubicBezTo>
                  <a:cubicBezTo>
                    <a:pt x="45" y="5"/>
                    <a:pt x="45" y="3"/>
                    <a:pt x="45" y="3"/>
                  </a:cubicBezTo>
                  <a:cubicBezTo>
                    <a:pt x="46" y="3"/>
                    <a:pt x="46" y="3"/>
                    <a:pt x="46" y="4"/>
                  </a:cubicBezTo>
                  <a:cubicBezTo>
                    <a:pt x="47" y="3"/>
                    <a:pt x="48" y="6"/>
                    <a:pt x="49" y="4"/>
                  </a:cubicBezTo>
                  <a:cubicBezTo>
                    <a:pt x="50" y="4"/>
                    <a:pt x="50" y="5"/>
                    <a:pt x="50" y="5"/>
                  </a:cubicBezTo>
                  <a:cubicBezTo>
                    <a:pt x="50" y="5"/>
                    <a:pt x="50" y="4"/>
                    <a:pt x="50" y="5"/>
                  </a:cubicBezTo>
                  <a:cubicBezTo>
                    <a:pt x="51" y="5"/>
                    <a:pt x="52" y="6"/>
                    <a:pt x="53" y="6"/>
                  </a:cubicBezTo>
                  <a:cubicBezTo>
                    <a:pt x="53" y="6"/>
                    <a:pt x="53" y="6"/>
                    <a:pt x="54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5" y="6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6" y="7"/>
                    <a:pt x="57" y="6"/>
                    <a:pt x="57" y="7"/>
                  </a:cubicBezTo>
                  <a:cubicBezTo>
                    <a:pt x="57" y="7"/>
                    <a:pt x="57" y="7"/>
                    <a:pt x="58" y="7"/>
                  </a:cubicBezTo>
                  <a:cubicBezTo>
                    <a:pt x="58" y="7"/>
                    <a:pt x="58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1" y="8"/>
                    <a:pt x="61" y="8"/>
                    <a:pt x="62" y="8"/>
                  </a:cubicBezTo>
                  <a:cubicBezTo>
                    <a:pt x="63" y="8"/>
                    <a:pt x="64" y="8"/>
                    <a:pt x="64" y="9"/>
                  </a:cubicBezTo>
                  <a:cubicBezTo>
                    <a:pt x="65" y="9"/>
                    <a:pt x="67" y="9"/>
                    <a:pt x="67" y="10"/>
                  </a:cubicBezTo>
                  <a:cubicBezTo>
                    <a:pt x="67" y="10"/>
                    <a:pt x="67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9" y="10"/>
                    <a:pt x="69" y="10"/>
                  </a:cubicBezTo>
                  <a:cubicBezTo>
                    <a:pt x="70" y="11"/>
                    <a:pt x="70" y="11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3" y="12"/>
                    <a:pt x="73" y="12"/>
                  </a:cubicBezTo>
                  <a:cubicBezTo>
                    <a:pt x="73" y="12"/>
                    <a:pt x="73" y="13"/>
                    <a:pt x="73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5" y="13"/>
                    <a:pt x="76" y="14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6"/>
                    <a:pt x="79" y="15"/>
                    <a:pt x="79" y="16"/>
                  </a:cubicBezTo>
                  <a:cubicBezTo>
                    <a:pt x="80" y="16"/>
                    <a:pt x="80" y="17"/>
                    <a:pt x="81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1" y="18"/>
                    <a:pt x="81" y="18"/>
                  </a:cubicBezTo>
                  <a:cubicBezTo>
                    <a:pt x="81" y="19"/>
                    <a:pt x="82" y="19"/>
                    <a:pt x="82" y="19"/>
                  </a:cubicBezTo>
                  <a:cubicBezTo>
                    <a:pt x="82" y="20"/>
                    <a:pt x="83" y="19"/>
                    <a:pt x="83" y="19"/>
                  </a:cubicBezTo>
                  <a:cubicBezTo>
                    <a:pt x="84" y="20"/>
                    <a:pt x="85" y="21"/>
                    <a:pt x="86" y="22"/>
                  </a:cubicBezTo>
                  <a:cubicBezTo>
                    <a:pt x="86" y="22"/>
                    <a:pt x="86" y="22"/>
                    <a:pt x="87" y="22"/>
                  </a:cubicBezTo>
                  <a:cubicBezTo>
                    <a:pt x="87" y="23"/>
                    <a:pt x="88" y="24"/>
                    <a:pt x="88" y="25"/>
                  </a:cubicBezTo>
                  <a:cubicBezTo>
                    <a:pt x="88" y="25"/>
                    <a:pt x="89" y="25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8"/>
                    <a:pt x="90" y="29"/>
                    <a:pt x="90" y="30"/>
                  </a:cubicBezTo>
                  <a:cubicBezTo>
                    <a:pt x="90" y="31"/>
                    <a:pt x="90" y="30"/>
                    <a:pt x="90" y="30"/>
                  </a:cubicBezTo>
                  <a:cubicBezTo>
                    <a:pt x="89" y="29"/>
                    <a:pt x="88" y="29"/>
                    <a:pt x="89" y="29"/>
                  </a:cubicBezTo>
                  <a:cubicBezTo>
                    <a:pt x="89" y="28"/>
                    <a:pt x="88" y="29"/>
                    <a:pt x="88" y="28"/>
                  </a:cubicBezTo>
                  <a:cubicBezTo>
                    <a:pt x="88" y="28"/>
                    <a:pt x="89" y="28"/>
                    <a:pt x="89" y="28"/>
                  </a:cubicBezTo>
                  <a:cubicBezTo>
                    <a:pt x="88" y="28"/>
                    <a:pt x="87" y="28"/>
                    <a:pt x="88" y="27"/>
                  </a:cubicBezTo>
                  <a:cubicBezTo>
                    <a:pt x="87" y="27"/>
                    <a:pt x="88" y="28"/>
                    <a:pt x="87" y="28"/>
                  </a:cubicBezTo>
                  <a:cubicBezTo>
                    <a:pt x="86" y="27"/>
                    <a:pt x="86" y="27"/>
                    <a:pt x="85" y="26"/>
                  </a:cubicBezTo>
                  <a:cubicBezTo>
                    <a:pt x="84" y="27"/>
                    <a:pt x="85" y="27"/>
                    <a:pt x="84" y="28"/>
                  </a:cubicBezTo>
                  <a:cubicBezTo>
                    <a:pt x="84" y="27"/>
                    <a:pt x="82" y="27"/>
                    <a:pt x="83" y="26"/>
                  </a:cubicBezTo>
                  <a:cubicBezTo>
                    <a:pt x="83" y="26"/>
                    <a:pt x="82" y="26"/>
                    <a:pt x="82" y="26"/>
                  </a:cubicBezTo>
                  <a:cubicBezTo>
                    <a:pt x="81" y="26"/>
                    <a:pt x="82" y="25"/>
                    <a:pt x="82" y="26"/>
                  </a:cubicBezTo>
                  <a:cubicBezTo>
                    <a:pt x="82" y="25"/>
                    <a:pt x="83" y="25"/>
                    <a:pt x="83" y="25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80" y="24"/>
                    <a:pt x="81" y="24"/>
                    <a:pt x="81" y="24"/>
                  </a:cubicBezTo>
                  <a:cubicBezTo>
                    <a:pt x="80" y="23"/>
                    <a:pt x="79" y="23"/>
                    <a:pt x="79" y="22"/>
                  </a:cubicBezTo>
                  <a:cubicBezTo>
                    <a:pt x="79" y="22"/>
                    <a:pt x="78" y="22"/>
                    <a:pt x="78" y="22"/>
                  </a:cubicBezTo>
                  <a:cubicBezTo>
                    <a:pt x="78" y="22"/>
                    <a:pt x="78" y="21"/>
                    <a:pt x="78" y="21"/>
                  </a:cubicBezTo>
                  <a:cubicBezTo>
                    <a:pt x="78" y="21"/>
                    <a:pt x="77" y="21"/>
                    <a:pt x="77" y="21"/>
                  </a:cubicBezTo>
                  <a:cubicBezTo>
                    <a:pt x="77" y="21"/>
                    <a:pt x="77" y="20"/>
                    <a:pt x="76" y="21"/>
                  </a:cubicBezTo>
                  <a:cubicBezTo>
                    <a:pt x="76" y="21"/>
                    <a:pt x="77" y="22"/>
                    <a:pt x="77" y="22"/>
                  </a:cubicBezTo>
                  <a:cubicBezTo>
                    <a:pt x="76" y="22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3"/>
                    <a:pt x="76" y="23"/>
                    <a:pt x="77" y="22"/>
                  </a:cubicBezTo>
                  <a:cubicBezTo>
                    <a:pt x="78" y="23"/>
                    <a:pt x="79" y="24"/>
                    <a:pt x="79" y="25"/>
                  </a:cubicBezTo>
                  <a:cubicBezTo>
                    <a:pt x="80" y="26"/>
                    <a:pt x="81" y="27"/>
                    <a:pt x="82" y="28"/>
                  </a:cubicBezTo>
                  <a:cubicBezTo>
                    <a:pt x="81" y="28"/>
                    <a:pt x="81" y="28"/>
                    <a:pt x="81" y="29"/>
                  </a:cubicBezTo>
                  <a:cubicBezTo>
                    <a:pt x="81" y="29"/>
                    <a:pt x="82" y="30"/>
                    <a:pt x="82" y="30"/>
                  </a:cubicBezTo>
                  <a:cubicBezTo>
                    <a:pt x="82" y="30"/>
                    <a:pt x="83" y="30"/>
                    <a:pt x="83" y="30"/>
                  </a:cubicBezTo>
                  <a:cubicBezTo>
                    <a:pt x="83" y="31"/>
                    <a:pt x="83" y="31"/>
                    <a:pt x="82" y="31"/>
                  </a:cubicBezTo>
                  <a:cubicBezTo>
                    <a:pt x="82" y="32"/>
                    <a:pt x="82" y="32"/>
                    <a:pt x="83" y="31"/>
                  </a:cubicBezTo>
                  <a:cubicBezTo>
                    <a:pt x="83" y="31"/>
                    <a:pt x="82" y="32"/>
                    <a:pt x="82" y="32"/>
                  </a:cubicBezTo>
                  <a:cubicBezTo>
                    <a:pt x="81" y="32"/>
                    <a:pt x="81" y="32"/>
                    <a:pt x="80" y="32"/>
                  </a:cubicBezTo>
                  <a:cubicBezTo>
                    <a:pt x="81" y="31"/>
                    <a:pt x="81" y="31"/>
                    <a:pt x="80" y="31"/>
                  </a:cubicBezTo>
                  <a:cubicBezTo>
                    <a:pt x="81" y="30"/>
                    <a:pt x="81" y="31"/>
                    <a:pt x="81" y="31"/>
                  </a:cubicBezTo>
                  <a:cubicBezTo>
                    <a:pt x="82" y="30"/>
                    <a:pt x="81" y="30"/>
                    <a:pt x="80" y="31"/>
                  </a:cubicBezTo>
                  <a:cubicBezTo>
                    <a:pt x="80" y="30"/>
                    <a:pt x="79" y="30"/>
                    <a:pt x="79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9" y="29"/>
                    <a:pt x="79" y="28"/>
                    <a:pt x="78" y="28"/>
                  </a:cubicBezTo>
                  <a:cubicBezTo>
                    <a:pt x="78" y="28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6"/>
                    <a:pt x="76" y="25"/>
                    <a:pt x="75" y="24"/>
                  </a:cubicBezTo>
                  <a:cubicBezTo>
                    <a:pt x="76" y="23"/>
                    <a:pt x="76" y="24"/>
                    <a:pt x="76" y="24"/>
                  </a:cubicBezTo>
                  <a:cubicBezTo>
                    <a:pt x="77" y="23"/>
                    <a:pt x="75" y="24"/>
                    <a:pt x="75" y="24"/>
                  </a:cubicBezTo>
                  <a:cubicBezTo>
                    <a:pt x="74" y="22"/>
                    <a:pt x="73" y="22"/>
                    <a:pt x="72" y="21"/>
                  </a:cubicBezTo>
                  <a:cubicBezTo>
                    <a:pt x="72" y="21"/>
                    <a:pt x="72" y="21"/>
                    <a:pt x="72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1" y="20"/>
                    <a:pt x="70" y="19"/>
                    <a:pt x="69" y="18"/>
                  </a:cubicBezTo>
                  <a:cubicBezTo>
                    <a:pt x="69" y="18"/>
                    <a:pt x="68" y="18"/>
                    <a:pt x="68" y="18"/>
                  </a:cubicBezTo>
                  <a:cubicBezTo>
                    <a:pt x="67" y="18"/>
                    <a:pt x="67" y="17"/>
                    <a:pt x="67" y="17"/>
                  </a:cubicBezTo>
                  <a:cubicBezTo>
                    <a:pt x="67" y="17"/>
                    <a:pt x="67" y="17"/>
                    <a:pt x="66" y="17"/>
                  </a:cubicBezTo>
                  <a:cubicBezTo>
                    <a:pt x="66" y="17"/>
                    <a:pt x="66" y="16"/>
                    <a:pt x="66" y="16"/>
                  </a:cubicBezTo>
                  <a:cubicBezTo>
                    <a:pt x="66" y="16"/>
                    <a:pt x="65" y="16"/>
                    <a:pt x="65" y="16"/>
                  </a:cubicBezTo>
                  <a:cubicBezTo>
                    <a:pt x="64" y="16"/>
                    <a:pt x="64" y="17"/>
                    <a:pt x="64" y="16"/>
                  </a:cubicBezTo>
                  <a:cubicBezTo>
                    <a:pt x="64" y="16"/>
                    <a:pt x="64" y="16"/>
                    <a:pt x="63" y="16"/>
                  </a:cubicBezTo>
                  <a:cubicBezTo>
                    <a:pt x="63" y="16"/>
                    <a:pt x="63" y="15"/>
                    <a:pt x="63" y="16"/>
                  </a:cubicBezTo>
                  <a:cubicBezTo>
                    <a:pt x="62" y="16"/>
                    <a:pt x="63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6"/>
                    <a:pt x="62" y="15"/>
                    <a:pt x="61" y="15"/>
                  </a:cubicBezTo>
                  <a:cubicBezTo>
                    <a:pt x="60" y="15"/>
                    <a:pt x="58" y="15"/>
                    <a:pt x="57" y="14"/>
                  </a:cubicBezTo>
                  <a:cubicBezTo>
                    <a:pt x="56" y="13"/>
                    <a:pt x="55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3" y="12"/>
                    <a:pt x="52" y="13"/>
                    <a:pt x="52" y="12"/>
                  </a:cubicBezTo>
                  <a:cubicBezTo>
                    <a:pt x="52" y="12"/>
                    <a:pt x="51" y="13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0" y="11"/>
                    <a:pt x="50" y="12"/>
                  </a:cubicBezTo>
                  <a:cubicBezTo>
                    <a:pt x="50" y="11"/>
                    <a:pt x="50" y="11"/>
                    <a:pt x="49" y="11"/>
                  </a:cubicBezTo>
                  <a:cubicBezTo>
                    <a:pt x="49" y="12"/>
                    <a:pt x="50" y="11"/>
                    <a:pt x="50" y="12"/>
                  </a:cubicBezTo>
                  <a:cubicBezTo>
                    <a:pt x="49" y="12"/>
                    <a:pt x="48" y="11"/>
                    <a:pt x="47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5" y="11"/>
                    <a:pt x="46" y="10"/>
                    <a:pt x="46" y="11"/>
                  </a:cubicBezTo>
                  <a:cubicBezTo>
                    <a:pt x="45" y="11"/>
                    <a:pt x="45" y="12"/>
                    <a:pt x="44" y="12"/>
                  </a:cubicBezTo>
                  <a:cubicBezTo>
                    <a:pt x="44" y="12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0"/>
                    <a:pt x="42" y="11"/>
                    <a:pt x="43" y="12"/>
                  </a:cubicBezTo>
                  <a:cubicBezTo>
                    <a:pt x="42" y="12"/>
                    <a:pt x="42" y="12"/>
                    <a:pt x="42" y="11"/>
                  </a:cubicBezTo>
                  <a:cubicBezTo>
                    <a:pt x="42" y="12"/>
                    <a:pt x="40" y="11"/>
                    <a:pt x="40" y="12"/>
                  </a:cubicBezTo>
                  <a:cubicBezTo>
                    <a:pt x="40" y="11"/>
                    <a:pt x="39" y="11"/>
                    <a:pt x="39" y="11"/>
                  </a:cubicBezTo>
                  <a:cubicBezTo>
                    <a:pt x="39" y="12"/>
                    <a:pt x="39" y="10"/>
                    <a:pt x="39" y="12"/>
                  </a:cubicBezTo>
                  <a:cubicBezTo>
                    <a:pt x="38" y="12"/>
                    <a:pt x="37" y="12"/>
                    <a:pt x="36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2"/>
                    <a:pt x="36" y="12"/>
                  </a:cubicBezTo>
                  <a:cubicBezTo>
                    <a:pt x="35" y="12"/>
                    <a:pt x="35" y="12"/>
                    <a:pt x="34" y="12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1" y="12"/>
                    <a:pt x="31" y="13"/>
                    <a:pt x="31" y="13"/>
                  </a:cubicBezTo>
                  <a:cubicBezTo>
                    <a:pt x="30" y="13"/>
                    <a:pt x="28" y="13"/>
                    <a:pt x="27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5"/>
                    <a:pt x="24" y="15"/>
                  </a:cubicBezTo>
                  <a:cubicBezTo>
                    <a:pt x="23" y="15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0" y="17"/>
                    <a:pt x="20" y="16"/>
                    <a:pt x="20" y="17"/>
                  </a:cubicBezTo>
                  <a:cubicBezTo>
                    <a:pt x="19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5" y="15"/>
                    <a:pt x="15" y="16"/>
                  </a:cubicBezTo>
                  <a:moveTo>
                    <a:pt x="77" y="24"/>
                  </a:moveTo>
                  <a:cubicBezTo>
                    <a:pt x="77" y="24"/>
                    <a:pt x="76" y="25"/>
                    <a:pt x="77" y="25"/>
                  </a:cubicBezTo>
                  <a:cubicBezTo>
                    <a:pt x="77" y="25"/>
                    <a:pt x="78" y="24"/>
                    <a:pt x="77" y="24"/>
                  </a:cubicBezTo>
                  <a:moveTo>
                    <a:pt x="84" y="26"/>
                  </a:moveTo>
                  <a:cubicBezTo>
                    <a:pt x="84" y="26"/>
                    <a:pt x="84" y="27"/>
                    <a:pt x="84" y="27"/>
                  </a:cubicBezTo>
                  <a:cubicBezTo>
                    <a:pt x="85" y="26"/>
                    <a:pt x="85" y="25"/>
                    <a:pt x="85" y="26"/>
                  </a:cubicBezTo>
                  <a:cubicBezTo>
                    <a:pt x="85" y="26"/>
                    <a:pt x="85" y="26"/>
                    <a:pt x="84" y="26"/>
                  </a:cubicBezTo>
                  <a:moveTo>
                    <a:pt x="86" y="23"/>
                  </a:moveTo>
                  <a:cubicBezTo>
                    <a:pt x="86" y="23"/>
                    <a:pt x="86" y="24"/>
                    <a:pt x="86" y="24"/>
                  </a:cubicBezTo>
                  <a:cubicBezTo>
                    <a:pt x="87" y="24"/>
                    <a:pt x="87" y="23"/>
                    <a:pt x="86" y="23"/>
                  </a:cubicBezTo>
                  <a:moveTo>
                    <a:pt x="82" y="20"/>
                  </a:moveTo>
                  <a:cubicBezTo>
                    <a:pt x="82" y="20"/>
                    <a:pt x="82" y="21"/>
                    <a:pt x="83" y="20"/>
                  </a:cubicBezTo>
                  <a:cubicBezTo>
                    <a:pt x="83" y="20"/>
                    <a:pt x="83" y="19"/>
                    <a:pt x="82" y="20"/>
                  </a:cubicBezTo>
                  <a:moveTo>
                    <a:pt x="75" y="22"/>
                  </a:moveTo>
                  <a:cubicBezTo>
                    <a:pt x="74" y="22"/>
                    <a:pt x="76" y="22"/>
                    <a:pt x="76" y="22"/>
                  </a:cubicBezTo>
                  <a:cubicBezTo>
                    <a:pt x="75" y="22"/>
                    <a:pt x="75" y="21"/>
                    <a:pt x="75" y="22"/>
                  </a:cubicBezTo>
                  <a:moveTo>
                    <a:pt x="70" y="12"/>
                  </a:moveTo>
                  <a:cubicBezTo>
                    <a:pt x="71" y="13"/>
                    <a:pt x="71" y="13"/>
                    <a:pt x="72" y="13"/>
                  </a:cubicBezTo>
                  <a:cubicBezTo>
                    <a:pt x="71" y="12"/>
                    <a:pt x="71" y="11"/>
                    <a:pt x="70" y="12"/>
                  </a:cubicBezTo>
                  <a:moveTo>
                    <a:pt x="66" y="11"/>
                  </a:moveTo>
                  <a:cubicBezTo>
                    <a:pt x="66" y="11"/>
                    <a:pt x="67" y="11"/>
                    <a:pt x="67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11"/>
                    <a:pt x="66" y="10"/>
                    <a:pt x="66" y="11"/>
                  </a:cubicBezTo>
                  <a:moveTo>
                    <a:pt x="48" y="8"/>
                  </a:moveTo>
                  <a:cubicBezTo>
                    <a:pt x="49" y="8"/>
                    <a:pt x="49" y="8"/>
                    <a:pt x="49" y="7"/>
                  </a:cubicBezTo>
                  <a:cubicBezTo>
                    <a:pt x="49" y="7"/>
                    <a:pt x="48" y="7"/>
                    <a:pt x="48" y="8"/>
                  </a:cubicBezTo>
                  <a:moveTo>
                    <a:pt x="47" y="11"/>
                  </a:moveTo>
                  <a:cubicBezTo>
                    <a:pt x="48" y="11"/>
                    <a:pt x="49" y="12"/>
                    <a:pt x="49" y="11"/>
                  </a:cubicBezTo>
                  <a:cubicBezTo>
                    <a:pt x="49" y="10"/>
                    <a:pt x="49" y="11"/>
                    <a:pt x="49" y="11"/>
                  </a:cubicBezTo>
                  <a:cubicBezTo>
                    <a:pt x="48" y="12"/>
                    <a:pt x="48" y="9"/>
                    <a:pt x="47" y="11"/>
                  </a:cubicBezTo>
                  <a:moveTo>
                    <a:pt x="44" y="11"/>
                  </a:moveTo>
                  <a:cubicBezTo>
                    <a:pt x="45" y="12"/>
                    <a:pt x="45" y="11"/>
                    <a:pt x="45" y="10"/>
                  </a:cubicBezTo>
                  <a:cubicBezTo>
                    <a:pt x="45" y="10"/>
                    <a:pt x="45" y="11"/>
                    <a:pt x="44" y="11"/>
                  </a:cubicBezTo>
                  <a:moveTo>
                    <a:pt x="44" y="11"/>
                  </a:moveTo>
                  <a:cubicBezTo>
                    <a:pt x="44" y="11"/>
                    <a:pt x="44" y="10"/>
                    <a:pt x="44" y="10"/>
                  </a:cubicBezTo>
                  <a:cubicBezTo>
                    <a:pt x="43" y="11"/>
                    <a:pt x="44" y="11"/>
                    <a:pt x="44" y="11"/>
                  </a:cubicBezTo>
                  <a:moveTo>
                    <a:pt x="39" y="3"/>
                  </a:moveTo>
                  <a:cubicBezTo>
                    <a:pt x="39" y="3"/>
                    <a:pt x="39" y="3"/>
                    <a:pt x="39" y="3"/>
                  </a:cubicBezTo>
                  <a:cubicBezTo>
                    <a:pt x="39" y="2"/>
                    <a:pt x="38" y="2"/>
                    <a:pt x="39" y="3"/>
                  </a:cubicBezTo>
                  <a:moveTo>
                    <a:pt x="37" y="4"/>
                  </a:moveTo>
                  <a:cubicBezTo>
                    <a:pt x="37" y="3"/>
                    <a:pt x="37" y="5"/>
                    <a:pt x="38" y="5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3"/>
                    <a:pt x="38" y="3"/>
                    <a:pt x="37" y="2"/>
                  </a:cubicBezTo>
                  <a:cubicBezTo>
                    <a:pt x="37" y="2"/>
                    <a:pt x="37" y="3"/>
                    <a:pt x="37" y="4"/>
                  </a:cubicBezTo>
                  <a:moveTo>
                    <a:pt x="32" y="1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2" y="2"/>
                    <a:pt x="32" y="2"/>
                    <a:pt x="32" y="1"/>
                  </a:cubicBezTo>
                  <a:moveTo>
                    <a:pt x="32" y="4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3"/>
                    <a:pt x="32" y="3"/>
                  </a:cubicBezTo>
                  <a:cubicBezTo>
                    <a:pt x="32" y="3"/>
                    <a:pt x="32" y="4"/>
                    <a:pt x="32" y="4"/>
                  </a:cubicBezTo>
                  <a:moveTo>
                    <a:pt x="24" y="3"/>
                  </a:moveTo>
                  <a:cubicBezTo>
                    <a:pt x="24" y="3"/>
                    <a:pt x="23" y="2"/>
                    <a:pt x="23" y="2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5" y="4"/>
                    <a:pt x="25" y="4"/>
                  </a:cubicBezTo>
                  <a:cubicBezTo>
                    <a:pt x="25" y="3"/>
                    <a:pt x="24" y="3"/>
                    <a:pt x="24" y="3"/>
                  </a:cubicBezTo>
                  <a:moveTo>
                    <a:pt x="25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4" y="1"/>
                    <a:pt x="25" y="2"/>
                  </a:cubicBezTo>
                  <a:moveTo>
                    <a:pt x="27" y="4"/>
                  </a:moveTo>
                  <a:cubicBezTo>
                    <a:pt x="26" y="3"/>
                    <a:pt x="26" y="4"/>
                    <a:pt x="25" y="3"/>
                  </a:cubicBezTo>
                  <a:cubicBezTo>
                    <a:pt x="26" y="4"/>
                    <a:pt x="25" y="3"/>
                    <a:pt x="25" y="4"/>
                  </a:cubicBezTo>
                  <a:cubicBezTo>
                    <a:pt x="26" y="4"/>
                    <a:pt x="26" y="4"/>
                    <a:pt x="27" y="4"/>
                  </a:cubicBezTo>
                  <a:moveTo>
                    <a:pt x="27" y="1"/>
                  </a:moveTo>
                  <a:cubicBezTo>
                    <a:pt x="27" y="1"/>
                    <a:pt x="27" y="2"/>
                    <a:pt x="26" y="2"/>
                  </a:cubicBezTo>
                  <a:cubicBezTo>
                    <a:pt x="26" y="2"/>
                    <a:pt x="25" y="1"/>
                    <a:pt x="26" y="2"/>
                  </a:cubicBezTo>
                  <a:cubicBezTo>
                    <a:pt x="26" y="3"/>
                    <a:pt x="27" y="2"/>
                    <a:pt x="27" y="1"/>
                  </a:cubicBezTo>
                  <a:moveTo>
                    <a:pt x="29" y="1"/>
                  </a:moveTo>
                  <a:cubicBezTo>
                    <a:pt x="29" y="2"/>
                    <a:pt x="29" y="2"/>
                    <a:pt x="29" y="3"/>
                  </a:cubicBezTo>
                  <a:cubicBezTo>
                    <a:pt x="29" y="2"/>
                    <a:pt x="30" y="2"/>
                    <a:pt x="29" y="1"/>
                  </a:cubicBezTo>
                  <a:moveTo>
                    <a:pt x="19" y="14"/>
                  </a:moveTo>
                  <a:cubicBezTo>
                    <a:pt x="20" y="14"/>
                    <a:pt x="20" y="15"/>
                    <a:pt x="20" y="15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3"/>
                    <a:pt x="20" y="14"/>
                    <a:pt x="19" y="14"/>
                  </a:cubicBezTo>
                  <a:moveTo>
                    <a:pt x="19" y="16"/>
                  </a:moveTo>
                  <a:cubicBezTo>
                    <a:pt x="19" y="16"/>
                    <a:pt x="19" y="16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6"/>
                    <a:pt x="20" y="17"/>
                    <a:pt x="20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8" y="16"/>
                    <a:pt x="19" y="16"/>
                  </a:cubicBezTo>
                  <a:moveTo>
                    <a:pt x="85" y="35"/>
                  </a:moveTo>
                  <a:cubicBezTo>
                    <a:pt x="85" y="35"/>
                    <a:pt x="86" y="35"/>
                    <a:pt x="87" y="36"/>
                  </a:cubicBezTo>
                  <a:cubicBezTo>
                    <a:pt x="86" y="36"/>
                    <a:pt x="86" y="37"/>
                    <a:pt x="85" y="37"/>
                  </a:cubicBezTo>
                  <a:cubicBezTo>
                    <a:pt x="84" y="37"/>
                    <a:pt x="84" y="37"/>
                    <a:pt x="83" y="36"/>
                  </a:cubicBezTo>
                  <a:cubicBezTo>
                    <a:pt x="84" y="36"/>
                    <a:pt x="84" y="36"/>
                    <a:pt x="84" y="37"/>
                  </a:cubicBezTo>
                  <a:cubicBezTo>
                    <a:pt x="85" y="37"/>
                    <a:pt x="85" y="36"/>
                    <a:pt x="85" y="36"/>
                  </a:cubicBezTo>
                  <a:cubicBezTo>
                    <a:pt x="84" y="36"/>
                    <a:pt x="81" y="36"/>
                    <a:pt x="84" y="35"/>
                  </a:cubicBezTo>
                  <a:cubicBezTo>
                    <a:pt x="84" y="35"/>
                    <a:pt x="83" y="35"/>
                    <a:pt x="84" y="35"/>
                  </a:cubicBezTo>
                  <a:cubicBezTo>
                    <a:pt x="85" y="34"/>
                    <a:pt x="83" y="34"/>
                    <a:pt x="84" y="33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4"/>
                    <a:pt x="83" y="34"/>
                    <a:pt x="83" y="35"/>
                  </a:cubicBezTo>
                  <a:cubicBezTo>
                    <a:pt x="82" y="35"/>
                    <a:pt x="81" y="34"/>
                    <a:pt x="82" y="34"/>
                  </a:cubicBezTo>
                  <a:cubicBezTo>
                    <a:pt x="82" y="34"/>
                    <a:pt x="82" y="33"/>
                    <a:pt x="82" y="33"/>
                  </a:cubicBezTo>
                  <a:cubicBezTo>
                    <a:pt x="82" y="33"/>
                    <a:pt x="82" y="33"/>
                    <a:pt x="83" y="33"/>
                  </a:cubicBezTo>
                  <a:cubicBezTo>
                    <a:pt x="83" y="33"/>
                    <a:pt x="82" y="33"/>
                    <a:pt x="82" y="34"/>
                  </a:cubicBezTo>
                  <a:cubicBezTo>
                    <a:pt x="82" y="34"/>
                    <a:pt x="83" y="33"/>
                    <a:pt x="83" y="33"/>
                  </a:cubicBezTo>
                  <a:cubicBezTo>
                    <a:pt x="84" y="33"/>
                    <a:pt x="83" y="33"/>
                    <a:pt x="83" y="33"/>
                  </a:cubicBezTo>
                  <a:cubicBezTo>
                    <a:pt x="85" y="32"/>
                    <a:pt x="85" y="33"/>
                    <a:pt x="85" y="33"/>
                  </a:cubicBezTo>
                  <a:cubicBezTo>
                    <a:pt x="86" y="34"/>
                    <a:pt x="85" y="34"/>
                    <a:pt x="85" y="35"/>
                  </a:cubicBezTo>
                  <a:moveTo>
                    <a:pt x="89" y="33"/>
                  </a:moveTo>
                  <a:cubicBezTo>
                    <a:pt x="89" y="34"/>
                    <a:pt x="89" y="34"/>
                    <a:pt x="89" y="34"/>
                  </a:cubicBezTo>
                  <a:cubicBezTo>
                    <a:pt x="88" y="34"/>
                    <a:pt x="88" y="34"/>
                    <a:pt x="87" y="34"/>
                  </a:cubicBezTo>
                  <a:cubicBezTo>
                    <a:pt x="87" y="34"/>
                    <a:pt x="88" y="34"/>
                    <a:pt x="89" y="33"/>
                  </a:cubicBezTo>
                  <a:moveTo>
                    <a:pt x="86" y="32"/>
                  </a:moveTo>
                  <a:cubicBezTo>
                    <a:pt x="86" y="31"/>
                    <a:pt x="86" y="32"/>
                    <a:pt x="86" y="31"/>
                  </a:cubicBezTo>
                  <a:cubicBezTo>
                    <a:pt x="86" y="31"/>
                    <a:pt x="87" y="32"/>
                    <a:pt x="86" y="32"/>
                  </a:cubicBezTo>
                </a:path>
              </a:pathLst>
            </a:custGeom>
            <a:solidFill>
              <a:srgbClr val="E0D8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491288" y="1900238"/>
              <a:ext cx="627063" cy="100013"/>
            </a:xfrm>
            <a:custGeom>
              <a:rect b="b" l="l" r="r" t="t"/>
              <a:pathLst>
                <a:path extrusionOk="0" h="10" w="62">
                  <a:moveTo>
                    <a:pt x="46" y="3"/>
                  </a:moveTo>
                  <a:cubicBezTo>
                    <a:pt x="47" y="3"/>
                    <a:pt x="47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7" y="3"/>
                    <a:pt x="46" y="3"/>
                  </a:cubicBezTo>
                  <a:moveTo>
                    <a:pt x="44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3"/>
                  </a:cubicBezTo>
                  <a:cubicBezTo>
                    <a:pt x="43" y="3"/>
                    <a:pt x="43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2" y="4"/>
                    <a:pt x="41" y="4"/>
                  </a:cubicBezTo>
                  <a:cubicBezTo>
                    <a:pt x="41" y="4"/>
                    <a:pt x="42" y="3"/>
                    <a:pt x="42" y="3"/>
                  </a:cubicBezTo>
                  <a:cubicBezTo>
                    <a:pt x="42" y="3"/>
                    <a:pt x="42" y="3"/>
                    <a:pt x="42" y="4"/>
                  </a:cubicBezTo>
                  <a:cubicBezTo>
                    <a:pt x="42" y="4"/>
                    <a:pt x="42" y="4"/>
                    <a:pt x="43" y="3"/>
                  </a:cubicBezTo>
                  <a:cubicBezTo>
                    <a:pt x="44" y="3"/>
                    <a:pt x="42" y="3"/>
                    <a:pt x="42" y="3"/>
                  </a:cubicBezTo>
                  <a:cubicBezTo>
                    <a:pt x="42" y="3"/>
                    <a:pt x="42" y="3"/>
                    <a:pt x="43" y="3"/>
                  </a:cubicBezTo>
                  <a:cubicBezTo>
                    <a:pt x="42" y="4"/>
                    <a:pt x="42" y="3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3"/>
                    <a:pt x="44" y="3"/>
                    <a:pt x="44" y="3"/>
                  </a:cubicBezTo>
                  <a:cubicBezTo>
                    <a:pt x="44" y="3"/>
                    <a:pt x="42" y="3"/>
                    <a:pt x="42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3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7" y="3"/>
                  </a:cubicBezTo>
                  <a:moveTo>
                    <a:pt x="48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6" y="3"/>
                  </a:cubicBezTo>
                  <a:cubicBezTo>
                    <a:pt x="46" y="3"/>
                    <a:pt x="47" y="3"/>
                    <a:pt x="48" y="3"/>
                  </a:cubicBezTo>
                  <a:moveTo>
                    <a:pt x="44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5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moveTo>
                    <a:pt x="30" y="5"/>
                  </a:move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29" y="6"/>
                    <a:pt x="30" y="5"/>
                  </a:cubicBezTo>
                  <a:moveTo>
                    <a:pt x="26" y="6"/>
                  </a:moveTo>
                  <a:cubicBezTo>
                    <a:pt x="25" y="6"/>
                    <a:pt x="2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6" y="6"/>
                    <a:pt x="26" y="6"/>
                  </a:cubicBezTo>
                  <a:moveTo>
                    <a:pt x="25" y="6"/>
                  </a:move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5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7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5" y="6"/>
                    <a:pt x="2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moveTo>
                    <a:pt x="26" y="6"/>
                  </a:moveTo>
                  <a:cubicBezTo>
                    <a:pt x="26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3" y="3"/>
                    <a:pt x="43" y="3"/>
                  </a:cubicBezTo>
                  <a:moveTo>
                    <a:pt x="24" y="6"/>
                  </a:moveTo>
                  <a:cubicBezTo>
                    <a:pt x="24" y="6"/>
                    <a:pt x="26" y="6"/>
                    <a:pt x="26" y="6"/>
                  </a:cubicBezTo>
                  <a:cubicBezTo>
                    <a:pt x="25" y="6"/>
                    <a:pt x="25" y="6"/>
                    <a:pt x="24" y="6"/>
                  </a:cubicBezTo>
                  <a:moveTo>
                    <a:pt x="26" y="6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8" y="3"/>
                    <a:pt x="47" y="3"/>
                  </a:cubicBezTo>
                  <a:moveTo>
                    <a:pt x="24" y="6"/>
                  </a:moveTo>
                  <a:cubicBezTo>
                    <a:pt x="23" y="7"/>
                    <a:pt x="23" y="6"/>
                    <a:pt x="22" y="7"/>
                  </a:cubicBezTo>
                  <a:cubicBezTo>
                    <a:pt x="23" y="7"/>
                    <a:pt x="22" y="7"/>
                    <a:pt x="23" y="7"/>
                  </a:cubicBezTo>
                  <a:cubicBezTo>
                    <a:pt x="24" y="6"/>
                    <a:pt x="23" y="7"/>
                    <a:pt x="23" y="7"/>
                  </a:cubicBezTo>
                  <a:cubicBezTo>
                    <a:pt x="23" y="6"/>
                    <a:pt x="24" y="6"/>
                    <a:pt x="24" y="6"/>
                  </a:cubicBezTo>
                  <a:moveTo>
                    <a:pt x="16" y="8"/>
                  </a:moveTo>
                  <a:cubicBezTo>
                    <a:pt x="14" y="8"/>
                    <a:pt x="15" y="8"/>
                    <a:pt x="15" y="8"/>
                  </a:cubicBezTo>
                  <a:cubicBezTo>
                    <a:pt x="16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44" y="3"/>
                  </a:moveTo>
                  <a:cubicBezTo>
                    <a:pt x="44" y="3"/>
                    <a:pt x="46" y="3"/>
                    <a:pt x="46" y="3"/>
                  </a:cubicBezTo>
                  <a:cubicBezTo>
                    <a:pt x="46" y="3"/>
                    <a:pt x="46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lose/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5" y="5"/>
                    <a:pt x="34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31" y="5"/>
                    <a:pt x="29" y="6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moveTo>
                    <a:pt x="29" y="5"/>
                  </a:moveTo>
                  <a:cubicBezTo>
                    <a:pt x="29" y="6"/>
                    <a:pt x="29" y="5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31" y="5"/>
                    <a:pt x="29" y="6"/>
                    <a:pt x="30" y="5"/>
                  </a:cubicBezTo>
                  <a:cubicBezTo>
                    <a:pt x="30" y="5"/>
                    <a:pt x="30" y="5"/>
                    <a:pt x="29" y="5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moveTo>
                    <a:pt x="34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4" y="5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5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5" y="5"/>
                  </a:cubicBezTo>
                  <a:moveTo>
                    <a:pt x="34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2" y="5"/>
                    <a:pt x="33" y="5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30" y="5"/>
                    <a:pt x="29" y="6"/>
                  </a:cubicBezTo>
                  <a:moveTo>
                    <a:pt x="30" y="5"/>
                  </a:moveTo>
                  <a:cubicBezTo>
                    <a:pt x="29" y="6"/>
                    <a:pt x="28" y="6"/>
                    <a:pt x="28" y="6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0" y="5"/>
                    <a:pt x="31" y="5"/>
                    <a:pt x="30" y="5"/>
                  </a:cubicBezTo>
                  <a:cubicBezTo>
                    <a:pt x="29" y="5"/>
                    <a:pt x="30" y="5"/>
                    <a:pt x="29" y="6"/>
                  </a:cubicBezTo>
                  <a:cubicBezTo>
                    <a:pt x="29" y="6"/>
                    <a:pt x="30" y="5"/>
                    <a:pt x="30" y="5"/>
                  </a:cubicBezTo>
                  <a:moveTo>
                    <a:pt x="27" y="6"/>
                  </a:moveTo>
                  <a:cubicBezTo>
                    <a:pt x="26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32" y="5"/>
                  </a:moveTo>
                  <a:cubicBezTo>
                    <a:pt x="32" y="5"/>
                    <a:pt x="31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3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moveTo>
                    <a:pt x="30" y="5"/>
                  </a:moveTo>
                  <a:cubicBezTo>
                    <a:pt x="29" y="6"/>
                    <a:pt x="29" y="5"/>
                    <a:pt x="29" y="6"/>
                  </a:cubicBezTo>
                  <a:cubicBezTo>
                    <a:pt x="31" y="5"/>
                    <a:pt x="29" y="6"/>
                    <a:pt x="30" y="5"/>
                  </a:cubicBezTo>
                  <a:moveTo>
                    <a:pt x="35" y="5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39" y="4"/>
                    <a:pt x="40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40" y="4"/>
                    <a:pt x="40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5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5" y="5"/>
                  </a:cubicBezTo>
                  <a:moveTo>
                    <a:pt x="36" y="4"/>
                  </a:moveTo>
                  <a:cubicBezTo>
                    <a:pt x="36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7" y="4"/>
                    <a:pt x="37" y="4"/>
                    <a:pt x="36" y="4"/>
                  </a:cubicBezTo>
                  <a:moveTo>
                    <a:pt x="37" y="4"/>
                  </a:moveTo>
                  <a:cubicBezTo>
                    <a:pt x="37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7" y="4"/>
                    <a:pt x="38" y="4"/>
                    <a:pt x="37" y="4"/>
                  </a:cubicBezTo>
                  <a:moveTo>
                    <a:pt x="37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moveTo>
                    <a:pt x="39" y="4"/>
                  </a:moveTo>
                  <a:cubicBezTo>
                    <a:pt x="39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moveTo>
                    <a:pt x="36" y="4"/>
                  </a:moveTo>
                  <a:cubicBezTo>
                    <a:pt x="34" y="5"/>
                    <a:pt x="36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moveTo>
                    <a:pt x="25" y="6"/>
                  </a:moveTo>
                  <a:cubicBezTo>
                    <a:pt x="25" y="6"/>
                    <a:pt x="24" y="6"/>
                    <a:pt x="24" y="6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moveTo>
                    <a:pt x="32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35" y="5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29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29" y="6"/>
                  </a:cubicBezTo>
                  <a:moveTo>
                    <a:pt x="45" y="3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32" y="5"/>
                  </a:moveTo>
                  <a:cubicBezTo>
                    <a:pt x="33" y="5"/>
                    <a:pt x="32" y="5"/>
                    <a:pt x="33" y="5"/>
                  </a:cubicBezTo>
                  <a:cubicBezTo>
                    <a:pt x="32" y="5"/>
                    <a:pt x="33" y="5"/>
                    <a:pt x="32" y="5"/>
                  </a:cubicBezTo>
                  <a:cubicBezTo>
                    <a:pt x="31" y="5"/>
                    <a:pt x="33" y="5"/>
                    <a:pt x="32" y="5"/>
                  </a:cubicBezTo>
                  <a:moveTo>
                    <a:pt x="35" y="5"/>
                  </a:moveTo>
                  <a:cubicBezTo>
                    <a:pt x="35" y="5"/>
                    <a:pt x="34" y="5"/>
                    <a:pt x="34" y="5"/>
                  </a:cubicBezTo>
                  <a:cubicBezTo>
                    <a:pt x="35" y="5"/>
                    <a:pt x="34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5" y="5"/>
                    <a:pt x="35" y="5"/>
                  </a:cubicBezTo>
                  <a:moveTo>
                    <a:pt x="11" y="9"/>
                  </a:moveTo>
                  <a:cubicBezTo>
                    <a:pt x="12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5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5" y="8"/>
                    <a:pt x="15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6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6" y="8"/>
                    <a:pt x="15" y="8"/>
                    <a:pt x="14" y="8"/>
                  </a:cubicBezTo>
                  <a:cubicBezTo>
                    <a:pt x="14" y="8"/>
                    <a:pt x="14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11" y="9"/>
                    <a:pt x="10" y="9"/>
                  </a:cubicBezTo>
                  <a:cubicBezTo>
                    <a:pt x="9" y="9"/>
                    <a:pt x="10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10" y="9"/>
                    <a:pt x="11" y="9"/>
                  </a:cubicBezTo>
                  <a:moveTo>
                    <a:pt x="14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4" y="8"/>
                    <a:pt x="13" y="8"/>
                    <a:pt x="14" y="8"/>
                  </a:cubicBezTo>
                  <a:moveTo>
                    <a:pt x="13" y="8"/>
                  </a:moveTo>
                  <a:cubicBezTo>
                    <a:pt x="13" y="8"/>
                    <a:pt x="13" y="8"/>
                    <a:pt x="11" y="8"/>
                  </a:cubicBezTo>
                  <a:cubicBezTo>
                    <a:pt x="11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5" y="8"/>
                    <a:pt x="13" y="8"/>
                  </a:cubicBezTo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3" y="8"/>
                    <a:pt x="12" y="8"/>
                  </a:cubicBezTo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4" y="8"/>
                    <a:pt x="14" y="8"/>
                  </a:cubicBezTo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lnTo>
                    <a:pt x="11" y="8"/>
                  </a:lnTo>
                  <a:close/>
                  <a:moveTo>
                    <a:pt x="10" y="9"/>
                  </a:moveTo>
                  <a:cubicBezTo>
                    <a:pt x="10" y="9"/>
                    <a:pt x="12" y="8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10" y="9"/>
                    <a:pt x="9" y="9"/>
                  </a:cubicBezTo>
                  <a:moveTo>
                    <a:pt x="25" y="6"/>
                  </a:move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3" y="6"/>
                  </a:cubicBezTo>
                  <a:cubicBezTo>
                    <a:pt x="24" y="6"/>
                    <a:pt x="23" y="6"/>
                    <a:pt x="24" y="6"/>
                  </a:cubicBezTo>
                  <a:moveTo>
                    <a:pt x="24" y="6"/>
                  </a:moveTo>
                  <a:cubicBezTo>
                    <a:pt x="24" y="6"/>
                    <a:pt x="26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6" y="6"/>
                    <a:pt x="23" y="6"/>
                  </a:cubicBezTo>
                  <a:cubicBezTo>
                    <a:pt x="23" y="6"/>
                    <a:pt x="24" y="6"/>
                    <a:pt x="24" y="6"/>
                  </a:cubicBezTo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27" y="6"/>
                  </a:moveTo>
                  <a:cubicBezTo>
                    <a:pt x="26" y="6"/>
                    <a:pt x="27" y="6"/>
                    <a:pt x="26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6" y="6"/>
                    <a:pt x="25" y="6"/>
                    <a:pt x="27" y="6"/>
                  </a:cubicBezTo>
                  <a:moveTo>
                    <a:pt x="27" y="6"/>
                  </a:moveTo>
                  <a:cubicBezTo>
                    <a:pt x="27" y="6"/>
                    <a:pt x="26" y="6"/>
                    <a:pt x="26" y="6"/>
                  </a:cubicBezTo>
                  <a:cubicBezTo>
                    <a:pt x="27" y="6"/>
                    <a:pt x="27" y="6"/>
                    <a:pt x="27" y="6"/>
                  </a:cubicBezTo>
                  <a:close/>
                  <a:moveTo>
                    <a:pt x="26" y="6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moveTo>
                    <a:pt x="22" y="7"/>
                  </a:moveTo>
                  <a:cubicBezTo>
                    <a:pt x="22" y="7"/>
                    <a:pt x="21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moveTo>
                    <a:pt x="26" y="6"/>
                  </a:move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6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22" y="7"/>
                  </a:moveTo>
                  <a:cubicBezTo>
                    <a:pt x="21" y="7"/>
                    <a:pt x="22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moveTo>
                    <a:pt x="24" y="6"/>
                  </a:moveTo>
                  <a:cubicBezTo>
                    <a:pt x="25" y="6"/>
                    <a:pt x="24" y="6"/>
                    <a:pt x="25" y="6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5" y="6"/>
                    <a:pt x="25" y="6"/>
                    <a:pt x="24" y="6"/>
                  </a:cubicBezTo>
                  <a:moveTo>
                    <a:pt x="25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4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1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moveTo>
                    <a:pt x="27" y="6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6" y="6"/>
                    <a:pt x="27" y="6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28" y="6"/>
                  </a:moveTo>
                  <a:cubicBezTo>
                    <a:pt x="29" y="6"/>
                    <a:pt x="29" y="6"/>
                    <a:pt x="30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moveTo>
                    <a:pt x="29" y="6"/>
                  </a:moveTo>
                  <a:cubicBezTo>
                    <a:pt x="29" y="6"/>
                    <a:pt x="30" y="5"/>
                    <a:pt x="31" y="5"/>
                  </a:cubicBezTo>
                  <a:cubicBezTo>
                    <a:pt x="30" y="5"/>
                    <a:pt x="30" y="5"/>
                    <a:pt x="29" y="6"/>
                  </a:cubicBezTo>
                  <a:close/>
                  <a:moveTo>
                    <a:pt x="34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1" y="7"/>
                    <a:pt x="19" y="7"/>
                    <a:pt x="21" y="7"/>
                  </a:cubicBezTo>
                  <a:cubicBezTo>
                    <a:pt x="20" y="7"/>
                    <a:pt x="20" y="7"/>
                    <a:pt x="19" y="7"/>
                  </a:cubicBezTo>
                  <a:moveTo>
                    <a:pt x="19" y="7"/>
                  </a:move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7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moveTo>
                    <a:pt x="32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3" y="5"/>
                    <a:pt x="32" y="5"/>
                  </a:cubicBezTo>
                  <a:moveTo>
                    <a:pt x="28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1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29" y="6"/>
                    <a:pt x="30" y="5"/>
                  </a:cubicBezTo>
                  <a:cubicBezTo>
                    <a:pt x="29" y="6"/>
                    <a:pt x="31" y="5"/>
                    <a:pt x="28" y="6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2" y="7"/>
                    <a:pt x="21" y="7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4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moveTo>
                    <a:pt x="42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moveTo>
                    <a:pt x="48" y="2"/>
                  </a:moveTo>
                  <a:cubicBezTo>
                    <a:pt x="48" y="2"/>
                    <a:pt x="49" y="2"/>
                    <a:pt x="49" y="2"/>
                  </a:cubicBezTo>
                  <a:cubicBezTo>
                    <a:pt x="50" y="2"/>
                    <a:pt x="49" y="2"/>
                    <a:pt x="50" y="2"/>
                  </a:cubicBezTo>
                  <a:cubicBezTo>
                    <a:pt x="49" y="2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49" y="2"/>
                    <a:pt x="50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8" y="2"/>
                  </a:cubicBezTo>
                  <a:moveTo>
                    <a:pt x="42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3" y="3"/>
                    <a:pt x="42" y="3"/>
                  </a:cubicBezTo>
                  <a:moveTo>
                    <a:pt x="46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5" y="3"/>
                    <a:pt x="44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46" y="3"/>
                  </a:move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6" y="3"/>
                  </a:cubicBezTo>
                  <a:moveTo>
                    <a:pt x="42" y="3"/>
                  </a:moveTo>
                  <a:cubicBezTo>
                    <a:pt x="42" y="3"/>
                    <a:pt x="42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2" y="3"/>
                    <a:pt x="42" y="3"/>
                  </a:cubicBezTo>
                  <a:moveTo>
                    <a:pt x="47" y="3"/>
                  </a:moveTo>
                  <a:cubicBezTo>
                    <a:pt x="47" y="3"/>
                    <a:pt x="46" y="3"/>
                    <a:pt x="45" y="3"/>
                  </a:cubicBezTo>
                  <a:cubicBezTo>
                    <a:pt x="45" y="3"/>
                    <a:pt x="46" y="3"/>
                    <a:pt x="47" y="3"/>
                  </a:cubicBezTo>
                  <a:moveTo>
                    <a:pt x="50" y="2"/>
                  </a:move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moveTo>
                    <a:pt x="50" y="2"/>
                  </a:moveTo>
                  <a:cubicBezTo>
                    <a:pt x="51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7" y="3"/>
                    <a:pt x="49" y="2"/>
                    <a:pt x="49" y="2"/>
                  </a:cubicBezTo>
                  <a:cubicBezTo>
                    <a:pt x="48" y="2"/>
                    <a:pt x="48" y="3"/>
                    <a:pt x="47" y="3"/>
                  </a:cubicBezTo>
                  <a:cubicBezTo>
                    <a:pt x="48" y="2"/>
                    <a:pt x="48" y="3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moveTo>
                    <a:pt x="49" y="2"/>
                  </a:moveTo>
                  <a:cubicBezTo>
                    <a:pt x="49" y="2"/>
                    <a:pt x="49" y="2"/>
                    <a:pt x="50" y="2"/>
                  </a:cubicBezTo>
                  <a:cubicBezTo>
                    <a:pt x="50" y="2"/>
                    <a:pt x="50" y="2"/>
                    <a:pt x="49" y="2"/>
                  </a:cubicBezTo>
                  <a:moveTo>
                    <a:pt x="42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moveTo>
                    <a:pt x="44" y="3"/>
                  </a:moveTo>
                  <a:cubicBezTo>
                    <a:pt x="43" y="3"/>
                    <a:pt x="44" y="3"/>
                    <a:pt x="43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1" y="4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moveTo>
                    <a:pt x="42" y="4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4"/>
                    <a:pt x="41" y="4"/>
                  </a:cubicBezTo>
                  <a:cubicBezTo>
                    <a:pt x="41" y="4"/>
                    <a:pt x="42" y="4"/>
                    <a:pt x="42" y="4"/>
                  </a:cubicBezTo>
                  <a:moveTo>
                    <a:pt x="36" y="4"/>
                  </a:moveTo>
                  <a:cubicBezTo>
                    <a:pt x="38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7" y="4"/>
                  </a:cubicBezTo>
                  <a:moveTo>
                    <a:pt x="40" y="4"/>
                  </a:move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40" y="4"/>
                    <a:pt x="41" y="4"/>
                    <a:pt x="40" y="4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4" y="3"/>
                    <a:pt x="43" y="3"/>
                    <a:pt x="43" y="3"/>
                  </a:cubicBezTo>
                  <a:moveTo>
                    <a:pt x="48" y="3"/>
                  </a:move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50" y="2"/>
                    <a:pt x="49" y="2"/>
                    <a:pt x="50" y="2"/>
                  </a:cubicBezTo>
                  <a:cubicBezTo>
                    <a:pt x="50" y="2"/>
                    <a:pt x="49" y="2"/>
                    <a:pt x="49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8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8" y="3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41" y="4"/>
                    <a:pt x="16" y="8"/>
                    <a:pt x="15" y="8"/>
                  </a:cubicBezTo>
                  <a:cubicBezTo>
                    <a:pt x="15" y="8"/>
                    <a:pt x="15" y="8"/>
                    <a:pt x="16" y="8"/>
                  </a:cubicBezTo>
                  <a:cubicBezTo>
                    <a:pt x="16" y="8"/>
                    <a:pt x="15" y="8"/>
                    <a:pt x="16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5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8" y="7"/>
                    <a:pt x="18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2" y="7"/>
                    <a:pt x="21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8" y="7"/>
                    <a:pt x="19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9" y="7"/>
                    <a:pt x="18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1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19" y="7"/>
                    <a:pt x="19" y="7"/>
                  </a:cubicBezTo>
                  <a:cubicBezTo>
                    <a:pt x="19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1" y="7"/>
                    <a:pt x="20" y="7"/>
                  </a:cubicBezTo>
                  <a:cubicBezTo>
                    <a:pt x="19" y="7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7" y="7"/>
                    <a:pt x="20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8" y="7"/>
                    <a:pt x="19" y="7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8" y="7"/>
                    <a:pt x="17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6" y="8"/>
                    <a:pt x="17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7" y="7"/>
                    <a:pt x="17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7" y="7"/>
                    <a:pt x="17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6" y="8"/>
                    <a:pt x="18" y="7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8"/>
                    <a:pt x="13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5" y="8"/>
                    <a:pt x="16" y="8"/>
                    <a:pt x="15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4" y="8"/>
                  </a:cubicBezTo>
                  <a:cubicBezTo>
                    <a:pt x="14" y="8"/>
                    <a:pt x="15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3" y="8"/>
                    <a:pt x="12" y="8"/>
                  </a:cubicBezTo>
                  <a:cubicBezTo>
                    <a:pt x="12" y="8"/>
                    <a:pt x="13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1" y="8"/>
                    <a:pt x="12" y="8"/>
                    <a:pt x="11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8"/>
                    <a:pt x="17" y="8"/>
                    <a:pt x="18" y="7"/>
                  </a:cubicBezTo>
                  <a:cubicBezTo>
                    <a:pt x="17" y="7"/>
                    <a:pt x="17" y="7"/>
                    <a:pt x="17" y="8"/>
                  </a:cubicBezTo>
                  <a:cubicBezTo>
                    <a:pt x="17" y="8"/>
                    <a:pt x="17" y="7"/>
                    <a:pt x="17" y="7"/>
                  </a:cubicBezTo>
                  <a:cubicBezTo>
                    <a:pt x="17" y="8"/>
                    <a:pt x="17" y="7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6" y="8"/>
                    <a:pt x="16" y="8"/>
                    <a:pt x="17" y="7"/>
                  </a:cubicBezTo>
                  <a:cubicBezTo>
                    <a:pt x="18" y="7"/>
                    <a:pt x="20" y="7"/>
                    <a:pt x="20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2" y="5"/>
                    <a:pt x="32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2" y="5"/>
                    <a:pt x="33" y="5"/>
                    <a:pt x="34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7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3"/>
                    <a:pt x="41" y="4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4"/>
                    <a:pt x="43" y="3"/>
                    <a:pt x="41" y="4"/>
                  </a:cubicBezTo>
                  <a:cubicBezTo>
                    <a:pt x="41" y="4"/>
                    <a:pt x="41" y="4"/>
                    <a:pt x="42" y="3"/>
                  </a:cubicBezTo>
                  <a:cubicBezTo>
                    <a:pt x="41" y="4"/>
                    <a:pt x="42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41" y="4"/>
                    <a:pt x="41" y="4"/>
                    <a:pt x="42" y="3"/>
                  </a:cubicBezTo>
                  <a:cubicBezTo>
                    <a:pt x="42" y="3"/>
                    <a:pt x="41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1" y="4"/>
                    <a:pt x="41" y="4"/>
                  </a:cubicBezTo>
                  <a:cubicBezTo>
                    <a:pt x="42" y="3"/>
                    <a:pt x="40" y="4"/>
                    <a:pt x="42" y="3"/>
                  </a:cubicBezTo>
                  <a:cubicBezTo>
                    <a:pt x="42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ubicBezTo>
                    <a:pt x="40" y="4"/>
                    <a:pt x="40" y="4"/>
                    <a:pt x="41" y="4"/>
                  </a:cubicBezTo>
                  <a:cubicBezTo>
                    <a:pt x="39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ubicBezTo>
                    <a:pt x="40" y="4"/>
                    <a:pt x="40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4"/>
                    <a:pt x="42" y="3"/>
                    <a:pt x="41" y="4"/>
                  </a:cubicBezTo>
                  <a:cubicBezTo>
                    <a:pt x="41" y="4"/>
                    <a:pt x="42" y="4"/>
                    <a:pt x="42" y="3"/>
                  </a:cubicBezTo>
                  <a:cubicBezTo>
                    <a:pt x="42" y="4"/>
                    <a:pt x="41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2" y="3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6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ubicBezTo>
                    <a:pt x="41" y="4"/>
                    <a:pt x="41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41" y="4"/>
                    <a:pt x="42" y="4"/>
                    <a:pt x="42" y="4"/>
                  </a:cubicBezTo>
                  <a:cubicBezTo>
                    <a:pt x="42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3"/>
                  </a:cubicBezTo>
                  <a:cubicBezTo>
                    <a:pt x="42" y="4"/>
                    <a:pt x="41" y="4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2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6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2" y="3"/>
                  </a:cubicBezTo>
                  <a:cubicBezTo>
                    <a:pt x="43" y="3"/>
                    <a:pt x="44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6" y="3"/>
                    <a:pt x="46" y="3"/>
                    <a:pt x="47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6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1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1" y="4"/>
                    <a:pt x="40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8" y="4"/>
                    <a:pt x="37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5" y="5"/>
                    <a:pt x="34" y="5"/>
                  </a:cubicBezTo>
                  <a:cubicBezTo>
                    <a:pt x="35" y="5"/>
                    <a:pt x="35" y="5"/>
                    <a:pt x="36" y="5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4"/>
                    <a:pt x="36" y="4"/>
                    <a:pt x="36" y="5"/>
                  </a:cubicBezTo>
                  <a:cubicBezTo>
                    <a:pt x="36" y="5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7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5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5" y="5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7" y="4"/>
                    <a:pt x="36" y="5"/>
                    <a:pt x="36" y="4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5"/>
                    <a:pt x="36" y="5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7" y="4"/>
                    <a:pt x="38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5" y="5"/>
                    <a:pt x="36" y="5"/>
                    <a:pt x="35" y="5"/>
                  </a:cubicBezTo>
                  <a:cubicBezTo>
                    <a:pt x="35" y="5"/>
                    <a:pt x="34" y="5"/>
                    <a:pt x="34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5" y="5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5"/>
                    <a:pt x="35" y="5"/>
                    <a:pt x="35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0" y="5"/>
                    <a:pt x="36" y="4"/>
                  </a:cubicBezTo>
                  <a:cubicBezTo>
                    <a:pt x="27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1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30" y="5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1" y="5"/>
                    <a:pt x="30" y="5"/>
                    <a:pt x="31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5"/>
                    <a:pt x="29" y="6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9" y="6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9" y="6"/>
                    <a:pt x="28" y="6"/>
                  </a:cubicBezTo>
                  <a:cubicBezTo>
                    <a:pt x="29" y="6"/>
                    <a:pt x="28" y="6"/>
                    <a:pt x="29" y="6"/>
                  </a:cubicBezTo>
                  <a:cubicBezTo>
                    <a:pt x="29" y="6"/>
                    <a:pt x="28" y="6"/>
                    <a:pt x="28" y="6"/>
                  </a:cubicBezTo>
                  <a:cubicBezTo>
                    <a:pt x="29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29" y="6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1" y="5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8" y="6"/>
                    <a:pt x="29" y="6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0" y="5"/>
                    <a:pt x="31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6"/>
                    <a:pt x="29" y="6"/>
                    <a:pt x="28" y="6"/>
                  </a:cubicBezTo>
                  <a:cubicBezTo>
                    <a:pt x="27" y="6"/>
                    <a:pt x="28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7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3" y="7"/>
                    <a:pt x="23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1" y="7"/>
                    <a:pt x="22" y="7"/>
                  </a:cubicBezTo>
                  <a:cubicBezTo>
                    <a:pt x="23" y="7"/>
                    <a:pt x="22" y="7"/>
                    <a:pt x="23" y="7"/>
                  </a:cubicBezTo>
                  <a:cubicBezTo>
                    <a:pt x="23" y="6"/>
                    <a:pt x="23" y="7"/>
                    <a:pt x="23" y="7"/>
                  </a:cubicBezTo>
                  <a:cubicBezTo>
                    <a:pt x="23" y="7"/>
                    <a:pt x="24" y="6"/>
                    <a:pt x="24" y="6"/>
                  </a:cubicBezTo>
                  <a:cubicBezTo>
                    <a:pt x="24" y="6"/>
                    <a:pt x="24" y="6"/>
                    <a:pt x="23" y="7"/>
                  </a:cubicBezTo>
                  <a:cubicBezTo>
                    <a:pt x="23" y="6"/>
                    <a:pt x="23" y="7"/>
                    <a:pt x="23" y="7"/>
                  </a:cubicBezTo>
                  <a:cubicBezTo>
                    <a:pt x="23" y="7"/>
                    <a:pt x="24" y="6"/>
                    <a:pt x="24" y="6"/>
                  </a:cubicBezTo>
                  <a:cubicBezTo>
                    <a:pt x="25" y="6"/>
                    <a:pt x="23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4" y="6"/>
                    <a:pt x="23" y="7"/>
                  </a:cubicBezTo>
                  <a:cubicBezTo>
                    <a:pt x="27" y="6"/>
                    <a:pt x="38" y="4"/>
                    <a:pt x="42" y="4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2" y="4"/>
                    <a:pt x="43" y="3"/>
                    <a:pt x="41" y="4"/>
                  </a:cubicBezTo>
                  <a:cubicBezTo>
                    <a:pt x="41" y="4"/>
                    <a:pt x="42" y="4"/>
                    <a:pt x="41" y="4"/>
                  </a:cubicBezTo>
                  <a:cubicBezTo>
                    <a:pt x="41" y="4"/>
                    <a:pt x="42" y="4"/>
                    <a:pt x="42" y="3"/>
                  </a:cubicBezTo>
                  <a:cubicBezTo>
                    <a:pt x="42" y="3"/>
                    <a:pt x="42" y="3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2" y="3"/>
                    <a:pt x="42" y="3"/>
                  </a:cubicBezTo>
                  <a:cubicBezTo>
                    <a:pt x="42" y="3"/>
                    <a:pt x="42" y="3"/>
                    <a:pt x="41" y="4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3"/>
                    <a:pt x="41" y="4"/>
                    <a:pt x="42" y="3"/>
                  </a:cubicBezTo>
                  <a:cubicBezTo>
                    <a:pt x="42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2" y="3"/>
                  </a:cubicBezTo>
                  <a:cubicBezTo>
                    <a:pt x="43" y="3"/>
                    <a:pt x="44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8" y="3"/>
                    <a:pt x="48" y="3"/>
                  </a:cubicBezTo>
                  <a:cubicBezTo>
                    <a:pt x="48" y="3"/>
                    <a:pt x="49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2"/>
                    <a:pt x="48" y="3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42" y="4"/>
                    <a:pt x="22" y="7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7" y="8"/>
                    <a:pt x="17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7" y="8"/>
                    <a:pt x="17" y="7"/>
                  </a:cubicBezTo>
                  <a:cubicBezTo>
                    <a:pt x="17" y="8"/>
                    <a:pt x="17" y="7"/>
                    <a:pt x="16" y="8"/>
                  </a:cubicBezTo>
                  <a:cubicBezTo>
                    <a:pt x="16" y="8"/>
                    <a:pt x="16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7" y="8"/>
                    <a:pt x="18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7"/>
                  </a:cubicBezTo>
                  <a:cubicBezTo>
                    <a:pt x="17" y="7"/>
                    <a:pt x="17" y="8"/>
                    <a:pt x="16" y="8"/>
                  </a:cubicBezTo>
                  <a:cubicBezTo>
                    <a:pt x="16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7" y="8"/>
                    <a:pt x="17" y="8"/>
                    <a:pt x="18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7" y="7"/>
                    <a:pt x="17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9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8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2" y="7"/>
                    <a:pt x="21" y="7"/>
                  </a:cubicBezTo>
                  <a:cubicBezTo>
                    <a:pt x="22" y="7"/>
                    <a:pt x="22" y="7"/>
                    <a:pt x="23" y="7"/>
                  </a:cubicBezTo>
                  <a:cubicBezTo>
                    <a:pt x="23" y="7"/>
                    <a:pt x="22" y="7"/>
                    <a:pt x="21" y="7"/>
                  </a:cubicBezTo>
                  <a:cubicBezTo>
                    <a:pt x="22" y="7"/>
                    <a:pt x="22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7"/>
                    <a:pt x="24" y="6"/>
                  </a:cubicBezTo>
                  <a:cubicBezTo>
                    <a:pt x="23" y="6"/>
                    <a:pt x="23" y="6"/>
                    <a:pt x="23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6"/>
                    <a:pt x="23" y="7"/>
                  </a:cubicBezTo>
                  <a:cubicBezTo>
                    <a:pt x="23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6" y="6"/>
                    <a:pt x="26" y="6"/>
                    <a:pt x="27" y="6"/>
                  </a:cubicBezTo>
                  <a:cubicBezTo>
                    <a:pt x="27" y="6"/>
                    <a:pt x="28" y="6"/>
                    <a:pt x="26" y="6"/>
                  </a:cubicBezTo>
                  <a:cubicBezTo>
                    <a:pt x="26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6" y="6"/>
                    <a:pt x="28" y="6"/>
                  </a:cubicBezTo>
                  <a:cubicBezTo>
                    <a:pt x="27" y="6"/>
                    <a:pt x="27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9" y="6"/>
                    <a:pt x="30" y="5"/>
                  </a:cubicBezTo>
                  <a:cubicBezTo>
                    <a:pt x="30" y="5"/>
                    <a:pt x="29" y="6"/>
                    <a:pt x="28" y="6"/>
                  </a:cubicBezTo>
                  <a:cubicBezTo>
                    <a:pt x="29" y="6"/>
                    <a:pt x="28" y="6"/>
                    <a:pt x="29" y="6"/>
                  </a:cubicBezTo>
                  <a:cubicBezTo>
                    <a:pt x="29" y="6"/>
                    <a:pt x="30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2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1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1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0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8" y="6"/>
                    <a:pt x="27" y="6"/>
                  </a:cubicBezTo>
                  <a:cubicBezTo>
                    <a:pt x="26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7"/>
                    <a:pt x="24" y="6"/>
                    <a:pt x="23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3" y="7"/>
                    <a:pt x="24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19" y="7"/>
                    <a:pt x="21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9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0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2" y="7"/>
                    <a:pt x="22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2" y="7"/>
                    <a:pt x="22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1" y="7"/>
                    <a:pt x="21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2" y="7"/>
                    <a:pt x="21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1" y="7"/>
                    <a:pt x="20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1" y="7"/>
                    <a:pt x="22" y="7"/>
                    <a:pt x="20" y="7"/>
                  </a:cubicBezTo>
                  <a:cubicBezTo>
                    <a:pt x="21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3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6"/>
                    <a:pt x="23" y="6"/>
                  </a:cubicBezTo>
                  <a:cubicBezTo>
                    <a:pt x="22" y="7"/>
                    <a:pt x="23" y="7"/>
                    <a:pt x="22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1" y="7"/>
                    <a:pt x="22" y="7"/>
                  </a:cubicBezTo>
                  <a:cubicBezTo>
                    <a:pt x="22" y="7"/>
                    <a:pt x="21" y="7"/>
                    <a:pt x="21" y="7"/>
                  </a:cubicBezTo>
                  <a:cubicBezTo>
                    <a:pt x="22" y="7"/>
                    <a:pt x="24" y="6"/>
                    <a:pt x="24" y="6"/>
                  </a:cubicBezTo>
                  <a:cubicBezTo>
                    <a:pt x="24" y="6"/>
                    <a:pt x="25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4" y="6"/>
                    <a:pt x="25" y="6"/>
                    <a:pt x="24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6" y="6"/>
                    <a:pt x="27" y="6"/>
                    <a:pt x="27" y="6"/>
                  </a:cubicBezTo>
                  <a:cubicBezTo>
                    <a:pt x="27" y="6"/>
                    <a:pt x="27" y="6"/>
                    <a:pt x="28" y="6"/>
                  </a:cubicBezTo>
                  <a:cubicBezTo>
                    <a:pt x="29" y="6"/>
                    <a:pt x="29" y="6"/>
                    <a:pt x="30" y="5"/>
                  </a:cubicBezTo>
                  <a:cubicBezTo>
                    <a:pt x="29" y="6"/>
                    <a:pt x="29" y="5"/>
                    <a:pt x="31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9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8" y="6"/>
                  </a:cubicBezTo>
                  <a:cubicBezTo>
                    <a:pt x="28" y="6"/>
                    <a:pt x="28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6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9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3" y="5"/>
                    <a:pt x="32" y="5"/>
                    <a:pt x="33" y="5"/>
                  </a:cubicBezTo>
                  <a:cubicBezTo>
                    <a:pt x="33" y="5"/>
                    <a:pt x="34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9" y="6"/>
                    <a:pt x="28" y="6"/>
                  </a:cubicBezTo>
                  <a:cubicBezTo>
                    <a:pt x="28" y="6"/>
                    <a:pt x="28" y="6"/>
                    <a:pt x="29" y="6"/>
                  </a:cubicBezTo>
                  <a:cubicBezTo>
                    <a:pt x="29" y="6"/>
                    <a:pt x="28" y="6"/>
                    <a:pt x="28" y="6"/>
                  </a:cubicBezTo>
                  <a:cubicBezTo>
                    <a:pt x="28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7" y="4"/>
                    <a:pt x="38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7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40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40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8" y="4"/>
                    <a:pt x="40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2" y="4"/>
                    <a:pt x="41" y="4"/>
                    <a:pt x="43" y="3"/>
                  </a:cubicBezTo>
                  <a:cubicBezTo>
                    <a:pt x="43" y="3"/>
                    <a:pt x="42" y="3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2" y="4"/>
                    <a:pt x="41" y="4"/>
                  </a:cubicBezTo>
                  <a:cubicBezTo>
                    <a:pt x="43" y="3"/>
                    <a:pt x="41" y="4"/>
                    <a:pt x="43" y="3"/>
                  </a:cubicBezTo>
                  <a:cubicBezTo>
                    <a:pt x="43" y="3"/>
                    <a:pt x="41" y="4"/>
                    <a:pt x="42" y="3"/>
                  </a:cubicBezTo>
                  <a:cubicBezTo>
                    <a:pt x="41" y="4"/>
                    <a:pt x="42" y="4"/>
                    <a:pt x="41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2" y="4"/>
                    <a:pt x="42" y="4"/>
                    <a:pt x="43" y="3"/>
                  </a:cubicBezTo>
                  <a:cubicBezTo>
                    <a:pt x="43" y="3"/>
                    <a:pt x="42" y="3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3"/>
                    <a:pt x="42" y="3"/>
                    <a:pt x="43" y="3"/>
                  </a:cubicBezTo>
                  <a:cubicBezTo>
                    <a:pt x="42" y="3"/>
                    <a:pt x="42" y="3"/>
                    <a:pt x="41" y="4"/>
                  </a:cubicBezTo>
                  <a:cubicBezTo>
                    <a:pt x="41" y="4"/>
                    <a:pt x="42" y="3"/>
                    <a:pt x="43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4"/>
                    <a:pt x="42" y="4"/>
                    <a:pt x="42" y="4"/>
                  </a:cubicBezTo>
                  <a:cubicBezTo>
                    <a:pt x="42" y="4"/>
                    <a:pt x="42" y="4"/>
                    <a:pt x="41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3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3" y="3"/>
                    <a:pt x="43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4" y="3"/>
                    <a:pt x="43" y="3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5" y="3"/>
                    <a:pt x="44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8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48" y="2"/>
                    <a:pt x="48" y="3"/>
                  </a:cubicBezTo>
                  <a:cubicBezTo>
                    <a:pt x="47" y="3"/>
                    <a:pt x="48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6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6" y="3"/>
                    <a:pt x="45" y="3"/>
                  </a:cubicBezTo>
                  <a:cubicBezTo>
                    <a:pt x="45" y="3"/>
                    <a:pt x="46" y="3"/>
                    <a:pt x="45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5" y="3"/>
                    <a:pt x="44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6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8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6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7" y="3"/>
                    <a:pt x="47" y="3"/>
                  </a:cubicBezTo>
                  <a:cubicBezTo>
                    <a:pt x="48" y="3"/>
                    <a:pt x="47" y="3"/>
                    <a:pt x="48" y="3"/>
                  </a:cubicBezTo>
                  <a:cubicBezTo>
                    <a:pt x="48" y="2"/>
                    <a:pt x="47" y="3"/>
                    <a:pt x="49" y="2"/>
                  </a:cubicBezTo>
                  <a:cubicBezTo>
                    <a:pt x="49" y="2"/>
                    <a:pt x="48" y="2"/>
                    <a:pt x="48" y="3"/>
                  </a:cubicBezTo>
                  <a:close/>
                  <a:moveTo>
                    <a:pt x="50" y="2"/>
                  </a:moveTo>
                  <a:cubicBezTo>
                    <a:pt x="49" y="2"/>
                    <a:pt x="48" y="2"/>
                    <a:pt x="48" y="2"/>
                  </a:cubicBezTo>
                  <a:cubicBezTo>
                    <a:pt x="50" y="2"/>
                    <a:pt x="50" y="2"/>
                    <a:pt x="50" y="2"/>
                  </a:cubicBezTo>
                  <a:close/>
                  <a:moveTo>
                    <a:pt x="46" y="3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8" y="3"/>
                    <a:pt x="48" y="3"/>
                  </a:cubicBezTo>
                  <a:cubicBezTo>
                    <a:pt x="46" y="3"/>
                    <a:pt x="47" y="3"/>
                    <a:pt x="46" y="3"/>
                  </a:cubicBezTo>
                  <a:moveTo>
                    <a:pt x="45" y="3"/>
                  </a:moveTo>
                  <a:cubicBezTo>
                    <a:pt x="45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1" y="5"/>
                    <a:pt x="32" y="5"/>
                    <a:pt x="32" y="5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moveTo>
                    <a:pt x="34" y="5"/>
                  </a:moveTo>
                  <a:cubicBezTo>
                    <a:pt x="35" y="5"/>
                    <a:pt x="36" y="4"/>
                    <a:pt x="36" y="4"/>
                  </a:cubicBezTo>
                  <a:cubicBezTo>
                    <a:pt x="36" y="4"/>
                    <a:pt x="35" y="5"/>
                    <a:pt x="34" y="5"/>
                  </a:cubicBezTo>
                  <a:moveTo>
                    <a:pt x="33" y="5"/>
                  </a:moveTo>
                  <a:cubicBezTo>
                    <a:pt x="34" y="5"/>
                    <a:pt x="35" y="5"/>
                    <a:pt x="35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moveTo>
                    <a:pt x="34" y="5"/>
                  </a:move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4" y="5"/>
                  </a:cubicBezTo>
                  <a:moveTo>
                    <a:pt x="30" y="5"/>
                  </a:moveTo>
                  <a:cubicBezTo>
                    <a:pt x="31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25" y="6"/>
                  </a:move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lnTo>
                    <a:pt x="25" y="6"/>
                  </a:ln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4" y="6"/>
                  </a:moveTo>
                  <a:cubicBezTo>
                    <a:pt x="24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moveTo>
                    <a:pt x="24" y="6"/>
                  </a:moveTo>
                  <a:cubicBezTo>
                    <a:pt x="25" y="6"/>
                    <a:pt x="23" y="7"/>
                    <a:pt x="24" y="6"/>
                  </a:cubicBezTo>
                  <a:cubicBezTo>
                    <a:pt x="23" y="7"/>
                    <a:pt x="24" y="6"/>
                    <a:pt x="24" y="6"/>
                  </a:cubicBezTo>
                  <a:moveTo>
                    <a:pt x="21" y="7"/>
                  </a:moveTo>
                  <a:cubicBezTo>
                    <a:pt x="21" y="7"/>
                    <a:pt x="22" y="7"/>
                    <a:pt x="21" y="7"/>
                  </a:cubicBezTo>
                  <a:cubicBezTo>
                    <a:pt x="21" y="7"/>
                    <a:pt x="20" y="7"/>
                    <a:pt x="21" y="7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4" y="5"/>
                    <a:pt x="34" y="5"/>
                  </a:cubicBezTo>
                  <a:moveTo>
                    <a:pt x="29" y="6"/>
                  </a:moveTo>
                  <a:cubicBezTo>
                    <a:pt x="30" y="5"/>
                    <a:pt x="29" y="6"/>
                    <a:pt x="29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moveTo>
                    <a:pt x="35" y="5"/>
                  </a:moveTo>
                  <a:cubicBezTo>
                    <a:pt x="35" y="5"/>
                    <a:pt x="34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5" y="5"/>
                    <a:pt x="36" y="4"/>
                    <a:pt x="35" y="5"/>
                  </a:cubicBezTo>
                  <a:moveTo>
                    <a:pt x="34" y="5"/>
                  </a:moveTo>
                  <a:cubicBezTo>
                    <a:pt x="32" y="5"/>
                    <a:pt x="34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2" y="5"/>
                    <a:pt x="34" y="5"/>
                  </a:cubicBezTo>
                  <a:moveTo>
                    <a:pt x="38" y="4"/>
                  </a:move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4"/>
                    <a:pt x="36" y="4"/>
                    <a:pt x="38" y="4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moveTo>
                    <a:pt x="35" y="5"/>
                  </a:moveTo>
                  <a:cubicBezTo>
                    <a:pt x="35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4" y="5"/>
                    <a:pt x="35" y="5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moveTo>
                    <a:pt x="36" y="4"/>
                  </a:moveTo>
                  <a:cubicBezTo>
                    <a:pt x="36" y="4"/>
                    <a:pt x="36" y="4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5" y="5"/>
                    <a:pt x="35" y="5"/>
                  </a:cubicBezTo>
                  <a:cubicBezTo>
                    <a:pt x="36" y="4"/>
                    <a:pt x="36" y="5"/>
                    <a:pt x="36" y="4"/>
                  </a:cubicBezTo>
                  <a:cubicBezTo>
                    <a:pt x="36" y="4"/>
                    <a:pt x="36" y="4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4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moveTo>
                    <a:pt x="36" y="4"/>
                  </a:move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lose/>
                  <a:moveTo>
                    <a:pt x="32" y="5"/>
                  </a:move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1" y="5"/>
                    <a:pt x="32" y="5"/>
                  </a:cubicBezTo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33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moveTo>
                    <a:pt x="31" y="5"/>
                  </a:moveTo>
                  <a:cubicBezTo>
                    <a:pt x="31" y="5"/>
                    <a:pt x="32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moveTo>
                    <a:pt x="37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6" y="4"/>
                    <a:pt x="38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lose/>
                  <a:moveTo>
                    <a:pt x="37" y="4"/>
                  </a:moveTo>
                  <a:cubicBezTo>
                    <a:pt x="37" y="4"/>
                    <a:pt x="37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0" y="5"/>
                    <a:pt x="31" y="5"/>
                  </a:cubicBezTo>
                  <a:moveTo>
                    <a:pt x="37" y="4"/>
                  </a:moveTo>
                  <a:cubicBezTo>
                    <a:pt x="37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lose/>
                  <a:moveTo>
                    <a:pt x="31" y="5"/>
                  </a:moveTo>
                  <a:cubicBezTo>
                    <a:pt x="31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30" y="5"/>
                    <a:pt x="30" y="5"/>
                    <a:pt x="31" y="5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moveTo>
                    <a:pt x="35" y="5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7" y="4"/>
                    <a:pt x="36" y="4"/>
                  </a:cubicBezTo>
                  <a:cubicBezTo>
                    <a:pt x="36" y="5"/>
                    <a:pt x="35" y="5"/>
                    <a:pt x="35" y="5"/>
                  </a:cubicBezTo>
                  <a:cubicBezTo>
                    <a:pt x="37" y="4"/>
                    <a:pt x="38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4" y="5"/>
                    <a:pt x="35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5"/>
                    <a:pt x="29" y="6"/>
                  </a:cubicBezTo>
                  <a:cubicBezTo>
                    <a:pt x="30" y="5"/>
                    <a:pt x="30" y="5"/>
                    <a:pt x="31" y="5"/>
                  </a:cubicBezTo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2" y="5"/>
                    <a:pt x="33" y="5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4" y="5"/>
                    <a:pt x="35" y="5"/>
                  </a:cubicBezTo>
                  <a:moveTo>
                    <a:pt x="32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3" y="5"/>
                    <a:pt x="32" y="5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4" y="5"/>
                    <a:pt x="33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6" y="4"/>
                    <a:pt x="35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5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33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1" y="5"/>
                    <a:pt x="31" y="5"/>
                  </a:cubicBezTo>
                  <a:lnTo>
                    <a:pt x="33" y="5"/>
                  </a:lnTo>
                  <a:close/>
                  <a:moveTo>
                    <a:pt x="32" y="5"/>
                  </a:move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moveTo>
                    <a:pt x="35" y="5"/>
                  </a:moveTo>
                  <a:cubicBezTo>
                    <a:pt x="34" y="5"/>
                    <a:pt x="35" y="5"/>
                    <a:pt x="34" y="5"/>
                  </a:cubicBezTo>
                  <a:cubicBezTo>
                    <a:pt x="34" y="5"/>
                    <a:pt x="34" y="5"/>
                    <a:pt x="35" y="5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33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moveTo>
                    <a:pt x="29" y="6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31" y="5"/>
                  </a:move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33" y="5"/>
                  </a:moveTo>
                  <a:cubicBezTo>
                    <a:pt x="32" y="5"/>
                    <a:pt x="33" y="5"/>
                    <a:pt x="32" y="5"/>
                  </a:cubicBezTo>
                  <a:cubicBezTo>
                    <a:pt x="32" y="5"/>
                    <a:pt x="32" y="5"/>
                    <a:pt x="33" y="5"/>
                  </a:cubicBezTo>
                  <a:moveTo>
                    <a:pt x="26" y="6"/>
                  </a:moveTo>
                  <a:cubicBezTo>
                    <a:pt x="26" y="6"/>
                    <a:pt x="26" y="6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26" y="6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5" y="6"/>
                    <a:pt x="26" y="6"/>
                  </a:cubicBezTo>
                  <a:moveTo>
                    <a:pt x="23" y="7"/>
                  </a:moveTo>
                  <a:cubicBezTo>
                    <a:pt x="24" y="6"/>
                    <a:pt x="25" y="6"/>
                    <a:pt x="25" y="6"/>
                  </a:cubicBezTo>
                  <a:cubicBezTo>
                    <a:pt x="23" y="6"/>
                    <a:pt x="23" y="6"/>
                    <a:pt x="23" y="7"/>
                  </a:cubicBezTo>
                  <a:moveTo>
                    <a:pt x="24" y="6"/>
                  </a:moveTo>
                  <a:cubicBezTo>
                    <a:pt x="25" y="6"/>
                    <a:pt x="26" y="6"/>
                    <a:pt x="26" y="6"/>
                  </a:cubicBezTo>
                  <a:cubicBezTo>
                    <a:pt x="25" y="6"/>
                    <a:pt x="25" y="6"/>
                    <a:pt x="24" y="6"/>
                  </a:cubicBezTo>
                  <a:moveTo>
                    <a:pt x="25" y="6"/>
                  </a:move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21" y="7"/>
                  </a:moveTo>
                  <a:cubicBezTo>
                    <a:pt x="22" y="7"/>
                    <a:pt x="22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7"/>
                    <a:pt x="24" y="6"/>
                  </a:cubicBezTo>
                  <a:cubicBezTo>
                    <a:pt x="24" y="6"/>
                    <a:pt x="23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6" y="6"/>
                    <a:pt x="25" y="6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3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3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moveTo>
                    <a:pt x="28" y="6"/>
                  </a:moveTo>
                  <a:cubicBezTo>
                    <a:pt x="29" y="6"/>
                    <a:pt x="29" y="6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lose/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29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31" y="5"/>
                    <a:pt x="30" y="5"/>
                  </a:cubicBezTo>
                  <a:cubicBezTo>
                    <a:pt x="30" y="5"/>
                    <a:pt x="29" y="6"/>
                    <a:pt x="28" y="6"/>
                  </a:cubicBezTo>
                  <a:cubicBezTo>
                    <a:pt x="28" y="6"/>
                    <a:pt x="28" y="6"/>
                    <a:pt x="29" y="6"/>
                  </a:cubicBezTo>
                  <a:cubicBezTo>
                    <a:pt x="29" y="6"/>
                    <a:pt x="27" y="6"/>
                    <a:pt x="29" y="6"/>
                  </a:cubicBezTo>
                  <a:moveTo>
                    <a:pt x="20" y="7"/>
                  </a:moveTo>
                  <a:cubicBezTo>
                    <a:pt x="20" y="7"/>
                    <a:pt x="21" y="7"/>
                    <a:pt x="20" y="7"/>
                  </a:cubicBezTo>
                  <a:cubicBezTo>
                    <a:pt x="19" y="7"/>
                    <a:pt x="20" y="7"/>
                    <a:pt x="20" y="7"/>
                  </a:cubicBezTo>
                  <a:close/>
                  <a:moveTo>
                    <a:pt x="26" y="6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29" y="6"/>
                  </a:moveTo>
                  <a:cubicBezTo>
                    <a:pt x="29" y="6"/>
                    <a:pt x="30" y="5"/>
                    <a:pt x="30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6"/>
                    <a:pt x="28" y="6"/>
                  </a:cubicBezTo>
                  <a:cubicBezTo>
                    <a:pt x="30" y="5"/>
                    <a:pt x="28" y="6"/>
                    <a:pt x="29" y="6"/>
                  </a:cubicBezTo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30" y="5"/>
                    <a:pt x="30" y="5"/>
                  </a:cubicBezTo>
                  <a:moveTo>
                    <a:pt x="49" y="2"/>
                  </a:moveTo>
                  <a:cubicBezTo>
                    <a:pt x="49" y="2"/>
                    <a:pt x="49" y="2"/>
                    <a:pt x="48" y="2"/>
                  </a:cubicBezTo>
                  <a:cubicBezTo>
                    <a:pt x="48" y="2"/>
                    <a:pt x="47" y="3"/>
                    <a:pt x="47" y="3"/>
                  </a:cubicBezTo>
                  <a:cubicBezTo>
                    <a:pt x="47" y="3"/>
                    <a:pt x="48" y="3"/>
                    <a:pt x="49" y="2"/>
                  </a:cubicBezTo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moveTo>
                    <a:pt x="48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8" y="2"/>
                  </a:cubicBezTo>
                  <a:moveTo>
                    <a:pt x="49" y="2"/>
                  </a:moveTo>
                  <a:cubicBezTo>
                    <a:pt x="48" y="2"/>
                    <a:pt x="49" y="2"/>
                    <a:pt x="48" y="2"/>
                  </a:cubicBezTo>
                  <a:cubicBezTo>
                    <a:pt x="48" y="2"/>
                    <a:pt x="48" y="2"/>
                    <a:pt x="49" y="2"/>
                  </a:cubicBezTo>
                  <a:moveTo>
                    <a:pt x="18" y="7"/>
                  </a:move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5" y="6"/>
                  </a:cubicBezTo>
                  <a:cubicBezTo>
                    <a:pt x="25" y="6"/>
                    <a:pt x="25" y="6"/>
                    <a:pt x="24" y="6"/>
                  </a:cubicBezTo>
                  <a:moveTo>
                    <a:pt x="17" y="8"/>
                  </a:moveTo>
                  <a:cubicBezTo>
                    <a:pt x="17" y="8"/>
                    <a:pt x="16" y="8"/>
                    <a:pt x="16" y="8"/>
                  </a:cubicBezTo>
                  <a:cubicBezTo>
                    <a:pt x="17" y="7"/>
                    <a:pt x="17" y="7"/>
                    <a:pt x="18" y="7"/>
                  </a:cubicBez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8" y="7"/>
                    <a:pt x="17" y="8"/>
                  </a:cubicBezTo>
                  <a:moveTo>
                    <a:pt x="18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lose/>
                  <a:moveTo>
                    <a:pt x="20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1" y="7"/>
                    <a:pt x="20" y="7"/>
                  </a:cubicBezTo>
                  <a:moveTo>
                    <a:pt x="21" y="7"/>
                  </a:moveTo>
                  <a:cubicBezTo>
                    <a:pt x="21" y="7"/>
                    <a:pt x="22" y="7"/>
                    <a:pt x="22" y="7"/>
                  </a:cubicBezTo>
                  <a:cubicBezTo>
                    <a:pt x="22" y="7"/>
                    <a:pt x="23" y="7"/>
                    <a:pt x="21" y="7"/>
                  </a:cubicBezTo>
                  <a:moveTo>
                    <a:pt x="26" y="6"/>
                  </a:moveTo>
                  <a:cubicBezTo>
                    <a:pt x="25" y="6"/>
                    <a:pt x="24" y="6"/>
                    <a:pt x="24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20" y="7"/>
                  </a:moveTo>
                  <a:cubicBezTo>
                    <a:pt x="19" y="7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moveTo>
                    <a:pt x="28" y="6"/>
                  </a:moveTo>
                  <a:cubicBezTo>
                    <a:pt x="29" y="6"/>
                    <a:pt x="29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8" y="6"/>
                  </a:cubicBezTo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9" y="6"/>
                    <a:pt x="30" y="5"/>
                    <a:pt x="30" y="5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lose/>
                  <a:moveTo>
                    <a:pt x="29" y="6"/>
                  </a:moveTo>
                  <a:cubicBezTo>
                    <a:pt x="30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lose/>
                  <a:moveTo>
                    <a:pt x="31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lnTo>
                    <a:pt x="31" y="5"/>
                  </a:lnTo>
                  <a:close/>
                  <a:moveTo>
                    <a:pt x="41" y="4"/>
                  </a:moveTo>
                  <a:cubicBezTo>
                    <a:pt x="41" y="4"/>
                    <a:pt x="42" y="4"/>
                    <a:pt x="42" y="3"/>
                  </a:cubicBezTo>
                  <a:cubicBezTo>
                    <a:pt x="42" y="3"/>
                    <a:pt x="42" y="3"/>
                    <a:pt x="43" y="3"/>
                  </a:cubicBezTo>
                  <a:cubicBezTo>
                    <a:pt x="42" y="3"/>
                    <a:pt x="41" y="4"/>
                    <a:pt x="41" y="4"/>
                  </a:cubicBezTo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moveTo>
                    <a:pt x="39" y="4"/>
                  </a:move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lose/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36" y="4"/>
                  </a:moveTo>
                  <a:cubicBezTo>
                    <a:pt x="36" y="4"/>
                    <a:pt x="35" y="5"/>
                    <a:pt x="35" y="5"/>
                  </a:cubicBezTo>
                  <a:lnTo>
                    <a:pt x="36" y="4"/>
                  </a:lnTo>
                  <a:close/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7" y="4"/>
                    <a:pt x="37" y="4"/>
                  </a:cubicBezTo>
                  <a:moveTo>
                    <a:pt x="13" y="8"/>
                  </a:move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moveTo>
                    <a:pt x="13" y="8"/>
                  </a:move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moveTo>
                    <a:pt x="41" y="4"/>
                  </a:moveTo>
                  <a:cubicBezTo>
                    <a:pt x="41" y="4"/>
                    <a:pt x="41" y="4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moveTo>
                    <a:pt x="15" y="8"/>
                  </a:move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7" y="8"/>
                  </a:move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6" y="8"/>
                    <a:pt x="17" y="8"/>
                  </a:cubicBezTo>
                  <a:moveTo>
                    <a:pt x="40" y="4"/>
                  </a:moveTo>
                  <a:cubicBezTo>
                    <a:pt x="40" y="4"/>
                    <a:pt x="40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moveTo>
                    <a:pt x="32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moveTo>
                    <a:pt x="33" y="5"/>
                  </a:move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2" y="5"/>
                    <a:pt x="33" y="5"/>
                  </a:cubicBezTo>
                  <a:moveTo>
                    <a:pt x="30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lose/>
                  <a:moveTo>
                    <a:pt x="31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0" y="5"/>
                    <a:pt x="31" y="5"/>
                  </a:cubicBezTo>
                  <a:moveTo>
                    <a:pt x="32" y="5"/>
                  </a:move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moveTo>
                    <a:pt x="44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2" y="4"/>
                  </a:moveTo>
                  <a:cubicBezTo>
                    <a:pt x="42" y="3"/>
                    <a:pt x="43" y="3"/>
                    <a:pt x="43" y="3"/>
                  </a:cubicBezTo>
                  <a:cubicBezTo>
                    <a:pt x="42" y="3"/>
                    <a:pt x="43" y="3"/>
                    <a:pt x="42" y="4"/>
                  </a:cubicBezTo>
                  <a:moveTo>
                    <a:pt x="40" y="4"/>
                  </a:move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moveTo>
                    <a:pt x="33" y="5"/>
                  </a:move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3" y="5"/>
                    <a:pt x="33" y="5"/>
                  </a:cubicBezTo>
                  <a:moveTo>
                    <a:pt x="19" y="7"/>
                  </a:moveTo>
                  <a:cubicBezTo>
                    <a:pt x="18" y="7"/>
                    <a:pt x="19" y="7"/>
                    <a:pt x="18" y="7"/>
                  </a:cubicBezTo>
                  <a:cubicBezTo>
                    <a:pt x="18" y="7"/>
                    <a:pt x="18" y="7"/>
                    <a:pt x="19" y="7"/>
                  </a:cubicBezTo>
                  <a:moveTo>
                    <a:pt x="19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9" y="7"/>
                    <a:pt x="18" y="7"/>
                    <a:pt x="19" y="7"/>
                  </a:cubicBezTo>
                  <a:moveTo>
                    <a:pt x="20" y="7"/>
                  </a:moveTo>
                  <a:cubicBezTo>
                    <a:pt x="20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moveTo>
                    <a:pt x="36" y="4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5"/>
                    <a:pt x="36" y="4"/>
                    <a:pt x="35" y="5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5"/>
                    <a:pt x="35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33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3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3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4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7" y="4"/>
                    <a:pt x="37" y="4"/>
                    <a:pt x="36" y="4"/>
                  </a:cubicBezTo>
                  <a:moveTo>
                    <a:pt x="37" y="4"/>
                  </a:moveTo>
                  <a:cubicBezTo>
                    <a:pt x="36" y="4"/>
                    <a:pt x="37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4" y="3"/>
                  </a:cubicBezTo>
                  <a:cubicBezTo>
                    <a:pt x="43" y="3"/>
                    <a:pt x="43" y="3"/>
                    <a:pt x="42" y="3"/>
                  </a:cubicBezTo>
                  <a:cubicBezTo>
                    <a:pt x="42" y="3"/>
                    <a:pt x="42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9" y="4"/>
                    <a:pt x="39" y="4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0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36" y="4"/>
                  </a:moveTo>
                  <a:cubicBezTo>
                    <a:pt x="36" y="4"/>
                    <a:pt x="36" y="5"/>
                    <a:pt x="35" y="5"/>
                  </a:cubicBezTo>
                  <a:cubicBezTo>
                    <a:pt x="36" y="4"/>
                    <a:pt x="37" y="4"/>
                    <a:pt x="36" y="5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5"/>
                    <a:pt x="35" y="5"/>
                    <a:pt x="36" y="4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2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0" y="7"/>
                    <a:pt x="21" y="7"/>
                    <a:pt x="21" y="7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5" y="5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moveTo>
                    <a:pt x="35" y="5"/>
                  </a:moveTo>
                  <a:cubicBezTo>
                    <a:pt x="35" y="5"/>
                    <a:pt x="34" y="5"/>
                    <a:pt x="33" y="5"/>
                  </a:cubicBezTo>
                  <a:cubicBezTo>
                    <a:pt x="33" y="5"/>
                    <a:pt x="34" y="5"/>
                    <a:pt x="35" y="5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36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6" y="5"/>
                    <a:pt x="36" y="4"/>
                  </a:cubicBezTo>
                  <a:moveTo>
                    <a:pt x="36" y="4"/>
                  </a:moveTo>
                  <a:cubicBezTo>
                    <a:pt x="36" y="4"/>
                    <a:pt x="36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6" y="4"/>
                    <a:pt x="36" y="5"/>
                    <a:pt x="36" y="4"/>
                  </a:cubicBezTo>
                  <a:moveTo>
                    <a:pt x="50" y="2"/>
                  </a:moveTo>
                  <a:cubicBezTo>
                    <a:pt x="48" y="3"/>
                    <a:pt x="62" y="0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28" y="6"/>
                    <a:pt x="0" y="10"/>
                    <a:pt x="50" y="2"/>
                  </a:cubicBezTo>
                  <a:moveTo>
                    <a:pt x="49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50" y="2"/>
                    <a:pt x="49" y="2"/>
                  </a:cubicBezTo>
                  <a:moveTo>
                    <a:pt x="50" y="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1" y="2"/>
                    <a:pt x="50" y="2"/>
                  </a:cubicBezTo>
                  <a:moveTo>
                    <a:pt x="39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moveTo>
                    <a:pt x="50" y="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moveTo>
                    <a:pt x="41" y="4"/>
                  </a:moveTo>
                  <a:cubicBezTo>
                    <a:pt x="41" y="4"/>
                    <a:pt x="41" y="4"/>
                    <a:pt x="42" y="4"/>
                  </a:cubicBezTo>
                  <a:cubicBezTo>
                    <a:pt x="42" y="3"/>
                    <a:pt x="43" y="3"/>
                    <a:pt x="43" y="3"/>
                  </a:cubicBezTo>
                  <a:cubicBezTo>
                    <a:pt x="41" y="4"/>
                    <a:pt x="42" y="4"/>
                    <a:pt x="41" y="4"/>
                  </a:cubicBezTo>
                  <a:moveTo>
                    <a:pt x="42" y="3"/>
                  </a:moveTo>
                  <a:cubicBezTo>
                    <a:pt x="42" y="3"/>
                    <a:pt x="42" y="3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48" y="2"/>
                  </a:moveTo>
                  <a:cubicBezTo>
                    <a:pt x="48" y="3"/>
                    <a:pt x="47" y="3"/>
                    <a:pt x="47" y="3"/>
                  </a:cubicBezTo>
                  <a:cubicBezTo>
                    <a:pt x="47" y="3"/>
                    <a:pt x="48" y="2"/>
                    <a:pt x="48" y="2"/>
                  </a:cubicBezTo>
                  <a:moveTo>
                    <a:pt x="42" y="3"/>
                  </a:moveTo>
                  <a:cubicBezTo>
                    <a:pt x="43" y="3"/>
                    <a:pt x="42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4" y="3"/>
                    <a:pt x="42" y="3"/>
                  </a:cubicBezTo>
                  <a:moveTo>
                    <a:pt x="45" y="3"/>
                  </a:moveTo>
                  <a:cubicBezTo>
                    <a:pt x="45" y="3"/>
                    <a:pt x="45" y="3"/>
                    <a:pt x="44" y="3"/>
                  </a:cubicBezTo>
                  <a:cubicBezTo>
                    <a:pt x="44" y="3"/>
                    <a:pt x="44" y="3"/>
                    <a:pt x="43" y="3"/>
                  </a:cubicBezTo>
                  <a:lnTo>
                    <a:pt x="45" y="3"/>
                  </a:lnTo>
                  <a:close/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8" y="3"/>
                    <a:pt x="48" y="3"/>
                    <a:pt x="48" y="2"/>
                  </a:cubicBezTo>
                  <a:cubicBezTo>
                    <a:pt x="48" y="3"/>
                    <a:pt x="47" y="3"/>
                    <a:pt x="47" y="3"/>
                  </a:cubicBezTo>
                  <a:moveTo>
                    <a:pt x="48" y="3"/>
                  </a:moveTo>
                  <a:cubicBezTo>
                    <a:pt x="48" y="3"/>
                    <a:pt x="48" y="3"/>
                    <a:pt x="48" y="2"/>
                  </a:cubicBezTo>
                  <a:cubicBezTo>
                    <a:pt x="48" y="2"/>
                    <a:pt x="49" y="2"/>
                    <a:pt x="48" y="3"/>
                  </a:cubicBezTo>
                  <a:moveTo>
                    <a:pt x="47" y="3"/>
                  </a:move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7" y="3"/>
                    <a:pt x="48" y="3"/>
                  </a:cubicBezTo>
                  <a:cubicBezTo>
                    <a:pt x="48" y="3"/>
                    <a:pt x="47" y="3"/>
                    <a:pt x="47" y="3"/>
                  </a:cubicBezTo>
                  <a:moveTo>
                    <a:pt x="36" y="4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6" y="5"/>
                  </a:cubicBezTo>
                  <a:cubicBezTo>
                    <a:pt x="36" y="4"/>
                    <a:pt x="36" y="4"/>
                    <a:pt x="36" y="4"/>
                  </a:cubicBezTo>
                  <a:moveTo>
                    <a:pt x="27" y="6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37" y="4"/>
                  </a:moveTo>
                  <a:cubicBezTo>
                    <a:pt x="38" y="4"/>
                    <a:pt x="38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30" y="5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44" y="3"/>
                  </a:moveTo>
                  <a:cubicBezTo>
                    <a:pt x="46" y="3"/>
                    <a:pt x="45" y="3"/>
                    <a:pt x="44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3" y="5"/>
                    <a:pt x="32" y="5"/>
                  </a:cubicBezTo>
                  <a:cubicBezTo>
                    <a:pt x="33" y="5"/>
                    <a:pt x="33" y="5"/>
                    <a:pt x="35" y="5"/>
                  </a:cubicBezTo>
                  <a:moveTo>
                    <a:pt x="45" y="3"/>
                  </a:moveTo>
                  <a:cubicBezTo>
                    <a:pt x="46" y="3"/>
                    <a:pt x="45" y="3"/>
                    <a:pt x="45" y="3"/>
                  </a:cubicBezTo>
                  <a:cubicBezTo>
                    <a:pt x="44" y="3"/>
                    <a:pt x="45" y="3"/>
                    <a:pt x="45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5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36" y="4"/>
                  </a:moveTo>
                  <a:cubicBezTo>
                    <a:pt x="36" y="4"/>
                    <a:pt x="36" y="4"/>
                    <a:pt x="36" y="4"/>
                  </a:cubicBezTo>
                  <a:close/>
                  <a:moveTo>
                    <a:pt x="35" y="5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moveTo>
                    <a:pt x="36" y="4"/>
                  </a:moveTo>
                  <a:cubicBezTo>
                    <a:pt x="36" y="4"/>
                    <a:pt x="36" y="4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9" y="6"/>
                  </a:cubicBezTo>
                  <a:moveTo>
                    <a:pt x="44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4" y="3"/>
                  </a:cubicBezTo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6" y="8"/>
                  </a:cubicBezTo>
                  <a:cubicBezTo>
                    <a:pt x="15" y="8"/>
                    <a:pt x="17" y="8"/>
                    <a:pt x="15" y="8"/>
                  </a:cubicBezTo>
                  <a:moveTo>
                    <a:pt x="16" y="8"/>
                  </a:move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7"/>
                    <a:pt x="16" y="8"/>
                    <a:pt x="16" y="8"/>
                  </a:cubicBezTo>
                  <a:moveTo>
                    <a:pt x="18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moveTo>
                    <a:pt x="17" y="7"/>
                  </a:moveTo>
                  <a:cubicBezTo>
                    <a:pt x="17" y="8"/>
                    <a:pt x="18" y="7"/>
                    <a:pt x="17" y="8"/>
                  </a:cubicBezTo>
                  <a:cubicBezTo>
                    <a:pt x="18" y="7"/>
                    <a:pt x="17" y="8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moveTo>
                    <a:pt x="17" y="7"/>
                  </a:moveTo>
                  <a:cubicBezTo>
                    <a:pt x="17" y="7"/>
                    <a:pt x="18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moveTo>
                    <a:pt x="19" y="7"/>
                  </a:moveTo>
                  <a:cubicBezTo>
                    <a:pt x="19" y="7"/>
                    <a:pt x="19" y="7"/>
                    <a:pt x="20" y="7"/>
                  </a:cubicBezTo>
                  <a:cubicBezTo>
                    <a:pt x="19" y="7"/>
                    <a:pt x="20" y="7"/>
                    <a:pt x="19" y="7"/>
                  </a:cubicBezTo>
                  <a:moveTo>
                    <a:pt x="20" y="7"/>
                  </a:move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moveTo>
                    <a:pt x="43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3" y="3"/>
                    <a:pt x="45" y="3"/>
                    <a:pt x="43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3" y="3"/>
                  </a:moveTo>
                  <a:cubicBezTo>
                    <a:pt x="44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3" y="3"/>
                    <a:pt x="43" y="3"/>
                  </a:cubicBezTo>
                  <a:moveTo>
                    <a:pt x="41" y="4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4"/>
                    <a:pt x="42" y="4"/>
                    <a:pt x="42" y="4"/>
                  </a:cubicBezTo>
                  <a:cubicBezTo>
                    <a:pt x="42" y="4"/>
                    <a:pt x="41" y="4"/>
                    <a:pt x="41" y="4"/>
                  </a:cubicBezTo>
                  <a:moveTo>
                    <a:pt x="43" y="3"/>
                  </a:moveTo>
                  <a:cubicBezTo>
                    <a:pt x="44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2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3" y="3"/>
                    <a:pt x="42" y="3"/>
                  </a:cubicBezTo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6" y="8"/>
                    <a:pt x="15" y="8"/>
                    <a:pt x="15" y="8"/>
                  </a:cubicBezTo>
                  <a:moveTo>
                    <a:pt x="47" y="3"/>
                  </a:moveTo>
                  <a:cubicBezTo>
                    <a:pt x="48" y="3"/>
                    <a:pt x="48" y="3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8" y="3"/>
                    <a:pt x="47" y="3"/>
                  </a:cubicBezTo>
                  <a:moveTo>
                    <a:pt x="48" y="2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moveTo>
                    <a:pt x="52" y="2"/>
                  </a:moveTo>
                  <a:cubicBezTo>
                    <a:pt x="52" y="2"/>
                    <a:pt x="52" y="2"/>
                    <a:pt x="51" y="2"/>
                  </a:cubicBezTo>
                  <a:cubicBezTo>
                    <a:pt x="51" y="2"/>
                    <a:pt x="50" y="2"/>
                    <a:pt x="52" y="2"/>
                  </a:cubicBezTo>
                  <a:moveTo>
                    <a:pt x="51" y="2"/>
                  </a:moveTo>
                  <a:cubicBezTo>
                    <a:pt x="51" y="2"/>
                    <a:pt x="51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1" y="2"/>
                    <a:pt x="51" y="2"/>
                  </a:cubicBezTo>
                  <a:moveTo>
                    <a:pt x="49" y="2"/>
                  </a:moveTo>
                  <a:cubicBezTo>
                    <a:pt x="50" y="2"/>
                    <a:pt x="49" y="2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1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8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moveTo>
                    <a:pt x="49" y="2"/>
                  </a:move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3"/>
                    <a:pt x="48" y="3"/>
                    <a:pt x="49" y="2"/>
                  </a:cubicBezTo>
                  <a:cubicBezTo>
                    <a:pt x="48" y="2"/>
                    <a:pt x="48" y="3"/>
                    <a:pt x="47" y="3"/>
                  </a:cubicBezTo>
                  <a:cubicBezTo>
                    <a:pt x="48" y="3"/>
                    <a:pt x="48" y="3"/>
                    <a:pt x="46" y="3"/>
                  </a:cubicBez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3"/>
                    <a:pt x="47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8" y="3"/>
                    <a:pt x="48" y="3"/>
                  </a:cubicBezTo>
                  <a:cubicBezTo>
                    <a:pt x="48" y="3"/>
                    <a:pt x="48" y="3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moveTo>
                    <a:pt x="54" y="2"/>
                  </a:moveTo>
                  <a:cubicBezTo>
                    <a:pt x="54" y="2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5" y="1"/>
                    <a:pt x="53" y="2"/>
                  </a:cubicBezTo>
                  <a:cubicBezTo>
                    <a:pt x="53" y="2"/>
                    <a:pt x="54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2"/>
                    <a:pt x="54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3" y="2"/>
                  </a:cubicBezTo>
                  <a:cubicBezTo>
                    <a:pt x="54" y="2"/>
                    <a:pt x="54" y="2"/>
                    <a:pt x="54" y="2"/>
                  </a:cubicBezTo>
                  <a:moveTo>
                    <a:pt x="54" y="1"/>
                  </a:moveTo>
                  <a:cubicBezTo>
                    <a:pt x="54" y="2"/>
                    <a:pt x="54" y="2"/>
                    <a:pt x="54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4" y="1"/>
                    <a:pt x="54" y="1"/>
                  </a:cubicBezTo>
                  <a:moveTo>
                    <a:pt x="50" y="2"/>
                  </a:move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8" y="2"/>
                    <a:pt x="48" y="3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1" y="2"/>
                    <a:pt x="50" y="2"/>
                    <a:pt x="50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4" y="3"/>
                    <a:pt x="43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6" y="3"/>
                    <a:pt x="46" y="3"/>
                  </a:cubicBezTo>
                  <a:moveTo>
                    <a:pt x="50" y="2"/>
                  </a:moveTo>
                  <a:cubicBezTo>
                    <a:pt x="51" y="2"/>
                    <a:pt x="49" y="2"/>
                    <a:pt x="49" y="2"/>
                  </a:cubicBezTo>
                  <a:cubicBezTo>
                    <a:pt x="50" y="2"/>
                    <a:pt x="50" y="2"/>
                    <a:pt x="51" y="2"/>
                  </a:cubicBezTo>
                  <a:cubicBezTo>
                    <a:pt x="49" y="2"/>
                    <a:pt x="50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2"/>
                    <a:pt x="48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49" y="2"/>
                    <a:pt x="50" y="2"/>
                    <a:pt x="50" y="2"/>
                  </a:cubicBezTo>
                  <a:moveTo>
                    <a:pt x="49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moveTo>
                    <a:pt x="33" y="5"/>
                  </a:move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moveTo>
                    <a:pt x="48" y="2"/>
                  </a:moveTo>
                  <a:cubicBezTo>
                    <a:pt x="49" y="2"/>
                    <a:pt x="49" y="2"/>
                    <a:pt x="50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9" y="2"/>
                    <a:pt x="48" y="2"/>
                  </a:cubicBezTo>
                  <a:moveTo>
                    <a:pt x="48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0" y="2"/>
                  </a:cubicBezTo>
                  <a:cubicBezTo>
                    <a:pt x="51" y="2"/>
                    <a:pt x="51" y="2"/>
                    <a:pt x="52" y="2"/>
                  </a:cubicBezTo>
                  <a:cubicBezTo>
                    <a:pt x="52" y="2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2" y="2"/>
                  </a:cubicBezTo>
                  <a:cubicBezTo>
                    <a:pt x="54" y="1"/>
                    <a:pt x="53" y="2"/>
                    <a:pt x="54" y="2"/>
                  </a:cubicBezTo>
                  <a:cubicBezTo>
                    <a:pt x="54" y="1"/>
                    <a:pt x="55" y="1"/>
                    <a:pt x="55" y="1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3" y="2"/>
                    <a:pt x="54" y="2"/>
                    <a:pt x="54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3" y="2"/>
                    <a:pt x="53" y="2"/>
                  </a:cubicBezTo>
                  <a:cubicBezTo>
                    <a:pt x="54" y="2"/>
                    <a:pt x="54" y="2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2"/>
                  </a:cubicBezTo>
                  <a:cubicBezTo>
                    <a:pt x="54" y="1"/>
                    <a:pt x="54" y="1"/>
                    <a:pt x="55" y="1"/>
                  </a:cubicBezTo>
                  <a:cubicBezTo>
                    <a:pt x="55" y="1"/>
                    <a:pt x="54" y="1"/>
                    <a:pt x="54" y="1"/>
                  </a:cubicBezTo>
                  <a:cubicBezTo>
                    <a:pt x="54" y="2"/>
                    <a:pt x="54" y="1"/>
                    <a:pt x="54" y="2"/>
                  </a:cubicBezTo>
                  <a:cubicBezTo>
                    <a:pt x="54" y="2"/>
                    <a:pt x="54" y="2"/>
                    <a:pt x="53" y="2"/>
                  </a:cubicBezTo>
                  <a:cubicBezTo>
                    <a:pt x="54" y="1"/>
                    <a:pt x="54" y="2"/>
                    <a:pt x="54" y="2"/>
                  </a:cubicBezTo>
                  <a:cubicBezTo>
                    <a:pt x="54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5" y="1"/>
                    <a:pt x="55" y="1"/>
                  </a:cubicBezTo>
                  <a:cubicBezTo>
                    <a:pt x="53" y="2"/>
                    <a:pt x="54" y="1"/>
                    <a:pt x="53" y="2"/>
                  </a:cubicBezTo>
                  <a:cubicBezTo>
                    <a:pt x="54" y="2"/>
                    <a:pt x="54" y="2"/>
                    <a:pt x="55" y="1"/>
                  </a:cubicBezTo>
                  <a:cubicBezTo>
                    <a:pt x="55" y="1"/>
                    <a:pt x="56" y="1"/>
                    <a:pt x="56" y="1"/>
                  </a:cubicBezTo>
                  <a:cubicBezTo>
                    <a:pt x="57" y="1"/>
                    <a:pt x="56" y="1"/>
                    <a:pt x="57" y="1"/>
                  </a:cubicBezTo>
                  <a:cubicBezTo>
                    <a:pt x="57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9" y="1"/>
                    <a:pt x="59" y="1"/>
                  </a:cubicBezTo>
                  <a:cubicBezTo>
                    <a:pt x="59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7" y="1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4" y="1"/>
                    <a:pt x="54" y="1"/>
                  </a:cubicBezTo>
                  <a:cubicBezTo>
                    <a:pt x="55" y="1"/>
                    <a:pt x="54" y="2"/>
                    <a:pt x="54" y="1"/>
                  </a:cubicBezTo>
                  <a:cubicBezTo>
                    <a:pt x="54" y="1"/>
                    <a:pt x="54" y="2"/>
                    <a:pt x="53" y="2"/>
                  </a:cubicBezTo>
                  <a:cubicBezTo>
                    <a:pt x="54" y="2"/>
                    <a:pt x="54" y="1"/>
                    <a:pt x="54" y="1"/>
                  </a:cubicBezTo>
                  <a:cubicBezTo>
                    <a:pt x="54" y="2"/>
                    <a:pt x="54" y="2"/>
                    <a:pt x="53" y="2"/>
                  </a:cubicBezTo>
                  <a:cubicBezTo>
                    <a:pt x="54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1" y="2"/>
                    <a:pt x="52" y="2"/>
                    <a:pt x="52" y="2"/>
                  </a:cubicBezTo>
                  <a:cubicBezTo>
                    <a:pt x="51" y="2"/>
                    <a:pt x="52" y="2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1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2"/>
                    <a:pt x="52" y="2"/>
                  </a:cubicBezTo>
                  <a:cubicBezTo>
                    <a:pt x="52" y="2"/>
                    <a:pt x="52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2"/>
                    <a:pt x="53" y="2"/>
                  </a:cubicBezTo>
                  <a:cubicBezTo>
                    <a:pt x="53" y="2"/>
                    <a:pt x="52" y="2"/>
                    <a:pt x="52" y="2"/>
                  </a:cubicBezTo>
                  <a:cubicBezTo>
                    <a:pt x="52" y="2"/>
                    <a:pt x="53" y="2"/>
                    <a:pt x="53" y="2"/>
                  </a:cubicBezTo>
                  <a:cubicBezTo>
                    <a:pt x="53" y="2"/>
                    <a:pt x="52" y="2"/>
                    <a:pt x="52" y="2"/>
                  </a:cubicBezTo>
                  <a:cubicBezTo>
                    <a:pt x="52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2" y="2"/>
                    <a:pt x="53" y="2"/>
                  </a:cubicBezTo>
                  <a:cubicBezTo>
                    <a:pt x="53" y="2"/>
                    <a:pt x="52" y="2"/>
                    <a:pt x="52" y="2"/>
                  </a:cubicBezTo>
                  <a:cubicBezTo>
                    <a:pt x="53" y="2"/>
                    <a:pt x="54" y="2"/>
                    <a:pt x="53" y="2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2" y="2"/>
                    <a:pt x="53" y="2"/>
                    <a:pt x="52" y="2"/>
                  </a:cubicBezTo>
                  <a:cubicBezTo>
                    <a:pt x="52" y="2"/>
                    <a:pt x="52" y="2"/>
                    <a:pt x="53" y="2"/>
                  </a:cubicBezTo>
                  <a:cubicBezTo>
                    <a:pt x="52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3" y="2"/>
                    <a:pt x="54" y="2"/>
                    <a:pt x="54" y="2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3" y="2"/>
                    <a:pt x="54" y="2"/>
                    <a:pt x="54" y="2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2" y="2"/>
                    <a:pt x="51" y="2"/>
                  </a:cubicBezTo>
                  <a:cubicBezTo>
                    <a:pt x="50" y="2"/>
                    <a:pt x="51" y="2"/>
                    <a:pt x="50" y="2"/>
                  </a:cubicBezTo>
                  <a:cubicBezTo>
                    <a:pt x="49" y="2"/>
                    <a:pt x="50" y="2"/>
                    <a:pt x="49" y="2"/>
                  </a:cubicBezTo>
                  <a:cubicBezTo>
                    <a:pt x="49" y="2"/>
                    <a:pt x="47" y="3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8" y="2"/>
                    <a:pt x="49" y="2"/>
                  </a:cubicBezTo>
                  <a:cubicBezTo>
                    <a:pt x="48" y="2"/>
                    <a:pt x="49" y="2"/>
                    <a:pt x="48" y="2"/>
                  </a:cubicBezTo>
                  <a:cubicBezTo>
                    <a:pt x="48" y="2"/>
                    <a:pt x="48" y="3"/>
                    <a:pt x="49" y="2"/>
                  </a:cubicBezTo>
                  <a:cubicBezTo>
                    <a:pt x="48" y="2"/>
                    <a:pt x="48" y="3"/>
                    <a:pt x="48" y="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3"/>
                  </a:cubicBezTo>
                  <a:cubicBezTo>
                    <a:pt x="48" y="3"/>
                    <a:pt x="48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7" y="3"/>
                    <a:pt x="47" y="3"/>
                  </a:cubicBezTo>
                  <a:cubicBezTo>
                    <a:pt x="46" y="3"/>
                    <a:pt x="47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4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5" y="3"/>
                    <a:pt x="46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7" y="3"/>
                    <a:pt x="47" y="3"/>
                  </a:cubicBezTo>
                  <a:cubicBezTo>
                    <a:pt x="46" y="3"/>
                    <a:pt x="47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5" y="3"/>
                    <a:pt x="46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6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7" y="3"/>
                    <a:pt x="48" y="3"/>
                  </a:cubicBezTo>
                  <a:cubicBezTo>
                    <a:pt x="48" y="3"/>
                    <a:pt x="47" y="3"/>
                    <a:pt x="47" y="3"/>
                  </a:cubicBezTo>
                  <a:cubicBezTo>
                    <a:pt x="47" y="3"/>
                    <a:pt x="48" y="3"/>
                    <a:pt x="48" y="3"/>
                  </a:cubicBezTo>
                  <a:cubicBezTo>
                    <a:pt x="48" y="3"/>
                    <a:pt x="47" y="3"/>
                    <a:pt x="47" y="3"/>
                  </a:cubicBezTo>
                  <a:cubicBezTo>
                    <a:pt x="47" y="3"/>
                    <a:pt x="48" y="3"/>
                    <a:pt x="48" y="2"/>
                  </a:cubicBezTo>
                  <a:moveTo>
                    <a:pt x="46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moveTo>
                    <a:pt x="50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50" y="2"/>
                    <a:pt x="50" y="2"/>
                    <a:pt x="51" y="2"/>
                  </a:cubicBezTo>
                  <a:cubicBezTo>
                    <a:pt x="51" y="2"/>
                    <a:pt x="50" y="2"/>
                    <a:pt x="50" y="2"/>
                  </a:cubicBezTo>
                  <a:moveTo>
                    <a:pt x="53" y="2"/>
                  </a:move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moveTo>
                    <a:pt x="52" y="2"/>
                  </a:moveTo>
                  <a:cubicBezTo>
                    <a:pt x="53" y="2"/>
                    <a:pt x="52" y="2"/>
                    <a:pt x="53" y="2"/>
                  </a:cubicBezTo>
                  <a:cubicBezTo>
                    <a:pt x="53" y="2"/>
                    <a:pt x="53" y="2"/>
                    <a:pt x="52" y="2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7" y="3"/>
                  </a:cubicBezTo>
                  <a:cubicBezTo>
                    <a:pt x="46" y="3"/>
                    <a:pt x="47" y="3"/>
                    <a:pt x="46" y="3"/>
                  </a:cubicBezTo>
                  <a:moveTo>
                    <a:pt x="51" y="2"/>
                  </a:move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1" y="2"/>
                  </a:cubicBezTo>
                  <a:moveTo>
                    <a:pt x="51" y="2"/>
                  </a:moveTo>
                  <a:cubicBezTo>
                    <a:pt x="51" y="2"/>
                    <a:pt x="51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moveTo>
                    <a:pt x="49" y="2"/>
                  </a:moveTo>
                  <a:cubicBezTo>
                    <a:pt x="49" y="2"/>
                    <a:pt x="49" y="2"/>
                    <a:pt x="50" y="2"/>
                  </a:cubicBezTo>
                  <a:cubicBezTo>
                    <a:pt x="50" y="2"/>
                    <a:pt x="50" y="2"/>
                    <a:pt x="49" y="2"/>
                  </a:cubicBezTo>
                  <a:moveTo>
                    <a:pt x="46" y="3"/>
                  </a:moveTo>
                  <a:cubicBezTo>
                    <a:pt x="47" y="3"/>
                    <a:pt x="45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moveTo>
                    <a:pt x="46" y="3"/>
                  </a:move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7" y="3"/>
                    <a:pt x="46" y="3"/>
                  </a:cubicBezTo>
                  <a:moveTo>
                    <a:pt x="54" y="2"/>
                  </a:move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moveTo>
                    <a:pt x="53" y="2"/>
                  </a:moveTo>
                  <a:cubicBezTo>
                    <a:pt x="53" y="2"/>
                    <a:pt x="52" y="2"/>
                    <a:pt x="52" y="2"/>
                  </a:cubicBezTo>
                  <a:cubicBezTo>
                    <a:pt x="53" y="2"/>
                    <a:pt x="53" y="2"/>
                    <a:pt x="54" y="2"/>
                  </a:cubicBezTo>
                  <a:cubicBezTo>
                    <a:pt x="55" y="1"/>
                    <a:pt x="54" y="2"/>
                    <a:pt x="55" y="1"/>
                  </a:cubicBezTo>
                  <a:cubicBezTo>
                    <a:pt x="55" y="1"/>
                    <a:pt x="54" y="1"/>
                    <a:pt x="53" y="2"/>
                  </a:cubicBezTo>
                  <a:moveTo>
                    <a:pt x="57" y="1"/>
                  </a:move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54" y="2"/>
                  </a:moveTo>
                  <a:cubicBezTo>
                    <a:pt x="54" y="2"/>
                    <a:pt x="54" y="2"/>
                    <a:pt x="54" y="1"/>
                  </a:cubicBezTo>
                  <a:cubicBezTo>
                    <a:pt x="54" y="1"/>
                    <a:pt x="55" y="1"/>
                    <a:pt x="55" y="1"/>
                  </a:cubicBezTo>
                  <a:cubicBezTo>
                    <a:pt x="55" y="1"/>
                    <a:pt x="54" y="1"/>
                    <a:pt x="54" y="2"/>
                  </a:cubicBezTo>
                  <a:moveTo>
                    <a:pt x="56" y="1"/>
                  </a:moveTo>
                  <a:cubicBezTo>
                    <a:pt x="57" y="1"/>
                    <a:pt x="58" y="1"/>
                    <a:pt x="58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1"/>
                    <a:pt x="56" y="1"/>
                    <a:pt x="56" y="1"/>
                  </a:cubicBezTo>
                  <a:moveTo>
                    <a:pt x="57" y="1"/>
                  </a:moveTo>
                  <a:cubicBezTo>
                    <a:pt x="57" y="1"/>
                    <a:pt x="57" y="1"/>
                    <a:pt x="57" y="1"/>
                  </a:cubicBezTo>
                  <a:close/>
                  <a:moveTo>
                    <a:pt x="55" y="1"/>
                  </a:moveTo>
                  <a:cubicBezTo>
                    <a:pt x="57" y="1"/>
                    <a:pt x="55" y="1"/>
                    <a:pt x="56" y="1"/>
                  </a:cubicBezTo>
                  <a:cubicBezTo>
                    <a:pt x="56" y="1"/>
                    <a:pt x="56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moveTo>
                    <a:pt x="58" y="1"/>
                  </a:move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1"/>
                    <a:pt x="58" y="1"/>
                  </a:cubicBezTo>
                  <a:moveTo>
                    <a:pt x="57" y="1"/>
                  </a:moveTo>
                  <a:cubicBezTo>
                    <a:pt x="57" y="1"/>
                    <a:pt x="57" y="1"/>
                    <a:pt x="56" y="1"/>
                  </a:cubicBezTo>
                  <a:cubicBezTo>
                    <a:pt x="56" y="1"/>
                    <a:pt x="56" y="1"/>
                    <a:pt x="57" y="1"/>
                  </a:cubicBezTo>
                  <a:moveTo>
                    <a:pt x="48" y="2"/>
                  </a:moveTo>
                  <a:cubicBezTo>
                    <a:pt x="48" y="3"/>
                    <a:pt x="47" y="3"/>
                    <a:pt x="47" y="3"/>
                  </a:cubicBezTo>
                  <a:cubicBezTo>
                    <a:pt x="48" y="3"/>
                    <a:pt x="48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7" y="3"/>
                  </a:cubicBezTo>
                  <a:cubicBezTo>
                    <a:pt x="47" y="3"/>
                    <a:pt x="46" y="3"/>
                    <a:pt x="45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2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moveTo>
                    <a:pt x="50" y="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2"/>
                    <a:pt x="49" y="2"/>
                    <a:pt x="50" y="2"/>
                  </a:cubicBezTo>
                  <a:moveTo>
                    <a:pt x="48" y="2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</a:path>
              </a:pathLst>
            </a:custGeom>
            <a:solidFill>
              <a:srgbClr val="E0D8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80075" y="1233488"/>
              <a:ext cx="1995488" cy="2776538"/>
            </a:xfrm>
            <a:custGeom>
              <a:rect b="b" l="l" r="r" t="t"/>
              <a:pathLst>
                <a:path extrusionOk="0" h="275" w="197">
                  <a:moveTo>
                    <a:pt x="91" y="269"/>
                  </a:moveTo>
                  <a:cubicBezTo>
                    <a:pt x="91" y="270"/>
                    <a:pt x="90" y="270"/>
                    <a:pt x="90" y="270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9" y="270"/>
                    <a:pt x="90" y="270"/>
                    <a:pt x="89" y="270"/>
                  </a:cubicBezTo>
                  <a:cubicBezTo>
                    <a:pt x="89" y="269"/>
                    <a:pt x="90" y="269"/>
                    <a:pt x="91" y="269"/>
                  </a:cubicBezTo>
                  <a:moveTo>
                    <a:pt x="95" y="266"/>
                  </a:moveTo>
                  <a:cubicBezTo>
                    <a:pt x="95" y="266"/>
                    <a:pt x="94" y="266"/>
                    <a:pt x="94" y="267"/>
                  </a:cubicBezTo>
                  <a:cubicBezTo>
                    <a:pt x="93" y="267"/>
                    <a:pt x="93" y="266"/>
                    <a:pt x="93" y="266"/>
                  </a:cubicBezTo>
                  <a:cubicBezTo>
                    <a:pt x="93" y="266"/>
                    <a:pt x="91" y="267"/>
                    <a:pt x="91" y="266"/>
                  </a:cubicBezTo>
                  <a:cubicBezTo>
                    <a:pt x="93" y="266"/>
                    <a:pt x="94" y="266"/>
                    <a:pt x="95" y="266"/>
                  </a:cubicBezTo>
                  <a:moveTo>
                    <a:pt x="91" y="270"/>
                  </a:moveTo>
                  <a:cubicBezTo>
                    <a:pt x="92" y="269"/>
                    <a:pt x="92" y="269"/>
                    <a:pt x="92" y="269"/>
                  </a:cubicBezTo>
                  <a:cubicBezTo>
                    <a:pt x="93" y="270"/>
                    <a:pt x="91" y="271"/>
                    <a:pt x="91" y="270"/>
                  </a:cubicBezTo>
                  <a:moveTo>
                    <a:pt x="109" y="260"/>
                  </a:moveTo>
                  <a:cubicBezTo>
                    <a:pt x="108" y="261"/>
                    <a:pt x="108" y="261"/>
                    <a:pt x="107" y="261"/>
                  </a:cubicBezTo>
                  <a:cubicBezTo>
                    <a:pt x="106" y="261"/>
                    <a:pt x="107" y="262"/>
                    <a:pt x="107" y="263"/>
                  </a:cubicBezTo>
                  <a:cubicBezTo>
                    <a:pt x="103" y="263"/>
                    <a:pt x="103" y="263"/>
                    <a:pt x="103" y="263"/>
                  </a:cubicBezTo>
                  <a:cubicBezTo>
                    <a:pt x="102" y="263"/>
                    <a:pt x="104" y="263"/>
                    <a:pt x="104" y="263"/>
                  </a:cubicBezTo>
                  <a:cubicBezTo>
                    <a:pt x="104" y="262"/>
                    <a:pt x="103" y="263"/>
                    <a:pt x="103" y="262"/>
                  </a:cubicBezTo>
                  <a:cubicBezTo>
                    <a:pt x="102" y="262"/>
                    <a:pt x="103" y="263"/>
                    <a:pt x="103" y="263"/>
                  </a:cubicBezTo>
                  <a:cubicBezTo>
                    <a:pt x="101" y="264"/>
                    <a:pt x="100" y="263"/>
                    <a:pt x="99" y="262"/>
                  </a:cubicBezTo>
                  <a:cubicBezTo>
                    <a:pt x="98" y="263"/>
                    <a:pt x="97" y="263"/>
                    <a:pt x="96" y="262"/>
                  </a:cubicBezTo>
                  <a:cubicBezTo>
                    <a:pt x="98" y="261"/>
                    <a:pt x="100" y="262"/>
                    <a:pt x="102" y="262"/>
                  </a:cubicBezTo>
                  <a:cubicBezTo>
                    <a:pt x="102" y="262"/>
                    <a:pt x="101" y="262"/>
                    <a:pt x="101" y="261"/>
                  </a:cubicBezTo>
                  <a:cubicBezTo>
                    <a:pt x="102" y="261"/>
                    <a:pt x="104" y="261"/>
                    <a:pt x="104" y="262"/>
                  </a:cubicBezTo>
                  <a:cubicBezTo>
                    <a:pt x="106" y="262"/>
                    <a:pt x="107" y="260"/>
                    <a:pt x="108" y="259"/>
                  </a:cubicBezTo>
                  <a:cubicBezTo>
                    <a:pt x="108" y="260"/>
                    <a:pt x="109" y="260"/>
                    <a:pt x="109" y="260"/>
                  </a:cubicBezTo>
                  <a:cubicBezTo>
                    <a:pt x="109" y="259"/>
                    <a:pt x="108" y="260"/>
                    <a:pt x="108" y="258"/>
                  </a:cubicBezTo>
                  <a:cubicBezTo>
                    <a:pt x="109" y="259"/>
                    <a:pt x="109" y="258"/>
                    <a:pt x="110" y="257"/>
                  </a:cubicBezTo>
                  <a:cubicBezTo>
                    <a:pt x="111" y="257"/>
                    <a:pt x="111" y="258"/>
                    <a:pt x="112" y="257"/>
                  </a:cubicBezTo>
                  <a:cubicBezTo>
                    <a:pt x="112" y="257"/>
                    <a:pt x="112" y="257"/>
                    <a:pt x="112" y="258"/>
                  </a:cubicBezTo>
                  <a:cubicBezTo>
                    <a:pt x="111" y="259"/>
                    <a:pt x="112" y="261"/>
                    <a:pt x="110" y="261"/>
                  </a:cubicBezTo>
                  <a:cubicBezTo>
                    <a:pt x="111" y="261"/>
                    <a:pt x="110" y="259"/>
                    <a:pt x="111" y="259"/>
                  </a:cubicBezTo>
                  <a:cubicBezTo>
                    <a:pt x="111" y="258"/>
                    <a:pt x="110" y="259"/>
                    <a:pt x="110" y="259"/>
                  </a:cubicBezTo>
                  <a:cubicBezTo>
                    <a:pt x="110" y="260"/>
                    <a:pt x="109" y="260"/>
                    <a:pt x="110" y="261"/>
                  </a:cubicBezTo>
                  <a:cubicBezTo>
                    <a:pt x="109" y="261"/>
                    <a:pt x="109" y="261"/>
                    <a:pt x="109" y="260"/>
                  </a:cubicBezTo>
                  <a:moveTo>
                    <a:pt x="98" y="268"/>
                  </a:moveTo>
                  <a:cubicBezTo>
                    <a:pt x="98" y="269"/>
                    <a:pt x="97" y="269"/>
                    <a:pt x="96" y="269"/>
                  </a:cubicBezTo>
                  <a:cubicBezTo>
                    <a:pt x="96" y="268"/>
                    <a:pt x="97" y="268"/>
                    <a:pt x="98" y="268"/>
                  </a:cubicBezTo>
                  <a:moveTo>
                    <a:pt x="105" y="266"/>
                  </a:moveTo>
                  <a:cubicBezTo>
                    <a:pt x="104" y="266"/>
                    <a:pt x="104" y="266"/>
                    <a:pt x="104" y="266"/>
                  </a:cubicBezTo>
                  <a:cubicBezTo>
                    <a:pt x="103" y="267"/>
                    <a:pt x="103" y="266"/>
                    <a:pt x="103" y="266"/>
                  </a:cubicBezTo>
                  <a:cubicBezTo>
                    <a:pt x="99" y="266"/>
                    <a:pt x="103" y="266"/>
                    <a:pt x="103" y="265"/>
                  </a:cubicBezTo>
                  <a:cubicBezTo>
                    <a:pt x="104" y="265"/>
                    <a:pt x="105" y="265"/>
                    <a:pt x="105" y="266"/>
                  </a:cubicBezTo>
                  <a:moveTo>
                    <a:pt x="100" y="268"/>
                  </a:moveTo>
                  <a:cubicBezTo>
                    <a:pt x="99" y="268"/>
                    <a:pt x="99" y="268"/>
                    <a:pt x="99" y="268"/>
                  </a:cubicBezTo>
                  <a:cubicBezTo>
                    <a:pt x="99" y="267"/>
                    <a:pt x="100" y="267"/>
                    <a:pt x="100" y="266"/>
                  </a:cubicBezTo>
                  <a:cubicBezTo>
                    <a:pt x="100" y="266"/>
                    <a:pt x="100" y="268"/>
                    <a:pt x="100" y="268"/>
                  </a:cubicBezTo>
                  <a:moveTo>
                    <a:pt x="95" y="266"/>
                  </a:moveTo>
                  <a:cubicBezTo>
                    <a:pt x="94" y="266"/>
                    <a:pt x="95" y="265"/>
                    <a:pt x="96" y="265"/>
                  </a:cubicBezTo>
                  <a:cubicBezTo>
                    <a:pt x="95" y="264"/>
                    <a:pt x="93" y="266"/>
                    <a:pt x="93" y="265"/>
                  </a:cubicBezTo>
                  <a:cubicBezTo>
                    <a:pt x="94" y="264"/>
                    <a:pt x="94" y="265"/>
                    <a:pt x="95" y="264"/>
                  </a:cubicBezTo>
                  <a:cubicBezTo>
                    <a:pt x="96" y="265"/>
                    <a:pt x="97" y="264"/>
                    <a:pt x="97" y="265"/>
                  </a:cubicBezTo>
                  <a:cubicBezTo>
                    <a:pt x="96" y="266"/>
                    <a:pt x="95" y="265"/>
                    <a:pt x="95" y="266"/>
                  </a:cubicBezTo>
                  <a:moveTo>
                    <a:pt x="88" y="268"/>
                  </a:moveTo>
                  <a:cubicBezTo>
                    <a:pt x="88" y="267"/>
                    <a:pt x="91" y="266"/>
                    <a:pt x="91" y="267"/>
                  </a:cubicBezTo>
                  <a:cubicBezTo>
                    <a:pt x="90" y="267"/>
                    <a:pt x="89" y="267"/>
                    <a:pt x="88" y="268"/>
                  </a:cubicBezTo>
                  <a:moveTo>
                    <a:pt x="22" y="98"/>
                  </a:moveTo>
                  <a:cubicBezTo>
                    <a:pt x="23" y="98"/>
                    <a:pt x="22" y="96"/>
                    <a:pt x="22" y="96"/>
                  </a:cubicBezTo>
                  <a:cubicBezTo>
                    <a:pt x="23" y="96"/>
                    <a:pt x="24" y="97"/>
                    <a:pt x="23" y="97"/>
                  </a:cubicBezTo>
                  <a:cubicBezTo>
                    <a:pt x="23" y="98"/>
                    <a:pt x="24" y="98"/>
                    <a:pt x="24" y="98"/>
                  </a:cubicBezTo>
                  <a:cubicBezTo>
                    <a:pt x="24" y="99"/>
                    <a:pt x="24" y="100"/>
                    <a:pt x="24" y="101"/>
                  </a:cubicBezTo>
                  <a:cubicBezTo>
                    <a:pt x="24" y="101"/>
                    <a:pt x="23" y="101"/>
                    <a:pt x="23" y="101"/>
                  </a:cubicBezTo>
                  <a:cubicBezTo>
                    <a:pt x="23" y="101"/>
                    <a:pt x="24" y="103"/>
                    <a:pt x="23" y="102"/>
                  </a:cubicBezTo>
                  <a:cubicBezTo>
                    <a:pt x="22" y="101"/>
                    <a:pt x="23" y="101"/>
                    <a:pt x="23" y="100"/>
                  </a:cubicBezTo>
                  <a:cubicBezTo>
                    <a:pt x="23" y="99"/>
                    <a:pt x="23" y="99"/>
                    <a:pt x="22" y="98"/>
                  </a:cubicBezTo>
                  <a:cubicBezTo>
                    <a:pt x="21" y="99"/>
                    <a:pt x="23" y="99"/>
                    <a:pt x="23" y="100"/>
                  </a:cubicBezTo>
                  <a:cubicBezTo>
                    <a:pt x="22" y="101"/>
                    <a:pt x="22" y="102"/>
                    <a:pt x="23" y="104"/>
                  </a:cubicBezTo>
                  <a:cubicBezTo>
                    <a:pt x="23" y="105"/>
                    <a:pt x="23" y="107"/>
                    <a:pt x="23" y="108"/>
                  </a:cubicBezTo>
                  <a:cubicBezTo>
                    <a:pt x="22" y="104"/>
                    <a:pt x="21" y="98"/>
                    <a:pt x="21" y="93"/>
                  </a:cubicBezTo>
                  <a:cubicBezTo>
                    <a:pt x="22" y="94"/>
                    <a:pt x="21" y="97"/>
                    <a:pt x="22" y="98"/>
                  </a:cubicBezTo>
                  <a:moveTo>
                    <a:pt x="16" y="88"/>
                  </a:moveTo>
                  <a:cubicBezTo>
                    <a:pt x="15" y="88"/>
                    <a:pt x="16" y="86"/>
                    <a:pt x="15" y="86"/>
                  </a:cubicBezTo>
                  <a:cubicBezTo>
                    <a:pt x="15" y="85"/>
                    <a:pt x="15" y="85"/>
                    <a:pt x="15" y="84"/>
                  </a:cubicBezTo>
                  <a:cubicBezTo>
                    <a:pt x="17" y="83"/>
                    <a:pt x="16" y="88"/>
                    <a:pt x="16" y="88"/>
                  </a:cubicBezTo>
                  <a:moveTo>
                    <a:pt x="16" y="91"/>
                  </a:moveTo>
                  <a:cubicBezTo>
                    <a:pt x="16" y="91"/>
                    <a:pt x="17" y="91"/>
                    <a:pt x="17" y="91"/>
                  </a:cubicBezTo>
                  <a:cubicBezTo>
                    <a:pt x="17" y="90"/>
                    <a:pt x="16" y="90"/>
                    <a:pt x="16" y="91"/>
                  </a:cubicBezTo>
                  <a:cubicBezTo>
                    <a:pt x="15" y="90"/>
                    <a:pt x="16" y="89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7" y="89"/>
                    <a:pt x="17" y="90"/>
                    <a:pt x="18" y="91"/>
                  </a:cubicBezTo>
                  <a:cubicBezTo>
                    <a:pt x="18" y="92"/>
                    <a:pt x="19" y="93"/>
                    <a:pt x="19" y="94"/>
                  </a:cubicBezTo>
                  <a:cubicBezTo>
                    <a:pt x="19" y="96"/>
                    <a:pt x="18" y="96"/>
                    <a:pt x="19" y="97"/>
                  </a:cubicBezTo>
                  <a:cubicBezTo>
                    <a:pt x="19" y="98"/>
                    <a:pt x="18" y="97"/>
                    <a:pt x="18" y="97"/>
                  </a:cubicBezTo>
                  <a:cubicBezTo>
                    <a:pt x="17" y="98"/>
                    <a:pt x="18" y="99"/>
                    <a:pt x="17" y="100"/>
                  </a:cubicBezTo>
                  <a:cubicBezTo>
                    <a:pt x="16" y="100"/>
                    <a:pt x="17" y="97"/>
                    <a:pt x="17" y="98"/>
                  </a:cubicBezTo>
                  <a:cubicBezTo>
                    <a:pt x="16" y="98"/>
                    <a:pt x="17" y="97"/>
                    <a:pt x="18" y="97"/>
                  </a:cubicBezTo>
                  <a:cubicBezTo>
                    <a:pt x="17" y="96"/>
                    <a:pt x="18" y="96"/>
                    <a:pt x="18" y="96"/>
                  </a:cubicBezTo>
                  <a:cubicBezTo>
                    <a:pt x="18" y="95"/>
                    <a:pt x="18" y="95"/>
                    <a:pt x="18" y="94"/>
                  </a:cubicBezTo>
                  <a:cubicBezTo>
                    <a:pt x="18" y="94"/>
                    <a:pt x="19" y="94"/>
                    <a:pt x="18" y="94"/>
                  </a:cubicBezTo>
                  <a:cubicBezTo>
                    <a:pt x="18" y="93"/>
                    <a:pt x="18" y="93"/>
                    <a:pt x="18" y="94"/>
                  </a:cubicBezTo>
                  <a:cubicBezTo>
                    <a:pt x="17" y="94"/>
                    <a:pt x="18" y="94"/>
                    <a:pt x="17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6"/>
                    <a:pt x="18" y="97"/>
                    <a:pt x="16" y="97"/>
                  </a:cubicBezTo>
                  <a:cubicBezTo>
                    <a:pt x="16" y="94"/>
                    <a:pt x="16" y="93"/>
                    <a:pt x="16" y="91"/>
                  </a:cubicBezTo>
                  <a:moveTo>
                    <a:pt x="17" y="91"/>
                  </a:moveTo>
                  <a:cubicBezTo>
                    <a:pt x="17" y="92"/>
                    <a:pt x="16" y="92"/>
                    <a:pt x="17" y="93"/>
                  </a:cubicBezTo>
                  <a:cubicBezTo>
                    <a:pt x="18" y="93"/>
                    <a:pt x="18" y="92"/>
                    <a:pt x="17" y="91"/>
                  </a:cubicBezTo>
                  <a:moveTo>
                    <a:pt x="92" y="265"/>
                  </a:moveTo>
                  <a:cubicBezTo>
                    <a:pt x="91" y="265"/>
                    <a:pt x="91" y="264"/>
                    <a:pt x="89" y="265"/>
                  </a:cubicBezTo>
                  <a:cubicBezTo>
                    <a:pt x="90" y="264"/>
                    <a:pt x="91" y="264"/>
                    <a:pt x="92" y="264"/>
                  </a:cubicBezTo>
                  <a:cubicBezTo>
                    <a:pt x="92" y="263"/>
                    <a:pt x="94" y="263"/>
                    <a:pt x="95" y="263"/>
                  </a:cubicBezTo>
                  <a:cubicBezTo>
                    <a:pt x="96" y="264"/>
                    <a:pt x="94" y="263"/>
                    <a:pt x="93" y="264"/>
                  </a:cubicBezTo>
                  <a:cubicBezTo>
                    <a:pt x="92" y="264"/>
                    <a:pt x="93" y="265"/>
                    <a:pt x="92" y="265"/>
                  </a:cubicBezTo>
                  <a:moveTo>
                    <a:pt x="13" y="82"/>
                  </a:moveTo>
                  <a:cubicBezTo>
                    <a:pt x="13" y="81"/>
                    <a:pt x="14" y="79"/>
                    <a:pt x="15" y="81"/>
                  </a:cubicBezTo>
                  <a:cubicBezTo>
                    <a:pt x="14" y="80"/>
                    <a:pt x="15" y="82"/>
                    <a:pt x="13" y="82"/>
                  </a:cubicBezTo>
                  <a:moveTo>
                    <a:pt x="16" y="84"/>
                  </a:moveTo>
                  <a:cubicBezTo>
                    <a:pt x="16" y="82"/>
                    <a:pt x="16" y="82"/>
                    <a:pt x="16" y="82"/>
                  </a:cubicBezTo>
                  <a:cubicBezTo>
                    <a:pt x="17" y="82"/>
                    <a:pt x="17" y="84"/>
                    <a:pt x="16" y="84"/>
                  </a:cubicBezTo>
                  <a:moveTo>
                    <a:pt x="87" y="270"/>
                  </a:moveTo>
                  <a:cubicBezTo>
                    <a:pt x="88" y="270"/>
                    <a:pt x="88" y="270"/>
                    <a:pt x="88" y="270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8" y="271"/>
                    <a:pt x="88" y="271"/>
                    <a:pt x="88" y="271"/>
                  </a:cubicBezTo>
                  <a:cubicBezTo>
                    <a:pt x="88" y="270"/>
                    <a:pt x="88" y="271"/>
                    <a:pt x="87" y="270"/>
                  </a:cubicBezTo>
                  <a:moveTo>
                    <a:pt x="17" y="101"/>
                  </a:moveTo>
                  <a:cubicBezTo>
                    <a:pt x="16" y="101"/>
                    <a:pt x="16" y="100"/>
                    <a:pt x="15" y="100"/>
                  </a:cubicBezTo>
                  <a:cubicBezTo>
                    <a:pt x="15" y="97"/>
                    <a:pt x="14" y="95"/>
                    <a:pt x="14" y="93"/>
                  </a:cubicBezTo>
                  <a:cubicBezTo>
                    <a:pt x="15" y="95"/>
                    <a:pt x="15" y="97"/>
                    <a:pt x="15" y="99"/>
                  </a:cubicBezTo>
                  <a:cubicBezTo>
                    <a:pt x="16" y="100"/>
                    <a:pt x="16" y="100"/>
                    <a:pt x="17" y="101"/>
                  </a:cubicBezTo>
                  <a:moveTo>
                    <a:pt x="7" y="205"/>
                  </a:moveTo>
                  <a:cubicBezTo>
                    <a:pt x="6" y="203"/>
                    <a:pt x="6" y="201"/>
                    <a:pt x="7" y="199"/>
                  </a:cubicBezTo>
                  <a:cubicBezTo>
                    <a:pt x="8" y="199"/>
                    <a:pt x="7" y="201"/>
                    <a:pt x="7" y="202"/>
                  </a:cubicBezTo>
                  <a:cubicBezTo>
                    <a:pt x="7" y="203"/>
                    <a:pt x="7" y="204"/>
                    <a:pt x="7" y="205"/>
                  </a:cubicBezTo>
                  <a:moveTo>
                    <a:pt x="113" y="261"/>
                  </a:moveTo>
                  <a:cubicBezTo>
                    <a:pt x="111" y="261"/>
                    <a:pt x="114" y="262"/>
                    <a:pt x="112" y="262"/>
                  </a:cubicBezTo>
                  <a:cubicBezTo>
                    <a:pt x="112" y="262"/>
                    <a:pt x="113" y="262"/>
                    <a:pt x="113" y="263"/>
                  </a:cubicBezTo>
                  <a:cubicBezTo>
                    <a:pt x="112" y="263"/>
                    <a:pt x="112" y="263"/>
                    <a:pt x="111" y="263"/>
                  </a:cubicBezTo>
                  <a:cubicBezTo>
                    <a:pt x="111" y="263"/>
                    <a:pt x="109" y="264"/>
                    <a:pt x="109" y="263"/>
                  </a:cubicBezTo>
                  <a:cubicBezTo>
                    <a:pt x="110" y="263"/>
                    <a:pt x="111" y="263"/>
                    <a:pt x="111" y="263"/>
                  </a:cubicBezTo>
                  <a:cubicBezTo>
                    <a:pt x="112" y="263"/>
                    <a:pt x="111" y="262"/>
                    <a:pt x="111" y="262"/>
                  </a:cubicBezTo>
                  <a:cubicBezTo>
                    <a:pt x="111" y="261"/>
                    <a:pt x="112" y="261"/>
                    <a:pt x="112" y="260"/>
                  </a:cubicBezTo>
                  <a:cubicBezTo>
                    <a:pt x="113" y="261"/>
                    <a:pt x="113" y="259"/>
                    <a:pt x="114" y="260"/>
                  </a:cubicBezTo>
                  <a:cubicBezTo>
                    <a:pt x="114" y="260"/>
                    <a:pt x="114" y="260"/>
                    <a:pt x="114" y="260"/>
                  </a:cubicBezTo>
                  <a:cubicBezTo>
                    <a:pt x="114" y="260"/>
                    <a:pt x="113" y="261"/>
                    <a:pt x="113" y="261"/>
                  </a:cubicBezTo>
                  <a:moveTo>
                    <a:pt x="16" y="107"/>
                  </a:moveTo>
                  <a:cubicBezTo>
                    <a:pt x="15" y="107"/>
                    <a:pt x="16" y="106"/>
                    <a:pt x="16" y="105"/>
                  </a:cubicBezTo>
                  <a:cubicBezTo>
                    <a:pt x="16" y="105"/>
                    <a:pt x="16" y="105"/>
                    <a:pt x="15" y="105"/>
                  </a:cubicBezTo>
                  <a:cubicBezTo>
                    <a:pt x="16" y="104"/>
                    <a:pt x="15" y="104"/>
                    <a:pt x="15" y="103"/>
                  </a:cubicBezTo>
                  <a:cubicBezTo>
                    <a:pt x="15" y="102"/>
                    <a:pt x="14" y="101"/>
                    <a:pt x="15" y="101"/>
                  </a:cubicBezTo>
                  <a:cubicBezTo>
                    <a:pt x="15" y="103"/>
                    <a:pt x="16" y="103"/>
                    <a:pt x="17" y="104"/>
                  </a:cubicBezTo>
                  <a:cubicBezTo>
                    <a:pt x="17" y="105"/>
                    <a:pt x="16" y="106"/>
                    <a:pt x="16" y="107"/>
                  </a:cubicBezTo>
                  <a:moveTo>
                    <a:pt x="89" y="18"/>
                  </a:moveTo>
                  <a:cubicBezTo>
                    <a:pt x="89" y="19"/>
                    <a:pt x="86" y="19"/>
                    <a:pt x="86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7" y="18"/>
                    <a:pt x="87" y="17"/>
                  </a:cubicBezTo>
                  <a:cubicBezTo>
                    <a:pt x="86" y="17"/>
                    <a:pt x="86" y="19"/>
                    <a:pt x="84" y="18"/>
                  </a:cubicBezTo>
                  <a:cubicBezTo>
                    <a:pt x="85" y="17"/>
                    <a:pt x="86" y="17"/>
                    <a:pt x="87" y="17"/>
                  </a:cubicBezTo>
                  <a:cubicBezTo>
                    <a:pt x="88" y="17"/>
                    <a:pt x="88" y="18"/>
                    <a:pt x="89" y="18"/>
                  </a:cubicBezTo>
                  <a:moveTo>
                    <a:pt x="62" y="13"/>
                  </a:moveTo>
                  <a:cubicBezTo>
                    <a:pt x="61" y="13"/>
                    <a:pt x="59" y="14"/>
                    <a:pt x="60" y="12"/>
                  </a:cubicBezTo>
                  <a:cubicBezTo>
                    <a:pt x="60" y="13"/>
                    <a:pt x="60" y="13"/>
                    <a:pt x="61" y="13"/>
                  </a:cubicBezTo>
                  <a:cubicBezTo>
                    <a:pt x="62" y="12"/>
                    <a:pt x="60" y="13"/>
                    <a:pt x="60" y="12"/>
                  </a:cubicBezTo>
                  <a:cubicBezTo>
                    <a:pt x="61" y="12"/>
                    <a:pt x="64" y="13"/>
                    <a:pt x="63" y="12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4" y="13"/>
                    <a:pt x="64" y="12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13"/>
                    <a:pt x="62" y="13"/>
                    <a:pt x="62" y="13"/>
                  </a:cubicBezTo>
                  <a:moveTo>
                    <a:pt x="66" y="17"/>
                  </a:moveTo>
                  <a:cubicBezTo>
                    <a:pt x="65" y="18"/>
                    <a:pt x="63" y="17"/>
                    <a:pt x="61" y="17"/>
                  </a:cubicBezTo>
                  <a:cubicBezTo>
                    <a:pt x="62" y="17"/>
                    <a:pt x="62" y="16"/>
                    <a:pt x="62" y="15"/>
                  </a:cubicBezTo>
                  <a:cubicBezTo>
                    <a:pt x="63" y="15"/>
                    <a:pt x="63" y="16"/>
                    <a:pt x="63" y="17"/>
                  </a:cubicBezTo>
                  <a:cubicBezTo>
                    <a:pt x="64" y="17"/>
                    <a:pt x="63" y="16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6"/>
                    <a:pt x="64" y="15"/>
                    <a:pt x="64" y="15"/>
                  </a:cubicBezTo>
                  <a:cubicBezTo>
                    <a:pt x="64" y="15"/>
                    <a:pt x="63" y="15"/>
                    <a:pt x="64" y="15"/>
                  </a:cubicBezTo>
                  <a:cubicBezTo>
                    <a:pt x="63" y="15"/>
                    <a:pt x="62" y="14"/>
                    <a:pt x="62" y="14"/>
                  </a:cubicBezTo>
                  <a:cubicBezTo>
                    <a:pt x="62" y="13"/>
                    <a:pt x="63" y="13"/>
                    <a:pt x="64" y="14"/>
                  </a:cubicBezTo>
                  <a:cubicBezTo>
                    <a:pt x="65" y="14"/>
                    <a:pt x="65" y="13"/>
                    <a:pt x="67" y="14"/>
                  </a:cubicBezTo>
                  <a:cubicBezTo>
                    <a:pt x="67" y="15"/>
                    <a:pt x="66" y="15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6" y="15"/>
                    <a:pt x="66" y="14"/>
                    <a:pt x="68" y="15"/>
                  </a:cubicBezTo>
                  <a:cubicBezTo>
                    <a:pt x="68" y="15"/>
                    <a:pt x="68" y="15"/>
                    <a:pt x="68" y="14"/>
                  </a:cubicBezTo>
                  <a:cubicBezTo>
                    <a:pt x="69" y="14"/>
                    <a:pt x="69" y="15"/>
                    <a:pt x="69" y="15"/>
                  </a:cubicBezTo>
                  <a:cubicBezTo>
                    <a:pt x="70" y="15"/>
                    <a:pt x="70" y="14"/>
                    <a:pt x="71" y="15"/>
                  </a:cubicBezTo>
                  <a:cubicBezTo>
                    <a:pt x="71" y="16"/>
                    <a:pt x="70" y="16"/>
                    <a:pt x="69" y="16"/>
                  </a:cubicBezTo>
                  <a:cubicBezTo>
                    <a:pt x="68" y="16"/>
                    <a:pt x="68" y="17"/>
                    <a:pt x="68" y="18"/>
                  </a:cubicBezTo>
                  <a:cubicBezTo>
                    <a:pt x="66" y="18"/>
                    <a:pt x="68" y="16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moveTo>
                    <a:pt x="85" y="14"/>
                  </a:moveTo>
                  <a:cubicBezTo>
                    <a:pt x="86" y="13"/>
                    <a:pt x="86" y="14"/>
                    <a:pt x="87" y="14"/>
                  </a:cubicBezTo>
                  <a:cubicBezTo>
                    <a:pt x="87" y="14"/>
                    <a:pt x="88" y="14"/>
                    <a:pt x="88" y="14"/>
                  </a:cubicBezTo>
                  <a:cubicBezTo>
                    <a:pt x="89" y="15"/>
                    <a:pt x="89" y="15"/>
                    <a:pt x="90" y="16"/>
                  </a:cubicBezTo>
                  <a:cubicBezTo>
                    <a:pt x="89" y="17"/>
                    <a:pt x="88" y="14"/>
                    <a:pt x="87" y="15"/>
                  </a:cubicBezTo>
                  <a:cubicBezTo>
                    <a:pt x="86" y="14"/>
                    <a:pt x="86" y="14"/>
                    <a:pt x="85" y="14"/>
                  </a:cubicBezTo>
                  <a:moveTo>
                    <a:pt x="81" y="14"/>
                  </a:moveTo>
                  <a:cubicBezTo>
                    <a:pt x="81" y="13"/>
                    <a:pt x="82" y="13"/>
                    <a:pt x="82" y="14"/>
                  </a:cubicBezTo>
                  <a:cubicBezTo>
                    <a:pt x="83" y="13"/>
                    <a:pt x="84" y="13"/>
                    <a:pt x="85" y="13"/>
                  </a:cubicBezTo>
                  <a:cubicBezTo>
                    <a:pt x="83" y="13"/>
                    <a:pt x="84" y="14"/>
                    <a:pt x="86" y="15"/>
                  </a:cubicBezTo>
                  <a:cubicBezTo>
                    <a:pt x="84" y="16"/>
                    <a:pt x="83" y="14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moveTo>
                    <a:pt x="50" y="13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4"/>
                    <a:pt x="51" y="14"/>
                    <a:pt x="50" y="13"/>
                  </a:cubicBezTo>
                  <a:moveTo>
                    <a:pt x="51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3" y="17"/>
                    <a:pt x="54" y="17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3" y="18"/>
                    <a:pt x="51" y="19"/>
                    <a:pt x="51" y="17"/>
                  </a:cubicBezTo>
                  <a:moveTo>
                    <a:pt x="54" y="18"/>
                  </a:moveTo>
                  <a:cubicBezTo>
                    <a:pt x="55" y="16"/>
                    <a:pt x="56" y="18"/>
                    <a:pt x="57" y="17"/>
                  </a:cubicBezTo>
                  <a:cubicBezTo>
                    <a:pt x="57" y="16"/>
                    <a:pt x="59" y="18"/>
                    <a:pt x="61" y="17"/>
                  </a:cubicBezTo>
                  <a:cubicBezTo>
                    <a:pt x="61" y="18"/>
                    <a:pt x="59" y="18"/>
                    <a:pt x="58" y="18"/>
                  </a:cubicBezTo>
                  <a:cubicBezTo>
                    <a:pt x="57" y="18"/>
                    <a:pt x="55" y="18"/>
                    <a:pt x="54" y="18"/>
                  </a:cubicBezTo>
                  <a:moveTo>
                    <a:pt x="54" y="16"/>
                  </a:moveTo>
                  <a:cubicBezTo>
                    <a:pt x="54" y="16"/>
                    <a:pt x="54" y="16"/>
                    <a:pt x="54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6" y="15"/>
                    <a:pt x="54" y="14"/>
                  </a:cubicBezTo>
                  <a:cubicBezTo>
                    <a:pt x="54" y="13"/>
                    <a:pt x="55" y="14"/>
                    <a:pt x="56" y="14"/>
                  </a:cubicBezTo>
                  <a:cubicBezTo>
                    <a:pt x="56" y="14"/>
                    <a:pt x="57" y="14"/>
                    <a:pt x="57" y="14"/>
                  </a:cubicBezTo>
                  <a:cubicBezTo>
                    <a:pt x="57" y="14"/>
                    <a:pt x="57" y="15"/>
                    <a:pt x="57" y="15"/>
                  </a:cubicBezTo>
                  <a:cubicBezTo>
                    <a:pt x="58" y="15"/>
                    <a:pt x="58" y="15"/>
                    <a:pt x="58" y="16"/>
                  </a:cubicBezTo>
                  <a:cubicBezTo>
                    <a:pt x="59" y="16"/>
                    <a:pt x="60" y="15"/>
                    <a:pt x="60" y="16"/>
                  </a:cubicBezTo>
                  <a:cubicBezTo>
                    <a:pt x="59" y="16"/>
                    <a:pt x="58" y="16"/>
                    <a:pt x="57" y="16"/>
                  </a:cubicBezTo>
                  <a:cubicBezTo>
                    <a:pt x="56" y="15"/>
                    <a:pt x="55" y="14"/>
                    <a:pt x="55" y="15"/>
                  </a:cubicBezTo>
                  <a:cubicBezTo>
                    <a:pt x="55" y="16"/>
                    <a:pt x="57" y="15"/>
                    <a:pt x="57" y="16"/>
                  </a:cubicBezTo>
                  <a:cubicBezTo>
                    <a:pt x="55" y="17"/>
                    <a:pt x="55" y="15"/>
                    <a:pt x="54" y="16"/>
                  </a:cubicBezTo>
                  <a:moveTo>
                    <a:pt x="90" y="15"/>
                  </a:moveTo>
                  <a:cubicBezTo>
                    <a:pt x="89" y="15"/>
                    <a:pt x="89" y="15"/>
                    <a:pt x="90" y="15"/>
                  </a:cubicBezTo>
                  <a:cubicBezTo>
                    <a:pt x="91" y="15"/>
                    <a:pt x="94" y="16"/>
                    <a:pt x="97" y="16"/>
                  </a:cubicBezTo>
                  <a:cubicBezTo>
                    <a:pt x="98" y="16"/>
                    <a:pt x="98" y="17"/>
                    <a:pt x="97" y="17"/>
                  </a:cubicBezTo>
                  <a:cubicBezTo>
                    <a:pt x="94" y="16"/>
                    <a:pt x="92" y="16"/>
                    <a:pt x="90" y="15"/>
                  </a:cubicBezTo>
                  <a:moveTo>
                    <a:pt x="56" y="12"/>
                  </a:moveTo>
                  <a:cubicBezTo>
                    <a:pt x="56" y="12"/>
                    <a:pt x="56" y="11"/>
                    <a:pt x="57" y="11"/>
                  </a:cubicBezTo>
                  <a:cubicBezTo>
                    <a:pt x="56" y="11"/>
                    <a:pt x="58" y="12"/>
                    <a:pt x="57" y="12"/>
                  </a:cubicBezTo>
                  <a:cubicBezTo>
                    <a:pt x="57" y="13"/>
                    <a:pt x="58" y="12"/>
                    <a:pt x="58" y="13"/>
                  </a:cubicBezTo>
                  <a:cubicBezTo>
                    <a:pt x="57" y="12"/>
                    <a:pt x="55" y="13"/>
                    <a:pt x="53" y="13"/>
                  </a:cubicBezTo>
                  <a:cubicBezTo>
                    <a:pt x="54" y="12"/>
                    <a:pt x="53" y="13"/>
                    <a:pt x="53" y="12"/>
                  </a:cubicBezTo>
                  <a:cubicBezTo>
                    <a:pt x="54" y="11"/>
                    <a:pt x="54" y="12"/>
                    <a:pt x="56" y="12"/>
                  </a:cubicBezTo>
                  <a:moveTo>
                    <a:pt x="56" y="9"/>
                  </a:moveTo>
                  <a:cubicBezTo>
                    <a:pt x="55" y="8"/>
                    <a:pt x="59" y="9"/>
                    <a:pt x="59" y="8"/>
                  </a:cubicBezTo>
                  <a:cubicBezTo>
                    <a:pt x="60" y="9"/>
                    <a:pt x="60" y="8"/>
                    <a:pt x="61" y="9"/>
                  </a:cubicBezTo>
                  <a:cubicBezTo>
                    <a:pt x="60" y="9"/>
                    <a:pt x="58" y="10"/>
                    <a:pt x="57" y="10"/>
                  </a:cubicBezTo>
                  <a:cubicBezTo>
                    <a:pt x="58" y="9"/>
                    <a:pt x="58" y="9"/>
                    <a:pt x="56" y="9"/>
                  </a:cubicBezTo>
                  <a:moveTo>
                    <a:pt x="80" y="16"/>
                  </a:moveTo>
                  <a:cubicBezTo>
                    <a:pt x="80" y="16"/>
                    <a:pt x="80" y="15"/>
                    <a:pt x="81" y="15"/>
                  </a:cubicBezTo>
                  <a:cubicBezTo>
                    <a:pt x="81" y="16"/>
                    <a:pt x="81" y="16"/>
                    <a:pt x="82" y="17"/>
                  </a:cubicBezTo>
                  <a:cubicBezTo>
                    <a:pt x="81" y="17"/>
                    <a:pt x="82" y="18"/>
                    <a:pt x="80" y="18"/>
                  </a:cubicBezTo>
                  <a:cubicBezTo>
                    <a:pt x="80" y="17"/>
                    <a:pt x="81" y="17"/>
                    <a:pt x="81" y="16"/>
                  </a:cubicBezTo>
                  <a:cubicBezTo>
                    <a:pt x="80" y="16"/>
                    <a:pt x="79" y="17"/>
                    <a:pt x="80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8" y="17"/>
                    <a:pt x="80" y="17"/>
                    <a:pt x="79" y="16"/>
                  </a:cubicBezTo>
                  <a:cubicBezTo>
                    <a:pt x="78" y="16"/>
                    <a:pt x="78" y="17"/>
                    <a:pt x="76" y="16"/>
                  </a:cubicBezTo>
                  <a:cubicBezTo>
                    <a:pt x="77" y="15"/>
                    <a:pt x="77" y="15"/>
                    <a:pt x="78" y="15"/>
                  </a:cubicBezTo>
                  <a:cubicBezTo>
                    <a:pt x="79" y="15"/>
                    <a:pt x="79" y="16"/>
                    <a:pt x="80" y="16"/>
                  </a:cubicBezTo>
                  <a:moveTo>
                    <a:pt x="118" y="25"/>
                  </a:moveTo>
                  <a:cubicBezTo>
                    <a:pt x="118" y="25"/>
                    <a:pt x="119" y="25"/>
                    <a:pt x="120" y="25"/>
                  </a:cubicBezTo>
                  <a:cubicBezTo>
                    <a:pt x="121" y="26"/>
                    <a:pt x="121" y="26"/>
                    <a:pt x="122" y="27"/>
                  </a:cubicBezTo>
                  <a:cubicBezTo>
                    <a:pt x="121" y="28"/>
                    <a:pt x="120" y="26"/>
                    <a:pt x="118" y="25"/>
                  </a:cubicBezTo>
                  <a:moveTo>
                    <a:pt x="104" y="26"/>
                  </a:moveTo>
                  <a:cubicBezTo>
                    <a:pt x="104" y="26"/>
                    <a:pt x="105" y="27"/>
                    <a:pt x="106" y="27"/>
                  </a:cubicBezTo>
                  <a:cubicBezTo>
                    <a:pt x="106" y="28"/>
                    <a:pt x="104" y="27"/>
                    <a:pt x="104" y="27"/>
                  </a:cubicBezTo>
                  <a:cubicBezTo>
                    <a:pt x="104" y="27"/>
                    <a:pt x="103" y="26"/>
                    <a:pt x="102" y="27"/>
                  </a:cubicBezTo>
                  <a:cubicBezTo>
                    <a:pt x="103" y="28"/>
                    <a:pt x="105" y="28"/>
                    <a:pt x="106" y="28"/>
                  </a:cubicBezTo>
                  <a:cubicBezTo>
                    <a:pt x="106" y="28"/>
                    <a:pt x="106" y="28"/>
                    <a:pt x="105" y="28"/>
                  </a:cubicBezTo>
                  <a:cubicBezTo>
                    <a:pt x="106" y="28"/>
                    <a:pt x="107" y="28"/>
                    <a:pt x="107" y="28"/>
                  </a:cubicBezTo>
                  <a:cubicBezTo>
                    <a:pt x="108" y="28"/>
                    <a:pt x="108" y="28"/>
                    <a:pt x="108" y="29"/>
                  </a:cubicBezTo>
                  <a:cubicBezTo>
                    <a:pt x="109" y="29"/>
                    <a:pt x="110" y="29"/>
                    <a:pt x="110" y="29"/>
                  </a:cubicBezTo>
                  <a:cubicBezTo>
                    <a:pt x="111" y="29"/>
                    <a:pt x="109" y="31"/>
                    <a:pt x="111" y="31"/>
                  </a:cubicBezTo>
                  <a:cubicBezTo>
                    <a:pt x="111" y="31"/>
                    <a:pt x="111" y="30"/>
                    <a:pt x="111" y="30"/>
                  </a:cubicBezTo>
                  <a:cubicBezTo>
                    <a:pt x="111" y="29"/>
                    <a:pt x="112" y="31"/>
                    <a:pt x="113" y="31"/>
                  </a:cubicBezTo>
                  <a:cubicBezTo>
                    <a:pt x="113" y="31"/>
                    <a:pt x="112" y="31"/>
                    <a:pt x="111" y="31"/>
                  </a:cubicBezTo>
                  <a:cubicBezTo>
                    <a:pt x="111" y="31"/>
                    <a:pt x="111" y="31"/>
                    <a:pt x="111" y="32"/>
                  </a:cubicBezTo>
                  <a:cubicBezTo>
                    <a:pt x="112" y="32"/>
                    <a:pt x="113" y="31"/>
                    <a:pt x="113" y="31"/>
                  </a:cubicBezTo>
                  <a:cubicBezTo>
                    <a:pt x="112" y="32"/>
                    <a:pt x="115" y="33"/>
                    <a:pt x="116" y="34"/>
                  </a:cubicBezTo>
                  <a:cubicBezTo>
                    <a:pt x="115" y="34"/>
                    <a:pt x="114" y="34"/>
                    <a:pt x="113" y="34"/>
                  </a:cubicBezTo>
                  <a:cubicBezTo>
                    <a:pt x="113" y="34"/>
                    <a:pt x="114" y="34"/>
                    <a:pt x="114" y="34"/>
                  </a:cubicBezTo>
                  <a:cubicBezTo>
                    <a:pt x="113" y="35"/>
                    <a:pt x="110" y="34"/>
                    <a:pt x="108" y="33"/>
                  </a:cubicBezTo>
                  <a:cubicBezTo>
                    <a:pt x="108" y="33"/>
                    <a:pt x="108" y="32"/>
                    <a:pt x="108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7" y="32"/>
                    <a:pt x="107" y="31"/>
                  </a:cubicBezTo>
                  <a:cubicBezTo>
                    <a:pt x="106" y="31"/>
                    <a:pt x="106" y="32"/>
                    <a:pt x="106" y="32"/>
                  </a:cubicBezTo>
                  <a:cubicBezTo>
                    <a:pt x="105" y="32"/>
                    <a:pt x="104" y="31"/>
                    <a:pt x="103" y="30"/>
                  </a:cubicBezTo>
                  <a:cubicBezTo>
                    <a:pt x="102" y="30"/>
                    <a:pt x="101" y="30"/>
                    <a:pt x="99" y="29"/>
                  </a:cubicBezTo>
                  <a:cubicBezTo>
                    <a:pt x="98" y="29"/>
                    <a:pt x="97" y="28"/>
                    <a:pt x="96" y="27"/>
                  </a:cubicBezTo>
                  <a:cubicBezTo>
                    <a:pt x="96" y="27"/>
                    <a:pt x="95" y="27"/>
                    <a:pt x="95" y="27"/>
                  </a:cubicBezTo>
                  <a:cubicBezTo>
                    <a:pt x="93" y="27"/>
                    <a:pt x="91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91" y="25"/>
                    <a:pt x="90" y="24"/>
                  </a:cubicBezTo>
                  <a:cubicBezTo>
                    <a:pt x="89" y="24"/>
                    <a:pt x="88" y="24"/>
                    <a:pt x="88" y="25"/>
                  </a:cubicBezTo>
                  <a:cubicBezTo>
                    <a:pt x="86" y="23"/>
                    <a:pt x="84" y="24"/>
                    <a:pt x="82" y="23"/>
                  </a:cubicBezTo>
                  <a:cubicBezTo>
                    <a:pt x="81" y="23"/>
                    <a:pt x="81" y="22"/>
                    <a:pt x="80" y="22"/>
                  </a:cubicBezTo>
                  <a:cubicBezTo>
                    <a:pt x="80" y="21"/>
                    <a:pt x="79" y="21"/>
                    <a:pt x="78" y="20"/>
                  </a:cubicBezTo>
                  <a:cubicBezTo>
                    <a:pt x="79" y="19"/>
                    <a:pt x="80" y="20"/>
                    <a:pt x="81" y="21"/>
                  </a:cubicBezTo>
                  <a:cubicBezTo>
                    <a:pt x="82" y="21"/>
                    <a:pt x="83" y="21"/>
                    <a:pt x="84" y="21"/>
                  </a:cubicBezTo>
                  <a:cubicBezTo>
                    <a:pt x="84" y="21"/>
                    <a:pt x="85" y="21"/>
                    <a:pt x="85" y="21"/>
                  </a:cubicBezTo>
                  <a:cubicBezTo>
                    <a:pt x="85" y="21"/>
                    <a:pt x="85" y="22"/>
                    <a:pt x="85" y="22"/>
                  </a:cubicBezTo>
                  <a:cubicBezTo>
                    <a:pt x="86" y="22"/>
                    <a:pt x="87" y="22"/>
                    <a:pt x="87" y="22"/>
                  </a:cubicBezTo>
                  <a:cubicBezTo>
                    <a:pt x="88" y="22"/>
                    <a:pt x="88" y="22"/>
                    <a:pt x="90" y="22"/>
                  </a:cubicBezTo>
                  <a:cubicBezTo>
                    <a:pt x="89" y="23"/>
                    <a:pt x="88" y="23"/>
                    <a:pt x="89" y="24"/>
                  </a:cubicBezTo>
                  <a:cubicBezTo>
                    <a:pt x="90" y="24"/>
                    <a:pt x="89" y="23"/>
                    <a:pt x="89" y="23"/>
                  </a:cubicBezTo>
                  <a:cubicBezTo>
                    <a:pt x="90" y="23"/>
                    <a:pt x="91" y="23"/>
                    <a:pt x="92" y="22"/>
                  </a:cubicBezTo>
                  <a:cubicBezTo>
                    <a:pt x="94" y="23"/>
                    <a:pt x="96" y="23"/>
                    <a:pt x="97" y="25"/>
                  </a:cubicBezTo>
                  <a:cubicBezTo>
                    <a:pt x="99" y="25"/>
                    <a:pt x="100" y="24"/>
                    <a:pt x="100" y="24"/>
                  </a:cubicBezTo>
                  <a:cubicBezTo>
                    <a:pt x="101" y="24"/>
                    <a:pt x="102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6"/>
                    <a:pt x="104" y="26"/>
                    <a:pt x="104" y="26"/>
                  </a:cubicBezTo>
                  <a:moveTo>
                    <a:pt x="93" y="23"/>
                  </a:moveTo>
                  <a:cubicBezTo>
                    <a:pt x="93" y="23"/>
                    <a:pt x="93" y="23"/>
                    <a:pt x="93" y="24"/>
                  </a:cubicBezTo>
                  <a:cubicBezTo>
                    <a:pt x="94" y="22"/>
                    <a:pt x="92" y="23"/>
                    <a:pt x="91" y="23"/>
                  </a:cubicBezTo>
                  <a:cubicBezTo>
                    <a:pt x="92" y="23"/>
                    <a:pt x="91" y="24"/>
                    <a:pt x="92" y="24"/>
                  </a:cubicBezTo>
                  <a:cubicBezTo>
                    <a:pt x="92" y="24"/>
                    <a:pt x="92" y="23"/>
                    <a:pt x="93" y="23"/>
                  </a:cubicBezTo>
                  <a:moveTo>
                    <a:pt x="95" y="24"/>
                  </a:moveTo>
                  <a:cubicBezTo>
                    <a:pt x="94" y="24"/>
                    <a:pt x="94" y="25"/>
                    <a:pt x="93" y="25"/>
                  </a:cubicBezTo>
                  <a:cubicBezTo>
                    <a:pt x="93" y="24"/>
                    <a:pt x="93" y="24"/>
                    <a:pt x="92" y="24"/>
                  </a:cubicBezTo>
                  <a:cubicBezTo>
                    <a:pt x="94" y="24"/>
                    <a:pt x="93" y="26"/>
                    <a:pt x="94" y="26"/>
                  </a:cubicBezTo>
                  <a:cubicBezTo>
                    <a:pt x="94" y="24"/>
                    <a:pt x="95" y="25"/>
                    <a:pt x="95" y="24"/>
                  </a:cubicBezTo>
                  <a:moveTo>
                    <a:pt x="97" y="25"/>
                  </a:moveTo>
                  <a:cubicBezTo>
                    <a:pt x="97" y="24"/>
                    <a:pt x="96" y="24"/>
                    <a:pt x="95" y="24"/>
                  </a:cubicBezTo>
                  <a:cubicBezTo>
                    <a:pt x="95" y="24"/>
                    <a:pt x="95" y="24"/>
                    <a:pt x="95" y="25"/>
                  </a:cubicBezTo>
                  <a:cubicBezTo>
                    <a:pt x="96" y="25"/>
                    <a:pt x="96" y="25"/>
                    <a:pt x="97" y="25"/>
                  </a:cubicBezTo>
                  <a:moveTo>
                    <a:pt x="109" y="32"/>
                  </a:moveTo>
                  <a:cubicBezTo>
                    <a:pt x="109" y="32"/>
                    <a:pt x="109" y="32"/>
                    <a:pt x="109" y="32"/>
                  </a:cubicBezTo>
                  <a:cubicBezTo>
                    <a:pt x="110" y="33"/>
                    <a:pt x="110" y="33"/>
                    <a:pt x="111" y="32"/>
                  </a:cubicBezTo>
                  <a:cubicBezTo>
                    <a:pt x="110" y="32"/>
                    <a:pt x="109" y="31"/>
                    <a:pt x="109" y="32"/>
                  </a:cubicBezTo>
                  <a:moveTo>
                    <a:pt x="100" y="27"/>
                  </a:moveTo>
                  <a:cubicBezTo>
                    <a:pt x="99" y="27"/>
                    <a:pt x="98" y="26"/>
                    <a:pt x="98" y="27"/>
                  </a:cubicBezTo>
                  <a:cubicBezTo>
                    <a:pt x="98" y="27"/>
                    <a:pt x="101" y="28"/>
                    <a:pt x="100" y="27"/>
                  </a:cubicBezTo>
                  <a:moveTo>
                    <a:pt x="102" y="26"/>
                  </a:moveTo>
                  <a:cubicBezTo>
                    <a:pt x="102" y="24"/>
                    <a:pt x="99" y="25"/>
                    <a:pt x="98" y="26"/>
                  </a:cubicBezTo>
                  <a:cubicBezTo>
                    <a:pt x="100" y="26"/>
                    <a:pt x="100" y="25"/>
                    <a:pt x="102" y="26"/>
                  </a:cubicBezTo>
                  <a:moveTo>
                    <a:pt x="14" y="80"/>
                  </a:moveTo>
                  <a:cubicBezTo>
                    <a:pt x="14" y="78"/>
                    <a:pt x="12" y="79"/>
                    <a:pt x="12" y="78"/>
                  </a:cubicBezTo>
                  <a:cubicBezTo>
                    <a:pt x="13" y="78"/>
                    <a:pt x="13" y="79"/>
                    <a:pt x="15" y="79"/>
                  </a:cubicBezTo>
                  <a:cubicBezTo>
                    <a:pt x="15" y="79"/>
                    <a:pt x="14" y="80"/>
                    <a:pt x="14" y="80"/>
                  </a:cubicBezTo>
                  <a:moveTo>
                    <a:pt x="141" y="48"/>
                  </a:moveTo>
                  <a:cubicBezTo>
                    <a:pt x="139" y="49"/>
                    <a:pt x="140" y="47"/>
                    <a:pt x="139" y="46"/>
                  </a:cubicBezTo>
                  <a:cubicBezTo>
                    <a:pt x="139" y="45"/>
                    <a:pt x="139" y="46"/>
                    <a:pt x="140" y="46"/>
                  </a:cubicBezTo>
                  <a:cubicBezTo>
                    <a:pt x="140" y="47"/>
                    <a:pt x="141" y="48"/>
                    <a:pt x="141" y="48"/>
                  </a:cubicBezTo>
                  <a:moveTo>
                    <a:pt x="90" y="18"/>
                  </a:moveTo>
                  <a:cubicBezTo>
                    <a:pt x="91" y="18"/>
                    <a:pt x="90" y="19"/>
                    <a:pt x="91" y="19"/>
                  </a:cubicBezTo>
                  <a:cubicBezTo>
                    <a:pt x="90" y="20"/>
                    <a:pt x="90" y="18"/>
                    <a:pt x="89" y="19"/>
                  </a:cubicBezTo>
                  <a:cubicBezTo>
                    <a:pt x="88" y="19"/>
                    <a:pt x="90" y="19"/>
                    <a:pt x="90" y="18"/>
                  </a:cubicBezTo>
                  <a:moveTo>
                    <a:pt x="91" y="22"/>
                  </a:moveTo>
                  <a:cubicBezTo>
                    <a:pt x="91" y="22"/>
                    <a:pt x="90" y="22"/>
                    <a:pt x="90" y="22"/>
                  </a:cubicBezTo>
                  <a:cubicBezTo>
                    <a:pt x="89" y="22"/>
                    <a:pt x="89" y="22"/>
                    <a:pt x="88" y="22"/>
                  </a:cubicBezTo>
                  <a:cubicBezTo>
                    <a:pt x="89" y="20"/>
                    <a:pt x="90" y="22"/>
                    <a:pt x="91" y="22"/>
                  </a:cubicBezTo>
                  <a:moveTo>
                    <a:pt x="100" y="17"/>
                  </a:move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2" y="19"/>
                    <a:pt x="102" y="18"/>
                    <a:pt x="101" y="18"/>
                  </a:cubicBezTo>
                  <a:cubicBezTo>
                    <a:pt x="102" y="17"/>
                    <a:pt x="103" y="19"/>
                    <a:pt x="103" y="19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9"/>
                    <a:pt x="104" y="19"/>
                    <a:pt x="106" y="19"/>
                  </a:cubicBezTo>
                  <a:cubicBezTo>
                    <a:pt x="106" y="20"/>
                    <a:pt x="104" y="19"/>
                    <a:pt x="104" y="20"/>
                  </a:cubicBezTo>
                  <a:cubicBezTo>
                    <a:pt x="104" y="20"/>
                    <a:pt x="104" y="19"/>
                    <a:pt x="104" y="19"/>
                  </a:cubicBezTo>
                  <a:cubicBezTo>
                    <a:pt x="103" y="19"/>
                    <a:pt x="103" y="20"/>
                    <a:pt x="103" y="20"/>
                  </a:cubicBezTo>
                  <a:cubicBezTo>
                    <a:pt x="102" y="19"/>
                    <a:pt x="102" y="19"/>
                    <a:pt x="100" y="19"/>
                  </a:cubicBezTo>
                  <a:cubicBezTo>
                    <a:pt x="100" y="18"/>
                    <a:pt x="99" y="18"/>
                    <a:pt x="100" y="17"/>
                  </a:cubicBezTo>
                  <a:moveTo>
                    <a:pt x="119" y="260"/>
                  </a:moveTo>
                  <a:cubicBezTo>
                    <a:pt x="119" y="260"/>
                    <a:pt x="118" y="261"/>
                    <a:pt x="117" y="261"/>
                  </a:cubicBezTo>
                  <a:cubicBezTo>
                    <a:pt x="117" y="260"/>
                    <a:pt x="118" y="260"/>
                    <a:pt x="119" y="260"/>
                  </a:cubicBezTo>
                  <a:moveTo>
                    <a:pt x="97" y="19"/>
                  </a:moveTo>
                  <a:cubicBezTo>
                    <a:pt x="98" y="20"/>
                    <a:pt x="99" y="21"/>
                    <a:pt x="100" y="20"/>
                  </a:cubicBezTo>
                  <a:cubicBezTo>
                    <a:pt x="101" y="20"/>
                    <a:pt x="100" y="21"/>
                    <a:pt x="102" y="21"/>
                  </a:cubicBezTo>
                  <a:cubicBezTo>
                    <a:pt x="103" y="22"/>
                    <a:pt x="104" y="21"/>
                    <a:pt x="104" y="22"/>
                  </a:cubicBezTo>
                  <a:cubicBezTo>
                    <a:pt x="104" y="22"/>
                    <a:pt x="103" y="22"/>
                    <a:pt x="101" y="22"/>
                  </a:cubicBezTo>
                  <a:cubicBezTo>
                    <a:pt x="100" y="21"/>
                    <a:pt x="97" y="21"/>
                    <a:pt x="97" y="19"/>
                  </a:cubicBezTo>
                  <a:moveTo>
                    <a:pt x="96" y="19"/>
                  </a:moveTo>
                  <a:cubicBezTo>
                    <a:pt x="95" y="22"/>
                    <a:pt x="93" y="19"/>
                    <a:pt x="92" y="19"/>
                  </a:cubicBezTo>
                  <a:cubicBezTo>
                    <a:pt x="92" y="18"/>
                    <a:pt x="92" y="19"/>
                    <a:pt x="91" y="18"/>
                  </a:cubicBezTo>
                  <a:cubicBezTo>
                    <a:pt x="93" y="17"/>
                    <a:pt x="94" y="20"/>
                    <a:pt x="96" y="19"/>
                  </a:cubicBezTo>
                  <a:moveTo>
                    <a:pt x="98" y="23"/>
                  </a:moveTo>
                  <a:cubicBezTo>
                    <a:pt x="98" y="23"/>
                    <a:pt x="99" y="23"/>
                    <a:pt x="99" y="23"/>
                  </a:cubicBezTo>
                  <a:cubicBezTo>
                    <a:pt x="99" y="24"/>
                    <a:pt x="98" y="23"/>
                    <a:pt x="98" y="23"/>
                  </a:cubicBezTo>
                  <a:cubicBezTo>
                    <a:pt x="96" y="23"/>
                    <a:pt x="95" y="22"/>
                    <a:pt x="93" y="21"/>
                  </a:cubicBezTo>
                  <a:cubicBezTo>
                    <a:pt x="93" y="20"/>
                    <a:pt x="97" y="22"/>
                    <a:pt x="98" y="23"/>
                  </a:cubicBezTo>
                  <a:moveTo>
                    <a:pt x="159" y="35"/>
                  </a:moveTo>
                  <a:cubicBezTo>
                    <a:pt x="158" y="35"/>
                    <a:pt x="158" y="35"/>
                    <a:pt x="157" y="35"/>
                  </a:cubicBezTo>
                  <a:cubicBezTo>
                    <a:pt x="156" y="35"/>
                    <a:pt x="155" y="34"/>
                    <a:pt x="154" y="34"/>
                  </a:cubicBezTo>
                  <a:cubicBezTo>
                    <a:pt x="153" y="33"/>
                    <a:pt x="152" y="32"/>
                    <a:pt x="152" y="32"/>
                  </a:cubicBezTo>
                  <a:cubicBezTo>
                    <a:pt x="151" y="31"/>
                    <a:pt x="149" y="30"/>
                    <a:pt x="148" y="29"/>
                  </a:cubicBezTo>
                  <a:cubicBezTo>
                    <a:pt x="148" y="28"/>
                    <a:pt x="147" y="28"/>
                    <a:pt x="146" y="28"/>
                  </a:cubicBezTo>
                  <a:cubicBezTo>
                    <a:pt x="142" y="23"/>
                    <a:pt x="138" y="22"/>
                    <a:pt x="135" y="19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7" y="18"/>
                    <a:pt x="136" y="18"/>
                    <a:pt x="135" y="18"/>
                  </a:cubicBezTo>
                  <a:cubicBezTo>
                    <a:pt x="135" y="17"/>
                    <a:pt x="134" y="15"/>
                    <a:pt x="133" y="15"/>
                  </a:cubicBezTo>
                  <a:cubicBezTo>
                    <a:pt x="133" y="16"/>
                    <a:pt x="134" y="18"/>
                    <a:pt x="135" y="18"/>
                  </a:cubicBezTo>
                  <a:cubicBezTo>
                    <a:pt x="133" y="18"/>
                    <a:pt x="133" y="17"/>
                    <a:pt x="131" y="16"/>
                  </a:cubicBezTo>
                  <a:cubicBezTo>
                    <a:pt x="132" y="16"/>
                    <a:pt x="130" y="15"/>
                    <a:pt x="132" y="15"/>
                  </a:cubicBezTo>
                  <a:cubicBezTo>
                    <a:pt x="132" y="15"/>
                    <a:pt x="131" y="14"/>
                    <a:pt x="130" y="14"/>
                  </a:cubicBezTo>
                  <a:cubicBezTo>
                    <a:pt x="130" y="15"/>
                    <a:pt x="131" y="15"/>
                    <a:pt x="130" y="16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31" y="16"/>
                    <a:pt x="129" y="13"/>
                    <a:pt x="128" y="14"/>
                  </a:cubicBezTo>
                  <a:cubicBezTo>
                    <a:pt x="127" y="14"/>
                    <a:pt x="128" y="14"/>
                    <a:pt x="128" y="14"/>
                  </a:cubicBezTo>
                  <a:cubicBezTo>
                    <a:pt x="129" y="15"/>
                    <a:pt x="126" y="13"/>
                    <a:pt x="125" y="13"/>
                  </a:cubicBezTo>
                  <a:cubicBezTo>
                    <a:pt x="125" y="13"/>
                    <a:pt x="125" y="13"/>
                    <a:pt x="125" y="12"/>
                  </a:cubicBezTo>
                  <a:cubicBezTo>
                    <a:pt x="124" y="12"/>
                    <a:pt x="123" y="11"/>
                    <a:pt x="122" y="10"/>
                  </a:cubicBezTo>
                  <a:cubicBezTo>
                    <a:pt x="124" y="10"/>
                    <a:pt x="126" y="11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9" y="11"/>
                    <a:pt x="127" y="10"/>
                    <a:pt x="128" y="9"/>
                  </a:cubicBezTo>
                  <a:cubicBezTo>
                    <a:pt x="129" y="10"/>
                    <a:pt x="130" y="10"/>
                    <a:pt x="131" y="11"/>
                  </a:cubicBezTo>
                  <a:cubicBezTo>
                    <a:pt x="131" y="12"/>
                    <a:pt x="130" y="11"/>
                    <a:pt x="129" y="10"/>
                  </a:cubicBezTo>
                  <a:cubicBezTo>
                    <a:pt x="128" y="11"/>
                    <a:pt x="131" y="12"/>
                    <a:pt x="132" y="12"/>
                  </a:cubicBezTo>
                  <a:cubicBezTo>
                    <a:pt x="133" y="13"/>
                    <a:pt x="133" y="13"/>
                    <a:pt x="134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3"/>
                    <a:pt x="134" y="13"/>
                    <a:pt x="134" y="13"/>
                  </a:cubicBezTo>
                  <a:cubicBezTo>
                    <a:pt x="134" y="13"/>
                    <a:pt x="134" y="12"/>
                    <a:pt x="134" y="12"/>
                  </a:cubicBezTo>
                  <a:cubicBezTo>
                    <a:pt x="133" y="11"/>
                    <a:pt x="132" y="11"/>
                    <a:pt x="131" y="10"/>
                  </a:cubicBezTo>
                  <a:cubicBezTo>
                    <a:pt x="134" y="12"/>
                    <a:pt x="138" y="13"/>
                    <a:pt x="141" y="16"/>
                  </a:cubicBezTo>
                  <a:cubicBezTo>
                    <a:pt x="140" y="16"/>
                    <a:pt x="139" y="17"/>
                    <a:pt x="139" y="18"/>
                  </a:cubicBezTo>
                  <a:cubicBezTo>
                    <a:pt x="140" y="19"/>
                    <a:pt x="141" y="18"/>
                    <a:pt x="142" y="19"/>
                  </a:cubicBezTo>
                  <a:cubicBezTo>
                    <a:pt x="143" y="20"/>
                    <a:pt x="141" y="18"/>
                    <a:pt x="142" y="18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5" y="18"/>
                    <a:pt x="144" y="17"/>
                    <a:pt x="142" y="17"/>
                  </a:cubicBezTo>
                  <a:cubicBezTo>
                    <a:pt x="144" y="16"/>
                    <a:pt x="146" y="19"/>
                    <a:pt x="148" y="20"/>
                  </a:cubicBezTo>
                  <a:cubicBezTo>
                    <a:pt x="148" y="20"/>
                    <a:pt x="148" y="20"/>
                    <a:pt x="147" y="20"/>
                  </a:cubicBezTo>
                  <a:cubicBezTo>
                    <a:pt x="148" y="21"/>
                    <a:pt x="149" y="21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51" y="21"/>
                    <a:pt x="154" y="24"/>
                    <a:pt x="157" y="27"/>
                  </a:cubicBezTo>
                  <a:cubicBezTo>
                    <a:pt x="156" y="26"/>
                    <a:pt x="156" y="27"/>
                    <a:pt x="156" y="28"/>
                  </a:cubicBezTo>
                  <a:cubicBezTo>
                    <a:pt x="157" y="29"/>
                    <a:pt x="159" y="29"/>
                    <a:pt x="158" y="28"/>
                  </a:cubicBezTo>
                  <a:cubicBezTo>
                    <a:pt x="159" y="27"/>
                    <a:pt x="160" y="30"/>
                    <a:pt x="160" y="30"/>
                  </a:cubicBezTo>
                  <a:cubicBezTo>
                    <a:pt x="160" y="32"/>
                    <a:pt x="159" y="33"/>
                    <a:pt x="159" y="35"/>
                  </a:cubicBezTo>
                  <a:moveTo>
                    <a:pt x="133" y="14"/>
                  </a:moveTo>
                  <a:cubicBezTo>
                    <a:pt x="133" y="14"/>
                    <a:pt x="131" y="12"/>
                    <a:pt x="130" y="13"/>
                  </a:cubicBezTo>
                  <a:cubicBezTo>
                    <a:pt x="131" y="13"/>
                    <a:pt x="131" y="13"/>
                    <a:pt x="133" y="14"/>
                  </a:cubicBezTo>
                  <a:moveTo>
                    <a:pt x="139" y="18"/>
                  </a:moveTo>
                  <a:cubicBezTo>
                    <a:pt x="139" y="17"/>
                    <a:pt x="138" y="17"/>
                    <a:pt x="140" y="16"/>
                  </a:cubicBezTo>
                  <a:cubicBezTo>
                    <a:pt x="138" y="14"/>
                    <a:pt x="138" y="17"/>
                    <a:pt x="137" y="16"/>
                  </a:cubicBezTo>
                  <a:cubicBezTo>
                    <a:pt x="137" y="15"/>
                    <a:pt x="135" y="13"/>
                    <a:pt x="134" y="15"/>
                  </a:cubicBezTo>
                  <a:cubicBezTo>
                    <a:pt x="135" y="16"/>
                    <a:pt x="135" y="15"/>
                    <a:pt x="136" y="15"/>
                  </a:cubicBezTo>
                  <a:cubicBezTo>
                    <a:pt x="137" y="16"/>
                    <a:pt x="137" y="18"/>
                    <a:pt x="139" y="18"/>
                  </a:cubicBezTo>
                  <a:moveTo>
                    <a:pt x="148" y="23"/>
                  </a:moveTo>
                  <a:cubicBezTo>
                    <a:pt x="147" y="21"/>
                    <a:pt x="146" y="21"/>
                    <a:pt x="145" y="21"/>
                  </a:cubicBezTo>
                  <a:cubicBezTo>
                    <a:pt x="144" y="21"/>
                    <a:pt x="143" y="19"/>
                    <a:pt x="143" y="20"/>
                  </a:cubicBezTo>
                  <a:cubicBezTo>
                    <a:pt x="143" y="21"/>
                    <a:pt x="144" y="21"/>
                    <a:pt x="144" y="22"/>
                  </a:cubicBezTo>
                  <a:cubicBezTo>
                    <a:pt x="146" y="21"/>
                    <a:pt x="146" y="23"/>
                    <a:pt x="148" y="23"/>
                  </a:cubicBezTo>
                  <a:moveTo>
                    <a:pt x="146" y="24"/>
                  </a:moveTo>
                  <a:cubicBezTo>
                    <a:pt x="145" y="24"/>
                    <a:pt x="146" y="25"/>
                    <a:pt x="146" y="26"/>
                  </a:cubicBezTo>
                  <a:cubicBezTo>
                    <a:pt x="148" y="25"/>
                    <a:pt x="147" y="24"/>
                    <a:pt x="146" y="24"/>
                  </a:cubicBezTo>
                  <a:moveTo>
                    <a:pt x="150" y="24"/>
                  </a:moveTo>
                  <a:cubicBezTo>
                    <a:pt x="149" y="23"/>
                    <a:pt x="148" y="23"/>
                    <a:pt x="148" y="23"/>
                  </a:cubicBezTo>
                  <a:cubicBezTo>
                    <a:pt x="148" y="24"/>
                    <a:pt x="148" y="24"/>
                    <a:pt x="149" y="25"/>
                  </a:cubicBezTo>
                  <a:lnTo>
                    <a:pt x="150" y="24"/>
                  </a:lnTo>
                  <a:close/>
                  <a:moveTo>
                    <a:pt x="152" y="25"/>
                  </a:moveTo>
                  <a:cubicBezTo>
                    <a:pt x="151" y="24"/>
                    <a:pt x="149" y="25"/>
                    <a:pt x="151" y="26"/>
                  </a:cubicBezTo>
                  <a:cubicBezTo>
                    <a:pt x="151" y="27"/>
                    <a:pt x="153" y="25"/>
                    <a:pt x="152" y="25"/>
                  </a:cubicBezTo>
                  <a:moveTo>
                    <a:pt x="157" y="30"/>
                  </a:moveTo>
                  <a:cubicBezTo>
                    <a:pt x="158" y="30"/>
                    <a:pt x="158" y="30"/>
                    <a:pt x="157" y="29"/>
                  </a:cubicBezTo>
                  <a:cubicBezTo>
                    <a:pt x="156" y="29"/>
                    <a:pt x="157" y="30"/>
                    <a:pt x="157" y="32"/>
                  </a:cubicBezTo>
                  <a:cubicBezTo>
                    <a:pt x="159" y="31"/>
                    <a:pt x="157" y="30"/>
                    <a:pt x="157" y="30"/>
                  </a:cubicBezTo>
                  <a:moveTo>
                    <a:pt x="8" y="56"/>
                  </a:moveTo>
                  <a:cubicBezTo>
                    <a:pt x="8" y="57"/>
                    <a:pt x="9" y="58"/>
                    <a:pt x="8" y="59"/>
                  </a:cubicBezTo>
                  <a:cubicBezTo>
                    <a:pt x="7" y="57"/>
                    <a:pt x="8" y="57"/>
                    <a:pt x="7" y="55"/>
                  </a:cubicBezTo>
                  <a:cubicBezTo>
                    <a:pt x="7" y="55"/>
                    <a:pt x="8" y="56"/>
                    <a:pt x="8" y="56"/>
                  </a:cubicBezTo>
                  <a:moveTo>
                    <a:pt x="7" y="57"/>
                  </a:moveTo>
                  <a:cubicBezTo>
                    <a:pt x="7" y="58"/>
                    <a:pt x="5" y="56"/>
                    <a:pt x="6" y="55"/>
                  </a:cubicBezTo>
                  <a:cubicBezTo>
                    <a:pt x="7" y="56"/>
                    <a:pt x="6" y="57"/>
                    <a:pt x="7" y="57"/>
                  </a:cubicBezTo>
                  <a:moveTo>
                    <a:pt x="4" y="44"/>
                  </a:moveTo>
                  <a:cubicBezTo>
                    <a:pt x="5" y="44"/>
                    <a:pt x="5" y="45"/>
                    <a:pt x="5" y="46"/>
                  </a:cubicBezTo>
                  <a:cubicBezTo>
                    <a:pt x="6" y="47"/>
                    <a:pt x="6" y="48"/>
                    <a:pt x="5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6" y="52"/>
                    <a:pt x="6" y="51"/>
                    <a:pt x="6" y="51"/>
                  </a:cubicBezTo>
                  <a:cubicBezTo>
                    <a:pt x="6" y="51"/>
                    <a:pt x="6" y="51"/>
                    <a:pt x="6" y="52"/>
                  </a:cubicBezTo>
                  <a:cubicBezTo>
                    <a:pt x="5" y="51"/>
                    <a:pt x="5" y="50"/>
                    <a:pt x="5" y="48"/>
                  </a:cubicBezTo>
                  <a:cubicBezTo>
                    <a:pt x="5" y="47"/>
                    <a:pt x="5" y="46"/>
                    <a:pt x="4" y="46"/>
                  </a:cubicBezTo>
                  <a:cubicBezTo>
                    <a:pt x="4" y="45"/>
                    <a:pt x="4" y="45"/>
                    <a:pt x="4" y="44"/>
                  </a:cubicBezTo>
                  <a:moveTo>
                    <a:pt x="8" y="60"/>
                  </a:moveTo>
                  <a:cubicBezTo>
                    <a:pt x="8" y="61"/>
                    <a:pt x="9" y="61"/>
                    <a:pt x="10" y="63"/>
                  </a:cubicBezTo>
                  <a:cubicBezTo>
                    <a:pt x="8" y="63"/>
                    <a:pt x="8" y="61"/>
                    <a:pt x="7" y="60"/>
                  </a:cubicBezTo>
                  <a:cubicBezTo>
                    <a:pt x="8" y="60"/>
                    <a:pt x="8" y="58"/>
                    <a:pt x="9" y="59"/>
                  </a:cubicBezTo>
                  <a:cubicBezTo>
                    <a:pt x="10" y="59"/>
                    <a:pt x="8" y="58"/>
                    <a:pt x="9" y="58"/>
                  </a:cubicBezTo>
                  <a:cubicBezTo>
                    <a:pt x="10" y="58"/>
                    <a:pt x="10" y="59"/>
                    <a:pt x="10" y="60"/>
                  </a:cubicBezTo>
                  <a:cubicBezTo>
                    <a:pt x="9" y="60"/>
                    <a:pt x="9" y="60"/>
                    <a:pt x="8" y="60"/>
                  </a:cubicBezTo>
                  <a:moveTo>
                    <a:pt x="8" y="50"/>
                  </a:moveTo>
                  <a:cubicBezTo>
                    <a:pt x="8" y="51"/>
                    <a:pt x="8" y="52"/>
                    <a:pt x="8" y="53"/>
                  </a:cubicBezTo>
                  <a:cubicBezTo>
                    <a:pt x="8" y="53"/>
                    <a:pt x="8" y="54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9" y="55"/>
                    <a:pt x="9" y="56"/>
                  </a:cubicBezTo>
                  <a:cubicBezTo>
                    <a:pt x="8" y="56"/>
                    <a:pt x="8" y="56"/>
                    <a:pt x="7" y="55"/>
                  </a:cubicBezTo>
                  <a:cubicBezTo>
                    <a:pt x="7" y="54"/>
                    <a:pt x="6" y="54"/>
                    <a:pt x="6" y="52"/>
                  </a:cubicBezTo>
                  <a:cubicBezTo>
                    <a:pt x="7" y="52"/>
                    <a:pt x="7" y="54"/>
                    <a:pt x="7" y="54"/>
                  </a:cubicBezTo>
                  <a:cubicBezTo>
                    <a:pt x="8" y="53"/>
                    <a:pt x="7" y="52"/>
                    <a:pt x="7" y="52"/>
                  </a:cubicBezTo>
                  <a:cubicBezTo>
                    <a:pt x="7" y="51"/>
                    <a:pt x="7" y="50"/>
                    <a:pt x="8" y="50"/>
                  </a:cubicBezTo>
                  <a:moveTo>
                    <a:pt x="65" y="10"/>
                  </a:moveTo>
                  <a:cubicBezTo>
                    <a:pt x="65" y="9"/>
                    <a:pt x="66" y="9"/>
                    <a:pt x="65" y="9"/>
                  </a:cubicBezTo>
                  <a:cubicBezTo>
                    <a:pt x="66" y="8"/>
                    <a:pt x="67" y="9"/>
                    <a:pt x="67" y="10"/>
                  </a:cubicBezTo>
                  <a:lnTo>
                    <a:pt x="65" y="10"/>
                  </a:lnTo>
                  <a:close/>
                  <a:moveTo>
                    <a:pt x="11" y="65"/>
                  </a:moveTo>
                  <a:cubicBezTo>
                    <a:pt x="10" y="64"/>
                    <a:pt x="11" y="63"/>
                    <a:pt x="10" y="61"/>
                  </a:cubicBezTo>
                  <a:cubicBezTo>
                    <a:pt x="11" y="61"/>
                    <a:pt x="11" y="63"/>
                    <a:pt x="11" y="62"/>
                  </a:cubicBezTo>
                  <a:cubicBezTo>
                    <a:pt x="11" y="63"/>
                    <a:pt x="12" y="64"/>
                    <a:pt x="11" y="65"/>
                  </a:cubicBezTo>
                  <a:moveTo>
                    <a:pt x="10" y="78"/>
                  </a:moveTo>
                  <a:cubicBezTo>
                    <a:pt x="10" y="78"/>
                    <a:pt x="9" y="75"/>
                    <a:pt x="9" y="74"/>
                  </a:cubicBezTo>
                  <a:cubicBezTo>
                    <a:pt x="10" y="73"/>
                    <a:pt x="10" y="74"/>
                    <a:pt x="10" y="75"/>
                  </a:cubicBezTo>
                  <a:cubicBezTo>
                    <a:pt x="10" y="75"/>
                    <a:pt x="11" y="77"/>
                    <a:pt x="10" y="78"/>
                  </a:cubicBezTo>
                  <a:moveTo>
                    <a:pt x="7" y="45"/>
                  </a:moveTo>
                  <a:cubicBezTo>
                    <a:pt x="7" y="42"/>
                    <a:pt x="5" y="45"/>
                    <a:pt x="5" y="42"/>
                  </a:cubicBezTo>
                  <a:cubicBezTo>
                    <a:pt x="6" y="42"/>
                    <a:pt x="6" y="43"/>
                    <a:pt x="7" y="43"/>
                  </a:cubicBezTo>
                  <a:cubicBezTo>
                    <a:pt x="7" y="44"/>
                    <a:pt x="7" y="45"/>
                    <a:pt x="8" y="46"/>
                  </a:cubicBezTo>
                  <a:cubicBezTo>
                    <a:pt x="8" y="47"/>
                    <a:pt x="8" y="47"/>
                    <a:pt x="7" y="48"/>
                  </a:cubicBezTo>
                  <a:cubicBezTo>
                    <a:pt x="7" y="47"/>
                    <a:pt x="7" y="46"/>
                    <a:pt x="6" y="46"/>
                  </a:cubicBezTo>
                  <a:cubicBezTo>
                    <a:pt x="6" y="45"/>
                    <a:pt x="6" y="45"/>
                    <a:pt x="7" y="45"/>
                  </a:cubicBezTo>
                  <a:moveTo>
                    <a:pt x="8" y="72"/>
                  </a:moveTo>
                  <a:cubicBezTo>
                    <a:pt x="8" y="72"/>
                    <a:pt x="8" y="69"/>
                    <a:pt x="7" y="68"/>
                  </a:cubicBezTo>
                  <a:cubicBezTo>
                    <a:pt x="8" y="69"/>
                    <a:pt x="9" y="71"/>
                    <a:pt x="8" y="72"/>
                  </a:cubicBezTo>
                  <a:moveTo>
                    <a:pt x="10" y="68"/>
                  </a:moveTo>
                  <a:cubicBezTo>
                    <a:pt x="11" y="67"/>
                    <a:pt x="10" y="67"/>
                    <a:pt x="10" y="66"/>
                  </a:cubicBezTo>
                  <a:cubicBezTo>
                    <a:pt x="11" y="66"/>
                    <a:pt x="11" y="67"/>
                    <a:pt x="11" y="67"/>
                  </a:cubicBezTo>
                  <a:cubicBezTo>
                    <a:pt x="11" y="68"/>
                    <a:pt x="11" y="68"/>
                    <a:pt x="10" y="68"/>
                  </a:cubicBezTo>
                  <a:moveTo>
                    <a:pt x="13" y="76"/>
                  </a:moveTo>
                  <a:cubicBezTo>
                    <a:pt x="12" y="76"/>
                    <a:pt x="12" y="77"/>
                    <a:pt x="13" y="78"/>
                  </a:cubicBezTo>
                  <a:cubicBezTo>
                    <a:pt x="11" y="77"/>
                    <a:pt x="12" y="75"/>
                    <a:pt x="11" y="74"/>
                  </a:cubicBezTo>
                  <a:cubicBezTo>
                    <a:pt x="11" y="73"/>
                    <a:pt x="12" y="73"/>
                    <a:pt x="12" y="73"/>
                  </a:cubicBezTo>
                  <a:cubicBezTo>
                    <a:pt x="12" y="72"/>
                    <a:pt x="11" y="73"/>
                    <a:pt x="11" y="73"/>
                  </a:cubicBezTo>
                  <a:cubicBezTo>
                    <a:pt x="11" y="73"/>
                    <a:pt x="11" y="72"/>
                    <a:pt x="11" y="72"/>
                  </a:cubicBezTo>
                  <a:cubicBezTo>
                    <a:pt x="11" y="71"/>
                    <a:pt x="12" y="72"/>
                    <a:pt x="12" y="71"/>
                  </a:cubicBezTo>
                  <a:cubicBezTo>
                    <a:pt x="13" y="71"/>
                    <a:pt x="13" y="73"/>
                    <a:pt x="13" y="73"/>
                  </a:cubicBezTo>
                  <a:cubicBezTo>
                    <a:pt x="13" y="74"/>
                    <a:pt x="14" y="73"/>
                    <a:pt x="14" y="74"/>
                  </a:cubicBezTo>
                  <a:cubicBezTo>
                    <a:pt x="13" y="75"/>
                    <a:pt x="13" y="74"/>
                    <a:pt x="13" y="73"/>
                  </a:cubicBezTo>
                  <a:cubicBezTo>
                    <a:pt x="12" y="73"/>
                    <a:pt x="12" y="74"/>
                    <a:pt x="12" y="74"/>
                  </a:cubicBezTo>
                  <a:cubicBezTo>
                    <a:pt x="13" y="75"/>
                    <a:pt x="14" y="75"/>
                    <a:pt x="15" y="77"/>
                  </a:cubicBezTo>
                  <a:cubicBezTo>
                    <a:pt x="13" y="76"/>
                    <a:pt x="14" y="77"/>
                    <a:pt x="15" y="78"/>
                  </a:cubicBezTo>
                  <a:cubicBezTo>
                    <a:pt x="14" y="78"/>
                    <a:pt x="14" y="78"/>
                    <a:pt x="13" y="78"/>
                  </a:cubicBezTo>
                  <a:cubicBezTo>
                    <a:pt x="13" y="77"/>
                    <a:pt x="14" y="77"/>
                    <a:pt x="13" y="76"/>
                  </a:cubicBezTo>
                  <a:moveTo>
                    <a:pt x="6" y="65"/>
                  </a:moveTo>
                  <a:cubicBezTo>
                    <a:pt x="6" y="64"/>
                    <a:pt x="5" y="63"/>
                    <a:pt x="5" y="62"/>
                  </a:cubicBezTo>
                  <a:cubicBezTo>
                    <a:pt x="5" y="62"/>
                    <a:pt x="5" y="61"/>
                    <a:pt x="5" y="61"/>
                  </a:cubicBezTo>
                  <a:cubicBezTo>
                    <a:pt x="5" y="60"/>
                    <a:pt x="5" y="60"/>
                    <a:pt x="4" y="60"/>
                  </a:cubicBezTo>
                  <a:cubicBezTo>
                    <a:pt x="4" y="59"/>
                    <a:pt x="4" y="58"/>
                    <a:pt x="4" y="58"/>
                  </a:cubicBezTo>
                  <a:cubicBezTo>
                    <a:pt x="4" y="57"/>
                    <a:pt x="4" y="56"/>
                    <a:pt x="3" y="55"/>
                  </a:cubicBezTo>
                  <a:cubicBezTo>
                    <a:pt x="3" y="53"/>
                    <a:pt x="2" y="51"/>
                    <a:pt x="2" y="48"/>
                  </a:cubicBezTo>
                  <a:cubicBezTo>
                    <a:pt x="4" y="48"/>
                    <a:pt x="3" y="51"/>
                    <a:pt x="3" y="53"/>
                  </a:cubicBezTo>
                  <a:cubicBezTo>
                    <a:pt x="4" y="54"/>
                    <a:pt x="5" y="54"/>
                    <a:pt x="4" y="55"/>
                  </a:cubicBezTo>
                  <a:cubicBezTo>
                    <a:pt x="4" y="56"/>
                    <a:pt x="5" y="56"/>
                    <a:pt x="5" y="55"/>
                  </a:cubicBezTo>
                  <a:cubicBezTo>
                    <a:pt x="5" y="55"/>
                    <a:pt x="5" y="56"/>
                    <a:pt x="5" y="56"/>
                  </a:cubicBezTo>
                  <a:cubicBezTo>
                    <a:pt x="5" y="57"/>
                    <a:pt x="5" y="57"/>
                    <a:pt x="4" y="57"/>
                  </a:cubicBezTo>
                  <a:cubicBezTo>
                    <a:pt x="5" y="60"/>
                    <a:pt x="5" y="62"/>
                    <a:pt x="7" y="63"/>
                  </a:cubicBezTo>
                  <a:cubicBezTo>
                    <a:pt x="6" y="64"/>
                    <a:pt x="7" y="65"/>
                    <a:pt x="6" y="65"/>
                  </a:cubicBezTo>
                  <a:moveTo>
                    <a:pt x="68" y="9"/>
                  </a:moveTo>
                  <a:cubicBezTo>
                    <a:pt x="68" y="8"/>
                    <a:pt x="71" y="8"/>
                    <a:pt x="71" y="9"/>
                  </a:cubicBezTo>
                  <a:cubicBezTo>
                    <a:pt x="71" y="10"/>
                    <a:pt x="69" y="8"/>
                    <a:pt x="68" y="9"/>
                  </a:cubicBezTo>
                  <a:moveTo>
                    <a:pt x="72" y="17"/>
                  </a:moveTo>
                  <a:cubicBezTo>
                    <a:pt x="71" y="17"/>
                    <a:pt x="70" y="16"/>
                    <a:pt x="70" y="16"/>
                  </a:cubicBezTo>
                  <a:cubicBezTo>
                    <a:pt x="70" y="15"/>
                    <a:pt x="72" y="17"/>
                    <a:pt x="72" y="17"/>
                  </a:cubicBezTo>
                  <a:cubicBezTo>
                    <a:pt x="72" y="17"/>
                    <a:pt x="73" y="17"/>
                    <a:pt x="74" y="17"/>
                  </a:cubicBezTo>
                  <a:cubicBezTo>
                    <a:pt x="75" y="17"/>
                    <a:pt x="76" y="18"/>
                    <a:pt x="77" y="17"/>
                  </a:cubicBezTo>
                  <a:cubicBezTo>
                    <a:pt x="77" y="18"/>
                    <a:pt x="77" y="18"/>
                    <a:pt x="78" y="18"/>
                  </a:cubicBezTo>
                  <a:cubicBezTo>
                    <a:pt x="77" y="19"/>
                    <a:pt x="76" y="18"/>
                    <a:pt x="74" y="17"/>
                  </a:cubicBezTo>
                  <a:cubicBezTo>
                    <a:pt x="73" y="17"/>
                    <a:pt x="72" y="18"/>
                    <a:pt x="72" y="17"/>
                  </a:cubicBezTo>
                  <a:moveTo>
                    <a:pt x="69" y="11"/>
                  </a:moveTo>
                  <a:cubicBezTo>
                    <a:pt x="69" y="12"/>
                    <a:pt x="68" y="11"/>
                    <a:pt x="68" y="13"/>
                  </a:cubicBezTo>
                  <a:cubicBezTo>
                    <a:pt x="68" y="13"/>
                    <a:pt x="68" y="12"/>
                    <a:pt x="67" y="12"/>
                  </a:cubicBezTo>
                  <a:cubicBezTo>
                    <a:pt x="68" y="12"/>
                    <a:pt x="68" y="11"/>
                    <a:pt x="69" y="11"/>
                  </a:cubicBezTo>
                  <a:moveTo>
                    <a:pt x="67" y="12"/>
                  </a:moveTo>
                  <a:cubicBezTo>
                    <a:pt x="67" y="12"/>
                    <a:pt x="68" y="14"/>
                    <a:pt x="66" y="13"/>
                  </a:cubicBezTo>
                  <a:cubicBezTo>
                    <a:pt x="66" y="13"/>
                    <a:pt x="67" y="12"/>
                    <a:pt x="66" y="12"/>
                  </a:cubicBezTo>
                  <a:cubicBezTo>
                    <a:pt x="67" y="11"/>
                    <a:pt x="67" y="11"/>
                    <a:pt x="67" y="12"/>
                  </a:cubicBezTo>
                  <a:moveTo>
                    <a:pt x="68" y="17"/>
                  </a:moveTo>
                  <a:cubicBezTo>
                    <a:pt x="69" y="17"/>
                    <a:pt x="70" y="18"/>
                    <a:pt x="70" y="17"/>
                  </a:cubicBezTo>
                  <a:cubicBezTo>
                    <a:pt x="71" y="18"/>
                    <a:pt x="68" y="19"/>
                    <a:pt x="68" y="17"/>
                  </a:cubicBezTo>
                  <a:moveTo>
                    <a:pt x="7" y="21"/>
                  </a:moveTo>
                  <a:cubicBezTo>
                    <a:pt x="8" y="19"/>
                    <a:pt x="9" y="20"/>
                    <a:pt x="9" y="18"/>
                  </a:cubicBezTo>
                  <a:cubicBezTo>
                    <a:pt x="11" y="19"/>
                    <a:pt x="7" y="20"/>
                    <a:pt x="9" y="21"/>
                  </a:cubicBezTo>
                  <a:cubicBezTo>
                    <a:pt x="8" y="22"/>
                    <a:pt x="8" y="21"/>
                    <a:pt x="7" y="21"/>
                  </a:cubicBezTo>
                  <a:moveTo>
                    <a:pt x="50" y="2"/>
                  </a:moveTo>
                  <a:cubicBezTo>
                    <a:pt x="52" y="1"/>
                    <a:pt x="55" y="2"/>
                    <a:pt x="57" y="1"/>
                  </a:cubicBezTo>
                  <a:cubicBezTo>
                    <a:pt x="59" y="1"/>
                    <a:pt x="60" y="0"/>
                    <a:pt x="61" y="1"/>
                  </a:cubicBezTo>
                  <a:cubicBezTo>
                    <a:pt x="61" y="2"/>
                    <a:pt x="59" y="1"/>
                    <a:pt x="58" y="1"/>
                  </a:cubicBezTo>
                  <a:cubicBezTo>
                    <a:pt x="58" y="2"/>
                    <a:pt x="57" y="2"/>
                    <a:pt x="57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2"/>
                    <a:pt x="54" y="3"/>
                    <a:pt x="54" y="1"/>
                  </a:cubicBezTo>
                  <a:cubicBezTo>
                    <a:pt x="52" y="2"/>
                    <a:pt x="52" y="2"/>
                    <a:pt x="50" y="2"/>
                  </a:cubicBezTo>
                  <a:moveTo>
                    <a:pt x="74" y="16"/>
                  </a:moveTo>
                  <a:cubicBezTo>
                    <a:pt x="73" y="16"/>
                    <a:pt x="72" y="16"/>
                    <a:pt x="72" y="16"/>
                  </a:cubicBezTo>
                  <a:cubicBezTo>
                    <a:pt x="72" y="15"/>
                    <a:pt x="73" y="15"/>
                    <a:pt x="74" y="16"/>
                  </a:cubicBezTo>
                  <a:moveTo>
                    <a:pt x="77" y="12"/>
                  </a:moveTo>
                  <a:cubicBezTo>
                    <a:pt x="78" y="12"/>
                    <a:pt x="79" y="13"/>
                    <a:pt x="79" y="13"/>
                  </a:cubicBezTo>
                  <a:cubicBezTo>
                    <a:pt x="78" y="15"/>
                    <a:pt x="75" y="14"/>
                    <a:pt x="73" y="13"/>
                  </a:cubicBezTo>
                  <a:cubicBezTo>
                    <a:pt x="72" y="13"/>
                    <a:pt x="72" y="14"/>
                    <a:pt x="72" y="14"/>
                  </a:cubicBezTo>
                  <a:cubicBezTo>
                    <a:pt x="72" y="13"/>
                    <a:pt x="71" y="14"/>
                    <a:pt x="69" y="14"/>
                  </a:cubicBezTo>
                  <a:cubicBezTo>
                    <a:pt x="68" y="14"/>
                    <a:pt x="68" y="13"/>
                    <a:pt x="68" y="13"/>
                  </a:cubicBezTo>
                  <a:cubicBezTo>
                    <a:pt x="69" y="13"/>
                    <a:pt x="70" y="14"/>
                    <a:pt x="71" y="13"/>
                  </a:cubicBezTo>
                  <a:cubicBezTo>
                    <a:pt x="72" y="13"/>
                    <a:pt x="72" y="12"/>
                    <a:pt x="73" y="12"/>
                  </a:cubicBezTo>
                  <a:cubicBezTo>
                    <a:pt x="73" y="12"/>
                    <a:pt x="73" y="12"/>
                    <a:pt x="73" y="13"/>
                  </a:cubicBezTo>
                  <a:cubicBezTo>
                    <a:pt x="75" y="13"/>
                    <a:pt x="77" y="14"/>
                    <a:pt x="77" y="12"/>
                  </a:cubicBezTo>
                  <a:moveTo>
                    <a:pt x="72" y="4"/>
                  </a:moveTo>
                  <a:cubicBezTo>
                    <a:pt x="73" y="3"/>
                    <a:pt x="74" y="3"/>
                    <a:pt x="75" y="4"/>
                  </a:cubicBezTo>
                  <a:cubicBezTo>
                    <a:pt x="76" y="3"/>
                    <a:pt x="79" y="3"/>
                    <a:pt x="78" y="5"/>
                  </a:cubicBezTo>
                  <a:cubicBezTo>
                    <a:pt x="76" y="4"/>
                    <a:pt x="73" y="5"/>
                    <a:pt x="72" y="4"/>
                  </a:cubicBezTo>
                  <a:moveTo>
                    <a:pt x="177" y="121"/>
                  </a:moveTo>
                  <a:cubicBezTo>
                    <a:pt x="179" y="122"/>
                    <a:pt x="180" y="124"/>
                    <a:pt x="182" y="126"/>
                  </a:cubicBezTo>
                  <a:cubicBezTo>
                    <a:pt x="180" y="125"/>
                    <a:pt x="179" y="122"/>
                    <a:pt x="177" y="121"/>
                  </a:cubicBezTo>
                  <a:moveTo>
                    <a:pt x="37" y="96"/>
                  </a:moveTo>
                  <a:cubicBezTo>
                    <a:pt x="36" y="96"/>
                    <a:pt x="36" y="95"/>
                    <a:pt x="36" y="94"/>
                  </a:cubicBezTo>
                  <a:cubicBezTo>
                    <a:pt x="37" y="94"/>
                    <a:pt x="37" y="95"/>
                    <a:pt x="37" y="96"/>
                  </a:cubicBezTo>
                  <a:moveTo>
                    <a:pt x="35" y="94"/>
                  </a:moveTo>
                  <a:cubicBezTo>
                    <a:pt x="35" y="97"/>
                    <a:pt x="35" y="97"/>
                    <a:pt x="35" y="97"/>
                  </a:cubicBezTo>
                  <a:cubicBezTo>
                    <a:pt x="35" y="97"/>
                    <a:pt x="34" y="94"/>
                    <a:pt x="35" y="94"/>
                  </a:cubicBezTo>
                  <a:moveTo>
                    <a:pt x="38" y="94"/>
                  </a:moveTo>
                  <a:cubicBezTo>
                    <a:pt x="39" y="94"/>
                    <a:pt x="38" y="95"/>
                    <a:pt x="38" y="96"/>
                  </a:cubicBezTo>
                  <a:cubicBezTo>
                    <a:pt x="38" y="96"/>
                    <a:pt x="38" y="94"/>
                    <a:pt x="38" y="94"/>
                  </a:cubicBezTo>
                  <a:moveTo>
                    <a:pt x="37" y="115"/>
                  </a:moveTo>
                  <a:cubicBezTo>
                    <a:pt x="38" y="115"/>
                    <a:pt x="37" y="117"/>
                    <a:pt x="38" y="117"/>
                  </a:cubicBezTo>
                  <a:cubicBezTo>
                    <a:pt x="36" y="117"/>
                    <a:pt x="37" y="116"/>
                    <a:pt x="37" y="115"/>
                  </a:cubicBezTo>
                  <a:moveTo>
                    <a:pt x="41" y="93"/>
                  </a:moveTo>
                  <a:cubicBezTo>
                    <a:pt x="40" y="90"/>
                    <a:pt x="40" y="89"/>
                    <a:pt x="40" y="87"/>
                  </a:cubicBezTo>
                  <a:cubicBezTo>
                    <a:pt x="41" y="88"/>
                    <a:pt x="39" y="86"/>
                    <a:pt x="41" y="86"/>
                  </a:cubicBezTo>
                  <a:cubicBezTo>
                    <a:pt x="41" y="87"/>
                    <a:pt x="41" y="88"/>
                    <a:pt x="41" y="89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40" y="90"/>
                    <a:pt x="41" y="91"/>
                    <a:pt x="41" y="91"/>
                  </a:cubicBezTo>
                  <a:cubicBezTo>
                    <a:pt x="41" y="92"/>
                    <a:pt x="41" y="91"/>
                    <a:pt x="42" y="91"/>
                  </a:cubicBezTo>
                  <a:cubicBezTo>
                    <a:pt x="41" y="92"/>
                    <a:pt x="42" y="93"/>
                    <a:pt x="42" y="94"/>
                  </a:cubicBezTo>
                  <a:cubicBezTo>
                    <a:pt x="42" y="95"/>
                    <a:pt x="42" y="95"/>
                    <a:pt x="42" y="94"/>
                  </a:cubicBezTo>
                  <a:cubicBezTo>
                    <a:pt x="43" y="95"/>
                    <a:pt x="42" y="95"/>
                    <a:pt x="42" y="96"/>
                  </a:cubicBezTo>
                  <a:cubicBezTo>
                    <a:pt x="41" y="96"/>
                    <a:pt x="41" y="94"/>
                    <a:pt x="41" y="95"/>
                  </a:cubicBezTo>
                  <a:cubicBezTo>
                    <a:pt x="40" y="94"/>
                    <a:pt x="41" y="93"/>
                    <a:pt x="42" y="94"/>
                  </a:cubicBezTo>
                  <a:cubicBezTo>
                    <a:pt x="41" y="93"/>
                    <a:pt x="41" y="92"/>
                    <a:pt x="41" y="93"/>
                  </a:cubicBezTo>
                  <a:moveTo>
                    <a:pt x="33" y="87"/>
                  </a:moveTo>
                  <a:cubicBezTo>
                    <a:pt x="34" y="87"/>
                    <a:pt x="34" y="88"/>
                    <a:pt x="34" y="88"/>
                  </a:cubicBezTo>
                  <a:cubicBezTo>
                    <a:pt x="34" y="89"/>
                    <a:pt x="34" y="90"/>
                    <a:pt x="34" y="91"/>
                  </a:cubicBezTo>
                  <a:cubicBezTo>
                    <a:pt x="33" y="90"/>
                    <a:pt x="34" y="88"/>
                    <a:pt x="33" y="87"/>
                  </a:cubicBezTo>
                  <a:moveTo>
                    <a:pt x="42" y="120"/>
                  </a:moveTo>
                  <a:cubicBezTo>
                    <a:pt x="41" y="120"/>
                    <a:pt x="41" y="121"/>
                    <a:pt x="41" y="121"/>
                  </a:cubicBezTo>
                  <a:cubicBezTo>
                    <a:pt x="41" y="122"/>
                    <a:pt x="41" y="122"/>
                    <a:pt x="42" y="122"/>
                  </a:cubicBezTo>
                  <a:cubicBezTo>
                    <a:pt x="42" y="123"/>
                    <a:pt x="41" y="123"/>
                    <a:pt x="41" y="124"/>
                  </a:cubicBezTo>
                  <a:cubicBezTo>
                    <a:pt x="41" y="124"/>
                    <a:pt x="40" y="124"/>
                    <a:pt x="40" y="123"/>
                  </a:cubicBezTo>
                  <a:cubicBezTo>
                    <a:pt x="40" y="122"/>
                    <a:pt x="40" y="123"/>
                    <a:pt x="41" y="123"/>
                  </a:cubicBezTo>
                  <a:cubicBezTo>
                    <a:pt x="41" y="122"/>
                    <a:pt x="40" y="122"/>
                    <a:pt x="40" y="120"/>
                  </a:cubicBezTo>
                  <a:cubicBezTo>
                    <a:pt x="42" y="120"/>
                    <a:pt x="41" y="120"/>
                    <a:pt x="41" y="118"/>
                  </a:cubicBezTo>
                  <a:cubicBezTo>
                    <a:pt x="42" y="118"/>
                    <a:pt x="42" y="119"/>
                    <a:pt x="42" y="121"/>
                  </a:cubicBezTo>
                  <a:cubicBezTo>
                    <a:pt x="42" y="121"/>
                    <a:pt x="42" y="121"/>
                    <a:pt x="42" y="120"/>
                  </a:cubicBezTo>
                  <a:moveTo>
                    <a:pt x="38" y="87"/>
                  </a:moveTo>
                  <a:cubicBezTo>
                    <a:pt x="37" y="87"/>
                    <a:pt x="38" y="85"/>
                    <a:pt x="37" y="84"/>
                  </a:cubicBezTo>
                  <a:cubicBezTo>
                    <a:pt x="38" y="84"/>
                    <a:pt x="38" y="86"/>
                    <a:pt x="38" y="87"/>
                  </a:cubicBezTo>
                  <a:moveTo>
                    <a:pt x="43" y="90"/>
                  </a:moveTo>
                  <a:cubicBezTo>
                    <a:pt x="43" y="90"/>
                    <a:pt x="43" y="91"/>
                    <a:pt x="43" y="92"/>
                  </a:cubicBezTo>
                  <a:cubicBezTo>
                    <a:pt x="42" y="92"/>
                    <a:pt x="42" y="91"/>
                    <a:pt x="43" y="90"/>
                  </a:cubicBezTo>
                  <a:moveTo>
                    <a:pt x="43" y="127"/>
                  </a:moveTo>
                  <a:cubicBezTo>
                    <a:pt x="43" y="127"/>
                    <a:pt x="44" y="128"/>
                    <a:pt x="44" y="129"/>
                  </a:cubicBezTo>
                  <a:cubicBezTo>
                    <a:pt x="43" y="129"/>
                    <a:pt x="43" y="128"/>
                    <a:pt x="43" y="127"/>
                  </a:cubicBezTo>
                  <a:moveTo>
                    <a:pt x="43" y="136"/>
                  </a:moveTo>
                  <a:cubicBezTo>
                    <a:pt x="43" y="136"/>
                    <a:pt x="43" y="136"/>
                    <a:pt x="43" y="135"/>
                  </a:cubicBezTo>
                  <a:cubicBezTo>
                    <a:pt x="43" y="136"/>
                    <a:pt x="44" y="136"/>
                    <a:pt x="44" y="137"/>
                  </a:cubicBezTo>
                  <a:cubicBezTo>
                    <a:pt x="43" y="137"/>
                    <a:pt x="43" y="137"/>
                    <a:pt x="43" y="136"/>
                  </a:cubicBezTo>
                  <a:moveTo>
                    <a:pt x="33" y="86"/>
                  </a:moveTo>
                  <a:cubicBezTo>
                    <a:pt x="32" y="81"/>
                    <a:pt x="32" y="80"/>
                    <a:pt x="31" y="75"/>
                  </a:cubicBezTo>
                  <a:cubicBezTo>
                    <a:pt x="31" y="74"/>
                    <a:pt x="32" y="76"/>
                    <a:pt x="32" y="77"/>
                  </a:cubicBezTo>
                  <a:cubicBezTo>
                    <a:pt x="32" y="80"/>
                    <a:pt x="33" y="84"/>
                    <a:pt x="34" y="86"/>
                  </a:cubicBezTo>
                  <a:cubicBezTo>
                    <a:pt x="33" y="86"/>
                    <a:pt x="33" y="86"/>
                    <a:pt x="33" y="86"/>
                  </a:cubicBezTo>
                  <a:moveTo>
                    <a:pt x="43" y="151"/>
                  </a:moveTo>
                  <a:cubicBezTo>
                    <a:pt x="43" y="152"/>
                    <a:pt x="43" y="152"/>
                    <a:pt x="42" y="152"/>
                  </a:cubicBezTo>
                  <a:cubicBezTo>
                    <a:pt x="42" y="151"/>
                    <a:pt x="43" y="151"/>
                    <a:pt x="43" y="151"/>
                  </a:cubicBezTo>
                  <a:moveTo>
                    <a:pt x="46" y="167"/>
                  </a:moveTo>
                  <a:cubicBezTo>
                    <a:pt x="46" y="168"/>
                    <a:pt x="45" y="169"/>
                    <a:pt x="45" y="168"/>
                  </a:cubicBezTo>
                  <a:cubicBezTo>
                    <a:pt x="45" y="168"/>
                    <a:pt x="45" y="167"/>
                    <a:pt x="46" y="167"/>
                  </a:cubicBezTo>
                  <a:moveTo>
                    <a:pt x="47" y="153"/>
                  </a:moveTo>
                  <a:cubicBezTo>
                    <a:pt x="47" y="154"/>
                    <a:pt x="47" y="155"/>
                    <a:pt x="47" y="157"/>
                  </a:cubicBezTo>
                  <a:cubicBezTo>
                    <a:pt x="47" y="158"/>
                    <a:pt x="46" y="159"/>
                    <a:pt x="46" y="160"/>
                  </a:cubicBezTo>
                  <a:cubicBezTo>
                    <a:pt x="46" y="162"/>
                    <a:pt x="47" y="161"/>
                    <a:pt x="46" y="163"/>
                  </a:cubicBezTo>
                  <a:cubicBezTo>
                    <a:pt x="46" y="163"/>
                    <a:pt x="46" y="162"/>
                    <a:pt x="46" y="162"/>
                  </a:cubicBezTo>
                  <a:cubicBezTo>
                    <a:pt x="45" y="164"/>
                    <a:pt x="46" y="165"/>
                    <a:pt x="46" y="166"/>
                  </a:cubicBezTo>
                  <a:cubicBezTo>
                    <a:pt x="44" y="166"/>
                    <a:pt x="44" y="167"/>
                    <a:pt x="44" y="168"/>
                  </a:cubicBezTo>
                  <a:cubicBezTo>
                    <a:pt x="42" y="167"/>
                    <a:pt x="44" y="165"/>
                    <a:pt x="45" y="164"/>
                  </a:cubicBezTo>
                  <a:cubicBezTo>
                    <a:pt x="44" y="164"/>
                    <a:pt x="43" y="162"/>
                    <a:pt x="43" y="161"/>
                  </a:cubicBezTo>
                  <a:cubicBezTo>
                    <a:pt x="44" y="161"/>
                    <a:pt x="44" y="162"/>
                    <a:pt x="44" y="162"/>
                  </a:cubicBezTo>
                  <a:cubicBezTo>
                    <a:pt x="45" y="162"/>
                    <a:pt x="44" y="161"/>
                    <a:pt x="44" y="161"/>
                  </a:cubicBezTo>
                  <a:cubicBezTo>
                    <a:pt x="44" y="161"/>
                    <a:pt x="44" y="159"/>
                    <a:pt x="44" y="159"/>
                  </a:cubicBezTo>
                  <a:cubicBezTo>
                    <a:pt x="44" y="159"/>
                    <a:pt x="45" y="159"/>
                    <a:pt x="45" y="159"/>
                  </a:cubicBezTo>
                  <a:cubicBezTo>
                    <a:pt x="45" y="158"/>
                    <a:pt x="44" y="158"/>
                    <a:pt x="44" y="157"/>
                  </a:cubicBezTo>
                  <a:cubicBezTo>
                    <a:pt x="44" y="157"/>
                    <a:pt x="45" y="157"/>
                    <a:pt x="45" y="157"/>
                  </a:cubicBezTo>
                  <a:cubicBezTo>
                    <a:pt x="45" y="156"/>
                    <a:pt x="44" y="155"/>
                    <a:pt x="45" y="155"/>
                  </a:cubicBezTo>
                  <a:cubicBezTo>
                    <a:pt x="45" y="155"/>
                    <a:pt x="45" y="154"/>
                    <a:pt x="45" y="154"/>
                  </a:cubicBezTo>
                  <a:cubicBezTo>
                    <a:pt x="46" y="154"/>
                    <a:pt x="47" y="155"/>
                    <a:pt x="47" y="153"/>
                  </a:cubicBezTo>
                  <a:moveTo>
                    <a:pt x="46" y="154"/>
                  </a:moveTo>
                  <a:cubicBezTo>
                    <a:pt x="46" y="155"/>
                    <a:pt x="45" y="156"/>
                    <a:pt x="45" y="156"/>
                  </a:cubicBezTo>
                  <a:cubicBezTo>
                    <a:pt x="45" y="157"/>
                    <a:pt x="45" y="157"/>
                    <a:pt x="46" y="157"/>
                  </a:cubicBezTo>
                  <a:cubicBezTo>
                    <a:pt x="46" y="156"/>
                    <a:pt x="47" y="154"/>
                    <a:pt x="46" y="154"/>
                  </a:cubicBezTo>
                  <a:moveTo>
                    <a:pt x="38" y="126"/>
                  </a:moveTo>
                  <a:cubicBezTo>
                    <a:pt x="37" y="125"/>
                    <a:pt x="38" y="124"/>
                    <a:pt x="38" y="123"/>
                  </a:cubicBezTo>
                  <a:cubicBezTo>
                    <a:pt x="38" y="123"/>
                    <a:pt x="38" y="125"/>
                    <a:pt x="38" y="126"/>
                  </a:cubicBezTo>
                  <a:moveTo>
                    <a:pt x="40" y="126"/>
                  </a:moveTo>
                  <a:cubicBezTo>
                    <a:pt x="39" y="125"/>
                    <a:pt x="39" y="123"/>
                    <a:pt x="39" y="122"/>
                  </a:cubicBezTo>
                  <a:cubicBezTo>
                    <a:pt x="40" y="123"/>
                    <a:pt x="39" y="125"/>
                    <a:pt x="40" y="126"/>
                  </a:cubicBezTo>
                  <a:moveTo>
                    <a:pt x="36" y="173"/>
                  </a:moveTo>
                  <a:cubicBezTo>
                    <a:pt x="37" y="173"/>
                    <a:pt x="36" y="174"/>
                    <a:pt x="36" y="175"/>
                  </a:cubicBezTo>
                  <a:cubicBezTo>
                    <a:pt x="35" y="176"/>
                    <a:pt x="36" y="173"/>
                    <a:pt x="36" y="173"/>
                  </a:cubicBezTo>
                  <a:moveTo>
                    <a:pt x="37" y="161"/>
                  </a:moveTo>
                  <a:cubicBezTo>
                    <a:pt x="38" y="163"/>
                    <a:pt x="37" y="164"/>
                    <a:pt x="37" y="166"/>
                  </a:cubicBezTo>
                  <a:cubicBezTo>
                    <a:pt x="37" y="168"/>
                    <a:pt x="36" y="173"/>
                    <a:pt x="36" y="170"/>
                  </a:cubicBezTo>
                  <a:cubicBezTo>
                    <a:pt x="37" y="168"/>
                    <a:pt x="37" y="164"/>
                    <a:pt x="37" y="161"/>
                  </a:cubicBezTo>
                  <a:moveTo>
                    <a:pt x="48" y="261"/>
                  </a:moveTo>
                  <a:cubicBezTo>
                    <a:pt x="49" y="262"/>
                    <a:pt x="46" y="260"/>
                    <a:pt x="44" y="260"/>
                  </a:cubicBezTo>
                  <a:cubicBezTo>
                    <a:pt x="45" y="260"/>
                    <a:pt x="47" y="260"/>
                    <a:pt x="47" y="261"/>
                  </a:cubicBezTo>
                  <a:cubicBezTo>
                    <a:pt x="48" y="261"/>
                    <a:pt x="48" y="261"/>
                    <a:pt x="48" y="261"/>
                  </a:cubicBezTo>
                  <a:moveTo>
                    <a:pt x="53" y="263"/>
                  </a:moveTo>
                  <a:cubicBezTo>
                    <a:pt x="52" y="262"/>
                    <a:pt x="51" y="262"/>
                    <a:pt x="49" y="262"/>
                  </a:cubicBezTo>
                  <a:cubicBezTo>
                    <a:pt x="50" y="261"/>
                    <a:pt x="53" y="261"/>
                    <a:pt x="53" y="263"/>
                  </a:cubicBezTo>
                  <a:moveTo>
                    <a:pt x="56" y="265"/>
                  </a:moveTo>
                  <a:cubicBezTo>
                    <a:pt x="57" y="265"/>
                    <a:pt x="56" y="266"/>
                    <a:pt x="56" y="267"/>
                  </a:cubicBezTo>
                  <a:cubicBezTo>
                    <a:pt x="55" y="266"/>
                    <a:pt x="54" y="266"/>
                    <a:pt x="54" y="266"/>
                  </a:cubicBezTo>
                  <a:cubicBezTo>
                    <a:pt x="54" y="265"/>
                    <a:pt x="55" y="267"/>
                    <a:pt x="56" y="265"/>
                  </a:cubicBezTo>
                  <a:moveTo>
                    <a:pt x="31" y="73"/>
                  </a:moveTo>
                  <a:cubicBezTo>
                    <a:pt x="30" y="72"/>
                    <a:pt x="30" y="69"/>
                    <a:pt x="30" y="68"/>
                  </a:cubicBezTo>
                  <a:cubicBezTo>
                    <a:pt x="31" y="69"/>
                    <a:pt x="31" y="72"/>
                    <a:pt x="31" y="73"/>
                  </a:cubicBezTo>
                  <a:moveTo>
                    <a:pt x="43" y="168"/>
                  </a:moveTo>
                  <a:cubicBezTo>
                    <a:pt x="45" y="168"/>
                    <a:pt x="45" y="171"/>
                    <a:pt x="44" y="173"/>
                  </a:cubicBezTo>
                  <a:cubicBezTo>
                    <a:pt x="44" y="174"/>
                    <a:pt x="44" y="173"/>
                    <a:pt x="44" y="173"/>
                  </a:cubicBezTo>
                  <a:cubicBezTo>
                    <a:pt x="45" y="174"/>
                    <a:pt x="44" y="175"/>
                    <a:pt x="43" y="176"/>
                  </a:cubicBezTo>
                  <a:cubicBezTo>
                    <a:pt x="43" y="176"/>
                    <a:pt x="44" y="176"/>
                    <a:pt x="44" y="176"/>
                  </a:cubicBezTo>
                  <a:cubicBezTo>
                    <a:pt x="44" y="177"/>
                    <a:pt x="44" y="179"/>
                    <a:pt x="43" y="179"/>
                  </a:cubicBezTo>
                  <a:cubicBezTo>
                    <a:pt x="43" y="180"/>
                    <a:pt x="43" y="181"/>
                    <a:pt x="44" y="181"/>
                  </a:cubicBezTo>
                  <a:cubicBezTo>
                    <a:pt x="43" y="182"/>
                    <a:pt x="43" y="184"/>
                    <a:pt x="43" y="186"/>
                  </a:cubicBezTo>
                  <a:cubicBezTo>
                    <a:pt x="42" y="186"/>
                    <a:pt x="41" y="186"/>
                    <a:pt x="41" y="187"/>
                  </a:cubicBezTo>
                  <a:cubicBezTo>
                    <a:pt x="42" y="188"/>
                    <a:pt x="42" y="186"/>
                    <a:pt x="43" y="187"/>
                  </a:cubicBezTo>
                  <a:cubicBezTo>
                    <a:pt x="43" y="188"/>
                    <a:pt x="43" y="188"/>
                    <a:pt x="42" y="188"/>
                  </a:cubicBezTo>
                  <a:cubicBezTo>
                    <a:pt x="42" y="190"/>
                    <a:pt x="41" y="193"/>
                    <a:pt x="42" y="194"/>
                  </a:cubicBezTo>
                  <a:cubicBezTo>
                    <a:pt x="42" y="195"/>
                    <a:pt x="41" y="195"/>
                    <a:pt x="41" y="195"/>
                  </a:cubicBezTo>
                  <a:cubicBezTo>
                    <a:pt x="42" y="196"/>
                    <a:pt x="42" y="198"/>
                    <a:pt x="41" y="199"/>
                  </a:cubicBezTo>
                  <a:cubicBezTo>
                    <a:pt x="42" y="199"/>
                    <a:pt x="41" y="201"/>
                    <a:pt x="42" y="202"/>
                  </a:cubicBezTo>
                  <a:cubicBezTo>
                    <a:pt x="41" y="202"/>
                    <a:pt x="41" y="201"/>
                    <a:pt x="41" y="201"/>
                  </a:cubicBezTo>
                  <a:cubicBezTo>
                    <a:pt x="40" y="201"/>
                    <a:pt x="41" y="203"/>
                    <a:pt x="41" y="203"/>
                  </a:cubicBezTo>
                  <a:cubicBezTo>
                    <a:pt x="41" y="204"/>
                    <a:pt x="41" y="203"/>
                    <a:pt x="41" y="203"/>
                  </a:cubicBezTo>
                  <a:cubicBezTo>
                    <a:pt x="42" y="204"/>
                    <a:pt x="41" y="204"/>
                    <a:pt x="41" y="204"/>
                  </a:cubicBezTo>
                  <a:cubicBezTo>
                    <a:pt x="41" y="204"/>
                    <a:pt x="41" y="206"/>
                    <a:pt x="40" y="206"/>
                  </a:cubicBezTo>
                  <a:cubicBezTo>
                    <a:pt x="40" y="206"/>
                    <a:pt x="41" y="207"/>
                    <a:pt x="40" y="207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40" y="208"/>
                    <a:pt x="40" y="209"/>
                    <a:pt x="41" y="209"/>
                  </a:cubicBezTo>
                  <a:cubicBezTo>
                    <a:pt x="41" y="210"/>
                    <a:pt x="40" y="210"/>
                    <a:pt x="40" y="210"/>
                  </a:cubicBezTo>
                  <a:cubicBezTo>
                    <a:pt x="40" y="210"/>
                    <a:pt x="41" y="211"/>
                    <a:pt x="41" y="211"/>
                  </a:cubicBezTo>
                  <a:cubicBezTo>
                    <a:pt x="40" y="212"/>
                    <a:pt x="40" y="213"/>
                    <a:pt x="40" y="213"/>
                  </a:cubicBezTo>
                  <a:cubicBezTo>
                    <a:pt x="40" y="214"/>
                    <a:pt x="41" y="213"/>
                    <a:pt x="41" y="213"/>
                  </a:cubicBezTo>
                  <a:cubicBezTo>
                    <a:pt x="41" y="214"/>
                    <a:pt x="40" y="215"/>
                    <a:pt x="40" y="217"/>
                  </a:cubicBezTo>
                  <a:cubicBezTo>
                    <a:pt x="40" y="217"/>
                    <a:pt x="41" y="218"/>
                    <a:pt x="41" y="218"/>
                  </a:cubicBezTo>
                  <a:cubicBezTo>
                    <a:pt x="41" y="218"/>
                    <a:pt x="40" y="219"/>
                    <a:pt x="40" y="219"/>
                  </a:cubicBezTo>
                  <a:cubicBezTo>
                    <a:pt x="40" y="220"/>
                    <a:pt x="41" y="219"/>
                    <a:pt x="41" y="219"/>
                  </a:cubicBezTo>
                  <a:cubicBezTo>
                    <a:pt x="41" y="220"/>
                    <a:pt x="41" y="221"/>
                    <a:pt x="41" y="221"/>
                  </a:cubicBezTo>
                  <a:cubicBezTo>
                    <a:pt x="40" y="221"/>
                    <a:pt x="40" y="221"/>
                    <a:pt x="40" y="220"/>
                  </a:cubicBezTo>
                  <a:cubicBezTo>
                    <a:pt x="40" y="221"/>
                    <a:pt x="39" y="220"/>
                    <a:pt x="39" y="221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39" y="222"/>
                    <a:pt x="40" y="221"/>
                    <a:pt x="40" y="221"/>
                  </a:cubicBezTo>
                  <a:cubicBezTo>
                    <a:pt x="41" y="221"/>
                    <a:pt x="40" y="222"/>
                    <a:pt x="40" y="222"/>
                  </a:cubicBezTo>
                  <a:cubicBezTo>
                    <a:pt x="40" y="222"/>
                    <a:pt x="41" y="223"/>
                    <a:pt x="41" y="223"/>
                  </a:cubicBezTo>
                  <a:cubicBezTo>
                    <a:pt x="41" y="223"/>
                    <a:pt x="40" y="224"/>
                    <a:pt x="41" y="224"/>
                  </a:cubicBezTo>
                  <a:cubicBezTo>
                    <a:pt x="41" y="225"/>
                    <a:pt x="41" y="224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6"/>
                    <a:pt x="41" y="227"/>
                    <a:pt x="42" y="228"/>
                  </a:cubicBezTo>
                  <a:cubicBezTo>
                    <a:pt x="42" y="229"/>
                    <a:pt x="41" y="230"/>
                    <a:pt x="41" y="230"/>
                  </a:cubicBezTo>
                  <a:cubicBezTo>
                    <a:pt x="42" y="230"/>
                    <a:pt x="42" y="230"/>
                    <a:pt x="42" y="230"/>
                  </a:cubicBezTo>
                  <a:cubicBezTo>
                    <a:pt x="42" y="230"/>
                    <a:pt x="42" y="231"/>
                    <a:pt x="43" y="231"/>
                  </a:cubicBezTo>
                  <a:cubicBezTo>
                    <a:pt x="43" y="232"/>
                    <a:pt x="44" y="231"/>
                    <a:pt x="44" y="231"/>
                  </a:cubicBezTo>
                  <a:cubicBezTo>
                    <a:pt x="44" y="232"/>
                    <a:pt x="45" y="232"/>
                    <a:pt x="45" y="232"/>
                  </a:cubicBezTo>
                  <a:cubicBezTo>
                    <a:pt x="45" y="232"/>
                    <a:pt x="45" y="232"/>
                    <a:pt x="45" y="233"/>
                  </a:cubicBezTo>
                  <a:cubicBezTo>
                    <a:pt x="45" y="233"/>
                    <a:pt x="45" y="233"/>
                    <a:pt x="45" y="233"/>
                  </a:cubicBezTo>
                  <a:cubicBezTo>
                    <a:pt x="46" y="233"/>
                    <a:pt x="46" y="234"/>
                    <a:pt x="46" y="234"/>
                  </a:cubicBezTo>
                  <a:cubicBezTo>
                    <a:pt x="46" y="234"/>
                    <a:pt x="46" y="235"/>
                    <a:pt x="46" y="235"/>
                  </a:cubicBezTo>
                  <a:cubicBezTo>
                    <a:pt x="47" y="235"/>
                    <a:pt x="47" y="235"/>
                    <a:pt x="47" y="236"/>
                  </a:cubicBezTo>
                  <a:cubicBezTo>
                    <a:pt x="47" y="236"/>
                    <a:pt x="47" y="236"/>
                    <a:pt x="47" y="236"/>
                  </a:cubicBezTo>
                  <a:cubicBezTo>
                    <a:pt x="47" y="237"/>
                    <a:pt x="48" y="236"/>
                    <a:pt x="47" y="237"/>
                  </a:cubicBezTo>
                  <a:cubicBezTo>
                    <a:pt x="48" y="238"/>
                    <a:pt x="48" y="237"/>
                    <a:pt x="48" y="237"/>
                  </a:cubicBezTo>
                  <a:cubicBezTo>
                    <a:pt x="48" y="237"/>
                    <a:pt x="48" y="237"/>
                    <a:pt x="49" y="238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9" y="238"/>
                    <a:pt x="50" y="238"/>
                    <a:pt x="50" y="238"/>
                  </a:cubicBezTo>
                  <a:cubicBezTo>
                    <a:pt x="50" y="238"/>
                    <a:pt x="50" y="239"/>
                    <a:pt x="50" y="239"/>
                  </a:cubicBezTo>
                  <a:cubicBezTo>
                    <a:pt x="50" y="239"/>
                    <a:pt x="50" y="239"/>
                    <a:pt x="51" y="239"/>
                  </a:cubicBezTo>
                  <a:cubicBezTo>
                    <a:pt x="50" y="240"/>
                    <a:pt x="50" y="238"/>
                    <a:pt x="49" y="239"/>
                  </a:cubicBezTo>
                  <a:cubicBezTo>
                    <a:pt x="48" y="240"/>
                    <a:pt x="49" y="239"/>
                    <a:pt x="49" y="240"/>
                  </a:cubicBezTo>
                  <a:cubicBezTo>
                    <a:pt x="49" y="240"/>
                    <a:pt x="50" y="240"/>
                    <a:pt x="50" y="240"/>
                  </a:cubicBezTo>
                  <a:cubicBezTo>
                    <a:pt x="50" y="240"/>
                    <a:pt x="50" y="240"/>
                    <a:pt x="51" y="240"/>
                  </a:cubicBezTo>
                  <a:cubicBezTo>
                    <a:pt x="51" y="240"/>
                    <a:pt x="51" y="240"/>
                    <a:pt x="51" y="241"/>
                  </a:cubicBezTo>
                  <a:cubicBezTo>
                    <a:pt x="51" y="241"/>
                    <a:pt x="52" y="241"/>
                    <a:pt x="52" y="241"/>
                  </a:cubicBezTo>
                  <a:cubicBezTo>
                    <a:pt x="52" y="241"/>
                    <a:pt x="53" y="241"/>
                    <a:pt x="53" y="240"/>
                  </a:cubicBezTo>
                  <a:cubicBezTo>
                    <a:pt x="54" y="241"/>
                    <a:pt x="55" y="241"/>
                    <a:pt x="56" y="241"/>
                  </a:cubicBezTo>
                  <a:cubicBezTo>
                    <a:pt x="57" y="241"/>
                    <a:pt x="57" y="241"/>
                    <a:pt x="58" y="242"/>
                  </a:cubicBezTo>
                  <a:cubicBezTo>
                    <a:pt x="59" y="241"/>
                    <a:pt x="60" y="241"/>
                    <a:pt x="61" y="242"/>
                  </a:cubicBezTo>
                  <a:cubicBezTo>
                    <a:pt x="62" y="242"/>
                    <a:pt x="63" y="242"/>
                    <a:pt x="64" y="242"/>
                  </a:cubicBezTo>
                  <a:cubicBezTo>
                    <a:pt x="65" y="241"/>
                    <a:pt x="67" y="242"/>
                    <a:pt x="69" y="242"/>
                  </a:cubicBezTo>
                  <a:cubicBezTo>
                    <a:pt x="70" y="242"/>
                    <a:pt x="72" y="241"/>
                    <a:pt x="73" y="241"/>
                  </a:cubicBezTo>
                  <a:cubicBezTo>
                    <a:pt x="75" y="241"/>
                    <a:pt x="77" y="240"/>
                    <a:pt x="78" y="240"/>
                  </a:cubicBezTo>
                  <a:cubicBezTo>
                    <a:pt x="80" y="240"/>
                    <a:pt x="82" y="240"/>
                    <a:pt x="83" y="239"/>
                  </a:cubicBezTo>
                  <a:cubicBezTo>
                    <a:pt x="83" y="240"/>
                    <a:pt x="84" y="239"/>
                    <a:pt x="85" y="239"/>
                  </a:cubicBezTo>
                  <a:cubicBezTo>
                    <a:pt x="85" y="238"/>
                    <a:pt x="85" y="239"/>
                    <a:pt x="86" y="239"/>
                  </a:cubicBezTo>
                  <a:cubicBezTo>
                    <a:pt x="87" y="238"/>
                    <a:pt x="89" y="237"/>
                    <a:pt x="91" y="237"/>
                  </a:cubicBezTo>
                  <a:cubicBezTo>
                    <a:pt x="92" y="237"/>
                    <a:pt x="93" y="237"/>
                    <a:pt x="94" y="236"/>
                  </a:cubicBezTo>
                  <a:cubicBezTo>
                    <a:pt x="95" y="236"/>
                    <a:pt x="95" y="236"/>
                    <a:pt x="96" y="235"/>
                  </a:cubicBezTo>
                  <a:cubicBezTo>
                    <a:pt x="96" y="235"/>
                    <a:pt x="97" y="235"/>
                    <a:pt x="98" y="235"/>
                  </a:cubicBezTo>
                  <a:cubicBezTo>
                    <a:pt x="99" y="235"/>
                    <a:pt x="100" y="234"/>
                    <a:pt x="101" y="234"/>
                  </a:cubicBezTo>
                  <a:cubicBezTo>
                    <a:pt x="101" y="234"/>
                    <a:pt x="101" y="234"/>
                    <a:pt x="101" y="233"/>
                  </a:cubicBezTo>
                  <a:cubicBezTo>
                    <a:pt x="102" y="233"/>
                    <a:pt x="102" y="233"/>
                    <a:pt x="103" y="233"/>
                  </a:cubicBezTo>
                  <a:cubicBezTo>
                    <a:pt x="104" y="233"/>
                    <a:pt x="105" y="234"/>
                    <a:pt x="107" y="233"/>
                  </a:cubicBezTo>
                  <a:cubicBezTo>
                    <a:pt x="108" y="234"/>
                    <a:pt x="106" y="235"/>
                    <a:pt x="107" y="236"/>
                  </a:cubicBezTo>
                  <a:cubicBezTo>
                    <a:pt x="108" y="237"/>
                    <a:pt x="109" y="236"/>
                    <a:pt x="109" y="236"/>
                  </a:cubicBezTo>
                  <a:cubicBezTo>
                    <a:pt x="110" y="235"/>
                    <a:pt x="109" y="235"/>
                    <a:pt x="109" y="235"/>
                  </a:cubicBezTo>
                  <a:cubicBezTo>
                    <a:pt x="110" y="234"/>
                    <a:pt x="110" y="235"/>
                    <a:pt x="111" y="235"/>
                  </a:cubicBezTo>
                  <a:cubicBezTo>
                    <a:pt x="112" y="235"/>
                    <a:pt x="112" y="234"/>
                    <a:pt x="113" y="234"/>
                  </a:cubicBezTo>
                  <a:cubicBezTo>
                    <a:pt x="113" y="235"/>
                    <a:pt x="113" y="234"/>
                    <a:pt x="113" y="235"/>
                  </a:cubicBezTo>
                  <a:cubicBezTo>
                    <a:pt x="114" y="235"/>
                    <a:pt x="114" y="234"/>
                    <a:pt x="115" y="234"/>
                  </a:cubicBezTo>
                  <a:cubicBezTo>
                    <a:pt x="115" y="234"/>
                    <a:pt x="115" y="235"/>
                    <a:pt x="115" y="235"/>
                  </a:cubicBezTo>
                  <a:cubicBezTo>
                    <a:pt x="116" y="234"/>
                    <a:pt x="117" y="234"/>
                    <a:pt x="118" y="234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19" y="233"/>
                    <a:pt x="121" y="233"/>
                    <a:pt x="121" y="233"/>
                  </a:cubicBezTo>
                  <a:cubicBezTo>
                    <a:pt x="122" y="232"/>
                    <a:pt x="121" y="232"/>
                    <a:pt x="122" y="232"/>
                  </a:cubicBezTo>
                  <a:cubicBezTo>
                    <a:pt x="123" y="232"/>
                    <a:pt x="123" y="231"/>
                    <a:pt x="124" y="230"/>
                  </a:cubicBezTo>
                  <a:cubicBezTo>
                    <a:pt x="124" y="231"/>
                    <a:pt x="124" y="231"/>
                    <a:pt x="125" y="231"/>
                  </a:cubicBezTo>
                  <a:cubicBezTo>
                    <a:pt x="125" y="231"/>
                    <a:pt x="125" y="231"/>
                    <a:pt x="126" y="231"/>
                  </a:cubicBezTo>
                  <a:cubicBezTo>
                    <a:pt x="125" y="230"/>
                    <a:pt x="125" y="230"/>
                    <a:pt x="125" y="229"/>
                  </a:cubicBezTo>
                  <a:cubicBezTo>
                    <a:pt x="125" y="229"/>
                    <a:pt x="125" y="229"/>
                    <a:pt x="125" y="229"/>
                  </a:cubicBezTo>
                  <a:cubicBezTo>
                    <a:pt x="126" y="229"/>
                    <a:pt x="126" y="229"/>
                    <a:pt x="126" y="229"/>
                  </a:cubicBezTo>
                  <a:cubicBezTo>
                    <a:pt x="127" y="228"/>
                    <a:pt x="129" y="230"/>
                    <a:pt x="129" y="228"/>
                  </a:cubicBezTo>
                  <a:cubicBezTo>
                    <a:pt x="128" y="228"/>
                    <a:pt x="128" y="228"/>
                    <a:pt x="128" y="229"/>
                  </a:cubicBezTo>
                  <a:cubicBezTo>
                    <a:pt x="127" y="229"/>
                    <a:pt x="127" y="228"/>
                    <a:pt x="127" y="227"/>
                  </a:cubicBezTo>
                  <a:cubicBezTo>
                    <a:pt x="127" y="227"/>
                    <a:pt x="128" y="226"/>
                    <a:pt x="129" y="226"/>
                  </a:cubicBezTo>
                  <a:cubicBezTo>
                    <a:pt x="129" y="227"/>
                    <a:pt x="127" y="227"/>
                    <a:pt x="128" y="227"/>
                  </a:cubicBezTo>
                  <a:cubicBezTo>
                    <a:pt x="129" y="228"/>
                    <a:pt x="131" y="226"/>
                    <a:pt x="131" y="225"/>
                  </a:cubicBezTo>
                  <a:cubicBezTo>
                    <a:pt x="132" y="225"/>
                    <a:pt x="133" y="223"/>
                    <a:pt x="134" y="225"/>
                  </a:cubicBezTo>
                  <a:cubicBezTo>
                    <a:pt x="135" y="225"/>
                    <a:pt x="134" y="224"/>
                    <a:pt x="135" y="223"/>
                  </a:cubicBezTo>
                  <a:cubicBezTo>
                    <a:pt x="136" y="223"/>
                    <a:pt x="135" y="224"/>
                    <a:pt x="135" y="224"/>
                  </a:cubicBezTo>
                  <a:cubicBezTo>
                    <a:pt x="135" y="225"/>
                    <a:pt x="137" y="224"/>
                    <a:pt x="137" y="226"/>
                  </a:cubicBezTo>
                  <a:cubicBezTo>
                    <a:pt x="137" y="226"/>
                    <a:pt x="139" y="225"/>
                    <a:pt x="139" y="225"/>
                  </a:cubicBezTo>
                  <a:cubicBezTo>
                    <a:pt x="138" y="225"/>
                    <a:pt x="138" y="225"/>
                    <a:pt x="137" y="225"/>
                  </a:cubicBezTo>
                  <a:cubicBezTo>
                    <a:pt x="137" y="224"/>
                    <a:pt x="136" y="224"/>
                    <a:pt x="137" y="223"/>
                  </a:cubicBezTo>
                  <a:cubicBezTo>
                    <a:pt x="138" y="222"/>
                    <a:pt x="137" y="223"/>
                    <a:pt x="138" y="224"/>
                  </a:cubicBezTo>
                  <a:cubicBezTo>
                    <a:pt x="138" y="224"/>
                    <a:pt x="138" y="223"/>
                    <a:pt x="139" y="223"/>
                  </a:cubicBezTo>
                  <a:cubicBezTo>
                    <a:pt x="140" y="223"/>
                    <a:pt x="139" y="223"/>
                    <a:pt x="139" y="222"/>
                  </a:cubicBezTo>
                  <a:cubicBezTo>
                    <a:pt x="139" y="222"/>
                    <a:pt x="140" y="221"/>
                    <a:pt x="141" y="221"/>
                  </a:cubicBezTo>
                  <a:cubicBezTo>
                    <a:pt x="142" y="221"/>
                    <a:pt x="142" y="222"/>
                    <a:pt x="143" y="222"/>
                  </a:cubicBezTo>
                  <a:cubicBezTo>
                    <a:pt x="143" y="222"/>
                    <a:pt x="143" y="221"/>
                    <a:pt x="143" y="221"/>
                  </a:cubicBezTo>
                  <a:cubicBezTo>
                    <a:pt x="143" y="221"/>
                    <a:pt x="142" y="221"/>
                    <a:pt x="142" y="221"/>
                  </a:cubicBezTo>
                  <a:cubicBezTo>
                    <a:pt x="141" y="220"/>
                    <a:pt x="143" y="220"/>
                    <a:pt x="143" y="220"/>
                  </a:cubicBezTo>
                  <a:cubicBezTo>
                    <a:pt x="142" y="219"/>
                    <a:pt x="142" y="220"/>
                    <a:pt x="141" y="220"/>
                  </a:cubicBezTo>
                  <a:cubicBezTo>
                    <a:pt x="141" y="219"/>
                    <a:pt x="143" y="219"/>
                    <a:pt x="144" y="218"/>
                  </a:cubicBezTo>
                  <a:cubicBezTo>
                    <a:pt x="144" y="219"/>
                    <a:pt x="143" y="219"/>
                    <a:pt x="144" y="219"/>
                  </a:cubicBezTo>
                  <a:cubicBezTo>
                    <a:pt x="145" y="218"/>
                    <a:pt x="146" y="219"/>
                    <a:pt x="147" y="219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6" y="218"/>
                    <a:pt x="145" y="218"/>
                    <a:pt x="144" y="217"/>
                  </a:cubicBezTo>
                  <a:cubicBezTo>
                    <a:pt x="145" y="217"/>
                    <a:pt x="145" y="217"/>
                    <a:pt x="146" y="218"/>
                  </a:cubicBezTo>
                  <a:cubicBezTo>
                    <a:pt x="147" y="218"/>
                    <a:pt x="147" y="217"/>
                    <a:pt x="146" y="216"/>
                  </a:cubicBezTo>
                  <a:cubicBezTo>
                    <a:pt x="147" y="216"/>
                    <a:pt x="147" y="217"/>
                    <a:pt x="148" y="217"/>
                  </a:cubicBezTo>
                  <a:cubicBezTo>
                    <a:pt x="148" y="216"/>
                    <a:pt x="147" y="216"/>
                    <a:pt x="149" y="216"/>
                  </a:cubicBezTo>
                  <a:cubicBezTo>
                    <a:pt x="149" y="216"/>
                    <a:pt x="150" y="215"/>
                    <a:pt x="150" y="216"/>
                  </a:cubicBezTo>
                  <a:cubicBezTo>
                    <a:pt x="151" y="215"/>
                    <a:pt x="149" y="215"/>
                    <a:pt x="150" y="214"/>
                  </a:cubicBezTo>
                  <a:cubicBezTo>
                    <a:pt x="149" y="215"/>
                    <a:pt x="149" y="215"/>
                    <a:pt x="149" y="215"/>
                  </a:cubicBezTo>
                  <a:cubicBezTo>
                    <a:pt x="149" y="214"/>
                    <a:pt x="149" y="214"/>
                    <a:pt x="150" y="214"/>
                  </a:cubicBezTo>
                  <a:cubicBezTo>
                    <a:pt x="150" y="214"/>
                    <a:pt x="151" y="214"/>
                    <a:pt x="151" y="214"/>
                  </a:cubicBezTo>
                  <a:cubicBezTo>
                    <a:pt x="152" y="213"/>
                    <a:pt x="152" y="213"/>
                    <a:pt x="153" y="213"/>
                  </a:cubicBezTo>
                  <a:cubicBezTo>
                    <a:pt x="152" y="213"/>
                    <a:pt x="150" y="214"/>
                    <a:pt x="150" y="213"/>
                  </a:cubicBezTo>
                  <a:cubicBezTo>
                    <a:pt x="151" y="212"/>
                    <a:pt x="151" y="213"/>
                    <a:pt x="152" y="212"/>
                  </a:cubicBezTo>
                  <a:cubicBezTo>
                    <a:pt x="152" y="212"/>
                    <a:pt x="152" y="212"/>
                    <a:pt x="152" y="212"/>
                  </a:cubicBezTo>
                  <a:cubicBezTo>
                    <a:pt x="152" y="211"/>
                    <a:pt x="151" y="212"/>
                    <a:pt x="151" y="211"/>
                  </a:cubicBezTo>
                  <a:cubicBezTo>
                    <a:pt x="151" y="211"/>
                    <a:pt x="151" y="212"/>
                    <a:pt x="150" y="212"/>
                  </a:cubicBezTo>
                  <a:cubicBezTo>
                    <a:pt x="150" y="212"/>
                    <a:pt x="151" y="211"/>
                    <a:pt x="152" y="211"/>
                  </a:cubicBezTo>
                  <a:cubicBezTo>
                    <a:pt x="152" y="211"/>
                    <a:pt x="152" y="211"/>
                    <a:pt x="153" y="212"/>
                  </a:cubicBezTo>
                  <a:cubicBezTo>
                    <a:pt x="153" y="211"/>
                    <a:pt x="154" y="209"/>
                    <a:pt x="155" y="210"/>
                  </a:cubicBezTo>
                  <a:cubicBezTo>
                    <a:pt x="155" y="209"/>
                    <a:pt x="155" y="209"/>
                    <a:pt x="154" y="209"/>
                  </a:cubicBezTo>
                  <a:cubicBezTo>
                    <a:pt x="154" y="208"/>
                    <a:pt x="157" y="208"/>
                    <a:pt x="158" y="206"/>
                  </a:cubicBezTo>
                  <a:cubicBezTo>
                    <a:pt x="158" y="206"/>
                    <a:pt x="159" y="207"/>
                    <a:pt x="159" y="206"/>
                  </a:cubicBezTo>
                  <a:cubicBezTo>
                    <a:pt x="160" y="205"/>
                    <a:pt x="159" y="205"/>
                    <a:pt x="159" y="204"/>
                  </a:cubicBezTo>
                  <a:cubicBezTo>
                    <a:pt x="160" y="204"/>
                    <a:pt x="160" y="203"/>
                    <a:pt x="162" y="203"/>
                  </a:cubicBezTo>
                  <a:cubicBezTo>
                    <a:pt x="162" y="202"/>
                    <a:pt x="161" y="202"/>
                    <a:pt x="162" y="202"/>
                  </a:cubicBezTo>
                  <a:cubicBezTo>
                    <a:pt x="162" y="201"/>
                    <a:pt x="161" y="201"/>
                    <a:pt x="161" y="200"/>
                  </a:cubicBezTo>
                  <a:cubicBezTo>
                    <a:pt x="161" y="200"/>
                    <a:pt x="160" y="200"/>
                    <a:pt x="161" y="200"/>
                  </a:cubicBezTo>
                  <a:cubicBezTo>
                    <a:pt x="161" y="200"/>
                    <a:pt x="162" y="201"/>
                    <a:pt x="163" y="201"/>
                  </a:cubicBezTo>
                  <a:cubicBezTo>
                    <a:pt x="163" y="200"/>
                    <a:pt x="162" y="201"/>
                    <a:pt x="162" y="200"/>
                  </a:cubicBezTo>
                  <a:cubicBezTo>
                    <a:pt x="162" y="199"/>
                    <a:pt x="162" y="198"/>
                    <a:pt x="162" y="198"/>
                  </a:cubicBezTo>
                  <a:cubicBezTo>
                    <a:pt x="163" y="197"/>
                    <a:pt x="164" y="197"/>
                    <a:pt x="165" y="196"/>
                  </a:cubicBezTo>
                  <a:cubicBezTo>
                    <a:pt x="165" y="195"/>
                    <a:pt x="163" y="195"/>
                    <a:pt x="164" y="195"/>
                  </a:cubicBezTo>
                  <a:cubicBezTo>
                    <a:pt x="165" y="194"/>
                    <a:pt x="165" y="195"/>
                    <a:pt x="165" y="195"/>
                  </a:cubicBezTo>
                  <a:cubicBezTo>
                    <a:pt x="165" y="195"/>
                    <a:pt x="165" y="194"/>
                    <a:pt x="166" y="194"/>
                  </a:cubicBezTo>
                  <a:cubicBezTo>
                    <a:pt x="166" y="193"/>
                    <a:pt x="165" y="194"/>
                    <a:pt x="165" y="193"/>
                  </a:cubicBezTo>
                  <a:cubicBezTo>
                    <a:pt x="166" y="192"/>
                    <a:pt x="166" y="191"/>
                    <a:pt x="166" y="190"/>
                  </a:cubicBezTo>
                  <a:cubicBezTo>
                    <a:pt x="167" y="190"/>
                    <a:pt x="167" y="191"/>
                    <a:pt x="167" y="191"/>
                  </a:cubicBezTo>
                  <a:cubicBezTo>
                    <a:pt x="168" y="191"/>
                    <a:pt x="168" y="191"/>
                    <a:pt x="168" y="190"/>
                  </a:cubicBezTo>
                  <a:cubicBezTo>
                    <a:pt x="168" y="190"/>
                    <a:pt x="168" y="189"/>
                    <a:pt x="168" y="189"/>
                  </a:cubicBezTo>
                  <a:cubicBezTo>
                    <a:pt x="169" y="189"/>
                    <a:pt x="169" y="189"/>
                    <a:pt x="169" y="190"/>
                  </a:cubicBezTo>
                  <a:cubicBezTo>
                    <a:pt x="170" y="190"/>
                    <a:pt x="170" y="190"/>
                    <a:pt x="170" y="189"/>
                  </a:cubicBezTo>
                  <a:cubicBezTo>
                    <a:pt x="170" y="189"/>
                    <a:pt x="169" y="189"/>
                    <a:pt x="169" y="188"/>
                  </a:cubicBezTo>
                  <a:cubicBezTo>
                    <a:pt x="169" y="188"/>
                    <a:pt x="168" y="187"/>
                    <a:pt x="168" y="187"/>
                  </a:cubicBezTo>
                  <a:cubicBezTo>
                    <a:pt x="168" y="186"/>
                    <a:pt x="168" y="186"/>
                    <a:pt x="167" y="186"/>
                  </a:cubicBezTo>
                  <a:cubicBezTo>
                    <a:pt x="168" y="185"/>
                    <a:pt x="168" y="184"/>
                    <a:pt x="168" y="184"/>
                  </a:cubicBezTo>
                  <a:cubicBezTo>
                    <a:pt x="169" y="183"/>
                    <a:pt x="169" y="182"/>
                    <a:pt x="169" y="182"/>
                  </a:cubicBezTo>
                  <a:cubicBezTo>
                    <a:pt x="169" y="181"/>
                    <a:pt x="169" y="181"/>
                    <a:pt x="169" y="181"/>
                  </a:cubicBezTo>
                  <a:cubicBezTo>
                    <a:pt x="169" y="180"/>
                    <a:pt x="169" y="179"/>
                    <a:pt x="169" y="179"/>
                  </a:cubicBezTo>
                  <a:cubicBezTo>
                    <a:pt x="169" y="179"/>
                    <a:pt x="170" y="179"/>
                    <a:pt x="170" y="179"/>
                  </a:cubicBezTo>
                  <a:cubicBezTo>
                    <a:pt x="170" y="179"/>
                    <a:pt x="170" y="178"/>
                    <a:pt x="170" y="178"/>
                  </a:cubicBezTo>
                  <a:cubicBezTo>
                    <a:pt x="170" y="177"/>
                    <a:pt x="169" y="177"/>
                    <a:pt x="169" y="177"/>
                  </a:cubicBezTo>
                  <a:cubicBezTo>
                    <a:pt x="168" y="177"/>
                    <a:pt x="169" y="178"/>
                    <a:pt x="168" y="177"/>
                  </a:cubicBezTo>
                  <a:cubicBezTo>
                    <a:pt x="167" y="176"/>
                    <a:pt x="170" y="177"/>
                    <a:pt x="169" y="176"/>
                  </a:cubicBezTo>
                  <a:cubicBezTo>
                    <a:pt x="169" y="176"/>
                    <a:pt x="169" y="176"/>
                    <a:pt x="170" y="176"/>
                  </a:cubicBezTo>
                  <a:cubicBezTo>
                    <a:pt x="170" y="175"/>
                    <a:pt x="169" y="174"/>
                    <a:pt x="170" y="174"/>
                  </a:cubicBezTo>
                  <a:cubicBezTo>
                    <a:pt x="170" y="174"/>
                    <a:pt x="169" y="174"/>
                    <a:pt x="169" y="174"/>
                  </a:cubicBezTo>
                  <a:cubicBezTo>
                    <a:pt x="169" y="173"/>
                    <a:pt x="170" y="172"/>
                    <a:pt x="169" y="172"/>
                  </a:cubicBezTo>
                  <a:cubicBezTo>
                    <a:pt x="169" y="171"/>
                    <a:pt x="169" y="171"/>
                    <a:pt x="169" y="170"/>
                  </a:cubicBezTo>
                  <a:cubicBezTo>
                    <a:pt x="169" y="170"/>
                    <a:pt x="169" y="171"/>
                    <a:pt x="170" y="171"/>
                  </a:cubicBezTo>
                  <a:cubicBezTo>
                    <a:pt x="171" y="171"/>
                    <a:pt x="168" y="168"/>
                    <a:pt x="169" y="170"/>
                  </a:cubicBezTo>
                  <a:cubicBezTo>
                    <a:pt x="168" y="170"/>
                    <a:pt x="169" y="169"/>
                    <a:pt x="168" y="168"/>
                  </a:cubicBezTo>
                  <a:cubicBezTo>
                    <a:pt x="169" y="168"/>
                    <a:pt x="169" y="168"/>
                    <a:pt x="170" y="168"/>
                  </a:cubicBezTo>
                  <a:cubicBezTo>
                    <a:pt x="170" y="168"/>
                    <a:pt x="169" y="168"/>
                    <a:pt x="169" y="168"/>
                  </a:cubicBezTo>
                  <a:cubicBezTo>
                    <a:pt x="168" y="167"/>
                    <a:pt x="170" y="165"/>
                    <a:pt x="169" y="165"/>
                  </a:cubicBezTo>
                  <a:cubicBezTo>
                    <a:pt x="168" y="164"/>
                    <a:pt x="169" y="165"/>
                    <a:pt x="169" y="164"/>
                  </a:cubicBezTo>
                  <a:cubicBezTo>
                    <a:pt x="168" y="164"/>
                    <a:pt x="169" y="164"/>
                    <a:pt x="169" y="164"/>
                  </a:cubicBezTo>
                  <a:cubicBezTo>
                    <a:pt x="168" y="164"/>
                    <a:pt x="168" y="163"/>
                    <a:pt x="169" y="163"/>
                  </a:cubicBezTo>
                  <a:cubicBezTo>
                    <a:pt x="168" y="162"/>
                    <a:pt x="168" y="163"/>
                    <a:pt x="168" y="162"/>
                  </a:cubicBezTo>
                  <a:cubicBezTo>
                    <a:pt x="167" y="162"/>
                    <a:pt x="168" y="162"/>
                    <a:pt x="168" y="161"/>
                  </a:cubicBezTo>
                  <a:cubicBezTo>
                    <a:pt x="169" y="161"/>
                    <a:pt x="167" y="160"/>
                    <a:pt x="167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67" y="158"/>
                    <a:pt x="167" y="157"/>
                    <a:pt x="166" y="156"/>
                  </a:cubicBezTo>
                  <a:cubicBezTo>
                    <a:pt x="166" y="155"/>
                    <a:pt x="166" y="155"/>
                    <a:pt x="166" y="154"/>
                  </a:cubicBezTo>
                  <a:cubicBezTo>
                    <a:pt x="165" y="153"/>
                    <a:pt x="165" y="153"/>
                    <a:pt x="165" y="152"/>
                  </a:cubicBezTo>
                  <a:cubicBezTo>
                    <a:pt x="165" y="152"/>
                    <a:pt x="165" y="152"/>
                    <a:pt x="165" y="151"/>
                  </a:cubicBezTo>
                  <a:cubicBezTo>
                    <a:pt x="165" y="151"/>
                    <a:pt x="164" y="151"/>
                    <a:pt x="164" y="151"/>
                  </a:cubicBezTo>
                  <a:cubicBezTo>
                    <a:pt x="164" y="151"/>
                    <a:pt x="165" y="149"/>
                    <a:pt x="163" y="150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48"/>
                    <a:pt x="162" y="148"/>
                    <a:pt x="162" y="147"/>
                  </a:cubicBezTo>
                  <a:cubicBezTo>
                    <a:pt x="162" y="147"/>
                    <a:pt x="161" y="147"/>
                    <a:pt x="161" y="147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61" y="145"/>
                    <a:pt x="160" y="146"/>
                    <a:pt x="161" y="145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59" y="143"/>
                    <a:pt x="157" y="142"/>
                    <a:pt x="156" y="140"/>
                  </a:cubicBezTo>
                  <a:cubicBezTo>
                    <a:pt x="156" y="140"/>
                    <a:pt x="155" y="139"/>
                    <a:pt x="154" y="139"/>
                  </a:cubicBezTo>
                  <a:cubicBezTo>
                    <a:pt x="154" y="139"/>
                    <a:pt x="154" y="138"/>
                    <a:pt x="153" y="138"/>
                  </a:cubicBezTo>
                  <a:cubicBezTo>
                    <a:pt x="153" y="138"/>
                    <a:pt x="153" y="138"/>
                    <a:pt x="153" y="137"/>
                  </a:cubicBezTo>
                  <a:cubicBezTo>
                    <a:pt x="153" y="137"/>
                    <a:pt x="153" y="137"/>
                    <a:pt x="153" y="136"/>
                  </a:cubicBezTo>
                  <a:cubicBezTo>
                    <a:pt x="152" y="136"/>
                    <a:pt x="152" y="136"/>
                    <a:pt x="151" y="136"/>
                  </a:cubicBezTo>
                  <a:cubicBezTo>
                    <a:pt x="150" y="136"/>
                    <a:pt x="150" y="135"/>
                    <a:pt x="149" y="135"/>
                  </a:cubicBezTo>
                  <a:cubicBezTo>
                    <a:pt x="149" y="135"/>
                    <a:pt x="148" y="134"/>
                    <a:pt x="148" y="134"/>
                  </a:cubicBezTo>
                  <a:cubicBezTo>
                    <a:pt x="148" y="134"/>
                    <a:pt x="147" y="133"/>
                    <a:pt x="146" y="133"/>
                  </a:cubicBezTo>
                  <a:cubicBezTo>
                    <a:pt x="146" y="133"/>
                    <a:pt x="146" y="134"/>
                    <a:pt x="145" y="133"/>
                  </a:cubicBezTo>
                  <a:cubicBezTo>
                    <a:pt x="146" y="133"/>
                    <a:pt x="146" y="132"/>
                    <a:pt x="146" y="132"/>
                  </a:cubicBezTo>
                  <a:cubicBezTo>
                    <a:pt x="145" y="132"/>
                    <a:pt x="146" y="132"/>
                    <a:pt x="145" y="133"/>
                  </a:cubicBezTo>
                  <a:cubicBezTo>
                    <a:pt x="145" y="133"/>
                    <a:pt x="145" y="133"/>
                    <a:pt x="144" y="133"/>
                  </a:cubicBezTo>
                  <a:cubicBezTo>
                    <a:pt x="144" y="133"/>
                    <a:pt x="144" y="132"/>
                    <a:pt x="144" y="132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44" y="132"/>
                    <a:pt x="143" y="132"/>
                    <a:pt x="143" y="132"/>
                  </a:cubicBezTo>
                  <a:cubicBezTo>
                    <a:pt x="141" y="132"/>
                    <a:pt x="140" y="131"/>
                    <a:pt x="139" y="130"/>
                  </a:cubicBezTo>
                  <a:cubicBezTo>
                    <a:pt x="139" y="130"/>
                    <a:pt x="138" y="130"/>
                    <a:pt x="137" y="129"/>
                  </a:cubicBezTo>
                  <a:cubicBezTo>
                    <a:pt x="137" y="129"/>
                    <a:pt x="137" y="129"/>
                    <a:pt x="136" y="129"/>
                  </a:cubicBezTo>
                  <a:cubicBezTo>
                    <a:pt x="136" y="129"/>
                    <a:pt x="135" y="128"/>
                    <a:pt x="135" y="128"/>
                  </a:cubicBezTo>
                  <a:cubicBezTo>
                    <a:pt x="137" y="128"/>
                    <a:pt x="137" y="127"/>
                    <a:pt x="139" y="126"/>
                  </a:cubicBezTo>
                  <a:cubicBezTo>
                    <a:pt x="138" y="126"/>
                    <a:pt x="137" y="126"/>
                    <a:pt x="137" y="126"/>
                  </a:cubicBezTo>
                  <a:cubicBezTo>
                    <a:pt x="136" y="126"/>
                    <a:pt x="136" y="125"/>
                    <a:pt x="136" y="124"/>
                  </a:cubicBezTo>
                  <a:cubicBezTo>
                    <a:pt x="135" y="124"/>
                    <a:pt x="133" y="123"/>
                    <a:pt x="132" y="123"/>
                  </a:cubicBezTo>
                  <a:cubicBezTo>
                    <a:pt x="131" y="122"/>
                    <a:pt x="130" y="122"/>
                    <a:pt x="129" y="122"/>
                  </a:cubicBezTo>
                  <a:cubicBezTo>
                    <a:pt x="127" y="122"/>
                    <a:pt x="129" y="121"/>
                    <a:pt x="128" y="121"/>
                  </a:cubicBezTo>
                  <a:cubicBezTo>
                    <a:pt x="127" y="121"/>
                    <a:pt x="127" y="121"/>
                    <a:pt x="126" y="121"/>
                  </a:cubicBezTo>
                  <a:cubicBezTo>
                    <a:pt x="124" y="121"/>
                    <a:pt x="124" y="120"/>
                    <a:pt x="122" y="120"/>
                  </a:cubicBezTo>
                  <a:cubicBezTo>
                    <a:pt x="123" y="119"/>
                    <a:pt x="123" y="118"/>
                    <a:pt x="120" y="118"/>
                  </a:cubicBezTo>
                  <a:cubicBezTo>
                    <a:pt x="118" y="118"/>
                    <a:pt x="125" y="120"/>
                    <a:pt x="120" y="119"/>
                  </a:cubicBezTo>
                  <a:cubicBezTo>
                    <a:pt x="119" y="119"/>
                    <a:pt x="118" y="118"/>
                    <a:pt x="118" y="118"/>
                  </a:cubicBezTo>
                  <a:cubicBezTo>
                    <a:pt x="116" y="118"/>
                    <a:pt x="115" y="118"/>
                    <a:pt x="115" y="118"/>
                  </a:cubicBezTo>
                  <a:cubicBezTo>
                    <a:pt x="114" y="117"/>
                    <a:pt x="114" y="117"/>
                    <a:pt x="113" y="117"/>
                  </a:cubicBezTo>
                  <a:cubicBezTo>
                    <a:pt x="110" y="116"/>
                    <a:pt x="108" y="115"/>
                    <a:pt x="105" y="115"/>
                  </a:cubicBezTo>
                  <a:cubicBezTo>
                    <a:pt x="104" y="114"/>
                    <a:pt x="103" y="114"/>
                    <a:pt x="102" y="114"/>
                  </a:cubicBezTo>
                  <a:cubicBezTo>
                    <a:pt x="102" y="114"/>
                    <a:pt x="101" y="114"/>
                    <a:pt x="101" y="113"/>
                  </a:cubicBezTo>
                  <a:cubicBezTo>
                    <a:pt x="101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3"/>
                    <a:pt x="99" y="113"/>
                    <a:pt x="98" y="113"/>
                  </a:cubicBezTo>
                  <a:cubicBezTo>
                    <a:pt x="98" y="113"/>
                    <a:pt x="98" y="113"/>
                    <a:pt x="97" y="113"/>
                  </a:cubicBezTo>
                  <a:cubicBezTo>
                    <a:pt x="98" y="111"/>
                    <a:pt x="100" y="110"/>
                    <a:pt x="100" y="109"/>
                  </a:cubicBezTo>
                  <a:cubicBezTo>
                    <a:pt x="101" y="108"/>
                    <a:pt x="102" y="106"/>
                    <a:pt x="102" y="106"/>
                  </a:cubicBezTo>
                  <a:cubicBezTo>
                    <a:pt x="103" y="104"/>
                    <a:pt x="105" y="104"/>
                    <a:pt x="105" y="103"/>
                  </a:cubicBezTo>
                  <a:cubicBezTo>
                    <a:pt x="106" y="102"/>
                    <a:pt x="106" y="102"/>
                    <a:pt x="106" y="101"/>
                  </a:cubicBezTo>
                  <a:cubicBezTo>
                    <a:pt x="107" y="101"/>
                    <a:pt x="108" y="100"/>
                    <a:pt x="108" y="100"/>
                  </a:cubicBezTo>
                  <a:cubicBezTo>
                    <a:pt x="108" y="100"/>
                    <a:pt x="110" y="98"/>
                    <a:pt x="110" y="97"/>
                  </a:cubicBezTo>
                  <a:cubicBezTo>
                    <a:pt x="111" y="96"/>
                    <a:pt x="111" y="96"/>
                    <a:pt x="113" y="94"/>
                  </a:cubicBezTo>
                  <a:cubicBezTo>
                    <a:pt x="112" y="94"/>
                    <a:pt x="111" y="96"/>
                    <a:pt x="110" y="96"/>
                  </a:cubicBezTo>
                  <a:cubicBezTo>
                    <a:pt x="108" y="98"/>
                    <a:pt x="113" y="93"/>
                    <a:pt x="114" y="91"/>
                  </a:cubicBezTo>
                  <a:cubicBezTo>
                    <a:pt x="114" y="93"/>
                    <a:pt x="117" y="90"/>
                    <a:pt x="116" y="92"/>
                  </a:cubicBezTo>
                  <a:cubicBezTo>
                    <a:pt x="117" y="92"/>
                    <a:pt x="116" y="91"/>
                    <a:pt x="118" y="89"/>
                  </a:cubicBezTo>
                  <a:cubicBezTo>
                    <a:pt x="118" y="89"/>
                    <a:pt x="115" y="91"/>
                    <a:pt x="117" y="89"/>
                  </a:cubicBezTo>
                  <a:cubicBezTo>
                    <a:pt x="118" y="87"/>
                    <a:pt x="117" y="90"/>
                    <a:pt x="119" y="88"/>
                  </a:cubicBezTo>
                  <a:cubicBezTo>
                    <a:pt x="120" y="87"/>
                    <a:pt x="118" y="88"/>
                    <a:pt x="118" y="87"/>
                  </a:cubicBezTo>
                  <a:cubicBezTo>
                    <a:pt x="119" y="87"/>
                    <a:pt x="121" y="84"/>
                    <a:pt x="120" y="85"/>
                  </a:cubicBezTo>
                  <a:cubicBezTo>
                    <a:pt x="120" y="85"/>
                    <a:pt x="120" y="85"/>
                    <a:pt x="120" y="84"/>
                  </a:cubicBezTo>
                  <a:cubicBezTo>
                    <a:pt x="120" y="84"/>
                    <a:pt x="120" y="84"/>
                    <a:pt x="121" y="84"/>
                  </a:cubicBezTo>
                  <a:cubicBezTo>
                    <a:pt x="121" y="84"/>
                    <a:pt x="121" y="83"/>
                    <a:pt x="121" y="83"/>
                  </a:cubicBezTo>
                  <a:cubicBezTo>
                    <a:pt x="122" y="82"/>
                    <a:pt x="122" y="82"/>
                    <a:pt x="123" y="81"/>
                  </a:cubicBezTo>
                  <a:cubicBezTo>
                    <a:pt x="123" y="80"/>
                    <a:pt x="123" y="80"/>
                    <a:pt x="124" y="79"/>
                  </a:cubicBezTo>
                  <a:cubicBezTo>
                    <a:pt x="124" y="79"/>
                    <a:pt x="124" y="79"/>
                    <a:pt x="124" y="79"/>
                  </a:cubicBezTo>
                  <a:cubicBezTo>
                    <a:pt x="124" y="79"/>
                    <a:pt x="124" y="79"/>
                    <a:pt x="125" y="78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6" y="78"/>
                    <a:pt x="126" y="77"/>
                    <a:pt x="127" y="78"/>
                  </a:cubicBezTo>
                  <a:cubicBezTo>
                    <a:pt x="127" y="78"/>
                    <a:pt x="127" y="77"/>
                    <a:pt x="128" y="76"/>
                  </a:cubicBezTo>
                  <a:cubicBezTo>
                    <a:pt x="128" y="76"/>
                    <a:pt x="128" y="75"/>
                    <a:pt x="128" y="75"/>
                  </a:cubicBezTo>
                  <a:cubicBezTo>
                    <a:pt x="128" y="75"/>
                    <a:pt x="127" y="75"/>
                    <a:pt x="127" y="75"/>
                  </a:cubicBezTo>
                  <a:cubicBezTo>
                    <a:pt x="127" y="74"/>
                    <a:pt x="127" y="73"/>
                    <a:pt x="128" y="72"/>
                  </a:cubicBezTo>
                  <a:cubicBezTo>
                    <a:pt x="128" y="72"/>
                    <a:pt x="128" y="71"/>
                    <a:pt x="127" y="71"/>
                  </a:cubicBezTo>
                  <a:cubicBezTo>
                    <a:pt x="128" y="70"/>
                    <a:pt x="128" y="69"/>
                    <a:pt x="127" y="69"/>
                  </a:cubicBezTo>
                  <a:cubicBezTo>
                    <a:pt x="127" y="68"/>
                    <a:pt x="126" y="68"/>
                    <a:pt x="126" y="67"/>
                  </a:cubicBezTo>
                  <a:cubicBezTo>
                    <a:pt x="126" y="67"/>
                    <a:pt x="127" y="67"/>
                    <a:pt x="126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5" y="66"/>
                    <a:pt x="125" y="65"/>
                    <a:pt x="125" y="65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3"/>
                    <a:pt x="125" y="63"/>
                    <a:pt x="124" y="63"/>
                  </a:cubicBezTo>
                  <a:cubicBezTo>
                    <a:pt x="124" y="62"/>
                    <a:pt x="124" y="61"/>
                    <a:pt x="124" y="61"/>
                  </a:cubicBezTo>
                  <a:cubicBezTo>
                    <a:pt x="123" y="61"/>
                    <a:pt x="122" y="60"/>
                    <a:pt x="122" y="60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9"/>
                    <a:pt x="122" y="59"/>
                    <a:pt x="121" y="59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2" y="58"/>
                    <a:pt x="122" y="58"/>
                    <a:pt x="123" y="58"/>
                  </a:cubicBezTo>
                  <a:cubicBezTo>
                    <a:pt x="123" y="58"/>
                    <a:pt x="124" y="57"/>
                    <a:pt x="124" y="57"/>
                  </a:cubicBezTo>
                  <a:cubicBezTo>
                    <a:pt x="125" y="57"/>
                    <a:pt x="124" y="57"/>
                    <a:pt x="124" y="57"/>
                  </a:cubicBezTo>
                  <a:cubicBezTo>
                    <a:pt x="125" y="56"/>
                    <a:pt x="126" y="56"/>
                    <a:pt x="127" y="55"/>
                  </a:cubicBezTo>
                  <a:cubicBezTo>
                    <a:pt x="127" y="55"/>
                    <a:pt x="126" y="55"/>
                    <a:pt x="126" y="55"/>
                  </a:cubicBezTo>
                  <a:cubicBezTo>
                    <a:pt x="126" y="55"/>
                    <a:pt x="126" y="54"/>
                    <a:pt x="125" y="54"/>
                  </a:cubicBezTo>
                  <a:cubicBezTo>
                    <a:pt x="125" y="53"/>
                    <a:pt x="125" y="54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5"/>
                    <a:pt x="126" y="56"/>
                    <a:pt x="126" y="57"/>
                  </a:cubicBezTo>
                  <a:cubicBezTo>
                    <a:pt x="125" y="57"/>
                    <a:pt x="125" y="57"/>
                    <a:pt x="125" y="58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27" y="58"/>
                    <a:pt x="127" y="58"/>
                    <a:pt x="128" y="58"/>
                  </a:cubicBezTo>
                  <a:cubicBezTo>
                    <a:pt x="128" y="57"/>
                    <a:pt x="130" y="56"/>
                    <a:pt x="130" y="55"/>
                  </a:cubicBezTo>
                  <a:cubicBezTo>
                    <a:pt x="131" y="55"/>
                    <a:pt x="131" y="55"/>
                    <a:pt x="131" y="54"/>
                  </a:cubicBezTo>
                  <a:cubicBezTo>
                    <a:pt x="133" y="54"/>
                    <a:pt x="133" y="53"/>
                    <a:pt x="134" y="52"/>
                  </a:cubicBezTo>
                  <a:cubicBezTo>
                    <a:pt x="134" y="53"/>
                    <a:pt x="134" y="52"/>
                    <a:pt x="135" y="53"/>
                  </a:cubicBezTo>
                  <a:cubicBezTo>
                    <a:pt x="135" y="52"/>
                    <a:pt x="135" y="52"/>
                    <a:pt x="134" y="52"/>
                  </a:cubicBezTo>
                  <a:cubicBezTo>
                    <a:pt x="135" y="52"/>
                    <a:pt x="135" y="51"/>
                    <a:pt x="136" y="52"/>
                  </a:cubicBezTo>
                  <a:cubicBezTo>
                    <a:pt x="137" y="52"/>
                    <a:pt x="137" y="51"/>
                    <a:pt x="136" y="51"/>
                  </a:cubicBezTo>
                  <a:cubicBezTo>
                    <a:pt x="137" y="51"/>
                    <a:pt x="137" y="51"/>
                    <a:pt x="138" y="51"/>
                  </a:cubicBezTo>
                  <a:cubicBezTo>
                    <a:pt x="138" y="51"/>
                    <a:pt x="138" y="51"/>
                    <a:pt x="138" y="51"/>
                  </a:cubicBezTo>
                  <a:cubicBezTo>
                    <a:pt x="139" y="51"/>
                    <a:pt x="139" y="51"/>
                    <a:pt x="140" y="51"/>
                  </a:cubicBezTo>
                  <a:cubicBezTo>
                    <a:pt x="140" y="51"/>
                    <a:pt x="139" y="52"/>
                    <a:pt x="140" y="52"/>
                  </a:cubicBezTo>
                  <a:cubicBezTo>
                    <a:pt x="140" y="52"/>
                    <a:pt x="141" y="52"/>
                    <a:pt x="142" y="52"/>
                  </a:cubicBezTo>
                  <a:cubicBezTo>
                    <a:pt x="142" y="53"/>
                    <a:pt x="143" y="53"/>
                    <a:pt x="143" y="54"/>
                  </a:cubicBezTo>
                  <a:cubicBezTo>
                    <a:pt x="143" y="54"/>
                    <a:pt x="144" y="54"/>
                    <a:pt x="144" y="54"/>
                  </a:cubicBezTo>
                  <a:cubicBezTo>
                    <a:pt x="144" y="54"/>
                    <a:pt x="144" y="55"/>
                    <a:pt x="144" y="55"/>
                  </a:cubicBezTo>
                  <a:cubicBezTo>
                    <a:pt x="144" y="55"/>
                    <a:pt x="144" y="55"/>
                    <a:pt x="144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3" y="54"/>
                    <a:pt x="143" y="54"/>
                    <a:pt x="142" y="53"/>
                  </a:cubicBezTo>
                  <a:cubicBezTo>
                    <a:pt x="141" y="52"/>
                    <a:pt x="141" y="52"/>
                    <a:pt x="140" y="51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40" y="48"/>
                    <a:pt x="141" y="49"/>
                    <a:pt x="143" y="49"/>
                  </a:cubicBezTo>
                  <a:cubicBezTo>
                    <a:pt x="142" y="46"/>
                    <a:pt x="144" y="48"/>
                    <a:pt x="145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4" y="43"/>
                    <a:pt x="144" y="43"/>
                    <a:pt x="143" y="41"/>
                  </a:cubicBezTo>
                  <a:cubicBezTo>
                    <a:pt x="143" y="41"/>
                    <a:pt x="142" y="41"/>
                    <a:pt x="142" y="40"/>
                  </a:cubicBezTo>
                  <a:cubicBezTo>
                    <a:pt x="141" y="39"/>
                    <a:pt x="142" y="40"/>
                    <a:pt x="142" y="39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0" y="39"/>
                    <a:pt x="140" y="39"/>
                    <a:pt x="141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1" y="41"/>
                    <a:pt x="141" y="41"/>
                    <a:pt x="142" y="41"/>
                  </a:cubicBezTo>
                  <a:cubicBezTo>
                    <a:pt x="142" y="41"/>
                    <a:pt x="140" y="39"/>
                    <a:pt x="142" y="39"/>
                  </a:cubicBezTo>
                  <a:cubicBezTo>
                    <a:pt x="144" y="42"/>
                    <a:pt x="146" y="46"/>
                    <a:pt x="147" y="49"/>
                  </a:cubicBezTo>
                  <a:cubicBezTo>
                    <a:pt x="147" y="50"/>
                    <a:pt x="148" y="50"/>
                    <a:pt x="148" y="50"/>
                  </a:cubicBezTo>
                  <a:cubicBezTo>
                    <a:pt x="149" y="50"/>
                    <a:pt x="149" y="49"/>
                    <a:pt x="150" y="49"/>
                  </a:cubicBezTo>
                  <a:cubicBezTo>
                    <a:pt x="151" y="51"/>
                    <a:pt x="151" y="50"/>
                    <a:pt x="152" y="52"/>
                  </a:cubicBezTo>
                  <a:cubicBezTo>
                    <a:pt x="153" y="52"/>
                    <a:pt x="152" y="51"/>
                    <a:pt x="152" y="51"/>
                  </a:cubicBezTo>
                  <a:cubicBezTo>
                    <a:pt x="151" y="50"/>
                    <a:pt x="152" y="51"/>
                    <a:pt x="152" y="52"/>
                  </a:cubicBezTo>
                  <a:cubicBezTo>
                    <a:pt x="153" y="53"/>
                    <a:pt x="153" y="55"/>
                    <a:pt x="154" y="56"/>
                  </a:cubicBezTo>
                  <a:cubicBezTo>
                    <a:pt x="154" y="58"/>
                    <a:pt x="154" y="59"/>
                    <a:pt x="154" y="60"/>
                  </a:cubicBezTo>
                  <a:cubicBezTo>
                    <a:pt x="154" y="60"/>
                    <a:pt x="155" y="61"/>
                    <a:pt x="155" y="63"/>
                  </a:cubicBezTo>
                  <a:cubicBezTo>
                    <a:pt x="155" y="63"/>
                    <a:pt x="155" y="62"/>
                    <a:pt x="154" y="62"/>
                  </a:cubicBezTo>
                  <a:cubicBezTo>
                    <a:pt x="154" y="62"/>
                    <a:pt x="154" y="62"/>
                    <a:pt x="154" y="62"/>
                  </a:cubicBezTo>
                  <a:cubicBezTo>
                    <a:pt x="154" y="63"/>
                    <a:pt x="154" y="64"/>
                    <a:pt x="155" y="64"/>
                  </a:cubicBezTo>
                  <a:cubicBezTo>
                    <a:pt x="155" y="65"/>
                    <a:pt x="155" y="65"/>
                    <a:pt x="155" y="66"/>
                  </a:cubicBezTo>
                  <a:cubicBezTo>
                    <a:pt x="155" y="67"/>
                    <a:pt x="155" y="67"/>
                    <a:pt x="155" y="68"/>
                  </a:cubicBezTo>
                  <a:cubicBezTo>
                    <a:pt x="155" y="69"/>
                    <a:pt x="155" y="70"/>
                    <a:pt x="156" y="71"/>
                  </a:cubicBezTo>
                  <a:cubicBezTo>
                    <a:pt x="155" y="69"/>
                    <a:pt x="155" y="73"/>
                    <a:pt x="155" y="73"/>
                  </a:cubicBezTo>
                  <a:cubicBezTo>
                    <a:pt x="155" y="74"/>
                    <a:pt x="155" y="74"/>
                    <a:pt x="155" y="75"/>
                  </a:cubicBezTo>
                  <a:cubicBezTo>
                    <a:pt x="155" y="76"/>
                    <a:pt x="155" y="76"/>
                    <a:pt x="155" y="77"/>
                  </a:cubicBezTo>
                  <a:cubicBezTo>
                    <a:pt x="155" y="78"/>
                    <a:pt x="155" y="80"/>
                    <a:pt x="154" y="81"/>
                  </a:cubicBezTo>
                  <a:cubicBezTo>
                    <a:pt x="154" y="82"/>
                    <a:pt x="154" y="84"/>
                    <a:pt x="153" y="85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3" y="87"/>
                    <a:pt x="153" y="87"/>
                    <a:pt x="153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9"/>
                    <a:pt x="151" y="89"/>
                    <a:pt x="151" y="89"/>
                  </a:cubicBezTo>
                  <a:cubicBezTo>
                    <a:pt x="151" y="90"/>
                    <a:pt x="151" y="90"/>
                    <a:pt x="151" y="91"/>
                  </a:cubicBezTo>
                  <a:cubicBezTo>
                    <a:pt x="150" y="91"/>
                    <a:pt x="150" y="92"/>
                    <a:pt x="150" y="92"/>
                  </a:cubicBezTo>
                  <a:cubicBezTo>
                    <a:pt x="150" y="93"/>
                    <a:pt x="150" y="92"/>
                    <a:pt x="149" y="92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8" y="93"/>
                    <a:pt x="149" y="93"/>
                    <a:pt x="149" y="94"/>
                  </a:cubicBezTo>
                  <a:cubicBezTo>
                    <a:pt x="149" y="94"/>
                    <a:pt x="148" y="95"/>
                    <a:pt x="147" y="95"/>
                  </a:cubicBezTo>
                  <a:cubicBezTo>
                    <a:pt x="147" y="95"/>
                    <a:pt x="148" y="95"/>
                    <a:pt x="147" y="96"/>
                  </a:cubicBezTo>
                  <a:cubicBezTo>
                    <a:pt x="147" y="96"/>
                    <a:pt x="147" y="96"/>
                    <a:pt x="146" y="96"/>
                  </a:cubicBezTo>
                  <a:cubicBezTo>
                    <a:pt x="146" y="97"/>
                    <a:pt x="147" y="97"/>
                    <a:pt x="146" y="98"/>
                  </a:cubicBezTo>
                  <a:cubicBezTo>
                    <a:pt x="145" y="98"/>
                    <a:pt x="146" y="97"/>
                    <a:pt x="145" y="97"/>
                  </a:cubicBezTo>
                  <a:cubicBezTo>
                    <a:pt x="144" y="98"/>
                    <a:pt x="145" y="98"/>
                    <a:pt x="144" y="99"/>
                  </a:cubicBezTo>
                  <a:cubicBezTo>
                    <a:pt x="144" y="99"/>
                    <a:pt x="143" y="99"/>
                    <a:pt x="143" y="99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1"/>
                    <a:pt x="141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3" y="101"/>
                    <a:pt x="143" y="101"/>
                    <a:pt x="144" y="102"/>
                  </a:cubicBezTo>
                  <a:cubicBezTo>
                    <a:pt x="144" y="102"/>
                    <a:pt x="145" y="101"/>
                    <a:pt x="145" y="101"/>
                  </a:cubicBezTo>
                  <a:cubicBezTo>
                    <a:pt x="145" y="102"/>
                    <a:pt x="147" y="102"/>
                    <a:pt x="149" y="10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9" y="103"/>
                    <a:pt x="149" y="103"/>
                    <a:pt x="150" y="103"/>
                  </a:cubicBezTo>
                  <a:cubicBezTo>
                    <a:pt x="150" y="104"/>
                    <a:pt x="149" y="103"/>
                    <a:pt x="149" y="104"/>
                  </a:cubicBezTo>
                  <a:cubicBezTo>
                    <a:pt x="149" y="104"/>
                    <a:pt x="150" y="104"/>
                    <a:pt x="151" y="104"/>
                  </a:cubicBezTo>
                  <a:cubicBezTo>
                    <a:pt x="152" y="105"/>
                    <a:pt x="153" y="105"/>
                    <a:pt x="154" y="105"/>
                  </a:cubicBezTo>
                  <a:cubicBezTo>
                    <a:pt x="155" y="105"/>
                    <a:pt x="155" y="106"/>
                    <a:pt x="155" y="106"/>
                  </a:cubicBezTo>
                  <a:cubicBezTo>
                    <a:pt x="155" y="106"/>
                    <a:pt x="156" y="106"/>
                    <a:pt x="156" y="106"/>
                  </a:cubicBezTo>
                  <a:cubicBezTo>
                    <a:pt x="157" y="106"/>
                    <a:pt x="157" y="106"/>
                    <a:pt x="157" y="106"/>
                  </a:cubicBezTo>
                  <a:cubicBezTo>
                    <a:pt x="157" y="106"/>
                    <a:pt x="157" y="107"/>
                    <a:pt x="158" y="107"/>
                  </a:cubicBezTo>
                  <a:cubicBezTo>
                    <a:pt x="159" y="107"/>
                    <a:pt x="160" y="107"/>
                    <a:pt x="161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2" y="109"/>
                    <a:pt x="162" y="109"/>
                    <a:pt x="162" y="109"/>
                  </a:cubicBezTo>
                  <a:cubicBezTo>
                    <a:pt x="163" y="110"/>
                    <a:pt x="164" y="110"/>
                    <a:pt x="164" y="110"/>
                  </a:cubicBezTo>
                  <a:cubicBezTo>
                    <a:pt x="165" y="111"/>
                    <a:pt x="166" y="112"/>
                    <a:pt x="167" y="114"/>
                  </a:cubicBezTo>
                  <a:cubicBezTo>
                    <a:pt x="168" y="114"/>
                    <a:pt x="169" y="114"/>
                    <a:pt x="170" y="115"/>
                  </a:cubicBezTo>
                  <a:cubicBezTo>
                    <a:pt x="171" y="116"/>
                    <a:pt x="171" y="117"/>
                    <a:pt x="173" y="118"/>
                  </a:cubicBezTo>
                  <a:cubicBezTo>
                    <a:pt x="172" y="119"/>
                    <a:pt x="172" y="119"/>
                    <a:pt x="172" y="119"/>
                  </a:cubicBezTo>
                  <a:cubicBezTo>
                    <a:pt x="173" y="120"/>
                    <a:pt x="176" y="120"/>
                    <a:pt x="175" y="122"/>
                  </a:cubicBezTo>
                  <a:cubicBezTo>
                    <a:pt x="175" y="122"/>
                    <a:pt x="174" y="121"/>
                    <a:pt x="174" y="120"/>
                  </a:cubicBezTo>
                  <a:cubicBezTo>
                    <a:pt x="173" y="120"/>
                    <a:pt x="172" y="120"/>
                    <a:pt x="171" y="119"/>
                  </a:cubicBezTo>
                  <a:cubicBezTo>
                    <a:pt x="171" y="120"/>
                    <a:pt x="172" y="120"/>
                    <a:pt x="172" y="121"/>
                  </a:cubicBezTo>
                  <a:cubicBezTo>
                    <a:pt x="171" y="120"/>
                    <a:pt x="170" y="122"/>
                    <a:pt x="169" y="122"/>
                  </a:cubicBezTo>
                  <a:cubicBezTo>
                    <a:pt x="168" y="122"/>
                    <a:pt x="167" y="120"/>
                    <a:pt x="165" y="119"/>
                  </a:cubicBezTo>
                  <a:cubicBezTo>
                    <a:pt x="165" y="119"/>
                    <a:pt x="164" y="118"/>
                    <a:pt x="165" y="118"/>
                  </a:cubicBezTo>
                  <a:cubicBezTo>
                    <a:pt x="164" y="117"/>
                    <a:pt x="164" y="117"/>
                    <a:pt x="163" y="117"/>
                  </a:cubicBezTo>
                  <a:cubicBezTo>
                    <a:pt x="163" y="118"/>
                    <a:pt x="163" y="118"/>
                    <a:pt x="164" y="119"/>
                  </a:cubicBezTo>
                  <a:cubicBezTo>
                    <a:pt x="163" y="119"/>
                    <a:pt x="161" y="117"/>
                    <a:pt x="161" y="116"/>
                  </a:cubicBezTo>
                  <a:cubicBezTo>
                    <a:pt x="162" y="115"/>
                    <a:pt x="161" y="115"/>
                    <a:pt x="161" y="115"/>
                  </a:cubicBezTo>
                  <a:cubicBezTo>
                    <a:pt x="161" y="114"/>
                    <a:pt x="160" y="115"/>
                    <a:pt x="160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59" y="115"/>
                    <a:pt x="162" y="115"/>
                    <a:pt x="160" y="116"/>
                  </a:cubicBezTo>
                  <a:cubicBezTo>
                    <a:pt x="159" y="115"/>
                    <a:pt x="158" y="114"/>
                    <a:pt x="157" y="113"/>
                  </a:cubicBezTo>
                  <a:cubicBezTo>
                    <a:pt x="156" y="113"/>
                    <a:pt x="157" y="114"/>
                    <a:pt x="156" y="114"/>
                  </a:cubicBezTo>
                  <a:cubicBezTo>
                    <a:pt x="157" y="115"/>
                    <a:pt x="158" y="115"/>
                    <a:pt x="158" y="116"/>
                  </a:cubicBezTo>
                  <a:cubicBezTo>
                    <a:pt x="158" y="116"/>
                    <a:pt x="157" y="116"/>
                    <a:pt x="157" y="116"/>
                  </a:cubicBezTo>
                  <a:cubicBezTo>
                    <a:pt x="157" y="117"/>
                    <a:pt x="157" y="117"/>
                    <a:pt x="157" y="118"/>
                  </a:cubicBezTo>
                  <a:cubicBezTo>
                    <a:pt x="158" y="118"/>
                    <a:pt x="157" y="117"/>
                    <a:pt x="158" y="116"/>
                  </a:cubicBezTo>
                  <a:cubicBezTo>
                    <a:pt x="158" y="117"/>
                    <a:pt x="158" y="116"/>
                    <a:pt x="159" y="116"/>
                  </a:cubicBezTo>
                  <a:cubicBezTo>
                    <a:pt x="160" y="116"/>
                    <a:pt x="159" y="117"/>
                    <a:pt x="160" y="117"/>
                  </a:cubicBezTo>
                  <a:cubicBezTo>
                    <a:pt x="160" y="118"/>
                    <a:pt x="159" y="117"/>
                    <a:pt x="159" y="117"/>
                  </a:cubicBezTo>
                  <a:cubicBezTo>
                    <a:pt x="158" y="118"/>
                    <a:pt x="160" y="118"/>
                    <a:pt x="161" y="118"/>
                  </a:cubicBezTo>
                  <a:cubicBezTo>
                    <a:pt x="162" y="119"/>
                    <a:pt x="162" y="119"/>
                    <a:pt x="162" y="120"/>
                  </a:cubicBezTo>
                  <a:cubicBezTo>
                    <a:pt x="163" y="120"/>
                    <a:pt x="163" y="119"/>
                    <a:pt x="164" y="120"/>
                  </a:cubicBezTo>
                  <a:cubicBezTo>
                    <a:pt x="164" y="121"/>
                    <a:pt x="164" y="121"/>
                    <a:pt x="164" y="122"/>
                  </a:cubicBezTo>
                  <a:cubicBezTo>
                    <a:pt x="164" y="122"/>
                    <a:pt x="165" y="121"/>
                    <a:pt x="165" y="122"/>
                  </a:cubicBezTo>
                  <a:cubicBezTo>
                    <a:pt x="167" y="124"/>
                    <a:pt x="170" y="127"/>
                    <a:pt x="172" y="130"/>
                  </a:cubicBezTo>
                  <a:cubicBezTo>
                    <a:pt x="173" y="131"/>
                    <a:pt x="173" y="130"/>
                    <a:pt x="174" y="131"/>
                  </a:cubicBezTo>
                  <a:cubicBezTo>
                    <a:pt x="174" y="130"/>
                    <a:pt x="174" y="130"/>
                    <a:pt x="173" y="129"/>
                  </a:cubicBezTo>
                  <a:cubicBezTo>
                    <a:pt x="175" y="129"/>
                    <a:pt x="175" y="128"/>
                    <a:pt x="175" y="127"/>
                  </a:cubicBezTo>
                  <a:cubicBezTo>
                    <a:pt x="176" y="127"/>
                    <a:pt x="176" y="127"/>
                    <a:pt x="176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5" y="128"/>
                    <a:pt x="175" y="129"/>
                    <a:pt x="175" y="130"/>
                  </a:cubicBezTo>
                  <a:cubicBezTo>
                    <a:pt x="176" y="130"/>
                    <a:pt x="175" y="129"/>
                    <a:pt x="176" y="128"/>
                  </a:cubicBezTo>
                  <a:cubicBezTo>
                    <a:pt x="176" y="129"/>
                    <a:pt x="176" y="130"/>
                    <a:pt x="177" y="130"/>
                  </a:cubicBezTo>
                  <a:cubicBezTo>
                    <a:pt x="177" y="131"/>
                    <a:pt x="178" y="131"/>
                    <a:pt x="178" y="131"/>
                  </a:cubicBezTo>
                  <a:cubicBezTo>
                    <a:pt x="178" y="130"/>
                    <a:pt x="178" y="130"/>
                    <a:pt x="177" y="129"/>
                  </a:cubicBezTo>
                  <a:cubicBezTo>
                    <a:pt x="176" y="128"/>
                    <a:pt x="177" y="127"/>
                    <a:pt x="176" y="126"/>
                  </a:cubicBezTo>
                  <a:cubicBezTo>
                    <a:pt x="177" y="126"/>
                    <a:pt x="178" y="126"/>
                    <a:pt x="178" y="125"/>
                  </a:cubicBezTo>
                  <a:cubicBezTo>
                    <a:pt x="179" y="126"/>
                    <a:pt x="180" y="126"/>
                    <a:pt x="181" y="127"/>
                  </a:cubicBezTo>
                  <a:cubicBezTo>
                    <a:pt x="182" y="128"/>
                    <a:pt x="181" y="128"/>
                    <a:pt x="181" y="128"/>
                  </a:cubicBezTo>
                  <a:cubicBezTo>
                    <a:pt x="182" y="129"/>
                    <a:pt x="182" y="130"/>
                    <a:pt x="183" y="131"/>
                  </a:cubicBezTo>
                  <a:cubicBezTo>
                    <a:pt x="183" y="131"/>
                    <a:pt x="183" y="131"/>
                    <a:pt x="183" y="132"/>
                  </a:cubicBezTo>
                  <a:cubicBezTo>
                    <a:pt x="184" y="133"/>
                    <a:pt x="185" y="134"/>
                    <a:pt x="185" y="135"/>
                  </a:cubicBezTo>
                  <a:cubicBezTo>
                    <a:pt x="186" y="135"/>
                    <a:pt x="186" y="136"/>
                    <a:pt x="186" y="137"/>
                  </a:cubicBezTo>
                  <a:cubicBezTo>
                    <a:pt x="187" y="137"/>
                    <a:pt x="187" y="138"/>
                    <a:pt x="187" y="139"/>
                  </a:cubicBezTo>
                  <a:cubicBezTo>
                    <a:pt x="188" y="140"/>
                    <a:pt x="188" y="140"/>
                    <a:pt x="188" y="141"/>
                  </a:cubicBezTo>
                  <a:cubicBezTo>
                    <a:pt x="189" y="142"/>
                    <a:pt x="189" y="143"/>
                    <a:pt x="189" y="143"/>
                  </a:cubicBezTo>
                  <a:cubicBezTo>
                    <a:pt x="189" y="144"/>
                    <a:pt x="189" y="145"/>
                    <a:pt x="190" y="145"/>
                  </a:cubicBezTo>
                  <a:cubicBezTo>
                    <a:pt x="191" y="146"/>
                    <a:pt x="190" y="146"/>
                    <a:pt x="190" y="147"/>
                  </a:cubicBezTo>
                  <a:cubicBezTo>
                    <a:pt x="190" y="147"/>
                    <a:pt x="191" y="147"/>
                    <a:pt x="191" y="147"/>
                  </a:cubicBezTo>
                  <a:cubicBezTo>
                    <a:pt x="191" y="148"/>
                    <a:pt x="190" y="148"/>
                    <a:pt x="190" y="149"/>
                  </a:cubicBezTo>
                  <a:cubicBezTo>
                    <a:pt x="191" y="150"/>
                    <a:pt x="192" y="151"/>
                    <a:pt x="191" y="152"/>
                  </a:cubicBezTo>
                  <a:cubicBezTo>
                    <a:pt x="191" y="152"/>
                    <a:pt x="192" y="152"/>
                    <a:pt x="192" y="152"/>
                  </a:cubicBezTo>
                  <a:cubicBezTo>
                    <a:pt x="192" y="153"/>
                    <a:pt x="192" y="155"/>
                    <a:pt x="193" y="157"/>
                  </a:cubicBezTo>
                  <a:cubicBezTo>
                    <a:pt x="193" y="157"/>
                    <a:pt x="193" y="157"/>
                    <a:pt x="194" y="157"/>
                  </a:cubicBezTo>
                  <a:cubicBezTo>
                    <a:pt x="194" y="159"/>
                    <a:pt x="194" y="160"/>
                    <a:pt x="194" y="162"/>
                  </a:cubicBezTo>
                  <a:cubicBezTo>
                    <a:pt x="194" y="163"/>
                    <a:pt x="194" y="165"/>
                    <a:pt x="194" y="167"/>
                  </a:cubicBezTo>
                  <a:cubicBezTo>
                    <a:pt x="194" y="169"/>
                    <a:pt x="194" y="171"/>
                    <a:pt x="194" y="173"/>
                  </a:cubicBezTo>
                  <a:cubicBezTo>
                    <a:pt x="194" y="175"/>
                    <a:pt x="194" y="177"/>
                    <a:pt x="194" y="179"/>
                  </a:cubicBezTo>
                  <a:cubicBezTo>
                    <a:pt x="194" y="180"/>
                    <a:pt x="194" y="181"/>
                    <a:pt x="194" y="182"/>
                  </a:cubicBezTo>
                  <a:cubicBezTo>
                    <a:pt x="194" y="183"/>
                    <a:pt x="194" y="184"/>
                    <a:pt x="194" y="185"/>
                  </a:cubicBezTo>
                  <a:cubicBezTo>
                    <a:pt x="193" y="186"/>
                    <a:pt x="193" y="188"/>
                    <a:pt x="193" y="189"/>
                  </a:cubicBezTo>
                  <a:cubicBezTo>
                    <a:pt x="194" y="187"/>
                    <a:pt x="194" y="187"/>
                    <a:pt x="194" y="190"/>
                  </a:cubicBezTo>
                  <a:cubicBezTo>
                    <a:pt x="194" y="189"/>
                    <a:pt x="193" y="191"/>
                    <a:pt x="193" y="193"/>
                  </a:cubicBezTo>
                  <a:cubicBezTo>
                    <a:pt x="192" y="194"/>
                    <a:pt x="192" y="196"/>
                    <a:pt x="191" y="197"/>
                  </a:cubicBezTo>
                  <a:cubicBezTo>
                    <a:pt x="191" y="198"/>
                    <a:pt x="191" y="199"/>
                    <a:pt x="190" y="200"/>
                  </a:cubicBezTo>
                  <a:cubicBezTo>
                    <a:pt x="190" y="201"/>
                    <a:pt x="190" y="200"/>
                    <a:pt x="190" y="201"/>
                  </a:cubicBezTo>
                  <a:cubicBezTo>
                    <a:pt x="189" y="201"/>
                    <a:pt x="189" y="203"/>
                    <a:pt x="189" y="203"/>
                  </a:cubicBezTo>
                  <a:cubicBezTo>
                    <a:pt x="188" y="204"/>
                    <a:pt x="188" y="205"/>
                    <a:pt x="188" y="205"/>
                  </a:cubicBezTo>
                  <a:cubicBezTo>
                    <a:pt x="187" y="206"/>
                    <a:pt x="188" y="207"/>
                    <a:pt x="186" y="208"/>
                  </a:cubicBezTo>
                  <a:cubicBezTo>
                    <a:pt x="186" y="209"/>
                    <a:pt x="185" y="209"/>
                    <a:pt x="185" y="209"/>
                  </a:cubicBezTo>
                  <a:cubicBezTo>
                    <a:pt x="185" y="209"/>
                    <a:pt x="185" y="210"/>
                    <a:pt x="185" y="211"/>
                  </a:cubicBezTo>
                  <a:cubicBezTo>
                    <a:pt x="185" y="211"/>
                    <a:pt x="185" y="211"/>
                    <a:pt x="184" y="212"/>
                  </a:cubicBezTo>
                  <a:cubicBezTo>
                    <a:pt x="184" y="213"/>
                    <a:pt x="184" y="214"/>
                    <a:pt x="183" y="215"/>
                  </a:cubicBezTo>
                  <a:cubicBezTo>
                    <a:pt x="183" y="216"/>
                    <a:pt x="180" y="219"/>
                    <a:pt x="179" y="220"/>
                  </a:cubicBezTo>
                  <a:cubicBezTo>
                    <a:pt x="179" y="220"/>
                    <a:pt x="180" y="221"/>
                    <a:pt x="179" y="221"/>
                  </a:cubicBezTo>
                  <a:cubicBezTo>
                    <a:pt x="179" y="221"/>
                    <a:pt x="179" y="220"/>
                    <a:pt x="179" y="220"/>
                  </a:cubicBezTo>
                  <a:cubicBezTo>
                    <a:pt x="178" y="221"/>
                    <a:pt x="178" y="221"/>
                    <a:pt x="178" y="222"/>
                  </a:cubicBezTo>
                  <a:cubicBezTo>
                    <a:pt x="178" y="222"/>
                    <a:pt x="178" y="222"/>
                    <a:pt x="178" y="222"/>
                  </a:cubicBezTo>
                  <a:cubicBezTo>
                    <a:pt x="179" y="222"/>
                    <a:pt x="178" y="223"/>
                    <a:pt x="178" y="222"/>
                  </a:cubicBezTo>
                  <a:cubicBezTo>
                    <a:pt x="177" y="223"/>
                    <a:pt x="177" y="223"/>
                    <a:pt x="176" y="224"/>
                  </a:cubicBezTo>
                  <a:cubicBezTo>
                    <a:pt x="176" y="224"/>
                    <a:pt x="176" y="224"/>
                    <a:pt x="176" y="225"/>
                  </a:cubicBezTo>
                  <a:cubicBezTo>
                    <a:pt x="175" y="225"/>
                    <a:pt x="175" y="226"/>
                    <a:pt x="175" y="226"/>
                  </a:cubicBezTo>
                  <a:cubicBezTo>
                    <a:pt x="174" y="227"/>
                    <a:pt x="174" y="227"/>
                    <a:pt x="173" y="227"/>
                  </a:cubicBezTo>
                  <a:cubicBezTo>
                    <a:pt x="172" y="229"/>
                    <a:pt x="170" y="231"/>
                    <a:pt x="168" y="233"/>
                  </a:cubicBezTo>
                  <a:cubicBezTo>
                    <a:pt x="167" y="233"/>
                    <a:pt x="167" y="234"/>
                    <a:pt x="166" y="235"/>
                  </a:cubicBezTo>
                  <a:cubicBezTo>
                    <a:pt x="166" y="235"/>
                    <a:pt x="165" y="235"/>
                    <a:pt x="165" y="235"/>
                  </a:cubicBezTo>
                  <a:cubicBezTo>
                    <a:pt x="164" y="236"/>
                    <a:pt x="163" y="237"/>
                    <a:pt x="163" y="237"/>
                  </a:cubicBezTo>
                  <a:cubicBezTo>
                    <a:pt x="162" y="238"/>
                    <a:pt x="161" y="238"/>
                    <a:pt x="161" y="238"/>
                  </a:cubicBezTo>
                  <a:cubicBezTo>
                    <a:pt x="160" y="238"/>
                    <a:pt x="159" y="239"/>
                    <a:pt x="159" y="239"/>
                  </a:cubicBezTo>
                  <a:cubicBezTo>
                    <a:pt x="158" y="239"/>
                    <a:pt x="158" y="240"/>
                    <a:pt x="158" y="240"/>
                  </a:cubicBezTo>
                  <a:cubicBezTo>
                    <a:pt x="158" y="241"/>
                    <a:pt x="157" y="240"/>
                    <a:pt x="157" y="241"/>
                  </a:cubicBezTo>
                  <a:cubicBezTo>
                    <a:pt x="156" y="241"/>
                    <a:pt x="156" y="241"/>
                    <a:pt x="156" y="242"/>
                  </a:cubicBezTo>
                  <a:cubicBezTo>
                    <a:pt x="155" y="242"/>
                    <a:pt x="154" y="242"/>
                    <a:pt x="154" y="242"/>
                  </a:cubicBezTo>
                  <a:cubicBezTo>
                    <a:pt x="153" y="243"/>
                    <a:pt x="151" y="245"/>
                    <a:pt x="149" y="245"/>
                  </a:cubicBezTo>
                  <a:cubicBezTo>
                    <a:pt x="149" y="246"/>
                    <a:pt x="147" y="248"/>
                    <a:pt x="145" y="248"/>
                  </a:cubicBezTo>
                  <a:cubicBezTo>
                    <a:pt x="144" y="249"/>
                    <a:pt x="144" y="249"/>
                    <a:pt x="143" y="249"/>
                  </a:cubicBezTo>
                  <a:cubicBezTo>
                    <a:pt x="140" y="251"/>
                    <a:pt x="137" y="253"/>
                    <a:pt x="133" y="254"/>
                  </a:cubicBezTo>
                  <a:cubicBezTo>
                    <a:pt x="133" y="254"/>
                    <a:pt x="132" y="253"/>
                    <a:pt x="131" y="254"/>
                  </a:cubicBezTo>
                  <a:cubicBezTo>
                    <a:pt x="132" y="255"/>
                    <a:pt x="132" y="254"/>
                    <a:pt x="132" y="254"/>
                  </a:cubicBezTo>
                  <a:cubicBezTo>
                    <a:pt x="132" y="255"/>
                    <a:pt x="129" y="256"/>
                    <a:pt x="129" y="255"/>
                  </a:cubicBezTo>
                  <a:cubicBezTo>
                    <a:pt x="129" y="256"/>
                    <a:pt x="128" y="256"/>
                    <a:pt x="127" y="256"/>
                  </a:cubicBezTo>
                  <a:cubicBezTo>
                    <a:pt x="126" y="257"/>
                    <a:pt x="126" y="258"/>
                    <a:pt x="124" y="258"/>
                  </a:cubicBezTo>
                  <a:cubicBezTo>
                    <a:pt x="124" y="258"/>
                    <a:pt x="125" y="257"/>
                    <a:pt x="125" y="257"/>
                  </a:cubicBezTo>
                  <a:cubicBezTo>
                    <a:pt x="125" y="257"/>
                    <a:pt x="124" y="256"/>
                    <a:pt x="125" y="256"/>
                  </a:cubicBezTo>
                  <a:cubicBezTo>
                    <a:pt x="125" y="255"/>
                    <a:pt x="124" y="257"/>
                    <a:pt x="124" y="257"/>
                  </a:cubicBezTo>
                  <a:cubicBezTo>
                    <a:pt x="124" y="256"/>
                    <a:pt x="124" y="256"/>
                    <a:pt x="124" y="255"/>
                  </a:cubicBezTo>
                  <a:cubicBezTo>
                    <a:pt x="123" y="255"/>
                    <a:pt x="123" y="256"/>
                    <a:pt x="122" y="256"/>
                  </a:cubicBezTo>
                  <a:cubicBezTo>
                    <a:pt x="122" y="255"/>
                    <a:pt x="121" y="255"/>
                    <a:pt x="120" y="256"/>
                  </a:cubicBezTo>
                  <a:cubicBezTo>
                    <a:pt x="121" y="257"/>
                    <a:pt x="122" y="256"/>
                    <a:pt x="123" y="258"/>
                  </a:cubicBezTo>
                  <a:cubicBezTo>
                    <a:pt x="123" y="258"/>
                    <a:pt x="122" y="259"/>
                    <a:pt x="122" y="259"/>
                  </a:cubicBezTo>
                  <a:cubicBezTo>
                    <a:pt x="121" y="259"/>
                    <a:pt x="121" y="258"/>
                    <a:pt x="120" y="258"/>
                  </a:cubicBezTo>
                  <a:cubicBezTo>
                    <a:pt x="119" y="259"/>
                    <a:pt x="120" y="260"/>
                    <a:pt x="121" y="259"/>
                  </a:cubicBezTo>
                  <a:cubicBezTo>
                    <a:pt x="120" y="261"/>
                    <a:pt x="119" y="259"/>
                    <a:pt x="118" y="259"/>
                  </a:cubicBezTo>
                  <a:cubicBezTo>
                    <a:pt x="118" y="259"/>
                    <a:pt x="116" y="260"/>
                    <a:pt x="117" y="261"/>
                  </a:cubicBezTo>
                  <a:cubicBezTo>
                    <a:pt x="117" y="261"/>
                    <a:pt x="116" y="261"/>
                    <a:pt x="116" y="262"/>
                  </a:cubicBezTo>
                  <a:cubicBezTo>
                    <a:pt x="115" y="261"/>
                    <a:pt x="114" y="262"/>
                    <a:pt x="114" y="261"/>
                  </a:cubicBezTo>
                  <a:cubicBezTo>
                    <a:pt x="114" y="261"/>
                    <a:pt x="115" y="260"/>
                    <a:pt x="115" y="262"/>
                  </a:cubicBezTo>
                  <a:cubicBezTo>
                    <a:pt x="117" y="261"/>
                    <a:pt x="117" y="261"/>
                    <a:pt x="117" y="261"/>
                  </a:cubicBezTo>
                  <a:cubicBezTo>
                    <a:pt x="117" y="260"/>
                    <a:pt x="115" y="261"/>
                    <a:pt x="115" y="260"/>
                  </a:cubicBezTo>
                  <a:cubicBezTo>
                    <a:pt x="116" y="259"/>
                    <a:pt x="116" y="260"/>
                    <a:pt x="117" y="260"/>
                  </a:cubicBezTo>
                  <a:cubicBezTo>
                    <a:pt x="116" y="259"/>
                    <a:pt x="115" y="259"/>
                    <a:pt x="115" y="259"/>
                  </a:cubicBezTo>
                  <a:cubicBezTo>
                    <a:pt x="114" y="259"/>
                    <a:pt x="113" y="260"/>
                    <a:pt x="112" y="260"/>
                  </a:cubicBezTo>
                  <a:cubicBezTo>
                    <a:pt x="112" y="258"/>
                    <a:pt x="114" y="257"/>
                    <a:pt x="113" y="256"/>
                  </a:cubicBezTo>
                  <a:cubicBezTo>
                    <a:pt x="114" y="255"/>
                    <a:pt x="115" y="256"/>
                    <a:pt x="116" y="255"/>
                  </a:cubicBezTo>
                  <a:cubicBezTo>
                    <a:pt x="116" y="256"/>
                    <a:pt x="116" y="255"/>
                    <a:pt x="117" y="256"/>
                  </a:cubicBezTo>
                  <a:cubicBezTo>
                    <a:pt x="118" y="256"/>
                    <a:pt x="117" y="254"/>
                    <a:pt x="118" y="253"/>
                  </a:cubicBezTo>
                  <a:cubicBezTo>
                    <a:pt x="119" y="253"/>
                    <a:pt x="119" y="253"/>
                    <a:pt x="119" y="254"/>
                  </a:cubicBezTo>
                  <a:cubicBezTo>
                    <a:pt x="120" y="254"/>
                    <a:pt x="119" y="253"/>
                    <a:pt x="120" y="253"/>
                  </a:cubicBezTo>
                  <a:cubicBezTo>
                    <a:pt x="121" y="252"/>
                    <a:pt x="121" y="253"/>
                    <a:pt x="122" y="253"/>
                  </a:cubicBezTo>
                  <a:cubicBezTo>
                    <a:pt x="123" y="252"/>
                    <a:pt x="121" y="252"/>
                    <a:pt x="121" y="251"/>
                  </a:cubicBezTo>
                  <a:cubicBezTo>
                    <a:pt x="122" y="252"/>
                    <a:pt x="123" y="251"/>
                    <a:pt x="123" y="251"/>
                  </a:cubicBezTo>
                  <a:cubicBezTo>
                    <a:pt x="124" y="251"/>
                    <a:pt x="123" y="251"/>
                    <a:pt x="122" y="251"/>
                  </a:cubicBezTo>
                  <a:cubicBezTo>
                    <a:pt x="123" y="250"/>
                    <a:pt x="125" y="250"/>
                    <a:pt x="125" y="249"/>
                  </a:cubicBezTo>
                  <a:cubicBezTo>
                    <a:pt x="124" y="248"/>
                    <a:pt x="124" y="250"/>
                    <a:pt x="123" y="250"/>
                  </a:cubicBezTo>
                  <a:cubicBezTo>
                    <a:pt x="123" y="249"/>
                    <a:pt x="122" y="250"/>
                    <a:pt x="122" y="249"/>
                  </a:cubicBezTo>
                  <a:cubicBezTo>
                    <a:pt x="121" y="249"/>
                    <a:pt x="121" y="250"/>
                    <a:pt x="120" y="250"/>
                  </a:cubicBezTo>
                  <a:cubicBezTo>
                    <a:pt x="119" y="251"/>
                    <a:pt x="119" y="250"/>
                    <a:pt x="118" y="250"/>
                  </a:cubicBezTo>
                  <a:cubicBezTo>
                    <a:pt x="118" y="251"/>
                    <a:pt x="117" y="251"/>
                    <a:pt x="117" y="252"/>
                  </a:cubicBezTo>
                  <a:cubicBezTo>
                    <a:pt x="116" y="251"/>
                    <a:pt x="115" y="251"/>
                    <a:pt x="114" y="251"/>
                  </a:cubicBezTo>
                  <a:cubicBezTo>
                    <a:pt x="113" y="252"/>
                    <a:pt x="115" y="251"/>
                    <a:pt x="115" y="252"/>
                  </a:cubicBezTo>
                  <a:cubicBezTo>
                    <a:pt x="114" y="254"/>
                    <a:pt x="111" y="253"/>
                    <a:pt x="111" y="254"/>
                  </a:cubicBezTo>
                  <a:cubicBezTo>
                    <a:pt x="110" y="254"/>
                    <a:pt x="109" y="254"/>
                    <a:pt x="108" y="254"/>
                  </a:cubicBezTo>
                  <a:cubicBezTo>
                    <a:pt x="108" y="253"/>
                    <a:pt x="110" y="254"/>
                    <a:pt x="111" y="253"/>
                  </a:cubicBezTo>
                  <a:cubicBezTo>
                    <a:pt x="109" y="253"/>
                    <a:pt x="108" y="252"/>
                    <a:pt x="106" y="252"/>
                  </a:cubicBezTo>
                  <a:cubicBezTo>
                    <a:pt x="105" y="253"/>
                    <a:pt x="107" y="253"/>
                    <a:pt x="108" y="253"/>
                  </a:cubicBezTo>
                  <a:cubicBezTo>
                    <a:pt x="108" y="254"/>
                    <a:pt x="106" y="254"/>
                    <a:pt x="107" y="255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6"/>
                    <a:pt x="104" y="256"/>
                    <a:pt x="102" y="256"/>
                  </a:cubicBezTo>
                  <a:cubicBezTo>
                    <a:pt x="102" y="256"/>
                    <a:pt x="104" y="256"/>
                    <a:pt x="103" y="255"/>
                  </a:cubicBezTo>
                  <a:cubicBezTo>
                    <a:pt x="102" y="255"/>
                    <a:pt x="102" y="255"/>
                    <a:pt x="101" y="255"/>
                  </a:cubicBezTo>
                  <a:cubicBezTo>
                    <a:pt x="100" y="255"/>
                    <a:pt x="100" y="256"/>
                    <a:pt x="101" y="257"/>
                  </a:cubicBezTo>
                  <a:cubicBezTo>
                    <a:pt x="100" y="257"/>
                    <a:pt x="98" y="258"/>
                    <a:pt x="98" y="257"/>
                  </a:cubicBezTo>
                  <a:cubicBezTo>
                    <a:pt x="97" y="256"/>
                    <a:pt x="99" y="257"/>
                    <a:pt x="100" y="256"/>
                  </a:cubicBezTo>
                  <a:cubicBezTo>
                    <a:pt x="98" y="255"/>
                    <a:pt x="98" y="257"/>
                    <a:pt x="97" y="257"/>
                  </a:cubicBezTo>
                  <a:cubicBezTo>
                    <a:pt x="97" y="257"/>
                    <a:pt x="97" y="257"/>
                    <a:pt x="97" y="258"/>
                  </a:cubicBezTo>
                  <a:cubicBezTo>
                    <a:pt x="94" y="258"/>
                    <a:pt x="94" y="258"/>
                    <a:pt x="94" y="258"/>
                  </a:cubicBezTo>
                  <a:cubicBezTo>
                    <a:pt x="93" y="258"/>
                    <a:pt x="97" y="258"/>
                    <a:pt x="96" y="257"/>
                  </a:cubicBezTo>
                  <a:cubicBezTo>
                    <a:pt x="95" y="257"/>
                    <a:pt x="94" y="258"/>
                    <a:pt x="93" y="258"/>
                  </a:cubicBezTo>
                  <a:cubicBezTo>
                    <a:pt x="95" y="259"/>
                    <a:pt x="91" y="259"/>
                    <a:pt x="90" y="259"/>
                  </a:cubicBezTo>
                  <a:cubicBezTo>
                    <a:pt x="89" y="259"/>
                    <a:pt x="91" y="259"/>
                    <a:pt x="92" y="259"/>
                  </a:cubicBezTo>
                  <a:cubicBezTo>
                    <a:pt x="91" y="258"/>
                    <a:pt x="89" y="259"/>
                    <a:pt x="89" y="259"/>
                  </a:cubicBezTo>
                  <a:cubicBezTo>
                    <a:pt x="88" y="259"/>
                    <a:pt x="85" y="259"/>
                    <a:pt x="84" y="260"/>
                  </a:cubicBezTo>
                  <a:cubicBezTo>
                    <a:pt x="85" y="260"/>
                    <a:pt x="87" y="260"/>
                    <a:pt x="88" y="260"/>
                  </a:cubicBezTo>
                  <a:cubicBezTo>
                    <a:pt x="88" y="260"/>
                    <a:pt x="87" y="260"/>
                    <a:pt x="86" y="260"/>
                  </a:cubicBezTo>
                  <a:cubicBezTo>
                    <a:pt x="85" y="260"/>
                    <a:pt x="83" y="260"/>
                    <a:pt x="83" y="261"/>
                  </a:cubicBezTo>
                  <a:cubicBezTo>
                    <a:pt x="81" y="261"/>
                    <a:pt x="80" y="261"/>
                    <a:pt x="77" y="262"/>
                  </a:cubicBezTo>
                  <a:cubicBezTo>
                    <a:pt x="77" y="262"/>
                    <a:pt x="77" y="262"/>
                    <a:pt x="77" y="262"/>
                  </a:cubicBezTo>
                  <a:cubicBezTo>
                    <a:pt x="76" y="262"/>
                    <a:pt x="76" y="262"/>
                    <a:pt x="76" y="261"/>
                  </a:cubicBezTo>
                  <a:cubicBezTo>
                    <a:pt x="73" y="262"/>
                    <a:pt x="72" y="261"/>
                    <a:pt x="70" y="262"/>
                  </a:cubicBezTo>
                  <a:cubicBezTo>
                    <a:pt x="69" y="261"/>
                    <a:pt x="70" y="261"/>
                    <a:pt x="70" y="260"/>
                  </a:cubicBezTo>
                  <a:cubicBezTo>
                    <a:pt x="70" y="260"/>
                    <a:pt x="69" y="260"/>
                    <a:pt x="69" y="260"/>
                  </a:cubicBezTo>
                  <a:cubicBezTo>
                    <a:pt x="69" y="260"/>
                    <a:pt x="69" y="261"/>
                    <a:pt x="69" y="261"/>
                  </a:cubicBezTo>
                  <a:cubicBezTo>
                    <a:pt x="68" y="262"/>
                    <a:pt x="67" y="262"/>
                    <a:pt x="65" y="262"/>
                  </a:cubicBezTo>
                  <a:cubicBezTo>
                    <a:pt x="65" y="263"/>
                    <a:pt x="65" y="263"/>
                    <a:pt x="66" y="263"/>
                  </a:cubicBezTo>
                  <a:cubicBezTo>
                    <a:pt x="65" y="264"/>
                    <a:pt x="64" y="263"/>
                    <a:pt x="63" y="263"/>
                  </a:cubicBezTo>
                  <a:cubicBezTo>
                    <a:pt x="63" y="263"/>
                    <a:pt x="63" y="262"/>
                    <a:pt x="62" y="261"/>
                  </a:cubicBezTo>
                  <a:cubicBezTo>
                    <a:pt x="62" y="261"/>
                    <a:pt x="63" y="262"/>
                    <a:pt x="63" y="261"/>
                  </a:cubicBezTo>
                  <a:cubicBezTo>
                    <a:pt x="63" y="261"/>
                    <a:pt x="63" y="260"/>
                    <a:pt x="62" y="261"/>
                  </a:cubicBezTo>
                  <a:cubicBezTo>
                    <a:pt x="61" y="261"/>
                    <a:pt x="62" y="262"/>
                    <a:pt x="62" y="263"/>
                  </a:cubicBezTo>
                  <a:cubicBezTo>
                    <a:pt x="60" y="262"/>
                    <a:pt x="60" y="262"/>
                    <a:pt x="58" y="262"/>
                  </a:cubicBezTo>
                  <a:cubicBezTo>
                    <a:pt x="58" y="261"/>
                    <a:pt x="58" y="261"/>
                    <a:pt x="58" y="261"/>
                  </a:cubicBezTo>
                  <a:cubicBezTo>
                    <a:pt x="56" y="261"/>
                    <a:pt x="56" y="262"/>
                    <a:pt x="54" y="261"/>
                  </a:cubicBezTo>
                  <a:cubicBezTo>
                    <a:pt x="54" y="261"/>
                    <a:pt x="53" y="261"/>
                    <a:pt x="53" y="260"/>
                  </a:cubicBezTo>
                  <a:cubicBezTo>
                    <a:pt x="53" y="260"/>
                    <a:pt x="54" y="259"/>
                    <a:pt x="53" y="259"/>
                  </a:cubicBezTo>
                  <a:cubicBezTo>
                    <a:pt x="51" y="260"/>
                    <a:pt x="54" y="260"/>
                    <a:pt x="53" y="261"/>
                  </a:cubicBezTo>
                  <a:cubicBezTo>
                    <a:pt x="52" y="261"/>
                    <a:pt x="52" y="260"/>
                    <a:pt x="51" y="260"/>
                  </a:cubicBezTo>
                  <a:cubicBezTo>
                    <a:pt x="50" y="260"/>
                    <a:pt x="51" y="260"/>
                    <a:pt x="51" y="261"/>
                  </a:cubicBezTo>
                  <a:cubicBezTo>
                    <a:pt x="50" y="261"/>
                    <a:pt x="49" y="260"/>
                    <a:pt x="49" y="260"/>
                  </a:cubicBezTo>
                  <a:cubicBezTo>
                    <a:pt x="48" y="260"/>
                    <a:pt x="47" y="260"/>
                    <a:pt x="46" y="260"/>
                  </a:cubicBezTo>
                  <a:cubicBezTo>
                    <a:pt x="45" y="259"/>
                    <a:pt x="44" y="259"/>
                    <a:pt x="43" y="259"/>
                  </a:cubicBezTo>
                  <a:cubicBezTo>
                    <a:pt x="43" y="258"/>
                    <a:pt x="44" y="258"/>
                    <a:pt x="44" y="258"/>
                  </a:cubicBezTo>
                  <a:cubicBezTo>
                    <a:pt x="43" y="258"/>
                    <a:pt x="42" y="258"/>
                    <a:pt x="42" y="258"/>
                  </a:cubicBezTo>
                  <a:cubicBezTo>
                    <a:pt x="42" y="257"/>
                    <a:pt x="43" y="258"/>
                    <a:pt x="43" y="257"/>
                  </a:cubicBezTo>
                  <a:cubicBezTo>
                    <a:pt x="42" y="256"/>
                    <a:pt x="42" y="257"/>
                    <a:pt x="41" y="257"/>
                  </a:cubicBezTo>
                  <a:cubicBezTo>
                    <a:pt x="41" y="258"/>
                    <a:pt x="42" y="258"/>
                    <a:pt x="42" y="259"/>
                  </a:cubicBezTo>
                  <a:cubicBezTo>
                    <a:pt x="41" y="259"/>
                    <a:pt x="40" y="259"/>
                    <a:pt x="40" y="258"/>
                  </a:cubicBezTo>
                  <a:cubicBezTo>
                    <a:pt x="40" y="258"/>
                    <a:pt x="41" y="258"/>
                    <a:pt x="41" y="258"/>
                  </a:cubicBezTo>
                  <a:cubicBezTo>
                    <a:pt x="41" y="257"/>
                    <a:pt x="40" y="257"/>
                    <a:pt x="40" y="257"/>
                  </a:cubicBezTo>
                  <a:cubicBezTo>
                    <a:pt x="40" y="256"/>
                    <a:pt x="39" y="256"/>
                    <a:pt x="38" y="255"/>
                  </a:cubicBezTo>
                  <a:cubicBezTo>
                    <a:pt x="37" y="255"/>
                    <a:pt x="39" y="256"/>
                    <a:pt x="38" y="256"/>
                  </a:cubicBezTo>
                  <a:cubicBezTo>
                    <a:pt x="37" y="255"/>
                    <a:pt x="36" y="255"/>
                    <a:pt x="36" y="254"/>
                  </a:cubicBezTo>
                  <a:cubicBezTo>
                    <a:pt x="36" y="253"/>
                    <a:pt x="36" y="253"/>
                    <a:pt x="36" y="253"/>
                  </a:cubicBezTo>
                  <a:cubicBezTo>
                    <a:pt x="36" y="252"/>
                    <a:pt x="36" y="253"/>
                    <a:pt x="35" y="252"/>
                  </a:cubicBezTo>
                  <a:cubicBezTo>
                    <a:pt x="34" y="251"/>
                    <a:pt x="35" y="251"/>
                    <a:pt x="34" y="251"/>
                  </a:cubicBezTo>
                  <a:cubicBezTo>
                    <a:pt x="34" y="251"/>
                    <a:pt x="34" y="252"/>
                    <a:pt x="34" y="252"/>
                  </a:cubicBezTo>
                  <a:cubicBezTo>
                    <a:pt x="34" y="253"/>
                    <a:pt x="34" y="253"/>
                    <a:pt x="33" y="252"/>
                  </a:cubicBezTo>
                  <a:cubicBezTo>
                    <a:pt x="33" y="253"/>
                    <a:pt x="35" y="254"/>
                    <a:pt x="36" y="255"/>
                  </a:cubicBezTo>
                  <a:cubicBezTo>
                    <a:pt x="35" y="256"/>
                    <a:pt x="34" y="254"/>
                    <a:pt x="33" y="254"/>
                  </a:cubicBezTo>
                  <a:cubicBezTo>
                    <a:pt x="32" y="253"/>
                    <a:pt x="32" y="252"/>
                    <a:pt x="31" y="251"/>
                  </a:cubicBezTo>
                  <a:cubicBezTo>
                    <a:pt x="32" y="250"/>
                    <a:pt x="32" y="250"/>
                    <a:pt x="32" y="250"/>
                  </a:cubicBezTo>
                  <a:cubicBezTo>
                    <a:pt x="31" y="249"/>
                    <a:pt x="30" y="249"/>
                    <a:pt x="30" y="250"/>
                  </a:cubicBezTo>
                  <a:cubicBezTo>
                    <a:pt x="30" y="250"/>
                    <a:pt x="29" y="249"/>
                    <a:pt x="29" y="248"/>
                  </a:cubicBezTo>
                  <a:cubicBezTo>
                    <a:pt x="29" y="248"/>
                    <a:pt x="29" y="249"/>
                    <a:pt x="30" y="248"/>
                  </a:cubicBezTo>
                  <a:cubicBezTo>
                    <a:pt x="29" y="248"/>
                    <a:pt x="29" y="247"/>
                    <a:pt x="29" y="247"/>
                  </a:cubicBezTo>
                  <a:cubicBezTo>
                    <a:pt x="29" y="246"/>
                    <a:pt x="28" y="246"/>
                    <a:pt x="28" y="245"/>
                  </a:cubicBezTo>
                  <a:cubicBezTo>
                    <a:pt x="28" y="245"/>
                    <a:pt x="28" y="245"/>
                    <a:pt x="29" y="245"/>
                  </a:cubicBezTo>
                  <a:cubicBezTo>
                    <a:pt x="28" y="242"/>
                    <a:pt x="27" y="241"/>
                    <a:pt x="26" y="239"/>
                  </a:cubicBezTo>
                  <a:cubicBezTo>
                    <a:pt x="25" y="239"/>
                    <a:pt x="24" y="238"/>
                    <a:pt x="24" y="236"/>
                  </a:cubicBezTo>
                  <a:cubicBezTo>
                    <a:pt x="24" y="236"/>
                    <a:pt x="24" y="237"/>
                    <a:pt x="24" y="237"/>
                  </a:cubicBezTo>
                  <a:cubicBezTo>
                    <a:pt x="24" y="238"/>
                    <a:pt x="25" y="239"/>
                    <a:pt x="24" y="239"/>
                  </a:cubicBezTo>
                  <a:cubicBezTo>
                    <a:pt x="24" y="239"/>
                    <a:pt x="24" y="238"/>
                    <a:pt x="24" y="238"/>
                  </a:cubicBezTo>
                  <a:cubicBezTo>
                    <a:pt x="23" y="237"/>
                    <a:pt x="23" y="236"/>
                    <a:pt x="23" y="235"/>
                  </a:cubicBezTo>
                  <a:cubicBezTo>
                    <a:pt x="24" y="235"/>
                    <a:pt x="24" y="236"/>
                    <a:pt x="24" y="236"/>
                  </a:cubicBezTo>
                  <a:cubicBezTo>
                    <a:pt x="24" y="235"/>
                    <a:pt x="25" y="236"/>
                    <a:pt x="25" y="235"/>
                  </a:cubicBezTo>
                  <a:cubicBezTo>
                    <a:pt x="25" y="233"/>
                    <a:pt x="25" y="236"/>
                    <a:pt x="24" y="234"/>
                  </a:cubicBezTo>
                  <a:cubicBezTo>
                    <a:pt x="23" y="233"/>
                    <a:pt x="25" y="233"/>
                    <a:pt x="25" y="232"/>
                  </a:cubicBezTo>
                  <a:cubicBezTo>
                    <a:pt x="24" y="231"/>
                    <a:pt x="24" y="233"/>
                    <a:pt x="23" y="232"/>
                  </a:cubicBezTo>
                  <a:cubicBezTo>
                    <a:pt x="24" y="231"/>
                    <a:pt x="22" y="229"/>
                    <a:pt x="23" y="230"/>
                  </a:cubicBezTo>
                  <a:cubicBezTo>
                    <a:pt x="22" y="228"/>
                    <a:pt x="22" y="227"/>
                    <a:pt x="22" y="225"/>
                  </a:cubicBezTo>
                  <a:cubicBezTo>
                    <a:pt x="21" y="225"/>
                    <a:pt x="22" y="227"/>
                    <a:pt x="22" y="228"/>
                  </a:cubicBezTo>
                  <a:cubicBezTo>
                    <a:pt x="20" y="227"/>
                    <a:pt x="21" y="226"/>
                    <a:pt x="21" y="225"/>
                  </a:cubicBezTo>
                  <a:cubicBezTo>
                    <a:pt x="21" y="224"/>
                    <a:pt x="20" y="224"/>
                    <a:pt x="20" y="223"/>
                  </a:cubicBezTo>
                  <a:cubicBezTo>
                    <a:pt x="21" y="223"/>
                    <a:pt x="21" y="224"/>
                    <a:pt x="21" y="224"/>
                  </a:cubicBezTo>
                  <a:cubicBezTo>
                    <a:pt x="22" y="224"/>
                    <a:pt x="22" y="224"/>
                    <a:pt x="22" y="223"/>
                  </a:cubicBezTo>
                  <a:cubicBezTo>
                    <a:pt x="23" y="223"/>
                    <a:pt x="23" y="223"/>
                    <a:pt x="23" y="222"/>
                  </a:cubicBezTo>
                  <a:cubicBezTo>
                    <a:pt x="23" y="222"/>
                    <a:pt x="22" y="223"/>
                    <a:pt x="22" y="222"/>
                  </a:cubicBezTo>
                  <a:cubicBezTo>
                    <a:pt x="21" y="221"/>
                    <a:pt x="21" y="223"/>
                    <a:pt x="20" y="222"/>
                  </a:cubicBezTo>
                  <a:cubicBezTo>
                    <a:pt x="20" y="221"/>
                    <a:pt x="20" y="222"/>
                    <a:pt x="21" y="222"/>
                  </a:cubicBezTo>
                  <a:cubicBezTo>
                    <a:pt x="20" y="220"/>
                    <a:pt x="21" y="220"/>
                    <a:pt x="21" y="218"/>
                  </a:cubicBezTo>
                  <a:cubicBezTo>
                    <a:pt x="22" y="218"/>
                    <a:pt x="20" y="219"/>
                    <a:pt x="22" y="219"/>
                  </a:cubicBezTo>
                  <a:cubicBezTo>
                    <a:pt x="22" y="219"/>
                    <a:pt x="22" y="218"/>
                    <a:pt x="22" y="217"/>
                  </a:cubicBezTo>
                  <a:cubicBezTo>
                    <a:pt x="22" y="217"/>
                    <a:pt x="21" y="217"/>
                    <a:pt x="21" y="217"/>
                  </a:cubicBezTo>
                  <a:cubicBezTo>
                    <a:pt x="20" y="217"/>
                    <a:pt x="21" y="216"/>
                    <a:pt x="20" y="216"/>
                  </a:cubicBezTo>
                  <a:cubicBezTo>
                    <a:pt x="20" y="215"/>
                    <a:pt x="19" y="214"/>
                    <a:pt x="20" y="213"/>
                  </a:cubicBezTo>
                  <a:cubicBezTo>
                    <a:pt x="19" y="212"/>
                    <a:pt x="20" y="209"/>
                    <a:pt x="20" y="207"/>
                  </a:cubicBezTo>
                  <a:cubicBezTo>
                    <a:pt x="20" y="205"/>
                    <a:pt x="19" y="205"/>
                    <a:pt x="20" y="204"/>
                  </a:cubicBezTo>
                  <a:cubicBezTo>
                    <a:pt x="20" y="204"/>
                    <a:pt x="19" y="204"/>
                    <a:pt x="19" y="203"/>
                  </a:cubicBezTo>
                  <a:cubicBezTo>
                    <a:pt x="20" y="199"/>
                    <a:pt x="19" y="196"/>
                    <a:pt x="20" y="193"/>
                  </a:cubicBezTo>
                  <a:cubicBezTo>
                    <a:pt x="20" y="193"/>
                    <a:pt x="20" y="193"/>
                    <a:pt x="20" y="192"/>
                  </a:cubicBezTo>
                  <a:cubicBezTo>
                    <a:pt x="20" y="191"/>
                    <a:pt x="20" y="192"/>
                    <a:pt x="20" y="191"/>
                  </a:cubicBezTo>
                  <a:cubicBezTo>
                    <a:pt x="22" y="190"/>
                    <a:pt x="21" y="191"/>
                    <a:pt x="22" y="192"/>
                  </a:cubicBezTo>
                  <a:cubicBezTo>
                    <a:pt x="21" y="192"/>
                    <a:pt x="20" y="194"/>
                    <a:pt x="21" y="195"/>
                  </a:cubicBezTo>
                  <a:cubicBezTo>
                    <a:pt x="22" y="195"/>
                    <a:pt x="21" y="193"/>
                    <a:pt x="22" y="193"/>
                  </a:cubicBezTo>
                  <a:cubicBezTo>
                    <a:pt x="22" y="193"/>
                    <a:pt x="22" y="193"/>
                    <a:pt x="23" y="193"/>
                  </a:cubicBezTo>
                  <a:cubicBezTo>
                    <a:pt x="23" y="192"/>
                    <a:pt x="23" y="191"/>
                    <a:pt x="23" y="191"/>
                  </a:cubicBezTo>
                  <a:cubicBezTo>
                    <a:pt x="22" y="190"/>
                    <a:pt x="23" y="192"/>
                    <a:pt x="22" y="191"/>
                  </a:cubicBezTo>
                  <a:cubicBezTo>
                    <a:pt x="21" y="191"/>
                    <a:pt x="21" y="188"/>
                    <a:pt x="20" y="190"/>
                  </a:cubicBezTo>
                  <a:cubicBezTo>
                    <a:pt x="20" y="190"/>
                    <a:pt x="20" y="187"/>
                    <a:pt x="21" y="187"/>
                  </a:cubicBezTo>
                  <a:cubicBezTo>
                    <a:pt x="20" y="186"/>
                    <a:pt x="21" y="183"/>
                    <a:pt x="22" y="180"/>
                  </a:cubicBezTo>
                  <a:cubicBezTo>
                    <a:pt x="22" y="177"/>
                    <a:pt x="22" y="174"/>
                    <a:pt x="22" y="171"/>
                  </a:cubicBezTo>
                  <a:cubicBezTo>
                    <a:pt x="22" y="170"/>
                    <a:pt x="23" y="170"/>
                    <a:pt x="23" y="170"/>
                  </a:cubicBezTo>
                  <a:cubicBezTo>
                    <a:pt x="23" y="169"/>
                    <a:pt x="23" y="168"/>
                    <a:pt x="23" y="168"/>
                  </a:cubicBezTo>
                  <a:cubicBezTo>
                    <a:pt x="23" y="168"/>
                    <a:pt x="22" y="168"/>
                    <a:pt x="23" y="167"/>
                  </a:cubicBezTo>
                  <a:cubicBezTo>
                    <a:pt x="24" y="166"/>
                    <a:pt x="23" y="167"/>
                    <a:pt x="24" y="168"/>
                  </a:cubicBezTo>
                  <a:cubicBezTo>
                    <a:pt x="24" y="168"/>
                    <a:pt x="24" y="168"/>
                    <a:pt x="25" y="168"/>
                  </a:cubicBezTo>
                  <a:cubicBezTo>
                    <a:pt x="25" y="169"/>
                    <a:pt x="23" y="170"/>
                    <a:pt x="25" y="170"/>
                  </a:cubicBezTo>
                  <a:cubicBezTo>
                    <a:pt x="25" y="170"/>
                    <a:pt x="24" y="170"/>
                    <a:pt x="25" y="169"/>
                  </a:cubicBezTo>
                  <a:cubicBezTo>
                    <a:pt x="25" y="169"/>
                    <a:pt x="26" y="169"/>
                    <a:pt x="26" y="168"/>
                  </a:cubicBezTo>
                  <a:cubicBezTo>
                    <a:pt x="25" y="168"/>
                    <a:pt x="26" y="169"/>
                    <a:pt x="25" y="169"/>
                  </a:cubicBezTo>
                  <a:cubicBezTo>
                    <a:pt x="25" y="167"/>
                    <a:pt x="26" y="165"/>
                    <a:pt x="26" y="164"/>
                  </a:cubicBezTo>
                  <a:cubicBezTo>
                    <a:pt x="25" y="164"/>
                    <a:pt x="26" y="166"/>
                    <a:pt x="25" y="166"/>
                  </a:cubicBezTo>
                  <a:cubicBezTo>
                    <a:pt x="24" y="167"/>
                    <a:pt x="24" y="166"/>
                    <a:pt x="23" y="166"/>
                  </a:cubicBezTo>
                  <a:cubicBezTo>
                    <a:pt x="23" y="162"/>
                    <a:pt x="24" y="160"/>
                    <a:pt x="25" y="157"/>
                  </a:cubicBezTo>
                  <a:cubicBezTo>
                    <a:pt x="24" y="156"/>
                    <a:pt x="24" y="155"/>
                    <a:pt x="24" y="154"/>
                  </a:cubicBezTo>
                  <a:cubicBezTo>
                    <a:pt x="24" y="153"/>
                    <a:pt x="24" y="152"/>
                    <a:pt x="24" y="151"/>
                  </a:cubicBezTo>
                  <a:cubicBezTo>
                    <a:pt x="23" y="151"/>
                    <a:pt x="23" y="151"/>
                    <a:pt x="23" y="152"/>
                  </a:cubicBezTo>
                  <a:cubicBezTo>
                    <a:pt x="22" y="152"/>
                    <a:pt x="23" y="151"/>
                    <a:pt x="22" y="151"/>
                  </a:cubicBezTo>
                  <a:cubicBezTo>
                    <a:pt x="21" y="151"/>
                    <a:pt x="22" y="152"/>
                    <a:pt x="22" y="152"/>
                  </a:cubicBezTo>
                  <a:cubicBezTo>
                    <a:pt x="22" y="153"/>
                    <a:pt x="21" y="154"/>
                    <a:pt x="21" y="155"/>
                  </a:cubicBezTo>
                  <a:cubicBezTo>
                    <a:pt x="21" y="156"/>
                    <a:pt x="22" y="156"/>
                    <a:pt x="22" y="156"/>
                  </a:cubicBezTo>
                  <a:cubicBezTo>
                    <a:pt x="22" y="157"/>
                    <a:pt x="21" y="158"/>
                    <a:pt x="21" y="158"/>
                  </a:cubicBezTo>
                  <a:cubicBezTo>
                    <a:pt x="21" y="159"/>
                    <a:pt x="22" y="158"/>
                    <a:pt x="22" y="159"/>
                  </a:cubicBezTo>
                  <a:cubicBezTo>
                    <a:pt x="21" y="161"/>
                    <a:pt x="22" y="163"/>
                    <a:pt x="21" y="165"/>
                  </a:cubicBezTo>
                  <a:cubicBezTo>
                    <a:pt x="20" y="164"/>
                    <a:pt x="20" y="167"/>
                    <a:pt x="19" y="167"/>
                  </a:cubicBezTo>
                  <a:cubicBezTo>
                    <a:pt x="19" y="168"/>
                    <a:pt x="21" y="167"/>
                    <a:pt x="20" y="168"/>
                  </a:cubicBezTo>
                  <a:cubicBezTo>
                    <a:pt x="20" y="168"/>
                    <a:pt x="20" y="168"/>
                    <a:pt x="20" y="167"/>
                  </a:cubicBezTo>
                  <a:cubicBezTo>
                    <a:pt x="21" y="166"/>
                    <a:pt x="21" y="168"/>
                    <a:pt x="21" y="168"/>
                  </a:cubicBezTo>
                  <a:cubicBezTo>
                    <a:pt x="20" y="169"/>
                    <a:pt x="19" y="169"/>
                    <a:pt x="19" y="170"/>
                  </a:cubicBezTo>
                  <a:cubicBezTo>
                    <a:pt x="20" y="171"/>
                    <a:pt x="20" y="170"/>
                    <a:pt x="20" y="169"/>
                  </a:cubicBezTo>
                  <a:cubicBezTo>
                    <a:pt x="21" y="169"/>
                    <a:pt x="20" y="170"/>
                    <a:pt x="20" y="171"/>
                  </a:cubicBezTo>
                  <a:cubicBezTo>
                    <a:pt x="20" y="172"/>
                    <a:pt x="20" y="174"/>
                    <a:pt x="20" y="176"/>
                  </a:cubicBezTo>
                  <a:cubicBezTo>
                    <a:pt x="19" y="176"/>
                    <a:pt x="19" y="175"/>
                    <a:pt x="19" y="175"/>
                  </a:cubicBezTo>
                  <a:cubicBezTo>
                    <a:pt x="18" y="175"/>
                    <a:pt x="19" y="177"/>
                    <a:pt x="20" y="177"/>
                  </a:cubicBezTo>
                  <a:cubicBezTo>
                    <a:pt x="19" y="180"/>
                    <a:pt x="18" y="180"/>
                    <a:pt x="18" y="182"/>
                  </a:cubicBezTo>
                  <a:cubicBezTo>
                    <a:pt x="19" y="183"/>
                    <a:pt x="18" y="181"/>
                    <a:pt x="19" y="180"/>
                  </a:cubicBezTo>
                  <a:cubicBezTo>
                    <a:pt x="20" y="183"/>
                    <a:pt x="18" y="186"/>
                    <a:pt x="18" y="188"/>
                  </a:cubicBezTo>
                  <a:cubicBezTo>
                    <a:pt x="18" y="189"/>
                    <a:pt x="18" y="189"/>
                    <a:pt x="18" y="189"/>
                  </a:cubicBezTo>
                  <a:cubicBezTo>
                    <a:pt x="18" y="190"/>
                    <a:pt x="18" y="189"/>
                    <a:pt x="18" y="189"/>
                  </a:cubicBezTo>
                  <a:cubicBezTo>
                    <a:pt x="18" y="190"/>
                    <a:pt x="18" y="190"/>
                    <a:pt x="18" y="191"/>
                  </a:cubicBezTo>
                  <a:cubicBezTo>
                    <a:pt x="18" y="192"/>
                    <a:pt x="17" y="193"/>
                    <a:pt x="17" y="194"/>
                  </a:cubicBezTo>
                  <a:cubicBezTo>
                    <a:pt x="17" y="194"/>
                    <a:pt x="17" y="194"/>
                    <a:pt x="18" y="194"/>
                  </a:cubicBezTo>
                  <a:cubicBezTo>
                    <a:pt x="17" y="197"/>
                    <a:pt x="18" y="200"/>
                    <a:pt x="17" y="202"/>
                  </a:cubicBezTo>
                  <a:cubicBezTo>
                    <a:pt x="17" y="203"/>
                    <a:pt x="17" y="202"/>
                    <a:pt x="17" y="202"/>
                  </a:cubicBezTo>
                  <a:cubicBezTo>
                    <a:pt x="18" y="203"/>
                    <a:pt x="17" y="207"/>
                    <a:pt x="16" y="207"/>
                  </a:cubicBezTo>
                  <a:cubicBezTo>
                    <a:pt x="17" y="208"/>
                    <a:pt x="17" y="209"/>
                    <a:pt x="17" y="209"/>
                  </a:cubicBezTo>
                  <a:cubicBezTo>
                    <a:pt x="17" y="212"/>
                    <a:pt x="16" y="216"/>
                    <a:pt x="16" y="219"/>
                  </a:cubicBezTo>
                  <a:cubicBezTo>
                    <a:pt x="14" y="220"/>
                    <a:pt x="14" y="221"/>
                    <a:pt x="13" y="221"/>
                  </a:cubicBezTo>
                  <a:cubicBezTo>
                    <a:pt x="13" y="224"/>
                    <a:pt x="13" y="225"/>
                    <a:pt x="13" y="229"/>
                  </a:cubicBezTo>
                  <a:cubicBezTo>
                    <a:pt x="14" y="229"/>
                    <a:pt x="14" y="229"/>
                    <a:pt x="14" y="229"/>
                  </a:cubicBezTo>
                  <a:cubicBezTo>
                    <a:pt x="15" y="230"/>
                    <a:pt x="15" y="231"/>
                    <a:pt x="14" y="231"/>
                  </a:cubicBezTo>
                  <a:cubicBezTo>
                    <a:pt x="15" y="232"/>
                    <a:pt x="15" y="231"/>
                    <a:pt x="15" y="230"/>
                  </a:cubicBezTo>
                  <a:cubicBezTo>
                    <a:pt x="15" y="228"/>
                    <a:pt x="14" y="228"/>
                    <a:pt x="14" y="227"/>
                  </a:cubicBezTo>
                  <a:cubicBezTo>
                    <a:pt x="15" y="228"/>
                    <a:pt x="16" y="229"/>
                    <a:pt x="16" y="230"/>
                  </a:cubicBezTo>
                  <a:cubicBezTo>
                    <a:pt x="16" y="230"/>
                    <a:pt x="16" y="230"/>
                    <a:pt x="16" y="229"/>
                  </a:cubicBezTo>
                  <a:cubicBezTo>
                    <a:pt x="17" y="229"/>
                    <a:pt x="16" y="230"/>
                    <a:pt x="16" y="230"/>
                  </a:cubicBezTo>
                  <a:cubicBezTo>
                    <a:pt x="16" y="230"/>
                    <a:pt x="16" y="231"/>
                    <a:pt x="15" y="231"/>
                  </a:cubicBezTo>
                  <a:cubicBezTo>
                    <a:pt x="15" y="231"/>
                    <a:pt x="16" y="232"/>
                    <a:pt x="16" y="232"/>
                  </a:cubicBezTo>
                  <a:cubicBezTo>
                    <a:pt x="16" y="233"/>
                    <a:pt x="15" y="234"/>
                    <a:pt x="15" y="234"/>
                  </a:cubicBezTo>
                  <a:cubicBezTo>
                    <a:pt x="15" y="234"/>
                    <a:pt x="16" y="234"/>
                    <a:pt x="16" y="235"/>
                  </a:cubicBezTo>
                  <a:cubicBezTo>
                    <a:pt x="15" y="236"/>
                    <a:pt x="16" y="238"/>
                    <a:pt x="15" y="238"/>
                  </a:cubicBezTo>
                  <a:cubicBezTo>
                    <a:pt x="16" y="239"/>
                    <a:pt x="16" y="237"/>
                    <a:pt x="17" y="238"/>
                  </a:cubicBezTo>
                  <a:cubicBezTo>
                    <a:pt x="17" y="239"/>
                    <a:pt x="17" y="240"/>
                    <a:pt x="16" y="240"/>
                  </a:cubicBezTo>
                  <a:cubicBezTo>
                    <a:pt x="17" y="240"/>
                    <a:pt x="16" y="243"/>
                    <a:pt x="18" y="242"/>
                  </a:cubicBezTo>
                  <a:cubicBezTo>
                    <a:pt x="19" y="242"/>
                    <a:pt x="16" y="241"/>
                    <a:pt x="17" y="240"/>
                  </a:cubicBezTo>
                  <a:cubicBezTo>
                    <a:pt x="18" y="239"/>
                    <a:pt x="18" y="242"/>
                    <a:pt x="18" y="242"/>
                  </a:cubicBezTo>
                  <a:cubicBezTo>
                    <a:pt x="19" y="243"/>
                    <a:pt x="19" y="243"/>
                    <a:pt x="19" y="243"/>
                  </a:cubicBezTo>
                  <a:cubicBezTo>
                    <a:pt x="20" y="245"/>
                    <a:pt x="22" y="248"/>
                    <a:pt x="22" y="250"/>
                  </a:cubicBezTo>
                  <a:cubicBezTo>
                    <a:pt x="23" y="250"/>
                    <a:pt x="23" y="253"/>
                    <a:pt x="25" y="254"/>
                  </a:cubicBezTo>
                  <a:cubicBezTo>
                    <a:pt x="25" y="254"/>
                    <a:pt x="25" y="255"/>
                    <a:pt x="26" y="255"/>
                  </a:cubicBezTo>
                  <a:cubicBezTo>
                    <a:pt x="26" y="255"/>
                    <a:pt x="27" y="255"/>
                    <a:pt x="27" y="255"/>
                  </a:cubicBezTo>
                  <a:cubicBezTo>
                    <a:pt x="27" y="254"/>
                    <a:pt x="26" y="254"/>
                    <a:pt x="25" y="253"/>
                  </a:cubicBezTo>
                  <a:cubicBezTo>
                    <a:pt x="25" y="253"/>
                    <a:pt x="24" y="252"/>
                    <a:pt x="24" y="251"/>
                  </a:cubicBezTo>
                  <a:cubicBezTo>
                    <a:pt x="25" y="251"/>
                    <a:pt x="26" y="253"/>
                    <a:pt x="27" y="254"/>
                  </a:cubicBezTo>
                  <a:cubicBezTo>
                    <a:pt x="27" y="254"/>
                    <a:pt x="28" y="255"/>
                    <a:pt x="28" y="256"/>
                  </a:cubicBezTo>
                  <a:cubicBezTo>
                    <a:pt x="29" y="256"/>
                    <a:pt x="29" y="256"/>
                    <a:pt x="29" y="257"/>
                  </a:cubicBezTo>
                  <a:cubicBezTo>
                    <a:pt x="30" y="257"/>
                    <a:pt x="30" y="257"/>
                    <a:pt x="30" y="258"/>
                  </a:cubicBezTo>
                  <a:cubicBezTo>
                    <a:pt x="30" y="259"/>
                    <a:pt x="29" y="257"/>
                    <a:pt x="29" y="258"/>
                  </a:cubicBezTo>
                  <a:cubicBezTo>
                    <a:pt x="30" y="258"/>
                    <a:pt x="31" y="258"/>
                    <a:pt x="32" y="259"/>
                  </a:cubicBezTo>
                  <a:cubicBezTo>
                    <a:pt x="32" y="260"/>
                    <a:pt x="34" y="260"/>
                    <a:pt x="35" y="262"/>
                  </a:cubicBezTo>
                  <a:cubicBezTo>
                    <a:pt x="36" y="261"/>
                    <a:pt x="33" y="261"/>
                    <a:pt x="34" y="260"/>
                  </a:cubicBezTo>
                  <a:cubicBezTo>
                    <a:pt x="35" y="260"/>
                    <a:pt x="35" y="261"/>
                    <a:pt x="36" y="261"/>
                  </a:cubicBezTo>
                  <a:cubicBezTo>
                    <a:pt x="37" y="262"/>
                    <a:pt x="37" y="262"/>
                    <a:pt x="37" y="261"/>
                  </a:cubicBezTo>
                  <a:cubicBezTo>
                    <a:pt x="38" y="262"/>
                    <a:pt x="39" y="263"/>
                    <a:pt x="39" y="264"/>
                  </a:cubicBezTo>
                  <a:cubicBezTo>
                    <a:pt x="40" y="264"/>
                    <a:pt x="41" y="264"/>
                    <a:pt x="41" y="263"/>
                  </a:cubicBezTo>
                  <a:cubicBezTo>
                    <a:pt x="42" y="263"/>
                    <a:pt x="42" y="265"/>
                    <a:pt x="43" y="264"/>
                  </a:cubicBezTo>
                  <a:cubicBezTo>
                    <a:pt x="44" y="264"/>
                    <a:pt x="44" y="265"/>
                    <a:pt x="45" y="266"/>
                  </a:cubicBezTo>
                  <a:cubicBezTo>
                    <a:pt x="46" y="266"/>
                    <a:pt x="44" y="265"/>
                    <a:pt x="45" y="264"/>
                  </a:cubicBezTo>
                  <a:cubicBezTo>
                    <a:pt x="46" y="265"/>
                    <a:pt x="47" y="266"/>
                    <a:pt x="48" y="266"/>
                  </a:cubicBezTo>
                  <a:cubicBezTo>
                    <a:pt x="49" y="266"/>
                    <a:pt x="51" y="266"/>
                    <a:pt x="52" y="266"/>
                  </a:cubicBezTo>
                  <a:cubicBezTo>
                    <a:pt x="52" y="266"/>
                    <a:pt x="52" y="266"/>
                    <a:pt x="53" y="266"/>
                  </a:cubicBezTo>
                  <a:cubicBezTo>
                    <a:pt x="52" y="267"/>
                    <a:pt x="54" y="267"/>
                    <a:pt x="54" y="268"/>
                  </a:cubicBezTo>
                  <a:cubicBezTo>
                    <a:pt x="54" y="267"/>
                    <a:pt x="57" y="267"/>
                    <a:pt x="56" y="266"/>
                  </a:cubicBezTo>
                  <a:cubicBezTo>
                    <a:pt x="57" y="265"/>
                    <a:pt x="57" y="267"/>
                    <a:pt x="57" y="267"/>
                  </a:cubicBezTo>
                  <a:cubicBezTo>
                    <a:pt x="58" y="266"/>
                    <a:pt x="57" y="266"/>
                    <a:pt x="58" y="265"/>
                  </a:cubicBezTo>
                  <a:cubicBezTo>
                    <a:pt x="60" y="266"/>
                    <a:pt x="61" y="266"/>
                    <a:pt x="63" y="266"/>
                  </a:cubicBezTo>
                  <a:cubicBezTo>
                    <a:pt x="64" y="266"/>
                    <a:pt x="66" y="266"/>
                    <a:pt x="67" y="265"/>
                  </a:cubicBezTo>
                  <a:cubicBezTo>
                    <a:pt x="68" y="265"/>
                    <a:pt x="68" y="266"/>
                    <a:pt x="68" y="266"/>
                  </a:cubicBezTo>
                  <a:cubicBezTo>
                    <a:pt x="69" y="266"/>
                    <a:pt x="70" y="265"/>
                    <a:pt x="71" y="265"/>
                  </a:cubicBezTo>
                  <a:cubicBezTo>
                    <a:pt x="71" y="265"/>
                    <a:pt x="72" y="265"/>
                    <a:pt x="72" y="265"/>
                  </a:cubicBezTo>
                  <a:cubicBezTo>
                    <a:pt x="74" y="265"/>
                    <a:pt x="75" y="265"/>
                    <a:pt x="77" y="265"/>
                  </a:cubicBezTo>
                  <a:cubicBezTo>
                    <a:pt x="79" y="264"/>
                    <a:pt x="80" y="264"/>
                    <a:pt x="82" y="264"/>
                  </a:cubicBezTo>
                  <a:cubicBezTo>
                    <a:pt x="83" y="264"/>
                    <a:pt x="84" y="265"/>
                    <a:pt x="86" y="266"/>
                  </a:cubicBezTo>
                  <a:cubicBezTo>
                    <a:pt x="86" y="267"/>
                    <a:pt x="86" y="268"/>
                    <a:pt x="87" y="268"/>
                  </a:cubicBezTo>
                  <a:cubicBezTo>
                    <a:pt x="87" y="268"/>
                    <a:pt x="87" y="269"/>
                    <a:pt x="86" y="269"/>
                  </a:cubicBezTo>
                  <a:cubicBezTo>
                    <a:pt x="87" y="269"/>
                    <a:pt x="85" y="271"/>
                    <a:pt x="87" y="271"/>
                  </a:cubicBezTo>
                  <a:cubicBezTo>
                    <a:pt x="86" y="271"/>
                    <a:pt x="86" y="273"/>
                    <a:pt x="86" y="273"/>
                  </a:cubicBezTo>
                  <a:cubicBezTo>
                    <a:pt x="86" y="274"/>
                    <a:pt x="84" y="273"/>
                    <a:pt x="85" y="274"/>
                  </a:cubicBezTo>
                  <a:cubicBezTo>
                    <a:pt x="81" y="274"/>
                    <a:pt x="77" y="275"/>
                    <a:pt x="73" y="275"/>
                  </a:cubicBezTo>
                  <a:cubicBezTo>
                    <a:pt x="72" y="275"/>
                    <a:pt x="72" y="274"/>
                    <a:pt x="71" y="274"/>
                  </a:cubicBezTo>
                  <a:cubicBezTo>
                    <a:pt x="70" y="274"/>
                    <a:pt x="69" y="275"/>
                    <a:pt x="68" y="275"/>
                  </a:cubicBezTo>
                  <a:cubicBezTo>
                    <a:pt x="67" y="275"/>
                    <a:pt x="67" y="274"/>
                    <a:pt x="66" y="274"/>
                  </a:cubicBezTo>
                  <a:cubicBezTo>
                    <a:pt x="65" y="274"/>
                    <a:pt x="64" y="275"/>
                    <a:pt x="63" y="274"/>
                  </a:cubicBezTo>
                  <a:cubicBezTo>
                    <a:pt x="63" y="274"/>
                    <a:pt x="63" y="275"/>
                    <a:pt x="62" y="275"/>
                  </a:cubicBezTo>
                  <a:cubicBezTo>
                    <a:pt x="62" y="275"/>
                    <a:pt x="61" y="275"/>
                    <a:pt x="61" y="275"/>
                  </a:cubicBezTo>
                  <a:cubicBezTo>
                    <a:pt x="60" y="275"/>
                    <a:pt x="60" y="275"/>
                    <a:pt x="59" y="275"/>
                  </a:cubicBezTo>
                  <a:cubicBezTo>
                    <a:pt x="59" y="275"/>
                    <a:pt x="59" y="275"/>
                    <a:pt x="58" y="274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7" y="274"/>
                    <a:pt x="57" y="275"/>
                    <a:pt x="57" y="275"/>
                  </a:cubicBezTo>
                  <a:cubicBezTo>
                    <a:pt x="56" y="275"/>
                    <a:pt x="55" y="274"/>
                    <a:pt x="54" y="274"/>
                  </a:cubicBezTo>
                  <a:cubicBezTo>
                    <a:pt x="53" y="274"/>
                    <a:pt x="53" y="274"/>
                    <a:pt x="52" y="274"/>
                  </a:cubicBezTo>
                  <a:cubicBezTo>
                    <a:pt x="51" y="275"/>
                    <a:pt x="49" y="274"/>
                    <a:pt x="48" y="273"/>
                  </a:cubicBezTo>
                  <a:cubicBezTo>
                    <a:pt x="47" y="273"/>
                    <a:pt x="47" y="273"/>
                    <a:pt x="47" y="274"/>
                  </a:cubicBezTo>
                  <a:cubicBezTo>
                    <a:pt x="46" y="273"/>
                    <a:pt x="44" y="273"/>
                    <a:pt x="42" y="272"/>
                  </a:cubicBezTo>
                  <a:cubicBezTo>
                    <a:pt x="41" y="272"/>
                    <a:pt x="40" y="272"/>
                    <a:pt x="39" y="272"/>
                  </a:cubicBezTo>
                  <a:cubicBezTo>
                    <a:pt x="39" y="271"/>
                    <a:pt x="38" y="271"/>
                    <a:pt x="36" y="270"/>
                  </a:cubicBezTo>
                  <a:cubicBezTo>
                    <a:pt x="36" y="270"/>
                    <a:pt x="38" y="270"/>
                    <a:pt x="36" y="269"/>
                  </a:cubicBezTo>
                  <a:cubicBezTo>
                    <a:pt x="35" y="268"/>
                    <a:pt x="36" y="270"/>
                    <a:pt x="35" y="270"/>
                  </a:cubicBezTo>
                  <a:cubicBezTo>
                    <a:pt x="33" y="269"/>
                    <a:pt x="32" y="268"/>
                    <a:pt x="31" y="267"/>
                  </a:cubicBezTo>
                  <a:cubicBezTo>
                    <a:pt x="30" y="267"/>
                    <a:pt x="30" y="267"/>
                    <a:pt x="29" y="266"/>
                  </a:cubicBezTo>
                  <a:cubicBezTo>
                    <a:pt x="28" y="266"/>
                    <a:pt x="28" y="265"/>
                    <a:pt x="27" y="265"/>
                  </a:cubicBezTo>
                  <a:cubicBezTo>
                    <a:pt x="27" y="265"/>
                    <a:pt x="28" y="265"/>
                    <a:pt x="29" y="265"/>
                  </a:cubicBezTo>
                  <a:cubicBezTo>
                    <a:pt x="28" y="263"/>
                    <a:pt x="26" y="264"/>
                    <a:pt x="26" y="264"/>
                  </a:cubicBezTo>
                  <a:cubicBezTo>
                    <a:pt x="24" y="263"/>
                    <a:pt x="27" y="264"/>
                    <a:pt x="26" y="263"/>
                  </a:cubicBezTo>
                  <a:cubicBezTo>
                    <a:pt x="25" y="262"/>
                    <a:pt x="25" y="263"/>
                    <a:pt x="24" y="263"/>
                  </a:cubicBezTo>
                  <a:cubicBezTo>
                    <a:pt x="23" y="262"/>
                    <a:pt x="22" y="261"/>
                    <a:pt x="22" y="260"/>
                  </a:cubicBezTo>
                  <a:cubicBezTo>
                    <a:pt x="21" y="259"/>
                    <a:pt x="22" y="260"/>
                    <a:pt x="22" y="259"/>
                  </a:cubicBezTo>
                  <a:cubicBezTo>
                    <a:pt x="22" y="259"/>
                    <a:pt x="22" y="259"/>
                    <a:pt x="21" y="258"/>
                  </a:cubicBezTo>
                  <a:cubicBezTo>
                    <a:pt x="21" y="257"/>
                    <a:pt x="22" y="261"/>
                    <a:pt x="20" y="258"/>
                  </a:cubicBezTo>
                  <a:cubicBezTo>
                    <a:pt x="18" y="256"/>
                    <a:pt x="20" y="258"/>
                    <a:pt x="20" y="257"/>
                  </a:cubicBezTo>
                  <a:cubicBezTo>
                    <a:pt x="20" y="256"/>
                    <a:pt x="20" y="256"/>
                    <a:pt x="19" y="255"/>
                  </a:cubicBezTo>
                  <a:cubicBezTo>
                    <a:pt x="19" y="254"/>
                    <a:pt x="18" y="256"/>
                    <a:pt x="17" y="256"/>
                  </a:cubicBezTo>
                  <a:cubicBezTo>
                    <a:pt x="16" y="254"/>
                    <a:pt x="16" y="254"/>
                    <a:pt x="16" y="254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6" y="253"/>
                    <a:pt x="16" y="253"/>
                    <a:pt x="17" y="252"/>
                  </a:cubicBezTo>
                  <a:cubicBezTo>
                    <a:pt x="16" y="252"/>
                    <a:pt x="16" y="250"/>
                    <a:pt x="15" y="251"/>
                  </a:cubicBezTo>
                  <a:cubicBezTo>
                    <a:pt x="13" y="249"/>
                    <a:pt x="13" y="247"/>
                    <a:pt x="14" y="246"/>
                  </a:cubicBezTo>
                  <a:cubicBezTo>
                    <a:pt x="14" y="246"/>
                    <a:pt x="12" y="245"/>
                    <a:pt x="13" y="244"/>
                  </a:cubicBezTo>
                  <a:cubicBezTo>
                    <a:pt x="12" y="243"/>
                    <a:pt x="12" y="246"/>
                    <a:pt x="12" y="243"/>
                  </a:cubicBezTo>
                  <a:cubicBezTo>
                    <a:pt x="11" y="243"/>
                    <a:pt x="11" y="244"/>
                    <a:pt x="11" y="244"/>
                  </a:cubicBezTo>
                  <a:cubicBezTo>
                    <a:pt x="11" y="244"/>
                    <a:pt x="9" y="241"/>
                    <a:pt x="11" y="241"/>
                  </a:cubicBezTo>
                  <a:cubicBezTo>
                    <a:pt x="11" y="240"/>
                    <a:pt x="10" y="240"/>
                    <a:pt x="9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0" y="238"/>
                    <a:pt x="9" y="237"/>
                    <a:pt x="9" y="237"/>
                  </a:cubicBezTo>
                  <a:cubicBezTo>
                    <a:pt x="9" y="236"/>
                    <a:pt x="9" y="235"/>
                    <a:pt x="10" y="235"/>
                  </a:cubicBezTo>
                  <a:cubicBezTo>
                    <a:pt x="8" y="235"/>
                    <a:pt x="8" y="232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7" y="230"/>
                    <a:pt x="8" y="227"/>
                    <a:pt x="7" y="225"/>
                  </a:cubicBezTo>
                  <a:cubicBezTo>
                    <a:pt x="8" y="224"/>
                    <a:pt x="9" y="224"/>
                    <a:pt x="10" y="222"/>
                  </a:cubicBezTo>
                  <a:cubicBezTo>
                    <a:pt x="10" y="221"/>
                    <a:pt x="9" y="221"/>
                    <a:pt x="9" y="220"/>
                  </a:cubicBezTo>
                  <a:cubicBezTo>
                    <a:pt x="8" y="221"/>
                    <a:pt x="8" y="219"/>
                    <a:pt x="7" y="221"/>
                  </a:cubicBezTo>
                  <a:cubicBezTo>
                    <a:pt x="7" y="220"/>
                    <a:pt x="7" y="218"/>
                    <a:pt x="6" y="219"/>
                  </a:cubicBezTo>
                  <a:cubicBezTo>
                    <a:pt x="5" y="214"/>
                    <a:pt x="6" y="208"/>
                    <a:pt x="6" y="205"/>
                  </a:cubicBezTo>
                  <a:cubicBezTo>
                    <a:pt x="7" y="205"/>
                    <a:pt x="6" y="207"/>
                    <a:pt x="6" y="208"/>
                  </a:cubicBezTo>
                  <a:cubicBezTo>
                    <a:pt x="6" y="210"/>
                    <a:pt x="6" y="211"/>
                    <a:pt x="6" y="212"/>
                  </a:cubicBezTo>
                  <a:cubicBezTo>
                    <a:pt x="7" y="211"/>
                    <a:pt x="7" y="210"/>
                    <a:pt x="7" y="210"/>
                  </a:cubicBezTo>
                  <a:cubicBezTo>
                    <a:pt x="8" y="208"/>
                    <a:pt x="6" y="209"/>
                    <a:pt x="6" y="207"/>
                  </a:cubicBezTo>
                  <a:cubicBezTo>
                    <a:pt x="7" y="208"/>
                    <a:pt x="7" y="208"/>
                    <a:pt x="7" y="208"/>
                  </a:cubicBezTo>
                  <a:cubicBezTo>
                    <a:pt x="7" y="206"/>
                    <a:pt x="7" y="205"/>
                    <a:pt x="8" y="204"/>
                  </a:cubicBezTo>
                  <a:cubicBezTo>
                    <a:pt x="8" y="204"/>
                    <a:pt x="7" y="204"/>
                    <a:pt x="7" y="20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0"/>
                    <a:pt x="8" y="201"/>
                    <a:pt x="9" y="200"/>
                  </a:cubicBezTo>
                  <a:cubicBezTo>
                    <a:pt x="9" y="199"/>
                    <a:pt x="8" y="200"/>
                    <a:pt x="8" y="199"/>
                  </a:cubicBezTo>
                  <a:cubicBezTo>
                    <a:pt x="8" y="198"/>
                    <a:pt x="8" y="197"/>
                    <a:pt x="7" y="197"/>
                  </a:cubicBezTo>
                  <a:cubicBezTo>
                    <a:pt x="8" y="195"/>
                    <a:pt x="8" y="192"/>
                    <a:pt x="8" y="191"/>
                  </a:cubicBezTo>
                  <a:cubicBezTo>
                    <a:pt x="9" y="192"/>
                    <a:pt x="8" y="194"/>
                    <a:pt x="8" y="196"/>
                  </a:cubicBezTo>
                  <a:cubicBezTo>
                    <a:pt x="8" y="197"/>
                    <a:pt x="8" y="197"/>
                    <a:pt x="9" y="197"/>
                  </a:cubicBezTo>
                  <a:cubicBezTo>
                    <a:pt x="9" y="196"/>
                    <a:pt x="9" y="196"/>
                    <a:pt x="8" y="196"/>
                  </a:cubicBezTo>
                  <a:cubicBezTo>
                    <a:pt x="9" y="195"/>
                    <a:pt x="8" y="194"/>
                    <a:pt x="9" y="192"/>
                  </a:cubicBezTo>
                  <a:cubicBezTo>
                    <a:pt x="9" y="192"/>
                    <a:pt x="9" y="192"/>
                    <a:pt x="10" y="192"/>
                  </a:cubicBezTo>
                  <a:cubicBezTo>
                    <a:pt x="10" y="189"/>
                    <a:pt x="10" y="186"/>
                    <a:pt x="10" y="182"/>
                  </a:cubicBezTo>
                  <a:cubicBezTo>
                    <a:pt x="11" y="181"/>
                    <a:pt x="11" y="183"/>
                    <a:pt x="12" y="182"/>
                  </a:cubicBezTo>
                  <a:cubicBezTo>
                    <a:pt x="12" y="181"/>
                    <a:pt x="10" y="182"/>
                    <a:pt x="11" y="180"/>
                  </a:cubicBezTo>
                  <a:cubicBezTo>
                    <a:pt x="11" y="180"/>
                    <a:pt x="12" y="181"/>
                    <a:pt x="12" y="182"/>
                  </a:cubicBezTo>
                  <a:cubicBezTo>
                    <a:pt x="13" y="182"/>
                    <a:pt x="13" y="180"/>
                    <a:pt x="11" y="180"/>
                  </a:cubicBezTo>
                  <a:cubicBezTo>
                    <a:pt x="12" y="179"/>
                    <a:pt x="11" y="179"/>
                    <a:pt x="11" y="179"/>
                  </a:cubicBezTo>
                  <a:cubicBezTo>
                    <a:pt x="12" y="173"/>
                    <a:pt x="14" y="163"/>
                    <a:pt x="14" y="158"/>
                  </a:cubicBezTo>
                  <a:cubicBezTo>
                    <a:pt x="14" y="157"/>
                    <a:pt x="14" y="158"/>
                    <a:pt x="14" y="158"/>
                  </a:cubicBezTo>
                  <a:cubicBezTo>
                    <a:pt x="13" y="157"/>
                    <a:pt x="14" y="156"/>
                    <a:pt x="13" y="155"/>
                  </a:cubicBezTo>
                  <a:cubicBezTo>
                    <a:pt x="14" y="154"/>
                    <a:pt x="14" y="156"/>
                    <a:pt x="15" y="155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5" y="153"/>
                    <a:pt x="15" y="153"/>
                    <a:pt x="15" y="154"/>
                  </a:cubicBezTo>
                  <a:cubicBezTo>
                    <a:pt x="15" y="154"/>
                    <a:pt x="15" y="155"/>
                    <a:pt x="16" y="155"/>
                  </a:cubicBezTo>
                  <a:cubicBezTo>
                    <a:pt x="16" y="154"/>
                    <a:pt x="17" y="153"/>
                    <a:pt x="17" y="152"/>
                  </a:cubicBezTo>
                  <a:cubicBezTo>
                    <a:pt x="16" y="151"/>
                    <a:pt x="15" y="150"/>
                    <a:pt x="14" y="149"/>
                  </a:cubicBezTo>
                  <a:cubicBezTo>
                    <a:pt x="15" y="148"/>
                    <a:pt x="15" y="148"/>
                    <a:pt x="16" y="148"/>
                  </a:cubicBezTo>
                  <a:cubicBezTo>
                    <a:pt x="15" y="146"/>
                    <a:pt x="16" y="144"/>
                    <a:pt x="16" y="141"/>
                  </a:cubicBezTo>
                  <a:cubicBezTo>
                    <a:pt x="16" y="141"/>
                    <a:pt x="16" y="141"/>
                    <a:pt x="17" y="141"/>
                  </a:cubicBezTo>
                  <a:cubicBezTo>
                    <a:pt x="17" y="140"/>
                    <a:pt x="16" y="140"/>
                    <a:pt x="16" y="140"/>
                  </a:cubicBezTo>
                  <a:cubicBezTo>
                    <a:pt x="16" y="139"/>
                    <a:pt x="16" y="137"/>
                    <a:pt x="16" y="135"/>
                  </a:cubicBezTo>
                  <a:cubicBezTo>
                    <a:pt x="16" y="133"/>
                    <a:pt x="16" y="130"/>
                    <a:pt x="16" y="127"/>
                  </a:cubicBezTo>
                  <a:cubicBezTo>
                    <a:pt x="16" y="126"/>
                    <a:pt x="16" y="125"/>
                    <a:pt x="17" y="125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3"/>
                    <a:pt x="16" y="123"/>
                    <a:pt x="17" y="122"/>
                  </a:cubicBezTo>
                  <a:cubicBezTo>
                    <a:pt x="15" y="120"/>
                    <a:pt x="16" y="116"/>
                    <a:pt x="16" y="112"/>
                  </a:cubicBezTo>
                  <a:cubicBezTo>
                    <a:pt x="16" y="111"/>
                    <a:pt x="16" y="113"/>
                    <a:pt x="17" y="112"/>
                  </a:cubicBezTo>
                  <a:cubicBezTo>
                    <a:pt x="17" y="111"/>
                    <a:pt x="15" y="111"/>
                    <a:pt x="15" y="109"/>
                  </a:cubicBezTo>
                  <a:cubicBezTo>
                    <a:pt x="16" y="110"/>
                    <a:pt x="16" y="110"/>
                    <a:pt x="17" y="110"/>
                  </a:cubicBezTo>
                  <a:cubicBezTo>
                    <a:pt x="17" y="109"/>
                    <a:pt x="16" y="109"/>
                    <a:pt x="17" y="108"/>
                  </a:cubicBezTo>
                  <a:cubicBezTo>
                    <a:pt x="17" y="108"/>
                    <a:pt x="17" y="109"/>
                    <a:pt x="18" y="109"/>
                  </a:cubicBezTo>
                  <a:cubicBezTo>
                    <a:pt x="18" y="108"/>
                    <a:pt x="16" y="108"/>
                    <a:pt x="17" y="106"/>
                  </a:cubicBezTo>
                  <a:cubicBezTo>
                    <a:pt x="18" y="106"/>
                    <a:pt x="18" y="106"/>
                    <a:pt x="18" y="107"/>
                  </a:cubicBezTo>
                  <a:cubicBezTo>
                    <a:pt x="19" y="107"/>
                    <a:pt x="17" y="106"/>
                    <a:pt x="17" y="105"/>
                  </a:cubicBezTo>
                  <a:cubicBezTo>
                    <a:pt x="18" y="105"/>
                    <a:pt x="17" y="104"/>
                    <a:pt x="18" y="104"/>
                  </a:cubicBezTo>
                  <a:cubicBezTo>
                    <a:pt x="17" y="103"/>
                    <a:pt x="15" y="102"/>
                    <a:pt x="16" y="101"/>
                  </a:cubicBezTo>
                  <a:cubicBezTo>
                    <a:pt x="16" y="101"/>
                    <a:pt x="17" y="101"/>
                    <a:pt x="17" y="102"/>
                  </a:cubicBezTo>
                  <a:cubicBezTo>
                    <a:pt x="18" y="102"/>
                    <a:pt x="17" y="102"/>
                    <a:pt x="17" y="103"/>
                  </a:cubicBezTo>
                  <a:cubicBezTo>
                    <a:pt x="19" y="103"/>
                    <a:pt x="18" y="101"/>
                    <a:pt x="17" y="100"/>
                  </a:cubicBezTo>
                  <a:cubicBezTo>
                    <a:pt x="18" y="100"/>
                    <a:pt x="19" y="101"/>
                    <a:pt x="19" y="101"/>
                  </a:cubicBezTo>
                  <a:cubicBezTo>
                    <a:pt x="19" y="100"/>
                    <a:pt x="18" y="100"/>
                    <a:pt x="18" y="99"/>
                  </a:cubicBezTo>
                  <a:cubicBezTo>
                    <a:pt x="18" y="98"/>
                    <a:pt x="19" y="98"/>
                    <a:pt x="19" y="98"/>
                  </a:cubicBezTo>
                  <a:cubicBezTo>
                    <a:pt x="19" y="99"/>
                    <a:pt x="21" y="103"/>
                    <a:pt x="20" y="104"/>
                  </a:cubicBezTo>
                  <a:cubicBezTo>
                    <a:pt x="20" y="105"/>
                    <a:pt x="20" y="104"/>
                    <a:pt x="21" y="104"/>
                  </a:cubicBezTo>
                  <a:cubicBezTo>
                    <a:pt x="21" y="106"/>
                    <a:pt x="21" y="108"/>
                    <a:pt x="21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2" y="111"/>
                    <a:pt x="21" y="112"/>
                    <a:pt x="22" y="113"/>
                  </a:cubicBezTo>
                  <a:cubicBezTo>
                    <a:pt x="22" y="114"/>
                    <a:pt x="22" y="115"/>
                    <a:pt x="22" y="116"/>
                  </a:cubicBezTo>
                  <a:cubicBezTo>
                    <a:pt x="22" y="117"/>
                    <a:pt x="23" y="118"/>
                    <a:pt x="23" y="119"/>
                  </a:cubicBezTo>
                  <a:cubicBezTo>
                    <a:pt x="22" y="119"/>
                    <a:pt x="22" y="121"/>
                    <a:pt x="22" y="122"/>
                  </a:cubicBezTo>
                  <a:cubicBezTo>
                    <a:pt x="23" y="122"/>
                    <a:pt x="23" y="120"/>
                    <a:pt x="24" y="120"/>
                  </a:cubicBezTo>
                  <a:cubicBezTo>
                    <a:pt x="25" y="120"/>
                    <a:pt x="24" y="120"/>
                    <a:pt x="24" y="121"/>
                  </a:cubicBezTo>
                  <a:cubicBezTo>
                    <a:pt x="24" y="122"/>
                    <a:pt x="25" y="121"/>
                    <a:pt x="25" y="122"/>
                  </a:cubicBezTo>
                  <a:cubicBezTo>
                    <a:pt x="25" y="120"/>
                    <a:pt x="24" y="119"/>
                    <a:pt x="24" y="118"/>
                  </a:cubicBezTo>
                  <a:cubicBezTo>
                    <a:pt x="24" y="116"/>
                    <a:pt x="23" y="114"/>
                    <a:pt x="23" y="113"/>
                  </a:cubicBezTo>
                  <a:cubicBezTo>
                    <a:pt x="23" y="111"/>
                    <a:pt x="23" y="110"/>
                    <a:pt x="23" y="109"/>
                  </a:cubicBezTo>
                  <a:cubicBezTo>
                    <a:pt x="23" y="109"/>
                    <a:pt x="25" y="109"/>
                    <a:pt x="25" y="110"/>
                  </a:cubicBezTo>
                  <a:cubicBezTo>
                    <a:pt x="26" y="110"/>
                    <a:pt x="25" y="108"/>
                    <a:pt x="25" y="108"/>
                  </a:cubicBezTo>
                  <a:cubicBezTo>
                    <a:pt x="25" y="108"/>
                    <a:pt x="24" y="108"/>
                    <a:pt x="24" y="109"/>
                  </a:cubicBezTo>
                  <a:cubicBezTo>
                    <a:pt x="24" y="109"/>
                    <a:pt x="24" y="107"/>
                    <a:pt x="24" y="106"/>
                  </a:cubicBezTo>
                  <a:cubicBezTo>
                    <a:pt x="24" y="106"/>
                    <a:pt x="25" y="106"/>
                    <a:pt x="25" y="106"/>
                  </a:cubicBezTo>
                  <a:cubicBezTo>
                    <a:pt x="25" y="105"/>
                    <a:pt x="23" y="106"/>
                    <a:pt x="24" y="104"/>
                  </a:cubicBezTo>
                  <a:cubicBezTo>
                    <a:pt x="25" y="105"/>
                    <a:pt x="24" y="105"/>
                    <a:pt x="25" y="104"/>
                  </a:cubicBezTo>
                  <a:cubicBezTo>
                    <a:pt x="25" y="103"/>
                    <a:pt x="24" y="104"/>
                    <a:pt x="25" y="104"/>
                  </a:cubicBezTo>
                  <a:cubicBezTo>
                    <a:pt x="24" y="104"/>
                    <a:pt x="24" y="103"/>
                    <a:pt x="24" y="103"/>
                  </a:cubicBezTo>
                  <a:cubicBezTo>
                    <a:pt x="24" y="102"/>
                    <a:pt x="24" y="102"/>
                    <a:pt x="26" y="102"/>
                  </a:cubicBezTo>
                  <a:cubicBezTo>
                    <a:pt x="25" y="101"/>
                    <a:pt x="24" y="101"/>
                    <a:pt x="24" y="99"/>
                  </a:cubicBezTo>
                  <a:cubicBezTo>
                    <a:pt x="24" y="98"/>
                    <a:pt x="26" y="98"/>
                    <a:pt x="25" y="97"/>
                  </a:cubicBezTo>
                  <a:cubicBezTo>
                    <a:pt x="25" y="96"/>
                    <a:pt x="24" y="95"/>
                    <a:pt x="23" y="96"/>
                  </a:cubicBezTo>
                  <a:cubicBezTo>
                    <a:pt x="23" y="94"/>
                    <a:pt x="22" y="93"/>
                    <a:pt x="21" y="93"/>
                  </a:cubicBezTo>
                  <a:cubicBezTo>
                    <a:pt x="21" y="92"/>
                    <a:pt x="22" y="92"/>
                    <a:pt x="21" y="92"/>
                  </a:cubicBezTo>
                  <a:cubicBezTo>
                    <a:pt x="22" y="91"/>
                    <a:pt x="22" y="92"/>
                    <a:pt x="22" y="93"/>
                  </a:cubicBezTo>
                  <a:cubicBezTo>
                    <a:pt x="23" y="92"/>
                    <a:pt x="23" y="92"/>
                    <a:pt x="24" y="91"/>
                  </a:cubicBezTo>
                  <a:cubicBezTo>
                    <a:pt x="23" y="90"/>
                    <a:pt x="23" y="90"/>
                    <a:pt x="23" y="89"/>
                  </a:cubicBezTo>
                  <a:cubicBezTo>
                    <a:pt x="24" y="88"/>
                    <a:pt x="24" y="90"/>
                    <a:pt x="24" y="89"/>
                  </a:cubicBezTo>
                  <a:cubicBezTo>
                    <a:pt x="25" y="89"/>
                    <a:pt x="24" y="88"/>
                    <a:pt x="24" y="89"/>
                  </a:cubicBezTo>
                  <a:cubicBezTo>
                    <a:pt x="24" y="88"/>
                    <a:pt x="23" y="87"/>
                    <a:pt x="23" y="86"/>
                  </a:cubicBezTo>
                  <a:cubicBezTo>
                    <a:pt x="22" y="86"/>
                    <a:pt x="22" y="86"/>
                    <a:pt x="21" y="86"/>
                  </a:cubicBezTo>
                  <a:cubicBezTo>
                    <a:pt x="22" y="87"/>
                    <a:pt x="22" y="88"/>
                    <a:pt x="22" y="89"/>
                  </a:cubicBezTo>
                  <a:cubicBezTo>
                    <a:pt x="21" y="89"/>
                    <a:pt x="22" y="90"/>
                    <a:pt x="20" y="91"/>
                  </a:cubicBezTo>
                  <a:cubicBezTo>
                    <a:pt x="20" y="87"/>
                    <a:pt x="18" y="81"/>
                    <a:pt x="18" y="77"/>
                  </a:cubicBezTo>
                  <a:cubicBezTo>
                    <a:pt x="19" y="77"/>
                    <a:pt x="18" y="78"/>
                    <a:pt x="18" y="78"/>
                  </a:cubicBezTo>
                  <a:cubicBezTo>
                    <a:pt x="19" y="81"/>
                    <a:pt x="20" y="85"/>
                    <a:pt x="20" y="88"/>
                  </a:cubicBezTo>
                  <a:cubicBezTo>
                    <a:pt x="21" y="87"/>
                    <a:pt x="20" y="85"/>
                    <a:pt x="21" y="85"/>
                  </a:cubicBezTo>
                  <a:cubicBezTo>
                    <a:pt x="21" y="84"/>
                    <a:pt x="20" y="85"/>
                    <a:pt x="20" y="83"/>
                  </a:cubicBezTo>
                  <a:cubicBezTo>
                    <a:pt x="20" y="83"/>
                    <a:pt x="20" y="83"/>
                    <a:pt x="20" y="82"/>
                  </a:cubicBezTo>
                  <a:cubicBezTo>
                    <a:pt x="21" y="81"/>
                    <a:pt x="20" y="81"/>
                    <a:pt x="20" y="81"/>
                  </a:cubicBezTo>
                  <a:cubicBezTo>
                    <a:pt x="19" y="81"/>
                    <a:pt x="20" y="81"/>
                    <a:pt x="20" y="81"/>
                  </a:cubicBezTo>
                  <a:cubicBezTo>
                    <a:pt x="20" y="80"/>
                    <a:pt x="19" y="80"/>
                    <a:pt x="19" y="80"/>
                  </a:cubicBezTo>
                  <a:cubicBezTo>
                    <a:pt x="19" y="79"/>
                    <a:pt x="19" y="77"/>
                    <a:pt x="18" y="76"/>
                  </a:cubicBezTo>
                  <a:cubicBezTo>
                    <a:pt x="18" y="75"/>
                    <a:pt x="19" y="75"/>
                    <a:pt x="19" y="75"/>
                  </a:cubicBezTo>
                  <a:cubicBezTo>
                    <a:pt x="18" y="74"/>
                    <a:pt x="18" y="76"/>
                    <a:pt x="18" y="75"/>
                  </a:cubicBezTo>
                  <a:cubicBezTo>
                    <a:pt x="17" y="75"/>
                    <a:pt x="18" y="75"/>
                    <a:pt x="18" y="74"/>
                  </a:cubicBezTo>
                  <a:cubicBezTo>
                    <a:pt x="18" y="73"/>
                    <a:pt x="17" y="74"/>
                    <a:pt x="17" y="74"/>
                  </a:cubicBezTo>
                  <a:cubicBezTo>
                    <a:pt x="16" y="71"/>
                    <a:pt x="15" y="69"/>
                    <a:pt x="15" y="67"/>
                  </a:cubicBezTo>
                  <a:cubicBezTo>
                    <a:pt x="14" y="67"/>
                    <a:pt x="15" y="66"/>
                    <a:pt x="15" y="66"/>
                  </a:cubicBezTo>
                  <a:cubicBezTo>
                    <a:pt x="15" y="66"/>
                    <a:pt x="14" y="65"/>
                    <a:pt x="14" y="64"/>
                  </a:cubicBezTo>
                  <a:cubicBezTo>
                    <a:pt x="14" y="64"/>
                    <a:pt x="14" y="63"/>
                    <a:pt x="13" y="63"/>
                  </a:cubicBezTo>
                  <a:cubicBezTo>
                    <a:pt x="14" y="62"/>
                    <a:pt x="13" y="62"/>
                    <a:pt x="14" y="62"/>
                  </a:cubicBezTo>
                  <a:cubicBezTo>
                    <a:pt x="12" y="60"/>
                    <a:pt x="13" y="56"/>
                    <a:pt x="11" y="54"/>
                  </a:cubicBezTo>
                  <a:cubicBezTo>
                    <a:pt x="12" y="54"/>
                    <a:pt x="12" y="55"/>
                    <a:pt x="13" y="55"/>
                  </a:cubicBezTo>
                  <a:cubicBezTo>
                    <a:pt x="13" y="56"/>
                    <a:pt x="13" y="57"/>
                    <a:pt x="13" y="58"/>
                  </a:cubicBezTo>
                  <a:cubicBezTo>
                    <a:pt x="14" y="58"/>
                    <a:pt x="15" y="58"/>
                    <a:pt x="15" y="59"/>
                  </a:cubicBezTo>
                  <a:cubicBezTo>
                    <a:pt x="15" y="58"/>
                    <a:pt x="14" y="57"/>
                    <a:pt x="13" y="56"/>
                  </a:cubicBezTo>
                  <a:cubicBezTo>
                    <a:pt x="14" y="56"/>
                    <a:pt x="13" y="54"/>
                    <a:pt x="14" y="54"/>
                  </a:cubicBezTo>
                  <a:cubicBezTo>
                    <a:pt x="13" y="54"/>
                    <a:pt x="13" y="55"/>
                    <a:pt x="12" y="54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1" y="52"/>
                    <a:pt x="12" y="53"/>
                    <a:pt x="12" y="54"/>
                  </a:cubicBezTo>
                  <a:cubicBezTo>
                    <a:pt x="11" y="53"/>
                    <a:pt x="10" y="51"/>
                    <a:pt x="10" y="50"/>
                  </a:cubicBezTo>
                  <a:cubicBezTo>
                    <a:pt x="10" y="50"/>
                    <a:pt x="10" y="49"/>
                    <a:pt x="10" y="49"/>
                  </a:cubicBezTo>
                  <a:cubicBezTo>
                    <a:pt x="10" y="48"/>
                    <a:pt x="10" y="48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ubicBezTo>
                    <a:pt x="10" y="45"/>
                    <a:pt x="10" y="45"/>
                    <a:pt x="9" y="45"/>
                  </a:cubicBezTo>
                  <a:cubicBezTo>
                    <a:pt x="9" y="44"/>
                    <a:pt x="10" y="44"/>
                    <a:pt x="9" y="43"/>
                  </a:cubicBezTo>
                  <a:cubicBezTo>
                    <a:pt x="9" y="42"/>
                    <a:pt x="9" y="42"/>
                    <a:pt x="10" y="42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10" y="40"/>
                    <a:pt x="10" y="41"/>
                    <a:pt x="10" y="41"/>
                  </a:cubicBezTo>
                  <a:cubicBezTo>
                    <a:pt x="10" y="41"/>
                    <a:pt x="11" y="40"/>
                    <a:pt x="11" y="40"/>
                  </a:cubicBezTo>
                  <a:cubicBezTo>
                    <a:pt x="11" y="39"/>
                    <a:pt x="11" y="38"/>
                    <a:pt x="10" y="38"/>
                  </a:cubicBezTo>
                  <a:cubicBezTo>
                    <a:pt x="10" y="38"/>
                    <a:pt x="11" y="36"/>
                    <a:pt x="10" y="36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9" y="37"/>
                    <a:pt x="9" y="37"/>
                    <a:pt x="9" y="38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41"/>
                    <a:pt x="8" y="41"/>
                    <a:pt x="7" y="42"/>
                  </a:cubicBezTo>
                  <a:cubicBezTo>
                    <a:pt x="6" y="42"/>
                    <a:pt x="8" y="41"/>
                    <a:pt x="7" y="40"/>
                  </a:cubicBezTo>
                  <a:cubicBezTo>
                    <a:pt x="6" y="40"/>
                    <a:pt x="6" y="41"/>
                    <a:pt x="6" y="41"/>
                  </a:cubicBezTo>
                  <a:cubicBezTo>
                    <a:pt x="6" y="42"/>
                    <a:pt x="5" y="39"/>
                    <a:pt x="5" y="42"/>
                  </a:cubicBezTo>
                  <a:cubicBezTo>
                    <a:pt x="4" y="42"/>
                    <a:pt x="4" y="41"/>
                    <a:pt x="4" y="40"/>
                  </a:cubicBezTo>
                  <a:cubicBezTo>
                    <a:pt x="5" y="39"/>
                    <a:pt x="5" y="38"/>
                    <a:pt x="4" y="38"/>
                  </a:cubicBezTo>
                  <a:cubicBezTo>
                    <a:pt x="4" y="39"/>
                    <a:pt x="3" y="40"/>
                    <a:pt x="3" y="43"/>
                  </a:cubicBezTo>
                  <a:cubicBezTo>
                    <a:pt x="3" y="44"/>
                    <a:pt x="3" y="42"/>
                    <a:pt x="4" y="43"/>
                  </a:cubicBezTo>
                  <a:cubicBezTo>
                    <a:pt x="4" y="44"/>
                    <a:pt x="3" y="44"/>
                    <a:pt x="2" y="45"/>
                  </a:cubicBezTo>
                  <a:cubicBezTo>
                    <a:pt x="3" y="46"/>
                    <a:pt x="3" y="47"/>
                    <a:pt x="3" y="47"/>
                  </a:cubicBezTo>
                  <a:cubicBezTo>
                    <a:pt x="2" y="47"/>
                    <a:pt x="2" y="46"/>
                    <a:pt x="2" y="46"/>
                  </a:cubicBezTo>
                  <a:cubicBezTo>
                    <a:pt x="2" y="45"/>
                    <a:pt x="2" y="45"/>
                    <a:pt x="2" y="44"/>
                  </a:cubicBezTo>
                  <a:cubicBezTo>
                    <a:pt x="2" y="42"/>
                    <a:pt x="2" y="41"/>
                    <a:pt x="2" y="39"/>
                  </a:cubicBezTo>
                  <a:cubicBezTo>
                    <a:pt x="2" y="40"/>
                    <a:pt x="2" y="41"/>
                    <a:pt x="3" y="40"/>
                  </a:cubicBezTo>
                  <a:cubicBezTo>
                    <a:pt x="3" y="39"/>
                    <a:pt x="2" y="39"/>
                    <a:pt x="2" y="37"/>
                  </a:cubicBezTo>
                  <a:cubicBezTo>
                    <a:pt x="2" y="37"/>
                    <a:pt x="2" y="37"/>
                    <a:pt x="2" y="38"/>
                  </a:cubicBezTo>
                  <a:cubicBezTo>
                    <a:pt x="1" y="36"/>
                    <a:pt x="1" y="34"/>
                    <a:pt x="0" y="33"/>
                  </a:cubicBezTo>
                  <a:cubicBezTo>
                    <a:pt x="0" y="32"/>
                    <a:pt x="1" y="32"/>
                    <a:pt x="1" y="31"/>
                  </a:cubicBezTo>
                  <a:cubicBezTo>
                    <a:pt x="2" y="30"/>
                    <a:pt x="2" y="29"/>
                    <a:pt x="2" y="29"/>
                  </a:cubicBezTo>
                  <a:cubicBezTo>
                    <a:pt x="2" y="28"/>
                    <a:pt x="3" y="27"/>
                    <a:pt x="3" y="26"/>
                  </a:cubicBezTo>
                  <a:cubicBezTo>
                    <a:pt x="4" y="26"/>
                    <a:pt x="4" y="27"/>
                    <a:pt x="3" y="28"/>
                  </a:cubicBezTo>
                  <a:cubicBezTo>
                    <a:pt x="4" y="28"/>
                    <a:pt x="5" y="26"/>
                    <a:pt x="5" y="25"/>
                  </a:cubicBezTo>
                  <a:cubicBezTo>
                    <a:pt x="6" y="25"/>
                    <a:pt x="7" y="24"/>
                    <a:pt x="8" y="24"/>
                  </a:cubicBezTo>
                  <a:cubicBezTo>
                    <a:pt x="8" y="22"/>
                    <a:pt x="6" y="23"/>
                    <a:pt x="5" y="24"/>
                  </a:cubicBezTo>
                  <a:cubicBezTo>
                    <a:pt x="5" y="24"/>
                    <a:pt x="6" y="22"/>
                    <a:pt x="6" y="22"/>
                  </a:cubicBezTo>
                  <a:cubicBezTo>
                    <a:pt x="6" y="23"/>
                    <a:pt x="8" y="22"/>
                    <a:pt x="9" y="22"/>
                  </a:cubicBezTo>
                  <a:cubicBezTo>
                    <a:pt x="9" y="21"/>
                    <a:pt x="9" y="20"/>
                    <a:pt x="10" y="19"/>
                  </a:cubicBezTo>
                  <a:cubicBezTo>
                    <a:pt x="10" y="18"/>
                    <a:pt x="11" y="17"/>
                    <a:pt x="12" y="16"/>
                  </a:cubicBezTo>
                  <a:cubicBezTo>
                    <a:pt x="13" y="15"/>
                    <a:pt x="13" y="16"/>
                    <a:pt x="14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3" y="15"/>
                    <a:pt x="14" y="14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6" y="12"/>
                    <a:pt x="17" y="11"/>
                    <a:pt x="19" y="10"/>
                  </a:cubicBezTo>
                  <a:cubicBezTo>
                    <a:pt x="20" y="10"/>
                    <a:pt x="21" y="10"/>
                    <a:pt x="23" y="9"/>
                  </a:cubicBezTo>
                  <a:cubicBezTo>
                    <a:pt x="22" y="9"/>
                    <a:pt x="22" y="9"/>
                    <a:pt x="21" y="9"/>
                  </a:cubicBezTo>
                  <a:cubicBezTo>
                    <a:pt x="22" y="8"/>
                    <a:pt x="27" y="7"/>
                    <a:pt x="29" y="6"/>
                  </a:cubicBezTo>
                  <a:cubicBezTo>
                    <a:pt x="30" y="6"/>
                    <a:pt x="30" y="7"/>
                    <a:pt x="31" y="6"/>
                  </a:cubicBezTo>
                  <a:cubicBezTo>
                    <a:pt x="32" y="6"/>
                    <a:pt x="31" y="6"/>
                    <a:pt x="31" y="6"/>
                  </a:cubicBezTo>
                  <a:cubicBezTo>
                    <a:pt x="32" y="5"/>
                    <a:pt x="33" y="5"/>
                    <a:pt x="34" y="5"/>
                  </a:cubicBezTo>
                  <a:cubicBezTo>
                    <a:pt x="35" y="4"/>
                    <a:pt x="36" y="4"/>
                    <a:pt x="37" y="4"/>
                  </a:cubicBezTo>
                  <a:cubicBezTo>
                    <a:pt x="37" y="5"/>
                    <a:pt x="38" y="5"/>
                    <a:pt x="39" y="5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9" y="3"/>
                    <a:pt x="39" y="4"/>
                    <a:pt x="39" y="4"/>
                  </a:cubicBezTo>
                  <a:cubicBezTo>
                    <a:pt x="40" y="4"/>
                    <a:pt x="41" y="3"/>
                    <a:pt x="42" y="4"/>
                  </a:cubicBezTo>
                  <a:cubicBezTo>
                    <a:pt x="41" y="5"/>
                    <a:pt x="39" y="4"/>
                    <a:pt x="37" y="5"/>
                  </a:cubicBezTo>
                  <a:cubicBezTo>
                    <a:pt x="36" y="6"/>
                    <a:pt x="37" y="6"/>
                    <a:pt x="36" y="7"/>
                  </a:cubicBezTo>
                  <a:cubicBezTo>
                    <a:pt x="36" y="6"/>
                    <a:pt x="35" y="6"/>
                    <a:pt x="34" y="6"/>
                  </a:cubicBezTo>
                  <a:cubicBezTo>
                    <a:pt x="34" y="6"/>
                    <a:pt x="32" y="7"/>
                    <a:pt x="32" y="7"/>
                  </a:cubicBezTo>
                  <a:cubicBezTo>
                    <a:pt x="32" y="7"/>
                    <a:pt x="31" y="7"/>
                    <a:pt x="31" y="8"/>
                  </a:cubicBezTo>
                  <a:cubicBezTo>
                    <a:pt x="30" y="8"/>
                    <a:pt x="30" y="7"/>
                    <a:pt x="29" y="7"/>
                  </a:cubicBezTo>
                  <a:cubicBezTo>
                    <a:pt x="28" y="8"/>
                    <a:pt x="27" y="6"/>
                    <a:pt x="26" y="7"/>
                  </a:cubicBezTo>
                  <a:cubicBezTo>
                    <a:pt x="26" y="9"/>
                    <a:pt x="29" y="8"/>
                    <a:pt x="28" y="10"/>
                  </a:cubicBezTo>
                  <a:cubicBezTo>
                    <a:pt x="27" y="9"/>
                    <a:pt x="25" y="9"/>
                    <a:pt x="25" y="8"/>
                  </a:cubicBezTo>
                  <a:cubicBezTo>
                    <a:pt x="23" y="9"/>
                    <a:pt x="23" y="10"/>
                    <a:pt x="25" y="9"/>
                  </a:cubicBezTo>
                  <a:cubicBezTo>
                    <a:pt x="25" y="10"/>
                    <a:pt x="24" y="10"/>
                    <a:pt x="24" y="10"/>
                  </a:cubicBezTo>
                  <a:cubicBezTo>
                    <a:pt x="22" y="10"/>
                    <a:pt x="22" y="10"/>
                    <a:pt x="20" y="10"/>
                  </a:cubicBezTo>
                  <a:cubicBezTo>
                    <a:pt x="20" y="11"/>
                    <a:pt x="21" y="12"/>
                    <a:pt x="21" y="11"/>
                  </a:cubicBezTo>
                  <a:cubicBezTo>
                    <a:pt x="21" y="12"/>
                    <a:pt x="19" y="12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2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3" y="10"/>
                    <a:pt x="24" y="11"/>
                    <a:pt x="25" y="10"/>
                  </a:cubicBezTo>
                  <a:cubicBezTo>
                    <a:pt x="25" y="11"/>
                    <a:pt x="24" y="11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6" y="11"/>
                    <a:pt x="26" y="11"/>
                    <a:pt x="27" y="11"/>
                  </a:cubicBezTo>
                  <a:cubicBezTo>
                    <a:pt x="27" y="11"/>
                    <a:pt x="27" y="10"/>
                    <a:pt x="28" y="10"/>
                  </a:cubicBezTo>
                  <a:cubicBezTo>
                    <a:pt x="29" y="9"/>
                    <a:pt x="28" y="9"/>
                    <a:pt x="28" y="8"/>
                  </a:cubicBezTo>
                  <a:cubicBezTo>
                    <a:pt x="30" y="8"/>
                    <a:pt x="30" y="9"/>
                    <a:pt x="31" y="9"/>
                  </a:cubicBezTo>
                  <a:cubicBezTo>
                    <a:pt x="33" y="8"/>
                    <a:pt x="32" y="8"/>
                    <a:pt x="33" y="7"/>
                  </a:cubicBezTo>
                  <a:cubicBezTo>
                    <a:pt x="34" y="7"/>
                    <a:pt x="34" y="8"/>
                    <a:pt x="35" y="8"/>
                  </a:cubicBezTo>
                  <a:cubicBezTo>
                    <a:pt x="35" y="7"/>
                    <a:pt x="38" y="6"/>
                    <a:pt x="39" y="6"/>
                  </a:cubicBezTo>
                  <a:cubicBezTo>
                    <a:pt x="39" y="7"/>
                    <a:pt x="41" y="6"/>
                    <a:pt x="42" y="6"/>
                  </a:cubicBezTo>
                  <a:cubicBezTo>
                    <a:pt x="43" y="6"/>
                    <a:pt x="42" y="4"/>
                    <a:pt x="44" y="4"/>
                  </a:cubicBezTo>
                  <a:cubicBezTo>
                    <a:pt x="44" y="5"/>
                    <a:pt x="44" y="5"/>
                    <a:pt x="43" y="5"/>
                  </a:cubicBezTo>
                  <a:cubicBezTo>
                    <a:pt x="43" y="6"/>
                    <a:pt x="45" y="5"/>
                    <a:pt x="45" y="5"/>
                  </a:cubicBezTo>
                  <a:cubicBezTo>
                    <a:pt x="45" y="5"/>
                    <a:pt x="45" y="4"/>
                    <a:pt x="44" y="4"/>
                  </a:cubicBezTo>
                  <a:cubicBezTo>
                    <a:pt x="43" y="3"/>
                    <a:pt x="42" y="4"/>
                    <a:pt x="43" y="3"/>
                  </a:cubicBezTo>
                  <a:cubicBezTo>
                    <a:pt x="42" y="3"/>
                    <a:pt x="41" y="3"/>
                    <a:pt x="39" y="4"/>
                  </a:cubicBezTo>
                  <a:cubicBezTo>
                    <a:pt x="40" y="2"/>
                    <a:pt x="42" y="3"/>
                    <a:pt x="44" y="3"/>
                  </a:cubicBezTo>
                  <a:cubicBezTo>
                    <a:pt x="45" y="2"/>
                    <a:pt x="47" y="2"/>
                    <a:pt x="50" y="2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2" y="4"/>
                    <a:pt x="53" y="4"/>
                    <a:pt x="55" y="4"/>
                  </a:cubicBezTo>
                  <a:cubicBezTo>
                    <a:pt x="55" y="5"/>
                    <a:pt x="54" y="5"/>
                    <a:pt x="53" y="5"/>
                  </a:cubicBezTo>
                  <a:cubicBezTo>
                    <a:pt x="54" y="6"/>
                    <a:pt x="55" y="4"/>
                    <a:pt x="56" y="4"/>
                  </a:cubicBezTo>
                  <a:cubicBezTo>
                    <a:pt x="57" y="4"/>
                    <a:pt x="57" y="5"/>
                    <a:pt x="58" y="5"/>
                  </a:cubicBezTo>
                  <a:cubicBezTo>
                    <a:pt x="59" y="5"/>
                    <a:pt x="58" y="4"/>
                    <a:pt x="57" y="4"/>
                  </a:cubicBezTo>
                  <a:cubicBezTo>
                    <a:pt x="58" y="2"/>
                    <a:pt x="58" y="4"/>
                    <a:pt x="59" y="5"/>
                  </a:cubicBezTo>
                  <a:cubicBezTo>
                    <a:pt x="61" y="4"/>
                    <a:pt x="60" y="3"/>
                    <a:pt x="60" y="3"/>
                  </a:cubicBezTo>
                  <a:cubicBezTo>
                    <a:pt x="62" y="3"/>
                    <a:pt x="60" y="4"/>
                    <a:pt x="61" y="4"/>
                  </a:cubicBezTo>
                  <a:cubicBezTo>
                    <a:pt x="61" y="3"/>
                    <a:pt x="63" y="4"/>
                    <a:pt x="63" y="3"/>
                  </a:cubicBezTo>
                  <a:cubicBezTo>
                    <a:pt x="64" y="3"/>
                    <a:pt x="66" y="3"/>
                    <a:pt x="65" y="3"/>
                  </a:cubicBezTo>
                  <a:cubicBezTo>
                    <a:pt x="66" y="3"/>
                    <a:pt x="68" y="4"/>
                    <a:pt x="68" y="3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9" y="5"/>
                    <a:pt x="69" y="3"/>
                    <a:pt x="69" y="3"/>
                  </a:cubicBezTo>
                  <a:cubicBezTo>
                    <a:pt x="70" y="4"/>
                    <a:pt x="70" y="3"/>
                    <a:pt x="72" y="3"/>
                  </a:cubicBezTo>
                  <a:cubicBezTo>
                    <a:pt x="72" y="4"/>
                    <a:pt x="71" y="4"/>
                    <a:pt x="71" y="5"/>
                  </a:cubicBezTo>
                  <a:cubicBezTo>
                    <a:pt x="64" y="4"/>
                    <a:pt x="61" y="5"/>
                    <a:pt x="55" y="5"/>
                  </a:cubicBezTo>
                  <a:cubicBezTo>
                    <a:pt x="55" y="6"/>
                    <a:pt x="55" y="6"/>
                    <a:pt x="56" y="6"/>
                  </a:cubicBezTo>
                  <a:cubicBezTo>
                    <a:pt x="55" y="6"/>
                    <a:pt x="53" y="7"/>
                    <a:pt x="52" y="7"/>
                  </a:cubicBezTo>
                  <a:cubicBezTo>
                    <a:pt x="52" y="7"/>
                    <a:pt x="52" y="6"/>
                    <a:pt x="51" y="6"/>
                  </a:cubicBezTo>
                  <a:cubicBezTo>
                    <a:pt x="51" y="6"/>
                    <a:pt x="50" y="7"/>
                    <a:pt x="50" y="7"/>
                  </a:cubicBezTo>
                  <a:cubicBezTo>
                    <a:pt x="50" y="6"/>
                    <a:pt x="51" y="6"/>
                    <a:pt x="49" y="6"/>
                  </a:cubicBezTo>
                  <a:cubicBezTo>
                    <a:pt x="49" y="4"/>
                    <a:pt x="51" y="5"/>
                    <a:pt x="53" y="5"/>
                  </a:cubicBezTo>
                  <a:cubicBezTo>
                    <a:pt x="51" y="4"/>
                    <a:pt x="49" y="3"/>
                    <a:pt x="46" y="4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4" y="3"/>
                    <a:pt x="45" y="4"/>
                    <a:pt x="46" y="5"/>
                  </a:cubicBezTo>
                  <a:cubicBezTo>
                    <a:pt x="48" y="5"/>
                    <a:pt x="47" y="4"/>
                    <a:pt x="48" y="4"/>
                  </a:cubicBezTo>
                  <a:cubicBezTo>
                    <a:pt x="48" y="5"/>
                    <a:pt x="47" y="7"/>
                    <a:pt x="49" y="7"/>
                  </a:cubicBezTo>
                  <a:cubicBezTo>
                    <a:pt x="46" y="7"/>
                    <a:pt x="43" y="9"/>
                    <a:pt x="39" y="9"/>
                  </a:cubicBezTo>
                  <a:cubicBezTo>
                    <a:pt x="38" y="10"/>
                    <a:pt x="35" y="10"/>
                    <a:pt x="33" y="11"/>
                  </a:cubicBezTo>
                  <a:cubicBezTo>
                    <a:pt x="32" y="11"/>
                    <a:pt x="33" y="12"/>
                    <a:pt x="32" y="12"/>
                  </a:cubicBezTo>
                  <a:cubicBezTo>
                    <a:pt x="31" y="12"/>
                    <a:pt x="31" y="11"/>
                    <a:pt x="30" y="10"/>
                  </a:cubicBezTo>
                  <a:cubicBezTo>
                    <a:pt x="29" y="11"/>
                    <a:pt x="29" y="11"/>
                    <a:pt x="27" y="12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2"/>
                    <a:pt x="29" y="12"/>
                    <a:pt x="30" y="11"/>
                  </a:cubicBezTo>
                  <a:cubicBezTo>
                    <a:pt x="32" y="12"/>
                    <a:pt x="29" y="14"/>
                    <a:pt x="27" y="14"/>
                  </a:cubicBezTo>
                  <a:cubicBezTo>
                    <a:pt x="27" y="14"/>
                    <a:pt x="27" y="13"/>
                    <a:pt x="27" y="13"/>
                  </a:cubicBezTo>
                  <a:cubicBezTo>
                    <a:pt x="27" y="13"/>
                    <a:pt x="25" y="14"/>
                    <a:pt x="26" y="15"/>
                  </a:cubicBezTo>
                  <a:cubicBezTo>
                    <a:pt x="25" y="15"/>
                    <a:pt x="24" y="15"/>
                    <a:pt x="24" y="16"/>
                  </a:cubicBezTo>
                  <a:cubicBezTo>
                    <a:pt x="23" y="16"/>
                    <a:pt x="22" y="17"/>
                    <a:pt x="21" y="17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5" y="23"/>
                    <a:pt x="13" y="25"/>
                    <a:pt x="12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1" y="29"/>
                    <a:pt x="11" y="30"/>
                    <a:pt x="11" y="31"/>
                  </a:cubicBezTo>
                  <a:cubicBezTo>
                    <a:pt x="10" y="31"/>
                    <a:pt x="10" y="32"/>
                    <a:pt x="10" y="33"/>
                  </a:cubicBezTo>
                  <a:cubicBezTo>
                    <a:pt x="10" y="33"/>
                    <a:pt x="10" y="34"/>
                    <a:pt x="10" y="35"/>
                  </a:cubicBezTo>
                  <a:cubicBezTo>
                    <a:pt x="10" y="35"/>
                    <a:pt x="11" y="34"/>
                    <a:pt x="11" y="34"/>
                  </a:cubicBezTo>
                  <a:cubicBezTo>
                    <a:pt x="11" y="33"/>
                    <a:pt x="12" y="33"/>
                    <a:pt x="12" y="33"/>
                  </a:cubicBezTo>
                  <a:cubicBezTo>
                    <a:pt x="12" y="31"/>
                    <a:pt x="14" y="29"/>
                    <a:pt x="15" y="29"/>
                  </a:cubicBezTo>
                  <a:cubicBezTo>
                    <a:pt x="15" y="29"/>
                    <a:pt x="15" y="28"/>
                    <a:pt x="15" y="28"/>
                  </a:cubicBezTo>
                  <a:cubicBezTo>
                    <a:pt x="15" y="27"/>
                    <a:pt x="15" y="27"/>
                    <a:pt x="16" y="26"/>
                  </a:cubicBezTo>
                  <a:cubicBezTo>
                    <a:pt x="15" y="25"/>
                    <a:pt x="15" y="26"/>
                    <a:pt x="14" y="25"/>
                  </a:cubicBezTo>
                  <a:cubicBezTo>
                    <a:pt x="16" y="23"/>
                    <a:pt x="16" y="26"/>
                    <a:pt x="17" y="26"/>
                  </a:cubicBezTo>
                  <a:cubicBezTo>
                    <a:pt x="17" y="26"/>
                    <a:pt x="18" y="25"/>
                    <a:pt x="19" y="24"/>
                  </a:cubicBezTo>
                  <a:cubicBezTo>
                    <a:pt x="20" y="24"/>
                    <a:pt x="18" y="24"/>
                    <a:pt x="18" y="23"/>
                  </a:cubicBezTo>
                  <a:cubicBezTo>
                    <a:pt x="18" y="23"/>
                    <a:pt x="18" y="25"/>
                    <a:pt x="16" y="25"/>
                  </a:cubicBezTo>
                  <a:cubicBezTo>
                    <a:pt x="16" y="24"/>
                    <a:pt x="17" y="24"/>
                    <a:pt x="16" y="23"/>
                  </a:cubicBezTo>
                  <a:cubicBezTo>
                    <a:pt x="19" y="22"/>
                    <a:pt x="21" y="19"/>
                    <a:pt x="25" y="17"/>
                  </a:cubicBezTo>
                  <a:cubicBezTo>
                    <a:pt x="26" y="17"/>
                    <a:pt x="25" y="17"/>
                    <a:pt x="24" y="18"/>
                  </a:cubicBezTo>
                  <a:cubicBezTo>
                    <a:pt x="24" y="18"/>
                    <a:pt x="23" y="19"/>
                    <a:pt x="24" y="19"/>
                  </a:cubicBezTo>
                  <a:cubicBezTo>
                    <a:pt x="24" y="20"/>
                    <a:pt x="25" y="19"/>
                    <a:pt x="26" y="18"/>
                  </a:cubicBezTo>
                  <a:cubicBezTo>
                    <a:pt x="27" y="18"/>
                    <a:pt x="26" y="17"/>
                    <a:pt x="27" y="17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9" y="17"/>
                    <a:pt x="28" y="16"/>
                    <a:pt x="29" y="17"/>
                  </a:cubicBezTo>
                  <a:cubicBezTo>
                    <a:pt x="30" y="17"/>
                    <a:pt x="31" y="17"/>
                    <a:pt x="31" y="16"/>
                  </a:cubicBezTo>
                  <a:cubicBezTo>
                    <a:pt x="31" y="16"/>
                    <a:pt x="30" y="16"/>
                    <a:pt x="30" y="15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2" y="16"/>
                    <a:pt x="32" y="15"/>
                    <a:pt x="32" y="15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4"/>
                    <a:pt x="32" y="14"/>
                    <a:pt x="32" y="14"/>
                  </a:cubicBezTo>
                  <a:cubicBezTo>
                    <a:pt x="33" y="14"/>
                    <a:pt x="32" y="13"/>
                    <a:pt x="33" y="13"/>
                  </a:cubicBezTo>
                  <a:cubicBezTo>
                    <a:pt x="35" y="12"/>
                    <a:pt x="37" y="12"/>
                    <a:pt x="39" y="12"/>
                  </a:cubicBezTo>
                  <a:cubicBezTo>
                    <a:pt x="38" y="13"/>
                    <a:pt x="37" y="12"/>
                    <a:pt x="36" y="12"/>
                  </a:cubicBezTo>
                  <a:cubicBezTo>
                    <a:pt x="36" y="13"/>
                    <a:pt x="37" y="13"/>
                    <a:pt x="38" y="13"/>
                  </a:cubicBezTo>
                  <a:cubicBezTo>
                    <a:pt x="38" y="13"/>
                    <a:pt x="39" y="13"/>
                    <a:pt x="40" y="14"/>
                  </a:cubicBezTo>
                  <a:cubicBezTo>
                    <a:pt x="41" y="13"/>
                    <a:pt x="39" y="13"/>
                    <a:pt x="39" y="12"/>
                  </a:cubicBezTo>
                  <a:cubicBezTo>
                    <a:pt x="41" y="11"/>
                    <a:pt x="41" y="14"/>
                    <a:pt x="42" y="14"/>
                  </a:cubicBezTo>
                  <a:cubicBezTo>
                    <a:pt x="43" y="14"/>
                    <a:pt x="44" y="14"/>
                    <a:pt x="45" y="14"/>
                  </a:cubicBezTo>
                  <a:cubicBezTo>
                    <a:pt x="46" y="14"/>
                    <a:pt x="45" y="13"/>
                    <a:pt x="46" y="13"/>
                  </a:cubicBezTo>
                  <a:cubicBezTo>
                    <a:pt x="47" y="12"/>
                    <a:pt x="47" y="14"/>
                    <a:pt x="49" y="13"/>
                  </a:cubicBezTo>
                  <a:cubicBezTo>
                    <a:pt x="49" y="15"/>
                    <a:pt x="50" y="15"/>
                    <a:pt x="50" y="16"/>
                  </a:cubicBezTo>
                  <a:cubicBezTo>
                    <a:pt x="49" y="15"/>
                    <a:pt x="48" y="17"/>
                    <a:pt x="47" y="17"/>
                  </a:cubicBezTo>
                  <a:cubicBezTo>
                    <a:pt x="48" y="18"/>
                    <a:pt x="48" y="17"/>
                    <a:pt x="49" y="17"/>
                  </a:cubicBezTo>
                  <a:cubicBezTo>
                    <a:pt x="49" y="18"/>
                    <a:pt x="49" y="18"/>
                    <a:pt x="49" y="19"/>
                  </a:cubicBezTo>
                  <a:cubicBezTo>
                    <a:pt x="48" y="19"/>
                    <a:pt x="48" y="19"/>
                    <a:pt x="48" y="18"/>
                  </a:cubicBezTo>
                  <a:cubicBezTo>
                    <a:pt x="47" y="18"/>
                    <a:pt x="47" y="19"/>
                    <a:pt x="47" y="18"/>
                  </a:cubicBezTo>
                  <a:cubicBezTo>
                    <a:pt x="46" y="18"/>
                    <a:pt x="46" y="18"/>
                    <a:pt x="47" y="18"/>
                  </a:cubicBezTo>
                  <a:cubicBezTo>
                    <a:pt x="47" y="17"/>
                    <a:pt x="47" y="16"/>
                    <a:pt x="47" y="16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5" y="16"/>
                    <a:pt x="45" y="15"/>
                    <a:pt x="45" y="14"/>
                  </a:cubicBezTo>
                  <a:cubicBezTo>
                    <a:pt x="44" y="14"/>
                    <a:pt x="45" y="16"/>
                    <a:pt x="44" y="16"/>
                  </a:cubicBezTo>
                  <a:cubicBezTo>
                    <a:pt x="44" y="17"/>
                    <a:pt x="45" y="16"/>
                    <a:pt x="45" y="17"/>
                  </a:cubicBezTo>
                  <a:cubicBezTo>
                    <a:pt x="44" y="17"/>
                    <a:pt x="43" y="18"/>
                    <a:pt x="43" y="17"/>
                  </a:cubicBezTo>
                  <a:cubicBezTo>
                    <a:pt x="43" y="17"/>
                    <a:pt x="43" y="18"/>
                    <a:pt x="41" y="18"/>
                  </a:cubicBezTo>
                  <a:cubicBezTo>
                    <a:pt x="42" y="17"/>
                    <a:pt x="41" y="16"/>
                    <a:pt x="40" y="17"/>
                  </a:cubicBezTo>
                  <a:cubicBezTo>
                    <a:pt x="39" y="16"/>
                    <a:pt x="40" y="16"/>
                    <a:pt x="39" y="15"/>
                  </a:cubicBezTo>
                  <a:cubicBezTo>
                    <a:pt x="39" y="16"/>
                    <a:pt x="39" y="16"/>
                    <a:pt x="38" y="16"/>
                  </a:cubicBezTo>
                  <a:cubicBezTo>
                    <a:pt x="38" y="16"/>
                    <a:pt x="38" y="16"/>
                    <a:pt x="37" y="16"/>
                  </a:cubicBezTo>
                  <a:cubicBezTo>
                    <a:pt x="37" y="15"/>
                    <a:pt x="37" y="14"/>
                    <a:pt x="37" y="14"/>
                  </a:cubicBezTo>
                  <a:cubicBezTo>
                    <a:pt x="36" y="14"/>
                    <a:pt x="36" y="15"/>
                    <a:pt x="35" y="15"/>
                  </a:cubicBezTo>
                  <a:cubicBezTo>
                    <a:pt x="34" y="14"/>
                    <a:pt x="36" y="14"/>
                    <a:pt x="35" y="13"/>
                  </a:cubicBezTo>
                  <a:cubicBezTo>
                    <a:pt x="34" y="13"/>
                    <a:pt x="35" y="14"/>
                    <a:pt x="34" y="15"/>
                  </a:cubicBezTo>
                  <a:cubicBezTo>
                    <a:pt x="34" y="15"/>
                    <a:pt x="34" y="13"/>
                    <a:pt x="33" y="14"/>
                  </a:cubicBezTo>
                  <a:cubicBezTo>
                    <a:pt x="32" y="14"/>
                    <a:pt x="33" y="15"/>
                    <a:pt x="32" y="16"/>
                  </a:cubicBezTo>
                  <a:cubicBezTo>
                    <a:pt x="33" y="16"/>
                    <a:pt x="33" y="15"/>
                    <a:pt x="34" y="15"/>
                  </a:cubicBezTo>
                  <a:cubicBezTo>
                    <a:pt x="34" y="16"/>
                    <a:pt x="35" y="15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7"/>
                    <a:pt x="36" y="16"/>
                    <a:pt x="36" y="17"/>
                  </a:cubicBezTo>
                  <a:cubicBezTo>
                    <a:pt x="36" y="17"/>
                    <a:pt x="36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4" y="19"/>
                    <a:pt x="36" y="18"/>
                    <a:pt x="37" y="18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7" y="19"/>
                    <a:pt x="37" y="20"/>
                    <a:pt x="36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8" y="21"/>
                    <a:pt x="38" y="20"/>
                    <a:pt x="39" y="21"/>
                  </a:cubicBezTo>
                  <a:cubicBezTo>
                    <a:pt x="39" y="22"/>
                    <a:pt x="36" y="22"/>
                    <a:pt x="35" y="23"/>
                  </a:cubicBezTo>
                  <a:cubicBezTo>
                    <a:pt x="34" y="23"/>
                    <a:pt x="33" y="24"/>
                    <a:pt x="32" y="24"/>
                  </a:cubicBezTo>
                  <a:cubicBezTo>
                    <a:pt x="32" y="24"/>
                    <a:pt x="33" y="23"/>
                    <a:pt x="33" y="23"/>
                  </a:cubicBezTo>
                  <a:cubicBezTo>
                    <a:pt x="32" y="23"/>
                    <a:pt x="32" y="24"/>
                    <a:pt x="32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4"/>
                    <a:pt x="30" y="25"/>
                    <a:pt x="30" y="25"/>
                  </a:cubicBezTo>
                  <a:cubicBezTo>
                    <a:pt x="29" y="26"/>
                    <a:pt x="29" y="25"/>
                    <a:pt x="28" y="26"/>
                  </a:cubicBezTo>
                  <a:cubicBezTo>
                    <a:pt x="28" y="26"/>
                    <a:pt x="28" y="26"/>
                    <a:pt x="27" y="27"/>
                  </a:cubicBezTo>
                  <a:cubicBezTo>
                    <a:pt x="27" y="27"/>
                    <a:pt x="27" y="27"/>
                    <a:pt x="26" y="27"/>
                  </a:cubicBezTo>
                  <a:cubicBezTo>
                    <a:pt x="25" y="26"/>
                    <a:pt x="26" y="25"/>
                    <a:pt x="28" y="24"/>
                  </a:cubicBezTo>
                  <a:cubicBezTo>
                    <a:pt x="27" y="24"/>
                    <a:pt x="26" y="24"/>
                    <a:pt x="25" y="25"/>
                  </a:cubicBezTo>
                  <a:cubicBezTo>
                    <a:pt x="24" y="26"/>
                    <a:pt x="25" y="25"/>
                    <a:pt x="26" y="26"/>
                  </a:cubicBezTo>
                  <a:cubicBezTo>
                    <a:pt x="25" y="26"/>
                    <a:pt x="25" y="27"/>
                    <a:pt x="25" y="27"/>
                  </a:cubicBezTo>
                  <a:cubicBezTo>
                    <a:pt x="25" y="27"/>
                    <a:pt x="24" y="28"/>
                    <a:pt x="25" y="28"/>
                  </a:cubicBezTo>
                  <a:cubicBezTo>
                    <a:pt x="25" y="29"/>
                    <a:pt x="25" y="27"/>
                    <a:pt x="26" y="28"/>
                  </a:cubicBezTo>
                  <a:cubicBezTo>
                    <a:pt x="25" y="29"/>
                    <a:pt x="24" y="29"/>
                    <a:pt x="23" y="31"/>
                  </a:cubicBezTo>
                  <a:cubicBezTo>
                    <a:pt x="23" y="31"/>
                    <a:pt x="23" y="31"/>
                    <a:pt x="23" y="32"/>
                  </a:cubicBezTo>
                  <a:cubicBezTo>
                    <a:pt x="22" y="33"/>
                    <a:pt x="21" y="34"/>
                    <a:pt x="21" y="35"/>
                  </a:cubicBezTo>
                  <a:cubicBezTo>
                    <a:pt x="20" y="37"/>
                    <a:pt x="19" y="39"/>
                    <a:pt x="19" y="41"/>
                  </a:cubicBezTo>
                  <a:cubicBezTo>
                    <a:pt x="19" y="41"/>
                    <a:pt x="18" y="40"/>
                    <a:pt x="18" y="41"/>
                  </a:cubicBezTo>
                  <a:cubicBezTo>
                    <a:pt x="18" y="41"/>
                    <a:pt x="19" y="41"/>
                    <a:pt x="18" y="42"/>
                  </a:cubicBezTo>
                  <a:cubicBezTo>
                    <a:pt x="17" y="41"/>
                    <a:pt x="18" y="41"/>
                    <a:pt x="18" y="42"/>
                  </a:cubicBezTo>
                  <a:cubicBezTo>
                    <a:pt x="18" y="42"/>
                    <a:pt x="19" y="43"/>
                    <a:pt x="18" y="44"/>
                  </a:cubicBezTo>
                  <a:cubicBezTo>
                    <a:pt x="18" y="44"/>
                    <a:pt x="19" y="44"/>
                    <a:pt x="19" y="44"/>
                  </a:cubicBezTo>
                  <a:cubicBezTo>
                    <a:pt x="19" y="44"/>
                    <a:pt x="19" y="45"/>
                    <a:pt x="19" y="46"/>
                  </a:cubicBezTo>
                  <a:cubicBezTo>
                    <a:pt x="19" y="46"/>
                    <a:pt x="19" y="47"/>
                    <a:pt x="19" y="47"/>
                  </a:cubicBezTo>
                  <a:cubicBezTo>
                    <a:pt x="19" y="48"/>
                    <a:pt x="20" y="47"/>
                    <a:pt x="20" y="48"/>
                  </a:cubicBezTo>
                  <a:cubicBezTo>
                    <a:pt x="19" y="49"/>
                    <a:pt x="18" y="48"/>
                    <a:pt x="18" y="47"/>
                  </a:cubicBezTo>
                  <a:cubicBezTo>
                    <a:pt x="17" y="47"/>
                    <a:pt x="18" y="48"/>
                    <a:pt x="18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9"/>
                    <a:pt x="20" y="50"/>
                    <a:pt x="20" y="51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2" y="56"/>
                    <a:pt x="22" y="58"/>
                    <a:pt x="23" y="60"/>
                  </a:cubicBezTo>
                  <a:cubicBezTo>
                    <a:pt x="24" y="63"/>
                    <a:pt x="25" y="67"/>
                    <a:pt x="26" y="71"/>
                  </a:cubicBezTo>
                  <a:cubicBezTo>
                    <a:pt x="26" y="73"/>
                    <a:pt x="27" y="75"/>
                    <a:pt x="27" y="77"/>
                  </a:cubicBezTo>
                  <a:cubicBezTo>
                    <a:pt x="27" y="79"/>
                    <a:pt x="28" y="81"/>
                    <a:pt x="28" y="83"/>
                  </a:cubicBezTo>
                  <a:cubicBezTo>
                    <a:pt x="28" y="85"/>
                    <a:pt x="29" y="87"/>
                    <a:pt x="29" y="89"/>
                  </a:cubicBezTo>
                  <a:cubicBezTo>
                    <a:pt x="29" y="91"/>
                    <a:pt x="30" y="92"/>
                    <a:pt x="30" y="94"/>
                  </a:cubicBezTo>
                  <a:cubicBezTo>
                    <a:pt x="30" y="97"/>
                    <a:pt x="31" y="99"/>
                    <a:pt x="31" y="102"/>
                  </a:cubicBezTo>
                  <a:cubicBezTo>
                    <a:pt x="31" y="102"/>
                    <a:pt x="31" y="102"/>
                    <a:pt x="31" y="103"/>
                  </a:cubicBezTo>
                  <a:cubicBezTo>
                    <a:pt x="32" y="104"/>
                    <a:pt x="32" y="106"/>
                    <a:pt x="32" y="108"/>
                  </a:cubicBezTo>
                  <a:cubicBezTo>
                    <a:pt x="32" y="109"/>
                    <a:pt x="32" y="110"/>
                    <a:pt x="32" y="111"/>
                  </a:cubicBezTo>
                  <a:cubicBezTo>
                    <a:pt x="32" y="112"/>
                    <a:pt x="33" y="114"/>
                    <a:pt x="33" y="115"/>
                  </a:cubicBezTo>
                  <a:cubicBezTo>
                    <a:pt x="33" y="117"/>
                    <a:pt x="33" y="119"/>
                    <a:pt x="33" y="120"/>
                  </a:cubicBezTo>
                  <a:cubicBezTo>
                    <a:pt x="33" y="122"/>
                    <a:pt x="35" y="124"/>
                    <a:pt x="34" y="126"/>
                  </a:cubicBezTo>
                  <a:cubicBezTo>
                    <a:pt x="34" y="128"/>
                    <a:pt x="34" y="129"/>
                    <a:pt x="34" y="130"/>
                  </a:cubicBezTo>
                  <a:cubicBezTo>
                    <a:pt x="34" y="130"/>
                    <a:pt x="34" y="130"/>
                    <a:pt x="35" y="130"/>
                  </a:cubicBezTo>
                  <a:cubicBezTo>
                    <a:pt x="34" y="132"/>
                    <a:pt x="35" y="134"/>
                    <a:pt x="35" y="137"/>
                  </a:cubicBezTo>
                  <a:cubicBezTo>
                    <a:pt x="34" y="137"/>
                    <a:pt x="34" y="137"/>
                    <a:pt x="34" y="136"/>
                  </a:cubicBezTo>
                  <a:cubicBezTo>
                    <a:pt x="34" y="138"/>
                    <a:pt x="35" y="137"/>
                    <a:pt x="35" y="138"/>
                  </a:cubicBezTo>
                  <a:cubicBezTo>
                    <a:pt x="35" y="139"/>
                    <a:pt x="34" y="138"/>
                    <a:pt x="34" y="138"/>
                  </a:cubicBezTo>
                  <a:cubicBezTo>
                    <a:pt x="34" y="139"/>
                    <a:pt x="34" y="140"/>
                    <a:pt x="34" y="141"/>
                  </a:cubicBezTo>
                  <a:cubicBezTo>
                    <a:pt x="34" y="142"/>
                    <a:pt x="34" y="142"/>
                    <a:pt x="34" y="144"/>
                  </a:cubicBezTo>
                  <a:cubicBezTo>
                    <a:pt x="34" y="144"/>
                    <a:pt x="34" y="145"/>
                    <a:pt x="34" y="145"/>
                  </a:cubicBezTo>
                  <a:cubicBezTo>
                    <a:pt x="34" y="146"/>
                    <a:pt x="35" y="147"/>
                    <a:pt x="35" y="149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1"/>
                    <a:pt x="35" y="151"/>
                    <a:pt x="34" y="152"/>
                  </a:cubicBezTo>
                  <a:cubicBezTo>
                    <a:pt x="34" y="153"/>
                    <a:pt x="34" y="154"/>
                    <a:pt x="34" y="155"/>
                  </a:cubicBezTo>
                  <a:cubicBezTo>
                    <a:pt x="35" y="156"/>
                    <a:pt x="35" y="157"/>
                    <a:pt x="35" y="158"/>
                  </a:cubicBezTo>
                  <a:cubicBezTo>
                    <a:pt x="35" y="158"/>
                    <a:pt x="34" y="159"/>
                    <a:pt x="34" y="159"/>
                  </a:cubicBezTo>
                  <a:cubicBezTo>
                    <a:pt x="34" y="159"/>
                    <a:pt x="35" y="160"/>
                    <a:pt x="34" y="160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4" y="162"/>
                    <a:pt x="34" y="162"/>
                  </a:cubicBezTo>
                  <a:cubicBezTo>
                    <a:pt x="34" y="164"/>
                    <a:pt x="33" y="166"/>
                    <a:pt x="33" y="167"/>
                  </a:cubicBezTo>
                  <a:cubicBezTo>
                    <a:pt x="33" y="168"/>
                    <a:pt x="33" y="168"/>
                    <a:pt x="33" y="169"/>
                  </a:cubicBezTo>
                  <a:cubicBezTo>
                    <a:pt x="33" y="169"/>
                    <a:pt x="33" y="169"/>
                    <a:pt x="33" y="170"/>
                  </a:cubicBezTo>
                  <a:cubicBezTo>
                    <a:pt x="33" y="171"/>
                    <a:pt x="33" y="172"/>
                    <a:pt x="33" y="173"/>
                  </a:cubicBezTo>
                  <a:cubicBezTo>
                    <a:pt x="32" y="174"/>
                    <a:pt x="33" y="175"/>
                    <a:pt x="33" y="175"/>
                  </a:cubicBezTo>
                  <a:cubicBezTo>
                    <a:pt x="33" y="176"/>
                    <a:pt x="32" y="176"/>
                    <a:pt x="32" y="177"/>
                  </a:cubicBezTo>
                  <a:cubicBezTo>
                    <a:pt x="32" y="179"/>
                    <a:pt x="32" y="182"/>
                    <a:pt x="32" y="184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1" y="187"/>
                    <a:pt x="32" y="189"/>
                    <a:pt x="31" y="191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1" y="193"/>
                    <a:pt x="31" y="195"/>
                    <a:pt x="31" y="197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198"/>
                    <a:pt x="30" y="198"/>
                    <a:pt x="31" y="198"/>
                  </a:cubicBezTo>
                  <a:cubicBezTo>
                    <a:pt x="30" y="200"/>
                    <a:pt x="32" y="201"/>
                    <a:pt x="30" y="203"/>
                  </a:cubicBezTo>
                  <a:cubicBezTo>
                    <a:pt x="30" y="204"/>
                    <a:pt x="30" y="204"/>
                    <a:pt x="30" y="205"/>
                  </a:cubicBezTo>
                  <a:cubicBezTo>
                    <a:pt x="30" y="206"/>
                    <a:pt x="30" y="206"/>
                    <a:pt x="29" y="206"/>
                  </a:cubicBezTo>
                  <a:cubicBezTo>
                    <a:pt x="29" y="207"/>
                    <a:pt x="29" y="206"/>
                    <a:pt x="30" y="207"/>
                  </a:cubicBezTo>
                  <a:cubicBezTo>
                    <a:pt x="30" y="208"/>
                    <a:pt x="29" y="208"/>
                    <a:pt x="29" y="210"/>
                  </a:cubicBezTo>
                  <a:cubicBezTo>
                    <a:pt x="29" y="210"/>
                    <a:pt x="30" y="210"/>
                    <a:pt x="30" y="211"/>
                  </a:cubicBezTo>
                  <a:cubicBezTo>
                    <a:pt x="30" y="212"/>
                    <a:pt x="31" y="214"/>
                    <a:pt x="30" y="217"/>
                  </a:cubicBezTo>
                  <a:cubicBezTo>
                    <a:pt x="30" y="217"/>
                    <a:pt x="30" y="218"/>
                    <a:pt x="30" y="219"/>
                  </a:cubicBezTo>
                  <a:cubicBezTo>
                    <a:pt x="30" y="221"/>
                    <a:pt x="31" y="224"/>
                    <a:pt x="30" y="225"/>
                  </a:cubicBezTo>
                  <a:cubicBezTo>
                    <a:pt x="30" y="226"/>
                    <a:pt x="31" y="226"/>
                    <a:pt x="31" y="226"/>
                  </a:cubicBezTo>
                  <a:cubicBezTo>
                    <a:pt x="31" y="227"/>
                    <a:pt x="31" y="228"/>
                    <a:pt x="31" y="228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3" y="231"/>
                    <a:pt x="33" y="232"/>
                    <a:pt x="33" y="233"/>
                  </a:cubicBezTo>
                  <a:cubicBezTo>
                    <a:pt x="34" y="233"/>
                    <a:pt x="34" y="233"/>
                    <a:pt x="34" y="232"/>
                  </a:cubicBezTo>
                  <a:cubicBezTo>
                    <a:pt x="34" y="232"/>
                    <a:pt x="33" y="232"/>
                    <a:pt x="33" y="232"/>
                  </a:cubicBezTo>
                  <a:cubicBezTo>
                    <a:pt x="33" y="231"/>
                    <a:pt x="33" y="231"/>
                    <a:pt x="33" y="231"/>
                  </a:cubicBezTo>
                  <a:cubicBezTo>
                    <a:pt x="33" y="230"/>
                    <a:pt x="33" y="230"/>
                    <a:pt x="33" y="230"/>
                  </a:cubicBezTo>
                  <a:cubicBezTo>
                    <a:pt x="32" y="229"/>
                    <a:pt x="33" y="229"/>
                    <a:pt x="33" y="228"/>
                  </a:cubicBezTo>
                  <a:cubicBezTo>
                    <a:pt x="32" y="227"/>
                    <a:pt x="32" y="226"/>
                    <a:pt x="32" y="225"/>
                  </a:cubicBezTo>
                  <a:cubicBezTo>
                    <a:pt x="32" y="225"/>
                    <a:pt x="33" y="224"/>
                    <a:pt x="33" y="224"/>
                  </a:cubicBezTo>
                  <a:cubicBezTo>
                    <a:pt x="33" y="224"/>
                    <a:pt x="32" y="223"/>
                    <a:pt x="32" y="222"/>
                  </a:cubicBezTo>
                  <a:cubicBezTo>
                    <a:pt x="32" y="221"/>
                    <a:pt x="32" y="221"/>
                    <a:pt x="32" y="220"/>
                  </a:cubicBezTo>
                  <a:cubicBezTo>
                    <a:pt x="32" y="218"/>
                    <a:pt x="32" y="217"/>
                    <a:pt x="32" y="215"/>
                  </a:cubicBezTo>
                  <a:cubicBezTo>
                    <a:pt x="32" y="215"/>
                    <a:pt x="32" y="216"/>
                    <a:pt x="33" y="216"/>
                  </a:cubicBezTo>
                  <a:cubicBezTo>
                    <a:pt x="33" y="215"/>
                    <a:pt x="33" y="214"/>
                    <a:pt x="34" y="214"/>
                  </a:cubicBezTo>
                  <a:cubicBezTo>
                    <a:pt x="34" y="213"/>
                    <a:pt x="33" y="213"/>
                    <a:pt x="33" y="213"/>
                  </a:cubicBezTo>
                  <a:cubicBezTo>
                    <a:pt x="32" y="213"/>
                    <a:pt x="33" y="214"/>
                    <a:pt x="33" y="215"/>
                  </a:cubicBezTo>
                  <a:cubicBezTo>
                    <a:pt x="31" y="214"/>
                    <a:pt x="32" y="212"/>
                    <a:pt x="32" y="210"/>
                  </a:cubicBezTo>
                  <a:cubicBezTo>
                    <a:pt x="33" y="209"/>
                    <a:pt x="31" y="209"/>
                    <a:pt x="32" y="209"/>
                  </a:cubicBezTo>
                  <a:cubicBezTo>
                    <a:pt x="33" y="208"/>
                    <a:pt x="33" y="209"/>
                    <a:pt x="33" y="210"/>
                  </a:cubicBezTo>
                  <a:cubicBezTo>
                    <a:pt x="33" y="210"/>
                    <a:pt x="34" y="210"/>
                    <a:pt x="34" y="210"/>
                  </a:cubicBezTo>
                  <a:cubicBezTo>
                    <a:pt x="33" y="211"/>
                    <a:pt x="33" y="211"/>
                    <a:pt x="33" y="211"/>
                  </a:cubicBezTo>
                  <a:cubicBezTo>
                    <a:pt x="33" y="211"/>
                    <a:pt x="33" y="210"/>
                    <a:pt x="33" y="210"/>
                  </a:cubicBezTo>
                  <a:cubicBezTo>
                    <a:pt x="32" y="211"/>
                    <a:pt x="33" y="212"/>
                    <a:pt x="33" y="213"/>
                  </a:cubicBezTo>
                  <a:cubicBezTo>
                    <a:pt x="34" y="214"/>
                    <a:pt x="33" y="211"/>
                    <a:pt x="34" y="211"/>
                  </a:cubicBezTo>
                  <a:cubicBezTo>
                    <a:pt x="34" y="210"/>
                    <a:pt x="33" y="209"/>
                    <a:pt x="33" y="207"/>
                  </a:cubicBezTo>
                  <a:cubicBezTo>
                    <a:pt x="32" y="206"/>
                    <a:pt x="33" y="208"/>
                    <a:pt x="32" y="208"/>
                  </a:cubicBezTo>
                  <a:cubicBezTo>
                    <a:pt x="32" y="207"/>
                    <a:pt x="32" y="205"/>
                    <a:pt x="33" y="205"/>
                  </a:cubicBezTo>
                  <a:cubicBezTo>
                    <a:pt x="33" y="205"/>
                    <a:pt x="33" y="207"/>
                    <a:pt x="34" y="206"/>
                  </a:cubicBezTo>
                  <a:cubicBezTo>
                    <a:pt x="34" y="205"/>
                    <a:pt x="33" y="206"/>
                    <a:pt x="33" y="205"/>
                  </a:cubicBezTo>
                  <a:cubicBezTo>
                    <a:pt x="35" y="205"/>
                    <a:pt x="34" y="203"/>
                    <a:pt x="34" y="202"/>
                  </a:cubicBezTo>
                  <a:cubicBezTo>
                    <a:pt x="33" y="202"/>
                    <a:pt x="33" y="203"/>
                    <a:pt x="33" y="204"/>
                  </a:cubicBezTo>
                  <a:cubicBezTo>
                    <a:pt x="32" y="204"/>
                    <a:pt x="33" y="202"/>
                    <a:pt x="33" y="201"/>
                  </a:cubicBezTo>
                  <a:cubicBezTo>
                    <a:pt x="34" y="202"/>
                    <a:pt x="34" y="201"/>
                    <a:pt x="35" y="200"/>
                  </a:cubicBezTo>
                  <a:cubicBezTo>
                    <a:pt x="34" y="200"/>
                    <a:pt x="34" y="201"/>
                    <a:pt x="33" y="200"/>
                  </a:cubicBezTo>
                  <a:cubicBezTo>
                    <a:pt x="33" y="200"/>
                    <a:pt x="34" y="200"/>
                    <a:pt x="34" y="199"/>
                  </a:cubicBezTo>
                  <a:cubicBezTo>
                    <a:pt x="34" y="198"/>
                    <a:pt x="34" y="199"/>
                    <a:pt x="34" y="199"/>
                  </a:cubicBezTo>
                  <a:cubicBezTo>
                    <a:pt x="33" y="196"/>
                    <a:pt x="34" y="192"/>
                    <a:pt x="34" y="187"/>
                  </a:cubicBezTo>
                  <a:cubicBezTo>
                    <a:pt x="34" y="187"/>
                    <a:pt x="35" y="186"/>
                    <a:pt x="34" y="185"/>
                  </a:cubicBezTo>
                  <a:cubicBezTo>
                    <a:pt x="35" y="183"/>
                    <a:pt x="35" y="180"/>
                    <a:pt x="36" y="178"/>
                  </a:cubicBezTo>
                  <a:cubicBezTo>
                    <a:pt x="36" y="179"/>
                    <a:pt x="36" y="181"/>
                    <a:pt x="36" y="182"/>
                  </a:cubicBezTo>
                  <a:cubicBezTo>
                    <a:pt x="35" y="184"/>
                    <a:pt x="35" y="186"/>
                    <a:pt x="35" y="187"/>
                  </a:cubicBezTo>
                  <a:cubicBezTo>
                    <a:pt x="36" y="187"/>
                    <a:pt x="36" y="186"/>
                    <a:pt x="37" y="187"/>
                  </a:cubicBezTo>
                  <a:cubicBezTo>
                    <a:pt x="37" y="186"/>
                    <a:pt x="38" y="185"/>
                    <a:pt x="37" y="185"/>
                  </a:cubicBezTo>
                  <a:cubicBezTo>
                    <a:pt x="37" y="185"/>
                    <a:pt x="37" y="185"/>
                    <a:pt x="37" y="186"/>
                  </a:cubicBezTo>
                  <a:cubicBezTo>
                    <a:pt x="35" y="185"/>
                    <a:pt x="37" y="184"/>
                    <a:pt x="37" y="183"/>
                  </a:cubicBezTo>
                  <a:cubicBezTo>
                    <a:pt x="36" y="183"/>
                    <a:pt x="37" y="185"/>
                    <a:pt x="36" y="184"/>
                  </a:cubicBezTo>
                  <a:cubicBezTo>
                    <a:pt x="37" y="177"/>
                    <a:pt x="39" y="166"/>
                    <a:pt x="39" y="157"/>
                  </a:cubicBezTo>
                  <a:cubicBezTo>
                    <a:pt x="39" y="157"/>
                    <a:pt x="40" y="156"/>
                    <a:pt x="40" y="155"/>
                  </a:cubicBezTo>
                  <a:cubicBezTo>
                    <a:pt x="40" y="155"/>
                    <a:pt x="40" y="154"/>
                    <a:pt x="40" y="153"/>
                  </a:cubicBezTo>
                  <a:cubicBezTo>
                    <a:pt x="40" y="152"/>
                    <a:pt x="41" y="151"/>
                    <a:pt x="40" y="150"/>
                  </a:cubicBezTo>
                  <a:cubicBezTo>
                    <a:pt x="41" y="150"/>
                    <a:pt x="41" y="149"/>
                    <a:pt x="41" y="148"/>
                  </a:cubicBezTo>
                  <a:cubicBezTo>
                    <a:pt x="41" y="148"/>
                    <a:pt x="40" y="148"/>
                    <a:pt x="40" y="148"/>
                  </a:cubicBezTo>
                  <a:cubicBezTo>
                    <a:pt x="40" y="147"/>
                    <a:pt x="40" y="145"/>
                    <a:pt x="40" y="144"/>
                  </a:cubicBezTo>
                  <a:cubicBezTo>
                    <a:pt x="40" y="143"/>
                    <a:pt x="40" y="142"/>
                    <a:pt x="40" y="141"/>
                  </a:cubicBezTo>
                  <a:cubicBezTo>
                    <a:pt x="40" y="140"/>
                    <a:pt x="40" y="140"/>
                    <a:pt x="40" y="139"/>
                  </a:cubicBezTo>
                  <a:cubicBezTo>
                    <a:pt x="40" y="136"/>
                    <a:pt x="40" y="133"/>
                    <a:pt x="40" y="131"/>
                  </a:cubicBezTo>
                  <a:cubicBezTo>
                    <a:pt x="40" y="130"/>
                    <a:pt x="40" y="131"/>
                    <a:pt x="40" y="131"/>
                  </a:cubicBezTo>
                  <a:cubicBezTo>
                    <a:pt x="40" y="129"/>
                    <a:pt x="39" y="128"/>
                    <a:pt x="39" y="126"/>
                  </a:cubicBezTo>
                  <a:cubicBezTo>
                    <a:pt x="40" y="126"/>
                    <a:pt x="40" y="128"/>
                    <a:pt x="41" y="128"/>
                  </a:cubicBezTo>
                  <a:cubicBezTo>
                    <a:pt x="41" y="127"/>
                    <a:pt x="39" y="125"/>
                    <a:pt x="40" y="124"/>
                  </a:cubicBezTo>
                  <a:cubicBezTo>
                    <a:pt x="42" y="124"/>
                    <a:pt x="40" y="126"/>
                    <a:pt x="41" y="126"/>
                  </a:cubicBezTo>
                  <a:cubicBezTo>
                    <a:pt x="41" y="127"/>
                    <a:pt x="41" y="127"/>
                    <a:pt x="41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3" y="130"/>
                    <a:pt x="44" y="130"/>
                    <a:pt x="45" y="130"/>
                  </a:cubicBezTo>
                  <a:cubicBezTo>
                    <a:pt x="46" y="129"/>
                    <a:pt x="45" y="128"/>
                    <a:pt x="45" y="127"/>
                  </a:cubicBezTo>
                  <a:cubicBezTo>
                    <a:pt x="46" y="127"/>
                    <a:pt x="46" y="128"/>
                    <a:pt x="46" y="128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30"/>
                    <a:pt x="46" y="131"/>
                    <a:pt x="47" y="133"/>
                  </a:cubicBezTo>
                  <a:cubicBezTo>
                    <a:pt x="46" y="133"/>
                    <a:pt x="44" y="133"/>
                    <a:pt x="44" y="132"/>
                  </a:cubicBezTo>
                  <a:cubicBezTo>
                    <a:pt x="43" y="132"/>
                    <a:pt x="43" y="134"/>
                    <a:pt x="44" y="134"/>
                  </a:cubicBezTo>
                  <a:cubicBezTo>
                    <a:pt x="43" y="135"/>
                    <a:pt x="43" y="133"/>
                    <a:pt x="42" y="133"/>
                  </a:cubicBezTo>
                  <a:cubicBezTo>
                    <a:pt x="42" y="134"/>
                    <a:pt x="42" y="134"/>
                    <a:pt x="43" y="134"/>
                  </a:cubicBezTo>
                  <a:cubicBezTo>
                    <a:pt x="43" y="135"/>
                    <a:pt x="42" y="135"/>
                    <a:pt x="42" y="136"/>
                  </a:cubicBezTo>
                  <a:cubicBezTo>
                    <a:pt x="41" y="136"/>
                    <a:pt x="43" y="134"/>
                    <a:pt x="41" y="133"/>
                  </a:cubicBezTo>
                  <a:cubicBezTo>
                    <a:pt x="41" y="132"/>
                    <a:pt x="43" y="131"/>
                    <a:pt x="42" y="130"/>
                  </a:cubicBezTo>
                  <a:cubicBezTo>
                    <a:pt x="40" y="129"/>
                    <a:pt x="42" y="132"/>
                    <a:pt x="40" y="131"/>
                  </a:cubicBezTo>
                  <a:cubicBezTo>
                    <a:pt x="41" y="132"/>
                    <a:pt x="41" y="133"/>
                    <a:pt x="41" y="134"/>
                  </a:cubicBezTo>
                  <a:cubicBezTo>
                    <a:pt x="41" y="135"/>
                    <a:pt x="41" y="136"/>
                    <a:pt x="41" y="136"/>
                  </a:cubicBezTo>
                  <a:cubicBezTo>
                    <a:pt x="41" y="137"/>
                    <a:pt x="41" y="140"/>
                    <a:pt x="41" y="143"/>
                  </a:cubicBezTo>
                  <a:cubicBezTo>
                    <a:pt x="41" y="144"/>
                    <a:pt x="42" y="146"/>
                    <a:pt x="41" y="147"/>
                  </a:cubicBezTo>
                  <a:cubicBezTo>
                    <a:pt x="41" y="148"/>
                    <a:pt x="42" y="149"/>
                    <a:pt x="42" y="150"/>
                  </a:cubicBezTo>
                  <a:cubicBezTo>
                    <a:pt x="41" y="150"/>
                    <a:pt x="41" y="150"/>
                    <a:pt x="41" y="150"/>
                  </a:cubicBezTo>
                  <a:cubicBezTo>
                    <a:pt x="41" y="150"/>
                    <a:pt x="41" y="150"/>
                    <a:pt x="42" y="151"/>
                  </a:cubicBezTo>
                  <a:cubicBezTo>
                    <a:pt x="42" y="152"/>
                    <a:pt x="41" y="154"/>
                    <a:pt x="42" y="154"/>
                  </a:cubicBezTo>
                  <a:cubicBezTo>
                    <a:pt x="42" y="154"/>
                    <a:pt x="42" y="154"/>
                    <a:pt x="42" y="153"/>
                  </a:cubicBezTo>
                  <a:cubicBezTo>
                    <a:pt x="43" y="153"/>
                    <a:pt x="43" y="154"/>
                    <a:pt x="43" y="155"/>
                  </a:cubicBezTo>
                  <a:cubicBezTo>
                    <a:pt x="43" y="155"/>
                    <a:pt x="43" y="156"/>
                    <a:pt x="43" y="156"/>
                  </a:cubicBezTo>
                  <a:cubicBezTo>
                    <a:pt x="43" y="158"/>
                    <a:pt x="42" y="158"/>
                    <a:pt x="42" y="160"/>
                  </a:cubicBezTo>
                  <a:cubicBezTo>
                    <a:pt x="42" y="160"/>
                    <a:pt x="42" y="160"/>
                    <a:pt x="43" y="160"/>
                  </a:cubicBezTo>
                  <a:cubicBezTo>
                    <a:pt x="42" y="161"/>
                    <a:pt x="42" y="162"/>
                    <a:pt x="42" y="163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3" y="165"/>
                    <a:pt x="43" y="166"/>
                    <a:pt x="42" y="166"/>
                  </a:cubicBezTo>
                  <a:cubicBezTo>
                    <a:pt x="42" y="167"/>
                    <a:pt x="43" y="166"/>
                    <a:pt x="43" y="167"/>
                  </a:cubicBezTo>
                  <a:cubicBezTo>
                    <a:pt x="43" y="168"/>
                    <a:pt x="41" y="167"/>
                    <a:pt x="41" y="169"/>
                  </a:cubicBezTo>
                  <a:cubicBezTo>
                    <a:pt x="41" y="169"/>
                    <a:pt x="42" y="168"/>
                    <a:pt x="42" y="168"/>
                  </a:cubicBezTo>
                  <a:cubicBezTo>
                    <a:pt x="41" y="170"/>
                    <a:pt x="43" y="170"/>
                    <a:pt x="42" y="171"/>
                  </a:cubicBezTo>
                  <a:cubicBezTo>
                    <a:pt x="42" y="170"/>
                    <a:pt x="41" y="170"/>
                    <a:pt x="41" y="170"/>
                  </a:cubicBezTo>
                  <a:cubicBezTo>
                    <a:pt x="41" y="171"/>
                    <a:pt x="42" y="171"/>
                    <a:pt x="42" y="171"/>
                  </a:cubicBezTo>
                  <a:cubicBezTo>
                    <a:pt x="43" y="171"/>
                    <a:pt x="41" y="173"/>
                    <a:pt x="42" y="173"/>
                  </a:cubicBezTo>
                  <a:cubicBezTo>
                    <a:pt x="43" y="172"/>
                    <a:pt x="42" y="169"/>
                    <a:pt x="44" y="170"/>
                  </a:cubicBezTo>
                  <a:cubicBezTo>
                    <a:pt x="44" y="170"/>
                    <a:pt x="43" y="170"/>
                    <a:pt x="43" y="170"/>
                  </a:cubicBezTo>
                  <a:lnTo>
                    <a:pt x="43" y="168"/>
                  </a:lnTo>
                  <a:close/>
                  <a:moveTo>
                    <a:pt x="46" y="131"/>
                  </a:moveTo>
                  <a:cubicBezTo>
                    <a:pt x="45" y="131"/>
                    <a:pt x="44" y="131"/>
                    <a:pt x="44" y="132"/>
                  </a:cubicBezTo>
                  <a:cubicBezTo>
                    <a:pt x="46" y="132"/>
                    <a:pt x="46" y="132"/>
                    <a:pt x="46" y="132"/>
                  </a:cubicBezTo>
                  <a:lnTo>
                    <a:pt x="46" y="131"/>
                  </a:lnTo>
                  <a:close/>
                  <a:moveTo>
                    <a:pt x="42" y="131"/>
                  </a:moveTo>
                  <a:cubicBezTo>
                    <a:pt x="42" y="132"/>
                    <a:pt x="42" y="132"/>
                    <a:pt x="42" y="132"/>
                  </a:cubicBezTo>
                  <a:cubicBezTo>
                    <a:pt x="43" y="132"/>
                    <a:pt x="44" y="132"/>
                    <a:pt x="44" y="130"/>
                  </a:cubicBezTo>
                  <a:cubicBezTo>
                    <a:pt x="43" y="130"/>
                    <a:pt x="44" y="132"/>
                    <a:pt x="42" y="131"/>
                  </a:cubicBezTo>
                  <a:moveTo>
                    <a:pt x="41" y="158"/>
                  </a:moveTo>
                  <a:cubicBezTo>
                    <a:pt x="41" y="157"/>
                    <a:pt x="43" y="158"/>
                    <a:pt x="43" y="156"/>
                  </a:cubicBezTo>
                  <a:cubicBezTo>
                    <a:pt x="42" y="155"/>
                    <a:pt x="42" y="156"/>
                    <a:pt x="41" y="156"/>
                  </a:cubicBezTo>
                  <a:cubicBezTo>
                    <a:pt x="41" y="156"/>
                    <a:pt x="41" y="158"/>
                    <a:pt x="41" y="158"/>
                  </a:cubicBezTo>
                  <a:moveTo>
                    <a:pt x="42" y="17"/>
                  </a:moveTo>
                  <a:cubicBezTo>
                    <a:pt x="42" y="16"/>
                    <a:pt x="44" y="16"/>
                    <a:pt x="43" y="15"/>
                  </a:cubicBezTo>
                  <a:cubicBezTo>
                    <a:pt x="42" y="15"/>
                    <a:pt x="43" y="16"/>
                    <a:pt x="42" y="16"/>
                  </a:cubicBezTo>
                  <a:cubicBezTo>
                    <a:pt x="42" y="15"/>
                    <a:pt x="42" y="14"/>
                    <a:pt x="41" y="14"/>
                  </a:cubicBezTo>
                  <a:cubicBezTo>
                    <a:pt x="41" y="15"/>
                    <a:pt x="42" y="16"/>
                    <a:pt x="42" y="17"/>
                  </a:cubicBezTo>
                  <a:moveTo>
                    <a:pt x="26" y="21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7" y="23"/>
                    <a:pt x="27" y="22"/>
                    <a:pt x="26" y="21"/>
                  </a:cubicBezTo>
                  <a:moveTo>
                    <a:pt x="28" y="23"/>
                  </a:moveTo>
                  <a:cubicBezTo>
                    <a:pt x="28" y="24"/>
                    <a:pt x="29" y="24"/>
                    <a:pt x="28" y="26"/>
                  </a:cubicBezTo>
                  <a:cubicBezTo>
                    <a:pt x="29" y="25"/>
                    <a:pt x="30" y="23"/>
                    <a:pt x="28" y="23"/>
                  </a:cubicBezTo>
                  <a:moveTo>
                    <a:pt x="33" y="19"/>
                  </a:moveTo>
                  <a:cubicBezTo>
                    <a:pt x="33" y="20"/>
                    <a:pt x="32" y="21"/>
                    <a:pt x="34" y="21"/>
                  </a:cubicBezTo>
                  <a:cubicBezTo>
                    <a:pt x="33" y="20"/>
                    <a:pt x="34" y="20"/>
                    <a:pt x="35" y="19"/>
                  </a:cubicBezTo>
                  <a:cubicBezTo>
                    <a:pt x="34" y="19"/>
                    <a:pt x="34" y="19"/>
                    <a:pt x="33" y="19"/>
                  </a:cubicBezTo>
                  <a:moveTo>
                    <a:pt x="32" y="18"/>
                  </a:moveTo>
                  <a:cubicBezTo>
                    <a:pt x="32" y="17"/>
                    <a:pt x="33" y="17"/>
                    <a:pt x="33" y="17"/>
                  </a:cubicBezTo>
                  <a:cubicBezTo>
                    <a:pt x="32" y="17"/>
                    <a:pt x="32" y="16"/>
                    <a:pt x="31" y="17"/>
                  </a:cubicBezTo>
                  <a:cubicBezTo>
                    <a:pt x="31" y="17"/>
                    <a:pt x="32" y="18"/>
                    <a:pt x="32" y="18"/>
                  </a:cubicBezTo>
                  <a:moveTo>
                    <a:pt x="32" y="21"/>
                  </a:moveTo>
                  <a:cubicBezTo>
                    <a:pt x="32" y="22"/>
                    <a:pt x="32" y="22"/>
                    <a:pt x="32" y="23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3" y="22"/>
                    <a:pt x="33" y="21"/>
                    <a:pt x="32" y="21"/>
                  </a:cubicBezTo>
                  <a:moveTo>
                    <a:pt x="24" y="21"/>
                  </a:moveTo>
                  <a:cubicBezTo>
                    <a:pt x="26" y="21"/>
                    <a:pt x="26" y="19"/>
                    <a:pt x="28" y="19"/>
                  </a:cubicBezTo>
                  <a:cubicBezTo>
                    <a:pt x="28" y="19"/>
                    <a:pt x="29" y="19"/>
                    <a:pt x="29" y="19"/>
                  </a:cubicBezTo>
                  <a:cubicBezTo>
                    <a:pt x="29" y="20"/>
                    <a:pt x="28" y="20"/>
                    <a:pt x="28" y="20"/>
                  </a:cubicBezTo>
                  <a:cubicBezTo>
                    <a:pt x="29" y="20"/>
                    <a:pt x="30" y="21"/>
                    <a:pt x="31" y="21"/>
                  </a:cubicBezTo>
                  <a:cubicBezTo>
                    <a:pt x="31" y="20"/>
                    <a:pt x="31" y="20"/>
                    <a:pt x="32" y="19"/>
                  </a:cubicBezTo>
                  <a:cubicBezTo>
                    <a:pt x="31" y="18"/>
                    <a:pt x="30" y="17"/>
                    <a:pt x="28" y="18"/>
                  </a:cubicBezTo>
                  <a:cubicBezTo>
                    <a:pt x="28" y="18"/>
                    <a:pt x="29" y="18"/>
                    <a:pt x="29" y="18"/>
                  </a:cubicBezTo>
                  <a:cubicBezTo>
                    <a:pt x="30" y="18"/>
                    <a:pt x="31" y="19"/>
                    <a:pt x="30" y="19"/>
                  </a:cubicBezTo>
                  <a:cubicBezTo>
                    <a:pt x="29" y="19"/>
                    <a:pt x="29" y="19"/>
                    <a:pt x="28" y="18"/>
                  </a:cubicBezTo>
                  <a:cubicBezTo>
                    <a:pt x="27" y="19"/>
                    <a:pt x="25" y="20"/>
                    <a:pt x="24" y="21"/>
                  </a:cubicBezTo>
                  <a:moveTo>
                    <a:pt x="21" y="16"/>
                  </a:moveTo>
                  <a:cubicBezTo>
                    <a:pt x="22" y="16"/>
                    <a:pt x="22" y="15"/>
                    <a:pt x="22" y="14"/>
                  </a:cubicBezTo>
                  <a:cubicBezTo>
                    <a:pt x="21" y="16"/>
                    <a:pt x="21" y="15"/>
                    <a:pt x="20" y="15"/>
                  </a:cubicBezTo>
                  <a:lnTo>
                    <a:pt x="21" y="16"/>
                  </a:lnTo>
                  <a:close/>
                  <a:moveTo>
                    <a:pt x="11" y="19"/>
                  </a:moveTo>
                  <a:cubicBezTo>
                    <a:pt x="11" y="19"/>
                    <a:pt x="14" y="17"/>
                    <a:pt x="13" y="17"/>
                  </a:cubicBezTo>
                  <a:cubicBezTo>
                    <a:pt x="12" y="17"/>
                    <a:pt x="10" y="19"/>
                    <a:pt x="11" y="19"/>
                  </a:cubicBezTo>
                  <a:moveTo>
                    <a:pt x="10" y="25"/>
                  </a:moveTo>
                  <a:cubicBezTo>
                    <a:pt x="11" y="24"/>
                    <a:pt x="12" y="24"/>
                    <a:pt x="13" y="23"/>
                  </a:cubicBezTo>
                  <a:cubicBezTo>
                    <a:pt x="13" y="22"/>
                    <a:pt x="14" y="22"/>
                    <a:pt x="14" y="21"/>
                  </a:cubicBezTo>
                  <a:cubicBezTo>
                    <a:pt x="13" y="19"/>
                    <a:pt x="12" y="21"/>
                    <a:pt x="12" y="22"/>
                  </a:cubicBezTo>
                  <a:cubicBezTo>
                    <a:pt x="11" y="24"/>
                    <a:pt x="10" y="24"/>
                    <a:pt x="10" y="25"/>
                  </a:cubicBezTo>
                  <a:moveTo>
                    <a:pt x="7" y="30"/>
                  </a:moveTo>
                  <a:cubicBezTo>
                    <a:pt x="8" y="30"/>
                    <a:pt x="8" y="29"/>
                    <a:pt x="8" y="28"/>
                  </a:cubicBezTo>
                  <a:cubicBezTo>
                    <a:pt x="8" y="27"/>
                    <a:pt x="9" y="26"/>
                    <a:pt x="10" y="26"/>
                  </a:cubicBezTo>
                  <a:cubicBezTo>
                    <a:pt x="8" y="26"/>
                    <a:pt x="7" y="29"/>
                    <a:pt x="7" y="30"/>
                  </a:cubicBezTo>
                  <a:moveTo>
                    <a:pt x="3" y="31"/>
                  </a:moveTo>
                  <a:cubicBezTo>
                    <a:pt x="4" y="30"/>
                    <a:pt x="5" y="29"/>
                    <a:pt x="5" y="28"/>
                  </a:cubicBezTo>
                  <a:cubicBezTo>
                    <a:pt x="6" y="27"/>
                    <a:pt x="6" y="26"/>
                    <a:pt x="6" y="25"/>
                  </a:cubicBezTo>
                  <a:cubicBezTo>
                    <a:pt x="6" y="26"/>
                    <a:pt x="5" y="27"/>
                    <a:pt x="4" y="28"/>
                  </a:cubicBezTo>
                  <a:cubicBezTo>
                    <a:pt x="4" y="29"/>
                    <a:pt x="3" y="30"/>
                    <a:pt x="3" y="31"/>
                  </a:cubicBezTo>
                  <a:moveTo>
                    <a:pt x="23" y="26"/>
                  </a:moveTo>
                  <a:cubicBezTo>
                    <a:pt x="23" y="26"/>
                    <a:pt x="23" y="27"/>
                    <a:pt x="23" y="27"/>
                  </a:cubicBezTo>
                  <a:cubicBezTo>
                    <a:pt x="23" y="27"/>
                    <a:pt x="24" y="27"/>
                    <a:pt x="25" y="27"/>
                  </a:cubicBezTo>
                  <a:cubicBezTo>
                    <a:pt x="24" y="26"/>
                    <a:pt x="24" y="26"/>
                    <a:pt x="23" y="26"/>
                  </a:cubicBezTo>
                  <a:moveTo>
                    <a:pt x="19" y="22"/>
                  </a:moveTo>
                  <a:cubicBezTo>
                    <a:pt x="20" y="23"/>
                    <a:pt x="21" y="21"/>
                    <a:pt x="22" y="21"/>
                  </a:cubicBezTo>
                  <a:cubicBezTo>
                    <a:pt x="22" y="22"/>
                    <a:pt x="23" y="22"/>
                    <a:pt x="24" y="21"/>
                  </a:cubicBezTo>
                  <a:cubicBezTo>
                    <a:pt x="23" y="20"/>
                    <a:pt x="22" y="20"/>
                    <a:pt x="21" y="21"/>
                  </a:cubicBezTo>
                  <a:cubicBezTo>
                    <a:pt x="20" y="21"/>
                    <a:pt x="19" y="22"/>
                    <a:pt x="19" y="22"/>
                  </a:cubicBezTo>
                  <a:moveTo>
                    <a:pt x="21" y="24"/>
                  </a:moveTo>
                  <a:cubicBezTo>
                    <a:pt x="21" y="23"/>
                    <a:pt x="22" y="24"/>
                    <a:pt x="22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3"/>
                    <a:pt x="21" y="23"/>
                    <a:pt x="22" y="22"/>
                  </a:cubicBezTo>
                  <a:cubicBezTo>
                    <a:pt x="21" y="22"/>
                    <a:pt x="20" y="24"/>
                    <a:pt x="21" y="24"/>
                  </a:cubicBezTo>
                  <a:moveTo>
                    <a:pt x="23" y="28"/>
                  </a:moveTo>
                  <a:cubicBezTo>
                    <a:pt x="23" y="28"/>
                    <a:pt x="22" y="27"/>
                    <a:pt x="21" y="28"/>
                  </a:cubicBezTo>
                  <a:cubicBezTo>
                    <a:pt x="21" y="29"/>
                    <a:pt x="22" y="28"/>
                    <a:pt x="22" y="28"/>
                  </a:cubicBezTo>
                  <a:cubicBezTo>
                    <a:pt x="22" y="28"/>
                    <a:pt x="22" y="29"/>
                    <a:pt x="22" y="29"/>
                  </a:cubicBezTo>
                  <a:cubicBezTo>
                    <a:pt x="23" y="30"/>
                    <a:pt x="23" y="30"/>
                    <a:pt x="24" y="29"/>
                  </a:cubicBezTo>
                  <a:cubicBezTo>
                    <a:pt x="22" y="28"/>
                    <a:pt x="24" y="28"/>
                    <a:pt x="23" y="28"/>
                  </a:cubicBezTo>
                  <a:moveTo>
                    <a:pt x="17" y="32"/>
                  </a:moveTo>
                  <a:cubicBezTo>
                    <a:pt x="15" y="31"/>
                    <a:pt x="19" y="30"/>
                    <a:pt x="17" y="30"/>
                  </a:cubicBezTo>
                  <a:cubicBezTo>
                    <a:pt x="18" y="29"/>
                    <a:pt x="17" y="28"/>
                    <a:pt x="18" y="28"/>
                  </a:cubicBezTo>
                  <a:cubicBezTo>
                    <a:pt x="19" y="27"/>
                    <a:pt x="20" y="27"/>
                    <a:pt x="21" y="26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6"/>
                    <a:pt x="19" y="27"/>
                    <a:pt x="18" y="25"/>
                  </a:cubicBezTo>
                  <a:cubicBezTo>
                    <a:pt x="17" y="27"/>
                    <a:pt x="17" y="28"/>
                    <a:pt x="16" y="30"/>
                  </a:cubicBezTo>
                  <a:cubicBezTo>
                    <a:pt x="17" y="30"/>
                    <a:pt x="16" y="31"/>
                    <a:pt x="16" y="31"/>
                  </a:cubicBezTo>
                  <a:cubicBezTo>
                    <a:pt x="16" y="32"/>
                    <a:pt x="16" y="32"/>
                    <a:pt x="17" y="32"/>
                  </a:cubicBezTo>
                  <a:moveTo>
                    <a:pt x="20" y="37"/>
                  </a:moveTo>
                  <a:cubicBezTo>
                    <a:pt x="20" y="36"/>
                    <a:pt x="20" y="36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2" y="30"/>
                    <a:pt x="22" y="30"/>
                    <a:pt x="21" y="30"/>
                  </a:cubicBezTo>
                  <a:cubicBezTo>
                    <a:pt x="21" y="31"/>
                    <a:pt x="20" y="31"/>
                    <a:pt x="20" y="32"/>
                  </a:cubicBezTo>
                  <a:cubicBezTo>
                    <a:pt x="21" y="32"/>
                    <a:pt x="21" y="31"/>
                    <a:pt x="22" y="31"/>
                  </a:cubicBezTo>
                  <a:cubicBezTo>
                    <a:pt x="22" y="32"/>
                    <a:pt x="21" y="32"/>
                    <a:pt x="21" y="32"/>
                  </a:cubicBezTo>
                  <a:cubicBezTo>
                    <a:pt x="21" y="32"/>
                    <a:pt x="20" y="33"/>
                    <a:pt x="20" y="33"/>
                  </a:cubicBezTo>
                  <a:cubicBezTo>
                    <a:pt x="20" y="31"/>
                    <a:pt x="19" y="31"/>
                    <a:pt x="19" y="30"/>
                  </a:cubicBezTo>
                  <a:cubicBezTo>
                    <a:pt x="19" y="30"/>
                    <a:pt x="20" y="30"/>
                    <a:pt x="20" y="30"/>
                  </a:cubicBezTo>
                  <a:cubicBezTo>
                    <a:pt x="19" y="29"/>
                    <a:pt x="19" y="30"/>
                    <a:pt x="18" y="29"/>
                  </a:cubicBezTo>
                  <a:cubicBezTo>
                    <a:pt x="18" y="29"/>
                    <a:pt x="19" y="28"/>
                    <a:pt x="18" y="28"/>
                  </a:cubicBezTo>
                  <a:cubicBezTo>
                    <a:pt x="18" y="29"/>
                    <a:pt x="19" y="30"/>
                    <a:pt x="18" y="31"/>
                  </a:cubicBezTo>
                  <a:cubicBezTo>
                    <a:pt x="20" y="31"/>
                    <a:pt x="19" y="33"/>
                    <a:pt x="19" y="33"/>
                  </a:cubicBezTo>
                  <a:cubicBezTo>
                    <a:pt x="19" y="33"/>
                    <a:pt x="20" y="34"/>
                    <a:pt x="20" y="34"/>
                  </a:cubicBezTo>
                  <a:cubicBezTo>
                    <a:pt x="19" y="34"/>
                    <a:pt x="18" y="34"/>
                    <a:pt x="18" y="35"/>
                  </a:cubicBezTo>
                  <a:cubicBezTo>
                    <a:pt x="18" y="35"/>
                    <a:pt x="17" y="36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5"/>
                    <a:pt x="19" y="34"/>
                    <a:pt x="20" y="35"/>
                  </a:cubicBezTo>
                  <a:cubicBezTo>
                    <a:pt x="19" y="35"/>
                    <a:pt x="18" y="37"/>
                    <a:pt x="20" y="37"/>
                  </a:cubicBezTo>
                  <a:moveTo>
                    <a:pt x="14" y="36"/>
                  </a:moveTo>
                  <a:cubicBezTo>
                    <a:pt x="14" y="37"/>
                    <a:pt x="13" y="37"/>
                    <a:pt x="13" y="38"/>
                  </a:cubicBezTo>
                  <a:cubicBezTo>
                    <a:pt x="14" y="39"/>
                    <a:pt x="15" y="36"/>
                    <a:pt x="14" y="36"/>
                  </a:cubicBezTo>
                  <a:moveTo>
                    <a:pt x="16" y="39"/>
                  </a:moveTo>
                  <a:cubicBezTo>
                    <a:pt x="17" y="38"/>
                    <a:pt x="16" y="38"/>
                    <a:pt x="16" y="38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15" y="36"/>
                    <a:pt x="15" y="37"/>
                    <a:pt x="15" y="37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8"/>
                    <a:pt x="16" y="39"/>
                    <a:pt x="16" y="39"/>
                  </a:cubicBezTo>
                  <a:moveTo>
                    <a:pt x="18" y="41"/>
                  </a:moveTo>
                  <a:cubicBezTo>
                    <a:pt x="18" y="40"/>
                    <a:pt x="19" y="40"/>
                    <a:pt x="18" y="39"/>
                  </a:cubicBezTo>
                  <a:cubicBezTo>
                    <a:pt x="18" y="39"/>
                    <a:pt x="18" y="40"/>
                    <a:pt x="17" y="39"/>
                  </a:cubicBezTo>
                  <a:cubicBezTo>
                    <a:pt x="17" y="40"/>
                    <a:pt x="17" y="41"/>
                    <a:pt x="18" y="41"/>
                  </a:cubicBezTo>
                  <a:moveTo>
                    <a:pt x="17" y="43"/>
                  </a:moveTo>
                  <a:cubicBezTo>
                    <a:pt x="17" y="44"/>
                    <a:pt x="16" y="43"/>
                    <a:pt x="16" y="44"/>
                  </a:cubicBezTo>
                  <a:cubicBezTo>
                    <a:pt x="16" y="44"/>
                    <a:pt x="17" y="44"/>
                    <a:pt x="17" y="45"/>
                  </a:cubicBezTo>
                  <a:cubicBezTo>
                    <a:pt x="18" y="46"/>
                    <a:pt x="17" y="44"/>
                    <a:pt x="18" y="45"/>
                  </a:cubicBezTo>
                  <a:cubicBezTo>
                    <a:pt x="18" y="45"/>
                    <a:pt x="17" y="46"/>
                    <a:pt x="18" y="46"/>
                  </a:cubicBezTo>
                  <a:cubicBezTo>
                    <a:pt x="18" y="45"/>
                    <a:pt x="19" y="45"/>
                    <a:pt x="19" y="45"/>
                  </a:cubicBezTo>
                  <a:cubicBezTo>
                    <a:pt x="18" y="44"/>
                    <a:pt x="17" y="43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6" y="39"/>
                    <a:pt x="16" y="42"/>
                    <a:pt x="17" y="42"/>
                  </a:cubicBezTo>
                  <a:cubicBezTo>
                    <a:pt x="17" y="42"/>
                    <a:pt x="15" y="43"/>
                    <a:pt x="16" y="43"/>
                  </a:cubicBezTo>
                  <a:cubicBezTo>
                    <a:pt x="16" y="43"/>
                    <a:pt x="17" y="42"/>
                    <a:pt x="17" y="43"/>
                  </a:cubicBezTo>
                  <a:moveTo>
                    <a:pt x="15" y="46"/>
                  </a:moveTo>
                  <a:cubicBezTo>
                    <a:pt x="15" y="46"/>
                    <a:pt x="15" y="45"/>
                    <a:pt x="15" y="45"/>
                  </a:cubicBezTo>
                  <a:cubicBezTo>
                    <a:pt x="14" y="44"/>
                    <a:pt x="15" y="46"/>
                    <a:pt x="14" y="45"/>
                  </a:cubicBezTo>
                  <a:cubicBezTo>
                    <a:pt x="14" y="44"/>
                    <a:pt x="14" y="44"/>
                    <a:pt x="14" y="43"/>
                  </a:cubicBezTo>
                  <a:cubicBezTo>
                    <a:pt x="13" y="43"/>
                    <a:pt x="14" y="43"/>
                    <a:pt x="13" y="43"/>
                  </a:cubicBezTo>
                  <a:cubicBezTo>
                    <a:pt x="13" y="44"/>
                    <a:pt x="13" y="46"/>
                    <a:pt x="14" y="46"/>
                  </a:cubicBezTo>
                  <a:cubicBezTo>
                    <a:pt x="14" y="45"/>
                    <a:pt x="14" y="46"/>
                    <a:pt x="15" y="46"/>
                  </a:cubicBezTo>
                  <a:moveTo>
                    <a:pt x="17" y="48"/>
                  </a:moveTo>
                  <a:cubicBezTo>
                    <a:pt x="16" y="48"/>
                    <a:pt x="14" y="48"/>
                    <a:pt x="15" y="49"/>
                  </a:cubicBezTo>
                  <a:cubicBezTo>
                    <a:pt x="15" y="49"/>
                    <a:pt x="16" y="49"/>
                    <a:pt x="16" y="49"/>
                  </a:cubicBezTo>
                  <a:cubicBezTo>
                    <a:pt x="16" y="49"/>
                    <a:pt x="16" y="50"/>
                    <a:pt x="17" y="50"/>
                  </a:cubicBezTo>
                  <a:cubicBezTo>
                    <a:pt x="17" y="49"/>
                    <a:pt x="17" y="48"/>
                    <a:pt x="17" y="47"/>
                  </a:cubicBezTo>
                  <a:cubicBezTo>
                    <a:pt x="17" y="47"/>
                    <a:pt x="17" y="45"/>
                    <a:pt x="17" y="46"/>
                  </a:cubicBezTo>
                  <a:lnTo>
                    <a:pt x="17" y="48"/>
                  </a:lnTo>
                  <a:close/>
                  <a:moveTo>
                    <a:pt x="13" y="47"/>
                  </a:moveTo>
                  <a:cubicBezTo>
                    <a:pt x="12" y="47"/>
                    <a:pt x="12" y="50"/>
                    <a:pt x="13" y="49"/>
                  </a:cubicBezTo>
                  <a:cubicBezTo>
                    <a:pt x="13" y="49"/>
                    <a:pt x="13" y="49"/>
                    <a:pt x="13" y="48"/>
                  </a:cubicBezTo>
                  <a:cubicBezTo>
                    <a:pt x="13" y="48"/>
                    <a:pt x="13" y="47"/>
                    <a:pt x="13" y="47"/>
                  </a:cubicBezTo>
                  <a:moveTo>
                    <a:pt x="12" y="50"/>
                  </a:moveTo>
                  <a:cubicBezTo>
                    <a:pt x="12" y="49"/>
                    <a:pt x="11" y="50"/>
                    <a:pt x="11" y="48"/>
                  </a:cubicBezTo>
                  <a:cubicBezTo>
                    <a:pt x="11" y="48"/>
                    <a:pt x="12" y="48"/>
                    <a:pt x="11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9"/>
                    <a:pt x="10" y="49"/>
                    <a:pt x="10" y="50"/>
                  </a:cubicBezTo>
                  <a:cubicBezTo>
                    <a:pt x="11" y="50"/>
                    <a:pt x="11" y="49"/>
                    <a:pt x="12" y="50"/>
                  </a:cubicBezTo>
                  <a:moveTo>
                    <a:pt x="15" y="52"/>
                  </a:moveTo>
                  <a:cubicBezTo>
                    <a:pt x="16" y="52"/>
                    <a:pt x="16" y="49"/>
                    <a:pt x="16" y="50"/>
                  </a:cubicBezTo>
                  <a:cubicBezTo>
                    <a:pt x="16" y="51"/>
                    <a:pt x="15" y="51"/>
                    <a:pt x="15" y="52"/>
                  </a:cubicBezTo>
                  <a:moveTo>
                    <a:pt x="13" y="54"/>
                  </a:moveTo>
                  <a:cubicBezTo>
                    <a:pt x="13" y="53"/>
                    <a:pt x="14" y="52"/>
                    <a:pt x="13" y="51"/>
                  </a:cubicBezTo>
                  <a:cubicBezTo>
                    <a:pt x="12" y="51"/>
                    <a:pt x="12" y="53"/>
                    <a:pt x="13" y="54"/>
                  </a:cubicBezTo>
                  <a:moveTo>
                    <a:pt x="15" y="57"/>
                  </a:moveTo>
                  <a:cubicBezTo>
                    <a:pt x="15" y="56"/>
                    <a:pt x="15" y="54"/>
                    <a:pt x="14" y="54"/>
                  </a:cubicBezTo>
                  <a:cubicBezTo>
                    <a:pt x="14" y="55"/>
                    <a:pt x="14" y="57"/>
                    <a:pt x="15" y="57"/>
                  </a:cubicBezTo>
                  <a:moveTo>
                    <a:pt x="18" y="58"/>
                  </a:moveTo>
                  <a:cubicBezTo>
                    <a:pt x="18" y="57"/>
                    <a:pt x="19" y="56"/>
                    <a:pt x="18" y="56"/>
                  </a:cubicBezTo>
                  <a:cubicBezTo>
                    <a:pt x="18" y="56"/>
                    <a:pt x="17" y="58"/>
                    <a:pt x="18" y="58"/>
                  </a:cubicBezTo>
                  <a:moveTo>
                    <a:pt x="21" y="57"/>
                  </a:moveTo>
                  <a:cubicBezTo>
                    <a:pt x="21" y="56"/>
                    <a:pt x="20" y="54"/>
                    <a:pt x="20" y="53"/>
                  </a:cubicBezTo>
                  <a:cubicBezTo>
                    <a:pt x="19" y="53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20" y="55"/>
                    <a:pt x="20" y="55"/>
                  </a:cubicBezTo>
                  <a:cubicBezTo>
                    <a:pt x="20" y="56"/>
                    <a:pt x="20" y="57"/>
                    <a:pt x="21" y="57"/>
                  </a:cubicBezTo>
                  <a:moveTo>
                    <a:pt x="23" y="69"/>
                  </a:moveTo>
                  <a:cubicBezTo>
                    <a:pt x="24" y="70"/>
                    <a:pt x="23" y="70"/>
                    <a:pt x="24" y="71"/>
                  </a:cubicBezTo>
                  <a:cubicBezTo>
                    <a:pt x="25" y="71"/>
                    <a:pt x="24" y="69"/>
                    <a:pt x="23" y="69"/>
                  </a:cubicBezTo>
                  <a:moveTo>
                    <a:pt x="15" y="60"/>
                  </a:moveTo>
                  <a:cubicBezTo>
                    <a:pt x="15" y="60"/>
                    <a:pt x="15" y="60"/>
                    <a:pt x="15" y="60"/>
                  </a:cubicBezTo>
                  <a:cubicBezTo>
                    <a:pt x="15" y="59"/>
                    <a:pt x="14" y="59"/>
                    <a:pt x="13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1"/>
                    <a:pt x="14" y="60"/>
                    <a:pt x="15" y="60"/>
                  </a:cubicBezTo>
                  <a:moveTo>
                    <a:pt x="21" y="59"/>
                  </a:moveTo>
                  <a:cubicBezTo>
                    <a:pt x="21" y="59"/>
                    <a:pt x="22" y="58"/>
                    <a:pt x="22" y="58"/>
                  </a:cubicBezTo>
                  <a:cubicBezTo>
                    <a:pt x="21" y="58"/>
                    <a:pt x="21" y="58"/>
                    <a:pt x="20" y="58"/>
                  </a:cubicBezTo>
                  <a:lnTo>
                    <a:pt x="21" y="59"/>
                  </a:lnTo>
                  <a:close/>
                  <a:moveTo>
                    <a:pt x="16" y="65"/>
                  </a:moveTo>
                  <a:cubicBezTo>
                    <a:pt x="16" y="63"/>
                    <a:pt x="15" y="63"/>
                    <a:pt x="15" y="62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17" y="62"/>
                    <a:pt x="15" y="61"/>
                    <a:pt x="15" y="61"/>
                  </a:cubicBezTo>
                  <a:cubicBezTo>
                    <a:pt x="15" y="63"/>
                    <a:pt x="16" y="64"/>
                    <a:pt x="15" y="65"/>
                  </a:cubicBezTo>
                  <a:cubicBezTo>
                    <a:pt x="15" y="65"/>
                    <a:pt x="16" y="65"/>
                    <a:pt x="16" y="65"/>
                  </a:cubicBezTo>
                  <a:moveTo>
                    <a:pt x="20" y="63"/>
                  </a:moveTo>
                  <a:cubicBezTo>
                    <a:pt x="22" y="66"/>
                    <a:pt x="21" y="61"/>
                    <a:pt x="20" y="62"/>
                  </a:cubicBezTo>
                  <a:cubicBezTo>
                    <a:pt x="20" y="62"/>
                    <a:pt x="20" y="62"/>
                    <a:pt x="20" y="63"/>
                  </a:cubicBezTo>
                  <a:moveTo>
                    <a:pt x="21" y="67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3" y="69"/>
                    <a:pt x="24" y="68"/>
                  </a:cubicBezTo>
                  <a:cubicBezTo>
                    <a:pt x="23" y="67"/>
                    <a:pt x="23" y="66"/>
                    <a:pt x="23" y="65"/>
                  </a:cubicBezTo>
                  <a:cubicBezTo>
                    <a:pt x="22" y="65"/>
                    <a:pt x="23" y="66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3" y="65"/>
                    <a:pt x="23" y="61"/>
                    <a:pt x="21" y="61"/>
                  </a:cubicBezTo>
                  <a:cubicBezTo>
                    <a:pt x="21" y="63"/>
                    <a:pt x="21" y="64"/>
                    <a:pt x="21" y="64"/>
                  </a:cubicBezTo>
                  <a:cubicBezTo>
                    <a:pt x="20" y="65"/>
                    <a:pt x="20" y="64"/>
                    <a:pt x="19" y="64"/>
                  </a:cubicBezTo>
                  <a:cubicBezTo>
                    <a:pt x="20" y="65"/>
                    <a:pt x="21" y="65"/>
                    <a:pt x="21" y="67"/>
                  </a:cubicBezTo>
                  <a:moveTo>
                    <a:pt x="18" y="73"/>
                  </a:moveTo>
                  <a:cubicBezTo>
                    <a:pt x="18" y="72"/>
                    <a:pt x="19" y="72"/>
                    <a:pt x="18" y="72"/>
                  </a:cubicBezTo>
                  <a:cubicBezTo>
                    <a:pt x="18" y="71"/>
                    <a:pt x="18" y="72"/>
                    <a:pt x="17" y="71"/>
                  </a:cubicBezTo>
                  <a:cubicBezTo>
                    <a:pt x="18" y="71"/>
                    <a:pt x="17" y="71"/>
                    <a:pt x="17" y="70"/>
                  </a:cubicBezTo>
                  <a:cubicBezTo>
                    <a:pt x="18" y="70"/>
                    <a:pt x="18" y="71"/>
                    <a:pt x="19" y="70"/>
                  </a:cubicBezTo>
                  <a:cubicBezTo>
                    <a:pt x="19" y="70"/>
                    <a:pt x="19" y="69"/>
                    <a:pt x="18" y="69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7" y="67"/>
                    <a:pt x="18" y="67"/>
                    <a:pt x="18" y="66"/>
                  </a:cubicBezTo>
                  <a:cubicBezTo>
                    <a:pt x="17" y="67"/>
                    <a:pt x="17" y="66"/>
                    <a:pt x="15" y="67"/>
                  </a:cubicBezTo>
                  <a:cubicBezTo>
                    <a:pt x="16" y="68"/>
                    <a:pt x="16" y="68"/>
                    <a:pt x="16" y="70"/>
                  </a:cubicBezTo>
                  <a:cubicBezTo>
                    <a:pt x="16" y="70"/>
                    <a:pt x="17" y="70"/>
                    <a:pt x="17" y="70"/>
                  </a:cubicBezTo>
                  <a:cubicBezTo>
                    <a:pt x="17" y="71"/>
                    <a:pt x="16" y="71"/>
                    <a:pt x="16" y="73"/>
                  </a:cubicBezTo>
                  <a:cubicBezTo>
                    <a:pt x="17" y="73"/>
                    <a:pt x="17" y="73"/>
                    <a:pt x="18" y="73"/>
                  </a:cubicBezTo>
                  <a:moveTo>
                    <a:pt x="20" y="72"/>
                  </a:moveTo>
                  <a:cubicBezTo>
                    <a:pt x="20" y="71"/>
                    <a:pt x="21" y="71"/>
                    <a:pt x="20" y="71"/>
                  </a:cubicBezTo>
                  <a:cubicBezTo>
                    <a:pt x="21" y="71"/>
                    <a:pt x="20" y="70"/>
                    <a:pt x="21" y="70"/>
                  </a:cubicBezTo>
                  <a:cubicBezTo>
                    <a:pt x="22" y="69"/>
                    <a:pt x="20" y="69"/>
                    <a:pt x="20" y="69"/>
                  </a:cubicBezTo>
                  <a:cubicBezTo>
                    <a:pt x="21" y="69"/>
                    <a:pt x="21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8"/>
                    <a:pt x="19" y="68"/>
                  </a:cubicBezTo>
                  <a:cubicBezTo>
                    <a:pt x="19" y="68"/>
                    <a:pt x="19" y="69"/>
                    <a:pt x="20" y="70"/>
                  </a:cubicBezTo>
                  <a:cubicBezTo>
                    <a:pt x="19" y="71"/>
                    <a:pt x="19" y="72"/>
                    <a:pt x="19" y="73"/>
                  </a:cubicBezTo>
                  <a:cubicBezTo>
                    <a:pt x="20" y="73"/>
                    <a:pt x="20" y="73"/>
                    <a:pt x="20" y="72"/>
                  </a:cubicBezTo>
                  <a:moveTo>
                    <a:pt x="23" y="75"/>
                  </a:moveTo>
                  <a:cubicBezTo>
                    <a:pt x="23" y="75"/>
                    <a:pt x="23" y="74"/>
                    <a:pt x="23" y="74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6"/>
                    <a:pt x="25" y="76"/>
                    <a:pt x="25" y="76"/>
                  </a:cubicBezTo>
                  <a:cubicBezTo>
                    <a:pt x="25" y="74"/>
                    <a:pt x="24" y="74"/>
                    <a:pt x="24" y="72"/>
                  </a:cubicBezTo>
                  <a:cubicBezTo>
                    <a:pt x="23" y="72"/>
                    <a:pt x="23" y="73"/>
                    <a:pt x="23" y="73"/>
                  </a:cubicBezTo>
                  <a:cubicBezTo>
                    <a:pt x="23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4"/>
                    <a:pt x="21" y="73"/>
                    <a:pt x="21" y="74"/>
                  </a:cubicBezTo>
                  <a:cubicBezTo>
                    <a:pt x="23" y="73"/>
                    <a:pt x="22" y="75"/>
                    <a:pt x="23" y="75"/>
                  </a:cubicBezTo>
                  <a:moveTo>
                    <a:pt x="21" y="79"/>
                  </a:moveTo>
                  <a:cubicBezTo>
                    <a:pt x="22" y="78"/>
                    <a:pt x="21" y="77"/>
                    <a:pt x="21" y="75"/>
                  </a:cubicBezTo>
                  <a:cubicBezTo>
                    <a:pt x="19" y="76"/>
                    <a:pt x="20" y="78"/>
                    <a:pt x="21" y="79"/>
                  </a:cubicBezTo>
                  <a:moveTo>
                    <a:pt x="23" y="79"/>
                  </a:moveTo>
                  <a:cubicBezTo>
                    <a:pt x="23" y="80"/>
                    <a:pt x="23" y="80"/>
                    <a:pt x="23" y="80"/>
                  </a:cubicBezTo>
                  <a:cubicBezTo>
                    <a:pt x="23" y="81"/>
                    <a:pt x="22" y="80"/>
                    <a:pt x="22" y="81"/>
                  </a:cubicBezTo>
                  <a:cubicBezTo>
                    <a:pt x="22" y="81"/>
                    <a:pt x="22" y="82"/>
                    <a:pt x="23" y="82"/>
                  </a:cubicBezTo>
                  <a:cubicBezTo>
                    <a:pt x="23" y="82"/>
                    <a:pt x="22" y="81"/>
                    <a:pt x="23" y="80"/>
                  </a:cubicBezTo>
                  <a:cubicBezTo>
                    <a:pt x="23" y="82"/>
                    <a:pt x="24" y="81"/>
                    <a:pt x="24" y="81"/>
                  </a:cubicBezTo>
                  <a:cubicBezTo>
                    <a:pt x="24" y="82"/>
                    <a:pt x="24" y="83"/>
                    <a:pt x="24" y="83"/>
                  </a:cubicBezTo>
                  <a:cubicBezTo>
                    <a:pt x="26" y="83"/>
                    <a:pt x="24" y="81"/>
                    <a:pt x="25" y="80"/>
                  </a:cubicBezTo>
                  <a:cubicBezTo>
                    <a:pt x="25" y="80"/>
                    <a:pt x="25" y="80"/>
                    <a:pt x="26" y="80"/>
                  </a:cubicBezTo>
                  <a:cubicBezTo>
                    <a:pt x="26" y="79"/>
                    <a:pt x="26" y="79"/>
                    <a:pt x="25" y="78"/>
                  </a:cubicBezTo>
                  <a:cubicBezTo>
                    <a:pt x="24" y="78"/>
                    <a:pt x="25" y="80"/>
                    <a:pt x="24" y="79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3" y="78"/>
                    <a:pt x="24" y="79"/>
                    <a:pt x="23" y="80"/>
                  </a:cubicBezTo>
                  <a:cubicBezTo>
                    <a:pt x="23" y="80"/>
                    <a:pt x="23" y="80"/>
                    <a:pt x="23" y="79"/>
                  </a:cubicBezTo>
                  <a:cubicBezTo>
                    <a:pt x="23" y="79"/>
                    <a:pt x="23" y="79"/>
                    <a:pt x="23" y="79"/>
                  </a:cubicBezTo>
                  <a:moveTo>
                    <a:pt x="23" y="85"/>
                  </a:moveTo>
                  <a:cubicBezTo>
                    <a:pt x="23" y="83"/>
                    <a:pt x="22" y="84"/>
                    <a:pt x="22" y="84"/>
                  </a:cubicBezTo>
                  <a:cubicBezTo>
                    <a:pt x="21" y="82"/>
                    <a:pt x="22" y="81"/>
                    <a:pt x="21" y="80"/>
                  </a:cubicBezTo>
                  <a:cubicBezTo>
                    <a:pt x="21" y="80"/>
                    <a:pt x="21" y="80"/>
                    <a:pt x="20" y="80"/>
                  </a:cubicBezTo>
                  <a:cubicBezTo>
                    <a:pt x="21" y="82"/>
                    <a:pt x="21" y="83"/>
                    <a:pt x="22" y="85"/>
                  </a:cubicBezTo>
                  <a:lnTo>
                    <a:pt x="23" y="85"/>
                  </a:lnTo>
                  <a:close/>
                  <a:moveTo>
                    <a:pt x="24" y="94"/>
                  </a:moveTo>
                  <a:cubicBezTo>
                    <a:pt x="24" y="94"/>
                    <a:pt x="24" y="93"/>
                    <a:pt x="25" y="93"/>
                  </a:cubicBezTo>
                  <a:cubicBezTo>
                    <a:pt x="24" y="92"/>
                    <a:pt x="24" y="92"/>
                    <a:pt x="23" y="92"/>
                  </a:cubicBezTo>
                  <a:cubicBezTo>
                    <a:pt x="23" y="93"/>
                    <a:pt x="23" y="93"/>
                    <a:pt x="24" y="94"/>
                  </a:cubicBezTo>
                  <a:moveTo>
                    <a:pt x="27" y="97"/>
                  </a:moveTo>
                  <a:cubicBezTo>
                    <a:pt x="27" y="96"/>
                    <a:pt x="27" y="95"/>
                    <a:pt x="26" y="95"/>
                  </a:cubicBezTo>
                  <a:cubicBezTo>
                    <a:pt x="26" y="95"/>
                    <a:pt x="26" y="97"/>
                    <a:pt x="27" y="97"/>
                  </a:cubicBezTo>
                  <a:moveTo>
                    <a:pt x="30" y="104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29" y="102"/>
                    <a:pt x="29" y="104"/>
                    <a:pt x="30" y="104"/>
                  </a:cubicBezTo>
                  <a:moveTo>
                    <a:pt x="27" y="105"/>
                  </a:moveTo>
                  <a:cubicBezTo>
                    <a:pt x="27" y="104"/>
                    <a:pt x="28" y="102"/>
                    <a:pt x="27" y="101"/>
                  </a:cubicBezTo>
                  <a:cubicBezTo>
                    <a:pt x="27" y="102"/>
                    <a:pt x="26" y="104"/>
                    <a:pt x="27" y="105"/>
                  </a:cubicBezTo>
                  <a:moveTo>
                    <a:pt x="24" y="111"/>
                  </a:moveTo>
                  <a:cubicBezTo>
                    <a:pt x="24" y="111"/>
                    <a:pt x="25" y="111"/>
                    <a:pt x="24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10"/>
                    <a:pt x="23" y="111"/>
                    <a:pt x="24" y="111"/>
                  </a:cubicBezTo>
                  <a:moveTo>
                    <a:pt x="25" y="114"/>
                  </a:moveTo>
                  <a:cubicBezTo>
                    <a:pt x="26" y="113"/>
                    <a:pt x="25" y="111"/>
                    <a:pt x="24" y="112"/>
                  </a:cubicBezTo>
                  <a:cubicBezTo>
                    <a:pt x="24" y="112"/>
                    <a:pt x="23" y="113"/>
                    <a:pt x="24" y="113"/>
                  </a:cubicBezTo>
                  <a:cubicBezTo>
                    <a:pt x="24" y="113"/>
                    <a:pt x="24" y="112"/>
                    <a:pt x="24" y="112"/>
                  </a:cubicBezTo>
                  <a:cubicBezTo>
                    <a:pt x="24" y="114"/>
                    <a:pt x="25" y="113"/>
                    <a:pt x="25" y="114"/>
                  </a:cubicBezTo>
                  <a:moveTo>
                    <a:pt x="24" y="118"/>
                  </a:moveTo>
                  <a:cubicBezTo>
                    <a:pt x="26" y="118"/>
                    <a:pt x="24" y="117"/>
                    <a:pt x="24" y="116"/>
                  </a:cubicBezTo>
                  <a:cubicBezTo>
                    <a:pt x="24" y="116"/>
                    <a:pt x="25" y="114"/>
                    <a:pt x="24" y="114"/>
                  </a:cubicBezTo>
                  <a:cubicBezTo>
                    <a:pt x="24" y="115"/>
                    <a:pt x="24" y="117"/>
                    <a:pt x="24" y="118"/>
                  </a:cubicBezTo>
                  <a:moveTo>
                    <a:pt x="28" y="121"/>
                  </a:moveTo>
                  <a:cubicBezTo>
                    <a:pt x="28" y="120"/>
                    <a:pt x="28" y="119"/>
                    <a:pt x="28" y="119"/>
                  </a:cubicBezTo>
                  <a:cubicBezTo>
                    <a:pt x="28" y="119"/>
                    <a:pt x="27" y="121"/>
                    <a:pt x="28" y="121"/>
                  </a:cubicBezTo>
                  <a:moveTo>
                    <a:pt x="19" y="104"/>
                  </a:moveTo>
                  <a:cubicBezTo>
                    <a:pt x="19" y="102"/>
                    <a:pt x="20" y="102"/>
                    <a:pt x="19" y="101"/>
                  </a:cubicBezTo>
                  <a:cubicBezTo>
                    <a:pt x="18" y="101"/>
                    <a:pt x="19" y="103"/>
                    <a:pt x="19" y="104"/>
                  </a:cubicBezTo>
                  <a:moveTo>
                    <a:pt x="19" y="107"/>
                  </a:moveTo>
                  <a:cubicBezTo>
                    <a:pt x="19" y="106"/>
                    <a:pt x="20" y="105"/>
                    <a:pt x="19" y="105"/>
                  </a:cubicBezTo>
                  <a:cubicBezTo>
                    <a:pt x="19" y="106"/>
                    <a:pt x="19" y="106"/>
                    <a:pt x="18" y="105"/>
                  </a:cubicBezTo>
                  <a:cubicBezTo>
                    <a:pt x="18" y="106"/>
                    <a:pt x="19" y="107"/>
                    <a:pt x="19" y="107"/>
                  </a:cubicBezTo>
                  <a:moveTo>
                    <a:pt x="17" y="111"/>
                  </a:moveTo>
                  <a:cubicBezTo>
                    <a:pt x="18" y="111"/>
                    <a:pt x="19" y="111"/>
                    <a:pt x="19" y="110"/>
                  </a:cubicBezTo>
                  <a:cubicBezTo>
                    <a:pt x="18" y="110"/>
                    <a:pt x="17" y="111"/>
                    <a:pt x="17" y="111"/>
                  </a:cubicBezTo>
                  <a:moveTo>
                    <a:pt x="19" y="112"/>
                  </a:moveTo>
                  <a:cubicBezTo>
                    <a:pt x="19" y="110"/>
                    <a:pt x="21" y="113"/>
                    <a:pt x="20" y="111"/>
                  </a:cubicBezTo>
                  <a:cubicBezTo>
                    <a:pt x="19" y="110"/>
                    <a:pt x="18" y="111"/>
                    <a:pt x="19" y="112"/>
                  </a:cubicBezTo>
                  <a:moveTo>
                    <a:pt x="21" y="121"/>
                  </a:moveTo>
                  <a:cubicBezTo>
                    <a:pt x="21" y="121"/>
                    <a:pt x="20" y="121"/>
                    <a:pt x="20" y="121"/>
                  </a:cubicBezTo>
                  <a:cubicBezTo>
                    <a:pt x="20" y="121"/>
                    <a:pt x="20" y="122"/>
                    <a:pt x="20" y="122"/>
                  </a:cubicBezTo>
                  <a:cubicBezTo>
                    <a:pt x="21" y="122"/>
                    <a:pt x="21" y="121"/>
                    <a:pt x="21" y="121"/>
                  </a:cubicBezTo>
                  <a:moveTo>
                    <a:pt x="17" y="123"/>
                  </a:moveTo>
                  <a:cubicBezTo>
                    <a:pt x="17" y="123"/>
                    <a:pt x="18" y="123"/>
                    <a:pt x="18" y="123"/>
                  </a:cubicBezTo>
                  <a:cubicBezTo>
                    <a:pt x="17" y="123"/>
                    <a:pt x="18" y="122"/>
                    <a:pt x="18" y="122"/>
                  </a:cubicBezTo>
                  <a:cubicBezTo>
                    <a:pt x="19" y="122"/>
                    <a:pt x="19" y="123"/>
                    <a:pt x="19" y="123"/>
                  </a:cubicBezTo>
                  <a:cubicBezTo>
                    <a:pt x="19" y="121"/>
                    <a:pt x="18" y="119"/>
                    <a:pt x="19" y="118"/>
                  </a:cubicBezTo>
                  <a:cubicBezTo>
                    <a:pt x="19" y="117"/>
                    <a:pt x="20" y="117"/>
                    <a:pt x="20" y="116"/>
                  </a:cubicBezTo>
                  <a:cubicBezTo>
                    <a:pt x="20" y="117"/>
                    <a:pt x="21" y="119"/>
                    <a:pt x="21" y="118"/>
                  </a:cubicBezTo>
                  <a:cubicBezTo>
                    <a:pt x="21" y="118"/>
                    <a:pt x="21" y="117"/>
                    <a:pt x="20" y="116"/>
                  </a:cubicBezTo>
                  <a:cubicBezTo>
                    <a:pt x="20" y="116"/>
                    <a:pt x="20" y="115"/>
                    <a:pt x="19" y="115"/>
                  </a:cubicBezTo>
                  <a:cubicBezTo>
                    <a:pt x="19" y="115"/>
                    <a:pt x="19" y="116"/>
                    <a:pt x="19" y="116"/>
                  </a:cubicBezTo>
                  <a:cubicBezTo>
                    <a:pt x="19" y="115"/>
                    <a:pt x="18" y="114"/>
                    <a:pt x="19" y="114"/>
                  </a:cubicBezTo>
                  <a:cubicBezTo>
                    <a:pt x="19" y="114"/>
                    <a:pt x="19" y="115"/>
                    <a:pt x="19" y="115"/>
                  </a:cubicBezTo>
                  <a:cubicBezTo>
                    <a:pt x="19" y="114"/>
                    <a:pt x="19" y="114"/>
                    <a:pt x="20" y="113"/>
                  </a:cubicBezTo>
                  <a:cubicBezTo>
                    <a:pt x="20" y="114"/>
                    <a:pt x="20" y="113"/>
                    <a:pt x="21" y="113"/>
                  </a:cubicBezTo>
                  <a:cubicBezTo>
                    <a:pt x="20" y="113"/>
                    <a:pt x="20" y="112"/>
                    <a:pt x="19" y="112"/>
                  </a:cubicBezTo>
                  <a:cubicBezTo>
                    <a:pt x="19" y="113"/>
                    <a:pt x="20" y="113"/>
                    <a:pt x="19" y="114"/>
                  </a:cubicBezTo>
                  <a:cubicBezTo>
                    <a:pt x="18" y="113"/>
                    <a:pt x="17" y="113"/>
                    <a:pt x="16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3"/>
                    <a:pt x="17" y="114"/>
                  </a:cubicBezTo>
                  <a:cubicBezTo>
                    <a:pt x="17" y="114"/>
                    <a:pt x="17" y="115"/>
                    <a:pt x="17" y="115"/>
                  </a:cubicBezTo>
                  <a:cubicBezTo>
                    <a:pt x="17" y="115"/>
                    <a:pt x="17" y="114"/>
                    <a:pt x="17" y="114"/>
                  </a:cubicBezTo>
                  <a:cubicBezTo>
                    <a:pt x="16" y="115"/>
                    <a:pt x="17" y="116"/>
                    <a:pt x="17" y="117"/>
                  </a:cubicBezTo>
                  <a:cubicBezTo>
                    <a:pt x="17" y="118"/>
                    <a:pt x="16" y="119"/>
                    <a:pt x="17" y="119"/>
                  </a:cubicBezTo>
                  <a:cubicBezTo>
                    <a:pt x="17" y="118"/>
                    <a:pt x="18" y="117"/>
                    <a:pt x="18" y="116"/>
                  </a:cubicBezTo>
                  <a:cubicBezTo>
                    <a:pt x="19" y="117"/>
                    <a:pt x="18" y="118"/>
                    <a:pt x="18" y="119"/>
                  </a:cubicBezTo>
                  <a:cubicBezTo>
                    <a:pt x="18" y="119"/>
                    <a:pt x="19" y="121"/>
                    <a:pt x="18" y="121"/>
                  </a:cubicBezTo>
                  <a:cubicBezTo>
                    <a:pt x="17" y="121"/>
                    <a:pt x="18" y="119"/>
                    <a:pt x="17" y="120"/>
                  </a:cubicBezTo>
                  <a:cubicBezTo>
                    <a:pt x="17" y="121"/>
                    <a:pt x="17" y="122"/>
                    <a:pt x="17" y="123"/>
                  </a:cubicBezTo>
                  <a:moveTo>
                    <a:pt x="24" y="129"/>
                  </a:moveTo>
                  <a:cubicBezTo>
                    <a:pt x="25" y="129"/>
                    <a:pt x="27" y="128"/>
                    <a:pt x="26" y="127"/>
                  </a:cubicBezTo>
                  <a:cubicBezTo>
                    <a:pt x="26" y="127"/>
                    <a:pt x="25" y="127"/>
                    <a:pt x="25" y="127"/>
                  </a:cubicBezTo>
                  <a:cubicBezTo>
                    <a:pt x="25" y="127"/>
                    <a:pt x="25" y="126"/>
                    <a:pt x="25" y="125"/>
                  </a:cubicBezTo>
                  <a:cubicBezTo>
                    <a:pt x="26" y="125"/>
                    <a:pt x="25" y="125"/>
                    <a:pt x="26" y="124"/>
                  </a:cubicBezTo>
                  <a:cubicBezTo>
                    <a:pt x="26" y="123"/>
                    <a:pt x="25" y="123"/>
                    <a:pt x="25" y="122"/>
                  </a:cubicBezTo>
                  <a:cubicBezTo>
                    <a:pt x="24" y="122"/>
                    <a:pt x="25" y="122"/>
                    <a:pt x="24" y="122"/>
                  </a:cubicBezTo>
                  <a:cubicBezTo>
                    <a:pt x="24" y="125"/>
                    <a:pt x="24" y="127"/>
                    <a:pt x="24" y="129"/>
                  </a:cubicBezTo>
                  <a:moveTo>
                    <a:pt x="26" y="138"/>
                  </a:moveTo>
                  <a:cubicBezTo>
                    <a:pt x="26" y="137"/>
                    <a:pt x="25" y="136"/>
                    <a:pt x="25" y="135"/>
                  </a:cubicBezTo>
                  <a:cubicBezTo>
                    <a:pt x="26" y="135"/>
                    <a:pt x="26" y="136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5"/>
                    <a:pt x="25" y="135"/>
                    <a:pt x="25" y="135"/>
                  </a:cubicBezTo>
                  <a:cubicBezTo>
                    <a:pt x="27" y="134"/>
                    <a:pt x="25" y="133"/>
                    <a:pt x="25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5" y="131"/>
                    <a:pt x="27" y="128"/>
                    <a:pt x="26" y="128"/>
                  </a:cubicBezTo>
                  <a:cubicBezTo>
                    <a:pt x="26" y="130"/>
                    <a:pt x="25" y="131"/>
                    <a:pt x="24" y="130"/>
                  </a:cubicBezTo>
                  <a:cubicBezTo>
                    <a:pt x="24" y="131"/>
                    <a:pt x="24" y="132"/>
                    <a:pt x="25" y="133"/>
                  </a:cubicBezTo>
                  <a:cubicBezTo>
                    <a:pt x="25" y="135"/>
                    <a:pt x="23" y="138"/>
                    <a:pt x="26" y="138"/>
                  </a:cubicBezTo>
                  <a:moveTo>
                    <a:pt x="17" y="145"/>
                  </a:moveTo>
                  <a:cubicBezTo>
                    <a:pt x="16" y="144"/>
                    <a:pt x="17" y="144"/>
                    <a:pt x="16" y="143"/>
                  </a:cubicBezTo>
                  <a:cubicBezTo>
                    <a:pt x="16" y="144"/>
                    <a:pt x="16" y="144"/>
                    <a:pt x="16" y="145"/>
                  </a:cubicBezTo>
                  <a:lnTo>
                    <a:pt x="17" y="145"/>
                  </a:lnTo>
                  <a:close/>
                  <a:moveTo>
                    <a:pt x="22" y="147"/>
                  </a:moveTo>
                  <a:cubicBezTo>
                    <a:pt x="23" y="147"/>
                    <a:pt x="23" y="146"/>
                    <a:pt x="23" y="145"/>
                  </a:cubicBezTo>
                  <a:cubicBezTo>
                    <a:pt x="22" y="144"/>
                    <a:pt x="22" y="147"/>
                    <a:pt x="22" y="147"/>
                  </a:cubicBezTo>
                  <a:moveTo>
                    <a:pt x="25" y="147"/>
                  </a:moveTo>
                  <a:cubicBezTo>
                    <a:pt x="25" y="145"/>
                    <a:pt x="26" y="148"/>
                    <a:pt x="27" y="147"/>
                  </a:cubicBezTo>
                  <a:cubicBezTo>
                    <a:pt x="27" y="145"/>
                    <a:pt x="27" y="144"/>
                    <a:pt x="26" y="143"/>
                  </a:cubicBezTo>
                  <a:cubicBezTo>
                    <a:pt x="26" y="142"/>
                    <a:pt x="26" y="144"/>
                    <a:pt x="25" y="143"/>
                  </a:cubicBezTo>
                  <a:cubicBezTo>
                    <a:pt x="26" y="142"/>
                    <a:pt x="27" y="141"/>
                    <a:pt x="27" y="140"/>
                  </a:cubicBezTo>
                  <a:cubicBezTo>
                    <a:pt x="26" y="140"/>
                    <a:pt x="26" y="139"/>
                    <a:pt x="25" y="139"/>
                  </a:cubicBezTo>
                  <a:cubicBezTo>
                    <a:pt x="25" y="140"/>
                    <a:pt x="25" y="142"/>
                    <a:pt x="26" y="140"/>
                  </a:cubicBezTo>
                  <a:cubicBezTo>
                    <a:pt x="25" y="142"/>
                    <a:pt x="25" y="142"/>
                    <a:pt x="25" y="143"/>
                  </a:cubicBezTo>
                  <a:cubicBezTo>
                    <a:pt x="26" y="144"/>
                    <a:pt x="24" y="146"/>
                    <a:pt x="25" y="147"/>
                  </a:cubicBezTo>
                  <a:moveTo>
                    <a:pt x="27" y="148"/>
                  </a:moveTo>
                  <a:cubicBezTo>
                    <a:pt x="27" y="148"/>
                    <a:pt x="26" y="148"/>
                    <a:pt x="26" y="148"/>
                  </a:cubicBezTo>
                  <a:cubicBezTo>
                    <a:pt x="26" y="149"/>
                    <a:pt x="25" y="148"/>
                    <a:pt x="25" y="149"/>
                  </a:cubicBezTo>
                  <a:cubicBezTo>
                    <a:pt x="25" y="150"/>
                    <a:pt x="27" y="148"/>
                    <a:pt x="27" y="148"/>
                  </a:cubicBezTo>
                  <a:moveTo>
                    <a:pt x="77" y="274"/>
                  </a:moveTo>
                  <a:cubicBezTo>
                    <a:pt x="78" y="273"/>
                    <a:pt x="78" y="273"/>
                    <a:pt x="78" y="273"/>
                  </a:cubicBezTo>
                  <a:cubicBezTo>
                    <a:pt x="77" y="273"/>
                    <a:pt x="79" y="271"/>
                    <a:pt x="77" y="272"/>
                  </a:cubicBezTo>
                  <a:cubicBezTo>
                    <a:pt x="77" y="272"/>
                    <a:pt x="77" y="273"/>
                    <a:pt x="77" y="274"/>
                  </a:cubicBezTo>
                  <a:moveTo>
                    <a:pt x="59" y="266"/>
                  </a:moveTo>
                  <a:cubicBezTo>
                    <a:pt x="60" y="267"/>
                    <a:pt x="61" y="267"/>
                    <a:pt x="62" y="266"/>
                  </a:cubicBezTo>
                  <a:cubicBezTo>
                    <a:pt x="62" y="266"/>
                    <a:pt x="59" y="266"/>
                    <a:pt x="59" y="266"/>
                  </a:cubicBezTo>
                  <a:moveTo>
                    <a:pt x="38" y="270"/>
                  </a:moveTo>
                  <a:cubicBezTo>
                    <a:pt x="39" y="270"/>
                    <a:pt x="39" y="271"/>
                    <a:pt x="40" y="271"/>
                  </a:cubicBezTo>
                  <a:cubicBezTo>
                    <a:pt x="41" y="271"/>
                    <a:pt x="38" y="269"/>
                    <a:pt x="38" y="270"/>
                  </a:cubicBezTo>
                  <a:moveTo>
                    <a:pt x="31" y="267"/>
                  </a:moveTo>
                  <a:cubicBezTo>
                    <a:pt x="32" y="267"/>
                    <a:pt x="32" y="267"/>
                    <a:pt x="33" y="268"/>
                  </a:cubicBezTo>
                  <a:cubicBezTo>
                    <a:pt x="33" y="268"/>
                    <a:pt x="34" y="269"/>
                    <a:pt x="35" y="269"/>
                  </a:cubicBezTo>
                  <a:cubicBezTo>
                    <a:pt x="34" y="268"/>
                    <a:pt x="34" y="268"/>
                    <a:pt x="33" y="267"/>
                  </a:cubicBezTo>
                  <a:cubicBezTo>
                    <a:pt x="32" y="267"/>
                    <a:pt x="31" y="266"/>
                    <a:pt x="31" y="267"/>
                  </a:cubicBezTo>
                  <a:moveTo>
                    <a:pt x="10" y="228"/>
                  </a:moveTo>
                  <a:cubicBezTo>
                    <a:pt x="10" y="229"/>
                    <a:pt x="11" y="228"/>
                    <a:pt x="11" y="229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0" y="227"/>
                    <a:pt x="10" y="227"/>
                    <a:pt x="10" y="228"/>
                  </a:cubicBezTo>
                  <a:moveTo>
                    <a:pt x="15" y="211"/>
                  </a:moveTo>
                  <a:cubicBezTo>
                    <a:pt x="16" y="212"/>
                    <a:pt x="14" y="212"/>
                    <a:pt x="14" y="213"/>
                  </a:cubicBezTo>
                  <a:cubicBezTo>
                    <a:pt x="15" y="214"/>
                    <a:pt x="15" y="212"/>
                    <a:pt x="16" y="213"/>
                  </a:cubicBezTo>
                  <a:cubicBezTo>
                    <a:pt x="16" y="212"/>
                    <a:pt x="16" y="211"/>
                    <a:pt x="15" y="211"/>
                  </a:cubicBezTo>
                  <a:moveTo>
                    <a:pt x="8" y="205"/>
                  </a:moveTo>
                  <a:cubicBezTo>
                    <a:pt x="8" y="206"/>
                    <a:pt x="7" y="206"/>
                    <a:pt x="7" y="206"/>
                  </a:cubicBezTo>
                  <a:cubicBezTo>
                    <a:pt x="8" y="207"/>
                    <a:pt x="8" y="206"/>
                    <a:pt x="9" y="205"/>
                  </a:cubicBezTo>
                  <a:cubicBezTo>
                    <a:pt x="10" y="206"/>
                    <a:pt x="9" y="206"/>
                    <a:pt x="10" y="206"/>
                  </a:cubicBezTo>
                  <a:cubicBezTo>
                    <a:pt x="10" y="204"/>
                    <a:pt x="9" y="205"/>
                    <a:pt x="8" y="205"/>
                  </a:cubicBezTo>
                  <a:moveTo>
                    <a:pt x="11" y="185"/>
                  </a:moveTo>
                  <a:cubicBezTo>
                    <a:pt x="11" y="186"/>
                    <a:pt x="11" y="187"/>
                    <a:pt x="11" y="187"/>
                  </a:cubicBezTo>
                  <a:cubicBezTo>
                    <a:pt x="11" y="186"/>
                    <a:pt x="12" y="186"/>
                    <a:pt x="11" y="185"/>
                  </a:cubicBezTo>
                  <a:moveTo>
                    <a:pt x="18" y="177"/>
                  </a:moveTo>
                  <a:cubicBezTo>
                    <a:pt x="18" y="179"/>
                    <a:pt x="18" y="179"/>
                    <a:pt x="18" y="179"/>
                  </a:cubicBezTo>
                  <a:cubicBezTo>
                    <a:pt x="19" y="180"/>
                    <a:pt x="19" y="177"/>
                    <a:pt x="18" y="177"/>
                  </a:cubicBezTo>
                  <a:moveTo>
                    <a:pt x="14" y="174"/>
                  </a:moveTo>
                  <a:cubicBezTo>
                    <a:pt x="14" y="175"/>
                    <a:pt x="13" y="176"/>
                    <a:pt x="14" y="176"/>
                  </a:cubicBezTo>
                  <a:cubicBezTo>
                    <a:pt x="14" y="176"/>
                    <a:pt x="15" y="174"/>
                    <a:pt x="14" y="174"/>
                  </a:cubicBezTo>
                  <a:moveTo>
                    <a:pt x="15" y="169"/>
                  </a:moveTo>
                  <a:cubicBezTo>
                    <a:pt x="15" y="170"/>
                    <a:pt x="16" y="172"/>
                    <a:pt x="16" y="171"/>
                  </a:cubicBezTo>
                  <a:cubicBezTo>
                    <a:pt x="16" y="171"/>
                    <a:pt x="17" y="169"/>
                    <a:pt x="15" y="169"/>
                  </a:cubicBezTo>
                  <a:moveTo>
                    <a:pt x="21" y="162"/>
                  </a:moveTo>
                  <a:cubicBezTo>
                    <a:pt x="20" y="162"/>
                    <a:pt x="20" y="163"/>
                    <a:pt x="19" y="164"/>
                  </a:cubicBezTo>
                  <a:cubicBezTo>
                    <a:pt x="21" y="165"/>
                    <a:pt x="21" y="163"/>
                    <a:pt x="21" y="162"/>
                  </a:cubicBezTo>
                  <a:moveTo>
                    <a:pt x="16" y="156"/>
                  </a:moveTo>
                  <a:cubicBezTo>
                    <a:pt x="15" y="157"/>
                    <a:pt x="15" y="158"/>
                    <a:pt x="14" y="159"/>
                  </a:cubicBezTo>
                  <a:cubicBezTo>
                    <a:pt x="15" y="159"/>
                    <a:pt x="15" y="158"/>
                    <a:pt x="15" y="158"/>
                  </a:cubicBezTo>
                  <a:cubicBezTo>
                    <a:pt x="16" y="157"/>
                    <a:pt x="17" y="156"/>
                    <a:pt x="16" y="156"/>
                  </a:cubicBezTo>
                  <a:moveTo>
                    <a:pt x="25" y="151"/>
                  </a:moveTo>
                  <a:cubicBezTo>
                    <a:pt x="25" y="153"/>
                    <a:pt x="26" y="154"/>
                    <a:pt x="26" y="155"/>
                  </a:cubicBezTo>
                  <a:cubicBezTo>
                    <a:pt x="26" y="154"/>
                    <a:pt x="27" y="152"/>
                    <a:pt x="26" y="152"/>
                  </a:cubicBezTo>
                  <a:cubicBezTo>
                    <a:pt x="26" y="152"/>
                    <a:pt x="25" y="152"/>
                    <a:pt x="25" y="151"/>
                  </a:cubicBezTo>
                  <a:moveTo>
                    <a:pt x="25" y="160"/>
                  </a:moveTo>
                  <a:cubicBezTo>
                    <a:pt x="27" y="160"/>
                    <a:pt x="26" y="158"/>
                    <a:pt x="26" y="157"/>
                  </a:cubicBezTo>
                  <a:cubicBezTo>
                    <a:pt x="26" y="157"/>
                    <a:pt x="26" y="156"/>
                    <a:pt x="26" y="156"/>
                  </a:cubicBezTo>
                  <a:cubicBezTo>
                    <a:pt x="27" y="156"/>
                    <a:pt x="27" y="156"/>
                    <a:pt x="27" y="155"/>
                  </a:cubicBezTo>
                  <a:cubicBezTo>
                    <a:pt x="26" y="155"/>
                    <a:pt x="26" y="156"/>
                    <a:pt x="25" y="155"/>
                  </a:cubicBezTo>
                  <a:cubicBezTo>
                    <a:pt x="26" y="154"/>
                    <a:pt x="25" y="154"/>
                    <a:pt x="25" y="153"/>
                  </a:cubicBezTo>
                  <a:cubicBezTo>
                    <a:pt x="25" y="155"/>
                    <a:pt x="26" y="158"/>
                    <a:pt x="25" y="160"/>
                  </a:cubicBezTo>
                  <a:moveTo>
                    <a:pt x="23" y="177"/>
                  </a:moveTo>
                  <a:cubicBezTo>
                    <a:pt x="23" y="177"/>
                    <a:pt x="23" y="176"/>
                    <a:pt x="23" y="177"/>
                  </a:cubicBezTo>
                  <a:cubicBezTo>
                    <a:pt x="23" y="176"/>
                    <a:pt x="23" y="176"/>
                    <a:pt x="24" y="175"/>
                  </a:cubicBezTo>
                  <a:cubicBezTo>
                    <a:pt x="23" y="174"/>
                    <a:pt x="23" y="177"/>
                    <a:pt x="23" y="177"/>
                  </a:cubicBezTo>
                  <a:moveTo>
                    <a:pt x="22" y="183"/>
                  </a:moveTo>
                  <a:cubicBezTo>
                    <a:pt x="23" y="182"/>
                    <a:pt x="23" y="182"/>
                    <a:pt x="22" y="182"/>
                  </a:cubicBezTo>
                  <a:cubicBezTo>
                    <a:pt x="22" y="182"/>
                    <a:pt x="22" y="182"/>
                    <a:pt x="22" y="183"/>
                  </a:cubicBezTo>
                  <a:close/>
                  <a:moveTo>
                    <a:pt x="22" y="185"/>
                  </a:moveTo>
                  <a:cubicBezTo>
                    <a:pt x="23" y="185"/>
                    <a:pt x="24" y="185"/>
                    <a:pt x="24" y="184"/>
                  </a:cubicBezTo>
                  <a:cubicBezTo>
                    <a:pt x="23" y="183"/>
                    <a:pt x="23" y="184"/>
                    <a:pt x="23" y="184"/>
                  </a:cubicBezTo>
                  <a:cubicBezTo>
                    <a:pt x="23" y="184"/>
                    <a:pt x="22" y="184"/>
                    <a:pt x="22" y="184"/>
                  </a:cubicBezTo>
                  <a:lnTo>
                    <a:pt x="22" y="185"/>
                  </a:lnTo>
                  <a:close/>
                  <a:moveTo>
                    <a:pt x="22" y="208"/>
                  </a:moveTo>
                  <a:cubicBezTo>
                    <a:pt x="22" y="207"/>
                    <a:pt x="22" y="206"/>
                    <a:pt x="21" y="206"/>
                  </a:cubicBezTo>
                  <a:cubicBezTo>
                    <a:pt x="21" y="207"/>
                    <a:pt x="20" y="207"/>
                    <a:pt x="20" y="208"/>
                  </a:cubicBezTo>
                  <a:lnTo>
                    <a:pt x="22" y="208"/>
                  </a:lnTo>
                  <a:close/>
                  <a:moveTo>
                    <a:pt x="115" y="256"/>
                  </a:moveTo>
                  <a:cubicBezTo>
                    <a:pt x="115" y="257"/>
                    <a:pt x="114" y="257"/>
                    <a:pt x="113" y="258"/>
                  </a:cubicBezTo>
                  <a:cubicBezTo>
                    <a:pt x="114" y="258"/>
                    <a:pt x="114" y="259"/>
                    <a:pt x="115" y="258"/>
                  </a:cubicBezTo>
                  <a:cubicBezTo>
                    <a:pt x="115" y="258"/>
                    <a:pt x="116" y="256"/>
                    <a:pt x="115" y="256"/>
                  </a:cubicBezTo>
                  <a:moveTo>
                    <a:pt x="121" y="253"/>
                  </a:moveTo>
                  <a:cubicBezTo>
                    <a:pt x="121" y="253"/>
                    <a:pt x="121" y="253"/>
                    <a:pt x="121" y="253"/>
                  </a:cubicBezTo>
                  <a:cubicBezTo>
                    <a:pt x="120" y="253"/>
                    <a:pt x="120" y="254"/>
                    <a:pt x="120" y="254"/>
                  </a:cubicBezTo>
                  <a:cubicBezTo>
                    <a:pt x="120" y="254"/>
                    <a:pt x="122" y="254"/>
                    <a:pt x="121" y="253"/>
                  </a:cubicBezTo>
                  <a:moveTo>
                    <a:pt x="167" y="119"/>
                  </a:moveTo>
                  <a:cubicBezTo>
                    <a:pt x="167" y="119"/>
                    <a:pt x="167" y="121"/>
                    <a:pt x="168" y="120"/>
                  </a:cubicBezTo>
                  <a:cubicBezTo>
                    <a:pt x="168" y="120"/>
                    <a:pt x="168" y="118"/>
                    <a:pt x="167" y="119"/>
                  </a:cubicBezTo>
                  <a:moveTo>
                    <a:pt x="164" y="113"/>
                  </a:moveTo>
                  <a:cubicBezTo>
                    <a:pt x="165" y="114"/>
                    <a:pt x="165" y="114"/>
                    <a:pt x="164" y="115"/>
                  </a:cubicBezTo>
                  <a:cubicBezTo>
                    <a:pt x="165" y="116"/>
                    <a:pt x="165" y="115"/>
                    <a:pt x="166" y="116"/>
                  </a:cubicBezTo>
                  <a:cubicBezTo>
                    <a:pt x="167" y="116"/>
                    <a:pt x="166" y="114"/>
                    <a:pt x="165" y="114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5" y="114"/>
                    <a:pt x="165" y="113"/>
                    <a:pt x="164" y="113"/>
                  </a:cubicBezTo>
                  <a:moveTo>
                    <a:pt x="158" y="111"/>
                  </a:moveTo>
                  <a:cubicBezTo>
                    <a:pt x="158" y="112"/>
                    <a:pt x="159" y="113"/>
                    <a:pt x="160" y="113"/>
                  </a:cubicBezTo>
                  <a:cubicBezTo>
                    <a:pt x="159" y="113"/>
                    <a:pt x="159" y="112"/>
                    <a:pt x="159" y="112"/>
                  </a:cubicBezTo>
                  <a:cubicBezTo>
                    <a:pt x="159" y="112"/>
                    <a:pt x="159" y="112"/>
                    <a:pt x="158" y="111"/>
                  </a:cubicBezTo>
                  <a:moveTo>
                    <a:pt x="141" y="41"/>
                  </a:moveTo>
                  <a:cubicBezTo>
                    <a:pt x="142" y="42"/>
                    <a:pt x="140" y="43"/>
                    <a:pt x="140" y="42"/>
                  </a:cubicBezTo>
                  <a:lnTo>
                    <a:pt x="141" y="41"/>
                  </a:lnTo>
                  <a:close/>
                  <a:moveTo>
                    <a:pt x="144" y="46"/>
                  </a:moveTo>
                  <a:cubicBezTo>
                    <a:pt x="144" y="45"/>
                    <a:pt x="144" y="44"/>
                    <a:pt x="143" y="43"/>
                  </a:cubicBezTo>
                  <a:cubicBezTo>
                    <a:pt x="142" y="44"/>
                    <a:pt x="143" y="45"/>
                    <a:pt x="144" y="46"/>
                  </a:cubicBezTo>
                  <a:moveTo>
                    <a:pt x="124" y="59"/>
                  </a:moveTo>
                  <a:cubicBezTo>
                    <a:pt x="125" y="59"/>
                    <a:pt x="126" y="59"/>
                    <a:pt x="126" y="58"/>
                  </a:cubicBezTo>
                  <a:cubicBezTo>
                    <a:pt x="125" y="58"/>
                    <a:pt x="125" y="58"/>
                    <a:pt x="124" y="58"/>
                  </a:cubicBezTo>
                  <a:cubicBezTo>
                    <a:pt x="124" y="59"/>
                    <a:pt x="124" y="59"/>
                    <a:pt x="124" y="59"/>
                  </a:cubicBezTo>
                  <a:moveTo>
                    <a:pt x="125" y="64"/>
                  </a:moveTo>
                  <a:cubicBezTo>
                    <a:pt x="126" y="64"/>
                    <a:pt x="126" y="64"/>
                    <a:pt x="126" y="64"/>
                  </a:cubicBezTo>
                  <a:cubicBezTo>
                    <a:pt x="127" y="64"/>
                    <a:pt x="128" y="64"/>
                    <a:pt x="128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63"/>
                    <a:pt x="126" y="63"/>
                    <a:pt x="126" y="63"/>
                  </a:cubicBezTo>
                  <a:cubicBezTo>
                    <a:pt x="126" y="64"/>
                    <a:pt x="126" y="64"/>
                    <a:pt x="125" y="64"/>
                  </a:cubicBezTo>
                  <a:moveTo>
                    <a:pt x="153" y="58"/>
                  </a:moveTo>
                  <a:cubicBezTo>
                    <a:pt x="153" y="57"/>
                    <a:pt x="153" y="55"/>
                    <a:pt x="152" y="55"/>
                  </a:cubicBezTo>
                  <a:cubicBezTo>
                    <a:pt x="151" y="56"/>
                    <a:pt x="153" y="56"/>
                    <a:pt x="152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3" y="57"/>
                    <a:pt x="153" y="57"/>
                    <a:pt x="153" y="58"/>
                  </a:cubicBezTo>
                  <a:cubicBezTo>
                    <a:pt x="153" y="58"/>
                    <a:pt x="153" y="58"/>
                    <a:pt x="153" y="58"/>
                  </a:cubicBezTo>
                  <a:moveTo>
                    <a:pt x="128" y="65"/>
                  </a:moveTo>
                  <a:cubicBezTo>
                    <a:pt x="128" y="65"/>
                    <a:pt x="127" y="64"/>
                    <a:pt x="126" y="65"/>
                  </a:cubicBezTo>
                  <a:cubicBezTo>
                    <a:pt x="127" y="66"/>
                    <a:pt x="129" y="66"/>
                    <a:pt x="128" y="67"/>
                  </a:cubicBezTo>
                  <a:cubicBezTo>
                    <a:pt x="129" y="67"/>
                    <a:pt x="128" y="66"/>
                    <a:pt x="128" y="65"/>
                  </a:cubicBezTo>
                  <a:moveTo>
                    <a:pt x="130" y="68"/>
                  </a:moveTo>
                  <a:cubicBezTo>
                    <a:pt x="129" y="67"/>
                    <a:pt x="129" y="67"/>
                    <a:pt x="128" y="67"/>
                  </a:cubicBezTo>
                  <a:cubicBezTo>
                    <a:pt x="128" y="68"/>
                    <a:pt x="130" y="69"/>
                    <a:pt x="130" y="68"/>
                  </a:cubicBezTo>
                  <a:moveTo>
                    <a:pt x="151" y="88"/>
                  </a:moveTo>
                  <a:cubicBezTo>
                    <a:pt x="151" y="88"/>
                    <a:pt x="150" y="88"/>
                    <a:pt x="150" y="88"/>
                  </a:cubicBezTo>
                  <a:cubicBezTo>
                    <a:pt x="151" y="89"/>
                    <a:pt x="152" y="88"/>
                    <a:pt x="151" y="88"/>
                  </a:cubicBezTo>
                  <a:moveTo>
                    <a:pt x="132" y="105"/>
                  </a:moveTo>
                  <a:cubicBezTo>
                    <a:pt x="130" y="106"/>
                    <a:pt x="130" y="106"/>
                    <a:pt x="130" y="106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2" y="106"/>
                    <a:pt x="133" y="105"/>
                    <a:pt x="132" y="105"/>
                  </a:cubicBezTo>
                  <a:moveTo>
                    <a:pt x="168" y="126"/>
                  </a:moveTo>
                  <a:cubicBezTo>
                    <a:pt x="168" y="126"/>
                    <a:pt x="168" y="125"/>
                    <a:pt x="167" y="125"/>
                  </a:cubicBezTo>
                  <a:cubicBezTo>
                    <a:pt x="167" y="125"/>
                    <a:pt x="166" y="124"/>
                    <a:pt x="166" y="125"/>
                  </a:cubicBezTo>
                  <a:cubicBezTo>
                    <a:pt x="167" y="125"/>
                    <a:pt x="169" y="127"/>
                    <a:pt x="168" y="126"/>
                  </a:cubicBezTo>
                  <a:moveTo>
                    <a:pt x="169" y="131"/>
                  </a:moveTo>
                  <a:cubicBezTo>
                    <a:pt x="169" y="130"/>
                    <a:pt x="170" y="130"/>
                    <a:pt x="169" y="129"/>
                  </a:cubicBezTo>
                  <a:cubicBezTo>
                    <a:pt x="168" y="129"/>
                    <a:pt x="169" y="131"/>
                    <a:pt x="169" y="131"/>
                  </a:cubicBezTo>
                  <a:moveTo>
                    <a:pt x="175" y="131"/>
                  </a:moveTo>
                  <a:cubicBezTo>
                    <a:pt x="174" y="131"/>
                    <a:pt x="174" y="131"/>
                    <a:pt x="175" y="132"/>
                  </a:cubicBezTo>
                  <a:cubicBezTo>
                    <a:pt x="175" y="132"/>
                    <a:pt x="176" y="133"/>
                    <a:pt x="176" y="133"/>
                  </a:cubicBezTo>
                  <a:cubicBezTo>
                    <a:pt x="176" y="132"/>
                    <a:pt x="176" y="131"/>
                    <a:pt x="175" y="131"/>
                  </a:cubicBezTo>
                  <a:moveTo>
                    <a:pt x="178" y="143"/>
                  </a:moveTo>
                  <a:cubicBezTo>
                    <a:pt x="177" y="142"/>
                    <a:pt x="178" y="142"/>
                    <a:pt x="178" y="142"/>
                  </a:cubicBezTo>
                  <a:cubicBezTo>
                    <a:pt x="178" y="140"/>
                    <a:pt x="177" y="139"/>
                    <a:pt x="177" y="139"/>
                  </a:cubicBezTo>
                  <a:cubicBezTo>
                    <a:pt x="177" y="139"/>
                    <a:pt x="177" y="138"/>
                    <a:pt x="177" y="138"/>
                  </a:cubicBezTo>
                  <a:cubicBezTo>
                    <a:pt x="175" y="137"/>
                    <a:pt x="174" y="135"/>
                    <a:pt x="173" y="133"/>
                  </a:cubicBezTo>
                  <a:cubicBezTo>
                    <a:pt x="173" y="133"/>
                    <a:pt x="172" y="132"/>
                    <a:pt x="172" y="133"/>
                  </a:cubicBezTo>
                  <a:cubicBezTo>
                    <a:pt x="173" y="133"/>
                    <a:pt x="173" y="133"/>
                    <a:pt x="173" y="134"/>
                  </a:cubicBezTo>
                  <a:cubicBezTo>
                    <a:pt x="173" y="134"/>
                    <a:pt x="173" y="135"/>
                    <a:pt x="173" y="136"/>
                  </a:cubicBezTo>
                  <a:cubicBezTo>
                    <a:pt x="174" y="136"/>
                    <a:pt x="174" y="136"/>
                    <a:pt x="174" y="137"/>
                  </a:cubicBezTo>
                  <a:cubicBezTo>
                    <a:pt x="175" y="138"/>
                    <a:pt x="175" y="139"/>
                    <a:pt x="175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6" y="141"/>
                    <a:pt x="177" y="143"/>
                    <a:pt x="178" y="143"/>
                  </a:cubicBezTo>
                  <a:moveTo>
                    <a:pt x="184" y="181"/>
                  </a:moveTo>
                  <a:cubicBezTo>
                    <a:pt x="184" y="180"/>
                    <a:pt x="185" y="180"/>
                    <a:pt x="185" y="179"/>
                  </a:cubicBezTo>
                  <a:cubicBezTo>
                    <a:pt x="185" y="178"/>
                    <a:pt x="185" y="178"/>
                    <a:pt x="185" y="177"/>
                  </a:cubicBezTo>
                  <a:cubicBezTo>
                    <a:pt x="185" y="177"/>
                    <a:pt x="185" y="177"/>
                    <a:pt x="185" y="177"/>
                  </a:cubicBezTo>
                  <a:cubicBezTo>
                    <a:pt x="185" y="177"/>
                    <a:pt x="185" y="177"/>
                    <a:pt x="185" y="177"/>
                  </a:cubicBezTo>
                  <a:cubicBezTo>
                    <a:pt x="185" y="175"/>
                    <a:pt x="185" y="174"/>
                    <a:pt x="184" y="174"/>
                  </a:cubicBezTo>
                  <a:cubicBezTo>
                    <a:pt x="183" y="175"/>
                    <a:pt x="184" y="177"/>
                    <a:pt x="184" y="178"/>
                  </a:cubicBezTo>
                  <a:cubicBezTo>
                    <a:pt x="184" y="179"/>
                    <a:pt x="183" y="180"/>
                    <a:pt x="184" y="181"/>
                  </a:cubicBezTo>
                  <a:moveTo>
                    <a:pt x="171" y="229"/>
                  </a:moveTo>
                  <a:cubicBezTo>
                    <a:pt x="171" y="228"/>
                    <a:pt x="172" y="228"/>
                    <a:pt x="172" y="227"/>
                  </a:cubicBezTo>
                  <a:cubicBezTo>
                    <a:pt x="172" y="226"/>
                    <a:pt x="170" y="229"/>
                    <a:pt x="171" y="229"/>
                  </a:cubicBezTo>
                  <a:moveTo>
                    <a:pt x="174" y="223"/>
                  </a:moveTo>
                  <a:cubicBezTo>
                    <a:pt x="173" y="223"/>
                    <a:pt x="174" y="225"/>
                    <a:pt x="175" y="224"/>
                  </a:cubicBezTo>
                  <a:cubicBezTo>
                    <a:pt x="174" y="224"/>
                    <a:pt x="175" y="223"/>
                    <a:pt x="174" y="223"/>
                  </a:cubicBezTo>
                  <a:moveTo>
                    <a:pt x="172" y="223"/>
                  </a:moveTo>
                  <a:cubicBezTo>
                    <a:pt x="172" y="222"/>
                    <a:pt x="173" y="223"/>
                    <a:pt x="174" y="222"/>
                  </a:cubicBezTo>
                  <a:cubicBezTo>
                    <a:pt x="174" y="220"/>
                    <a:pt x="171" y="221"/>
                    <a:pt x="172" y="223"/>
                  </a:cubicBezTo>
                  <a:moveTo>
                    <a:pt x="185" y="182"/>
                  </a:moveTo>
                  <a:cubicBezTo>
                    <a:pt x="184" y="182"/>
                    <a:pt x="184" y="182"/>
                    <a:pt x="183" y="182"/>
                  </a:cubicBezTo>
                  <a:cubicBezTo>
                    <a:pt x="183" y="182"/>
                    <a:pt x="183" y="182"/>
                    <a:pt x="183" y="181"/>
                  </a:cubicBezTo>
                  <a:cubicBezTo>
                    <a:pt x="183" y="183"/>
                    <a:pt x="185" y="184"/>
                    <a:pt x="185" y="182"/>
                  </a:cubicBezTo>
                  <a:moveTo>
                    <a:pt x="166" y="193"/>
                  </a:moveTo>
                  <a:cubicBezTo>
                    <a:pt x="167" y="193"/>
                    <a:pt x="167" y="192"/>
                    <a:pt x="167" y="191"/>
                  </a:cubicBezTo>
                  <a:cubicBezTo>
                    <a:pt x="166" y="192"/>
                    <a:pt x="165" y="192"/>
                    <a:pt x="166" y="193"/>
                  </a:cubicBezTo>
                  <a:moveTo>
                    <a:pt x="163" y="200"/>
                  </a:moveTo>
                  <a:cubicBezTo>
                    <a:pt x="163" y="198"/>
                    <a:pt x="164" y="199"/>
                    <a:pt x="164" y="198"/>
                  </a:cubicBezTo>
                  <a:cubicBezTo>
                    <a:pt x="164" y="198"/>
                    <a:pt x="164" y="197"/>
                    <a:pt x="163" y="198"/>
                  </a:cubicBezTo>
                  <a:cubicBezTo>
                    <a:pt x="163" y="198"/>
                    <a:pt x="162" y="199"/>
                    <a:pt x="163" y="200"/>
                  </a:cubicBezTo>
                  <a:moveTo>
                    <a:pt x="153" y="212"/>
                  </a:moveTo>
                  <a:cubicBezTo>
                    <a:pt x="154" y="212"/>
                    <a:pt x="155" y="211"/>
                    <a:pt x="154" y="211"/>
                  </a:cubicBezTo>
                  <a:cubicBezTo>
                    <a:pt x="154" y="211"/>
                    <a:pt x="153" y="211"/>
                    <a:pt x="153" y="212"/>
                  </a:cubicBezTo>
                  <a:moveTo>
                    <a:pt x="166" y="223"/>
                  </a:moveTo>
                  <a:cubicBezTo>
                    <a:pt x="167" y="222"/>
                    <a:pt x="167" y="222"/>
                    <a:pt x="167" y="221"/>
                  </a:cubicBezTo>
                  <a:cubicBezTo>
                    <a:pt x="168" y="222"/>
                    <a:pt x="168" y="220"/>
                    <a:pt x="169" y="220"/>
                  </a:cubicBezTo>
                  <a:cubicBezTo>
                    <a:pt x="169" y="219"/>
                    <a:pt x="170" y="220"/>
                    <a:pt x="170" y="219"/>
                  </a:cubicBezTo>
                  <a:cubicBezTo>
                    <a:pt x="169" y="219"/>
                    <a:pt x="171" y="217"/>
                    <a:pt x="171" y="217"/>
                  </a:cubicBezTo>
                  <a:cubicBezTo>
                    <a:pt x="171" y="216"/>
                    <a:pt x="171" y="215"/>
                    <a:pt x="172" y="216"/>
                  </a:cubicBezTo>
                  <a:cubicBezTo>
                    <a:pt x="171" y="217"/>
                    <a:pt x="171" y="217"/>
                    <a:pt x="171" y="218"/>
                  </a:cubicBezTo>
                  <a:cubicBezTo>
                    <a:pt x="172" y="217"/>
                    <a:pt x="172" y="217"/>
                    <a:pt x="172" y="216"/>
                  </a:cubicBezTo>
                  <a:cubicBezTo>
                    <a:pt x="173" y="216"/>
                    <a:pt x="173" y="215"/>
                    <a:pt x="173" y="215"/>
                  </a:cubicBezTo>
                  <a:cubicBezTo>
                    <a:pt x="173" y="214"/>
                    <a:pt x="173" y="213"/>
                    <a:pt x="174" y="214"/>
                  </a:cubicBezTo>
                  <a:cubicBezTo>
                    <a:pt x="174" y="214"/>
                    <a:pt x="174" y="214"/>
                    <a:pt x="174" y="214"/>
                  </a:cubicBezTo>
                  <a:cubicBezTo>
                    <a:pt x="174" y="213"/>
                    <a:pt x="176" y="213"/>
                    <a:pt x="175" y="212"/>
                  </a:cubicBezTo>
                  <a:cubicBezTo>
                    <a:pt x="175" y="212"/>
                    <a:pt x="175" y="213"/>
                    <a:pt x="174" y="212"/>
                  </a:cubicBezTo>
                  <a:cubicBezTo>
                    <a:pt x="175" y="211"/>
                    <a:pt x="176" y="211"/>
                    <a:pt x="176" y="209"/>
                  </a:cubicBezTo>
                  <a:cubicBezTo>
                    <a:pt x="176" y="209"/>
                    <a:pt x="177" y="209"/>
                    <a:pt x="177" y="209"/>
                  </a:cubicBezTo>
                  <a:cubicBezTo>
                    <a:pt x="177" y="209"/>
                    <a:pt x="178" y="207"/>
                    <a:pt x="178" y="207"/>
                  </a:cubicBezTo>
                  <a:cubicBezTo>
                    <a:pt x="179" y="207"/>
                    <a:pt x="179" y="208"/>
                    <a:pt x="179" y="208"/>
                  </a:cubicBezTo>
                  <a:cubicBezTo>
                    <a:pt x="179" y="207"/>
                    <a:pt x="179" y="206"/>
                    <a:pt x="180" y="206"/>
                  </a:cubicBezTo>
                  <a:cubicBezTo>
                    <a:pt x="180" y="206"/>
                    <a:pt x="181" y="206"/>
                    <a:pt x="181" y="206"/>
                  </a:cubicBezTo>
                  <a:cubicBezTo>
                    <a:pt x="181" y="205"/>
                    <a:pt x="180" y="205"/>
                    <a:pt x="179" y="205"/>
                  </a:cubicBezTo>
                  <a:cubicBezTo>
                    <a:pt x="180" y="204"/>
                    <a:pt x="178" y="204"/>
                    <a:pt x="179" y="203"/>
                  </a:cubicBezTo>
                  <a:cubicBezTo>
                    <a:pt x="179" y="202"/>
                    <a:pt x="180" y="203"/>
                    <a:pt x="180" y="202"/>
                  </a:cubicBezTo>
                  <a:cubicBezTo>
                    <a:pt x="180" y="201"/>
                    <a:pt x="180" y="201"/>
                    <a:pt x="180" y="200"/>
                  </a:cubicBezTo>
                  <a:cubicBezTo>
                    <a:pt x="181" y="198"/>
                    <a:pt x="182" y="196"/>
                    <a:pt x="183" y="194"/>
                  </a:cubicBezTo>
                  <a:cubicBezTo>
                    <a:pt x="183" y="194"/>
                    <a:pt x="182" y="193"/>
                    <a:pt x="183" y="193"/>
                  </a:cubicBezTo>
                  <a:cubicBezTo>
                    <a:pt x="183" y="191"/>
                    <a:pt x="183" y="190"/>
                    <a:pt x="184" y="188"/>
                  </a:cubicBezTo>
                  <a:cubicBezTo>
                    <a:pt x="184" y="188"/>
                    <a:pt x="184" y="187"/>
                    <a:pt x="184" y="186"/>
                  </a:cubicBezTo>
                  <a:cubicBezTo>
                    <a:pt x="184" y="186"/>
                    <a:pt x="184" y="185"/>
                    <a:pt x="185" y="184"/>
                  </a:cubicBezTo>
                  <a:cubicBezTo>
                    <a:pt x="184" y="183"/>
                    <a:pt x="183" y="184"/>
                    <a:pt x="183" y="185"/>
                  </a:cubicBezTo>
                  <a:cubicBezTo>
                    <a:pt x="183" y="185"/>
                    <a:pt x="183" y="186"/>
                    <a:pt x="183" y="186"/>
                  </a:cubicBezTo>
                  <a:cubicBezTo>
                    <a:pt x="183" y="187"/>
                    <a:pt x="183" y="187"/>
                    <a:pt x="183" y="187"/>
                  </a:cubicBezTo>
                  <a:cubicBezTo>
                    <a:pt x="182" y="189"/>
                    <a:pt x="182" y="191"/>
                    <a:pt x="181" y="192"/>
                  </a:cubicBezTo>
                  <a:cubicBezTo>
                    <a:pt x="181" y="192"/>
                    <a:pt x="181" y="193"/>
                    <a:pt x="181" y="193"/>
                  </a:cubicBezTo>
                  <a:cubicBezTo>
                    <a:pt x="180" y="196"/>
                    <a:pt x="180" y="197"/>
                    <a:pt x="179" y="200"/>
                  </a:cubicBezTo>
                  <a:cubicBezTo>
                    <a:pt x="178" y="200"/>
                    <a:pt x="179" y="199"/>
                    <a:pt x="178" y="200"/>
                  </a:cubicBezTo>
                  <a:cubicBezTo>
                    <a:pt x="179" y="200"/>
                    <a:pt x="178" y="201"/>
                    <a:pt x="178" y="202"/>
                  </a:cubicBezTo>
                  <a:cubicBezTo>
                    <a:pt x="178" y="203"/>
                    <a:pt x="177" y="204"/>
                    <a:pt x="177" y="205"/>
                  </a:cubicBezTo>
                  <a:cubicBezTo>
                    <a:pt x="176" y="206"/>
                    <a:pt x="176" y="206"/>
                    <a:pt x="175" y="207"/>
                  </a:cubicBezTo>
                  <a:cubicBezTo>
                    <a:pt x="175" y="208"/>
                    <a:pt x="174" y="209"/>
                    <a:pt x="173" y="210"/>
                  </a:cubicBezTo>
                  <a:cubicBezTo>
                    <a:pt x="175" y="210"/>
                    <a:pt x="173" y="211"/>
                    <a:pt x="173" y="212"/>
                  </a:cubicBezTo>
                  <a:cubicBezTo>
                    <a:pt x="172" y="212"/>
                    <a:pt x="173" y="211"/>
                    <a:pt x="172" y="211"/>
                  </a:cubicBezTo>
                  <a:cubicBezTo>
                    <a:pt x="172" y="212"/>
                    <a:pt x="171" y="212"/>
                    <a:pt x="171" y="213"/>
                  </a:cubicBezTo>
                  <a:cubicBezTo>
                    <a:pt x="171" y="214"/>
                    <a:pt x="171" y="212"/>
                    <a:pt x="172" y="213"/>
                  </a:cubicBezTo>
                  <a:cubicBezTo>
                    <a:pt x="173" y="213"/>
                    <a:pt x="171" y="214"/>
                    <a:pt x="170" y="215"/>
                  </a:cubicBezTo>
                  <a:cubicBezTo>
                    <a:pt x="171" y="215"/>
                    <a:pt x="171" y="216"/>
                    <a:pt x="170" y="216"/>
                  </a:cubicBezTo>
                  <a:cubicBezTo>
                    <a:pt x="170" y="215"/>
                    <a:pt x="170" y="216"/>
                    <a:pt x="169" y="217"/>
                  </a:cubicBezTo>
                  <a:cubicBezTo>
                    <a:pt x="168" y="218"/>
                    <a:pt x="168" y="218"/>
                    <a:pt x="168" y="219"/>
                  </a:cubicBezTo>
                  <a:cubicBezTo>
                    <a:pt x="167" y="219"/>
                    <a:pt x="167" y="219"/>
                    <a:pt x="167" y="218"/>
                  </a:cubicBezTo>
                  <a:cubicBezTo>
                    <a:pt x="166" y="219"/>
                    <a:pt x="167" y="219"/>
                    <a:pt x="167" y="220"/>
                  </a:cubicBezTo>
                  <a:cubicBezTo>
                    <a:pt x="166" y="221"/>
                    <a:pt x="165" y="221"/>
                    <a:pt x="164" y="222"/>
                  </a:cubicBezTo>
                  <a:cubicBezTo>
                    <a:pt x="164" y="222"/>
                    <a:pt x="163" y="223"/>
                    <a:pt x="163" y="223"/>
                  </a:cubicBezTo>
                  <a:cubicBezTo>
                    <a:pt x="162" y="222"/>
                    <a:pt x="163" y="222"/>
                    <a:pt x="162" y="222"/>
                  </a:cubicBezTo>
                  <a:cubicBezTo>
                    <a:pt x="162" y="222"/>
                    <a:pt x="162" y="223"/>
                    <a:pt x="162" y="224"/>
                  </a:cubicBezTo>
                  <a:cubicBezTo>
                    <a:pt x="162" y="224"/>
                    <a:pt x="160" y="224"/>
                    <a:pt x="161" y="225"/>
                  </a:cubicBezTo>
                  <a:cubicBezTo>
                    <a:pt x="162" y="224"/>
                    <a:pt x="163" y="223"/>
                    <a:pt x="163" y="223"/>
                  </a:cubicBezTo>
                  <a:cubicBezTo>
                    <a:pt x="163" y="224"/>
                    <a:pt x="163" y="225"/>
                    <a:pt x="162" y="225"/>
                  </a:cubicBezTo>
                  <a:cubicBezTo>
                    <a:pt x="161" y="227"/>
                    <a:pt x="162" y="226"/>
                    <a:pt x="161" y="226"/>
                  </a:cubicBezTo>
                  <a:cubicBezTo>
                    <a:pt x="161" y="229"/>
                    <a:pt x="166" y="223"/>
                    <a:pt x="166" y="223"/>
                  </a:cubicBezTo>
                  <a:moveTo>
                    <a:pt x="154" y="234"/>
                  </a:moveTo>
                  <a:cubicBezTo>
                    <a:pt x="153" y="233"/>
                    <a:pt x="152" y="234"/>
                    <a:pt x="152" y="234"/>
                  </a:cubicBezTo>
                  <a:cubicBezTo>
                    <a:pt x="152" y="235"/>
                    <a:pt x="154" y="235"/>
                    <a:pt x="154" y="234"/>
                  </a:cubicBezTo>
                  <a:moveTo>
                    <a:pt x="148" y="245"/>
                  </a:moveTo>
                  <a:cubicBezTo>
                    <a:pt x="149" y="244"/>
                    <a:pt x="150" y="243"/>
                    <a:pt x="150" y="244"/>
                  </a:cubicBezTo>
                  <a:cubicBezTo>
                    <a:pt x="150" y="243"/>
                    <a:pt x="148" y="243"/>
                    <a:pt x="148" y="243"/>
                  </a:cubicBezTo>
                  <a:cubicBezTo>
                    <a:pt x="148" y="243"/>
                    <a:pt x="149" y="243"/>
                    <a:pt x="149" y="243"/>
                  </a:cubicBezTo>
                  <a:cubicBezTo>
                    <a:pt x="148" y="244"/>
                    <a:pt x="148" y="244"/>
                    <a:pt x="148" y="245"/>
                  </a:cubicBezTo>
                  <a:moveTo>
                    <a:pt x="144" y="243"/>
                  </a:moveTo>
                  <a:cubicBezTo>
                    <a:pt x="145" y="243"/>
                    <a:pt x="146" y="242"/>
                    <a:pt x="146" y="242"/>
                  </a:cubicBezTo>
                  <a:cubicBezTo>
                    <a:pt x="145" y="242"/>
                    <a:pt x="144" y="242"/>
                    <a:pt x="144" y="243"/>
                  </a:cubicBezTo>
                  <a:moveTo>
                    <a:pt x="143" y="242"/>
                  </a:moveTo>
                  <a:cubicBezTo>
                    <a:pt x="143" y="243"/>
                    <a:pt x="144" y="242"/>
                    <a:pt x="144" y="242"/>
                  </a:cubicBezTo>
                  <a:cubicBezTo>
                    <a:pt x="144" y="241"/>
                    <a:pt x="143" y="242"/>
                    <a:pt x="143" y="242"/>
                  </a:cubicBezTo>
                  <a:moveTo>
                    <a:pt x="134" y="227"/>
                  </a:moveTo>
                  <a:cubicBezTo>
                    <a:pt x="135" y="227"/>
                    <a:pt x="135" y="226"/>
                    <a:pt x="136" y="225"/>
                  </a:cubicBezTo>
                  <a:cubicBezTo>
                    <a:pt x="135" y="225"/>
                    <a:pt x="134" y="226"/>
                    <a:pt x="134" y="227"/>
                  </a:cubicBezTo>
                  <a:moveTo>
                    <a:pt x="133" y="225"/>
                  </a:moveTo>
                  <a:cubicBezTo>
                    <a:pt x="133" y="224"/>
                    <a:pt x="132" y="225"/>
                    <a:pt x="131" y="225"/>
                  </a:cubicBezTo>
                  <a:cubicBezTo>
                    <a:pt x="131" y="226"/>
                    <a:pt x="132" y="226"/>
                    <a:pt x="133" y="225"/>
                  </a:cubicBezTo>
                  <a:moveTo>
                    <a:pt x="130" y="229"/>
                  </a:moveTo>
                  <a:cubicBezTo>
                    <a:pt x="130" y="229"/>
                    <a:pt x="131" y="228"/>
                    <a:pt x="131" y="228"/>
                  </a:cubicBezTo>
                  <a:cubicBezTo>
                    <a:pt x="130" y="227"/>
                    <a:pt x="129" y="228"/>
                    <a:pt x="130" y="229"/>
                  </a:cubicBezTo>
                  <a:moveTo>
                    <a:pt x="132" y="244"/>
                  </a:moveTo>
                  <a:cubicBezTo>
                    <a:pt x="134" y="244"/>
                    <a:pt x="133" y="243"/>
                    <a:pt x="134" y="243"/>
                  </a:cubicBezTo>
                  <a:cubicBezTo>
                    <a:pt x="134" y="243"/>
                    <a:pt x="137" y="243"/>
                    <a:pt x="137" y="241"/>
                  </a:cubicBezTo>
                  <a:cubicBezTo>
                    <a:pt x="136" y="242"/>
                    <a:pt x="135" y="243"/>
                    <a:pt x="134" y="242"/>
                  </a:cubicBezTo>
                  <a:cubicBezTo>
                    <a:pt x="134" y="242"/>
                    <a:pt x="135" y="242"/>
                    <a:pt x="134" y="242"/>
                  </a:cubicBezTo>
                  <a:cubicBezTo>
                    <a:pt x="134" y="243"/>
                    <a:pt x="131" y="243"/>
                    <a:pt x="132" y="244"/>
                  </a:cubicBezTo>
                  <a:moveTo>
                    <a:pt x="126" y="230"/>
                  </a:moveTo>
                  <a:cubicBezTo>
                    <a:pt x="127" y="230"/>
                    <a:pt x="127" y="231"/>
                    <a:pt x="127" y="230"/>
                  </a:cubicBezTo>
                  <a:cubicBezTo>
                    <a:pt x="127" y="230"/>
                    <a:pt x="127" y="229"/>
                    <a:pt x="127" y="229"/>
                  </a:cubicBezTo>
                  <a:cubicBezTo>
                    <a:pt x="126" y="229"/>
                    <a:pt x="126" y="230"/>
                    <a:pt x="126" y="230"/>
                  </a:cubicBezTo>
                  <a:moveTo>
                    <a:pt x="123" y="249"/>
                  </a:moveTo>
                  <a:cubicBezTo>
                    <a:pt x="124" y="247"/>
                    <a:pt x="126" y="248"/>
                    <a:pt x="126" y="247"/>
                  </a:cubicBezTo>
                  <a:cubicBezTo>
                    <a:pt x="125" y="247"/>
                    <a:pt x="125" y="246"/>
                    <a:pt x="123" y="247"/>
                  </a:cubicBezTo>
                  <a:cubicBezTo>
                    <a:pt x="123" y="247"/>
                    <a:pt x="123" y="248"/>
                    <a:pt x="124" y="248"/>
                  </a:cubicBezTo>
                  <a:cubicBezTo>
                    <a:pt x="123" y="248"/>
                    <a:pt x="123" y="248"/>
                    <a:pt x="123" y="249"/>
                  </a:cubicBezTo>
                  <a:moveTo>
                    <a:pt x="119" y="248"/>
                  </a:moveTo>
                  <a:cubicBezTo>
                    <a:pt x="120" y="248"/>
                    <a:pt x="120" y="247"/>
                    <a:pt x="120" y="246"/>
                  </a:cubicBezTo>
                  <a:cubicBezTo>
                    <a:pt x="119" y="247"/>
                    <a:pt x="118" y="248"/>
                    <a:pt x="119" y="248"/>
                  </a:cubicBezTo>
                  <a:moveTo>
                    <a:pt x="102" y="253"/>
                  </a:moveTo>
                  <a:cubicBezTo>
                    <a:pt x="102" y="253"/>
                    <a:pt x="102" y="253"/>
                    <a:pt x="102" y="254"/>
                  </a:cubicBezTo>
                  <a:cubicBezTo>
                    <a:pt x="103" y="254"/>
                    <a:pt x="104" y="253"/>
                    <a:pt x="104" y="253"/>
                  </a:cubicBezTo>
                  <a:cubicBezTo>
                    <a:pt x="104" y="254"/>
                    <a:pt x="103" y="253"/>
                    <a:pt x="103" y="254"/>
                  </a:cubicBezTo>
                  <a:cubicBezTo>
                    <a:pt x="105" y="254"/>
                    <a:pt x="104" y="254"/>
                    <a:pt x="106" y="253"/>
                  </a:cubicBezTo>
                  <a:cubicBezTo>
                    <a:pt x="105" y="253"/>
                    <a:pt x="105" y="252"/>
                    <a:pt x="105" y="252"/>
                  </a:cubicBezTo>
                  <a:cubicBezTo>
                    <a:pt x="104" y="252"/>
                    <a:pt x="102" y="253"/>
                    <a:pt x="102" y="253"/>
                  </a:cubicBezTo>
                  <a:moveTo>
                    <a:pt x="83" y="260"/>
                  </a:moveTo>
                  <a:cubicBezTo>
                    <a:pt x="83" y="260"/>
                    <a:pt x="83" y="260"/>
                    <a:pt x="84" y="260"/>
                  </a:cubicBezTo>
                  <a:cubicBezTo>
                    <a:pt x="84" y="259"/>
                    <a:pt x="84" y="259"/>
                    <a:pt x="84" y="258"/>
                  </a:cubicBezTo>
                  <a:cubicBezTo>
                    <a:pt x="83" y="259"/>
                    <a:pt x="83" y="259"/>
                    <a:pt x="83" y="260"/>
                  </a:cubicBezTo>
                  <a:moveTo>
                    <a:pt x="78" y="261"/>
                  </a:moveTo>
                  <a:cubicBezTo>
                    <a:pt x="79" y="261"/>
                    <a:pt x="79" y="261"/>
                    <a:pt x="80" y="261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1" y="259"/>
                    <a:pt x="82" y="260"/>
                    <a:pt x="82" y="260"/>
                  </a:cubicBezTo>
                  <a:cubicBezTo>
                    <a:pt x="82" y="259"/>
                    <a:pt x="80" y="259"/>
                    <a:pt x="79" y="259"/>
                  </a:cubicBezTo>
                  <a:cubicBezTo>
                    <a:pt x="79" y="260"/>
                    <a:pt x="79" y="260"/>
                    <a:pt x="79" y="260"/>
                  </a:cubicBezTo>
                  <a:cubicBezTo>
                    <a:pt x="79" y="260"/>
                    <a:pt x="78" y="260"/>
                    <a:pt x="77" y="260"/>
                  </a:cubicBezTo>
                  <a:cubicBezTo>
                    <a:pt x="75" y="261"/>
                    <a:pt x="77" y="260"/>
                    <a:pt x="78" y="261"/>
                  </a:cubicBezTo>
                  <a:moveTo>
                    <a:pt x="47" y="238"/>
                  </a:moveTo>
                  <a:cubicBezTo>
                    <a:pt x="47" y="238"/>
                    <a:pt x="47" y="239"/>
                    <a:pt x="48" y="238"/>
                  </a:cubicBezTo>
                  <a:cubicBezTo>
                    <a:pt x="48" y="238"/>
                    <a:pt x="48" y="238"/>
                    <a:pt x="48" y="238"/>
                  </a:cubicBezTo>
                  <a:cubicBezTo>
                    <a:pt x="48" y="238"/>
                    <a:pt x="48" y="238"/>
                    <a:pt x="48" y="238"/>
                  </a:cubicBezTo>
                  <a:cubicBezTo>
                    <a:pt x="48" y="237"/>
                    <a:pt x="48" y="237"/>
                    <a:pt x="47" y="238"/>
                  </a:cubicBezTo>
                  <a:moveTo>
                    <a:pt x="46" y="238"/>
                  </a:moveTo>
                  <a:cubicBezTo>
                    <a:pt x="46" y="239"/>
                    <a:pt x="46" y="239"/>
                    <a:pt x="47" y="239"/>
                  </a:cubicBezTo>
                  <a:cubicBezTo>
                    <a:pt x="47" y="238"/>
                    <a:pt x="47" y="238"/>
                    <a:pt x="47" y="237"/>
                  </a:cubicBezTo>
                  <a:cubicBezTo>
                    <a:pt x="46" y="238"/>
                    <a:pt x="47" y="238"/>
                    <a:pt x="46" y="238"/>
                  </a:cubicBezTo>
                  <a:moveTo>
                    <a:pt x="46" y="237"/>
                  </a:moveTo>
                  <a:cubicBezTo>
                    <a:pt x="46" y="237"/>
                    <a:pt x="46" y="237"/>
                    <a:pt x="47" y="237"/>
                  </a:cubicBezTo>
                  <a:cubicBezTo>
                    <a:pt x="46" y="237"/>
                    <a:pt x="47" y="236"/>
                    <a:pt x="46" y="237"/>
                  </a:cubicBezTo>
                  <a:moveTo>
                    <a:pt x="35" y="239"/>
                  </a:moveTo>
                  <a:cubicBezTo>
                    <a:pt x="35" y="239"/>
                    <a:pt x="36" y="240"/>
                    <a:pt x="36" y="240"/>
                  </a:cubicBezTo>
                  <a:cubicBezTo>
                    <a:pt x="36" y="239"/>
                    <a:pt x="36" y="239"/>
                    <a:pt x="35" y="239"/>
                  </a:cubicBezTo>
                  <a:moveTo>
                    <a:pt x="44" y="234"/>
                  </a:moveTo>
                  <a:cubicBezTo>
                    <a:pt x="44" y="234"/>
                    <a:pt x="44" y="235"/>
                    <a:pt x="45" y="234"/>
                  </a:cubicBezTo>
                  <a:cubicBezTo>
                    <a:pt x="45" y="234"/>
                    <a:pt x="45" y="233"/>
                    <a:pt x="44" y="234"/>
                  </a:cubicBezTo>
                  <a:moveTo>
                    <a:pt x="33" y="218"/>
                  </a:moveTo>
                  <a:cubicBezTo>
                    <a:pt x="33" y="218"/>
                    <a:pt x="33" y="219"/>
                    <a:pt x="33" y="220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3" y="219"/>
                    <a:pt x="33" y="218"/>
                    <a:pt x="33" y="218"/>
                  </a:cubicBezTo>
                  <a:moveTo>
                    <a:pt x="33" y="216"/>
                  </a:moveTo>
                  <a:cubicBezTo>
                    <a:pt x="33" y="216"/>
                    <a:pt x="32" y="217"/>
                    <a:pt x="33" y="217"/>
                  </a:cubicBezTo>
                  <a:cubicBezTo>
                    <a:pt x="34" y="216"/>
                    <a:pt x="33" y="218"/>
                    <a:pt x="34" y="218"/>
                  </a:cubicBezTo>
                  <a:cubicBezTo>
                    <a:pt x="35" y="218"/>
                    <a:pt x="34" y="216"/>
                    <a:pt x="33" y="216"/>
                  </a:cubicBezTo>
                  <a:moveTo>
                    <a:pt x="39" y="203"/>
                  </a:moveTo>
                  <a:cubicBezTo>
                    <a:pt x="38" y="204"/>
                    <a:pt x="38" y="205"/>
                    <a:pt x="39" y="205"/>
                  </a:cubicBezTo>
                  <a:cubicBezTo>
                    <a:pt x="38" y="204"/>
                    <a:pt x="39" y="204"/>
                    <a:pt x="39" y="203"/>
                  </a:cubicBezTo>
                  <a:moveTo>
                    <a:pt x="39" y="191"/>
                  </a:moveTo>
                  <a:cubicBezTo>
                    <a:pt x="40" y="191"/>
                    <a:pt x="40" y="192"/>
                    <a:pt x="40" y="192"/>
                  </a:cubicBezTo>
                  <a:cubicBezTo>
                    <a:pt x="41" y="193"/>
                    <a:pt x="41" y="192"/>
                    <a:pt x="42" y="191"/>
                  </a:cubicBezTo>
                  <a:cubicBezTo>
                    <a:pt x="41" y="191"/>
                    <a:pt x="41" y="191"/>
                    <a:pt x="41" y="190"/>
                  </a:cubicBezTo>
                  <a:cubicBezTo>
                    <a:pt x="40" y="190"/>
                    <a:pt x="40" y="191"/>
                    <a:pt x="39" y="191"/>
                  </a:cubicBezTo>
                  <a:moveTo>
                    <a:pt x="41" y="189"/>
                  </a:moveTo>
                  <a:cubicBezTo>
                    <a:pt x="40" y="189"/>
                    <a:pt x="40" y="189"/>
                    <a:pt x="39" y="189"/>
                  </a:cubicBezTo>
                  <a:cubicBezTo>
                    <a:pt x="40" y="189"/>
                    <a:pt x="42" y="190"/>
                    <a:pt x="41" y="189"/>
                  </a:cubicBezTo>
                  <a:moveTo>
                    <a:pt x="35" y="188"/>
                  </a:moveTo>
                  <a:cubicBezTo>
                    <a:pt x="35" y="189"/>
                    <a:pt x="35" y="191"/>
                    <a:pt x="36" y="192"/>
                  </a:cubicBezTo>
                  <a:cubicBezTo>
                    <a:pt x="36" y="191"/>
                    <a:pt x="36" y="191"/>
                    <a:pt x="36" y="191"/>
                  </a:cubicBezTo>
                  <a:cubicBezTo>
                    <a:pt x="36" y="190"/>
                    <a:pt x="36" y="188"/>
                    <a:pt x="35" y="188"/>
                  </a:cubicBezTo>
                  <a:moveTo>
                    <a:pt x="39" y="177"/>
                  </a:moveTo>
                  <a:cubicBezTo>
                    <a:pt x="39" y="176"/>
                    <a:pt x="39" y="176"/>
                    <a:pt x="38" y="175"/>
                  </a:cubicBezTo>
                  <a:cubicBezTo>
                    <a:pt x="38" y="176"/>
                    <a:pt x="38" y="176"/>
                    <a:pt x="38" y="177"/>
                  </a:cubicBezTo>
                  <a:lnTo>
                    <a:pt x="39" y="177"/>
                  </a:lnTo>
                  <a:close/>
                  <a:moveTo>
                    <a:pt x="41" y="179"/>
                  </a:moveTo>
                  <a:cubicBezTo>
                    <a:pt x="40" y="180"/>
                    <a:pt x="41" y="180"/>
                    <a:pt x="41" y="181"/>
                  </a:cubicBezTo>
                  <a:cubicBezTo>
                    <a:pt x="41" y="181"/>
                    <a:pt x="43" y="181"/>
                    <a:pt x="42" y="180"/>
                  </a:cubicBezTo>
                  <a:cubicBezTo>
                    <a:pt x="42" y="181"/>
                    <a:pt x="41" y="179"/>
                    <a:pt x="41" y="179"/>
                  </a:cubicBezTo>
                  <a:moveTo>
                    <a:pt x="42" y="174"/>
                  </a:moveTo>
                  <a:cubicBezTo>
                    <a:pt x="42" y="175"/>
                    <a:pt x="41" y="177"/>
                    <a:pt x="43" y="177"/>
                  </a:cubicBezTo>
                  <a:cubicBezTo>
                    <a:pt x="42" y="176"/>
                    <a:pt x="44" y="174"/>
                    <a:pt x="42" y="174"/>
                  </a:cubicBezTo>
                  <a:moveTo>
                    <a:pt x="42" y="174"/>
                  </a:moveTo>
                  <a:cubicBezTo>
                    <a:pt x="41" y="174"/>
                    <a:pt x="41" y="177"/>
                    <a:pt x="41" y="178"/>
                  </a:cubicBezTo>
                  <a:cubicBezTo>
                    <a:pt x="41" y="178"/>
                    <a:pt x="41" y="179"/>
                    <a:pt x="42" y="179"/>
                  </a:cubicBezTo>
                  <a:cubicBezTo>
                    <a:pt x="42" y="177"/>
                    <a:pt x="41" y="176"/>
                    <a:pt x="42" y="174"/>
                  </a:cubicBezTo>
                  <a:moveTo>
                    <a:pt x="178" y="207"/>
                  </a:moveTo>
                  <a:cubicBezTo>
                    <a:pt x="178" y="206"/>
                    <a:pt x="178" y="206"/>
                    <a:pt x="178" y="205"/>
                  </a:cubicBezTo>
                  <a:cubicBezTo>
                    <a:pt x="178" y="205"/>
                    <a:pt x="179" y="205"/>
                    <a:pt x="178" y="206"/>
                  </a:cubicBezTo>
                  <a:cubicBezTo>
                    <a:pt x="178" y="206"/>
                    <a:pt x="179" y="206"/>
                    <a:pt x="179" y="206"/>
                  </a:cubicBezTo>
                  <a:cubicBezTo>
                    <a:pt x="179" y="206"/>
                    <a:pt x="178" y="207"/>
                    <a:pt x="178" y="207"/>
                  </a:cubicBezTo>
                  <a:moveTo>
                    <a:pt x="28" y="15"/>
                  </a:moveTo>
                  <a:cubicBezTo>
                    <a:pt x="28" y="16"/>
                    <a:pt x="27" y="16"/>
                    <a:pt x="26" y="17"/>
                  </a:cubicBezTo>
                  <a:cubicBezTo>
                    <a:pt x="26" y="16"/>
                    <a:pt x="27" y="16"/>
                    <a:pt x="28" y="15"/>
                  </a:cubicBezTo>
                  <a:moveTo>
                    <a:pt x="72" y="262"/>
                  </a:moveTo>
                  <a:cubicBezTo>
                    <a:pt x="72" y="263"/>
                    <a:pt x="71" y="263"/>
                    <a:pt x="70" y="263"/>
                  </a:cubicBezTo>
                  <a:cubicBezTo>
                    <a:pt x="69" y="263"/>
                    <a:pt x="68" y="263"/>
                    <a:pt x="67" y="263"/>
                  </a:cubicBezTo>
                  <a:cubicBezTo>
                    <a:pt x="67" y="262"/>
                    <a:pt x="68" y="263"/>
                    <a:pt x="69" y="263"/>
                  </a:cubicBezTo>
                  <a:cubicBezTo>
                    <a:pt x="69" y="262"/>
                    <a:pt x="71" y="262"/>
                    <a:pt x="72" y="262"/>
                  </a:cubicBezTo>
                  <a:moveTo>
                    <a:pt x="27" y="246"/>
                  </a:moveTo>
                  <a:cubicBezTo>
                    <a:pt x="27" y="245"/>
                    <a:pt x="26" y="243"/>
                    <a:pt x="25" y="242"/>
                  </a:cubicBezTo>
                  <a:cubicBezTo>
                    <a:pt x="26" y="243"/>
                    <a:pt x="27" y="244"/>
                    <a:pt x="27" y="246"/>
                  </a:cubicBezTo>
                  <a:moveTo>
                    <a:pt x="25" y="44"/>
                  </a:moveTo>
                  <a:cubicBezTo>
                    <a:pt x="26" y="44"/>
                    <a:pt x="26" y="45"/>
                    <a:pt x="26" y="46"/>
                  </a:cubicBezTo>
                  <a:cubicBezTo>
                    <a:pt x="25" y="47"/>
                    <a:pt x="26" y="47"/>
                    <a:pt x="25" y="48"/>
                  </a:cubicBezTo>
                  <a:cubicBezTo>
                    <a:pt x="25" y="46"/>
                    <a:pt x="25" y="45"/>
                    <a:pt x="25" y="44"/>
                  </a:cubicBezTo>
                  <a:moveTo>
                    <a:pt x="40" y="19"/>
                  </a:moveTo>
                  <a:cubicBezTo>
                    <a:pt x="40" y="19"/>
                    <a:pt x="40" y="20"/>
                    <a:pt x="39" y="20"/>
                  </a:cubicBezTo>
                  <a:cubicBezTo>
                    <a:pt x="39" y="19"/>
                    <a:pt x="38" y="18"/>
                    <a:pt x="38" y="17"/>
                  </a:cubicBezTo>
                  <a:cubicBezTo>
                    <a:pt x="39" y="18"/>
                    <a:pt x="40" y="18"/>
                    <a:pt x="40" y="19"/>
                  </a:cubicBezTo>
                  <a:moveTo>
                    <a:pt x="26" y="40"/>
                  </a:moveTo>
                  <a:cubicBezTo>
                    <a:pt x="27" y="41"/>
                    <a:pt x="26" y="42"/>
                    <a:pt x="26" y="42"/>
                  </a:cubicBezTo>
                  <a:cubicBezTo>
                    <a:pt x="25" y="42"/>
                    <a:pt x="26" y="41"/>
                    <a:pt x="26" y="40"/>
                  </a:cubicBezTo>
                  <a:moveTo>
                    <a:pt x="29" y="62"/>
                  </a:moveTo>
                  <a:cubicBezTo>
                    <a:pt x="28" y="60"/>
                    <a:pt x="27" y="58"/>
                    <a:pt x="27" y="57"/>
                  </a:cubicBezTo>
                  <a:cubicBezTo>
                    <a:pt x="29" y="60"/>
                    <a:pt x="28" y="63"/>
                    <a:pt x="30" y="67"/>
                  </a:cubicBezTo>
                  <a:cubicBezTo>
                    <a:pt x="30" y="68"/>
                    <a:pt x="29" y="64"/>
                    <a:pt x="29" y="62"/>
                  </a:cubicBezTo>
                  <a:moveTo>
                    <a:pt x="42" y="20"/>
                  </a:moveTo>
                  <a:cubicBezTo>
                    <a:pt x="41" y="20"/>
                    <a:pt x="40" y="21"/>
                    <a:pt x="39" y="21"/>
                  </a:cubicBezTo>
                  <a:cubicBezTo>
                    <a:pt x="40" y="20"/>
                    <a:pt x="42" y="19"/>
                    <a:pt x="42" y="20"/>
                  </a:cubicBezTo>
                  <a:moveTo>
                    <a:pt x="51" y="18"/>
                  </a:moveTo>
                  <a:cubicBezTo>
                    <a:pt x="51" y="19"/>
                    <a:pt x="50" y="19"/>
                    <a:pt x="49" y="19"/>
                  </a:cubicBezTo>
                  <a:cubicBezTo>
                    <a:pt x="50" y="18"/>
                    <a:pt x="50" y="18"/>
                    <a:pt x="51" y="18"/>
                  </a:cubicBezTo>
                  <a:moveTo>
                    <a:pt x="46" y="19"/>
                  </a:moveTo>
                  <a:cubicBezTo>
                    <a:pt x="45" y="20"/>
                    <a:pt x="44" y="20"/>
                    <a:pt x="43" y="19"/>
                  </a:cubicBezTo>
                  <a:cubicBezTo>
                    <a:pt x="43" y="19"/>
                    <a:pt x="44" y="19"/>
                    <a:pt x="45" y="18"/>
                  </a:cubicBezTo>
                  <a:cubicBezTo>
                    <a:pt x="45" y="19"/>
                    <a:pt x="46" y="19"/>
                    <a:pt x="46" y="19"/>
                  </a:cubicBezTo>
                  <a:moveTo>
                    <a:pt x="15" y="27"/>
                  </a:moveTo>
                  <a:cubicBezTo>
                    <a:pt x="13" y="28"/>
                    <a:pt x="14" y="29"/>
                    <a:pt x="14" y="30"/>
                  </a:cubicBezTo>
                  <a:cubicBezTo>
                    <a:pt x="11" y="29"/>
                    <a:pt x="12" y="32"/>
                    <a:pt x="12" y="32"/>
                  </a:cubicBezTo>
                  <a:cubicBezTo>
                    <a:pt x="12" y="32"/>
                    <a:pt x="11" y="32"/>
                    <a:pt x="11" y="32"/>
                  </a:cubicBezTo>
                  <a:cubicBezTo>
                    <a:pt x="11" y="31"/>
                    <a:pt x="12" y="29"/>
                    <a:pt x="13" y="29"/>
                  </a:cubicBezTo>
                  <a:cubicBezTo>
                    <a:pt x="13" y="29"/>
                    <a:pt x="13" y="26"/>
                    <a:pt x="15" y="27"/>
                  </a:cubicBezTo>
                  <a:moveTo>
                    <a:pt x="193" y="147"/>
                  </a:moveTo>
                  <a:cubicBezTo>
                    <a:pt x="194" y="149"/>
                    <a:pt x="194" y="150"/>
                    <a:pt x="194" y="151"/>
                  </a:cubicBezTo>
                  <a:cubicBezTo>
                    <a:pt x="195" y="152"/>
                    <a:pt x="195" y="154"/>
                    <a:pt x="195" y="155"/>
                  </a:cubicBezTo>
                  <a:cubicBezTo>
                    <a:pt x="194" y="153"/>
                    <a:pt x="194" y="151"/>
                    <a:pt x="193" y="148"/>
                  </a:cubicBezTo>
                  <a:cubicBezTo>
                    <a:pt x="192" y="148"/>
                    <a:pt x="193" y="148"/>
                    <a:pt x="193" y="147"/>
                  </a:cubicBezTo>
                  <a:moveTo>
                    <a:pt x="104" y="232"/>
                  </a:moveTo>
                  <a:cubicBezTo>
                    <a:pt x="106" y="231"/>
                    <a:pt x="106" y="231"/>
                    <a:pt x="106" y="231"/>
                  </a:cubicBezTo>
                  <a:cubicBezTo>
                    <a:pt x="106" y="232"/>
                    <a:pt x="104" y="233"/>
                    <a:pt x="104" y="232"/>
                  </a:cubicBezTo>
                  <a:moveTo>
                    <a:pt x="122" y="121"/>
                  </a:moveTo>
                  <a:cubicBezTo>
                    <a:pt x="121" y="121"/>
                    <a:pt x="118" y="121"/>
                    <a:pt x="117" y="121"/>
                  </a:cubicBezTo>
                  <a:cubicBezTo>
                    <a:pt x="116" y="120"/>
                    <a:pt x="114" y="119"/>
                    <a:pt x="115" y="119"/>
                  </a:cubicBezTo>
                  <a:cubicBezTo>
                    <a:pt x="118" y="120"/>
                    <a:pt x="119" y="120"/>
                    <a:pt x="122" y="121"/>
                  </a:cubicBezTo>
                  <a:moveTo>
                    <a:pt x="118" y="227"/>
                  </a:moveTo>
                  <a:cubicBezTo>
                    <a:pt x="119" y="227"/>
                    <a:pt x="120" y="226"/>
                    <a:pt x="121" y="226"/>
                  </a:cubicBezTo>
                  <a:cubicBezTo>
                    <a:pt x="122" y="225"/>
                    <a:pt x="124" y="224"/>
                    <a:pt x="124" y="225"/>
                  </a:cubicBezTo>
                  <a:cubicBezTo>
                    <a:pt x="122" y="226"/>
                    <a:pt x="119" y="228"/>
                    <a:pt x="118" y="227"/>
                  </a:cubicBezTo>
                  <a:moveTo>
                    <a:pt x="167" y="184"/>
                  </a:moveTo>
                  <a:cubicBezTo>
                    <a:pt x="166" y="185"/>
                    <a:pt x="167" y="183"/>
                    <a:pt x="167" y="182"/>
                  </a:cubicBezTo>
                  <a:cubicBezTo>
                    <a:pt x="167" y="182"/>
                    <a:pt x="167" y="182"/>
                    <a:pt x="167" y="181"/>
                  </a:cubicBezTo>
                  <a:cubicBezTo>
                    <a:pt x="168" y="182"/>
                    <a:pt x="167" y="184"/>
                    <a:pt x="167" y="184"/>
                  </a:cubicBezTo>
                  <a:moveTo>
                    <a:pt x="136" y="222"/>
                  </a:moveTo>
                  <a:cubicBezTo>
                    <a:pt x="137" y="222"/>
                    <a:pt x="138" y="221"/>
                    <a:pt x="138" y="222"/>
                  </a:cubicBezTo>
                  <a:cubicBezTo>
                    <a:pt x="137" y="222"/>
                    <a:pt x="137" y="223"/>
                    <a:pt x="136" y="222"/>
                  </a:cubicBezTo>
                  <a:moveTo>
                    <a:pt x="117" y="230"/>
                  </a:moveTo>
                  <a:cubicBezTo>
                    <a:pt x="117" y="229"/>
                    <a:pt x="119" y="230"/>
                    <a:pt x="118" y="229"/>
                  </a:cubicBezTo>
                  <a:cubicBezTo>
                    <a:pt x="119" y="230"/>
                    <a:pt x="120" y="228"/>
                    <a:pt x="121" y="229"/>
                  </a:cubicBezTo>
                  <a:cubicBezTo>
                    <a:pt x="119" y="229"/>
                    <a:pt x="118" y="229"/>
                    <a:pt x="117" y="230"/>
                  </a:cubicBezTo>
                  <a:moveTo>
                    <a:pt x="108" y="233"/>
                  </a:moveTo>
                  <a:cubicBezTo>
                    <a:pt x="109" y="233"/>
                    <a:pt x="110" y="234"/>
                    <a:pt x="111" y="233"/>
                  </a:cubicBezTo>
                  <a:cubicBezTo>
                    <a:pt x="111" y="233"/>
                    <a:pt x="108" y="235"/>
                    <a:pt x="108" y="233"/>
                  </a:cubicBezTo>
                  <a:moveTo>
                    <a:pt x="118" y="231"/>
                  </a:moveTo>
                  <a:cubicBezTo>
                    <a:pt x="119" y="230"/>
                    <a:pt x="120" y="230"/>
                    <a:pt x="121" y="231"/>
                  </a:cubicBezTo>
                  <a:cubicBezTo>
                    <a:pt x="120" y="231"/>
                    <a:pt x="119" y="232"/>
                    <a:pt x="118" y="231"/>
                  </a:cubicBezTo>
                  <a:moveTo>
                    <a:pt x="122" y="230"/>
                  </a:moveTo>
                  <a:cubicBezTo>
                    <a:pt x="122" y="229"/>
                    <a:pt x="121" y="230"/>
                    <a:pt x="121" y="229"/>
                  </a:cubicBezTo>
                  <a:cubicBezTo>
                    <a:pt x="122" y="229"/>
                    <a:pt x="122" y="230"/>
                    <a:pt x="123" y="229"/>
                  </a:cubicBezTo>
                  <a:cubicBezTo>
                    <a:pt x="123" y="230"/>
                    <a:pt x="123" y="230"/>
                    <a:pt x="122" y="230"/>
                  </a:cubicBezTo>
                  <a:moveTo>
                    <a:pt x="185" y="131"/>
                  </a:moveTo>
                  <a:cubicBezTo>
                    <a:pt x="186" y="131"/>
                    <a:pt x="187" y="133"/>
                    <a:pt x="187" y="134"/>
                  </a:cubicBezTo>
                  <a:cubicBezTo>
                    <a:pt x="188" y="136"/>
                    <a:pt x="189" y="137"/>
                    <a:pt x="190" y="139"/>
                  </a:cubicBezTo>
                  <a:cubicBezTo>
                    <a:pt x="190" y="139"/>
                    <a:pt x="190" y="140"/>
                    <a:pt x="190" y="141"/>
                  </a:cubicBezTo>
                  <a:cubicBezTo>
                    <a:pt x="191" y="141"/>
                    <a:pt x="191" y="142"/>
                    <a:pt x="191" y="143"/>
                  </a:cubicBezTo>
                  <a:cubicBezTo>
                    <a:pt x="192" y="144"/>
                    <a:pt x="194" y="146"/>
                    <a:pt x="192" y="147"/>
                  </a:cubicBezTo>
                  <a:cubicBezTo>
                    <a:pt x="192" y="145"/>
                    <a:pt x="192" y="144"/>
                    <a:pt x="191" y="142"/>
                  </a:cubicBezTo>
                  <a:cubicBezTo>
                    <a:pt x="190" y="141"/>
                    <a:pt x="189" y="140"/>
                    <a:pt x="189" y="138"/>
                  </a:cubicBezTo>
                  <a:cubicBezTo>
                    <a:pt x="188" y="136"/>
                    <a:pt x="187" y="133"/>
                    <a:pt x="185" y="131"/>
                  </a:cubicBezTo>
                  <a:moveTo>
                    <a:pt x="196" y="162"/>
                  </a:moveTo>
                  <a:cubicBezTo>
                    <a:pt x="196" y="162"/>
                    <a:pt x="197" y="165"/>
                    <a:pt x="196" y="166"/>
                  </a:cubicBezTo>
                  <a:cubicBezTo>
                    <a:pt x="195" y="165"/>
                    <a:pt x="196" y="163"/>
                    <a:pt x="196" y="162"/>
                  </a:cubicBezTo>
                  <a:moveTo>
                    <a:pt x="195" y="184"/>
                  </a:moveTo>
                  <a:cubicBezTo>
                    <a:pt x="195" y="184"/>
                    <a:pt x="195" y="186"/>
                    <a:pt x="195" y="187"/>
                  </a:cubicBezTo>
                  <a:cubicBezTo>
                    <a:pt x="193" y="187"/>
                    <a:pt x="195" y="185"/>
                    <a:pt x="195" y="184"/>
                  </a:cubicBezTo>
                  <a:moveTo>
                    <a:pt x="196" y="166"/>
                  </a:moveTo>
                  <a:cubicBezTo>
                    <a:pt x="197" y="166"/>
                    <a:pt x="197" y="171"/>
                    <a:pt x="196" y="171"/>
                  </a:cubicBezTo>
                  <a:cubicBezTo>
                    <a:pt x="196" y="170"/>
                    <a:pt x="196" y="168"/>
                    <a:pt x="196" y="166"/>
                  </a:cubicBezTo>
                  <a:moveTo>
                    <a:pt x="166" y="110"/>
                  </a:moveTo>
                  <a:cubicBezTo>
                    <a:pt x="167" y="110"/>
                    <a:pt x="167" y="111"/>
                    <a:pt x="169" y="112"/>
                  </a:cubicBezTo>
                  <a:cubicBezTo>
                    <a:pt x="168" y="112"/>
                    <a:pt x="167" y="110"/>
                    <a:pt x="166" y="110"/>
                  </a:cubicBezTo>
                  <a:moveTo>
                    <a:pt x="147" y="101"/>
                  </a:moveTo>
                  <a:cubicBezTo>
                    <a:pt x="149" y="101"/>
                    <a:pt x="148" y="101"/>
                    <a:pt x="149" y="101"/>
                  </a:cubicBezTo>
                  <a:cubicBezTo>
                    <a:pt x="150" y="102"/>
                    <a:pt x="151" y="102"/>
                    <a:pt x="152" y="102"/>
                  </a:cubicBezTo>
                  <a:cubicBezTo>
                    <a:pt x="153" y="103"/>
                    <a:pt x="154" y="103"/>
                    <a:pt x="155" y="104"/>
                  </a:cubicBezTo>
                  <a:cubicBezTo>
                    <a:pt x="153" y="105"/>
                    <a:pt x="153" y="103"/>
                    <a:pt x="153" y="103"/>
                  </a:cubicBezTo>
                  <a:cubicBezTo>
                    <a:pt x="151" y="102"/>
                    <a:pt x="149" y="102"/>
                    <a:pt x="147" y="101"/>
                  </a:cubicBezTo>
                  <a:moveTo>
                    <a:pt x="182" y="126"/>
                  </a:moveTo>
                  <a:cubicBezTo>
                    <a:pt x="183" y="126"/>
                    <a:pt x="185" y="130"/>
                    <a:pt x="184" y="130"/>
                  </a:cubicBezTo>
                  <a:cubicBezTo>
                    <a:pt x="184" y="129"/>
                    <a:pt x="183" y="128"/>
                    <a:pt x="182" y="126"/>
                  </a:cubicBezTo>
                  <a:moveTo>
                    <a:pt x="169" y="113"/>
                  </a:moveTo>
                  <a:cubicBezTo>
                    <a:pt x="170" y="112"/>
                    <a:pt x="171" y="114"/>
                    <a:pt x="171" y="114"/>
                  </a:cubicBezTo>
                  <a:cubicBezTo>
                    <a:pt x="170" y="115"/>
                    <a:pt x="170" y="113"/>
                    <a:pt x="169" y="113"/>
                  </a:cubicBezTo>
                  <a:moveTo>
                    <a:pt x="78" y="239"/>
                  </a:moveTo>
                  <a:cubicBezTo>
                    <a:pt x="78" y="238"/>
                    <a:pt x="80" y="239"/>
                    <a:pt x="81" y="238"/>
                  </a:cubicBezTo>
                  <a:cubicBezTo>
                    <a:pt x="81" y="239"/>
                    <a:pt x="79" y="239"/>
                    <a:pt x="78" y="239"/>
                  </a:cubicBezTo>
                  <a:moveTo>
                    <a:pt x="43" y="119"/>
                  </a:moveTo>
                  <a:cubicBezTo>
                    <a:pt x="43" y="120"/>
                    <a:pt x="44" y="121"/>
                    <a:pt x="44" y="121"/>
                  </a:cubicBezTo>
                  <a:cubicBezTo>
                    <a:pt x="44" y="121"/>
                    <a:pt x="45" y="121"/>
                    <a:pt x="45" y="121"/>
                  </a:cubicBezTo>
                  <a:cubicBezTo>
                    <a:pt x="46" y="121"/>
                    <a:pt x="44" y="121"/>
                    <a:pt x="44" y="122"/>
                  </a:cubicBezTo>
                  <a:cubicBezTo>
                    <a:pt x="44" y="122"/>
                    <a:pt x="43" y="120"/>
                    <a:pt x="43" y="119"/>
                  </a:cubicBezTo>
                  <a:moveTo>
                    <a:pt x="43" y="111"/>
                  </a:moveTo>
                  <a:cubicBezTo>
                    <a:pt x="44" y="111"/>
                    <a:pt x="44" y="113"/>
                    <a:pt x="43" y="114"/>
                  </a:cubicBezTo>
                  <a:cubicBezTo>
                    <a:pt x="43" y="114"/>
                    <a:pt x="43" y="112"/>
                    <a:pt x="43" y="111"/>
                  </a:cubicBezTo>
                  <a:moveTo>
                    <a:pt x="47" y="122"/>
                  </a:moveTo>
                  <a:cubicBezTo>
                    <a:pt x="47" y="123"/>
                    <a:pt x="48" y="124"/>
                    <a:pt x="47" y="124"/>
                  </a:cubicBezTo>
                  <a:cubicBezTo>
                    <a:pt x="47" y="124"/>
                    <a:pt x="46" y="122"/>
                    <a:pt x="47" y="122"/>
                  </a:cubicBezTo>
                  <a:moveTo>
                    <a:pt x="46" y="114"/>
                  </a:moveTo>
                  <a:cubicBezTo>
                    <a:pt x="47" y="115"/>
                    <a:pt x="46" y="116"/>
                    <a:pt x="46" y="117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5" y="117"/>
                    <a:pt x="46" y="115"/>
                    <a:pt x="46" y="114"/>
                  </a:cubicBezTo>
                  <a:moveTo>
                    <a:pt x="45" y="122"/>
                  </a:moveTo>
                  <a:cubicBezTo>
                    <a:pt x="46" y="122"/>
                    <a:pt x="45" y="123"/>
                    <a:pt x="45" y="124"/>
                  </a:cubicBezTo>
                  <a:cubicBezTo>
                    <a:pt x="45" y="124"/>
                    <a:pt x="46" y="124"/>
                    <a:pt x="46" y="124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6" y="126"/>
                    <a:pt x="47" y="126"/>
                    <a:pt x="47" y="127"/>
                  </a:cubicBezTo>
                  <a:cubicBezTo>
                    <a:pt x="46" y="128"/>
                    <a:pt x="46" y="126"/>
                    <a:pt x="46" y="126"/>
                  </a:cubicBezTo>
                  <a:cubicBezTo>
                    <a:pt x="45" y="126"/>
                    <a:pt x="45" y="125"/>
                    <a:pt x="45" y="126"/>
                  </a:cubicBezTo>
                  <a:cubicBezTo>
                    <a:pt x="44" y="126"/>
                    <a:pt x="45" y="126"/>
                    <a:pt x="45" y="125"/>
                  </a:cubicBezTo>
                  <a:cubicBezTo>
                    <a:pt x="45" y="125"/>
                    <a:pt x="44" y="125"/>
                    <a:pt x="44" y="125"/>
                  </a:cubicBezTo>
                  <a:cubicBezTo>
                    <a:pt x="44" y="124"/>
                    <a:pt x="45" y="123"/>
                    <a:pt x="44" y="122"/>
                  </a:cubicBezTo>
                  <a:cubicBezTo>
                    <a:pt x="45" y="123"/>
                    <a:pt x="45" y="122"/>
                    <a:pt x="45" y="122"/>
                  </a:cubicBezTo>
                  <a:moveTo>
                    <a:pt x="46" y="142"/>
                  </a:moveTo>
                  <a:cubicBezTo>
                    <a:pt x="46" y="143"/>
                    <a:pt x="47" y="144"/>
                    <a:pt x="46" y="146"/>
                  </a:cubicBezTo>
                  <a:cubicBezTo>
                    <a:pt x="46" y="146"/>
                    <a:pt x="46" y="146"/>
                    <a:pt x="46" y="147"/>
                  </a:cubicBezTo>
                  <a:cubicBezTo>
                    <a:pt x="44" y="146"/>
                    <a:pt x="44" y="144"/>
                    <a:pt x="45" y="143"/>
                  </a:cubicBezTo>
                  <a:cubicBezTo>
                    <a:pt x="45" y="143"/>
                    <a:pt x="45" y="143"/>
                    <a:pt x="44" y="143"/>
                  </a:cubicBezTo>
                  <a:cubicBezTo>
                    <a:pt x="44" y="144"/>
                    <a:pt x="44" y="148"/>
                    <a:pt x="42" y="149"/>
                  </a:cubicBezTo>
                  <a:cubicBezTo>
                    <a:pt x="42" y="147"/>
                    <a:pt x="43" y="147"/>
                    <a:pt x="43" y="145"/>
                  </a:cubicBezTo>
                  <a:cubicBezTo>
                    <a:pt x="43" y="145"/>
                    <a:pt x="42" y="144"/>
                    <a:pt x="42" y="145"/>
                  </a:cubicBezTo>
                  <a:cubicBezTo>
                    <a:pt x="42" y="144"/>
                    <a:pt x="42" y="142"/>
                    <a:pt x="42" y="141"/>
                  </a:cubicBezTo>
                  <a:cubicBezTo>
                    <a:pt x="42" y="139"/>
                    <a:pt x="42" y="138"/>
                    <a:pt x="42" y="137"/>
                  </a:cubicBezTo>
                  <a:cubicBezTo>
                    <a:pt x="43" y="137"/>
                    <a:pt x="43" y="139"/>
                    <a:pt x="43" y="140"/>
                  </a:cubicBezTo>
                  <a:cubicBezTo>
                    <a:pt x="44" y="140"/>
                    <a:pt x="45" y="139"/>
                    <a:pt x="44" y="139"/>
                  </a:cubicBezTo>
                  <a:cubicBezTo>
                    <a:pt x="45" y="137"/>
                    <a:pt x="45" y="140"/>
                    <a:pt x="45" y="141"/>
                  </a:cubicBezTo>
                  <a:cubicBezTo>
                    <a:pt x="44" y="141"/>
                    <a:pt x="44" y="140"/>
                    <a:pt x="43" y="140"/>
                  </a:cubicBezTo>
                  <a:cubicBezTo>
                    <a:pt x="43" y="142"/>
                    <a:pt x="43" y="142"/>
                    <a:pt x="43" y="143"/>
                  </a:cubicBezTo>
                  <a:cubicBezTo>
                    <a:pt x="44" y="144"/>
                    <a:pt x="43" y="142"/>
                    <a:pt x="44" y="142"/>
                  </a:cubicBezTo>
                  <a:cubicBezTo>
                    <a:pt x="44" y="142"/>
                    <a:pt x="44" y="143"/>
                    <a:pt x="44" y="142"/>
                  </a:cubicBezTo>
                  <a:cubicBezTo>
                    <a:pt x="44" y="142"/>
                    <a:pt x="44" y="141"/>
                    <a:pt x="45" y="141"/>
                  </a:cubicBezTo>
                  <a:cubicBezTo>
                    <a:pt x="45" y="142"/>
                    <a:pt x="46" y="142"/>
                    <a:pt x="46" y="142"/>
                  </a:cubicBezTo>
                  <a:moveTo>
                    <a:pt x="50" y="122"/>
                  </a:moveTo>
                  <a:cubicBezTo>
                    <a:pt x="50" y="123"/>
                    <a:pt x="51" y="124"/>
                    <a:pt x="51" y="126"/>
                  </a:cubicBezTo>
                  <a:cubicBezTo>
                    <a:pt x="52" y="127"/>
                    <a:pt x="51" y="126"/>
                    <a:pt x="51" y="127"/>
                  </a:cubicBezTo>
                  <a:cubicBezTo>
                    <a:pt x="52" y="129"/>
                    <a:pt x="53" y="132"/>
                    <a:pt x="53" y="136"/>
                  </a:cubicBezTo>
                  <a:cubicBezTo>
                    <a:pt x="53" y="136"/>
                    <a:pt x="53" y="137"/>
                    <a:pt x="52" y="137"/>
                  </a:cubicBezTo>
                  <a:cubicBezTo>
                    <a:pt x="51" y="138"/>
                    <a:pt x="51" y="135"/>
                    <a:pt x="50" y="136"/>
                  </a:cubicBezTo>
                  <a:cubicBezTo>
                    <a:pt x="50" y="135"/>
                    <a:pt x="50" y="135"/>
                    <a:pt x="50" y="134"/>
                  </a:cubicBezTo>
                  <a:cubicBezTo>
                    <a:pt x="48" y="134"/>
                    <a:pt x="49" y="136"/>
                    <a:pt x="49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9" y="135"/>
                    <a:pt x="48" y="133"/>
                    <a:pt x="48" y="130"/>
                  </a:cubicBezTo>
                  <a:cubicBezTo>
                    <a:pt x="48" y="130"/>
                    <a:pt x="48" y="131"/>
                    <a:pt x="48" y="131"/>
                  </a:cubicBezTo>
                  <a:cubicBezTo>
                    <a:pt x="49" y="132"/>
                    <a:pt x="49" y="132"/>
                    <a:pt x="50" y="132"/>
                  </a:cubicBezTo>
                  <a:cubicBezTo>
                    <a:pt x="51" y="131"/>
                    <a:pt x="50" y="131"/>
                    <a:pt x="49" y="131"/>
                  </a:cubicBezTo>
                  <a:cubicBezTo>
                    <a:pt x="49" y="129"/>
                    <a:pt x="50" y="128"/>
                    <a:pt x="50" y="127"/>
                  </a:cubicBezTo>
                  <a:cubicBezTo>
                    <a:pt x="50" y="125"/>
                    <a:pt x="50" y="124"/>
                    <a:pt x="49" y="123"/>
                  </a:cubicBezTo>
                  <a:cubicBezTo>
                    <a:pt x="49" y="123"/>
                    <a:pt x="50" y="122"/>
                    <a:pt x="50" y="122"/>
                  </a:cubicBezTo>
                  <a:moveTo>
                    <a:pt x="51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1" y="130"/>
                    <a:pt x="51" y="128"/>
                    <a:pt x="51" y="127"/>
                  </a:cubicBezTo>
                  <a:cubicBezTo>
                    <a:pt x="51" y="125"/>
                    <a:pt x="50" y="128"/>
                    <a:pt x="51" y="129"/>
                  </a:cubicBezTo>
                  <a:moveTo>
                    <a:pt x="46" y="139"/>
                  </a:moveTo>
                  <a:cubicBezTo>
                    <a:pt x="46" y="138"/>
                    <a:pt x="46" y="138"/>
                    <a:pt x="46" y="138"/>
                  </a:cubicBezTo>
                  <a:cubicBezTo>
                    <a:pt x="45" y="138"/>
                    <a:pt x="46" y="139"/>
                    <a:pt x="46" y="140"/>
                  </a:cubicBezTo>
                  <a:cubicBezTo>
                    <a:pt x="46" y="140"/>
                    <a:pt x="46" y="140"/>
                    <a:pt x="46" y="139"/>
                  </a:cubicBezTo>
                  <a:cubicBezTo>
                    <a:pt x="47" y="139"/>
                    <a:pt x="47" y="140"/>
                    <a:pt x="47" y="139"/>
                  </a:cubicBezTo>
                  <a:cubicBezTo>
                    <a:pt x="48" y="139"/>
                    <a:pt x="48" y="140"/>
                    <a:pt x="47" y="141"/>
                  </a:cubicBezTo>
                  <a:cubicBezTo>
                    <a:pt x="47" y="141"/>
                    <a:pt x="47" y="140"/>
                    <a:pt x="47" y="140"/>
                  </a:cubicBezTo>
                  <a:cubicBezTo>
                    <a:pt x="47" y="140"/>
                    <a:pt x="47" y="140"/>
                    <a:pt x="47" y="141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6" y="143"/>
                    <a:pt x="46" y="142"/>
                    <a:pt x="46" y="141"/>
                  </a:cubicBezTo>
                  <a:cubicBezTo>
                    <a:pt x="45" y="140"/>
                    <a:pt x="45" y="139"/>
                    <a:pt x="45" y="136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5" y="136"/>
                    <a:pt x="44" y="136"/>
                    <a:pt x="44" y="135"/>
                  </a:cubicBezTo>
                  <a:cubicBezTo>
                    <a:pt x="45" y="135"/>
                    <a:pt x="46" y="135"/>
                    <a:pt x="45" y="134"/>
                  </a:cubicBezTo>
                  <a:cubicBezTo>
                    <a:pt x="47" y="134"/>
                    <a:pt x="47" y="136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6" y="138"/>
                    <a:pt x="47" y="137"/>
                    <a:pt x="46" y="139"/>
                  </a:cubicBezTo>
                  <a:moveTo>
                    <a:pt x="41" y="110"/>
                  </a:moveTo>
                  <a:cubicBezTo>
                    <a:pt x="41" y="110"/>
                    <a:pt x="41" y="111"/>
                    <a:pt x="41" y="111"/>
                  </a:cubicBezTo>
                  <a:cubicBezTo>
                    <a:pt x="41" y="112"/>
                    <a:pt x="42" y="113"/>
                    <a:pt x="42" y="114"/>
                  </a:cubicBezTo>
                  <a:cubicBezTo>
                    <a:pt x="42" y="115"/>
                    <a:pt x="42" y="117"/>
                    <a:pt x="41" y="117"/>
                  </a:cubicBezTo>
                  <a:cubicBezTo>
                    <a:pt x="41" y="116"/>
                    <a:pt x="41" y="116"/>
                    <a:pt x="41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39" y="116"/>
                    <a:pt x="40" y="117"/>
                    <a:pt x="40" y="119"/>
                  </a:cubicBezTo>
                  <a:cubicBezTo>
                    <a:pt x="39" y="119"/>
                    <a:pt x="40" y="118"/>
                    <a:pt x="39" y="117"/>
                  </a:cubicBezTo>
                  <a:cubicBezTo>
                    <a:pt x="39" y="117"/>
                    <a:pt x="39" y="116"/>
                    <a:pt x="39" y="116"/>
                  </a:cubicBezTo>
                  <a:cubicBezTo>
                    <a:pt x="38" y="114"/>
                    <a:pt x="38" y="112"/>
                    <a:pt x="38" y="111"/>
                  </a:cubicBezTo>
                  <a:cubicBezTo>
                    <a:pt x="39" y="110"/>
                    <a:pt x="39" y="111"/>
                    <a:pt x="39" y="111"/>
                  </a:cubicBezTo>
                  <a:cubicBezTo>
                    <a:pt x="38" y="111"/>
                    <a:pt x="39" y="114"/>
                    <a:pt x="39" y="115"/>
                  </a:cubicBezTo>
                  <a:cubicBezTo>
                    <a:pt x="40" y="115"/>
                    <a:pt x="41" y="114"/>
                    <a:pt x="41" y="113"/>
                  </a:cubicBezTo>
                  <a:cubicBezTo>
                    <a:pt x="40" y="113"/>
                    <a:pt x="40" y="113"/>
                    <a:pt x="40" y="114"/>
                  </a:cubicBezTo>
                  <a:cubicBezTo>
                    <a:pt x="39" y="113"/>
                    <a:pt x="41" y="112"/>
                    <a:pt x="41" y="110"/>
                  </a:cubicBezTo>
                  <a:moveTo>
                    <a:pt x="46" y="147"/>
                  </a:moveTo>
                  <a:cubicBezTo>
                    <a:pt x="48" y="148"/>
                    <a:pt x="46" y="149"/>
                    <a:pt x="46" y="151"/>
                  </a:cubicBezTo>
                  <a:cubicBezTo>
                    <a:pt x="46" y="149"/>
                    <a:pt x="47" y="150"/>
                    <a:pt x="47" y="152"/>
                  </a:cubicBezTo>
                  <a:cubicBezTo>
                    <a:pt x="46" y="151"/>
                    <a:pt x="47" y="153"/>
                    <a:pt x="45" y="154"/>
                  </a:cubicBezTo>
                  <a:cubicBezTo>
                    <a:pt x="45" y="153"/>
                    <a:pt x="45" y="152"/>
                    <a:pt x="45" y="154"/>
                  </a:cubicBezTo>
                  <a:cubicBezTo>
                    <a:pt x="43" y="153"/>
                    <a:pt x="44" y="152"/>
                    <a:pt x="44" y="151"/>
                  </a:cubicBezTo>
                  <a:cubicBezTo>
                    <a:pt x="45" y="151"/>
                    <a:pt x="44" y="153"/>
                    <a:pt x="46" y="152"/>
                  </a:cubicBezTo>
                  <a:cubicBezTo>
                    <a:pt x="46" y="152"/>
                    <a:pt x="45" y="152"/>
                    <a:pt x="45" y="152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4" y="150"/>
                    <a:pt x="44" y="148"/>
                  </a:cubicBezTo>
                  <a:cubicBezTo>
                    <a:pt x="45" y="148"/>
                    <a:pt x="46" y="150"/>
                    <a:pt x="46" y="147"/>
                  </a:cubicBezTo>
                  <a:moveTo>
                    <a:pt x="42" y="100"/>
                  </a:moveTo>
                  <a:cubicBezTo>
                    <a:pt x="42" y="98"/>
                    <a:pt x="43" y="99"/>
                    <a:pt x="42" y="97"/>
                  </a:cubicBezTo>
                  <a:cubicBezTo>
                    <a:pt x="43" y="97"/>
                    <a:pt x="43" y="100"/>
                    <a:pt x="42" y="100"/>
                  </a:cubicBezTo>
                  <a:moveTo>
                    <a:pt x="133" y="38"/>
                  </a:moveTo>
                  <a:cubicBezTo>
                    <a:pt x="134" y="38"/>
                    <a:pt x="135" y="40"/>
                    <a:pt x="136" y="41"/>
                  </a:cubicBezTo>
                  <a:cubicBezTo>
                    <a:pt x="136" y="41"/>
                    <a:pt x="135" y="41"/>
                    <a:pt x="134" y="40"/>
                  </a:cubicBezTo>
                  <a:cubicBezTo>
                    <a:pt x="134" y="39"/>
                    <a:pt x="133" y="39"/>
                    <a:pt x="133" y="38"/>
                  </a:cubicBezTo>
                  <a:moveTo>
                    <a:pt x="42" y="99"/>
                  </a:moveTo>
                  <a:cubicBezTo>
                    <a:pt x="42" y="100"/>
                    <a:pt x="42" y="101"/>
                    <a:pt x="43" y="101"/>
                  </a:cubicBezTo>
                  <a:cubicBezTo>
                    <a:pt x="43" y="102"/>
                    <a:pt x="44" y="103"/>
                    <a:pt x="43" y="104"/>
                  </a:cubicBezTo>
                  <a:cubicBezTo>
                    <a:pt x="43" y="103"/>
                    <a:pt x="43" y="101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1" y="100"/>
                    <a:pt x="42" y="99"/>
                  </a:cubicBezTo>
                  <a:moveTo>
                    <a:pt x="125" y="52"/>
                  </a:moveTo>
                  <a:cubicBezTo>
                    <a:pt x="125" y="53"/>
                    <a:pt x="124" y="52"/>
                    <a:pt x="124" y="52"/>
                  </a:cubicBezTo>
                  <a:cubicBezTo>
                    <a:pt x="123" y="53"/>
                    <a:pt x="124" y="53"/>
                    <a:pt x="123" y="53"/>
                  </a:cubicBezTo>
                  <a:cubicBezTo>
                    <a:pt x="122" y="53"/>
                    <a:pt x="122" y="52"/>
                    <a:pt x="121" y="52"/>
                  </a:cubicBezTo>
                  <a:cubicBezTo>
                    <a:pt x="120" y="51"/>
                    <a:pt x="118" y="50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4" y="47"/>
                    <a:pt x="112" y="47"/>
                    <a:pt x="109" y="46"/>
                  </a:cubicBezTo>
                  <a:cubicBezTo>
                    <a:pt x="109" y="46"/>
                    <a:pt x="108" y="45"/>
                    <a:pt x="108" y="45"/>
                  </a:cubicBezTo>
                  <a:cubicBezTo>
                    <a:pt x="108" y="45"/>
                    <a:pt x="107" y="45"/>
                    <a:pt x="107" y="45"/>
                  </a:cubicBezTo>
                  <a:cubicBezTo>
                    <a:pt x="106" y="45"/>
                    <a:pt x="106" y="44"/>
                    <a:pt x="106" y="44"/>
                  </a:cubicBezTo>
                  <a:cubicBezTo>
                    <a:pt x="104" y="43"/>
                    <a:pt x="101" y="43"/>
                    <a:pt x="100" y="42"/>
                  </a:cubicBezTo>
                  <a:cubicBezTo>
                    <a:pt x="100" y="41"/>
                    <a:pt x="100" y="41"/>
                    <a:pt x="100" y="40"/>
                  </a:cubicBezTo>
                  <a:cubicBezTo>
                    <a:pt x="99" y="40"/>
                    <a:pt x="100" y="41"/>
                    <a:pt x="99" y="42"/>
                  </a:cubicBezTo>
                  <a:cubicBezTo>
                    <a:pt x="97" y="41"/>
                    <a:pt x="96" y="41"/>
                    <a:pt x="95" y="41"/>
                  </a:cubicBezTo>
                  <a:cubicBezTo>
                    <a:pt x="95" y="42"/>
                    <a:pt x="95" y="41"/>
                    <a:pt x="94" y="41"/>
                  </a:cubicBezTo>
                  <a:cubicBezTo>
                    <a:pt x="94" y="40"/>
                    <a:pt x="93" y="41"/>
                    <a:pt x="92" y="40"/>
                  </a:cubicBezTo>
                  <a:cubicBezTo>
                    <a:pt x="92" y="42"/>
                    <a:pt x="92" y="40"/>
                    <a:pt x="91" y="41"/>
                  </a:cubicBezTo>
                  <a:cubicBezTo>
                    <a:pt x="91" y="41"/>
                    <a:pt x="91" y="42"/>
                    <a:pt x="91" y="43"/>
                  </a:cubicBezTo>
                  <a:cubicBezTo>
                    <a:pt x="92" y="42"/>
                    <a:pt x="92" y="41"/>
                    <a:pt x="92" y="41"/>
                  </a:cubicBezTo>
                  <a:cubicBezTo>
                    <a:pt x="93" y="41"/>
                    <a:pt x="93" y="42"/>
                    <a:pt x="94" y="42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5" y="43"/>
                    <a:pt x="95" y="42"/>
                    <a:pt x="96" y="42"/>
                  </a:cubicBezTo>
                  <a:cubicBezTo>
                    <a:pt x="96" y="42"/>
                    <a:pt x="95" y="42"/>
                    <a:pt x="95" y="43"/>
                  </a:cubicBezTo>
                  <a:cubicBezTo>
                    <a:pt x="96" y="43"/>
                    <a:pt x="97" y="42"/>
                    <a:pt x="97" y="43"/>
                  </a:cubicBezTo>
                  <a:cubicBezTo>
                    <a:pt x="98" y="43"/>
                    <a:pt x="99" y="43"/>
                    <a:pt x="101" y="43"/>
                  </a:cubicBezTo>
                  <a:cubicBezTo>
                    <a:pt x="100" y="44"/>
                    <a:pt x="99" y="44"/>
                    <a:pt x="99" y="43"/>
                  </a:cubicBezTo>
                  <a:cubicBezTo>
                    <a:pt x="99" y="44"/>
                    <a:pt x="99" y="44"/>
                    <a:pt x="99" y="45"/>
                  </a:cubicBezTo>
                  <a:cubicBezTo>
                    <a:pt x="100" y="45"/>
                    <a:pt x="99" y="44"/>
                    <a:pt x="99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1" y="44"/>
                    <a:pt x="101" y="43"/>
                    <a:pt x="102" y="44"/>
                  </a:cubicBezTo>
                  <a:cubicBezTo>
                    <a:pt x="102" y="45"/>
                    <a:pt x="101" y="44"/>
                    <a:pt x="101" y="44"/>
                  </a:cubicBezTo>
                  <a:cubicBezTo>
                    <a:pt x="100" y="44"/>
                    <a:pt x="100" y="45"/>
                    <a:pt x="100" y="45"/>
                  </a:cubicBezTo>
                  <a:cubicBezTo>
                    <a:pt x="100" y="47"/>
                    <a:pt x="101" y="46"/>
                    <a:pt x="102" y="47"/>
                  </a:cubicBezTo>
                  <a:cubicBezTo>
                    <a:pt x="103" y="45"/>
                    <a:pt x="101" y="46"/>
                    <a:pt x="101" y="45"/>
                  </a:cubicBezTo>
                  <a:cubicBezTo>
                    <a:pt x="101" y="44"/>
                    <a:pt x="102" y="45"/>
                    <a:pt x="103" y="44"/>
                  </a:cubicBezTo>
                  <a:cubicBezTo>
                    <a:pt x="103" y="45"/>
                    <a:pt x="103" y="45"/>
                    <a:pt x="102" y="46"/>
                  </a:cubicBezTo>
                  <a:cubicBezTo>
                    <a:pt x="103" y="47"/>
                    <a:pt x="102" y="48"/>
                    <a:pt x="104" y="48"/>
                  </a:cubicBezTo>
                  <a:cubicBezTo>
                    <a:pt x="103" y="49"/>
                    <a:pt x="102" y="49"/>
                    <a:pt x="102" y="48"/>
                  </a:cubicBezTo>
                  <a:cubicBezTo>
                    <a:pt x="101" y="48"/>
                    <a:pt x="102" y="49"/>
                    <a:pt x="102" y="50"/>
                  </a:cubicBezTo>
                  <a:cubicBezTo>
                    <a:pt x="101" y="50"/>
                    <a:pt x="101" y="49"/>
                    <a:pt x="100" y="49"/>
                  </a:cubicBezTo>
                  <a:cubicBezTo>
                    <a:pt x="100" y="49"/>
                    <a:pt x="99" y="49"/>
                    <a:pt x="99" y="49"/>
                  </a:cubicBezTo>
                  <a:cubicBezTo>
                    <a:pt x="98" y="48"/>
                    <a:pt x="97" y="47"/>
                    <a:pt x="95" y="47"/>
                  </a:cubicBezTo>
                  <a:cubicBezTo>
                    <a:pt x="95" y="47"/>
                    <a:pt x="95" y="47"/>
                    <a:pt x="94" y="47"/>
                  </a:cubicBezTo>
                  <a:cubicBezTo>
                    <a:pt x="93" y="46"/>
                    <a:pt x="90" y="45"/>
                    <a:pt x="89" y="45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2" y="42"/>
                    <a:pt x="77" y="41"/>
                    <a:pt x="73" y="39"/>
                  </a:cubicBezTo>
                  <a:cubicBezTo>
                    <a:pt x="73" y="39"/>
                    <a:pt x="72" y="39"/>
                    <a:pt x="72" y="39"/>
                  </a:cubicBezTo>
                  <a:cubicBezTo>
                    <a:pt x="71" y="38"/>
                    <a:pt x="70" y="38"/>
                    <a:pt x="69" y="38"/>
                  </a:cubicBezTo>
                  <a:cubicBezTo>
                    <a:pt x="68" y="38"/>
                    <a:pt x="68" y="38"/>
                    <a:pt x="67" y="38"/>
                  </a:cubicBezTo>
                  <a:cubicBezTo>
                    <a:pt x="66" y="38"/>
                    <a:pt x="66" y="37"/>
                    <a:pt x="65" y="37"/>
                  </a:cubicBezTo>
                  <a:cubicBezTo>
                    <a:pt x="64" y="37"/>
                    <a:pt x="63" y="36"/>
                    <a:pt x="61" y="37"/>
                  </a:cubicBezTo>
                  <a:cubicBezTo>
                    <a:pt x="61" y="37"/>
                    <a:pt x="61" y="36"/>
                    <a:pt x="62" y="36"/>
                  </a:cubicBezTo>
                  <a:cubicBezTo>
                    <a:pt x="61" y="35"/>
                    <a:pt x="59" y="37"/>
                    <a:pt x="59" y="37"/>
                  </a:cubicBezTo>
                  <a:cubicBezTo>
                    <a:pt x="59" y="37"/>
                    <a:pt x="57" y="37"/>
                    <a:pt x="57" y="35"/>
                  </a:cubicBezTo>
                  <a:cubicBezTo>
                    <a:pt x="56" y="37"/>
                    <a:pt x="54" y="35"/>
                    <a:pt x="53" y="36"/>
                  </a:cubicBezTo>
                  <a:cubicBezTo>
                    <a:pt x="52" y="37"/>
                    <a:pt x="52" y="36"/>
                    <a:pt x="52" y="36"/>
                  </a:cubicBezTo>
                  <a:cubicBezTo>
                    <a:pt x="52" y="36"/>
                    <a:pt x="51" y="36"/>
                    <a:pt x="51" y="36"/>
                  </a:cubicBezTo>
                  <a:cubicBezTo>
                    <a:pt x="50" y="36"/>
                    <a:pt x="48" y="35"/>
                    <a:pt x="46" y="36"/>
                  </a:cubicBezTo>
                  <a:cubicBezTo>
                    <a:pt x="46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4" y="36"/>
                    <a:pt x="44" y="36"/>
                    <a:pt x="43" y="36"/>
                  </a:cubicBezTo>
                  <a:cubicBezTo>
                    <a:pt x="43" y="36"/>
                    <a:pt x="42" y="36"/>
                    <a:pt x="42" y="36"/>
                  </a:cubicBezTo>
                  <a:cubicBezTo>
                    <a:pt x="42" y="36"/>
                    <a:pt x="42" y="37"/>
                    <a:pt x="42" y="37"/>
                  </a:cubicBezTo>
                  <a:cubicBezTo>
                    <a:pt x="41" y="37"/>
                    <a:pt x="41" y="37"/>
                    <a:pt x="40" y="37"/>
                  </a:cubicBezTo>
                  <a:cubicBezTo>
                    <a:pt x="39" y="37"/>
                    <a:pt x="40" y="37"/>
                    <a:pt x="39" y="38"/>
                  </a:cubicBezTo>
                  <a:cubicBezTo>
                    <a:pt x="39" y="37"/>
                    <a:pt x="38" y="37"/>
                    <a:pt x="37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8"/>
                    <a:pt x="36" y="38"/>
                    <a:pt x="36" y="38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4" y="41"/>
                    <a:pt x="35" y="42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3"/>
                    <a:pt x="34" y="43"/>
                  </a:cubicBezTo>
                  <a:cubicBezTo>
                    <a:pt x="34" y="43"/>
                    <a:pt x="33" y="44"/>
                    <a:pt x="34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4"/>
                    <a:pt x="33" y="45"/>
                    <a:pt x="33" y="45"/>
                  </a:cubicBezTo>
                  <a:cubicBezTo>
                    <a:pt x="33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5" y="48"/>
                  </a:cubicBezTo>
                  <a:cubicBezTo>
                    <a:pt x="35" y="49"/>
                    <a:pt x="35" y="50"/>
                    <a:pt x="35" y="50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2"/>
                    <a:pt x="37" y="54"/>
                    <a:pt x="37" y="56"/>
                  </a:cubicBezTo>
                  <a:cubicBezTo>
                    <a:pt x="38" y="57"/>
                    <a:pt x="38" y="59"/>
                    <a:pt x="38" y="61"/>
                  </a:cubicBezTo>
                  <a:cubicBezTo>
                    <a:pt x="38" y="61"/>
                    <a:pt x="38" y="60"/>
                    <a:pt x="37" y="61"/>
                  </a:cubicBezTo>
                  <a:cubicBezTo>
                    <a:pt x="37" y="61"/>
                    <a:pt x="38" y="62"/>
                    <a:pt x="38" y="62"/>
                  </a:cubicBezTo>
                  <a:cubicBezTo>
                    <a:pt x="38" y="63"/>
                    <a:pt x="39" y="64"/>
                    <a:pt x="39" y="65"/>
                  </a:cubicBezTo>
                  <a:cubicBezTo>
                    <a:pt x="39" y="66"/>
                    <a:pt x="40" y="65"/>
                    <a:pt x="40" y="66"/>
                  </a:cubicBezTo>
                  <a:cubicBezTo>
                    <a:pt x="41" y="69"/>
                    <a:pt x="41" y="73"/>
                    <a:pt x="42" y="76"/>
                  </a:cubicBezTo>
                  <a:cubicBezTo>
                    <a:pt x="42" y="76"/>
                    <a:pt x="43" y="77"/>
                    <a:pt x="43" y="77"/>
                  </a:cubicBezTo>
                  <a:cubicBezTo>
                    <a:pt x="44" y="80"/>
                    <a:pt x="44" y="82"/>
                    <a:pt x="44" y="84"/>
                  </a:cubicBezTo>
                  <a:cubicBezTo>
                    <a:pt x="44" y="85"/>
                    <a:pt x="45" y="85"/>
                    <a:pt x="45" y="86"/>
                  </a:cubicBezTo>
                  <a:cubicBezTo>
                    <a:pt x="45" y="87"/>
                    <a:pt x="44" y="87"/>
                    <a:pt x="44" y="88"/>
                  </a:cubicBezTo>
                  <a:cubicBezTo>
                    <a:pt x="44" y="89"/>
                    <a:pt x="45" y="89"/>
                    <a:pt x="45" y="90"/>
                  </a:cubicBezTo>
                  <a:cubicBezTo>
                    <a:pt x="45" y="92"/>
                    <a:pt x="46" y="95"/>
                    <a:pt x="46" y="98"/>
                  </a:cubicBezTo>
                  <a:cubicBezTo>
                    <a:pt x="45" y="98"/>
                    <a:pt x="45" y="97"/>
                    <a:pt x="45" y="96"/>
                  </a:cubicBezTo>
                  <a:cubicBezTo>
                    <a:pt x="45" y="95"/>
                    <a:pt x="43" y="94"/>
                    <a:pt x="45" y="93"/>
                  </a:cubicBezTo>
                  <a:cubicBezTo>
                    <a:pt x="45" y="92"/>
                    <a:pt x="43" y="93"/>
                    <a:pt x="43" y="91"/>
                  </a:cubicBezTo>
                  <a:cubicBezTo>
                    <a:pt x="44" y="91"/>
                    <a:pt x="44" y="91"/>
                    <a:pt x="44" y="90"/>
                  </a:cubicBezTo>
                  <a:cubicBezTo>
                    <a:pt x="44" y="91"/>
                    <a:pt x="43" y="89"/>
                    <a:pt x="44" y="88"/>
                  </a:cubicBezTo>
                  <a:cubicBezTo>
                    <a:pt x="42" y="88"/>
                    <a:pt x="43" y="90"/>
                    <a:pt x="42" y="90"/>
                  </a:cubicBezTo>
                  <a:cubicBezTo>
                    <a:pt x="42" y="87"/>
                    <a:pt x="42" y="86"/>
                    <a:pt x="41" y="85"/>
                  </a:cubicBezTo>
                  <a:cubicBezTo>
                    <a:pt x="40" y="85"/>
                    <a:pt x="41" y="86"/>
                    <a:pt x="39" y="86"/>
                  </a:cubicBezTo>
                  <a:cubicBezTo>
                    <a:pt x="40" y="83"/>
                    <a:pt x="38" y="82"/>
                    <a:pt x="39" y="80"/>
                  </a:cubicBezTo>
                  <a:cubicBezTo>
                    <a:pt x="38" y="79"/>
                    <a:pt x="38" y="79"/>
                    <a:pt x="38" y="80"/>
                  </a:cubicBezTo>
                  <a:cubicBezTo>
                    <a:pt x="37" y="79"/>
                    <a:pt x="38" y="79"/>
                    <a:pt x="37" y="79"/>
                  </a:cubicBezTo>
                  <a:cubicBezTo>
                    <a:pt x="37" y="78"/>
                    <a:pt x="38" y="79"/>
                    <a:pt x="39" y="79"/>
                  </a:cubicBezTo>
                  <a:cubicBezTo>
                    <a:pt x="38" y="76"/>
                    <a:pt x="37" y="75"/>
                    <a:pt x="37" y="72"/>
                  </a:cubicBezTo>
                  <a:cubicBezTo>
                    <a:pt x="37" y="72"/>
                    <a:pt x="37" y="73"/>
                    <a:pt x="37" y="73"/>
                  </a:cubicBezTo>
                  <a:cubicBezTo>
                    <a:pt x="36" y="72"/>
                    <a:pt x="35" y="69"/>
                    <a:pt x="35" y="67"/>
                  </a:cubicBezTo>
                  <a:cubicBezTo>
                    <a:pt x="35" y="66"/>
                    <a:pt x="34" y="66"/>
                    <a:pt x="34" y="65"/>
                  </a:cubicBezTo>
                  <a:cubicBezTo>
                    <a:pt x="34" y="65"/>
                    <a:pt x="34" y="64"/>
                    <a:pt x="34" y="63"/>
                  </a:cubicBezTo>
                  <a:cubicBezTo>
                    <a:pt x="34" y="63"/>
                    <a:pt x="34" y="63"/>
                    <a:pt x="33" y="63"/>
                  </a:cubicBezTo>
                  <a:cubicBezTo>
                    <a:pt x="33" y="62"/>
                    <a:pt x="34" y="61"/>
                    <a:pt x="33" y="61"/>
                  </a:cubicBezTo>
                  <a:cubicBezTo>
                    <a:pt x="32" y="61"/>
                    <a:pt x="33" y="63"/>
                    <a:pt x="33" y="63"/>
                  </a:cubicBezTo>
                  <a:cubicBezTo>
                    <a:pt x="32" y="64"/>
                    <a:pt x="32" y="64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5"/>
                    <a:pt x="33" y="64"/>
                    <a:pt x="33" y="64"/>
                  </a:cubicBezTo>
                  <a:cubicBezTo>
                    <a:pt x="34" y="69"/>
                    <a:pt x="34" y="72"/>
                    <a:pt x="35" y="74"/>
                  </a:cubicBezTo>
                  <a:cubicBezTo>
                    <a:pt x="36" y="77"/>
                    <a:pt x="36" y="80"/>
                    <a:pt x="37" y="84"/>
                  </a:cubicBezTo>
                  <a:cubicBezTo>
                    <a:pt x="37" y="85"/>
                    <a:pt x="36" y="84"/>
                    <a:pt x="36" y="84"/>
                  </a:cubicBezTo>
                  <a:cubicBezTo>
                    <a:pt x="36" y="87"/>
                    <a:pt x="37" y="88"/>
                    <a:pt x="37" y="90"/>
                  </a:cubicBezTo>
                  <a:cubicBezTo>
                    <a:pt x="37" y="91"/>
                    <a:pt x="38" y="90"/>
                    <a:pt x="38" y="91"/>
                  </a:cubicBezTo>
                  <a:cubicBezTo>
                    <a:pt x="38" y="92"/>
                    <a:pt x="38" y="93"/>
                    <a:pt x="36" y="93"/>
                  </a:cubicBezTo>
                  <a:cubicBezTo>
                    <a:pt x="37" y="94"/>
                    <a:pt x="37" y="94"/>
                    <a:pt x="38" y="93"/>
                  </a:cubicBezTo>
                  <a:cubicBezTo>
                    <a:pt x="38" y="94"/>
                    <a:pt x="37" y="94"/>
                    <a:pt x="37" y="94"/>
                  </a:cubicBezTo>
                  <a:cubicBezTo>
                    <a:pt x="36" y="94"/>
                    <a:pt x="36" y="93"/>
                    <a:pt x="35" y="93"/>
                  </a:cubicBezTo>
                  <a:cubicBezTo>
                    <a:pt x="36" y="91"/>
                    <a:pt x="35" y="91"/>
                    <a:pt x="35" y="89"/>
                  </a:cubicBezTo>
                  <a:cubicBezTo>
                    <a:pt x="36" y="89"/>
                    <a:pt x="35" y="91"/>
                    <a:pt x="36" y="90"/>
                  </a:cubicBezTo>
                  <a:cubicBezTo>
                    <a:pt x="37" y="90"/>
                    <a:pt x="36" y="88"/>
                    <a:pt x="35" y="89"/>
                  </a:cubicBezTo>
                  <a:cubicBezTo>
                    <a:pt x="35" y="87"/>
                    <a:pt x="34" y="87"/>
                    <a:pt x="34" y="86"/>
                  </a:cubicBezTo>
                  <a:cubicBezTo>
                    <a:pt x="35" y="86"/>
                    <a:pt x="35" y="86"/>
                    <a:pt x="35" y="87"/>
                  </a:cubicBezTo>
                  <a:cubicBezTo>
                    <a:pt x="36" y="86"/>
                    <a:pt x="35" y="85"/>
                    <a:pt x="34" y="85"/>
                  </a:cubicBezTo>
                  <a:cubicBezTo>
                    <a:pt x="34" y="83"/>
                    <a:pt x="34" y="81"/>
                    <a:pt x="33" y="79"/>
                  </a:cubicBezTo>
                  <a:cubicBezTo>
                    <a:pt x="33" y="78"/>
                    <a:pt x="34" y="78"/>
                    <a:pt x="34" y="77"/>
                  </a:cubicBezTo>
                  <a:cubicBezTo>
                    <a:pt x="34" y="77"/>
                    <a:pt x="33" y="77"/>
                    <a:pt x="33" y="76"/>
                  </a:cubicBezTo>
                  <a:cubicBezTo>
                    <a:pt x="33" y="73"/>
                    <a:pt x="31" y="69"/>
                    <a:pt x="31" y="67"/>
                  </a:cubicBezTo>
                  <a:cubicBezTo>
                    <a:pt x="32" y="66"/>
                    <a:pt x="32" y="68"/>
                    <a:pt x="32" y="68"/>
                  </a:cubicBezTo>
                  <a:cubicBezTo>
                    <a:pt x="33" y="67"/>
                    <a:pt x="31" y="66"/>
                    <a:pt x="30" y="65"/>
                  </a:cubicBezTo>
                  <a:cubicBezTo>
                    <a:pt x="30" y="64"/>
                    <a:pt x="30" y="63"/>
                    <a:pt x="30" y="62"/>
                  </a:cubicBezTo>
                  <a:cubicBezTo>
                    <a:pt x="30" y="61"/>
                    <a:pt x="30" y="60"/>
                    <a:pt x="30" y="60"/>
                  </a:cubicBezTo>
                  <a:cubicBezTo>
                    <a:pt x="29" y="58"/>
                    <a:pt x="29" y="56"/>
                    <a:pt x="28" y="54"/>
                  </a:cubicBezTo>
                  <a:cubicBezTo>
                    <a:pt x="28" y="54"/>
                    <a:pt x="28" y="53"/>
                    <a:pt x="29" y="54"/>
                  </a:cubicBezTo>
                  <a:cubicBezTo>
                    <a:pt x="29" y="52"/>
                    <a:pt x="28" y="53"/>
                    <a:pt x="28" y="52"/>
                  </a:cubicBezTo>
                  <a:cubicBezTo>
                    <a:pt x="28" y="52"/>
                    <a:pt x="28" y="51"/>
                    <a:pt x="28" y="50"/>
                  </a:cubicBezTo>
                  <a:cubicBezTo>
                    <a:pt x="28" y="50"/>
                    <a:pt x="27" y="49"/>
                    <a:pt x="27" y="49"/>
                  </a:cubicBezTo>
                  <a:cubicBezTo>
                    <a:pt x="27" y="48"/>
                    <a:pt x="27" y="47"/>
                    <a:pt x="27" y="46"/>
                  </a:cubicBezTo>
                  <a:cubicBezTo>
                    <a:pt x="27" y="46"/>
                    <a:pt x="26" y="45"/>
                    <a:pt x="26" y="44"/>
                  </a:cubicBezTo>
                  <a:cubicBezTo>
                    <a:pt x="26" y="44"/>
                    <a:pt x="27" y="44"/>
                    <a:pt x="27" y="43"/>
                  </a:cubicBezTo>
                  <a:cubicBezTo>
                    <a:pt x="27" y="43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1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8" y="38"/>
                  </a:cubicBezTo>
                  <a:cubicBezTo>
                    <a:pt x="28" y="38"/>
                    <a:pt x="29" y="38"/>
                    <a:pt x="28" y="37"/>
                  </a:cubicBezTo>
                  <a:cubicBezTo>
                    <a:pt x="28" y="37"/>
                    <a:pt x="29" y="37"/>
                    <a:pt x="29" y="36"/>
                  </a:cubicBezTo>
                  <a:cubicBezTo>
                    <a:pt x="29" y="36"/>
                    <a:pt x="29" y="37"/>
                    <a:pt x="29" y="37"/>
                  </a:cubicBezTo>
                  <a:cubicBezTo>
                    <a:pt x="28" y="36"/>
                    <a:pt x="29" y="36"/>
                    <a:pt x="29" y="36"/>
                  </a:cubicBezTo>
                  <a:cubicBezTo>
                    <a:pt x="30" y="35"/>
                    <a:pt x="31" y="34"/>
                    <a:pt x="32" y="34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5" y="32"/>
                    <a:pt x="35" y="32"/>
                  </a:cubicBezTo>
                  <a:cubicBezTo>
                    <a:pt x="36" y="32"/>
                    <a:pt x="36" y="32"/>
                    <a:pt x="37" y="31"/>
                  </a:cubicBezTo>
                  <a:cubicBezTo>
                    <a:pt x="38" y="31"/>
                    <a:pt x="39" y="31"/>
                    <a:pt x="40" y="30"/>
                  </a:cubicBezTo>
                  <a:cubicBezTo>
                    <a:pt x="40" y="30"/>
                    <a:pt x="41" y="31"/>
                    <a:pt x="41" y="30"/>
                  </a:cubicBezTo>
                  <a:cubicBezTo>
                    <a:pt x="42" y="30"/>
                    <a:pt x="43" y="29"/>
                    <a:pt x="44" y="30"/>
                  </a:cubicBezTo>
                  <a:cubicBezTo>
                    <a:pt x="44" y="29"/>
                    <a:pt x="46" y="29"/>
                    <a:pt x="47" y="29"/>
                  </a:cubicBezTo>
                  <a:cubicBezTo>
                    <a:pt x="47" y="29"/>
                    <a:pt x="46" y="30"/>
                    <a:pt x="46" y="29"/>
                  </a:cubicBezTo>
                  <a:cubicBezTo>
                    <a:pt x="46" y="30"/>
                    <a:pt x="48" y="30"/>
                    <a:pt x="47" y="29"/>
                  </a:cubicBezTo>
                  <a:cubicBezTo>
                    <a:pt x="48" y="29"/>
                    <a:pt x="49" y="30"/>
                    <a:pt x="50" y="29"/>
                  </a:cubicBezTo>
                  <a:cubicBezTo>
                    <a:pt x="50" y="29"/>
                    <a:pt x="49" y="29"/>
                    <a:pt x="49" y="29"/>
                  </a:cubicBezTo>
                  <a:cubicBezTo>
                    <a:pt x="50" y="28"/>
                    <a:pt x="52" y="29"/>
                    <a:pt x="54" y="28"/>
                  </a:cubicBezTo>
                  <a:cubicBezTo>
                    <a:pt x="55" y="29"/>
                    <a:pt x="56" y="30"/>
                    <a:pt x="58" y="30"/>
                  </a:cubicBezTo>
                  <a:cubicBezTo>
                    <a:pt x="58" y="29"/>
                    <a:pt x="57" y="30"/>
                    <a:pt x="57" y="28"/>
                  </a:cubicBezTo>
                  <a:cubicBezTo>
                    <a:pt x="59" y="29"/>
                    <a:pt x="59" y="28"/>
                    <a:pt x="61" y="28"/>
                  </a:cubicBezTo>
                  <a:cubicBezTo>
                    <a:pt x="62" y="28"/>
                    <a:pt x="63" y="29"/>
                    <a:pt x="65" y="29"/>
                  </a:cubicBezTo>
                  <a:cubicBezTo>
                    <a:pt x="65" y="29"/>
                    <a:pt x="64" y="29"/>
                    <a:pt x="64" y="29"/>
                  </a:cubicBezTo>
                  <a:cubicBezTo>
                    <a:pt x="64" y="30"/>
                    <a:pt x="66" y="29"/>
                    <a:pt x="65" y="28"/>
                  </a:cubicBezTo>
                  <a:cubicBezTo>
                    <a:pt x="66" y="28"/>
                    <a:pt x="66" y="28"/>
                    <a:pt x="66" y="29"/>
                  </a:cubicBezTo>
                  <a:cubicBezTo>
                    <a:pt x="68" y="28"/>
                    <a:pt x="71" y="29"/>
                    <a:pt x="73" y="29"/>
                  </a:cubicBezTo>
                  <a:cubicBezTo>
                    <a:pt x="72" y="30"/>
                    <a:pt x="74" y="30"/>
                    <a:pt x="75" y="30"/>
                  </a:cubicBezTo>
                  <a:cubicBezTo>
                    <a:pt x="75" y="29"/>
                    <a:pt x="73" y="30"/>
                    <a:pt x="74" y="29"/>
                  </a:cubicBezTo>
                  <a:cubicBezTo>
                    <a:pt x="77" y="29"/>
                    <a:pt x="80" y="30"/>
                    <a:pt x="82" y="30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6" y="31"/>
                    <a:pt x="87" y="32"/>
                  </a:cubicBezTo>
                  <a:cubicBezTo>
                    <a:pt x="89" y="32"/>
                    <a:pt x="91" y="33"/>
                    <a:pt x="94" y="34"/>
                  </a:cubicBezTo>
                  <a:cubicBezTo>
                    <a:pt x="94" y="34"/>
                    <a:pt x="95" y="34"/>
                    <a:pt x="95" y="34"/>
                  </a:cubicBezTo>
                  <a:cubicBezTo>
                    <a:pt x="98" y="35"/>
                    <a:pt x="102" y="36"/>
                    <a:pt x="105" y="37"/>
                  </a:cubicBezTo>
                  <a:cubicBezTo>
                    <a:pt x="106" y="38"/>
                    <a:pt x="107" y="38"/>
                    <a:pt x="107" y="38"/>
                  </a:cubicBezTo>
                  <a:cubicBezTo>
                    <a:pt x="109" y="38"/>
                    <a:pt x="111" y="39"/>
                    <a:pt x="112" y="40"/>
                  </a:cubicBezTo>
                  <a:cubicBezTo>
                    <a:pt x="114" y="41"/>
                    <a:pt x="117" y="42"/>
                    <a:pt x="118" y="43"/>
                  </a:cubicBezTo>
                  <a:cubicBezTo>
                    <a:pt x="119" y="43"/>
                    <a:pt x="119" y="44"/>
                    <a:pt x="119" y="44"/>
                  </a:cubicBezTo>
                  <a:cubicBezTo>
                    <a:pt x="119" y="44"/>
                    <a:pt x="120" y="44"/>
                    <a:pt x="120" y="44"/>
                  </a:cubicBezTo>
                  <a:cubicBezTo>
                    <a:pt x="121" y="45"/>
                    <a:pt x="121" y="46"/>
                    <a:pt x="122" y="45"/>
                  </a:cubicBezTo>
                  <a:cubicBezTo>
                    <a:pt x="123" y="46"/>
                    <a:pt x="124" y="47"/>
                    <a:pt x="125" y="47"/>
                  </a:cubicBezTo>
                  <a:cubicBezTo>
                    <a:pt x="125" y="48"/>
                    <a:pt x="126" y="49"/>
                    <a:pt x="127" y="50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5" y="50"/>
                    <a:pt x="125" y="49"/>
                    <a:pt x="124" y="49"/>
                  </a:cubicBezTo>
                  <a:cubicBezTo>
                    <a:pt x="124" y="49"/>
                    <a:pt x="124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4" y="50"/>
                    <a:pt x="124" y="51"/>
                  </a:cubicBezTo>
                  <a:cubicBezTo>
                    <a:pt x="124" y="51"/>
                    <a:pt x="125" y="51"/>
                    <a:pt x="125" y="51"/>
                  </a:cubicBezTo>
                  <a:cubicBezTo>
                    <a:pt x="125" y="51"/>
                    <a:pt x="124" y="52"/>
                    <a:pt x="125" y="52"/>
                  </a:cubicBezTo>
                  <a:moveTo>
                    <a:pt x="33" y="69"/>
                  </a:moveTo>
                  <a:cubicBezTo>
                    <a:pt x="33" y="69"/>
                    <a:pt x="31" y="70"/>
                    <a:pt x="33" y="71"/>
                  </a:cubicBezTo>
                  <a:cubicBezTo>
                    <a:pt x="32" y="70"/>
                    <a:pt x="34" y="69"/>
                    <a:pt x="33" y="69"/>
                  </a:cubicBezTo>
                  <a:moveTo>
                    <a:pt x="40" y="82"/>
                  </a:moveTo>
                  <a:cubicBezTo>
                    <a:pt x="40" y="83"/>
                    <a:pt x="40" y="84"/>
                    <a:pt x="40" y="84"/>
                  </a:cubicBezTo>
                  <a:cubicBezTo>
                    <a:pt x="41" y="84"/>
                    <a:pt x="41" y="82"/>
                    <a:pt x="41" y="82"/>
                  </a:cubicBezTo>
                  <a:cubicBezTo>
                    <a:pt x="41" y="83"/>
                    <a:pt x="40" y="82"/>
                    <a:pt x="40" y="82"/>
                  </a:cubicBezTo>
                  <a:moveTo>
                    <a:pt x="43" y="78"/>
                  </a:moveTo>
                  <a:cubicBezTo>
                    <a:pt x="42" y="78"/>
                    <a:pt x="42" y="80"/>
                    <a:pt x="43" y="81"/>
                  </a:cubicBezTo>
                  <a:cubicBezTo>
                    <a:pt x="43" y="80"/>
                    <a:pt x="43" y="79"/>
                    <a:pt x="43" y="78"/>
                  </a:cubicBezTo>
                  <a:moveTo>
                    <a:pt x="39" y="67"/>
                  </a:moveTo>
                  <a:cubicBezTo>
                    <a:pt x="39" y="67"/>
                    <a:pt x="39" y="70"/>
                    <a:pt x="40" y="70"/>
                  </a:cubicBezTo>
                  <a:cubicBezTo>
                    <a:pt x="39" y="68"/>
                    <a:pt x="40" y="67"/>
                    <a:pt x="39" y="67"/>
                  </a:cubicBezTo>
                  <a:moveTo>
                    <a:pt x="31" y="60"/>
                  </a:moveTo>
                  <a:cubicBezTo>
                    <a:pt x="30" y="60"/>
                    <a:pt x="32" y="63"/>
                    <a:pt x="32" y="62"/>
                  </a:cubicBezTo>
                  <a:cubicBezTo>
                    <a:pt x="31" y="62"/>
                    <a:pt x="31" y="60"/>
                    <a:pt x="31" y="60"/>
                  </a:cubicBezTo>
                  <a:moveTo>
                    <a:pt x="33" y="44"/>
                  </a:move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4" y="44"/>
                    <a:pt x="33" y="44"/>
                  </a:cubicBezTo>
                  <a:moveTo>
                    <a:pt x="33" y="41"/>
                  </a:moveTo>
                  <a:cubicBezTo>
                    <a:pt x="32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3" y="40"/>
                    <a:pt x="33" y="41"/>
                    <a:pt x="33" y="41"/>
                  </a:cubicBezTo>
                  <a:moveTo>
                    <a:pt x="53" y="32"/>
                  </a:moveTo>
                  <a:cubicBezTo>
                    <a:pt x="52" y="32"/>
                    <a:pt x="52" y="32"/>
                    <a:pt x="52" y="33"/>
                  </a:cubicBezTo>
                  <a:cubicBezTo>
                    <a:pt x="52" y="33"/>
                    <a:pt x="53" y="33"/>
                    <a:pt x="53" y="32"/>
                  </a:cubicBezTo>
                  <a:moveTo>
                    <a:pt x="54" y="29"/>
                  </a:moveTo>
                  <a:cubicBezTo>
                    <a:pt x="53" y="29"/>
                    <a:pt x="51" y="28"/>
                    <a:pt x="50" y="30"/>
                  </a:cubicBezTo>
                  <a:cubicBezTo>
                    <a:pt x="52" y="30"/>
                    <a:pt x="51" y="30"/>
                    <a:pt x="51" y="29"/>
                  </a:cubicBezTo>
                  <a:cubicBezTo>
                    <a:pt x="52" y="28"/>
                    <a:pt x="54" y="31"/>
                    <a:pt x="54" y="29"/>
                  </a:cubicBezTo>
                  <a:moveTo>
                    <a:pt x="61" y="28"/>
                  </a:moveTo>
                  <a:cubicBezTo>
                    <a:pt x="60" y="28"/>
                    <a:pt x="59" y="28"/>
                    <a:pt x="59" y="29"/>
                  </a:cubicBezTo>
                  <a:cubicBezTo>
                    <a:pt x="60" y="30"/>
                    <a:pt x="60" y="29"/>
                    <a:pt x="61" y="28"/>
                  </a:cubicBezTo>
                  <a:moveTo>
                    <a:pt x="61" y="29"/>
                  </a:moveTo>
                  <a:cubicBezTo>
                    <a:pt x="62" y="29"/>
                    <a:pt x="62" y="30"/>
                    <a:pt x="63" y="30"/>
                  </a:cubicBezTo>
                  <a:cubicBezTo>
                    <a:pt x="63" y="29"/>
                    <a:pt x="61" y="28"/>
                    <a:pt x="61" y="29"/>
                  </a:cubicBezTo>
                  <a:moveTo>
                    <a:pt x="73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1" y="38"/>
                    <a:pt x="73" y="38"/>
                    <a:pt x="73" y="37"/>
                  </a:cubicBezTo>
                  <a:moveTo>
                    <a:pt x="77" y="38"/>
                  </a:moveTo>
                  <a:cubicBezTo>
                    <a:pt x="75" y="38"/>
                    <a:pt x="76" y="36"/>
                    <a:pt x="75" y="36"/>
                  </a:cubicBezTo>
                  <a:cubicBezTo>
                    <a:pt x="75" y="37"/>
                    <a:pt x="76" y="37"/>
                    <a:pt x="76" y="38"/>
                  </a:cubicBezTo>
                  <a:cubicBezTo>
                    <a:pt x="76" y="39"/>
                    <a:pt x="75" y="38"/>
                    <a:pt x="75" y="39"/>
                  </a:cubicBezTo>
                  <a:cubicBezTo>
                    <a:pt x="76" y="39"/>
                    <a:pt x="77" y="38"/>
                    <a:pt x="77" y="38"/>
                  </a:cubicBezTo>
                  <a:moveTo>
                    <a:pt x="85" y="42"/>
                  </a:moveTo>
                  <a:cubicBezTo>
                    <a:pt x="86" y="43"/>
                    <a:pt x="86" y="43"/>
                    <a:pt x="86" y="43"/>
                  </a:cubicBezTo>
                  <a:cubicBezTo>
                    <a:pt x="87" y="42"/>
                    <a:pt x="85" y="41"/>
                    <a:pt x="85" y="42"/>
                  </a:cubicBezTo>
                  <a:moveTo>
                    <a:pt x="88" y="40"/>
                  </a:moveTo>
                  <a:cubicBezTo>
                    <a:pt x="87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1"/>
                  </a:cubicBezTo>
                  <a:cubicBezTo>
                    <a:pt x="87" y="41"/>
                    <a:pt x="87" y="41"/>
                    <a:pt x="88" y="40"/>
                  </a:cubicBezTo>
                  <a:moveTo>
                    <a:pt x="100" y="47"/>
                  </a:moveTo>
                  <a:cubicBezTo>
                    <a:pt x="101" y="48"/>
                    <a:pt x="100" y="48"/>
                    <a:pt x="101" y="49"/>
                  </a:cubicBezTo>
                  <a:cubicBezTo>
                    <a:pt x="102" y="48"/>
                    <a:pt x="101" y="48"/>
                    <a:pt x="101" y="48"/>
                  </a:cubicBezTo>
                  <a:cubicBezTo>
                    <a:pt x="100" y="47"/>
                    <a:pt x="101" y="47"/>
                    <a:pt x="101" y="47"/>
                  </a:cubicBezTo>
                  <a:cubicBezTo>
                    <a:pt x="101" y="47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99" y="47"/>
                    <a:pt x="100" y="47"/>
                    <a:pt x="100" y="47"/>
                  </a:cubicBezTo>
                  <a:moveTo>
                    <a:pt x="98" y="47"/>
                  </a:moveTo>
                  <a:cubicBezTo>
                    <a:pt x="97" y="46"/>
                    <a:pt x="97" y="46"/>
                    <a:pt x="97" y="46"/>
                  </a:cubicBezTo>
                  <a:cubicBezTo>
                    <a:pt x="96" y="47"/>
                    <a:pt x="98" y="48"/>
                    <a:pt x="98" y="47"/>
                  </a:cubicBezTo>
                  <a:moveTo>
                    <a:pt x="97" y="44"/>
                  </a:moveTo>
                  <a:cubicBezTo>
                    <a:pt x="96" y="46"/>
                    <a:pt x="98" y="45"/>
                    <a:pt x="98" y="46"/>
                  </a:cubicBezTo>
                  <a:cubicBezTo>
                    <a:pt x="98" y="45"/>
                    <a:pt x="99" y="46"/>
                    <a:pt x="99" y="45"/>
                  </a:cubicBezTo>
                  <a:cubicBezTo>
                    <a:pt x="98" y="45"/>
                    <a:pt x="98" y="45"/>
                    <a:pt x="97" y="44"/>
                  </a:cubicBezTo>
                  <a:moveTo>
                    <a:pt x="94" y="46"/>
                  </a:moveTo>
                  <a:cubicBezTo>
                    <a:pt x="94" y="47"/>
                    <a:pt x="95" y="46"/>
                    <a:pt x="95" y="46"/>
                  </a:cubicBezTo>
                  <a:cubicBezTo>
                    <a:pt x="96" y="46"/>
                    <a:pt x="96" y="47"/>
                    <a:pt x="97" y="46"/>
                  </a:cubicBezTo>
                  <a:cubicBezTo>
                    <a:pt x="96" y="45"/>
                    <a:pt x="94" y="45"/>
                    <a:pt x="94" y="46"/>
                  </a:cubicBezTo>
                  <a:moveTo>
                    <a:pt x="90" y="44"/>
                  </a:moveTo>
                  <a:cubicBezTo>
                    <a:pt x="91" y="44"/>
                    <a:pt x="91" y="44"/>
                    <a:pt x="91" y="43"/>
                  </a:cubicBezTo>
                  <a:cubicBezTo>
                    <a:pt x="91" y="43"/>
                    <a:pt x="90" y="43"/>
                    <a:pt x="90" y="44"/>
                  </a:cubicBezTo>
                  <a:moveTo>
                    <a:pt x="119" y="47"/>
                  </a:moveTo>
                  <a:cubicBezTo>
                    <a:pt x="119" y="46"/>
                    <a:pt x="119" y="46"/>
                    <a:pt x="119" y="45"/>
                  </a:cubicBezTo>
                  <a:cubicBezTo>
                    <a:pt x="118" y="46"/>
                    <a:pt x="118" y="46"/>
                    <a:pt x="117" y="47"/>
                  </a:cubicBezTo>
                  <a:cubicBezTo>
                    <a:pt x="118" y="47"/>
                    <a:pt x="118" y="47"/>
                    <a:pt x="119" y="47"/>
                  </a:cubicBezTo>
                  <a:moveTo>
                    <a:pt x="122" y="48"/>
                  </a:moveTo>
                  <a:cubicBezTo>
                    <a:pt x="122" y="47"/>
                    <a:pt x="122" y="47"/>
                    <a:pt x="122" y="47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2" y="47"/>
                    <a:pt x="122" y="46"/>
                    <a:pt x="121" y="46"/>
                  </a:cubicBezTo>
                  <a:cubicBezTo>
                    <a:pt x="121" y="47"/>
                    <a:pt x="122" y="47"/>
                    <a:pt x="122" y="47"/>
                  </a:cubicBezTo>
                  <a:cubicBezTo>
                    <a:pt x="122" y="47"/>
                    <a:pt x="122" y="48"/>
                    <a:pt x="122" y="48"/>
                  </a:cubicBezTo>
                  <a:moveTo>
                    <a:pt x="40" y="105"/>
                  </a:moveTo>
                  <a:cubicBezTo>
                    <a:pt x="40" y="106"/>
                    <a:pt x="41" y="107"/>
                    <a:pt x="41" y="108"/>
                  </a:cubicBezTo>
                  <a:cubicBezTo>
                    <a:pt x="41" y="109"/>
                    <a:pt x="40" y="110"/>
                    <a:pt x="40" y="111"/>
                  </a:cubicBezTo>
                  <a:cubicBezTo>
                    <a:pt x="39" y="110"/>
                    <a:pt x="38" y="108"/>
                    <a:pt x="38" y="107"/>
                  </a:cubicBezTo>
                  <a:cubicBezTo>
                    <a:pt x="38" y="108"/>
                    <a:pt x="39" y="108"/>
                    <a:pt x="39" y="109"/>
                  </a:cubicBezTo>
                  <a:cubicBezTo>
                    <a:pt x="40" y="109"/>
                    <a:pt x="40" y="109"/>
                    <a:pt x="40" y="108"/>
                  </a:cubicBezTo>
                  <a:cubicBezTo>
                    <a:pt x="38" y="108"/>
                    <a:pt x="36" y="104"/>
                    <a:pt x="38" y="103"/>
                  </a:cubicBezTo>
                  <a:cubicBezTo>
                    <a:pt x="38" y="104"/>
                    <a:pt x="38" y="104"/>
                    <a:pt x="39" y="105"/>
                  </a:cubicBezTo>
                  <a:cubicBezTo>
                    <a:pt x="40" y="103"/>
                    <a:pt x="37" y="101"/>
                    <a:pt x="38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1"/>
                    <a:pt x="38" y="101"/>
                    <a:pt x="38" y="103"/>
                  </a:cubicBezTo>
                  <a:cubicBezTo>
                    <a:pt x="37" y="103"/>
                    <a:pt x="37" y="102"/>
                    <a:pt x="36" y="101"/>
                  </a:cubicBezTo>
                  <a:cubicBezTo>
                    <a:pt x="36" y="100"/>
                    <a:pt x="36" y="99"/>
                    <a:pt x="37" y="99"/>
                  </a:cubicBezTo>
                  <a:cubicBezTo>
                    <a:pt x="36" y="98"/>
                    <a:pt x="36" y="98"/>
                    <a:pt x="36" y="97"/>
                  </a:cubicBezTo>
                  <a:cubicBezTo>
                    <a:pt x="37" y="97"/>
                    <a:pt x="37" y="98"/>
                    <a:pt x="38" y="98"/>
                  </a:cubicBezTo>
                  <a:cubicBezTo>
                    <a:pt x="38" y="98"/>
                    <a:pt x="37" y="98"/>
                    <a:pt x="37" y="99"/>
                  </a:cubicBezTo>
                  <a:cubicBezTo>
                    <a:pt x="37" y="99"/>
                    <a:pt x="38" y="99"/>
                    <a:pt x="38" y="99"/>
                  </a:cubicBezTo>
                  <a:cubicBezTo>
                    <a:pt x="39" y="99"/>
                    <a:pt x="38" y="99"/>
                    <a:pt x="38" y="98"/>
                  </a:cubicBezTo>
                  <a:cubicBezTo>
                    <a:pt x="40" y="98"/>
                    <a:pt x="40" y="100"/>
                    <a:pt x="40" y="101"/>
                  </a:cubicBezTo>
                  <a:cubicBezTo>
                    <a:pt x="40" y="102"/>
                    <a:pt x="40" y="103"/>
                    <a:pt x="40" y="105"/>
                  </a:cubicBezTo>
                  <a:moveTo>
                    <a:pt x="44" y="104"/>
                  </a:moveTo>
                  <a:cubicBezTo>
                    <a:pt x="44" y="105"/>
                    <a:pt x="44" y="105"/>
                    <a:pt x="44" y="105"/>
                  </a:cubicBezTo>
                  <a:cubicBezTo>
                    <a:pt x="43" y="104"/>
                    <a:pt x="43" y="106"/>
                    <a:pt x="42" y="106"/>
                  </a:cubicBezTo>
                  <a:cubicBezTo>
                    <a:pt x="42" y="104"/>
                    <a:pt x="43" y="104"/>
                    <a:pt x="44" y="104"/>
                  </a:cubicBezTo>
                  <a:moveTo>
                    <a:pt x="41" y="98"/>
                  </a:moveTo>
                  <a:cubicBezTo>
                    <a:pt x="41" y="97"/>
                    <a:pt x="41" y="97"/>
                    <a:pt x="41" y="96"/>
                  </a:cubicBezTo>
                  <a:cubicBezTo>
                    <a:pt x="42" y="96"/>
                    <a:pt x="42" y="99"/>
                    <a:pt x="41" y="98"/>
                  </a:cubicBezTo>
                </a:path>
              </a:pathLst>
            </a:custGeom>
            <a:solidFill>
              <a:srgbClr val="E0D8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5341052" y="4219694"/>
            <a:ext cx="200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實驗流程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 flipH="1" rot="10800000">
            <a:off x="1323482" y="3040177"/>
            <a:ext cx="1447723" cy="45719"/>
            <a:chOff x="2804139" y="4450981"/>
            <a:chExt cx="7078926" cy="223552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2804139" y="4450981"/>
              <a:ext cx="3624526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6258539" y="4450982"/>
              <a:ext cx="3624526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323481" y="4300938"/>
            <a:ext cx="3082263" cy="77097"/>
            <a:chOff x="2804139" y="4450981"/>
            <a:chExt cx="7078926" cy="223552"/>
          </a:xfrm>
        </p:grpSpPr>
        <p:sp>
          <p:nvSpPr>
            <p:cNvPr id="56" name="Google Shape;56;p4"/>
            <p:cNvSpPr/>
            <p:nvPr/>
          </p:nvSpPr>
          <p:spPr>
            <a:xfrm rot="10800000">
              <a:off x="2804139" y="4450981"/>
              <a:ext cx="3624526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flipH="1" rot="10800000">
              <a:off x="6258539" y="4450982"/>
              <a:ext cx="3624526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4"/>
          <p:cNvGrpSpPr/>
          <p:nvPr/>
        </p:nvGrpSpPr>
        <p:grpSpPr>
          <a:xfrm flipH="1" rot="10800000">
            <a:off x="1323480" y="5450865"/>
            <a:ext cx="7113937" cy="77098"/>
            <a:chOff x="2804139" y="4450981"/>
            <a:chExt cx="7078926" cy="223552"/>
          </a:xfrm>
        </p:grpSpPr>
        <p:sp>
          <p:nvSpPr>
            <p:cNvPr id="59" name="Google Shape;59;p4"/>
            <p:cNvSpPr/>
            <p:nvPr/>
          </p:nvSpPr>
          <p:spPr>
            <a:xfrm rot="10800000">
              <a:off x="2804139" y="4450981"/>
              <a:ext cx="3624526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 flipH="1" rot="10800000">
              <a:off x="6258539" y="4450982"/>
              <a:ext cx="3624526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4"/>
          <p:cNvSpPr/>
          <p:nvPr/>
        </p:nvSpPr>
        <p:spPr>
          <a:xfrm>
            <a:off x="4935124" y="1152462"/>
            <a:ext cx="19607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>
                <a:solidFill>
                  <a:schemeClr val="lt1"/>
                </a:solidFill>
              </a:rPr>
              <a:t>目  錄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4"/>
          <p:cNvGrpSpPr/>
          <p:nvPr/>
        </p:nvGrpSpPr>
        <p:grpSpPr>
          <a:xfrm rot="-1667370">
            <a:off x="9367871" y="1144405"/>
            <a:ext cx="2301053" cy="2813110"/>
            <a:chOff x="560388" y="1028701"/>
            <a:chExt cx="3987801" cy="4875212"/>
          </a:xfrm>
        </p:grpSpPr>
        <p:sp>
          <p:nvSpPr>
            <p:cNvPr id="63" name="Google Shape;63;p4"/>
            <p:cNvSpPr/>
            <p:nvPr/>
          </p:nvSpPr>
          <p:spPr>
            <a:xfrm>
              <a:off x="2046288" y="3144838"/>
              <a:ext cx="17463" cy="30162"/>
            </a:xfrm>
            <a:custGeom>
              <a:rect b="b" l="l" r="r" t="t"/>
              <a:pathLst>
                <a:path extrusionOk="0" h="7" w="4">
                  <a:moveTo>
                    <a:pt x="1" y="2"/>
                  </a:moveTo>
                  <a:cubicBezTo>
                    <a:pt x="2" y="7"/>
                    <a:pt x="4" y="0"/>
                    <a:pt x="2" y="5"/>
                  </a:cubicBezTo>
                  <a:cubicBezTo>
                    <a:pt x="1" y="5"/>
                    <a:pt x="0" y="4"/>
                    <a:pt x="1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579563" y="1028701"/>
              <a:ext cx="1919288" cy="2159000"/>
            </a:xfrm>
            <a:custGeom>
              <a:rect b="b" l="l" r="r" t="t"/>
              <a:pathLst>
                <a:path extrusionOk="0" h="508" w="452">
                  <a:moveTo>
                    <a:pt x="272" y="492"/>
                  </a:moveTo>
                  <a:cubicBezTo>
                    <a:pt x="266" y="474"/>
                    <a:pt x="283" y="459"/>
                    <a:pt x="286" y="443"/>
                  </a:cubicBezTo>
                  <a:cubicBezTo>
                    <a:pt x="287" y="441"/>
                    <a:pt x="290" y="446"/>
                    <a:pt x="291" y="441"/>
                  </a:cubicBezTo>
                  <a:cubicBezTo>
                    <a:pt x="294" y="424"/>
                    <a:pt x="314" y="407"/>
                    <a:pt x="331" y="397"/>
                  </a:cubicBezTo>
                  <a:cubicBezTo>
                    <a:pt x="331" y="399"/>
                    <a:pt x="331" y="399"/>
                    <a:pt x="331" y="399"/>
                  </a:cubicBezTo>
                  <a:cubicBezTo>
                    <a:pt x="334" y="397"/>
                    <a:pt x="334" y="390"/>
                    <a:pt x="338" y="388"/>
                  </a:cubicBezTo>
                  <a:cubicBezTo>
                    <a:pt x="338" y="389"/>
                    <a:pt x="338" y="390"/>
                    <a:pt x="339" y="390"/>
                  </a:cubicBezTo>
                  <a:cubicBezTo>
                    <a:pt x="338" y="387"/>
                    <a:pt x="343" y="384"/>
                    <a:pt x="343" y="381"/>
                  </a:cubicBezTo>
                  <a:cubicBezTo>
                    <a:pt x="345" y="381"/>
                    <a:pt x="346" y="383"/>
                    <a:pt x="348" y="382"/>
                  </a:cubicBezTo>
                  <a:cubicBezTo>
                    <a:pt x="348" y="378"/>
                    <a:pt x="348" y="378"/>
                    <a:pt x="348" y="378"/>
                  </a:cubicBezTo>
                  <a:cubicBezTo>
                    <a:pt x="347" y="369"/>
                    <a:pt x="359" y="368"/>
                    <a:pt x="362" y="359"/>
                  </a:cubicBezTo>
                  <a:cubicBezTo>
                    <a:pt x="362" y="360"/>
                    <a:pt x="362" y="361"/>
                    <a:pt x="363" y="361"/>
                  </a:cubicBezTo>
                  <a:cubicBezTo>
                    <a:pt x="369" y="348"/>
                    <a:pt x="381" y="335"/>
                    <a:pt x="388" y="322"/>
                  </a:cubicBezTo>
                  <a:cubicBezTo>
                    <a:pt x="388" y="323"/>
                    <a:pt x="390" y="324"/>
                    <a:pt x="391" y="324"/>
                  </a:cubicBezTo>
                  <a:cubicBezTo>
                    <a:pt x="389" y="322"/>
                    <a:pt x="391" y="317"/>
                    <a:pt x="392" y="314"/>
                  </a:cubicBezTo>
                  <a:cubicBezTo>
                    <a:pt x="396" y="314"/>
                    <a:pt x="394" y="306"/>
                    <a:pt x="398" y="303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397" y="299"/>
                    <a:pt x="403" y="300"/>
                    <a:pt x="400" y="296"/>
                  </a:cubicBezTo>
                  <a:cubicBezTo>
                    <a:pt x="403" y="295"/>
                    <a:pt x="403" y="295"/>
                    <a:pt x="403" y="295"/>
                  </a:cubicBezTo>
                  <a:cubicBezTo>
                    <a:pt x="400" y="292"/>
                    <a:pt x="407" y="291"/>
                    <a:pt x="407" y="288"/>
                  </a:cubicBezTo>
                  <a:cubicBezTo>
                    <a:pt x="406" y="287"/>
                    <a:pt x="406" y="287"/>
                    <a:pt x="406" y="287"/>
                  </a:cubicBezTo>
                  <a:cubicBezTo>
                    <a:pt x="406" y="285"/>
                    <a:pt x="408" y="284"/>
                    <a:pt x="409" y="282"/>
                  </a:cubicBezTo>
                  <a:cubicBezTo>
                    <a:pt x="409" y="282"/>
                    <a:pt x="409" y="282"/>
                    <a:pt x="409" y="282"/>
                  </a:cubicBezTo>
                  <a:cubicBezTo>
                    <a:pt x="411" y="276"/>
                    <a:pt x="413" y="273"/>
                    <a:pt x="410" y="272"/>
                  </a:cubicBezTo>
                  <a:cubicBezTo>
                    <a:pt x="413" y="271"/>
                    <a:pt x="410" y="278"/>
                    <a:pt x="415" y="276"/>
                  </a:cubicBezTo>
                  <a:cubicBezTo>
                    <a:pt x="417" y="256"/>
                    <a:pt x="420" y="237"/>
                    <a:pt x="420" y="217"/>
                  </a:cubicBezTo>
                  <a:cubicBezTo>
                    <a:pt x="422" y="215"/>
                    <a:pt x="422" y="213"/>
                    <a:pt x="423" y="213"/>
                  </a:cubicBezTo>
                  <a:cubicBezTo>
                    <a:pt x="422" y="211"/>
                    <a:pt x="422" y="205"/>
                    <a:pt x="420" y="204"/>
                  </a:cubicBezTo>
                  <a:cubicBezTo>
                    <a:pt x="420" y="204"/>
                    <a:pt x="421" y="202"/>
                    <a:pt x="422" y="201"/>
                  </a:cubicBezTo>
                  <a:cubicBezTo>
                    <a:pt x="423" y="197"/>
                    <a:pt x="417" y="198"/>
                    <a:pt x="418" y="193"/>
                  </a:cubicBezTo>
                  <a:cubicBezTo>
                    <a:pt x="420" y="195"/>
                    <a:pt x="421" y="195"/>
                    <a:pt x="422" y="195"/>
                  </a:cubicBezTo>
                  <a:cubicBezTo>
                    <a:pt x="419" y="192"/>
                    <a:pt x="418" y="187"/>
                    <a:pt x="417" y="183"/>
                  </a:cubicBezTo>
                  <a:cubicBezTo>
                    <a:pt x="417" y="184"/>
                    <a:pt x="418" y="185"/>
                    <a:pt x="419" y="184"/>
                  </a:cubicBezTo>
                  <a:cubicBezTo>
                    <a:pt x="415" y="181"/>
                    <a:pt x="418" y="176"/>
                    <a:pt x="416" y="173"/>
                  </a:cubicBezTo>
                  <a:cubicBezTo>
                    <a:pt x="418" y="174"/>
                    <a:pt x="418" y="174"/>
                    <a:pt x="418" y="174"/>
                  </a:cubicBezTo>
                  <a:cubicBezTo>
                    <a:pt x="419" y="167"/>
                    <a:pt x="413" y="173"/>
                    <a:pt x="413" y="168"/>
                  </a:cubicBezTo>
                  <a:cubicBezTo>
                    <a:pt x="414" y="169"/>
                    <a:pt x="415" y="168"/>
                    <a:pt x="416" y="168"/>
                  </a:cubicBezTo>
                  <a:cubicBezTo>
                    <a:pt x="411" y="164"/>
                    <a:pt x="410" y="156"/>
                    <a:pt x="407" y="152"/>
                  </a:cubicBezTo>
                  <a:cubicBezTo>
                    <a:pt x="408" y="152"/>
                    <a:pt x="408" y="152"/>
                    <a:pt x="408" y="152"/>
                  </a:cubicBezTo>
                  <a:cubicBezTo>
                    <a:pt x="406" y="147"/>
                    <a:pt x="405" y="141"/>
                    <a:pt x="401" y="137"/>
                  </a:cubicBezTo>
                  <a:cubicBezTo>
                    <a:pt x="401" y="134"/>
                    <a:pt x="406" y="135"/>
                    <a:pt x="403" y="130"/>
                  </a:cubicBezTo>
                  <a:cubicBezTo>
                    <a:pt x="399" y="132"/>
                    <a:pt x="397" y="123"/>
                    <a:pt x="394" y="128"/>
                  </a:cubicBezTo>
                  <a:cubicBezTo>
                    <a:pt x="392" y="123"/>
                    <a:pt x="390" y="116"/>
                    <a:pt x="388" y="113"/>
                  </a:cubicBezTo>
                  <a:cubicBezTo>
                    <a:pt x="390" y="115"/>
                    <a:pt x="391" y="109"/>
                    <a:pt x="393" y="112"/>
                  </a:cubicBezTo>
                  <a:cubicBezTo>
                    <a:pt x="394" y="108"/>
                    <a:pt x="394" y="108"/>
                    <a:pt x="394" y="108"/>
                  </a:cubicBezTo>
                  <a:cubicBezTo>
                    <a:pt x="395" y="108"/>
                    <a:pt x="395" y="111"/>
                    <a:pt x="396" y="109"/>
                  </a:cubicBezTo>
                  <a:cubicBezTo>
                    <a:pt x="395" y="108"/>
                    <a:pt x="391" y="103"/>
                    <a:pt x="390" y="101"/>
                  </a:cubicBezTo>
                  <a:cubicBezTo>
                    <a:pt x="386" y="100"/>
                    <a:pt x="380" y="100"/>
                    <a:pt x="376" y="95"/>
                  </a:cubicBezTo>
                  <a:cubicBezTo>
                    <a:pt x="379" y="96"/>
                    <a:pt x="378" y="91"/>
                    <a:pt x="380" y="92"/>
                  </a:cubicBezTo>
                  <a:cubicBezTo>
                    <a:pt x="369" y="91"/>
                    <a:pt x="369" y="91"/>
                    <a:pt x="369" y="91"/>
                  </a:cubicBezTo>
                  <a:cubicBezTo>
                    <a:pt x="367" y="89"/>
                    <a:pt x="371" y="88"/>
                    <a:pt x="368" y="87"/>
                  </a:cubicBezTo>
                  <a:cubicBezTo>
                    <a:pt x="368" y="87"/>
                    <a:pt x="366" y="87"/>
                    <a:pt x="365" y="87"/>
                  </a:cubicBezTo>
                  <a:cubicBezTo>
                    <a:pt x="365" y="86"/>
                    <a:pt x="359" y="82"/>
                    <a:pt x="361" y="78"/>
                  </a:cubicBezTo>
                  <a:cubicBezTo>
                    <a:pt x="361" y="77"/>
                    <a:pt x="364" y="80"/>
                    <a:pt x="363" y="77"/>
                  </a:cubicBezTo>
                  <a:cubicBezTo>
                    <a:pt x="361" y="75"/>
                    <a:pt x="359" y="76"/>
                    <a:pt x="357" y="73"/>
                  </a:cubicBezTo>
                  <a:cubicBezTo>
                    <a:pt x="357" y="73"/>
                    <a:pt x="357" y="73"/>
                    <a:pt x="357" y="73"/>
                  </a:cubicBezTo>
                  <a:cubicBezTo>
                    <a:pt x="356" y="71"/>
                    <a:pt x="351" y="69"/>
                    <a:pt x="351" y="73"/>
                  </a:cubicBezTo>
                  <a:cubicBezTo>
                    <a:pt x="352" y="74"/>
                    <a:pt x="352" y="71"/>
                    <a:pt x="353" y="73"/>
                  </a:cubicBezTo>
                  <a:cubicBezTo>
                    <a:pt x="350" y="74"/>
                    <a:pt x="347" y="72"/>
                    <a:pt x="344" y="69"/>
                  </a:cubicBezTo>
                  <a:cubicBezTo>
                    <a:pt x="345" y="70"/>
                    <a:pt x="346" y="69"/>
                    <a:pt x="347" y="68"/>
                  </a:cubicBezTo>
                  <a:cubicBezTo>
                    <a:pt x="342" y="67"/>
                    <a:pt x="337" y="66"/>
                    <a:pt x="331" y="64"/>
                  </a:cubicBezTo>
                  <a:cubicBezTo>
                    <a:pt x="330" y="65"/>
                    <a:pt x="335" y="62"/>
                    <a:pt x="335" y="63"/>
                  </a:cubicBezTo>
                  <a:cubicBezTo>
                    <a:pt x="331" y="57"/>
                    <a:pt x="321" y="59"/>
                    <a:pt x="318" y="52"/>
                  </a:cubicBezTo>
                  <a:cubicBezTo>
                    <a:pt x="319" y="52"/>
                    <a:pt x="318" y="55"/>
                    <a:pt x="318" y="54"/>
                  </a:cubicBezTo>
                  <a:cubicBezTo>
                    <a:pt x="315" y="53"/>
                    <a:pt x="316" y="50"/>
                    <a:pt x="314" y="50"/>
                  </a:cubicBezTo>
                  <a:cubicBezTo>
                    <a:pt x="314" y="49"/>
                    <a:pt x="311" y="50"/>
                    <a:pt x="309" y="49"/>
                  </a:cubicBezTo>
                  <a:cubicBezTo>
                    <a:pt x="307" y="50"/>
                    <a:pt x="309" y="48"/>
                    <a:pt x="311" y="49"/>
                  </a:cubicBezTo>
                  <a:cubicBezTo>
                    <a:pt x="307" y="49"/>
                    <a:pt x="295" y="46"/>
                    <a:pt x="289" y="42"/>
                  </a:cubicBezTo>
                  <a:cubicBezTo>
                    <a:pt x="289" y="43"/>
                    <a:pt x="284" y="44"/>
                    <a:pt x="282" y="44"/>
                  </a:cubicBezTo>
                  <a:cubicBezTo>
                    <a:pt x="283" y="42"/>
                    <a:pt x="283" y="42"/>
                    <a:pt x="283" y="42"/>
                  </a:cubicBezTo>
                  <a:cubicBezTo>
                    <a:pt x="282" y="40"/>
                    <a:pt x="278" y="40"/>
                    <a:pt x="278" y="38"/>
                  </a:cubicBezTo>
                  <a:cubicBezTo>
                    <a:pt x="274" y="40"/>
                    <a:pt x="292" y="39"/>
                    <a:pt x="287" y="40"/>
                  </a:cubicBezTo>
                  <a:cubicBezTo>
                    <a:pt x="286" y="38"/>
                    <a:pt x="279" y="42"/>
                    <a:pt x="281" y="39"/>
                  </a:cubicBezTo>
                  <a:cubicBezTo>
                    <a:pt x="278" y="38"/>
                    <a:pt x="274" y="40"/>
                    <a:pt x="272" y="37"/>
                  </a:cubicBezTo>
                  <a:cubicBezTo>
                    <a:pt x="273" y="38"/>
                    <a:pt x="275" y="34"/>
                    <a:pt x="273" y="34"/>
                  </a:cubicBezTo>
                  <a:cubicBezTo>
                    <a:pt x="268" y="33"/>
                    <a:pt x="271" y="35"/>
                    <a:pt x="267" y="35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4" y="38"/>
                    <a:pt x="260" y="34"/>
                    <a:pt x="262" y="37"/>
                  </a:cubicBezTo>
                  <a:cubicBezTo>
                    <a:pt x="261" y="35"/>
                    <a:pt x="255" y="37"/>
                    <a:pt x="256" y="33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55" y="30"/>
                    <a:pt x="253" y="33"/>
                    <a:pt x="251" y="34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0" y="37"/>
                    <a:pt x="246" y="31"/>
                    <a:pt x="243" y="35"/>
                  </a:cubicBezTo>
                  <a:cubicBezTo>
                    <a:pt x="239" y="32"/>
                    <a:pt x="232" y="34"/>
                    <a:pt x="231" y="30"/>
                  </a:cubicBezTo>
                  <a:cubicBezTo>
                    <a:pt x="227" y="31"/>
                    <a:pt x="224" y="33"/>
                    <a:pt x="221" y="32"/>
                  </a:cubicBezTo>
                  <a:cubicBezTo>
                    <a:pt x="221" y="31"/>
                    <a:pt x="222" y="31"/>
                    <a:pt x="223" y="30"/>
                  </a:cubicBezTo>
                  <a:cubicBezTo>
                    <a:pt x="220" y="28"/>
                    <a:pt x="220" y="30"/>
                    <a:pt x="218" y="31"/>
                  </a:cubicBezTo>
                  <a:cubicBezTo>
                    <a:pt x="218" y="30"/>
                    <a:pt x="213" y="28"/>
                    <a:pt x="210" y="26"/>
                  </a:cubicBezTo>
                  <a:cubicBezTo>
                    <a:pt x="207" y="28"/>
                    <a:pt x="208" y="30"/>
                    <a:pt x="208" y="32"/>
                  </a:cubicBezTo>
                  <a:cubicBezTo>
                    <a:pt x="205" y="27"/>
                    <a:pt x="199" y="36"/>
                    <a:pt x="195" y="31"/>
                  </a:cubicBezTo>
                  <a:cubicBezTo>
                    <a:pt x="196" y="31"/>
                    <a:pt x="200" y="29"/>
                    <a:pt x="197" y="28"/>
                  </a:cubicBezTo>
                  <a:cubicBezTo>
                    <a:pt x="193" y="23"/>
                    <a:pt x="191" y="32"/>
                    <a:pt x="186" y="30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6" y="32"/>
                    <a:pt x="182" y="38"/>
                    <a:pt x="181" y="34"/>
                  </a:cubicBezTo>
                  <a:cubicBezTo>
                    <a:pt x="180" y="35"/>
                    <a:pt x="176" y="33"/>
                    <a:pt x="177" y="37"/>
                  </a:cubicBezTo>
                  <a:cubicBezTo>
                    <a:pt x="169" y="35"/>
                    <a:pt x="160" y="45"/>
                    <a:pt x="153" y="39"/>
                  </a:cubicBezTo>
                  <a:cubicBezTo>
                    <a:pt x="152" y="40"/>
                    <a:pt x="149" y="40"/>
                    <a:pt x="151" y="42"/>
                  </a:cubicBezTo>
                  <a:cubicBezTo>
                    <a:pt x="153" y="43"/>
                    <a:pt x="153" y="40"/>
                    <a:pt x="154" y="41"/>
                  </a:cubicBezTo>
                  <a:cubicBezTo>
                    <a:pt x="153" y="41"/>
                    <a:pt x="153" y="42"/>
                    <a:pt x="153" y="43"/>
                  </a:cubicBezTo>
                  <a:cubicBezTo>
                    <a:pt x="151" y="43"/>
                    <a:pt x="149" y="43"/>
                    <a:pt x="150" y="39"/>
                  </a:cubicBezTo>
                  <a:cubicBezTo>
                    <a:pt x="143" y="39"/>
                    <a:pt x="147" y="48"/>
                    <a:pt x="140" y="50"/>
                  </a:cubicBezTo>
                  <a:cubicBezTo>
                    <a:pt x="140" y="48"/>
                    <a:pt x="139" y="48"/>
                    <a:pt x="138" y="49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1" y="54"/>
                    <a:pt x="131" y="51"/>
                    <a:pt x="130" y="48"/>
                  </a:cubicBezTo>
                  <a:cubicBezTo>
                    <a:pt x="128" y="50"/>
                    <a:pt x="125" y="51"/>
                    <a:pt x="126" y="54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5" y="53"/>
                    <a:pt x="121" y="55"/>
                    <a:pt x="120" y="56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0" y="54"/>
                    <a:pt x="118" y="56"/>
                    <a:pt x="117" y="57"/>
                  </a:cubicBezTo>
                  <a:cubicBezTo>
                    <a:pt x="118" y="59"/>
                    <a:pt x="121" y="58"/>
                    <a:pt x="122" y="57"/>
                  </a:cubicBezTo>
                  <a:cubicBezTo>
                    <a:pt x="122" y="59"/>
                    <a:pt x="120" y="60"/>
                    <a:pt x="120" y="62"/>
                  </a:cubicBezTo>
                  <a:cubicBezTo>
                    <a:pt x="119" y="59"/>
                    <a:pt x="115" y="62"/>
                    <a:pt x="114" y="63"/>
                  </a:cubicBezTo>
                  <a:cubicBezTo>
                    <a:pt x="112" y="64"/>
                    <a:pt x="113" y="66"/>
                    <a:pt x="113" y="67"/>
                  </a:cubicBezTo>
                  <a:cubicBezTo>
                    <a:pt x="112" y="66"/>
                    <a:pt x="110" y="69"/>
                    <a:pt x="110" y="66"/>
                  </a:cubicBezTo>
                  <a:cubicBezTo>
                    <a:pt x="110" y="65"/>
                    <a:pt x="112" y="66"/>
                    <a:pt x="112" y="64"/>
                  </a:cubicBezTo>
                  <a:cubicBezTo>
                    <a:pt x="110" y="64"/>
                    <a:pt x="109" y="62"/>
                    <a:pt x="108" y="66"/>
                  </a:cubicBezTo>
                  <a:cubicBezTo>
                    <a:pt x="107" y="68"/>
                    <a:pt x="112" y="69"/>
                    <a:pt x="107" y="71"/>
                  </a:cubicBezTo>
                  <a:cubicBezTo>
                    <a:pt x="108" y="70"/>
                    <a:pt x="107" y="69"/>
                    <a:pt x="107" y="67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0"/>
                    <a:pt x="104" y="70"/>
                  </a:cubicBezTo>
                  <a:cubicBezTo>
                    <a:pt x="104" y="73"/>
                    <a:pt x="100" y="75"/>
                    <a:pt x="101" y="78"/>
                  </a:cubicBezTo>
                  <a:cubicBezTo>
                    <a:pt x="100" y="79"/>
                    <a:pt x="97" y="79"/>
                    <a:pt x="95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2" y="80"/>
                    <a:pt x="91" y="83"/>
                    <a:pt x="91" y="86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9" y="86"/>
                    <a:pt x="88" y="89"/>
                    <a:pt x="88" y="91"/>
                  </a:cubicBezTo>
                  <a:cubicBezTo>
                    <a:pt x="84" y="92"/>
                    <a:pt x="80" y="85"/>
                    <a:pt x="80" y="90"/>
                  </a:cubicBezTo>
                  <a:cubicBezTo>
                    <a:pt x="78" y="93"/>
                    <a:pt x="80" y="97"/>
                    <a:pt x="82" y="97"/>
                  </a:cubicBezTo>
                  <a:cubicBezTo>
                    <a:pt x="77" y="100"/>
                    <a:pt x="76" y="108"/>
                    <a:pt x="70" y="110"/>
                  </a:cubicBezTo>
                  <a:cubicBezTo>
                    <a:pt x="70" y="112"/>
                    <a:pt x="71" y="112"/>
                    <a:pt x="71" y="113"/>
                  </a:cubicBezTo>
                  <a:cubicBezTo>
                    <a:pt x="64" y="120"/>
                    <a:pt x="64" y="130"/>
                    <a:pt x="56" y="134"/>
                  </a:cubicBezTo>
                  <a:cubicBezTo>
                    <a:pt x="56" y="131"/>
                    <a:pt x="54" y="132"/>
                    <a:pt x="53" y="132"/>
                  </a:cubicBezTo>
                  <a:cubicBezTo>
                    <a:pt x="54" y="135"/>
                    <a:pt x="49" y="133"/>
                    <a:pt x="52" y="135"/>
                  </a:cubicBezTo>
                  <a:cubicBezTo>
                    <a:pt x="54" y="136"/>
                    <a:pt x="55" y="137"/>
                    <a:pt x="57" y="135"/>
                  </a:cubicBezTo>
                  <a:cubicBezTo>
                    <a:pt x="56" y="140"/>
                    <a:pt x="53" y="147"/>
                    <a:pt x="50" y="149"/>
                  </a:cubicBezTo>
                  <a:cubicBezTo>
                    <a:pt x="51" y="148"/>
                    <a:pt x="52" y="149"/>
                    <a:pt x="52" y="151"/>
                  </a:cubicBezTo>
                  <a:cubicBezTo>
                    <a:pt x="49" y="149"/>
                    <a:pt x="47" y="152"/>
                    <a:pt x="47" y="155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59"/>
                    <a:pt x="49" y="160"/>
                    <a:pt x="47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5" y="165"/>
                    <a:pt x="47" y="170"/>
                    <a:pt x="44" y="173"/>
                  </a:cubicBezTo>
                  <a:cubicBezTo>
                    <a:pt x="40" y="174"/>
                    <a:pt x="40" y="174"/>
                    <a:pt x="40" y="174"/>
                  </a:cubicBezTo>
                  <a:cubicBezTo>
                    <a:pt x="40" y="176"/>
                    <a:pt x="41" y="178"/>
                    <a:pt x="43" y="176"/>
                  </a:cubicBezTo>
                  <a:cubicBezTo>
                    <a:pt x="39" y="181"/>
                    <a:pt x="39" y="184"/>
                    <a:pt x="35" y="186"/>
                  </a:cubicBezTo>
                  <a:cubicBezTo>
                    <a:pt x="40" y="196"/>
                    <a:pt x="38" y="209"/>
                    <a:pt x="37" y="220"/>
                  </a:cubicBezTo>
                  <a:cubicBezTo>
                    <a:pt x="36" y="219"/>
                    <a:pt x="36" y="219"/>
                    <a:pt x="36" y="219"/>
                  </a:cubicBezTo>
                  <a:cubicBezTo>
                    <a:pt x="34" y="222"/>
                    <a:pt x="38" y="221"/>
                    <a:pt x="37" y="223"/>
                  </a:cubicBezTo>
                  <a:cubicBezTo>
                    <a:pt x="36" y="222"/>
                    <a:pt x="34" y="225"/>
                    <a:pt x="32" y="223"/>
                  </a:cubicBezTo>
                  <a:cubicBezTo>
                    <a:pt x="30" y="227"/>
                    <a:pt x="35" y="228"/>
                    <a:pt x="36" y="231"/>
                  </a:cubicBezTo>
                  <a:cubicBezTo>
                    <a:pt x="38" y="231"/>
                    <a:pt x="34" y="228"/>
                    <a:pt x="37" y="229"/>
                  </a:cubicBezTo>
                  <a:cubicBezTo>
                    <a:pt x="38" y="229"/>
                    <a:pt x="36" y="235"/>
                    <a:pt x="39" y="235"/>
                  </a:cubicBezTo>
                  <a:cubicBezTo>
                    <a:pt x="38" y="236"/>
                    <a:pt x="35" y="236"/>
                    <a:pt x="34" y="235"/>
                  </a:cubicBezTo>
                  <a:cubicBezTo>
                    <a:pt x="36" y="237"/>
                    <a:pt x="36" y="237"/>
                    <a:pt x="36" y="237"/>
                  </a:cubicBezTo>
                  <a:cubicBezTo>
                    <a:pt x="32" y="241"/>
                    <a:pt x="29" y="231"/>
                    <a:pt x="24" y="234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1" y="239"/>
                    <a:pt x="21" y="230"/>
                    <a:pt x="20" y="237"/>
                  </a:cubicBezTo>
                  <a:cubicBezTo>
                    <a:pt x="21" y="239"/>
                    <a:pt x="26" y="241"/>
                    <a:pt x="27" y="239"/>
                  </a:cubicBezTo>
                  <a:cubicBezTo>
                    <a:pt x="29" y="244"/>
                    <a:pt x="35" y="241"/>
                    <a:pt x="36" y="246"/>
                  </a:cubicBezTo>
                  <a:cubicBezTo>
                    <a:pt x="34" y="248"/>
                    <a:pt x="34" y="242"/>
                    <a:pt x="32" y="243"/>
                  </a:cubicBezTo>
                  <a:cubicBezTo>
                    <a:pt x="30" y="246"/>
                    <a:pt x="34" y="248"/>
                    <a:pt x="34" y="251"/>
                  </a:cubicBezTo>
                  <a:cubicBezTo>
                    <a:pt x="35" y="248"/>
                    <a:pt x="38" y="250"/>
                    <a:pt x="39" y="251"/>
                  </a:cubicBezTo>
                  <a:cubicBezTo>
                    <a:pt x="38" y="254"/>
                    <a:pt x="36" y="250"/>
                    <a:pt x="36" y="254"/>
                  </a:cubicBezTo>
                  <a:cubicBezTo>
                    <a:pt x="38" y="254"/>
                    <a:pt x="40" y="257"/>
                    <a:pt x="41" y="254"/>
                  </a:cubicBezTo>
                  <a:cubicBezTo>
                    <a:pt x="45" y="255"/>
                    <a:pt x="40" y="258"/>
                    <a:pt x="44" y="260"/>
                  </a:cubicBezTo>
                  <a:cubicBezTo>
                    <a:pt x="41" y="262"/>
                    <a:pt x="37" y="257"/>
                    <a:pt x="36" y="262"/>
                  </a:cubicBezTo>
                  <a:cubicBezTo>
                    <a:pt x="38" y="261"/>
                    <a:pt x="41" y="266"/>
                    <a:pt x="45" y="263"/>
                  </a:cubicBezTo>
                  <a:cubicBezTo>
                    <a:pt x="44" y="265"/>
                    <a:pt x="42" y="265"/>
                    <a:pt x="40" y="265"/>
                  </a:cubicBezTo>
                  <a:cubicBezTo>
                    <a:pt x="39" y="268"/>
                    <a:pt x="47" y="269"/>
                    <a:pt x="42" y="271"/>
                  </a:cubicBezTo>
                  <a:cubicBezTo>
                    <a:pt x="45" y="271"/>
                    <a:pt x="45" y="271"/>
                    <a:pt x="45" y="271"/>
                  </a:cubicBezTo>
                  <a:cubicBezTo>
                    <a:pt x="44" y="272"/>
                    <a:pt x="44" y="273"/>
                    <a:pt x="43" y="275"/>
                  </a:cubicBezTo>
                  <a:cubicBezTo>
                    <a:pt x="43" y="277"/>
                    <a:pt x="48" y="280"/>
                    <a:pt x="44" y="282"/>
                  </a:cubicBezTo>
                  <a:cubicBezTo>
                    <a:pt x="45" y="282"/>
                    <a:pt x="47" y="287"/>
                    <a:pt x="49" y="284"/>
                  </a:cubicBezTo>
                  <a:cubicBezTo>
                    <a:pt x="49" y="280"/>
                    <a:pt x="45" y="281"/>
                    <a:pt x="49" y="278"/>
                  </a:cubicBezTo>
                  <a:cubicBezTo>
                    <a:pt x="46" y="282"/>
                    <a:pt x="51" y="282"/>
                    <a:pt x="53" y="284"/>
                  </a:cubicBezTo>
                  <a:cubicBezTo>
                    <a:pt x="51" y="285"/>
                    <a:pt x="51" y="285"/>
                    <a:pt x="51" y="285"/>
                  </a:cubicBezTo>
                  <a:cubicBezTo>
                    <a:pt x="52" y="285"/>
                    <a:pt x="53" y="288"/>
                    <a:pt x="55" y="288"/>
                  </a:cubicBezTo>
                  <a:cubicBezTo>
                    <a:pt x="54" y="288"/>
                    <a:pt x="53" y="288"/>
                    <a:pt x="53" y="289"/>
                  </a:cubicBezTo>
                  <a:cubicBezTo>
                    <a:pt x="56" y="289"/>
                    <a:pt x="56" y="289"/>
                    <a:pt x="56" y="289"/>
                  </a:cubicBezTo>
                  <a:cubicBezTo>
                    <a:pt x="59" y="293"/>
                    <a:pt x="52" y="292"/>
                    <a:pt x="54" y="296"/>
                  </a:cubicBezTo>
                  <a:cubicBezTo>
                    <a:pt x="51" y="294"/>
                    <a:pt x="51" y="294"/>
                    <a:pt x="51" y="294"/>
                  </a:cubicBezTo>
                  <a:cubicBezTo>
                    <a:pt x="52" y="294"/>
                    <a:pt x="50" y="297"/>
                    <a:pt x="52" y="298"/>
                  </a:cubicBezTo>
                  <a:cubicBezTo>
                    <a:pt x="54" y="298"/>
                    <a:pt x="58" y="299"/>
                    <a:pt x="60" y="298"/>
                  </a:cubicBezTo>
                  <a:cubicBezTo>
                    <a:pt x="62" y="300"/>
                    <a:pt x="58" y="301"/>
                    <a:pt x="61" y="302"/>
                  </a:cubicBezTo>
                  <a:cubicBezTo>
                    <a:pt x="57" y="300"/>
                    <a:pt x="57" y="300"/>
                    <a:pt x="57" y="300"/>
                  </a:cubicBezTo>
                  <a:cubicBezTo>
                    <a:pt x="56" y="300"/>
                    <a:pt x="54" y="304"/>
                    <a:pt x="56" y="307"/>
                  </a:cubicBezTo>
                  <a:cubicBezTo>
                    <a:pt x="57" y="308"/>
                    <a:pt x="62" y="310"/>
                    <a:pt x="62" y="306"/>
                  </a:cubicBezTo>
                  <a:cubicBezTo>
                    <a:pt x="62" y="308"/>
                    <a:pt x="62" y="311"/>
                    <a:pt x="60" y="310"/>
                  </a:cubicBezTo>
                  <a:cubicBezTo>
                    <a:pt x="62" y="313"/>
                    <a:pt x="62" y="309"/>
                    <a:pt x="65" y="311"/>
                  </a:cubicBezTo>
                  <a:cubicBezTo>
                    <a:pt x="64" y="313"/>
                    <a:pt x="64" y="318"/>
                    <a:pt x="63" y="321"/>
                  </a:cubicBezTo>
                  <a:cubicBezTo>
                    <a:pt x="58" y="320"/>
                    <a:pt x="58" y="320"/>
                    <a:pt x="58" y="320"/>
                  </a:cubicBezTo>
                  <a:cubicBezTo>
                    <a:pt x="59" y="322"/>
                    <a:pt x="59" y="322"/>
                    <a:pt x="59" y="322"/>
                  </a:cubicBezTo>
                  <a:cubicBezTo>
                    <a:pt x="54" y="320"/>
                    <a:pt x="57" y="324"/>
                    <a:pt x="53" y="324"/>
                  </a:cubicBezTo>
                  <a:cubicBezTo>
                    <a:pt x="54" y="326"/>
                    <a:pt x="56" y="327"/>
                    <a:pt x="57" y="328"/>
                  </a:cubicBezTo>
                  <a:cubicBezTo>
                    <a:pt x="60" y="321"/>
                    <a:pt x="66" y="329"/>
                    <a:pt x="70" y="326"/>
                  </a:cubicBezTo>
                  <a:cubicBezTo>
                    <a:pt x="74" y="331"/>
                    <a:pt x="61" y="335"/>
                    <a:pt x="71" y="337"/>
                  </a:cubicBezTo>
                  <a:cubicBezTo>
                    <a:pt x="72" y="336"/>
                    <a:pt x="76" y="337"/>
                    <a:pt x="73" y="334"/>
                  </a:cubicBezTo>
                  <a:cubicBezTo>
                    <a:pt x="75" y="338"/>
                    <a:pt x="79" y="334"/>
                    <a:pt x="79" y="339"/>
                  </a:cubicBezTo>
                  <a:cubicBezTo>
                    <a:pt x="76" y="337"/>
                    <a:pt x="77" y="345"/>
                    <a:pt x="72" y="342"/>
                  </a:cubicBezTo>
                  <a:cubicBezTo>
                    <a:pt x="73" y="341"/>
                    <a:pt x="71" y="339"/>
                    <a:pt x="71" y="338"/>
                  </a:cubicBezTo>
                  <a:cubicBezTo>
                    <a:pt x="70" y="340"/>
                    <a:pt x="66" y="340"/>
                    <a:pt x="68" y="344"/>
                  </a:cubicBezTo>
                  <a:cubicBezTo>
                    <a:pt x="70" y="346"/>
                    <a:pt x="71" y="349"/>
                    <a:pt x="73" y="347"/>
                  </a:cubicBezTo>
                  <a:cubicBezTo>
                    <a:pt x="76" y="346"/>
                    <a:pt x="71" y="344"/>
                    <a:pt x="75" y="344"/>
                  </a:cubicBezTo>
                  <a:cubicBezTo>
                    <a:pt x="78" y="348"/>
                    <a:pt x="75" y="351"/>
                    <a:pt x="80" y="350"/>
                  </a:cubicBezTo>
                  <a:cubicBezTo>
                    <a:pt x="78" y="347"/>
                    <a:pt x="80" y="345"/>
                    <a:pt x="82" y="344"/>
                  </a:cubicBezTo>
                  <a:cubicBezTo>
                    <a:pt x="85" y="347"/>
                    <a:pt x="85" y="347"/>
                    <a:pt x="85" y="347"/>
                  </a:cubicBezTo>
                  <a:cubicBezTo>
                    <a:pt x="83" y="347"/>
                    <a:pt x="83" y="347"/>
                    <a:pt x="83" y="347"/>
                  </a:cubicBezTo>
                  <a:cubicBezTo>
                    <a:pt x="84" y="353"/>
                    <a:pt x="87" y="347"/>
                    <a:pt x="89" y="353"/>
                  </a:cubicBezTo>
                  <a:cubicBezTo>
                    <a:pt x="87" y="357"/>
                    <a:pt x="87" y="357"/>
                    <a:pt x="87" y="357"/>
                  </a:cubicBezTo>
                  <a:cubicBezTo>
                    <a:pt x="84" y="357"/>
                    <a:pt x="84" y="349"/>
                    <a:pt x="80" y="352"/>
                  </a:cubicBezTo>
                  <a:cubicBezTo>
                    <a:pt x="82" y="355"/>
                    <a:pt x="85" y="355"/>
                    <a:pt x="85" y="359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3" y="358"/>
                    <a:pt x="78" y="363"/>
                    <a:pt x="84" y="366"/>
                  </a:cubicBezTo>
                  <a:cubicBezTo>
                    <a:pt x="87" y="367"/>
                    <a:pt x="86" y="365"/>
                    <a:pt x="88" y="365"/>
                  </a:cubicBezTo>
                  <a:cubicBezTo>
                    <a:pt x="91" y="370"/>
                    <a:pt x="94" y="370"/>
                    <a:pt x="96" y="373"/>
                  </a:cubicBezTo>
                  <a:cubicBezTo>
                    <a:pt x="92" y="375"/>
                    <a:pt x="99" y="380"/>
                    <a:pt x="94" y="378"/>
                  </a:cubicBezTo>
                  <a:cubicBezTo>
                    <a:pt x="95" y="375"/>
                    <a:pt x="90" y="367"/>
                    <a:pt x="86" y="367"/>
                  </a:cubicBezTo>
                  <a:cubicBezTo>
                    <a:pt x="83" y="371"/>
                    <a:pt x="84" y="363"/>
                    <a:pt x="80" y="364"/>
                  </a:cubicBezTo>
                  <a:cubicBezTo>
                    <a:pt x="82" y="368"/>
                    <a:pt x="78" y="370"/>
                    <a:pt x="76" y="372"/>
                  </a:cubicBezTo>
                  <a:cubicBezTo>
                    <a:pt x="76" y="374"/>
                    <a:pt x="78" y="374"/>
                    <a:pt x="79" y="375"/>
                  </a:cubicBezTo>
                  <a:cubicBezTo>
                    <a:pt x="81" y="374"/>
                    <a:pt x="81" y="372"/>
                    <a:pt x="83" y="371"/>
                  </a:cubicBezTo>
                  <a:cubicBezTo>
                    <a:pt x="85" y="376"/>
                    <a:pt x="89" y="380"/>
                    <a:pt x="93" y="381"/>
                  </a:cubicBezTo>
                  <a:cubicBezTo>
                    <a:pt x="92" y="383"/>
                    <a:pt x="90" y="384"/>
                    <a:pt x="88" y="382"/>
                  </a:cubicBezTo>
                  <a:cubicBezTo>
                    <a:pt x="92" y="388"/>
                    <a:pt x="95" y="394"/>
                    <a:pt x="97" y="400"/>
                  </a:cubicBezTo>
                  <a:cubicBezTo>
                    <a:pt x="99" y="394"/>
                    <a:pt x="101" y="405"/>
                    <a:pt x="103" y="401"/>
                  </a:cubicBezTo>
                  <a:cubicBezTo>
                    <a:pt x="103" y="398"/>
                    <a:pt x="104" y="394"/>
                    <a:pt x="107" y="394"/>
                  </a:cubicBezTo>
                  <a:cubicBezTo>
                    <a:pt x="107" y="396"/>
                    <a:pt x="105" y="395"/>
                    <a:pt x="105" y="397"/>
                  </a:cubicBezTo>
                  <a:cubicBezTo>
                    <a:pt x="108" y="398"/>
                    <a:pt x="103" y="402"/>
                    <a:pt x="108" y="403"/>
                  </a:cubicBezTo>
                  <a:cubicBezTo>
                    <a:pt x="104" y="398"/>
                    <a:pt x="102" y="404"/>
                    <a:pt x="99" y="405"/>
                  </a:cubicBezTo>
                  <a:cubicBezTo>
                    <a:pt x="102" y="408"/>
                    <a:pt x="96" y="406"/>
                    <a:pt x="98" y="409"/>
                  </a:cubicBezTo>
                  <a:cubicBezTo>
                    <a:pt x="102" y="412"/>
                    <a:pt x="105" y="416"/>
                    <a:pt x="108" y="421"/>
                  </a:cubicBezTo>
                  <a:cubicBezTo>
                    <a:pt x="108" y="428"/>
                    <a:pt x="114" y="435"/>
                    <a:pt x="116" y="440"/>
                  </a:cubicBezTo>
                  <a:cubicBezTo>
                    <a:pt x="115" y="443"/>
                    <a:pt x="111" y="443"/>
                    <a:pt x="111" y="446"/>
                  </a:cubicBezTo>
                  <a:cubicBezTo>
                    <a:pt x="112" y="449"/>
                    <a:pt x="114" y="442"/>
                    <a:pt x="114" y="448"/>
                  </a:cubicBezTo>
                  <a:cubicBezTo>
                    <a:pt x="113" y="447"/>
                    <a:pt x="113" y="447"/>
                    <a:pt x="113" y="447"/>
                  </a:cubicBezTo>
                  <a:cubicBezTo>
                    <a:pt x="114" y="449"/>
                    <a:pt x="114" y="457"/>
                    <a:pt x="119" y="458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5" y="458"/>
                    <a:pt x="116" y="459"/>
                    <a:pt x="116" y="459"/>
                  </a:cubicBezTo>
                  <a:cubicBezTo>
                    <a:pt x="115" y="460"/>
                    <a:pt x="114" y="461"/>
                    <a:pt x="113" y="460"/>
                  </a:cubicBezTo>
                  <a:cubicBezTo>
                    <a:pt x="110" y="464"/>
                    <a:pt x="114" y="466"/>
                    <a:pt x="115" y="470"/>
                  </a:cubicBezTo>
                  <a:cubicBezTo>
                    <a:pt x="117" y="467"/>
                    <a:pt x="117" y="467"/>
                    <a:pt x="117" y="467"/>
                  </a:cubicBezTo>
                  <a:cubicBezTo>
                    <a:pt x="120" y="473"/>
                    <a:pt x="119" y="477"/>
                    <a:pt x="120" y="483"/>
                  </a:cubicBezTo>
                  <a:cubicBezTo>
                    <a:pt x="118" y="483"/>
                    <a:pt x="118" y="483"/>
                    <a:pt x="118" y="483"/>
                  </a:cubicBezTo>
                  <a:cubicBezTo>
                    <a:pt x="119" y="486"/>
                    <a:pt x="119" y="486"/>
                    <a:pt x="119" y="486"/>
                  </a:cubicBezTo>
                  <a:cubicBezTo>
                    <a:pt x="117" y="486"/>
                    <a:pt x="116" y="489"/>
                    <a:pt x="118" y="491"/>
                  </a:cubicBezTo>
                  <a:cubicBezTo>
                    <a:pt x="111" y="482"/>
                    <a:pt x="111" y="482"/>
                    <a:pt x="111" y="482"/>
                  </a:cubicBezTo>
                  <a:cubicBezTo>
                    <a:pt x="112" y="480"/>
                    <a:pt x="114" y="485"/>
                    <a:pt x="117" y="483"/>
                  </a:cubicBezTo>
                  <a:cubicBezTo>
                    <a:pt x="119" y="481"/>
                    <a:pt x="117" y="476"/>
                    <a:pt x="115" y="476"/>
                  </a:cubicBezTo>
                  <a:cubicBezTo>
                    <a:pt x="115" y="478"/>
                    <a:pt x="115" y="478"/>
                    <a:pt x="116" y="479"/>
                  </a:cubicBezTo>
                  <a:cubicBezTo>
                    <a:pt x="113" y="480"/>
                    <a:pt x="113" y="477"/>
                    <a:pt x="110" y="476"/>
                  </a:cubicBezTo>
                  <a:cubicBezTo>
                    <a:pt x="111" y="477"/>
                    <a:pt x="110" y="479"/>
                    <a:pt x="111" y="479"/>
                  </a:cubicBezTo>
                  <a:cubicBezTo>
                    <a:pt x="109" y="477"/>
                    <a:pt x="108" y="475"/>
                    <a:pt x="107" y="472"/>
                  </a:cubicBezTo>
                  <a:cubicBezTo>
                    <a:pt x="109" y="474"/>
                    <a:pt x="109" y="470"/>
                    <a:pt x="110" y="471"/>
                  </a:cubicBezTo>
                  <a:cubicBezTo>
                    <a:pt x="107" y="471"/>
                    <a:pt x="106" y="468"/>
                    <a:pt x="106" y="464"/>
                  </a:cubicBezTo>
                  <a:cubicBezTo>
                    <a:pt x="109" y="460"/>
                    <a:pt x="102" y="457"/>
                    <a:pt x="101" y="452"/>
                  </a:cubicBezTo>
                  <a:cubicBezTo>
                    <a:pt x="105" y="453"/>
                    <a:pt x="108" y="455"/>
                    <a:pt x="110" y="457"/>
                  </a:cubicBezTo>
                  <a:cubicBezTo>
                    <a:pt x="111" y="454"/>
                    <a:pt x="109" y="454"/>
                    <a:pt x="110" y="450"/>
                  </a:cubicBezTo>
                  <a:cubicBezTo>
                    <a:pt x="107" y="450"/>
                    <a:pt x="103" y="450"/>
                    <a:pt x="101" y="446"/>
                  </a:cubicBezTo>
                  <a:cubicBezTo>
                    <a:pt x="103" y="445"/>
                    <a:pt x="103" y="445"/>
                    <a:pt x="103" y="445"/>
                  </a:cubicBezTo>
                  <a:cubicBezTo>
                    <a:pt x="101" y="442"/>
                    <a:pt x="98" y="443"/>
                    <a:pt x="97" y="439"/>
                  </a:cubicBezTo>
                  <a:cubicBezTo>
                    <a:pt x="95" y="431"/>
                    <a:pt x="92" y="424"/>
                    <a:pt x="89" y="418"/>
                  </a:cubicBezTo>
                  <a:cubicBezTo>
                    <a:pt x="91" y="417"/>
                    <a:pt x="91" y="417"/>
                    <a:pt x="91" y="417"/>
                  </a:cubicBezTo>
                  <a:cubicBezTo>
                    <a:pt x="85" y="416"/>
                    <a:pt x="84" y="408"/>
                    <a:pt x="80" y="405"/>
                  </a:cubicBezTo>
                  <a:cubicBezTo>
                    <a:pt x="79" y="397"/>
                    <a:pt x="70" y="391"/>
                    <a:pt x="72" y="386"/>
                  </a:cubicBezTo>
                  <a:cubicBezTo>
                    <a:pt x="64" y="374"/>
                    <a:pt x="56" y="365"/>
                    <a:pt x="50" y="351"/>
                  </a:cubicBezTo>
                  <a:cubicBezTo>
                    <a:pt x="54" y="352"/>
                    <a:pt x="54" y="352"/>
                    <a:pt x="54" y="352"/>
                  </a:cubicBezTo>
                  <a:cubicBezTo>
                    <a:pt x="51" y="351"/>
                    <a:pt x="55" y="349"/>
                    <a:pt x="53" y="347"/>
                  </a:cubicBezTo>
                  <a:cubicBezTo>
                    <a:pt x="52" y="351"/>
                    <a:pt x="49" y="346"/>
                    <a:pt x="46" y="345"/>
                  </a:cubicBezTo>
                  <a:cubicBezTo>
                    <a:pt x="45" y="338"/>
                    <a:pt x="39" y="332"/>
                    <a:pt x="34" y="328"/>
                  </a:cubicBezTo>
                  <a:cubicBezTo>
                    <a:pt x="36" y="327"/>
                    <a:pt x="36" y="327"/>
                    <a:pt x="36" y="327"/>
                  </a:cubicBezTo>
                  <a:cubicBezTo>
                    <a:pt x="30" y="323"/>
                    <a:pt x="30" y="315"/>
                    <a:pt x="28" y="308"/>
                  </a:cubicBezTo>
                  <a:cubicBezTo>
                    <a:pt x="29" y="307"/>
                    <a:pt x="30" y="305"/>
                    <a:pt x="29" y="303"/>
                  </a:cubicBezTo>
                  <a:cubicBezTo>
                    <a:pt x="24" y="301"/>
                    <a:pt x="23" y="299"/>
                    <a:pt x="19" y="295"/>
                  </a:cubicBezTo>
                  <a:cubicBezTo>
                    <a:pt x="17" y="291"/>
                    <a:pt x="16" y="283"/>
                    <a:pt x="16" y="279"/>
                  </a:cubicBezTo>
                  <a:cubicBezTo>
                    <a:pt x="5" y="264"/>
                    <a:pt x="6" y="246"/>
                    <a:pt x="3" y="229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0" y="210"/>
                    <a:pt x="8" y="190"/>
                    <a:pt x="8" y="175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5" y="174"/>
                    <a:pt x="14" y="168"/>
                    <a:pt x="10" y="168"/>
                  </a:cubicBezTo>
                  <a:cubicBezTo>
                    <a:pt x="13" y="164"/>
                    <a:pt x="12" y="156"/>
                    <a:pt x="16" y="155"/>
                  </a:cubicBezTo>
                  <a:cubicBezTo>
                    <a:pt x="18" y="151"/>
                    <a:pt x="16" y="148"/>
                    <a:pt x="17" y="145"/>
                  </a:cubicBezTo>
                  <a:cubicBezTo>
                    <a:pt x="22" y="137"/>
                    <a:pt x="23" y="134"/>
                    <a:pt x="26" y="125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8"/>
                    <a:pt x="27" y="129"/>
                    <a:pt x="28" y="127"/>
                  </a:cubicBezTo>
                  <a:cubicBezTo>
                    <a:pt x="28" y="124"/>
                    <a:pt x="35" y="118"/>
                    <a:pt x="28" y="118"/>
                  </a:cubicBezTo>
                  <a:cubicBezTo>
                    <a:pt x="36" y="111"/>
                    <a:pt x="37" y="97"/>
                    <a:pt x="46" y="92"/>
                  </a:cubicBezTo>
                  <a:cubicBezTo>
                    <a:pt x="45" y="92"/>
                    <a:pt x="46" y="90"/>
                    <a:pt x="45" y="89"/>
                  </a:cubicBezTo>
                  <a:cubicBezTo>
                    <a:pt x="50" y="82"/>
                    <a:pt x="58" y="77"/>
                    <a:pt x="61" y="71"/>
                  </a:cubicBezTo>
                  <a:cubicBezTo>
                    <a:pt x="62" y="70"/>
                    <a:pt x="61" y="74"/>
                    <a:pt x="63" y="71"/>
                  </a:cubicBezTo>
                  <a:cubicBezTo>
                    <a:pt x="64" y="70"/>
                    <a:pt x="62" y="70"/>
                    <a:pt x="63" y="68"/>
                  </a:cubicBezTo>
                  <a:cubicBezTo>
                    <a:pt x="70" y="55"/>
                    <a:pt x="85" y="51"/>
                    <a:pt x="93" y="42"/>
                  </a:cubicBezTo>
                  <a:cubicBezTo>
                    <a:pt x="110" y="27"/>
                    <a:pt x="130" y="17"/>
                    <a:pt x="151" y="10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6" y="5"/>
                    <a:pt x="167" y="10"/>
                    <a:pt x="172" y="3"/>
                  </a:cubicBezTo>
                  <a:cubicBezTo>
                    <a:pt x="174" y="4"/>
                    <a:pt x="178" y="3"/>
                    <a:pt x="177" y="5"/>
                  </a:cubicBezTo>
                  <a:cubicBezTo>
                    <a:pt x="182" y="1"/>
                    <a:pt x="193" y="5"/>
                    <a:pt x="201" y="1"/>
                  </a:cubicBezTo>
                  <a:cubicBezTo>
                    <a:pt x="199" y="2"/>
                    <a:pt x="199" y="2"/>
                    <a:pt x="199" y="2"/>
                  </a:cubicBezTo>
                  <a:cubicBezTo>
                    <a:pt x="207" y="4"/>
                    <a:pt x="214" y="0"/>
                    <a:pt x="223" y="2"/>
                  </a:cubicBezTo>
                  <a:cubicBezTo>
                    <a:pt x="222" y="3"/>
                    <a:pt x="220" y="3"/>
                    <a:pt x="220" y="4"/>
                  </a:cubicBezTo>
                  <a:cubicBezTo>
                    <a:pt x="223" y="6"/>
                    <a:pt x="228" y="0"/>
                    <a:pt x="229" y="6"/>
                  </a:cubicBezTo>
                  <a:cubicBezTo>
                    <a:pt x="231" y="6"/>
                    <a:pt x="231" y="3"/>
                    <a:pt x="230" y="3"/>
                  </a:cubicBezTo>
                  <a:cubicBezTo>
                    <a:pt x="248" y="6"/>
                    <a:pt x="267" y="6"/>
                    <a:pt x="286" y="10"/>
                  </a:cubicBezTo>
                  <a:cubicBezTo>
                    <a:pt x="299" y="17"/>
                    <a:pt x="285" y="19"/>
                    <a:pt x="296" y="18"/>
                  </a:cubicBezTo>
                  <a:cubicBezTo>
                    <a:pt x="297" y="20"/>
                    <a:pt x="297" y="17"/>
                    <a:pt x="297" y="18"/>
                  </a:cubicBezTo>
                  <a:cubicBezTo>
                    <a:pt x="302" y="18"/>
                    <a:pt x="301" y="25"/>
                    <a:pt x="305" y="24"/>
                  </a:cubicBezTo>
                  <a:cubicBezTo>
                    <a:pt x="305" y="20"/>
                    <a:pt x="307" y="23"/>
                    <a:pt x="308" y="21"/>
                  </a:cubicBezTo>
                  <a:cubicBezTo>
                    <a:pt x="315" y="26"/>
                    <a:pt x="315" y="30"/>
                    <a:pt x="322" y="30"/>
                  </a:cubicBezTo>
                  <a:cubicBezTo>
                    <a:pt x="321" y="31"/>
                    <a:pt x="321" y="31"/>
                    <a:pt x="321" y="31"/>
                  </a:cubicBezTo>
                  <a:cubicBezTo>
                    <a:pt x="331" y="30"/>
                    <a:pt x="337" y="37"/>
                    <a:pt x="346" y="36"/>
                  </a:cubicBezTo>
                  <a:cubicBezTo>
                    <a:pt x="384" y="59"/>
                    <a:pt x="413" y="94"/>
                    <a:pt x="429" y="134"/>
                  </a:cubicBezTo>
                  <a:cubicBezTo>
                    <a:pt x="444" y="174"/>
                    <a:pt x="452" y="217"/>
                    <a:pt x="441" y="261"/>
                  </a:cubicBezTo>
                  <a:cubicBezTo>
                    <a:pt x="435" y="270"/>
                    <a:pt x="434" y="270"/>
                    <a:pt x="433" y="282"/>
                  </a:cubicBezTo>
                  <a:cubicBezTo>
                    <a:pt x="432" y="281"/>
                    <a:pt x="433" y="280"/>
                    <a:pt x="432" y="281"/>
                  </a:cubicBezTo>
                  <a:cubicBezTo>
                    <a:pt x="435" y="283"/>
                    <a:pt x="430" y="289"/>
                    <a:pt x="432" y="291"/>
                  </a:cubicBezTo>
                  <a:cubicBezTo>
                    <a:pt x="426" y="306"/>
                    <a:pt x="419" y="319"/>
                    <a:pt x="410" y="333"/>
                  </a:cubicBezTo>
                  <a:cubicBezTo>
                    <a:pt x="411" y="330"/>
                    <a:pt x="409" y="328"/>
                    <a:pt x="408" y="330"/>
                  </a:cubicBezTo>
                  <a:cubicBezTo>
                    <a:pt x="408" y="334"/>
                    <a:pt x="408" y="334"/>
                    <a:pt x="408" y="334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6" y="336"/>
                    <a:pt x="407" y="339"/>
                    <a:pt x="409" y="338"/>
                  </a:cubicBezTo>
                  <a:cubicBezTo>
                    <a:pt x="387" y="374"/>
                    <a:pt x="353" y="394"/>
                    <a:pt x="330" y="421"/>
                  </a:cubicBezTo>
                  <a:cubicBezTo>
                    <a:pt x="324" y="426"/>
                    <a:pt x="317" y="436"/>
                    <a:pt x="313" y="443"/>
                  </a:cubicBezTo>
                  <a:cubicBezTo>
                    <a:pt x="293" y="460"/>
                    <a:pt x="282" y="482"/>
                    <a:pt x="280" y="508"/>
                  </a:cubicBezTo>
                  <a:cubicBezTo>
                    <a:pt x="280" y="508"/>
                    <a:pt x="272" y="503"/>
                    <a:pt x="272" y="49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046288" y="3116263"/>
              <a:ext cx="22225" cy="15875"/>
            </a:xfrm>
            <a:custGeom>
              <a:rect b="b" l="l" r="r" t="t"/>
              <a:pathLst>
                <a:path extrusionOk="0" h="4" w="5">
                  <a:moveTo>
                    <a:pt x="0" y="4"/>
                  </a:moveTo>
                  <a:cubicBezTo>
                    <a:pt x="2" y="3"/>
                    <a:pt x="3" y="0"/>
                    <a:pt x="5" y="2"/>
                  </a:cubicBezTo>
                  <a:cubicBezTo>
                    <a:pt x="4" y="2"/>
                    <a:pt x="2" y="4"/>
                    <a:pt x="0" y="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020888" y="2746375"/>
              <a:ext cx="12700" cy="7937"/>
            </a:xfrm>
            <a:custGeom>
              <a:rect b="b" l="l" r="r" t="t"/>
              <a:pathLst>
                <a:path extrusionOk="0" h="2" w="3">
                  <a:moveTo>
                    <a:pt x="1" y="2"/>
                  </a:moveTo>
                  <a:cubicBezTo>
                    <a:pt x="0" y="2"/>
                    <a:pt x="1" y="0"/>
                    <a:pt x="1" y="0"/>
                  </a:cubicBezTo>
                  <a:cubicBezTo>
                    <a:pt x="1" y="1"/>
                    <a:pt x="3" y="1"/>
                    <a:pt x="3" y="2"/>
                  </a:cubicBezTo>
                  <a:cubicBezTo>
                    <a:pt x="2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982788" y="2660650"/>
              <a:ext cx="30163" cy="30162"/>
            </a:xfrm>
            <a:custGeom>
              <a:rect b="b" l="l" r="r" t="t"/>
              <a:pathLst>
                <a:path extrusionOk="0" h="7" w="7">
                  <a:moveTo>
                    <a:pt x="0" y="1"/>
                  </a:moveTo>
                  <a:cubicBezTo>
                    <a:pt x="2" y="0"/>
                    <a:pt x="5" y="4"/>
                    <a:pt x="7" y="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965326" y="2562225"/>
              <a:ext cx="9525" cy="12700"/>
            </a:xfrm>
            <a:custGeom>
              <a:rect b="b" l="l" r="r" t="t"/>
              <a:pathLst>
                <a:path extrusionOk="0" h="3" w="2">
                  <a:moveTo>
                    <a:pt x="0" y="2"/>
                  </a:moveTo>
                  <a:cubicBezTo>
                    <a:pt x="0" y="0"/>
                    <a:pt x="1" y="0"/>
                    <a:pt x="2" y="2"/>
                  </a:cubicBezTo>
                  <a:cubicBezTo>
                    <a:pt x="1" y="3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944688" y="2559050"/>
              <a:ext cx="12700" cy="15875"/>
            </a:xfrm>
            <a:custGeom>
              <a:rect b="b" l="l" r="r" t="t"/>
              <a:pathLst>
                <a:path extrusionOk="0" h="4" w="3">
                  <a:moveTo>
                    <a:pt x="1" y="4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0" y="1"/>
                    <a:pt x="3" y="3"/>
                    <a:pt x="1" y="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863726" y="2384425"/>
              <a:ext cx="22225" cy="17462"/>
            </a:xfrm>
            <a:custGeom>
              <a:rect b="b" l="l" r="r" t="t"/>
              <a:pathLst>
                <a:path extrusionOk="0" h="4" w="5">
                  <a:moveTo>
                    <a:pt x="3" y="4"/>
                  </a:moveTo>
                  <a:cubicBezTo>
                    <a:pt x="2" y="3"/>
                    <a:pt x="0" y="1"/>
                    <a:pt x="1" y="0"/>
                  </a:cubicBezTo>
                  <a:cubicBezTo>
                    <a:pt x="1" y="1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825626" y="2311400"/>
              <a:ext cx="7938" cy="12700"/>
            </a:xfrm>
            <a:custGeom>
              <a:rect b="b" l="l" r="r" t="t"/>
              <a:pathLst>
                <a:path extrusionOk="0" h="3" w="2">
                  <a:moveTo>
                    <a:pt x="1" y="3"/>
                  </a:moveTo>
                  <a:cubicBezTo>
                    <a:pt x="1" y="3"/>
                    <a:pt x="1" y="2"/>
                    <a:pt x="0" y="2"/>
                  </a:cubicBezTo>
                  <a:cubicBezTo>
                    <a:pt x="0" y="0"/>
                    <a:pt x="2" y="1"/>
                    <a:pt x="2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382838" y="1163638"/>
              <a:ext cx="7938" cy="9525"/>
            </a:xfrm>
            <a:custGeom>
              <a:rect b="b" l="l" r="r" t="t"/>
              <a:pathLst>
                <a:path extrusionOk="0" h="6" w="5">
                  <a:moveTo>
                    <a:pt x="5" y="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3019426" y="1325563"/>
              <a:ext cx="17463" cy="12700"/>
            </a:xfrm>
            <a:custGeom>
              <a:rect b="b" l="l" r="r" t="t"/>
              <a:pathLst>
                <a:path extrusionOk="0" h="3" w="4">
                  <a:moveTo>
                    <a:pt x="2" y="0"/>
                  </a:moveTo>
                  <a:cubicBezTo>
                    <a:pt x="4" y="1"/>
                    <a:pt x="2" y="3"/>
                    <a:pt x="2" y="3"/>
                  </a:cubicBezTo>
                  <a:cubicBezTo>
                    <a:pt x="0" y="2"/>
                    <a:pt x="4" y="2"/>
                    <a:pt x="2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3273426" y="1585913"/>
              <a:ext cx="12700" cy="7937"/>
            </a:xfrm>
            <a:custGeom>
              <a:rect b="b" l="l" r="r" t="t"/>
              <a:pathLst>
                <a:path extrusionOk="0" h="5" w="8">
                  <a:moveTo>
                    <a:pt x="0" y="5"/>
                  </a:moveTo>
                  <a:lnTo>
                    <a:pt x="0" y="5"/>
                  </a:lnTo>
                  <a:lnTo>
                    <a:pt x="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16126" y="3111500"/>
              <a:ext cx="42863" cy="12700"/>
            </a:xfrm>
            <a:custGeom>
              <a:rect b="b" l="l" r="r" t="t"/>
              <a:pathLst>
                <a:path extrusionOk="0" h="3" w="10">
                  <a:moveTo>
                    <a:pt x="6" y="1"/>
                  </a:moveTo>
                  <a:cubicBezTo>
                    <a:pt x="0" y="2"/>
                    <a:pt x="10" y="3"/>
                    <a:pt x="2" y="2"/>
                  </a:cubicBezTo>
                  <a:cubicBezTo>
                    <a:pt x="3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366838" y="3055938"/>
              <a:ext cx="1465263" cy="2847975"/>
            </a:xfrm>
            <a:custGeom>
              <a:rect b="b" l="l" r="r" t="t"/>
              <a:pathLst>
                <a:path extrusionOk="0" h="670" w="345">
                  <a:moveTo>
                    <a:pt x="9" y="647"/>
                  </a:moveTo>
                  <a:cubicBezTo>
                    <a:pt x="17" y="626"/>
                    <a:pt x="43" y="612"/>
                    <a:pt x="54" y="592"/>
                  </a:cubicBezTo>
                  <a:cubicBezTo>
                    <a:pt x="56" y="590"/>
                    <a:pt x="57" y="596"/>
                    <a:pt x="60" y="591"/>
                  </a:cubicBezTo>
                  <a:cubicBezTo>
                    <a:pt x="71" y="570"/>
                    <a:pt x="97" y="547"/>
                    <a:pt x="118" y="530"/>
                  </a:cubicBezTo>
                  <a:cubicBezTo>
                    <a:pt x="118" y="532"/>
                    <a:pt x="118" y="532"/>
                    <a:pt x="118" y="532"/>
                  </a:cubicBezTo>
                  <a:cubicBezTo>
                    <a:pt x="122" y="528"/>
                    <a:pt x="122" y="521"/>
                    <a:pt x="126" y="517"/>
                  </a:cubicBezTo>
                  <a:cubicBezTo>
                    <a:pt x="127" y="518"/>
                    <a:pt x="126" y="519"/>
                    <a:pt x="128" y="519"/>
                  </a:cubicBezTo>
                  <a:cubicBezTo>
                    <a:pt x="127" y="516"/>
                    <a:pt x="133" y="511"/>
                    <a:pt x="133" y="507"/>
                  </a:cubicBezTo>
                  <a:cubicBezTo>
                    <a:pt x="135" y="506"/>
                    <a:pt x="137" y="508"/>
                    <a:pt x="139" y="506"/>
                  </a:cubicBezTo>
                  <a:cubicBezTo>
                    <a:pt x="139" y="502"/>
                    <a:pt x="139" y="502"/>
                    <a:pt x="139" y="502"/>
                  </a:cubicBezTo>
                  <a:cubicBezTo>
                    <a:pt x="138" y="491"/>
                    <a:pt x="152" y="486"/>
                    <a:pt x="155" y="474"/>
                  </a:cubicBezTo>
                  <a:cubicBezTo>
                    <a:pt x="155" y="474"/>
                    <a:pt x="155" y="476"/>
                    <a:pt x="156" y="475"/>
                  </a:cubicBezTo>
                  <a:cubicBezTo>
                    <a:pt x="163" y="457"/>
                    <a:pt x="176" y="437"/>
                    <a:pt x="183" y="418"/>
                  </a:cubicBezTo>
                  <a:cubicBezTo>
                    <a:pt x="184" y="419"/>
                    <a:pt x="185" y="420"/>
                    <a:pt x="187" y="420"/>
                  </a:cubicBezTo>
                  <a:cubicBezTo>
                    <a:pt x="184" y="418"/>
                    <a:pt x="187" y="411"/>
                    <a:pt x="188" y="406"/>
                  </a:cubicBezTo>
                  <a:cubicBezTo>
                    <a:pt x="192" y="405"/>
                    <a:pt x="189" y="396"/>
                    <a:pt x="193" y="391"/>
                  </a:cubicBezTo>
                  <a:cubicBezTo>
                    <a:pt x="193" y="391"/>
                    <a:pt x="193" y="391"/>
                    <a:pt x="193" y="391"/>
                  </a:cubicBezTo>
                  <a:cubicBezTo>
                    <a:pt x="191" y="386"/>
                    <a:pt x="197" y="385"/>
                    <a:pt x="194" y="380"/>
                  </a:cubicBezTo>
                  <a:cubicBezTo>
                    <a:pt x="198" y="378"/>
                    <a:pt x="198" y="378"/>
                    <a:pt x="198" y="378"/>
                  </a:cubicBezTo>
                  <a:cubicBezTo>
                    <a:pt x="193" y="375"/>
                    <a:pt x="201" y="372"/>
                    <a:pt x="200" y="367"/>
                  </a:cubicBezTo>
                  <a:cubicBezTo>
                    <a:pt x="199" y="367"/>
                    <a:pt x="199" y="367"/>
                    <a:pt x="199" y="367"/>
                  </a:cubicBezTo>
                  <a:cubicBezTo>
                    <a:pt x="198" y="364"/>
                    <a:pt x="200" y="362"/>
                    <a:pt x="200" y="358"/>
                  </a:cubicBezTo>
                  <a:cubicBezTo>
                    <a:pt x="200" y="358"/>
                    <a:pt x="200" y="358"/>
                    <a:pt x="200" y="358"/>
                  </a:cubicBezTo>
                  <a:cubicBezTo>
                    <a:pt x="199" y="350"/>
                    <a:pt x="201" y="345"/>
                    <a:pt x="197" y="346"/>
                  </a:cubicBezTo>
                  <a:cubicBezTo>
                    <a:pt x="200" y="343"/>
                    <a:pt x="199" y="354"/>
                    <a:pt x="203" y="349"/>
                  </a:cubicBezTo>
                  <a:cubicBezTo>
                    <a:pt x="200" y="320"/>
                    <a:pt x="176" y="304"/>
                    <a:pt x="167" y="275"/>
                  </a:cubicBezTo>
                  <a:cubicBezTo>
                    <a:pt x="168" y="271"/>
                    <a:pt x="169" y="269"/>
                    <a:pt x="171" y="269"/>
                  </a:cubicBezTo>
                  <a:cubicBezTo>
                    <a:pt x="170" y="266"/>
                    <a:pt x="174" y="259"/>
                    <a:pt x="174" y="256"/>
                  </a:cubicBezTo>
                  <a:cubicBezTo>
                    <a:pt x="173" y="257"/>
                    <a:pt x="176" y="255"/>
                    <a:pt x="177" y="254"/>
                  </a:cubicBezTo>
                  <a:cubicBezTo>
                    <a:pt x="181" y="251"/>
                    <a:pt x="177" y="248"/>
                    <a:pt x="182" y="244"/>
                  </a:cubicBezTo>
                  <a:cubicBezTo>
                    <a:pt x="181" y="246"/>
                    <a:pt x="182" y="248"/>
                    <a:pt x="183" y="248"/>
                  </a:cubicBezTo>
                  <a:cubicBezTo>
                    <a:pt x="184" y="243"/>
                    <a:pt x="189" y="239"/>
                    <a:pt x="192" y="234"/>
                  </a:cubicBezTo>
                  <a:cubicBezTo>
                    <a:pt x="192" y="235"/>
                    <a:pt x="191" y="236"/>
                    <a:pt x="192" y="237"/>
                  </a:cubicBezTo>
                  <a:cubicBezTo>
                    <a:pt x="194" y="230"/>
                    <a:pt x="201" y="230"/>
                    <a:pt x="204" y="226"/>
                  </a:cubicBezTo>
                  <a:cubicBezTo>
                    <a:pt x="204" y="228"/>
                    <a:pt x="204" y="228"/>
                    <a:pt x="204" y="228"/>
                  </a:cubicBezTo>
                  <a:cubicBezTo>
                    <a:pt x="212" y="226"/>
                    <a:pt x="203" y="223"/>
                    <a:pt x="210" y="221"/>
                  </a:cubicBezTo>
                  <a:cubicBezTo>
                    <a:pt x="209" y="222"/>
                    <a:pt x="210" y="222"/>
                    <a:pt x="210" y="223"/>
                  </a:cubicBezTo>
                  <a:cubicBezTo>
                    <a:pt x="214" y="216"/>
                    <a:pt x="225" y="212"/>
                    <a:pt x="230" y="208"/>
                  </a:cubicBezTo>
                  <a:cubicBezTo>
                    <a:pt x="230" y="209"/>
                    <a:pt x="230" y="209"/>
                    <a:pt x="230" y="209"/>
                  </a:cubicBezTo>
                  <a:cubicBezTo>
                    <a:pt x="236" y="207"/>
                    <a:pt x="244" y="194"/>
                    <a:pt x="248" y="202"/>
                  </a:cubicBezTo>
                  <a:cubicBezTo>
                    <a:pt x="246" y="200"/>
                    <a:pt x="251" y="197"/>
                    <a:pt x="243" y="195"/>
                  </a:cubicBezTo>
                  <a:cubicBezTo>
                    <a:pt x="242" y="199"/>
                    <a:pt x="230" y="194"/>
                    <a:pt x="233" y="200"/>
                  </a:cubicBezTo>
                  <a:cubicBezTo>
                    <a:pt x="227" y="198"/>
                    <a:pt x="217" y="195"/>
                    <a:pt x="212" y="196"/>
                  </a:cubicBezTo>
                  <a:cubicBezTo>
                    <a:pt x="215" y="195"/>
                    <a:pt x="209" y="191"/>
                    <a:pt x="215" y="19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212" y="187"/>
                    <a:pt x="215" y="189"/>
                    <a:pt x="214" y="187"/>
                  </a:cubicBezTo>
                  <a:cubicBezTo>
                    <a:pt x="211" y="187"/>
                    <a:pt x="203" y="188"/>
                    <a:pt x="201" y="186"/>
                  </a:cubicBezTo>
                  <a:cubicBezTo>
                    <a:pt x="196" y="188"/>
                    <a:pt x="189" y="192"/>
                    <a:pt x="181" y="188"/>
                  </a:cubicBezTo>
                  <a:cubicBezTo>
                    <a:pt x="185" y="188"/>
                    <a:pt x="181" y="183"/>
                    <a:pt x="184" y="183"/>
                  </a:cubicBezTo>
                  <a:cubicBezTo>
                    <a:pt x="181" y="179"/>
                    <a:pt x="170" y="193"/>
                    <a:pt x="172" y="172"/>
                  </a:cubicBezTo>
                  <a:cubicBezTo>
                    <a:pt x="175" y="170"/>
                    <a:pt x="175" y="174"/>
                    <a:pt x="178" y="170"/>
                  </a:cubicBezTo>
                  <a:cubicBezTo>
                    <a:pt x="177" y="170"/>
                    <a:pt x="178" y="168"/>
                    <a:pt x="179" y="166"/>
                  </a:cubicBezTo>
                  <a:cubicBezTo>
                    <a:pt x="180" y="165"/>
                    <a:pt x="190" y="159"/>
                    <a:pt x="193" y="162"/>
                  </a:cubicBezTo>
                  <a:cubicBezTo>
                    <a:pt x="195" y="163"/>
                    <a:pt x="189" y="165"/>
                    <a:pt x="192" y="165"/>
                  </a:cubicBezTo>
                  <a:cubicBezTo>
                    <a:pt x="197" y="163"/>
                    <a:pt x="197" y="162"/>
                    <a:pt x="202" y="160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6" y="160"/>
                    <a:pt x="212" y="156"/>
                    <a:pt x="208" y="155"/>
                  </a:cubicBezTo>
                  <a:cubicBezTo>
                    <a:pt x="205" y="155"/>
                    <a:pt x="209" y="157"/>
                    <a:pt x="205" y="157"/>
                  </a:cubicBezTo>
                  <a:cubicBezTo>
                    <a:pt x="207" y="154"/>
                    <a:pt x="213" y="152"/>
                    <a:pt x="219" y="151"/>
                  </a:cubicBezTo>
                  <a:cubicBezTo>
                    <a:pt x="217" y="152"/>
                    <a:pt x="217" y="153"/>
                    <a:pt x="217" y="154"/>
                  </a:cubicBezTo>
                  <a:cubicBezTo>
                    <a:pt x="224" y="149"/>
                    <a:pt x="231" y="148"/>
                    <a:pt x="239" y="145"/>
                  </a:cubicBezTo>
                  <a:cubicBezTo>
                    <a:pt x="239" y="143"/>
                    <a:pt x="236" y="149"/>
                    <a:pt x="235" y="148"/>
                  </a:cubicBezTo>
                  <a:cubicBezTo>
                    <a:pt x="245" y="150"/>
                    <a:pt x="256" y="143"/>
                    <a:pt x="264" y="146"/>
                  </a:cubicBezTo>
                  <a:cubicBezTo>
                    <a:pt x="263" y="146"/>
                    <a:pt x="263" y="143"/>
                    <a:pt x="263" y="144"/>
                  </a:cubicBezTo>
                  <a:cubicBezTo>
                    <a:pt x="268" y="144"/>
                    <a:pt x="268" y="147"/>
                    <a:pt x="271" y="145"/>
                  </a:cubicBezTo>
                  <a:cubicBezTo>
                    <a:pt x="272" y="147"/>
                    <a:pt x="275" y="144"/>
                    <a:pt x="278" y="144"/>
                  </a:cubicBezTo>
                  <a:cubicBezTo>
                    <a:pt x="280" y="142"/>
                    <a:pt x="279" y="144"/>
                    <a:pt x="276" y="145"/>
                  </a:cubicBezTo>
                  <a:cubicBezTo>
                    <a:pt x="280" y="143"/>
                    <a:pt x="298" y="139"/>
                    <a:pt x="307" y="139"/>
                  </a:cubicBezTo>
                  <a:cubicBezTo>
                    <a:pt x="306" y="138"/>
                    <a:pt x="308" y="137"/>
                    <a:pt x="309" y="136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3" y="129"/>
                    <a:pt x="301" y="179"/>
                    <a:pt x="306" y="158"/>
                  </a:cubicBezTo>
                  <a:cubicBezTo>
                    <a:pt x="306" y="158"/>
                    <a:pt x="306" y="158"/>
                    <a:pt x="306" y="158"/>
                  </a:cubicBezTo>
                  <a:cubicBezTo>
                    <a:pt x="306" y="158"/>
                    <a:pt x="306" y="158"/>
                    <a:pt x="306" y="158"/>
                  </a:cubicBezTo>
                  <a:cubicBezTo>
                    <a:pt x="306" y="158"/>
                    <a:pt x="306" y="158"/>
                    <a:pt x="306" y="158"/>
                  </a:cubicBezTo>
                  <a:cubicBezTo>
                    <a:pt x="306" y="158"/>
                    <a:pt x="306" y="158"/>
                    <a:pt x="306" y="158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4" y="158"/>
                    <a:pt x="304" y="158"/>
                    <a:pt x="304" y="158"/>
                  </a:cubicBezTo>
                  <a:cubicBezTo>
                    <a:pt x="307" y="156"/>
                    <a:pt x="307" y="156"/>
                    <a:pt x="307" y="156"/>
                  </a:cubicBezTo>
                  <a:cubicBezTo>
                    <a:pt x="306" y="154"/>
                    <a:pt x="301" y="153"/>
                    <a:pt x="302" y="151"/>
                  </a:cubicBezTo>
                  <a:cubicBezTo>
                    <a:pt x="300" y="152"/>
                    <a:pt x="303" y="153"/>
                    <a:pt x="307" y="154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8" y="158"/>
                    <a:pt x="316" y="123"/>
                    <a:pt x="313" y="138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2" y="138"/>
                    <a:pt x="312" y="138"/>
                    <a:pt x="312" y="138"/>
                  </a:cubicBezTo>
                  <a:cubicBezTo>
                    <a:pt x="310" y="139"/>
                    <a:pt x="310" y="139"/>
                    <a:pt x="310" y="139"/>
                  </a:cubicBezTo>
                  <a:cubicBezTo>
                    <a:pt x="309" y="140"/>
                    <a:pt x="309" y="140"/>
                    <a:pt x="310" y="139"/>
                  </a:cubicBezTo>
                  <a:cubicBezTo>
                    <a:pt x="311" y="139"/>
                    <a:pt x="311" y="139"/>
                    <a:pt x="312" y="139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1" y="146"/>
                    <a:pt x="316" y="122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5" y="154"/>
                    <a:pt x="304" y="154"/>
                    <a:pt x="305" y="153"/>
                  </a:cubicBezTo>
                  <a:cubicBezTo>
                    <a:pt x="302" y="152"/>
                    <a:pt x="298" y="152"/>
                    <a:pt x="296" y="148"/>
                  </a:cubicBezTo>
                  <a:cubicBezTo>
                    <a:pt x="296" y="149"/>
                    <a:pt x="300" y="147"/>
                    <a:pt x="297" y="145"/>
                  </a:cubicBezTo>
                  <a:cubicBezTo>
                    <a:pt x="291" y="144"/>
                    <a:pt x="295" y="146"/>
                    <a:pt x="290" y="146"/>
                  </a:cubicBezTo>
                  <a:cubicBezTo>
                    <a:pt x="287" y="146"/>
                    <a:pt x="287" y="146"/>
                    <a:pt x="287" y="146"/>
                  </a:cubicBezTo>
                  <a:cubicBezTo>
                    <a:pt x="286" y="149"/>
                    <a:pt x="282" y="145"/>
                    <a:pt x="283" y="148"/>
                  </a:cubicBezTo>
                  <a:cubicBezTo>
                    <a:pt x="283" y="146"/>
                    <a:pt x="275" y="148"/>
                    <a:pt x="276" y="144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74" y="141"/>
                    <a:pt x="272" y="144"/>
                    <a:pt x="270" y="146"/>
                  </a:cubicBezTo>
                  <a:cubicBezTo>
                    <a:pt x="269" y="145"/>
                    <a:pt x="269" y="145"/>
                    <a:pt x="269" y="144"/>
                  </a:cubicBezTo>
                  <a:cubicBezTo>
                    <a:pt x="268" y="149"/>
                    <a:pt x="262" y="144"/>
                    <a:pt x="259" y="148"/>
                  </a:cubicBezTo>
                  <a:cubicBezTo>
                    <a:pt x="253" y="146"/>
                    <a:pt x="244" y="149"/>
                    <a:pt x="241" y="146"/>
                  </a:cubicBezTo>
                  <a:cubicBezTo>
                    <a:pt x="236" y="148"/>
                    <a:pt x="232" y="150"/>
                    <a:pt x="227" y="149"/>
                  </a:cubicBezTo>
                  <a:cubicBezTo>
                    <a:pt x="228" y="149"/>
                    <a:pt x="229" y="148"/>
                    <a:pt x="230" y="147"/>
                  </a:cubicBezTo>
                  <a:cubicBezTo>
                    <a:pt x="226" y="146"/>
                    <a:pt x="225" y="147"/>
                    <a:pt x="222" y="148"/>
                  </a:cubicBezTo>
                  <a:cubicBezTo>
                    <a:pt x="223" y="148"/>
                    <a:pt x="215" y="146"/>
                    <a:pt x="211" y="145"/>
                  </a:cubicBezTo>
                  <a:cubicBezTo>
                    <a:pt x="206" y="147"/>
                    <a:pt x="208" y="149"/>
                    <a:pt x="208" y="151"/>
                  </a:cubicBezTo>
                  <a:cubicBezTo>
                    <a:pt x="203" y="147"/>
                    <a:pt x="194" y="154"/>
                    <a:pt x="188" y="150"/>
                  </a:cubicBezTo>
                  <a:cubicBezTo>
                    <a:pt x="190" y="150"/>
                    <a:pt x="195" y="148"/>
                    <a:pt x="191" y="146"/>
                  </a:cubicBezTo>
                  <a:cubicBezTo>
                    <a:pt x="187" y="142"/>
                    <a:pt x="182" y="151"/>
                    <a:pt x="175" y="148"/>
                  </a:cubicBezTo>
                  <a:cubicBezTo>
                    <a:pt x="177" y="152"/>
                    <a:pt x="177" y="152"/>
                    <a:pt x="177" y="152"/>
                  </a:cubicBezTo>
                  <a:cubicBezTo>
                    <a:pt x="173" y="149"/>
                    <a:pt x="165" y="153"/>
                    <a:pt x="166" y="149"/>
                  </a:cubicBezTo>
                  <a:cubicBezTo>
                    <a:pt x="163" y="150"/>
                    <a:pt x="157" y="146"/>
                    <a:pt x="157" y="150"/>
                  </a:cubicBezTo>
                  <a:cubicBezTo>
                    <a:pt x="151" y="148"/>
                    <a:pt x="144" y="144"/>
                    <a:pt x="136" y="141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30" y="152"/>
                    <a:pt x="125" y="114"/>
                    <a:pt x="125" y="118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30" y="115"/>
                    <a:pt x="133" y="113"/>
                    <a:pt x="135" y="113"/>
                  </a:cubicBezTo>
                  <a:cubicBezTo>
                    <a:pt x="137" y="111"/>
                    <a:pt x="141" y="109"/>
                    <a:pt x="139" y="108"/>
                  </a:cubicBezTo>
                  <a:cubicBezTo>
                    <a:pt x="135" y="108"/>
                    <a:pt x="136" y="112"/>
                    <a:pt x="134" y="111"/>
                  </a:cubicBezTo>
                  <a:cubicBezTo>
                    <a:pt x="136" y="110"/>
                    <a:pt x="135" y="109"/>
                    <a:pt x="135" y="109"/>
                  </a:cubicBezTo>
                  <a:cubicBezTo>
                    <a:pt x="140" y="107"/>
                    <a:pt x="143" y="106"/>
                    <a:pt x="141" y="111"/>
                  </a:cubicBezTo>
                  <a:cubicBezTo>
                    <a:pt x="150" y="108"/>
                    <a:pt x="146" y="100"/>
                    <a:pt x="158" y="98"/>
                  </a:cubicBezTo>
                  <a:cubicBezTo>
                    <a:pt x="158" y="99"/>
                    <a:pt x="159" y="100"/>
                    <a:pt x="162" y="98"/>
                  </a:cubicBezTo>
                  <a:cubicBezTo>
                    <a:pt x="167" y="94"/>
                    <a:pt x="167" y="94"/>
                    <a:pt x="167" y="94"/>
                  </a:cubicBezTo>
                  <a:cubicBezTo>
                    <a:pt x="174" y="93"/>
                    <a:pt x="171" y="97"/>
                    <a:pt x="172" y="99"/>
                  </a:cubicBezTo>
                  <a:cubicBezTo>
                    <a:pt x="176" y="98"/>
                    <a:pt x="180" y="97"/>
                    <a:pt x="181" y="95"/>
                  </a:cubicBezTo>
                  <a:cubicBezTo>
                    <a:pt x="186" y="97"/>
                    <a:pt x="186" y="97"/>
                    <a:pt x="186" y="97"/>
                  </a:cubicBezTo>
                  <a:cubicBezTo>
                    <a:pt x="182" y="96"/>
                    <a:pt x="188" y="95"/>
                    <a:pt x="190" y="94"/>
                  </a:cubicBezTo>
                  <a:cubicBezTo>
                    <a:pt x="188" y="95"/>
                    <a:pt x="188" y="95"/>
                    <a:pt x="188" y="95"/>
                  </a:cubicBezTo>
                  <a:cubicBezTo>
                    <a:pt x="189" y="96"/>
                    <a:pt x="193" y="95"/>
                    <a:pt x="195" y="94"/>
                  </a:cubicBezTo>
                  <a:cubicBezTo>
                    <a:pt x="194" y="92"/>
                    <a:pt x="190" y="93"/>
                    <a:pt x="188" y="92"/>
                  </a:cubicBezTo>
                  <a:cubicBezTo>
                    <a:pt x="189" y="91"/>
                    <a:pt x="192" y="91"/>
                    <a:pt x="194" y="89"/>
                  </a:cubicBezTo>
                  <a:cubicBezTo>
                    <a:pt x="194" y="92"/>
                    <a:pt x="199" y="89"/>
                    <a:pt x="202" y="89"/>
                  </a:cubicBezTo>
                  <a:cubicBezTo>
                    <a:pt x="205" y="89"/>
                    <a:pt x="205" y="86"/>
                    <a:pt x="206" y="86"/>
                  </a:cubicBezTo>
                  <a:cubicBezTo>
                    <a:pt x="206" y="87"/>
                    <a:pt x="211" y="85"/>
                    <a:pt x="209" y="87"/>
                  </a:cubicBezTo>
                  <a:cubicBezTo>
                    <a:pt x="208" y="88"/>
                    <a:pt x="206" y="87"/>
                    <a:pt x="205" y="88"/>
                  </a:cubicBezTo>
                  <a:cubicBezTo>
                    <a:pt x="207" y="89"/>
                    <a:pt x="208" y="91"/>
                    <a:pt x="212" y="88"/>
                  </a:cubicBezTo>
                  <a:cubicBezTo>
                    <a:pt x="215" y="86"/>
                    <a:pt x="210" y="83"/>
                    <a:pt x="216" y="84"/>
                  </a:cubicBezTo>
                  <a:cubicBezTo>
                    <a:pt x="215" y="85"/>
                    <a:pt x="215" y="86"/>
                    <a:pt x="214" y="87"/>
                  </a:cubicBezTo>
                  <a:cubicBezTo>
                    <a:pt x="220" y="87"/>
                    <a:pt x="220" y="87"/>
                    <a:pt x="220" y="87"/>
                  </a:cubicBezTo>
                  <a:cubicBezTo>
                    <a:pt x="220" y="85"/>
                    <a:pt x="220" y="85"/>
                    <a:pt x="220" y="85"/>
                  </a:cubicBezTo>
                  <a:cubicBezTo>
                    <a:pt x="220" y="85"/>
                    <a:pt x="220" y="86"/>
                    <a:pt x="220" y="86"/>
                  </a:cubicBezTo>
                  <a:cubicBezTo>
                    <a:pt x="222" y="83"/>
                    <a:pt x="229" y="83"/>
                    <a:pt x="230" y="80"/>
                  </a:cubicBezTo>
                  <a:cubicBezTo>
                    <a:pt x="233" y="79"/>
                    <a:pt x="236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42" y="82"/>
                    <a:pt x="247" y="80"/>
                    <a:pt x="249" y="78"/>
                  </a:cubicBezTo>
                  <a:cubicBezTo>
                    <a:pt x="249" y="79"/>
                    <a:pt x="249" y="79"/>
                    <a:pt x="249" y="79"/>
                  </a:cubicBezTo>
                  <a:cubicBezTo>
                    <a:pt x="251" y="78"/>
                    <a:pt x="255" y="77"/>
                    <a:pt x="258" y="76"/>
                  </a:cubicBezTo>
                  <a:cubicBezTo>
                    <a:pt x="262" y="77"/>
                    <a:pt x="261" y="85"/>
                    <a:pt x="265" y="81"/>
                  </a:cubicBezTo>
                  <a:cubicBezTo>
                    <a:pt x="270" y="80"/>
                    <a:pt x="272" y="75"/>
                    <a:pt x="269" y="73"/>
                  </a:cubicBezTo>
                  <a:cubicBezTo>
                    <a:pt x="278" y="73"/>
                    <a:pt x="287" y="68"/>
                    <a:pt x="294" y="70"/>
                  </a:cubicBezTo>
                  <a:cubicBezTo>
                    <a:pt x="295" y="68"/>
                    <a:pt x="294" y="68"/>
                    <a:pt x="297" y="67"/>
                  </a:cubicBezTo>
                  <a:cubicBezTo>
                    <a:pt x="305" y="64"/>
                    <a:pt x="305" y="64"/>
                    <a:pt x="305" y="64"/>
                  </a:cubicBezTo>
                  <a:cubicBezTo>
                    <a:pt x="309" y="63"/>
                    <a:pt x="309" y="63"/>
                    <a:pt x="309" y="63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56"/>
                    <a:pt x="311" y="117"/>
                    <a:pt x="311" y="91"/>
                  </a:cubicBezTo>
                  <a:cubicBezTo>
                    <a:pt x="311" y="91"/>
                    <a:pt x="311" y="91"/>
                    <a:pt x="311" y="91"/>
                  </a:cubicBezTo>
                  <a:cubicBezTo>
                    <a:pt x="311" y="91"/>
                    <a:pt x="311" y="91"/>
                    <a:pt x="311" y="91"/>
                  </a:cubicBezTo>
                  <a:cubicBezTo>
                    <a:pt x="310" y="91"/>
                    <a:pt x="310" y="91"/>
                    <a:pt x="310" y="91"/>
                  </a:cubicBezTo>
                  <a:cubicBezTo>
                    <a:pt x="305" y="89"/>
                    <a:pt x="300" y="88"/>
                    <a:pt x="297" y="84"/>
                  </a:cubicBezTo>
                  <a:cubicBezTo>
                    <a:pt x="300" y="84"/>
                    <a:pt x="297" y="81"/>
                    <a:pt x="298" y="80"/>
                  </a:cubicBezTo>
                  <a:cubicBezTo>
                    <a:pt x="295" y="81"/>
                    <a:pt x="295" y="77"/>
                    <a:pt x="293" y="81"/>
                  </a:cubicBezTo>
                  <a:cubicBezTo>
                    <a:pt x="293" y="83"/>
                    <a:pt x="293" y="84"/>
                    <a:pt x="295" y="85"/>
                  </a:cubicBezTo>
                  <a:cubicBezTo>
                    <a:pt x="289" y="85"/>
                    <a:pt x="279" y="85"/>
                    <a:pt x="275" y="82"/>
                  </a:cubicBezTo>
                  <a:cubicBezTo>
                    <a:pt x="277" y="83"/>
                    <a:pt x="276" y="83"/>
                    <a:pt x="274" y="84"/>
                  </a:cubicBezTo>
                  <a:cubicBezTo>
                    <a:pt x="275" y="81"/>
                    <a:pt x="269" y="80"/>
                    <a:pt x="266" y="81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61" y="82"/>
                    <a:pt x="261" y="86"/>
                    <a:pt x="257" y="84"/>
                  </a:cubicBezTo>
                  <a:cubicBezTo>
                    <a:pt x="256" y="82"/>
                    <a:pt x="256" y="82"/>
                    <a:pt x="256" y="82"/>
                  </a:cubicBezTo>
                  <a:cubicBezTo>
                    <a:pt x="252" y="84"/>
                    <a:pt x="246" y="87"/>
                    <a:pt x="241" y="86"/>
                  </a:cubicBezTo>
                  <a:cubicBezTo>
                    <a:pt x="237" y="83"/>
                    <a:pt x="237" y="83"/>
                    <a:pt x="237" y="83"/>
                  </a:cubicBezTo>
                  <a:cubicBezTo>
                    <a:pt x="235" y="84"/>
                    <a:pt x="232" y="86"/>
                    <a:pt x="236" y="86"/>
                  </a:cubicBezTo>
                  <a:cubicBezTo>
                    <a:pt x="228" y="85"/>
                    <a:pt x="223" y="86"/>
                    <a:pt x="220" y="83"/>
                  </a:cubicBezTo>
                  <a:cubicBezTo>
                    <a:pt x="207" y="91"/>
                    <a:pt x="186" y="94"/>
                    <a:pt x="168" y="94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4" y="90"/>
                    <a:pt x="166" y="95"/>
                    <a:pt x="163" y="94"/>
                  </a:cubicBezTo>
                  <a:cubicBezTo>
                    <a:pt x="165" y="92"/>
                    <a:pt x="160" y="90"/>
                    <a:pt x="163" y="88"/>
                  </a:cubicBezTo>
                  <a:cubicBezTo>
                    <a:pt x="157" y="86"/>
                    <a:pt x="155" y="90"/>
                    <a:pt x="150" y="91"/>
                  </a:cubicBezTo>
                  <a:cubicBezTo>
                    <a:pt x="149" y="93"/>
                    <a:pt x="154" y="90"/>
                    <a:pt x="153" y="92"/>
                  </a:cubicBezTo>
                  <a:cubicBezTo>
                    <a:pt x="152" y="93"/>
                    <a:pt x="143" y="90"/>
                    <a:pt x="141" y="93"/>
                  </a:cubicBezTo>
                  <a:cubicBezTo>
                    <a:pt x="140" y="91"/>
                    <a:pt x="142" y="89"/>
                    <a:pt x="143" y="88"/>
                  </a:cubicBezTo>
                  <a:cubicBezTo>
                    <a:pt x="138" y="89"/>
                    <a:pt x="138" y="89"/>
                    <a:pt x="138" y="89"/>
                  </a:cubicBezTo>
                  <a:cubicBezTo>
                    <a:pt x="134" y="85"/>
                    <a:pt x="151" y="84"/>
                    <a:pt x="146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0" y="75"/>
                    <a:pt x="153" y="76"/>
                    <a:pt x="144" y="74"/>
                  </a:cubicBezTo>
                  <a:cubicBezTo>
                    <a:pt x="141" y="75"/>
                    <a:pt x="141" y="75"/>
                    <a:pt x="141" y="75"/>
                  </a:cubicBezTo>
                  <a:cubicBezTo>
                    <a:pt x="137" y="68"/>
                    <a:pt x="140" y="71"/>
                    <a:pt x="139" y="69"/>
                  </a:cubicBezTo>
                  <a:cubicBezTo>
                    <a:pt x="138" y="67"/>
                    <a:pt x="137" y="66"/>
                    <a:pt x="135" y="67"/>
                  </a:cubicBezTo>
                  <a:cubicBezTo>
                    <a:pt x="142" y="60"/>
                    <a:pt x="134" y="56"/>
                    <a:pt x="145" y="51"/>
                  </a:cubicBezTo>
                  <a:cubicBezTo>
                    <a:pt x="148" y="52"/>
                    <a:pt x="136" y="56"/>
                    <a:pt x="140" y="58"/>
                  </a:cubicBezTo>
                  <a:cubicBezTo>
                    <a:pt x="146" y="57"/>
                    <a:pt x="149" y="52"/>
                    <a:pt x="153" y="51"/>
                  </a:cubicBezTo>
                  <a:cubicBezTo>
                    <a:pt x="148" y="51"/>
                    <a:pt x="151" y="47"/>
                    <a:pt x="154" y="45"/>
                  </a:cubicBezTo>
                  <a:cubicBezTo>
                    <a:pt x="159" y="45"/>
                    <a:pt x="152" y="49"/>
                    <a:pt x="158" y="48"/>
                  </a:cubicBezTo>
                  <a:cubicBezTo>
                    <a:pt x="159" y="45"/>
                    <a:pt x="165" y="42"/>
                    <a:pt x="159" y="43"/>
                  </a:cubicBezTo>
                  <a:cubicBezTo>
                    <a:pt x="161" y="38"/>
                    <a:pt x="165" y="42"/>
                    <a:pt x="168" y="38"/>
                  </a:cubicBezTo>
                  <a:cubicBezTo>
                    <a:pt x="170" y="41"/>
                    <a:pt x="164" y="46"/>
                    <a:pt x="170" y="46"/>
                  </a:cubicBezTo>
                  <a:cubicBezTo>
                    <a:pt x="168" y="44"/>
                    <a:pt x="179" y="40"/>
                    <a:pt x="174" y="37"/>
                  </a:cubicBezTo>
                  <a:cubicBezTo>
                    <a:pt x="177" y="37"/>
                    <a:pt x="177" y="39"/>
                    <a:pt x="176" y="42"/>
                  </a:cubicBezTo>
                  <a:cubicBezTo>
                    <a:pt x="180" y="43"/>
                    <a:pt x="184" y="35"/>
                    <a:pt x="186" y="40"/>
                  </a:cubicBezTo>
                  <a:cubicBezTo>
                    <a:pt x="187" y="37"/>
                    <a:pt x="187" y="37"/>
                    <a:pt x="187" y="37"/>
                  </a:cubicBezTo>
                  <a:cubicBezTo>
                    <a:pt x="188" y="37"/>
                    <a:pt x="190" y="38"/>
                    <a:pt x="192" y="39"/>
                  </a:cubicBezTo>
                  <a:cubicBezTo>
                    <a:pt x="196" y="38"/>
                    <a:pt x="202" y="33"/>
                    <a:pt x="203" y="37"/>
                  </a:cubicBezTo>
                  <a:cubicBezTo>
                    <a:pt x="204" y="37"/>
                    <a:pt x="212" y="35"/>
                    <a:pt x="208" y="33"/>
                  </a:cubicBezTo>
                  <a:cubicBezTo>
                    <a:pt x="203" y="32"/>
                    <a:pt x="203" y="36"/>
                    <a:pt x="200" y="33"/>
                  </a:cubicBezTo>
                  <a:cubicBezTo>
                    <a:pt x="204" y="35"/>
                    <a:pt x="206" y="31"/>
                    <a:pt x="209" y="29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1" y="30"/>
                    <a:pt x="215" y="29"/>
                    <a:pt x="216" y="27"/>
                  </a:cubicBezTo>
                  <a:cubicBezTo>
                    <a:pt x="215" y="29"/>
                    <a:pt x="215" y="30"/>
                    <a:pt x="217" y="30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24" y="25"/>
                    <a:pt x="220" y="31"/>
                    <a:pt x="227" y="29"/>
                  </a:cubicBezTo>
                  <a:cubicBezTo>
                    <a:pt x="222" y="32"/>
                    <a:pt x="222" y="32"/>
                    <a:pt x="222" y="32"/>
                  </a:cubicBezTo>
                  <a:cubicBezTo>
                    <a:pt x="223" y="32"/>
                    <a:pt x="226" y="34"/>
                    <a:pt x="229" y="32"/>
                  </a:cubicBezTo>
                  <a:cubicBezTo>
                    <a:pt x="229" y="30"/>
                    <a:pt x="231" y="27"/>
                    <a:pt x="232" y="25"/>
                  </a:cubicBezTo>
                  <a:cubicBezTo>
                    <a:pt x="235" y="23"/>
                    <a:pt x="234" y="27"/>
                    <a:pt x="237" y="24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2" y="29"/>
                    <a:pt x="237" y="31"/>
                    <a:pt x="241" y="30"/>
                  </a:cubicBezTo>
                  <a:cubicBezTo>
                    <a:pt x="244" y="29"/>
                    <a:pt x="248" y="25"/>
                    <a:pt x="243" y="24"/>
                  </a:cubicBezTo>
                  <a:cubicBezTo>
                    <a:pt x="246" y="24"/>
                    <a:pt x="249" y="25"/>
                    <a:pt x="248" y="27"/>
                  </a:cubicBezTo>
                  <a:cubicBezTo>
                    <a:pt x="253" y="25"/>
                    <a:pt x="247" y="24"/>
                    <a:pt x="251" y="22"/>
                  </a:cubicBezTo>
                  <a:cubicBezTo>
                    <a:pt x="253" y="23"/>
                    <a:pt x="259" y="24"/>
                    <a:pt x="263" y="26"/>
                  </a:cubicBezTo>
                  <a:cubicBezTo>
                    <a:pt x="259" y="31"/>
                    <a:pt x="259" y="31"/>
                    <a:pt x="259" y="31"/>
                  </a:cubicBezTo>
                  <a:cubicBezTo>
                    <a:pt x="262" y="30"/>
                    <a:pt x="262" y="30"/>
                    <a:pt x="262" y="30"/>
                  </a:cubicBezTo>
                  <a:cubicBezTo>
                    <a:pt x="259" y="34"/>
                    <a:pt x="265" y="32"/>
                    <a:pt x="263" y="36"/>
                  </a:cubicBezTo>
                  <a:cubicBezTo>
                    <a:pt x="265" y="36"/>
                    <a:pt x="268" y="34"/>
                    <a:pt x="270" y="33"/>
                  </a:cubicBezTo>
                  <a:cubicBezTo>
                    <a:pt x="263" y="29"/>
                    <a:pt x="276" y="24"/>
                    <a:pt x="273" y="20"/>
                  </a:cubicBezTo>
                  <a:cubicBezTo>
                    <a:pt x="281" y="17"/>
                    <a:pt x="281" y="31"/>
                    <a:pt x="288" y="21"/>
                  </a:cubicBezTo>
                  <a:cubicBezTo>
                    <a:pt x="286" y="20"/>
                    <a:pt x="290" y="16"/>
                    <a:pt x="285" y="18"/>
                  </a:cubicBezTo>
                  <a:cubicBezTo>
                    <a:pt x="290" y="18"/>
                    <a:pt x="287" y="13"/>
                    <a:pt x="294" y="14"/>
                  </a:cubicBezTo>
                  <a:cubicBezTo>
                    <a:pt x="290" y="16"/>
                    <a:pt x="300" y="17"/>
                    <a:pt x="294" y="22"/>
                  </a:cubicBezTo>
                  <a:cubicBezTo>
                    <a:pt x="294" y="20"/>
                    <a:pt x="290" y="21"/>
                    <a:pt x="289" y="22"/>
                  </a:cubicBezTo>
                  <a:cubicBezTo>
                    <a:pt x="292" y="23"/>
                    <a:pt x="290" y="27"/>
                    <a:pt x="295" y="26"/>
                  </a:cubicBezTo>
                  <a:cubicBezTo>
                    <a:pt x="298" y="25"/>
                    <a:pt x="303" y="23"/>
                    <a:pt x="302" y="21"/>
                  </a:cubicBezTo>
                  <a:cubicBezTo>
                    <a:pt x="301" y="18"/>
                    <a:pt x="297" y="23"/>
                    <a:pt x="298" y="19"/>
                  </a:cubicBezTo>
                  <a:cubicBezTo>
                    <a:pt x="304" y="16"/>
                    <a:pt x="306" y="20"/>
                    <a:pt x="308" y="15"/>
                  </a:cubicBezTo>
                  <a:cubicBezTo>
                    <a:pt x="304" y="16"/>
                    <a:pt x="302" y="14"/>
                    <a:pt x="302" y="12"/>
                  </a:cubicBezTo>
                  <a:cubicBezTo>
                    <a:pt x="306" y="9"/>
                    <a:pt x="306" y="9"/>
                    <a:pt x="306" y="9"/>
                  </a:cubicBezTo>
                  <a:cubicBezTo>
                    <a:pt x="306" y="11"/>
                    <a:pt x="306" y="11"/>
                    <a:pt x="306" y="11"/>
                  </a:cubicBezTo>
                  <a:cubicBezTo>
                    <a:pt x="313" y="11"/>
                    <a:pt x="307" y="7"/>
                    <a:pt x="314" y="6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18" y="12"/>
                    <a:pt x="308" y="10"/>
                    <a:pt x="310" y="15"/>
                  </a:cubicBezTo>
                  <a:cubicBezTo>
                    <a:pt x="315" y="14"/>
                    <a:pt x="316" y="11"/>
                    <a:pt x="321" y="11"/>
                  </a:cubicBezTo>
                  <a:cubicBezTo>
                    <a:pt x="318" y="13"/>
                    <a:pt x="318" y="13"/>
                    <a:pt x="318" y="13"/>
                  </a:cubicBezTo>
                  <a:cubicBezTo>
                    <a:pt x="320" y="12"/>
                    <a:pt x="323" y="18"/>
                    <a:pt x="329" y="13"/>
                  </a:cubicBezTo>
                  <a:cubicBezTo>
                    <a:pt x="332" y="10"/>
                    <a:pt x="329" y="11"/>
                    <a:pt x="329" y="9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0"/>
                    <a:pt x="327" y="68"/>
                    <a:pt x="330" y="39"/>
                  </a:cubicBezTo>
                  <a:cubicBezTo>
                    <a:pt x="330" y="39"/>
                    <a:pt x="330" y="39"/>
                    <a:pt x="330" y="39"/>
                  </a:cubicBezTo>
                  <a:cubicBezTo>
                    <a:pt x="330" y="39"/>
                    <a:pt x="330" y="39"/>
                    <a:pt x="330" y="39"/>
                  </a:cubicBezTo>
                  <a:cubicBezTo>
                    <a:pt x="330" y="39"/>
                    <a:pt x="330" y="39"/>
                    <a:pt x="330" y="39"/>
                  </a:cubicBezTo>
                  <a:cubicBezTo>
                    <a:pt x="329" y="39"/>
                    <a:pt x="329" y="39"/>
                    <a:pt x="329" y="39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5" y="39"/>
                    <a:pt x="324" y="39"/>
                    <a:pt x="322" y="38"/>
                  </a:cubicBezTo>
                  <a:cubicBezTo>
                    <a:pt x="324" y="35"/>
                    <a:pt x="316" y="35"/>
                    <a:pt x="321" y="33"/>
                  </a:cubicBezTo>
                  <a:cubicBezTo>
                    <a:pt x="322" y="35"/>
                    <a:pt x="324" y="36"/>
                    <a:pt x="327" y="37"/>
                  </a:cubicBezTo>
                  <a:cubicBezTo>
                    <a:pt x="331" y="38"/>
                    <a:pt x="331" y="38"/>
                    <a:pt x="331" y="38"/>
                  </a:cubicBezTo>
                  <a:cubicBezTo>
                    <a:pt x="331" y="38"/>
                    <a:pt x="331" y="38"/>
                    <a:pt x="331" y="38"/>
                  </a:cubicBezTo>
                  <a:cubicBezTo>
                    <a:pt x="331" y="38"/>
                    <a:pt x="331" y="38"/>
                    <a:pt x="331" y="38"/>
                  </a:cubicBezTo>
                  <a:cubicBezTo>
                    <a:pt x="333" y="24"/>
                    <a:pt x="328" y="67"/>
                    <a:pt x="334" y="8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3" y="9"/>
                    <a:pt x="333" y="9"/>
                    <a:pt x="333" y="9"/>
                  </a:cubicBezTo>
                  <a:cubicBezTo>
                    <a:pt x="333" y="10"/>
                    <a:pt x="333" y="10"/>
                    <a:pt x="333" y="10"/>
                  </a:cubicBezTo>
                  <a:cubicBezTo>
                    <a:pt x="332" y="11"/>
                    <a:pt x="332" y="11"/>
                    <a:pt x="332" y="11"/>
                  </a:cubicBezTo>
                  <a:cubicBezTo>
                    <a:pt x="336" y="15"/>
                    <a:pt x="325" y="12"/>
                    <a:pt x="325" y="17"/>
                  </a:cubicBezTo>
                  <a:cubicBezTo>
                    <a:pt x="331" y="15"/>
                    <a:pt x="333" y="20"/>
                    <a:pt x="334" y="22"/>
                  </a:cubicBezTo>
                  <a:cubicBezTo>
                    <a:pt x="336" y="25"/>
                    <a:pt x="339" y="12"/>
                    <a:pt x="337" y="27"/>
                  </a:cubicBezTo>
                  <a:cubicBezTo>
                    <a:pt x="336" y="23"/>
                    <a:pt x="335" y="42"/>
                    <a:pt x="337" y="17"/>
                  </a:cubicBezTo>
                  <a:cubicBezTo>
                    <a:pt x="336" y="16"/>
                    <a:pt x="336" y="16"/>
                    <a:pt x="335" y="15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7" y="11"/>
                    <a:pt x="333" y="48"/>
                    <a:pt x="335" y="32"/>
                  </a:cubicBezTo>
                  <a:cubicBezTo>
                    <a:pt x="335" y="32"/>
                    <a:pt x="335" y="32"/>
                    <a:pt x="335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3" y="32"/>
                    <a:pt x="333" y="32"/>
                    <a:pt x="333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24" y="29"/>
                    <a:pt x="322" y="29"/>
                    <a:pt x="320" y="30"/>
                  </a:cubicBezTo>
                  <a:cubicBezTo>
                    <a:pt x="318" y="28"/>
                    <a:pt x="320" y="25"/>
                    <a:pt x="322" y="26"/>
                  </a:cubicBezTo>
                  <a:cubicBezTo>
                    <a:pt x="314" y="24"/>
                    <a:pt x="306" y="23"/>
                    <a:pt x="298" y="21"/>
                  </a:cubicBezTo>
                  <a:cubicBezTo>
                    <a:pt x="303" y="25"/>
                    <a:pt x="289" y="21"/>
                    <a:pt x="292" y="25"/>
                  </a:cubicBezTo>
                  <a:cubicBezTo>
                    <a:pt x="296" y="26"/>
                    <a:pt x="300" y="30"/>
                    <a:pt x="297" y="31"/>
                  </a:cubicBezTo>
                  <a:cubicBezTo>
                    <a:pt x="295" y="31"/>
                    <a:pt x="297" y="30"/>
                    <a:pt x="296" y="29"/>
                  </a:cubicBezTo>
                  <a:cubicBezTo>
                    <a:pt x="293" y="31"/>
                    <a:pt x="291" y="24"/>
                    <a:pt x="288" y="28"/>
                  </a:cubicBezTo>
                  <a:cubicBezTo>
                    <a:pt x="296" y="27"/>
                    <a:pt x="290" y="23"/>
                    <a:pt x="291" y="19"/>
                  </a:cubicBezTo>
                  <a:cubicBezTo>
                    <a:pt x="286" y="21"/>
                    <a:pt x="292" y="17"/>
                    <a:pt x="286" y="16"/>
                  </a:cubicBezTo>
                  <a:cubicBezTo>
                    <a:pt x="280" y="18"/>
                    <a:pt x="274" y="19"/>
                    <a:pt x="267" y="20"/>
                  </a:cubicBezTo>
                  <a:cubicBezTo>
                    <a:pt x="259" y="17"/>
                    <a:pt x="247" y="21"/>
                    <a:pt x="240" y="22"/>
                  </a:cubicBezTo>
                  <a:cubicBezTo>
                    <a:pt x="236" y="20"/>
                    <a:pt x="239" y="16"/>
                    <a:pt x="234" y="16"/>
                  </a:cubicBezTo>
                  <a:cubicBezTo>
                    <a:pt x="230" y="16"/>
                    <a:pt x="238" y="20"/>
                    <a:pt x="231" y="19"/>
                  </a:cubicBezTo>
                  <a:cubicBezTo>
                    <a:pt x="232" y="18"/>
                    <a:pt x="232" y="18"/>
                    <a:pt x="232" y="18"/>
                  </a:cubicBezTo>
                  <a:cubicBezTo>
                    <a:pt x="230" y="19"/>
                    <a:pt x="218" y="16"/>
                    <a:pt x="217" y="2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7" y="17"/>
                    <a:pt x="216" y="18"/>
                    <a:pt x="215" y="19"/>
                  </a:cubicBezTo>
                  <a:cubicBezTo>
                    <a:pt x="215" y="18"/>
                    <a:pt x="213" y="16"/>
                    <a:pt x="215" y="15"/>
                  </a:cubicBezTo>
                  <a:cubicBezTo>
                    <a:pt x="211" y="13"/>
                    <a:pt x="206" y="17"/>
                    <a:pt x="202" y="17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197" y="22"/>
                    <a:pt x="191" y="20"/>
                    <a:pt x="183" y="22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80" y="19"/>
                    <a:pt x="175" y="18"/>
                    <a:pt x="173" y="20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8" y="14"/>
                    <a:pt x="181" y="16"/>
                    <a:pt x="184" y="19"/>
                  </a:cubicBezTo>
                  <a:cubicBezTo>
                    <a:pt x="186" y="20"/>
                    <a:pt x="193" y="19"/>
                    <a:pt x="194" y="17"/>
                  </a:cubicBezTo>
                  <a:cubicBezTo>
                    <a:pt x="191" y="17"/>
                    <a:pt x="191" y="17"/>
                    <a:pt x="189" y="18"/>
                  </a:cubicBezTo>
                  <a:cubicBezTo>
                    <a:pt x="187" y="15"/>
                    <a:pt x="192" y="15"/>
                    <a:pt x="194" y="12"/>
                  </a:cubicBezTo>
                  <a:cubicBezTo>
                    <a:pt x="192" y="12"/>
                    <a:pt x="190" y="12"/>
                    <a:pt x="190" y="13"/>
                  </a:cubicBezTo>
                  <a:cubicBezTo>
                    <a:pt x="192" y="11"/>
                    <a:pt x="195" y="10"/>
                    <a:pt x="200" y="10"/>
                  </a:cubicBezTo>
                  <a:cubicBezTo>
                    <a:pt x="197" y="11"/>
                    <a:pt x="202" y="11"/>
                    <a:pt x="201" y="13"/>
                  </a:cubicBezTo>
                  <a:cubicBezTo>
                    <a:pt x="201" y="10"/>
                    <a:pt x="206" y="8"/>
                    <a:pt x="212" y="8"/>
                  </a:cubicBezTo>
                  <a:cubicBezTo>
                    <a:pt x="216" y="11"/>
                    <a:pt x="222" y="5"/>
                    <a:pt x="229" y="5"/>
                  </a:cubicBezTo>
                  <a:cubicBezTo>
                    <a:pt x="227" y="9"/>
                    <a:pt x="224" y="11"/>
                    <a:pt x="220" y="13"/>
                  </a:cubicBezTo>
                  <a:cubicBezTo>
                    <a:pt x="224" y="14"/>
                    <a:pt x="224" y="13"/>
                    <a:pt x="229" y="14"/>
                  </a:cubicBezTo>
                  <a:cubicBezTo>
                    <a:pt x="231" y="11"/>
                    <a:pt x="232" y="8"/>
                    <a:pt x="237" y="6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43" y="6"/>
                    <a:pt x="243" y="3"/>
                    <a:pt x="249" y="3"/>
                  </a:cubicBezTo>
                  <a:cubicBezTo>
                    <a:pt x="261" y="4"/>
                    <a:pt x="272" y="3"/>
                    <a:pt x="281" y="4"/>
                  </a:cubicBezTo>
                  <a:cubicBezTo>
                    <a:pt x="281" y="6"/>
                    <a:pt x="281" y="6"/>
                    <a:pt x="281" y="6"/>
                  </a:cubicBezTo>
                  <a:cubicBezTo>
                    <a:pt x="286" y="2"/>
                    <a:pt x="298" y="5"/>
                    <a:pt x="304" y="4"/>
                  </a:cubicBezTo>
                  <a:cubicBezTo>
                    <a:pt x="315" y="8"/>
                    <a:pt x="330" y="7"/>
                    <a:pt x="334" y="14"/>
                  </a:cubicBezTo>
                  <a:cubicBezTo>
                    <a:pt x="342" y="16"/>
                    <a:pt x="342" y="16"/>
                    <a:pt x="342" y="16"/>
                  </a:cubicBezTo>
                  <a:cubicBezTo>
                    <a:pt x="343" y="17"/>
                    <a:pt x="343" y="17"/>
                    <a:pt x="343" y="17"/>
                  </a:cubicBezTo>
                  <a:cubicBezTo>
                    <a:pt x="343" y="17"/>
                    <a:pt x="343" y="17"/>
                    <a:pt x="343" y="17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5" y="5"/>
                    <a:pt x="342" y="34"/>
                    <a:pt x="342" y="31"/>
                  </a:cubicBezTo>
                  <a:cubicBezTo>
                    <a:pt x="342" y="31"/>
                    <a:pt x="342" y="31"/>
                    <a:pt x="342" y="31"/>
                  </a:cubicBezTo>
                  <a:cubicBezTo>
                    <a:pt x="341" y="31"/>
                    <a:pt x="341" y="31"/>
                    <a:pt x="341" y="31"/>
                  </a:cubicBezTo>
                  <a:cubicBezTo>
                    <a:pt x="341" y="31"/>
                    <a:pt x="341" y="31"/>
                    <a:pt x="341" y="31"/>
                  </a:cubicBezTo>
                  <a:cubicBezTo>
                    <a:pt x="337" y="33"/>
                    <a:pt x="337" y="33"/>
                    <a:pt x="337" y="33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16" y="40"/>
                    <a:pt x="307" y="44"/>
                    <a:pt x="297" y="45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6" y="44"/>
                    <a:pt x="297" y="40"/>
                    <a:pt x="293" y="41"/>
                  </a:cubicBezTo>
                  <a:cubicBezTo>
                    <a:pt x="298" y="43"/>
                    <a:pt x="289" y="45"/>
                    <a:pt x="287" y="48"/>
                  </a:cubicBezTo>
                  <a:cubicBezTo>
                    <a:pt x="278" y="47"/>
                    <a:pt x="267" y="52"/>
                    <a:pt x="260" y="56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2" y="59"/>
                    <a:pt x="242" y="57"/>
                    <a:pt x="232" y="58"/>
                  </a:cubicBezTo>
                  <a:cubicBezTo>
                    <a:pt x="231" y="57"/>
                    <a:pt x="229" y="55"/>
                    <a:pt x="226" y="56"/>
                  </a:cubicBezTo>
                  <a:cubicBezTo>
                    <a:pt x="221" y="61"/>
                    <a:pt x="219" y="61"/>
                    <a:pt x="211" y="65"/>
                  </a:cubicBezTo>
                  <a:cubicBezTo>
                    <a:pt x="206" y="66"/>
                    <a:pt x="197" y="67"/>
                    <a:pt x="191" y="66"/>
                  </a:cubicBezTo>
                  <a:cubicBezTo>
                    <a:pt x="181" y="71"/>
                    <a:pt x="171" y="74"/>
                    <a:pt x="161" y="77"/>
                  </a:cubicBezTo>
                  <a:cubicBezTo>
                    <a:pt x="157" y="78"/>
                    <a:pt x="154" y="80"/>
                    <a:pt x="153" y="81"/>
                  </a:cubicBezTo>
                  <a:cubicBezTo>
                    <a:pt x="152" y="82"/>
                    <a:pt x="152" y="82"/>
                    <a:pt x="152" y="82"/>
                  </a:cubicBezTo>
                  <a:cubicBezTo>
                    <a:pt x="152" y="82"/>
                    <a:pt x="152" y="82"/>
                    <a:pt x="152" y="82"/>
                  </a:cubicBezTo>
                  <a:cubicBezTo>
                    <a:pt x="154" y="87"/>
                    <a:pt x="136" y="38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58" y="61"/>
                    <a:pt x="158" y="61"/>
                    <a:pt x="158" y="61"/>
                  </a:cubicBezTo>
                  <a:cubicBezTo>
                    <a:pt x="178" y="57"/>
                    <a:pt x="203" y="59"/>
                    <a:pt x="222" y="54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6" y="60"/>
                    <a:pt x="234" y="56"/>
                    <a:pt x="232" y="53"/>
                  </a:cubicBezTo>
                  <a:cubicBezTo>
                    <a:pt x="238" y="54"/>
                    <a:pt x="247" y="50"/>
                    <a:pt x="251" y="53"/>
                  </a:cubicBezTo>
                  <a:cubicBezTo>
                    <a:pt x="257" y="54"/>
                    <a:pt x="258" y="51"/>
                    <a:pt x="264" y="50"/>
                  </a:cubicBezTo>
                  <a:cubicBezTo>
                    <a:pt x="277" y="51"/>
                    <a:pt x="281" y="52"/>
                    <a:pt x="294" y="52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90" y="53"/>
                    <a:pt x="289" y="54"/>
                    <a:pt x="292" y="55"/>
                  </a:cubicBezTo>
                  <a:cubicBezTo>
                    <a:pt x="297" y="54"/>
                    <a:pt x="309" y="60"/>
                    <a:pt x="306" y="53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22" y="59"/>
                    <a:pt x="322" y="59"/>
                    <a:pt x="322" y="59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5" y="53"/>
                    <a:pt x="323" y="123"/>
                    <a:pt x="324" y="93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2" y="94"/>
                    <a:pt x="322" y="94"/>
                    <a:pt x="322" y="94"/>
                  </a:cubicBezTo>
                  <a:cubicBezTo>
                    <a:pt x="315" y="97"/>
                    <a:pt x="307" y="99"/>
                    <a:pt x="301" y="99"/>
                  </a:cubicBezTo>
                  <a:cubicBezTo>
                    <a:pt x="302" y="100"/>
                    <a:pt x="299" y="101"/>
                    <a:pt x="298" y="103"/>
                  </a:cubicBezTo>
                  <a:cubicBezTo>
                    <a:pt x="287" y="105"/>
                    <a:pt x="275" y="104"/>
                    <a:pt x="267" y="108"/>
                  </a:cubicBezTo>
                  <a:cubicBezTo>
                    <a:pt x="265" y="108"/>
                    <a:pt x="269" y="105"/>
                    <a:pt x="265" y="106"/>
                  </a:cubicBezTo>
                  <a:cubicBezTo>
                    <a:pt x="263" y="107"/>
                    <a:pt x="265" y="108"/>
                    <a:pt x="262" y="109"/>
                  </a:cubicBezTo>
                  <a:cubicBezTo>
                    <a:pt x="246" y="114"/>
                    <a:pt x="228" y="112"/>
                    <a:pt x="214" y="116"/>
                  </a:cubicBezTo>
                  <a:cubicBezTo>
                    <a:pt x="201" y="120"/>
                    <a:pt x="186" y="124"/>
                    <a:pt x="174" y="127"/>
                  </a:cubicBezTo>
                  <a:cubicBezTo>
                    <a:pt x="168" y="128"/>
                    <a:pt x="163" y="130"/>
                    <a:pt x="158" y="132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1" y="143"/>
                    <a:pt x="144" y="87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8" y="111"/>
                    <a:pt x="148" y="111"/>
                    <a:pt x="148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5" y="110"/>
                    <a:pt x="159" y="123"/>
                    <a:pt x="167" y="117"/>
                  </a:cubicBezTo>
                  <a:cubicBezTo>
                    <a:pt x="168" y="118"/>
                    <a:pt x="173" y="118"/>
                    <a:pt x="172" y="120"/>
                  </a:cubicBezTo>
                  <a:cubicBezTo>
                    <a:pt x="177" y="119"/>
                    <a:pt x="189" y="124"/>
                    <a:pt x="198" y="120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06" y="123"/>
                    <a:pt x="215" y="118"/>
                    <a:pt x="225" y="120"/>
                  </a:cubicBezTo>
                  <a:cubicBezTo>
                    <a:pt x="224" y="120"/>
                    <a:pt x="222" y="121"/>
                    <a:pt x="222" y="122"/>
                  </a:cubicBezTo>
                  <a:cubicBezTo>
                    <a:pt x="226" y="124"/>
                    <a:pt x="232" y="117"/>
                    <a:pt x="234" y="122"/>
                  </a:cubicBezTo>
                  <a:cubicBezTo>
                    <a:pt x="237" y="121"/>
                    <a:pt x="236" y="119"/>
                    <a:pt x="234" y="119"/>
                  </a:cubicBezTo>
                  <a:cubicBezTo>
                    <a:pt x="258" y="120"/>
                    <a:pt x="286" y="111"/>
                    <a:pt x="318" y="127"/>
                  </a:cubicBezTo>
                  <a:cubicBezTo>
                    <a:pt x="328" y="135"/>
                    <a:pt x="326" y="136"/>
                    <a:pt x="325" y="137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25" y="138"/>
                    <a:pt x="325" y="138"/>
                    <a:pt x="325" y="138"/>
                  </a:cubicBezTo>
                  <a:cubicBezTo>
                    <a:pt x="325" y="138"/>
                    <a:pt x="325" y="138"/>
                    <a:pt x="325" y="138"/>
                  </a:cubicBezTo>
                  <a:cubicBezTo>
                    <a:pt x="325" y="138"/>
                    <a:pt x="325" y="138"/>
                    <a:pt x="325" y="138"/>
                  </a:cubicBezTo>
                  <a:cubicBezTo>
                    <a:pt x="325" y="138"/>
                    <a:pt x="325" y="138"/>
                    <a:pt x="325" y="138"/>
                  </a:cubicBezTo>
                  <a:cubicBezTo>
                    <a:pt x="329" y="120"/>
                    <a:pt x="319" y="164"/>
                    <a:pt x="320" y="159"/>
                  </a:cubicBezTo>
                  <a:cubicBezTo>
                    <a:pt x="320" y="159"/>
                    <a:pt x="320" y="159"/>
                    <a:pt x="320" y="159"/>
                  </a:cubicBezTo>
                  <a:cubicBezTo>
                    <a:pt x="320" y="159"/>
                    <a:pt x="320" y="159"/>
                    <a:pt x="320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18" y="160"/>
                    <a:pt x="318" y="160"/>
                    <a:pt x="318" y="160"/>
                  </a:cubicBezTo>
                  <a:cubicBezTo>
                    <a:pt x="317" y="161"/>
                    <a:pt x="316" y="161"/>
                    <a:pt x="314" y="162"/>
                  </a:cubicBezTo>
                  <a:cubicBezTo>
                    <a:pt x="313" y="162"/>
                    <a:pt x="314" y="164"/>
                    <a:pt x="313" y="163"/>
                  </a:cubicBezTo>
                  <a:cubicBezTo>
                    <a:pt x="308" y="166"/>
                    <a:pt x="303" y="160"/>
                    <a:pt x="299" y="163"/>
                  </a:cubicBezTo>
                  <a:cubicBezTo>
                    <a:pt x="302" y="166"/>
                    <a:pt x="297" y="165"/>
                    <a:pt x="297" y="167"/>
                  </a:cubicBezTo>
                  <a:cubicBezTo>
                    <a:pt x="286" y="167"/>
                    <a:pt x="283" y="164"/>
                    <a:pt x="275" y="167"/>
                  </a:cubicBezTo>
                  <a:cubicBezTo>
                    <a:pt x="275" y="165"/>
                    <a:pt x="275" y="165"/>
                    <a:pt x="275" y="165"/>
                  </a:cubicBezTo>
                  <a:cubicBezTo>
                    <a:pt x="265" y="171"/>
                    <a:pt x="254" y="169"/>
                    <a:pt x="246" y="176"/>
                  </a:cubicBezTo>
                  <a:cubicBezTo>
                    <a:pt x="233" y="177"/>
                    <a:pt x="220" y="179"/>
                    <a:pt x="209" y="182"/>
                  </a:cubicBezTo>
                  <a:cubicBezTo>
                    <a:pt x="205" y="185"/>
                    <a:pt x="199" y="186"/>
                    <a:pt x="196" y="189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99"/>
                    <a:pt x="190" y="138"/>
                    <a:pt x="191" y="164"/>
                  </a:cubicBezTo>
                  <a:cubicBezTo>
                    <a:pt x="191" y="164"/>
                    <a:pt x="191" y="164"/>
                    <a:pt x="191" y="164"/>
                  </a:cubicBezTo>
                  <a:cubicBezTo>
                    <a:pt x="191" y="164"/>
                    <a:pt x="191" y="164"/>
                    <a:pt x="191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8" y="168"/>
                    <a:pt x="209" y="169"/>
                    <a:pt x="223" y="169"/>
                  </a:cubicBezTo>
                  <a:cubicBezTo>
                    <a:pt x="230" y="170"/>
                    <a:pt x="238" y="171"/>
                    <a:pt x="247" y="173"/>
                  </a:cubicBezTo>
                  <a:cubicBezTo>
                    <a:pt x="251" y="174"/>
                    <a:pt x="256" y="176"/>
                    <a:pt x="261" y="177"/>
                  </a:cubicBezTo>
                  <a:cubicBezTo>
                    <a:pt x="257" y="142"/>
                    <a:pt x="266" y="225"/>
                    <a:pt x="265" y="217"/>
                  </a:cubicBezTo>
                  <a:cubicBezTo>
                    <a:pt x="265" y="217"/>
                    <a:pt x="265" y="217"/>
                    <a:pt x="265" y="217"/>
                  </a:cubicBezTo>
                  <a:cubicBezTo>
                    <a:pt x="265" y="217"/>
                    <a:pt x="265" y="217"/>
                    <a:pt x="265" y="217"/>
                  </a:cubicBezTo>
                  <a:cubicBezTo>
                    <a:pt x="265" y="217"/>
                    <a:pt x="265" y="217"/>
                    <a:pt x="265" y="217"/>
                  </a:cubicBezTo>
                  <a:cubicBezTo>
                    <a:pt x="265" y="217"/>
                    <a:pt x="265" y="217"/>
                    <a:pt x="265" y="217"/>
                  </a:cubicBezTo>
                  <a:cubicBezTo>
                    <a:pt x="264" y="218"/>
                    <a:pt x="264" y="218"/>
                    <a:pt x="264" y="218"/>
                  </a:cubicBezTo>
                  <a:cubicBezTo>
                    <a:pt x="263" y="219"/>
                    <a:pt x="263" y="219"/>
                    <a:pt x="263" y="219"/>
                  </a:cubicBezTo>
                  <a:cubicBezTo>
                    <a:pt x="260" y="220"/>
                    <a:pt x="260" y="220"/>
                    <a:pt x="260" y="220"/>
                  </a:cubicBezTo>
                  <a:cubicBezTo>
                    <a:pt x="255" y="224"/>
                    <a:pt x="255" y="224"/>
                    <a:pt x="255" y="224"/>
                  </a:cubicBezTo>
                  <a:cubicBezTo>
                    <a:pt x="228" y="240"/>
                    <a:pt x="210" y="249"/>
                    <a:pt x="199" y="265"/>
                  </a:cubicBezTo>
                  <a:cubicBezTo>
                    <a:pt x="193" y="278"/>
                    <a:pt x="190" y="271"/>
                    <a:pt x="194" y="275"/>
                  </a:cubicBezTo>
                  <a:cubicBezTo>
                    <a:pt x="198" y="281"/>
                    <a:pt x="211" y="298"/>
                    <a:pt x="216" y="313"/>
                  </a:cubicBezTo>
                  <a:cubicBezTo>
                    <a:pt x="218" y="329"/>
                    <a:pt x="218" y="330"/>
                    <a:pt x="222" y="346"/>
                  </a:cubicBezTo>
                  <a:cubicBezTo>
                    <a:pt x="222" y="346"/>
                    <a:pt x="221" y="345"/>
                    <a:pt x="221" y="346"/>
                  </a:cubicBezTo>
                  <a:cubicBezTo>
                    <a:pt x="224" y="346"/>
                    <a:pt x="222" y="358"/>
                    <a:pt x="225" y="359"/>
                  </a:cubicBezTo>
                  <a:cubicBezTo>
                    <a:pt x="223" y="385"/>
                    <a:pt x="217" y="404"/>
                    <a:pt x="208" y="425"/>
                  </a:cubicBezTo>
                  <a:cubicBezTo>
                    <a:pt x="209" y="421"/>
                    <a:pt x="207" y="419"/>
                    <a:pt x="205" y="422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04" y="427"/>
                    <a:pt x="204" y="427"/>
                    <a:pt x="204" y="427"/>
                  </a:cubicBezTo>
                  <a:cubicBezTo>
                    <a:pt x="204" y="430"/>
                    <a:pt x="204" y="433"/>
                    <a:pt x="206" y="431"/>
                  </a:cubicBezTo>
                  <a:cubicBezTo>
                    <a:pt x="185" y="483"/>
                    <a:pt x="146" y="521"/>
                    <a:pt x="113" y="560"/>
                  </a:cubicBezTo>
                  <a:cubicBezTo>
                    <a:pt x="104" y="568"/>
                    <a:pt x="93" y="582"/>
                    <a:pt x="85" y="592"/>
                  </a:cubicBezTo>
                  <a:cubicBezTo>
                    <a:pt x="55" y="617"/>
                    <a:pt x="27" y="639"/>
                    <a:pt x="3" y="670"/>
                  </a:cubicBezTo>
                  <a:cubicBezTo>
                    <a:pt x="3" y="670"/>
                    <a:pt x="0" y="660"/>
                    <a:pt x="9" y="64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076451" y="3111500"/>
              <a:ext cx="25400" cy="20637"/>
            </a:xfrm>
            <a:custGeom>
              <a:rect b="b" l="l" r="r" t="t"/>
              <a:pathLst>
                <a:path extrusionOk="0" h="5" w="6">
                  <a:moveTo>
                    <a:pt x="0" y="0"/>
                  </a:moveTo>
                  <a:cubicBezTo>
                    <a:pt x="1" y="1"/>
                    <a:pt x="6" y="2"/>
                    <a:pt x="3" y="5"/>
                  </a:cubicBezTo>
                  <a:cubicBezTo>
                    <a:pt x="2" y="3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578101" y="3154363"/>
              <a:ext cx="15875" cy="15875"/>
            </a:xfrm>
            <a:custGeom>
              <a:rect b="b" l="l" r="r" t="t"/>
              <a:pathLst>
                <a:path extrusionOk="0" h="4" w="4">
                  <a:moveTo>
                    <a:pt x="2" y="1"/>
                  </a:moveTo>
                  <a:cubicBezTo>
                    <a:pt x="2" y="0"/>
                    <a:pt x="3" y="2"/>
                    <a:pt x="4" y="2"/>
                  </a:cubicBezTo>
                  <a:cubicBezTo>
                    <a:pt x="2" y="2"/>
                    <a:pt x="1" y="4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657476" y="3179763"/>
              <a:ext cx="42863" cy="3175"/>
            </a:xfrm>
            <a:custGeom>
              <a:rect b="b" l="l" r="r" t="t"/>
              <a:pathLst>
                <a:path extrusionOk="0" h="1" w="10">
                  <a:moveTo>
                    <a:pt x="10" y="0"/>
                  </a:moveTo>
                  <a:cubicBezTo>
                    <a:pt x="10" y="1"/>
                    <a:pt x="4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751138" y="3068638"/>
              <a:ext cx="17463" cy="12700"/>
            </a:xfrm>
            <a:custGeom>
              <a:rect b="b" l="l" r="r" t="t"/>
              <a:pathLst>
                <a:path extrusionOk="0" h="3" w="4">
                  <a:moveTo>
                    <a:pt x="2" y="3"/>
                  </a:moveTo>
                  <a:cubicBezTo>
                    <a:pt x="0" y="2"/>
                    <a:pt x="0" y="1"/>
                    <a:pt x="3" y="0"/>
                  </a:cubicBezTo>
                  <a:cubicBezTo>
                    <a:pt x="4" y="1"/>
                    <a:pt x="3" y="2"/>
                    <a:pt x="2" y="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2738438" y="3086100"/>
              <a:ext cx="22225" cy="17462"/>
            </a:xfrm>
            <a:custGeom>
              <a:rect b="b" l="l" r="r" t="t"/>
              <a:pathLst>
                <a:path extrusionOk="0" h="4" w="5">
                  <a:moveTo>
                    <a:pt x="5" y="3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4"/>
                    <a:pt x="4" y="0"/>
                    <a:pt x="5" y="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2479676" y="3128963"/>
              <a:ext cx="30163" cy="20637"/>
            </a:xfrm>
            <a:custGeom>
              <a:rect b="b" l="l" r="r" t="t"/>
              <a:pathLst>
                <a:path extrusionOk="0" h="5" w="7">
                  <a:moveTo>
                    <a:pt x="6" y="2"/>
                  </a:moveTo>
                  <a:cubicBezTo>
                    <a:pt x="5" y="3"/>
                    <a:pt x="2" y="5"/>
                    <a:pt x="0" y="3"/>
                  </a:cubicBezTo>
                  <a:cubicBezTo>
                    <a:pt x="2" y="4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373313" y="3162300"/>
              <a:ext cx="17463" cy="7937"/>
            </a:xfrm>
            <a:custGeom>
              <a:rect b="b" l="l" r="r" t="t"/>
              <a:pathLst>
                <a:path extrusionOk="0" h="2" w="4">
                  <a:moveTo>
                    <a:pt x="4" y="2"/>
                  </a:moveTo>
                  <a:cubicBezTo>
                    <a:pt x="3" y="2"/>
                    <a:pt x="2" y="2"/>
                    <a:pt x="1" y="2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127251" y="3694113"/>
              <a:ext cx="12700" cy="7937"/>
            </a:xfrm>
            <a:custGeom>
              <a:rect b="b" l="l" r="r" t="t"/>
              <a:pathLst>
                <a:path extrusionOk="0" h="5" w="8">
                  <a:moveTo>
                    <a:pt x="8" y="2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292351" y="3671888"/>
              <a:ext cx="12700" cy="12700"/>
            </a:xfrm>
            <a:custGeom>
              <a:rect b="b" l="l" r="r" t="t"/>
              <a:pathLst>
                <a:path extrusionOk="0" h="3" w="3">
                  <a:moveTo>
                    <a:pt x="3" y="2"/>
                  </a:moveTo>
                  <a:cubicBezTo>
                    <a:pt x="0" y="3"/>
                    <a:pt x="1" y="1"/>
                    <a:pt x="0" y="1"/>
                  </a:cubicBezTo>
                  <a:cubicBezTo>
                    <a:pt x="3" y="0"/>
                    <a:pt x="0" y="3"/>
                    <a:pt x="3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395538" y="3894138"/>
              <a:ext cx="3175" cy="12700"/>
            </a:xfrm>
            <a:custGeom>
              <a:rect b="b" l="l" r="r" t="t"/>
              <a:pathLst>
                <a:path extrusionOk="0" h="8" w="2">
                  <a:moveTo>
                    <a:pt x="2" y="8"/>
                  </a:moveTo>
                  <a:lnTo>
                    <a:pt x="0" y="8"/>
                  </a:lnTo>
                  <a:lnTo>
                    <a:pt x="2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330451" y="2019300"/>
              <a:ext cx="17463" cy="3175"/>
            </a:xfrm>
            <a:custGeom>
              <a:rect b="b" l="l" r="r" t="t"/>
              <a:pathLst>
                <a:path extrusionOk="0" h="1" w="4">
                  <a:moveTo>
                    <a:pt x="3" y="1"/>
                  </a:moveTo>
                  <a:cubicBezTo>
                    <a:pt x="3" y="0"/>
                    <a:pt x="0" y="1"/>
                    <a:pt x="2" y="0"/>
                  </a:cubicBezTo>
                  <a:cubicBezTo>
                    <a:pt x="3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279651" y="1971675"/>
              <a:ext cx="620713" cy="1020762"/>
            </a:xfrm>
            <a:custGeom>
              <a:rect b="b" l="l" r="r" t="t"/>
              <a:pathLst>
                <a:path extrusionOk="0" h="240" w="146">
                  <a:moveTo>
                    <a:pt x="38" y="235"/>
                  </a:moveTo>
                  <a:cubicBezTo>
                    <a:pt x="29" y="231"/>
                    <a:pt x="38" y="224"/>
                    <a:pt x="33" y="219"/>
                  </a:cubicBezTo>
                  <a:cubicBezTo>
                    <a:pt x="32" y="218"/>
                    <a:pt x="37" y="219"/>
                    <a:pt x="36" y="218"/>
                  </a:cubicBezTo>
                  <a:cubicBezTo>
                    <a:pt x="30" y="213"/>
                    <a:pt x="34" y="205"/>
                    <a:pt x="40" y="199"/>
                  </a:cubicBezTo>
                  <a:cubicBezTo>
                    <a:pt x="41" y="199"/>
                    <a:pt x="41" y="199"/>
                    <a:pt x="41" y="199"/>
                  </a:cubicBezTo>
                  <a:cubicBezTo>
                    <a:pt x="42" y="198"/>
                    <a:pt x="38" y="196"/>
                    <a:pt x="38" y="195"/>
                  </a:cubicBezTo>
                  <a:cubicBezTo>
                    <a:pt x="39" y="195"/>
                    <a:pt x="40" y="196"/>
                    <a:pt x="41" y="196"/>
                  </a:cubicBezTo>
                  <a:cubicBezTo>
                    <a:pt x="38" y="195"/>
                    <a:pt x="40" y="193"/>
                    <a:pt x="38" y="193"/>
                  </a:cubicBezTo>
                  <a:cubicBezTo>
                    <a:pt x="39" y="192"/>
                    <a:pt x="41" y="192"/>
                    <a:pt x="42" y="192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2" y="188"/>
                    <a:pt x="40" y="186"/>
                    <a:pt x="37" y="183"/>
                  </a:cubicBezTo>
                  <a:cubicBezTo>
                    <a:pt x="39" y="183"/>
                    <a:pt x="39" y="183"/>
                    <a:pt x="39" y="183"/>
                  </a:cubicBezTo>
                  <a:cubicBezTo>
                    <a:pt x="35" y="179"/>
                    <a:pt x="36" y="173"/>
                    <a:pt x="35" y="168"/>
                  </a:cubicBezTo>
                  <a:cubicBezTo>
                    <a:pt x="36" y="169"/>
                    <a:pt x="38" y="169"/>
                    <a:pt x="39" y="169"/>
                  </a:cubicBezTo>
                  <a:cubicBezTo>
                    <a:pt x="36" y="168"/>
                    <a:pt x="35" y="167"/>
                    <a:pt x="35" y="165"/>
                  </a:cubicBezTo>
                  <a:cubicBezTo>
                    <a:pt x="38" y="165"/>
                    <a:pt x="32" y="163"/>
                    <a:pt x="34" y="161"/>
                  </a:cubicBezTo>
                  <a:cubicBezTo>
                    <a:pt x="35" y="162"/>
                    <a:pt x="35" y="162"/>
                    <a:pt x="35" y="162"/>
                  </a:cubicBezTo>
                  <a:cubicBezTo>
                    <a:pt x="32" y="160"/>
                    <a:pt x="37" y="160"/>
                    <a:pt x="33" y="159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1" y="157"/>
                    <a:pt x="38" y="157"/>
                    <a:pt x="36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4" y="155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51"/>
                    <a:pt x="38" y="151"/>
                    <a:pt x="35" y="150"/>
                  </a:cubicBezTo>
                  <a:cubicBezTo>
                    <a:pt x="38" y="150"/>
                    <a:pt x="36" y="152"/>
                    <a:pt x="40" y="152"/>
                  </a:cubicBezTo>
                  <a:cubicBezTo>
                    <a:pt x="37" y="145"/>
                    <a:pt x="39" y="139"/>
                    <a:pt x="40" y="132"/>
                  </a:cubicBezTo>
                  <a:cubicBezTo>
                    <a:pt x="42" y="132"/>
                    <a:pt x="42" y="132"/>
                    <a:pt x="44" y="132"/>
                  </a:cubicBezTo>
                  <a:cubicBezTo>
                    <a:pt x="43" y="131"/>
                    <a:pt x="43" y="129"/>
                    <a:pt x="42" y="128"/>
                  </a:cubicBezTo>
                  <a:cubicBezTo>
                    <a:pt x="42" y="128"/>
                    <a:pt x="43" y="128"/>
                    <a:pt x="44" y="128"/>
                  </a:cubicBezTo>
                  <a:cubicBezTo>
                    <a:pt x="45" y="127"/>
                    <a:pt x="40" y="126"/>
                    <a:pt x="42" y="125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43" y="125"/>
                    <a:pt x="44" y="123"/>
                    <a:pt x="43" y="122"/>
                  </a:cubicBezTo>
                  <a:cubicBezTo>
                    <a:pt x="43" y="122"/>
                    <a:pt x="44" y="122"/>
                    <a:pt x="45" y="123"/>
                  </a:cubicBezTo>
                  <a:cubicBezTo>
                    <a:pt x="42" y="121"/>
                    <a:pt x="46" y="120"/>
                    <a:pt x="44" y="119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9" y="118"/>
                    <a:pt x="42" y="118"/>
                    <a:pt x="44" y="117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3" y="115"/>
                    <a:pt x="45" y="113"/>
                    <a:pt x="44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4" y="109"/>
                    <a:pt x="46" y="108"/>
                    <a:pt x="45" y="106"/>
                  </a:cubicBezTo>
                  <a:cubicBezTo>
                    <a:pt x="46" y="105"/>
                    <a:pt x="50" y="107"/>
                    <a:pt x="50" y="105"/>
                  </a:cubicBezTo>
                  <a:cubicBezTo>
                    <a:pt x="46" y="104"/>
                    <a:pt x="49" y="102"/>
                    <a:pt x="44" y="102"/>
                  </a:cubicBezTo>
                  <a:cubicBezTo>
                    <a:pt x="45" y="100"/>
                    <a:pt x="47" y="98"/>
                    <a:pt x="46" y="97"/>
                  </a:cubicBezTo>
                  <a:cubicBezTo>
                    <a:pt x="48" y="98"/>
                    <a:pt x="51" y="98"/>
                    <a:pt x="51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6" y="99"/>
                    <a:pt x="53" y="100"/>
                    <a:pt x="55" y="100"/>
                  </a:cubicBezTo>
                  <a:cubicBezTo>
                    <a:pt x="55" y="99"/>
                    <a:pt x="54" y="97"/>
                    <a:pt x="55" y="97"/>
                  </a:cubicBezTo>
                  <a:cubicBezTo>
                    <a:pt x="53" y="95"/>
                    <a:pt x="49" y="92"/>
                    <a:pt x="49" y="90"/>
                  </a:cubicBezTo>
                  <a:cubicBezTo>
                    <a:pt x="50" y="91"/>
                    <a:pt x="53" y="91"/>
                    <a:pt x="54" y="92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6"/>
                    <a:pt x="51" y="88"/>
                    <a:pt x="50" y="86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5"/>
                    <a:pt x="48" y="82"/>
                    <a:pt x="51" y="83"/>
                  </a:cubicBezTo>
                  <a:cubicBezTo>
                    <a:pt x="53" y="83"/>
                    <a:pt x="52" y="84"/>
                    <a:pt x="54" y="84"/>
                  </a:cubicBezTo>
                  <a:cubicBezTo>
                    <a:pt x="54" y="83"/>
                    <a:pt x="53" y="82"/>
                    <a:pt x="53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3" y="79"/>
                    <a:pt x="50" y="79"/>
                  </a:cubicBezTo>
                  <a:cubicBezTo>
                    <a:pt x="50" y="79"/>
                    <a:pt x="53" y="79"/>
                    <a:pt x="51" y="80"/>
                  </a:cubicBezTo>
                  <a:cubicBezTo>
                    <a:pt x="49" y="78"/>
                    <a:pt x="49" y="77"/>
                    <a:pt x="50" y="75"/>
                  </a:cubicBezTo>
                  <a:cubicBezTo>
                    <a:pt x="50" y="76"/>
                    <a:pt x="51" y="76"/>
                    <a:pt x="52" y="77"/>
                  </a:cubicBezTo>
                  <a:cubicBezTo>
                    <a:pt x="50" y="74"/>
                    <a:pt x="49" y="72"/>
                    <a:pt x="49" y="70"/>
                  </a:cubicBezTo>
                  <a:cubicBezTo>
                    <a:pt x="47" y="69"/>
                    <a:pt x="52" y="72"/>
                    <a:pt x="51" y="72"/>
                  </a:cubicBezTo>
                  <a:cubicBezTo>
                    <a:pt x="54" y="71"/>
                    <a:pt x="50" y="66"/>
                    <a:pt x="54" y="65"/>
                  </a:cubicBezTo>
                  <a:cubicBezTo>
                    <a:pt x="54" y="66"/>
                    <a:pt x="52" y="64"/>
                    <a:pt x="52" y="65"/>
                  </a:cubicBezTo>
                  <a:cubicBezTo>
                    <a:pt x="53" y="64"/>
                    <a:pt x="55" y="65"/>
                    <a:pt x="55" y="64"/>
                  </a:cubicBezTo>
                  <a:cubicBezTo>
                    <a:pt x="56" y="64"/>
                    <a:pt x="55" y="63"/>
                    <a:pt x="55" y="62"/>
                  </a:cubicBezTo>
                  <a:cubicBezTo>
                    <a:pt x="54" y="61"/>
                    <a:pt x="55" y="62"/>
                    <a:pt x="55" y="63"/>
                  </a:cubicBezTo>
                  <a:cubicBezTo>
                    <a:pt x="54" y="61"/>
                    <a:pt x="54" y="56"/>
                    <a:pt x="58" y="55"/>
                  </a:cubicBezTo>
                  <a:cubicBezTo>
                    <a:pt x="57" y="54"/>
                    <a:pt x="55" y="51"/>
                    <a:pt x="56" y="5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3"/>
                    <a:pt x="59" y="50"/>
                    <a:pt x="60" y="51"/>
                  </a:cubicBezTo>
                  <a:cubicBezTo>
                    <a:pt x="59" y="49"/>
                    <a:pt x="60" y="57"/>
                    <a:pt x="59" y="54"/>
                  </a:cubicBezTo>
                  <a:cubicBezTo>
                    <a:pt x="61" y="55"/>
                    <a:pt x="57" y="50"/>
                    <a:pt x="59" y="52"/>
                  </a:cubicBezTo>
                  <a:cubicBezTo>
                    <a:pt x="60" y="51"/>
                    <a:pt x="58" y="49"/>
                    <a:pt x="61" y="49"/>
                  </a:cubicBezTo>
                  <a:cubicBezTo>
                    <a:pt x="60" y="49"/>
                    <a:pt x="63" y="52"/>
                    <a:pt x="64" y="51"/>
                  </a:cubicBezTo>
                  <a:cubicBezTo>
                    <a:pt x="64" y="49"/>
                    <a:pt x="63" y="50"/>
                    <a:pt x="63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1" y="45"/>
                    <a:pt x="64" y="46"/>
                    <a:pt x="61" y="45"/>
                  </a:cubicBezTo>
                  <a:cubicBezTo>
                    <a:pt x="63" y="46"/>
                    <a:pt x="62" y="42"/>
                    <a:pt x="65" y="44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5" y="43"/>
                    <a:pt x="65" y="42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2" y="40"/>
                    <a:pt x="67" y="41"/>
                    <a:pt x="65" y="38"/>
                  </a:cubicBezTo>
                  <a:cubicBezTo>
                    <a:pt x="67" y="38"/>
                    <a:pt x="68" y="35"/>
                    <a:pt x="71" y="37"/>
                  </a:cubicBezTo>
                  <a:cubicBezTo>
                    <a:pt x="71" y="35"/>
                    <a:pt x="70" y="33"/>
                    <a:pt x="72" y="32"/>
                  </a:cubicBezTo>
                  <a:cubicBezTo>
                    <a:pt x="72" y="33"/>
                    <a:pt x="72" y="33"/>
                    <a:pt x="73" y="34"/>
                  </a:cubicBezTo>
                  <a:cubicBezTo>
                    <a:pt x="74" y="35"/>
                    <a:pt x="73" y="34"/>
                    <a:pt x="73" y="32"/>
                  </a:cubicBezTo>
                  <a:cubicBezTo>
                    <a:pt x="74" y="33"/>
                    <a:pt x="77" y="33"/>
                    <a:pt x="79" y="34"/>
                  </a:cubicBezTo>
                  <a:cubicBezTo>
                    <a:pt x="78" y="32"/>
                    <a:pt x="76" y="30"/>
                    <a:pt x="75" y="29"/>
                  </a:cubicBezTo>
                  <a:cubicBezTo>
                    <a:pt x="79" y="32"/>
                    <a:pt x="76" y="24"/>
                    <a:pt x="80" y="27"/>
                  </a:cubicBezTo>
                  <a:cubicBezTo>
                    <a:pt x="80" y="27"/>
                    <a:pt x="80" y="29"/>
                    <a:pt x="82" y="30"/>
                  </a:cubicBezTo>
                  <a:cubicBezTo>
                    <a:pt x="86" y="33"/>
                    <a:pt x="82" y="26"/>
                    <a:pt x="85" y="27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4" y="25"/>
                    <a:pt x="83" y="20"/>
                    <a:pt x="85" y="23"/>
                  </a:cubicBezTo>
                  <a:cubicBezTo>
                    <a:pt x="85" y="22"/>
                    <a:pt x="88" y="23"/>
                    <a:pt x="86" y="20"/>
                  </a:cubicBezTo>
                  <a:cubicBezTo>
                    <a:pt x="90" y="21"/>
                    <a:pt x="92" y="14"/>
                    <a:pt x="97" y="20"/>
                  </a:cubicBezTo>
                  <a:cubicBezTo>
                    <a:pt x="97" y="19"/>
                    <a:pt x="98" y="20"/>
                    <a:pt x="97" y="18"/>
                  </a:cubicBezTo>
                  <a:cubicBezTo>
                    <a:pt x="96" y="16"/>
                    <a:pt x="97" y="20"/>
                    <a:pt x="96" y="18"/>
                  </a:cubicBezTo>
                  <a:cubicBezTo>
                    <a:pt x="96" y="18"/>
                    <a:pt x="96" y="17"/>
                    <a:pt x="96" y="17"/>
                  </a:cubicBezTo>
                  <a:cubicBezTo>
                    <a:pt x="97" y="17"/>
                    <a:pt x="98" y="17"/>
                    <a:pt x="98" y="21"/>
                  </a:cubicBezTo>
                  <a:cubicBezTo>
                    <a:pt x="101" y="22"/>
                    <a:pt x="98" y="13"/>
                    <a:pt x="102" y="14"/>
                  </a:cubicBezTo>
                  <a:cubicBezTo>
                    <a:pt x="102" y="16"/>
                    <a:pt x="102" y="16"/>
                    <a:pt x="103" y="1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6" y="13"/>
                    <a:pt x="106" y="16"/>
                    <a:pt x="106" y="19"/>
                  </a:cubicBezTo>
                  <a:cubicBezTo>
                    <a:pt x="107" y="18"/>
                    <a:pt x="108" y="18"/>
                    <a:pt x="108" y="16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09" y="16"/>
                    <a:pt x="111" y="17"/>
                    <a:pt x="111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8"/>
                    <a:pt x="112" y="18"/>
                    <a:pt x="112" y="17"/>
                  </a:cubicBezTo>
                  <a:cubicBezTo>
                    <a:pt x="112" y="16"/>
                    <a:pt x="111" y="15"/>
                    <a:pt x="110" y="14"/>
                  </a:cubicBezTo>
                  <a:cubicBezTo>
                    <a:pt x="110" y="13"/>
                    <a:pt x="111" y="13"/>
                    <a:pt x="112" y="12"/>
                  </a:cubicBezTo>
                  <a:cubicBezTo>
                    <a:pt x="112" y="15"/>
                    <a:pt x="114" y="14"/>
                    <a:pt x="114" y="14"/>
                  </a:cubicBezTo>
                  <a:cubicBezTo>
                    <a:pt x="115" y="15"/>
                    <a:pt x="115" y="12"/>
                    <a:pt x="116" y="12"/>
                  </a:cubicBezTo>
                  <a:cubicBezTo>
                    <a:pt x="116" y="13"/>
                    <a:pt x="117" y="12"/>
                    <a:pt x="116" y="14"/>
                  </a:cubicBezTo>
                  <a:cubicBezTo>
                    <a:pt x="116" y="14"/>
                    <a:pt x="116" y="13"/>
                    <a:pt x="115" y="14"/>
                  </a:cubicBezTo>
                  <a:cubicBezTo>
                    <a:pt x="116" y="15"/>
                    <a:pt x="116" y="17"/>
                    <a:pt x="117" y="16"/>
                  </a:cubicBezTo>
                  <a:cubicBezTo>
                    <a:pt x="118" y="14"/>
                    <a:pt x="117" y="10"/>
                    <a:pt x="118" y="12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20" y="12"/>
                    <a:pt x="122" y="14"/>
                    <a:pt x="122" y="11"/>
                  </a:cubicBezTo>
                  <a:cubicBezTo>
                    <a:pt x="123" y="11"/>
                    <a:pt x="124" y="13"/>
                    <a:pt x="12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46" y="42"/>
                    <a:pt x="131" y="22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32"/>
                    <a:pt x="135" y="34"/>
                    <a:pt x="136" y="35"/>
                  </a:cubicBezTo>
                  <a:cubicBezTo>
                    <a:pt x="133" y="36"/>
                    <a:pt x="128" y="31"/>
                    <a:pt x="129" y="35"/>
                  </a:cubicBezTo>
                  <a:cubicBezTo>
                    <a:pt x="129" y="36"/>
                    <a:pt x="131" y="40"/>
                    <a:pt x="133" y="40"/>
                  </a:cubicBezTo>
                  <a:cubicBezTo>
                    <a:pt x="130" y="41"/>
                    <a:pt x="130" y="47"/>
                    <a:pt x="125" y="46"/>
                  </a:cubicBezTo>
                  <a:cubicBezTo>
                    <a:pt x="125" y="47"/>
                    <a:pt x="126" y="47"/>
                    <a:pt x="126" y="48"/>
                  </a:cubicBezTo>
                  <a:cubicBezTo>
                    <a:pt x="122" y="49"/>
                    <a:pt x="120" y="55"/>
                    <a:pt x="115" y="52"/>
                  </a:cubicBezTo>
                  <a:cubicBezTo>
                    <a:pt x="116" y="51"/>
                    <a:pt x="114" y="50"/>
                    <a:pt x="113" y="48"/>
                  </a:cubicBezTo>
                  <a:cubicBezTo>
                    <a:pt x="114" y="51"/>
                    <a:pt x="112" y="47"/>
                    <a:pt x="113" y="50"/>
                  </a:cubicBezTo>
                  <a:cubicBezTo>
                    <a:pt x="114" y="52"/>
                    <a:pt x="114" y="53"/>
                    <a:pt x="116" y="54"/>
                  </a:cubicBezTo>
                  <a:cubicBezTo>
                    <a:pt x="114" y="56"/>
                    <a:pt x="111" y="57"/>
                    <a:pt x="109" y="55"/>
                  </a:cubicBezTo>
                  <a:cubicBezTo>
                    <a:pt x="110" y="56"/>
                    <a:pt x="110" y="57"/>
                    <a:pt x="110" y="58"/>
                  </a:cubicBezTo>
                  <a:cubicBezTo>
                    <a:pt x="109" y="54"/>
                    <a:pt x="107" y="54"/>
                    <a:pt x="106" y="56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57"/>
                    <a:pt x="106" y="61"/>
                    <a:pt x="105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3" y="59"/>
                    <a:pt x="102" y="62"/>
                    <a:pt x="101" y="61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8" y="58"/>
                    <a:pt x="98" y="60"/>
                    <a:pt x="99" y="61"/>
                  </a:cubicBezTo>
                  <a:cubicBezTo>
                    <a:pt x="97" y="60"/>
                    <a:pt x="95" y="60"/>
                    <a:pt x="94" y="57"/>
                  </a:cubicBezTo>
                  <a:cubicBezTo>
                    <a:pt x="92" y="65"/>
                    <a:pt x="86" y="66"/>
                    <a:pt x="82" y="66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1" y="63"/>
                    <a:pt x="82" y="67"/>
                    <a:pt x="81" y="66"/>
                  </a:cubicBezTo>
                  <a:cubicBezTo>
                    <a:pt x="81" y="65"/>
                    <a:pt x="80" y="63"/>
                    <a:pt x="80" y="61"/>
                  </a:cubicBezTo>
                  <a:cubicBezTo>
                    <a:pt x="79" y="59"/>
                    <a:pt x="79" y="64"/>
                    <a:pt x="78" y="65"/>
                  </a:cubicBezTo>
                  <a:cubicBezTo>
                    <a:pt x="78" y="67"/>
                    <a:pt x="78" y="63"/>
                    <a:pt x="78" y="66"/>
                  </a:cubicBezTo>
                  <a:cubicBezTo>
                    <a:pt x="78" y="67"/>
                    <a:pt x="76" y="65"/>
                    <a:pt x="76" y="68"/>
                  </a:cubicBezTo>
                  <a:cubicBezTo>
                    <a:pt x="76" y="67"/>
                    <a:pt x="76" y="64"/>
                    <a:pt x="76" y="63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4" y="61"/>
                    <a:pt x="77" y="58"/>
                    <a:pt x="75" y="53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4" y="50"/>
                    <a:pt x="76" y="50"/>
                    <a:pt x="74" y="49"/>
                  </a:cubicBezTo>
                  <a:cubicBezTo>
                    <a:pt x="74" y="50"/>
                    <a:pt x="73" y="55"/>
                    <a:pt x="74" y="56"/>
                  </a:cubicBezTo>
                  <a:cubicBezTo>
                    <a:pt x="72" y="57"/>
                    <a:pt x="74" y="64"/>
                    <a:pt x="72" y="64"/>
                  </a:cubicBezTo>
                  <a:cubicBezTo>
                    <a:pt x="71" y="62"/>
                    <a:pt x="73" y="63"/>
                    <a:pt x="73" y="61"/>
                  </a:cubicBezTo>
                  <a:cubicBezTo>
                    <a:pt x="71" y="58"/>
                    <a:pt x="71" y="62"/>
                    <a:pt x="70" y="62"/>
                  </a:cubicBezTo>
                  <a:cubicBezTo>
                    <a:pt x="71" y="63"/>
                    <a:pt x="70" y="66"/>
                    <a:pt x="70" y="67"/>
                  </a:cubicBezTo>
                  <a:cubicBezTo>
                    <a:pt x="68" y="65"/>
                    <a:pt x="70" y="64"/>
                    <a:pt x="69" y="63"/>
                  </a:cubicBezTo>
                  <a:cubicBezTo>
                    <a:pt x="68" y="65"/>
                    <a:pt x="67" y="67"/>
                    <a:pt x="68" y="68"/>
                  </a:cubicBezTo>
                  <a:cubicBezTo>
                    <a:pt x="68" y="72"/>
                    <a:pt x="67" y="67"/>
                    <a:pt x="66" y="70"/>
                  </a:cubicBezTo>
                  <a:cubicBezTo>
                    <a:pt x="65" y="67"/>
                    <a:pt x="67" y="63"/>
                    <a:pt x="65" y="62"/>
                  </a:cubicBezTo>
                  <a:cubicBezTo>
                    <a:pt x="66" y="65"/>
                    <a:pt x="63" y="66"/>
                    <a:pt x="64" y="70"/>
                  </a:cubicBezTo>
                  <a:cubicBezTo>
                    <a:pt x="64" y="69"/>
                    <a:pt x="64" y="67"/>
                    <a:pt x="64" y="65"/>
                  </a:cubicBezTo>
                  <a:cubicBezTo>
                    <a:pt x="63" y="63"/>
                    <a:pt x="62" y="70"/>
                    <a:pt x="61" y="65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1" y="67"/>
                    <a:pt x="60" y="66"/>
                    <a:pt x="60" y="64"/>
                  </a:cubicBezTo>
                  <a:cubicBezTo>
                    <a:pt x="59" y="64"/>
                    <a:pt x="57" y="68"/>
                    <a:pt x="57" y="64"/>
                  </a:cubicBezTo>
                  <a:cubicBezTo>
                    <a:pt x="57" y="64"/>
                    <a:pt x="55" y="64"/>
                    <a:pt x="55" y="67"/>
                  </a:cubicBezTo>
                  <a:cubicBezTo>
                    <a:pt x="57" y="69"/>
                    <a:pt x="57" y="65"/>
                    <a:pt x="58" y="69"/>
                  </a:cubicBezTo>
                  <a:cubicBezTo>
                    <a:pt x="57" y="66"/>
                    <a:pt x="56" y="69"/>
                    <a:pt x="55" y="71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4" y="69"/>
                    <a:pt x="53" y="69"/>
                    <a:pt x="53" y="71"/>
                  </a:cubicBezTo>
                  <a:cubicBezTo>
                    <a:pt x="53" y="70"/>
                    <a:pt x="53" y="69"/>
                    <a:pt x="53" y="68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0" y="72"/>
                    <a:pt x="52" y="66"/>
                    <a:pt x="50" y="67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5"/>
                    <a:pt x="51" y="63"/>
                    <a:pt x="50" y="64"/>
                  </a:cubicBezTo>
                  <a:cubicBezTo>
                    <a:pt x="50" y="66"/>
                    <a:pt x="49" y="69"/>
                    <a:pt x="49" y="71"/>
                  </a:cubicBezTo>
                  <a:cubicBezTo>
                    <a:pt x="47" y="71"/>
                    <a:pt x="48" y="68"/>
                    <a:pt x="47" y="70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67"/>
                    <a:pt x="48" y="63"/>
                    <a:pt x="47" y="63"/>
                  </a:cubicBezTo>
                  <a:cubicBezTo>
                    <a:pt x="46" y="64"/>
                    <a:pt x="44" y="67"/>
                    <a:pt x="46" y="69"/>
                  </a:cubicBezTo>
                  <a:cubicBezTo>
                    <a:pt x="45" y="69"/>
                    <a:pt x="44" y="67"/>
                    <a:pt x="45" y="66"/>
                  </a:cubicBezTo>
                  <a:cubicBezTo>
                    <a:pt x="43" y="66"/>
                    <a:pt x="45" y="68"/>
                    <a:pt x="43" y="70"/>
                  </a:cubicBezTo>
                  <a:cubicBezTo>
                    <a:pt x="43" y="68"/>
                    <a:pt x="42" y="65"/>
                    <a:pt x="41" y="63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4" y="56"/>
                    <a:pt x="42" y="56"/>
                    <a:pt x="43" y="53"/>
                  </a:cubicBezTo>
                  <a:cubicBezTo>
                    <a:pt x="43" y="53"/>
                    <a:pt x="42" y="54"/>
                    <a:pt x="41" y="54"/>
                  </a:cubicBezTo>
                  <a:cubicBezTo>
                    <a:pt x="42" y="60"/>
                    <a:pt x="38" y="61"/>
                    <a:pt x="37" y="66"/>
                  </a:cubicBezTo>
                  <a:cubicBezTo>
                    <a:pt x="35" y="67"/>
                    <a:pt x="38" y="54"/>
                    <a:pt x="34" y="61"/>
                  </a:cubicBezTo>
                  <a:cubicBezTo>
                    <a:pt x="34" y="63"/>
                    <a:pt x="32" y="66"/>
                    <a:pt x="34" y="65"/>
                  </a:cubicBezTo>
                  <a:cubicBezTo>
                    <a:pt x="33" y="64"/>
                    <a:pt x="32" y="70"/>
                    <a:pt x="31" y="67"/>
                  </a:cubicBezTo>
                  <a:cubicBezTo>
                    <a:pt x="33" y="66"/>
                    <a:pt x="30" y="62"/>
                    <a:pt x="33" y="60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4" y="59"/>
                    <a:pt x="35" y="56"/>
                    <a:pt x="34" y="55"/>
                  </a:cubicBezTo>
                  <a:cubicBezTo>
                    <a:pt x="33" y="56"/>
                    <a:pt x="32" y="56"/>
                    <a:pt x="31" y="58"/>
                  </a:cubicBezTo>
                  <a:cubicBezTo>
                    <a:pt x="31" y="61"/>
                    <a:pt x="33" y="58"/>
                    <a:pt x="31" y="61"/>
                  </a:cubicBezTo>
                  <a:cubicBezTo>
                    <a:pt x="29" y="61"/>
                    <a:pt x="30" y="57"/>
                    <a:pt x="28" y="62"/>
                  </a:cubicBezTo>
                  <a:cubicBezTo>
                    <a:pt x="29" y="62"/>
                    <a:pt x="29" y="64"/>
                    <a:pt x="28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5" y="63"/>
                    <a:pt x="26" y="68"/>
                    <a:pt x="23" y="67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0"/>
                    <a:pt x="26" y="66"/>
                    <a:pt x="27" y="61"/>
                  </a:cubicBezTo>
                  <a:cubicBezTo>
                    <a:pt x="26" y="60"/>
                    <a:pt x="25" y="62"/>
                    <a:pt x="24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7" y="53"/>
                    <a:pt x="23" y="56"/>
                  </a:cubicBezTo>
                  <a:cubicBezTo>
                    <a:pt x="22" y="57"/>
                    <a:pt x="22" y="58"/>
                    <a:pt x="22" y="59"/>
                  </a:cubicBezTo>
                  <a:cubicBezTo>
                    <a:pt x="19" y="59"/>
                    <a:pt x="18" y="61"/>
                    <a:pt x="16" y="60"/>
                  </a:cubicBezTo>
                  <a:cubicBezTo>
                    <a:pt x="18" y="57"/>
                    <a:pt x="13" y="58"/>
                    <a:pt x="17" y="56"/>
                  </a:cubicBezTo>
                  <a:cubicBezTo>
                    <a:pt x="17" y="58"/>
                    <a:pt x="20" y="60"/>
                    <a:pt x="22" y="56"/>
                  </a:cubicBezTo>
                  <a:cubicBezTo>
                    <a:pt x="23" y="52"/>
                    <a:pt x="24" y="58"/>
                    <a:pt x="26" y="53"/>
                  </a:cubicBezTo>
                  <a:cubicBezTo>
                    <a:pt x="24" y="53"/>
                    <a:pt x="26" y="49"/>
                    <a:pt x="26" y="46"/>
                  </a:cubicBezTo>
                  <a:cubicBezTo>
                    <a:pt x="26" y="46"/>
                    <a:pt x="25" y="47"/>
                    <a:pt x="25" y="47"/>
                  </a:cubicBezTo>
                  <a:cubicBezTo>
                    <a:pt x="24" y="49"/>
                    <a:pt x="24" y="50"/>
                    <a:pt x="23" y="52"/>
                  </a:cubicBezTo>
                  <a:cubicBezTo>
                    <a:pt x="22" y="51"/>
                    <a:pt x="19" y="51"/>
                    <a:pt x="17" y="53"/>
                  </a:cubicBezTo>
                  <a:cubicBezTo>
                    <a:pt x="17" y="52"/>
                    <a:pt x="18" y="49"/>
                    <a:pt x="19" y="49"/>
                  </a:cubicBezTo>
                  <a:cubicBezTo>
                    <a:pt x="17" y="49"/>
                    <a:pt x="14" y="47"/>
                    <a:pt x="13" y="45"/>
                  </a:cubicBezTo>
                  <a:cubicBezTo>
                    <a:pt x="12" y="50"/>
                    <a:pt x="10" y="45"/>
                    <a:pt x="9" y="48"/>
                  </a:cubicBezTo>
                  <a:cubicBezTo>
                    <a:pt x="9" y="50"/>
                    <a:pt x="9" y="53"/>
                    <a:pt x="7" y="54"/>
                  </a:cubicBezTo>
                  <a:cubicBezTo>
                    <a:pt x="6" y="54"/>
                    <a:pt x="8" y="53"/>
                    <a:pt x="8" y="52"/>
                  </a:cubicBezTo>
                  <a:cubicBezTo>
                    <a:pt x="6" y="53"/>
                    <a:pt x="9" y="47"/>
                    <a:pt x="6" y="50"/>
                  </a:cubicBezTo>
                  <a:cubicBezTo>
                    <a:pt x="9" y="51"/>
                    <a:pt x="9" y="46"/>
                    <a:pt x="12" y="43"/>
                  </a:cubicBezTo>
                  <a:cubicBezTo>
                    <a:pt x="9" y="44"/>
                    <a:pt x="14" y="41"/>
                    <a:pt x="12" y="40"/>
                  </a:cubicBezTo>
                  <a:cubicBezTo>
                    <a:pt x="10" y="41"/>
                    <a:pt x="7" y="40"/>
                    <a:pt x="5" y="39"/>
                  </a:cubicBezTo>
                  <a:cubicBezTo>
                    <a:pt x="6" y="36"/>
                    <a:pt x="2" y="34"/>
                    <a:pt x="0" y="32"/>
                  </a:cubicBezTo>
                  <a:cubicBezTo>
                    <a:pt x="1" y="30"/>
                    <a:pt x="6" y="29"/>
                    <a:pt x="6" y="28"/>
                  </a:cubicBezTo>
                  <a:cubicBezTo>
                    <a:pt x="5" y="27"/>
                    <a:pt x="2" y="30"/>
                    <a:pt x="3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6" y="24"/>
                    <a:pt x="0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4" y="23"/>
                    <a:pt x="3" y="23"/>
                  </a:cubicBezTo>
                  <a:cubicBezTo>
                    <a:pt x="5" y="23"/>
                    <a:pt x="6" y="22"/>
                    <a:pt x="7" y="23"/>
                  </a:cubicBezTo>
                  <a:cubicBezTo>
                    <a:pt x="10" y="21"/>
                    <a:pt x="6" y="21"/>
                    <a:pt x="6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18"/>
                    <a:pt x="4" y="16"/>
                    <a:pt x="4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" y="14"/>
                    <a:pt x="9" y="14"/>
                    <a:pt x="7" y="12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5"/>
                    <a:pt x="7" y="15"/>
                  </a:cubicBezTo>
                  <a:cubicBezTo>
                    <a:pt x="5" y="15"/>
                    <a:pt x="5" y="17"/>
                    <a:pt x="8" y="18"/>
                  </a:cubicBezTo>
                  <a:cubicBezTo>
                    <a:pt x="8" y="17"/>
                    <a:pt x="8" y="17"/>
                    <a:pt x="7" y="16"/>
                  </a:cubicBezTo>
                  <a:cubicBezTo>
                    <a:pt x="10" y="17"/>
                    <a:pt x="10" y="17"/>
                    <a:pt x="12" y="18"/>
                  </a:cubicBezTo>
                  <a:cubicBezTo>
                    <a:pt x="12" y="18"/>
                    <a:pt x="13" y="18"/>
                    <a:pt x="12" y="17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3" y="19"/>
                    <a:pt x="12" y="20"/>
                    <a:pt x="11" y="19"/>
                  </a:cubicBezTo>
                  <a:cubicBezTo>
                    <a:pt x="14" y="20"/>
                    <a:pt x="15" y="20"/>
                    <a:pt x="14" y="21"/>
                  </a:cubicBezTo>
                  <a:cubicBezTo>
                    <a:pt x="11" y="22"/>
                    <a:pt x="17" y="23"/>
                    <a:pt x="16" y="24"/>
                  </a:cubicBezTo>
                  <a:cubicBezTo>
                    <a:pt x="13" y="24"/>
                    <a:pt x="10" y="24"/>
                    <a:pt x="9" y="23"/>
                  </a:cubicBezTo>
                  <a:cubicBezTo>
                    <a:pt x="7" y="25"/>
                    <a:pt x="9" y="24"/>
                    <a:pt x="8" y="26"/>
                  </a:cubicBezTo>
                  <a:cubicBezTo>
                    <a:pt x="10" y="26"/>
                    <a:pt x="13" y="25"/>
                    <a:pt x="15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8" y="25"/>
                    <a:pt x="17" y="26"/>
                  </a:cubicBezTo>
                  <a:cubicBezTo>
                    <a:pt x="17" y="28"/>
                    <a:pt x="19" y="29"/>
                    <a:pt x="19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2" y="29"/>
                    <a:pt x="21" y="33"/>
                    <a:pt x="23" y="32"/>
                  </a:cubicBezTo>
                  <a:cubicBezTo>
                    <a:pt x="24" y="34"/>
                    <a:pt x="28" y="32"/>
                    <a:pt x="27" y="36"/>
                  </a:cubicBezTo>
                  <a:cubicBezTo>
                    <a:pt x="32" y="36"/>
                    <a:pt x="35" y="35"/>
                    <a:pt x="39" y="37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9" y="38"/>
                    <a:pt x="38" y="42"/>
                    <a:pt x="38" y="41"/>
                  </a:cubicBezTo>
                  <a:cubicBezTo>
                    <a:pt x="38" y="39"/>
                    <a:pt x="40" y="38"/>
                    <a:pt x="41" y="36"/>
                  </a:cubicBezTo>
                  <a:cubicBezTo>
                    <a:pt x="42" y="39"/>
                    <a:pt x="45" y="37"/>
                    <a:pt x="47" y="35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9" y="33"/>
                    <a:pt x="51" y="37"/>
                    <a:pt x="53" y="38"/>
                  </a:cubicBezTo>
                  <a:cubicBezTo>
                    <a:pt x="53" y="39"/>
                    <a:pt x="53" y="41"/>
                    <a:pt x="54" y="41"/>
                  </a:cubicBezTo>
                  <a:cubicBezTo>
                    <a:pt x="55" y="37"/>
                    <a:pt x="56" y="38"/>
                    <a:pt x="57" y="35"/>
                  </a:cubicBezTo>
                  <a:cubicBezTo>
                    <a:pt x="59" y="35"/>
                    <a:pt x="61" y="36"/>
                    <a:pt x="62" y="38"/>
                  </a:cubicBezTo>
                  <a:cubicBezTo>
                    <a:pt x="66" y="33"/>
                    <a:pt x="71" y="36"/>
                    <a:pt x="75" y="3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80" y="29"/>
                    <a:pt x="86" y="33"/>
                    <a:pt x="89" y="29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91" y="35"/>
                    <a:pt x="92" y="32"/>
                    <a:pt x="91" y="29"/>
                  </a:cubicBezTo>
                  <a:cubicBezTo>
                    <a:pt x="92" y="30"/>
                    <a:pt x="93" y="26"/>
                    <a:pt x="95" y="29"/>
                  </a:cubicBezTo>
                  <a:cubicBezTo>
                    <a:pt x="96" y="30"/>
                    <a:pt x="95" y="27"/>
                    <a:pt x="96" y="26"/>
                  </a:cubicBezTo>
                  <a:cubicBezTo>
                    <a:pt x="99" y="27"/>
                    <a:pt x="99" y="26"/>
                    <a:pt x="101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1" y="28"/>
                    <a:pt x="102" y="28"/>
                  </a:cubicBezTo>
                  <a:cubicBezTo>
                    <a:pt x="102" y="26"/>
                    <a:pt x="105" y="28"/>
                    <a:pt x="102" y="23"/>
                  </a:cubicBezTo>
                  <a:cubicBezTo>
                    <a:pt x="105" y="25"/>
                    <a:pt x="104" y="19"/>
                    <a:pt x="107" y="22"/>
                  </a:cubicBezTo>
                  <a:cubicBezTo>
                    <a:pt x="106" y="21"/>
                    <a:pt x="106" y="20"/>
                    <a:pt x="105" y="19"/>
                  </a:cubicBezTo>
                  <a:cubicBezTo>
                    <a:pt x="106" y="20"/>
                    <a:pt x="107" y="19"/>
                    <a:pt x="108" y="21"/>
                  </a:cubicBezTo>
                  <a:cubicBezTo>
                    <a:pt x="109" y="21"/>
                    <a:pt x="108" y="20"/>
                    <a:pt x="109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7" y="33"/>
                    <a:pt x="103" y="0"/>
                    <a:pt x="122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0" y="43"/>
                    <a:pt x="118" y="42"/>
                    <a:pt x="117" y="43"/>
                  </a:cubicBezTo>
                  <a:cubicBezTo>
                    <a:pt x="113" y="45"/>
                    <a:pt x="109" y="46"/>
                    <a:pt x="106" y="47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6" y="50"/>
                    <a:pt x="100" y="44"/>
                    <a:pt x="103" y="50"/>
                  </a:cubicBezTo>
                  <a:cubicBezTo>
                    <a:pt x="102" y="49"/>
                    <a:pt x="101" y="50"/>
                    <a:pt x="100" y="48"/>
                  </a:cubicBezTo>
                  <a:cubicBezTo>
                    <a:pt x="101" y="51"/>
                    <a:pt x="96" y="48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4" y="50"/>
                    <a:pt x="95" y="54"/>
                    <a:pt x="92" y="53"/>
                  </a:cubicBezTo>
                  <a:cubicBezTo>
                    <a:pt x="92" y="53"/>
                    <a:pt x="92" y="52"/>
                    <a:pt x="91" y="52"/>
                  </a:cubicBezTo>
                  <a:cubicBezTo>
                    <a:pt x="89" y="51"/>
                    <a:pt x="94" y="56"/>
                    <a:pt x="89" y="53"/>
                  </a:cubicBezTo>
                  <a:cubicBezTo>
                    <a:pt x="89" y="53"/>
                    <a:pt x="91" y="55"/>
                    <a:pt x="91" y="55"/>
                  </a:cubicBezTo>
                  <a:cubicBezTo>
                    <a:pt x="86" y="56"/>
                    <a:pt x="86" y="63"/>
                    <a:pt x="85" y="67"/>
                  </a:cubicBezTo>
                  <a:cubicBezTo>
                    <a:pt x="80" y="68"/>
                    <a:pt x="77" y="63"/>
                    <a:pt x="79" y="67"/>
                  </a:cubicBezTo>
                  <a:cubicBezTo>
                    <a:pt x="78" y="67"/>
                    <a:pt x="81" y="68"/>
                    <a:pt x="80" y="67"/>
                  </a:cubicBezTo>
                  <a:cubicBezTo>
                    <a:pt x="80" y="69"/>
                    <a:pt x="74" y="66"/>
                    <a:pt x="76" y="68"/>
                  </a:cubicBezTo>
                  <a:cubicBezTo>
                    <a:pt x="79" y="69"/>
                    <a:pt x="77" y="69"/>
                    <a:pt x="79" y="70"/>
                  </a:cubicBezTo>
                  <a:cubicBezTo>
                    <a:pt x="76" y="71"/>
                    <a:pt x="73" y="71"/>
                    <a:pt x="75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6" y="76"/>
                    <a:pt x="73" y="78"/>
                    <a:pt x="77" y="81"/>
                  </a:cubicBezTo>
                  <a:cubicBezTo>
                    <a:pt x="74" y="92"/>
                    <a:pt x="73" y="104"/>
                    <a:pt x="71" y="115"/>
                  </a:cubicBezTo>
                  <a:cubicBezTo>
                    <a:pt x="67" y="126"/>
                    <a:pt x="67" y="137"/>
                    <a:pt x="63" y="149"/>
                  </a:cubicBezTo>
                  <a:cubicBezTo>
                    <a:pt x="58" y="151"/>
                    <a:pt x="58" y="151"/>
                    <a:pt x="59" y="154"/>
                  </a:cubicBezTo>
                  <a:cubicBezTo>
                    <a:pt x="58" y="154"/>
                    <a:pt x="58" y="154"/>
                    <a:pt x="58" y="154"/>
                  </a:cubicBezTo>
                  <a:cubicBezTo>
                    <a:pt x="61" y="155"/>
                    <a:pt x="58" y="156"/>
                    <a:pt x="61" y="157"/>
                  </a:cubicBezTo>
                  <a:cubicBezTo>
                    <a:pt x="60" y="161"/>
                    <a:pt x="60" y="166"/>
                    <a:pt x="60" y="170"/>
                  </a:cubicBezTo>
                  <a:cubicBezTo>
                    <a:pt x="59" y="169"/>
                    <a:pt x="56" y="169"/>
                    <a:pt x="57" y="170"/>
                  </a:cubicBezTo>
                  <a:cubicBezTo>
                    <a:pt x="59" y="171"/>
                    <a:pt x="59" y="171"/>
                    <a:pt x="59" y="171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8" y="171"/>
                    <a:pt x="60" y="172"/>
                    <a:pt x="61" y="172"/>
                  </a:cubicBezTo>
                  <a:cubicBezTo>
                    <a:pt x="63" y="183"/>
                    <a:pt x="55" y="194"/>
                    <a:pt x="55" y="206"/>
                  </a:cubicBezTo>
                  <a:cubicBezTo>
                    <a:pt x="54" y="208"/>
                    <a:pt x="55" y="212"/>
                    <a:pt x="55" y="215"/>
                  </a:cubicBezTo>
                  <a:cubicBezTo>
                    <a:pt x="50" y="224"/>
                    <a:pt x="46" y="231"/>
                    <a:pt x="49" y="240"/>
                  </a:cubicBezTo>
                  <a:cubicBezTo>
                    <a:pt x="49" y="240"/>
                    <a:pt x="40" y="239"/>
                    <a:pt x="38" y="235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322513" y="2022475"/>
              <a:ext cx="20638" cy="9525"/>
            </a:xfrm>
            <a:custGeom>
              <a:rect b="b" l="l" r="r" t="t"/>
              <a:pathLst>
                <a:path extrusionOk="0" h="2" w="5">
                  <a:moveTo>
                    <a:pt x="5" y="2"/>
                  </a:moveTo>
                  <a:cubicBezTo>
                    <a:pt x="3" y="1"/>
                    <a:pt x="2" y="2"/>
                    <a:pt x="0" y="0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305051" y="2166938"/>
              <a:ext cx="9525" cy="9525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0" y="2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327276" y="2192338"/>
              <a:ext cx="15875" cy="9525"/>
            </a:xfrm>
            <a:custGeom>
              <a:rect b="b" l="l" r="r" t="t"/>
              <a:pathLst>
                <a:path extrusionOk="0" h="2" w="4">
                  <a:moveTo>
                    <a:pt x="4" y="0"/>
                  </a:moveTo>
                  <a:cubicBezTo>
                    <a:pt x="3" y="2"/>
                    <a:pt x="1" y="2"/>
                    <a:pt x="0" y="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360613" y="2235200"/>
              <a:ext cx="9525" cy="9525"/>
            </a:xfrm>
            <a:custGeom>
              <a:rect b="b" l="l" r="r" t="t"/>
              <a:pathLst>
                <a:path extrusionOk="0" h="2" w="2">
                  <a:moveTo>
                    <a:pt x="1" y="0"/>
                  </a:moveTo>
                  <a:cubicBezTo>
                    <a:pt x="2" y="2"/>
                    <a:pt x="1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370138" y="2222500"/>
              <a:ext cx="7938" cy="9525"/>
            </a:xfrm>
            <a:custGeom>
              <a:rect b="b" l="l" r="r" t="t"/>
              <a:pathLst>
                <a:path extrusionOk="0" h="2" w="2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1"/>
                    <a:pt x="0" y="2"/>
                    <a:pt x="1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441576" y="2257425"/>
              <a:ext cx="7938" cy="12700"/>
            </a:xfrm>
            <a:custGeom>
              <a:rect b="b" l="l" r="r" t="t"/>
              <a:pathLst>
                <a:path extrusionOk="0" h="3" w="2">
                  <a:moveTo>
                    <a:pt x="0" y="1"/>
                  </a:moveTo>
                  <a:cubicBezTo>
                    <a:pt x="1" y="1"/>
                    <a:pt x="2" y="0"/>
                    <a:pt x="2" y="2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479676" y="2257425"/>
              <a:ext cx="4763" cy="7937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2624138" y="2073275"/>
              <a:ext cx="4763" cy="4762"/>
            </a:xfrm>
            <a:custGeom>
              <a:rect b="b" l="l" r="r" t="t"/>
              <a:pathLst>
                <a:path extrusionOk="0" h="3" w="3">
                  <a:moveTo>
                    <a:pt x="0" y="3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2471738" y="2282825"/>
              <a:ext cx="12700" cy="7937"/>
            </a:xfrm>
            <a:custGeom>
              <a:rect b="b" l="l" r="r" t="t"/>
              <a:pathLst>
                <a:path extrusionOk="0" h="2" w="3">
                  <a:moveTo>
                    <a:pt x="2" y="0"/>
                  </a:moveTo>
                  <a:cubicBezTo>
                    <a:pt x="3" y="2"/>
                    <a:pt x="0" y="0"/>
                    <a:pt x="0" y="0"/>
                  </a:cubicBez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471738" y="2414588"/>
              <a:ext cx="12700" cy="3175"/>
            </a:xfrm>
            <a:custGeom>
              <a:rect b="b" l="l" r="r" t="t"/>
              <a:pathLst>
                <a:path extrusionOk="0" h="2" w="8">
                  <a:moveTo>
                    <a:pt x="0" y="0"/>
                  </a:moveTo>
                  <a:lnTo>
                    <a:pt x="0" y="0"/>
                  </a:lnTo>
                  <a:lnTo>
                    <a:pt x="8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600201" y="2681288"/>
              <a:ext cx="9525" cy="17462"/>
            </a:xfrm>
            <a:custGeom>
              <a:rect b="b" l="l" r="r" t="t"/>
              <a:pathLst>
                <a:path extrusionOk="0" h="4" w="2">
                  <a:moveTo>
                    <a:pt x="1" y="3"/>
                  </a:moveTo>
                  <a:cubicBezTo>
                    <a:pt x="2" y="2"/>
                    <a:pt x="0" y="0"/>
                    <a:pt x="1" y="2"/>
                  </a:cubicBezTo>
                  <a:cubicBezTo>
                    <a:pt x="2" y="3"/>
                    <a:pt x="2" y="4"/>
                    <a:pt x="1" y="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87413" y="2584450"/>
              <a:ext cx="709613" cy="306387"/>
            </a:xfrm>
            <a:custGeom>
              <a:rect b="b" l="l" r="r" t="t"/>
              <a:pathLst>
                <a:path extrusionOk="0" h="72" w="167">
                  <a:moveTo>
                    <a:pt x="1" y="53"/>
                  </a:moveTo>
                  <a:cubicBezTo>
                    <a:pt x="3" y="44"/>
                    <a:pt x="6" y="52"/>
                    <a:pt x="8" y="47"/>
                  </a:cubicBezTo>
                  <a:cubicBezTo>
                    <a:pt x="8" y="46"/>
                    <a:pt x="8" y="51"/>
                    <a:pt x="9" y="50"/>
                  </a:cubicBezTo>
                  <a:cubicBezTo>
                    <a:pt x="10" y="43"/>
                    <a:pt x="14" y="47"/>
                    <a:pt x="17" y="51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8" y="54"/>
                    <a:pt x="18" y="49"/>
                    <a:pt x="18" y="50"/>
                  </a:cubicBezTo>
                  <a:cubicBezTo>
                    <a:pt x="18" y="51"/>
                    <a:pt x="18" y="51"/>
                    <a:pt x="19" y="52"/>
                  </a:cubicBezTo>
                  <a:cubicBezTo>
                    <a:pt x="18" y="49"/>
                    <a:pt x="19" y="51"/>
                    <a:pt x="19" y="49"/>
                  </a:cubicBezTo>
                  <a:cubicBezTo>
                    <a:pt x="20" y="50"/>
                    <a:pt x="20" y="52"/>
                    <a:pt x="20" y="53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3"/>
                    <a:pt x="22" y="50"/>
                    <a:pt x="23" y="46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5" y="44"/>
                    <a:pt x="27" y="44"/>
                    <a:pt x="29" y="42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3"/>
                    <a:pt x="29" y="42"/>
                    <a:pt x="30" y="42"/>
                  </a:cubicBezTo>
                  <a:cubicBezTo>
                    <a:pt x="31" y="45"/>
                    <a:pt x="31" y="39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2" y="43"/>
                    <a:pt x="32" y="3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2" y="37"/>
                    <a:pt x="34" y="44"/>
                    <a:pt x="34" y="41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39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0"/>
                    <a:pt x="36" y="42"/>
                    <a:pt x="36" y="39"/>
                  </a:cubicBezTo>
                  <a:cubicBezTo>
                    <a:pt x="37" y="41"/>
                    <a:pt x="35" y="40"/>
                    <a:pt x="36" y="44"/>
                  </a:cubicBezTo>
                  <a:cubicBezTo>
                    <a:pt x="38" y="40"/>
                    <a:pt x="41" y="40"/>
                    <a:pt x="44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2"/>
                    <a:pt x="46" y="42"/>
                    <a:pt x="46" y="40"/>
                  </a:cubicBezTo>
                  <a:cubicBezTo>
                    <a:pt x="46" y="41"/>
                    <a:pt x="46" y="42"/>
                    <a:pt x="46" y="42"/>
                  </a:cubicBezTo>
                  <a:cubicBezTo>
                    <a:pt x="47" y="44"/>
                    <a:pt x="46" y="38"/>
                    <a:pt x="47" y="40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1"/>
                    <a:pt x="48" y="41"/>
                    <a:pt x="48" y="40"/>
                  </a:cubicBezTo>
                  <a:cubicBezTo>
                    <a:pt x="49" y="41"/>
                    <a:pt x="48" y="41"/>
                    <a:pt x="49" y="42"/>
                  </a:cubicBezTo>
                  <a:cubicBezTo>
                    <a:pt x="49" y="39"/>
                    <a:pt x="50" y="43"/>
                    <a:pt x="50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45"/>
                    <a:pt x="50" y="38"/>
                    <a:pt x="51" y="40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38"/>
                    <a:pt x="52" y="39"/>
                    <a:pt x="53" y="3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8"/>
                    <a:pt x="54" y="39"/>
                    <a:pt x="55" y="37"/>
                  </a:cubicBezTo>
                  <a:cubicBezTo>
                    <a:pt x="55" y="38"/>
                    <a:pt x="56" y="42"/>
                    <a:pt x="56" y="42"/>
                  </a:cubicBezTo>
                  <a:cubicBezTo>
                    <a:pt x="56" y="37"/>
                    <a:pt x="57" y="40"/>
                    <a:pt x="56" y="35"/>
                  </a:cubicBezTo>
                  <a:cubicBezTo>
                    <a:pt x="57" y="36"/>
                    <a:pt x="58" y="37"/>
                    <a:pt x="58" y="36"/>
                  </a:cubicBezTo>
                  <a:cubicBezTo>
                    <a:pt x="58" y="37"/>
                    <a:pt x="59" y="41"/>
                    <a:pt x="59" y="41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5"/>
                    <a:pt x="59" y="43"/>
                    <a:pt x="60" y="45"/>
                  </a:cubicBezTo>
                  <a:cubicBezTo>
                    <a:pt x="60" y="45"/>
                    <a:pt x="61" y="43"/>
                    <a:pt x="61" y="44"/>
                  </a:cubicBezTo>
                  <a:cubicBezTo>
                    <a:pt x="61" y="41"/>
                    <a:pt x="61" y="36"/>
                    <a:pt x="61" y="36"/>
                  </a:cubicBezTo>
                  <a:cubicBezTo>
                    <a:pt x="61" y="37"/>
                    <a:pt x="62" y="40"/>
                    <a:pt x="62" y="41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3" y="36"/>
                    <a:pt x="63" y="3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3"/>
                    <a:pt x="64" y="31"/>
                    <a:pt x="65" y="35"/>
                  </a:cubicBezTo>
                  <a:cubicBezTo>
                    <a:pt x="65" y="37"/>
                    <a:pt x="64" y="36"/>
                    <a:pt x="65" y="38"/>
                  </a:cubicBezTo>
                  <a:cubicBezTo>
                    <a:pt x="65" y="37"/>
                    <a:pt x="65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7"/>
                    <a:pt x="66" y="35"/>
                    <a:pt x="66" y="32"/>
                  </a:cubicBezTo>
                  <a:cubicBezTo>
                    <a:pt x="65" y="32"/>
                    <a:pt x="66" y="35"/>
                    <a:pt x="66" y="34"/>
                  </a:cubicBezTo>
                  <a:cubicBezTo>
                    <a:pt x="65" y="31"/>
                    <a:pt x="66" y="31"/>
                    <a:pt x="66" y="30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0"/>
                    <a:pt x="67" y="29"/>
                    <a:pt x="68" y="28"/>
                  </a:cubicBezTo>
                  <a:cubicBezTo>
                    <a:pt x="68" y="26"/>
                    <a:pt x="68" y="31"/>
                    <a:pt x="68" y="30"/>
                  </a:cubicBezTo>
                  <a:cubicBezTo>
                    <a:pt x="69" y="33"/>
                    <a:pt x="69" y="26"/>
                    <a:pt x="71" y="30"/>
                  </a:cubicBezTo>
                  <a:cubicBezTo>
                    <a:pt x="71" y="30"/>
                    <a:pt x="70" y="27"/>
                    <a:pt x="70" y="28"/>
                  </a:cubicBezTo>
                  <a:cubicBezTo>
                    <a:pt x="71" y="28"/>
                    <a:pt x="71" y="31"/>
                    <a:pt x="71" y="30"/>
                  </a:cubicBezTo>
                  <a:cubicBezTo>
                    <a:pt x="72" y="31"/>
                    <a:pt x="72" y="29"/>
                    <a:pt x="72" y="28"/>
                  </a:cubicBezTo>
                  <a:cubicBezTo>
                    <a:pt x="72" y="27"/>
                    <a:pt x="72" y="29"/>
                    <a:pt x="72" y="29"/>
                  </a:cubicBezTo>
                  <a:cubicBezTo>
                    <a:pt x="72" y="28"/>
                    <a:pt x="73" y="25"/>
                    <a:pt x="75" y="27"/>
                  </a:cubicBezTo>
                  <a:cubicBezTo>
                    <a:pt x="75" y="26"/>
                    <a:pt x="75" y="23"/>
                    <a:pt x="75" y="24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6" y="28"/>
                    <a:pt x="76" y="26"/>
                    <a:pt x="76" y="28"/>
                  </a:cubicBezTo>
                  <a:cubicBezTo>
                    <a:pt x="76" y="25"/>
                    <a:pt x="75" y="31"/>
                    <a:pt x="75" y="28"/>
                  </a:cubicBezTo>
                  <a:cubicBezTo>
                    <a:pt x="76" y="30"/>
                    <a:pt x="75" y="24"/>
                    <a:pt x="76" y="28"/>
                  </a:cubicBezTo>
                  <a:cubicBezTo>
                    <a:pt x="76" y="27"/>
                    <a:pt x="76" y="25"/>
                    <a:pt x="77" y="27"/>
                  </a:cubicBezTo>
                  <a:cubicBezTo>
                    <a:pt x="77" y="26"/>
                    <a:pt x="77" y="30"/>
                    <a:pt x="78" y="30"/>
                  </a:cubicBezTo>
                  <a:cubicBezTo>
                    <a:pt x="78" y="30"/>
                    <a:pt x="78" y="29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5"/>
                    <a:pt x="79" y="27"/>
                    <a:pt x="78" y="25"/>
                  </a:cubicBezTo>
                  <a:cubicBezTo>
                    <a:pt x="79" y="27"/>
                    <a:pt x="79" y="23"/>
                    <a:pt x="80" y="27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27"/>
                    <a:pt x="80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2"/>
                    <a:pt x="81" y="27"/>
                    <a:pt x="81" y="23"/>
                  </a:cubicBezTo>
                  <a:cubicBezTo>
                    <a:pt x="82" y="25"/>
                    <a:pt x="82" y="23"/>
                    <a:pt x="83" y="26"/>
                  </a:cubicBezTo>
                  <a:cubicBezTo>
                    <a:pt x="83" y="25"/>
                    <a:pt x="83" y="23"/>
                    <a:pt x="84" y="24"/>
                  </a:cubicBezTo>
                  <a:cubicBezTo>
                    <a:pt x="84" y="24"/>
                    <a:pt x="84" y="25"/>
                    <a:pt x="84" y="26"/>
                  </a:cubicBezTo>
                  <a:cubicBezTo>
                    <a:pt x="85" y="27"/>
                    <a:pt x="84" y="26"/>
                    <a:pt x="85" y="25"/>
                  </a:cubicBezTo>
                  <a:cubicBezTo>
                    <a:pt x="85" y="26"/>
                    <a:pt x="86" y="28"/>
                    <a:pt x="86" y="29"/>
                  </a:cubicBezTo>
                  <a:cubicBezTo>
                    <a:pt x="87" y="28"/>
                    <a:pt x="86" y="25"/>
                    <a:pt x="86" y="23"/>
                  </a:cubicBezTo>
                  <a:cubicBezTo>
                    <a:pt x="87" y="28"/>
                    <a:pt x="86" y="20"/>
                    <a:pt x="88" y="24"/>
                  </a:cubicBezTo>
                  <a:cubicBezTo>
                    <a:pt x="88" y="25"/>
                    <a:pt x="88" y="27"/>
                    <a:pt x="88" y="28"/>
                  </a:cubicBezTo>
                  <a:cubicBezTo>
                    <a:pt x="89" y="33"/>
                    <a:pt x="88" y="24"/>
                    <a:pt x="89" y="26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9" y="25"/>
                    <a:pt x="89" y="20"/>
                    <a:pt x="90" y="24"/>
                  </a:cubicBezTo>
                  <a:cubicBezTo>
                    <a:pt x="90" y="22"/>
                    <a:pt x="91" y="25"/>
                    <a:pt x="90" y="21"/>
                  </a:cubicBezTo>
                  <a:cubicBezTo>
                    <a:pt x="92" y="24"/>
                    <a:pt x="92" y="19"/>
                    <a:pt x="94" y="26"/>
                  </a:cubicBezTo>
                  <a:cubicBezTo>
                    <a:pt x="94" y="25"/>
                    <a:pt x="95" y="25"/>
                    <a:pt x="94" y="23"/>
                  </a:cubicBezTo>
                  <a:cubicBezTo>
                    <a:pt x="94" y="21"/>
                    <a:pt x="94" y="25"/>
                    <a:pt x="94" y="24"/>
                  </a:cubicBezTo>
                  <a:cubicBezTo>
                    <a:pt x="94" y="24"/>
                    <a:pt x="94" y="22"/>
                    <a:pt x="94" y="22"/>
                  </a:cubicBezTo>
                  <a:cubicBezTo>
                    <a:pt x="94" y="23"/>
                    <a:pt x="95" y="23"/>
                    <a:pt x="95" y="26"/>
                  </a:cubicBezTo>
                  <a:cubicBezTo>
                    <a:pt x="96" y="29"/>
                    <a:pt x="94" y="19"/>
                    <a:pt x="96" y="21"/>
                  </a:cubicBezTo>
                  <a:cubicBezTo>
                    <a:pt x="96" y="22"/>
                    <a:pt x="96" y="23"/>
                    <a:pt x="96" y="23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20"/>
                    <a:pt x="97" y="23"/>
                    <a:pt x="98" y="26"/>
                  </a:cubicBezTo>
                  <a:cubicBezTo>
                    <a:pt x="98" y="26"/>
                    <a:pt x="99" y="26"/>
                    <a:pt x="98" y="24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100" y="26"/>
                    <a:pt x="100" y="26"/>
                    <a:pt x="100" y="25"/>
                  </a:cubicBezTo>
                  <a:cubicBezTo>
                    <a:pt x="100" y="24"/>
                    <a:pt x="99" y="23"/>
                    <a:pt x="99" y="22"/>
                  </a:cubicBezTo>
                  <a:cubicBezTo>
                    <a:pt x="99" y="21"/>
                    <a:pt x="99" y="21"/>
                    <a:pt x="99" y="20"/>
                  </a:cubicBezTo>
                  <a:cubicBezTo>
                    <a:pt x="99" y="23"/>
                    <a:pt x="100" y="22"/>
                    <a:pt x="100" y="22"/>
                  </a:cubicBezTo>
                  <a:cubicBezTo>
                    <a:pt x="101" y="23"/>
                    <a:pt x="100" y="20"/>
                    <a:pt x="100" y="20"/>
                  </a:cubicBezTo>
                  <a:cubicBezTo>
                    <a:pt x="101" y="21"/>
                    <a:pt x="101" y="20"/>
                    <a:pt x="101" y="22"/>
                  </a:cubicBezTo>
                  <a:cubicBezTo>
                    <a:pt x="101" y="22"/>
                    <a:pt x="100" y="20"/>
                    <a:pt x="101" y="22"/>
                  </a:cubicBezTo>
                  <a:cubicBezTo>
                    <a:pt x="101" y="23"/>
                    <a:pt x="101" y="25"/>
                    <a:pt x="101" y="23"/>
                  </a:cubicBezTo>
                  <a:cubicBezTo>
                    <a:pt x="101" y="22"/>
                    <a:pt x="100" y="18"/>
                    <a:pt x="101" y="20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0"/>
                    <a:pt x="103" y="21"/>
                    <a:pt x="102" y="18"/>
                  </a:cubicBezTo>
                  <a:cubicBezTo>
                    <a:pt x="103" y="18"/>
                    <a:pt x="103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2"/>
                    <a:pt x="104" y="21"/>
                    <a:pt x="104" y="19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5" y="20"/>
                    <a:pt x="105" y="19"/>
                    <a:pt x="105" y="18"/>
                  </a:cubicBezTo>
                  <a:cubicBezTo>
                    <a:pt x="106" y="20"/>
                    <a:pt x="107" y="27"/>
                    <a:pt x="107" y="24"/>
                  </a:cubicBezTo>
                  <a:cubicBezTo>
                    <a:pt x="107" y="24"/>
                    <a:pt x="107" y="19"/>
                    <a:pt x="106" y="18"/>
                  </a:cubicBezTo>
                  <a:cubicBezTo>
                    <a:pt x="107" y="19"/>
                    <a:pt x="108" y="15"/>
                    <a:pt x="109" y="19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0" y="17"/>
                    <a:pt x="111" y="13"/>
                    <a:pt x="113" y="18"/>
                  </a:cubicBezTo>
                  <a:cubicBezTo>
                    <a:pt x="113" y="19"/>
                    <a:pt x="113" y="20"/>
                    <a:pt x="113" y="21"/>
                  </a:cubicBezTo>
                  <a:cubicBezTo>
                    <a:pt x="113" y="19"/>
                    <a:pt x="114" y="24"/>
                    <a:pt x="114" y="20"/>
                  </a:cubicBezTo>
                  <a:cubicBezTo>
                    <a:pt x="113" y="18"/>
                    <a:pt x="113" y="17"/>
                    <a:pt x="112" y="16"/>
                  </a:cubicBezTo>
                  <a:cubicBezTo>
                    <a:pt x="113" y="14"/>
                    <a:pt x="114" y="14"/>
                    <a:pt x="115" y="1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7"/>
                    <a:pt x="116" y="18"/>
                    <a:pt x="116" y="16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6" y="16"/>
                    <a:pt x="116" y="12"/>
                    <a:pt x="116" y="14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4"/>
                    <a:pt x="117" y="11"/>
                    <a:pt x="118" y="13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6"/>
                    <a:pt x="119" y="14"/>
                    <a:pt x="118" y="13"/>
                  </a:cubicBezTo>
                  <a:cubicBezTo>
                    <a:pt x="119" y="15"/>
                    <a:pt x="120" y="15"/>
                    <a:pt x="121" y="17"/>
                  </a:cubicBezTo>
                  <a:cubicBezTo>
                    <a:pt x="121" y="10"/>
                    <a:pt x="123" y="10"/>
                    <a:pt x="124" y="10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13"/>
                    <a:pt x="124" y="9"/>
                    <a:pt x="125" y="1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7" y="17"/>
                    <a:pt x="126" y="12"/>
                    <a:pt x="126" y="11"/>
                  </a:cubicBezTo>
                  <a:cubicBezTo>
                    <a:pt x="126" y="9"/>
                    <a:pt x="126" y="13"/>
                    <a:pt x="126" y="10"/>
                  </a:cubicBezTo>
                  <a:cubicBezTo>
                    <a:pt x="126" y="9"/>
                    <a:pt x="127" y="11"/>
                    <a:pt x="126" y="8"/>
                  </a:cubicBezTo>
                  <a:cubicBezTo>
                    <a:pt x="127" y="9"/>
                    <a:pt x="127" y="12"/>
                    <a:pt x="127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9" y="15"/>
                    <a:pt x="128" y="18"/>
                    <a:pt x="129" y="23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30" y="26"/>
                    <a:pt x="129" y="26"/>
                    <a:pt x="130" y="27"/>
                  </a:cubicBezTo>
                  <a:cubicBezTo>
                    <a:pt x="130" y="26"/>
                    <a:pt x="130" y="21"/>
                    <a:pt x="129" y="20"/>
                  </a:cubicBezTo>
                  <a:cubicBezTo>
                    <a:pt x="130" y="18"/>
                    <a:pt x="128" y="12"/>
                    <a:pt x="129" y="12"/>
                  </a:cubicBezTo>
                  <a:cubicBezTo>
                    <a:pt x="129" y="14"/>
                    <a:pt x="128" y="13"/>
                    <a:pt x="129" y="15"/>
                  </a:cubicBezTo>
                  <a:cubicBezTo>
                    <a:pt x="130" y="18"/>
                    <a:pt x="129" y="14"/>
                    <a:pt x="130" y="14"/>
                  </a:cubicBezTo>
                  <a:cubicBezTo>
                    <a:pt x="129" y="13"/>
                    <a:pt x="129" y="10"/>
                    <a:pt x="129" y="9"/>
                  </a:cubicBezTo>
                  <a:cubicBezTo>
                    <a:pt x="130" y="11"/>
                    <a:pt x="129" y="12"/>
                    <a:pt x="130" y="13"/>
                  </a:cubicBezTo>
                  <a:cubicBezTo>
                    <a:pt x="130" y="11"/>
                    <a:pt x="130" y="9"/>
                    <a:pt x="129" y="8"/>
                  </a:cubicBezTo>
                  <a:cubicBezTo>
                    <a:pt x="129" y="4"/>
                    <a:pt x="130" y="9"/>
                    <a:pt x="130" y="6"/>
                  </a:cubicBezTo>
                  <a:cubicBezTo>
                    <a:pt x="131" y="9"/>
                    <a:pt x="131" y="13"/>
                    <a:pt x="131" y="14"/>
                  </a:cubicBezTo>
                  <a:cubicBezTo>
                    <a:pt x="131" y="11"/>
                    <a:pt x="131" y="10"/>
                    <a:pt x="130" y="6"/>
                  </a:cubicBezTo>
                  <a:cubicBezTo>
                    <a:pt x="131" y="7"/>
                    <a:pt x="131" y="9"/>
                    <a:pt x="131" y="11"/>
                  </a:cubicBezTo>
                  <a:cubicBezTo>
                    <a:pt x="132" y="12"/>
                    <a:pt x="131" y="5"/>
                    <a:pt x="132" y="11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2" y="9"/>
                    <a:pt x="133" y="10"/>
                    <a:pt x="133" y="11"/>
                  </a:cubicBezTo>
                  <a:cubicBezTo>
                    <a:pt x="133" y="11"/>
                    <a:pt x="133" y="7"/>
                    <a:pt x="134" y="11"/>
                  </a:cubicBezTo>
                  <a:cubicBezTo>
                    <a:pt x="134" y="11"/>
                    <a:pt x="135" y="11"/>
                    <a:pt x="134" y="8"/>
                  </a:cubicBezTo>
                  <a:cubicBezTo>
                    <a:pt x="133" y="6"/>
                    <a:pt x="134" y="10"/>
                    <a:pt x="133" y="6"/>
                  </a:cubicBezTo>
                  <a:cubicBezTo>
                    <a:pt x="134" y="10"/>
                    <a:pt x="133" y="6"/>
                    <a:pt x="133" y="5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6"/>
                    <a:pt x="134" y="6"/>
                    <a:pt x="134" y="4"/>
                  </a:cubicBezTo>
                  <a:cubicBezTo>
                    <a:pt x="134" y="5"/>
                    <a:pt x="134" y="6"/>
                    <a:pt x="135" y="6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5" y="2"/>
                    <a:pt x="135" y="8"/>
                    <a:pt x="136" y="7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6" y="9"/>
                    <a:pt x="136" y="11"/>
                    <a:pt x="137" y="11"/>
                  </a:cubicBezTo>
                  <a:cubicBezTo>
                    <a:pt x="136" y="8"/>
                    <a:pt x="136" y="5"/>
                    <a:pt x="136" y="4"/>
                  </a:cubicBezTo>
                  <a:cubicBezTo>
                    <a:pt x="136" y="2"/>
                    <a:pt x="136" y="6"/>
                    <a:pt x="136" y="4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7"/>
                    <a:pt x="137" y="10"/>
                    <a:pt x="138" y="10"/>
                  </a:cubicBezTo>
                  <a:cubicBezTo>
                    <a:pt x="138" y="9"/>
                    <a:pt x="138" y="6"/>
                    <a:pt x="137" y="5"/>
                  </a:cubicBezTo>
                  <a:cubicBezTo>
                    <a:pt x="137" y="5"/>
                    <a:pt x="138" y="6"/>
                    <a:pt x="138" y="8"/>
                  </a:cubicBezTo>
                  <a:cubicBezTo>
                    <a:pt x="138" y="7"/>
                    <a:pt x="137" y="5"/>
                    <a:pt x="137" y="4"/>
                  </a:cubicBezTo>
                  <a:cubicBezTo>
                    <a:pt x="138" y="5"/>
                    <a:pt x="139" y="7"/>
                    <a:pt x="140" y="10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7"/>
                    <a:pt x="141" y="16"/>
                    <a:pt x="142" y="19"/>
                  </a:cubicBezTo>
                  <a:cubicBezTo>
                    <a:pt x="142" y="20"/>
                    <a:pt x="142" y="19"/>
                    <a:pt x="142" y="18"/>
                  </a:cubicBezTo>
                  <a:cubicBezTo>
                    <a:pt x="140" y="12"/>
                    <a:pt x="141" y="10"/>
                    <a:pt x="140" y="5"/>
                  </a:cubicBezTo>
                  <a:cubicBezTo>
                    <a:pt x="141" y="4"/>
                    <a:pt x="143" y="17"/>
                    <a:pt x="142" y="9"/>
                  </a:cubicBezTo>
                  <a:cubicBezTo>
                    <a:pt x="142" y="8"/>
                    <a:pt x="142" y="4"/>
                    <a:pt x="141" y="6"/>
                  </a:cubicBezTo>
                  <a:cubicBezTo>
                    <a:pt x="142" y="6"/>
                    <a:pt x="141" y="1"/>
                    <a:pt x="142" y="3"/>
                  </a:cubicBezTo>
                  <a:cubicBezTo>
                    <a:pt x="142" y="5"/>
                    <a:pt x="143" y="8"/>
                    <a:pt x="143" y="11"/>
                  </a:cubicBezTo>
                  <a:cubicBezTo>
                    <a:pt x="143" y="9"/>
                    <a:pt x="143" y="9"/>
                    <a:pt x="143" y="10"/>
                  </a:cubicBezTo>
                  <a:cubicBezTo>
                    <a:pt x="143" y="12"/>
                    <a:pt x="144" y="15"/>
                    <a:pt x="144" y="15"/>
                  </a:cubicBezTo>
                  <a:cubicBezTo>
                    <a:pt x="144" y="14"/>
                    <a:pt x="145" y="14"/>
                    <a:pt x="144" y="11"/>
                  </a:cubicBezTo>
                  <a:cubicBezTo>
                    <a:pt x="144" y="9"/>
                    <a:pt x="144" y="12"/>
                    <a:pt x="143" y="9"/>
                  </a:cubicBezTo>
                  <a:cubicBezTo>
                    <a:pt x="144" y="8"/>
                    <a:pt x="145" y="12"/>
                    <a:pt x="144" y="7"/>
                  </a:cubicBezTo>
                  <a:cubicBezTo>
                    <a:pt x="144" y="8"/>
                    <a:pt x="143" y="5"/>
                    <a:pt x="143" y="3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5"/>
                    <a:pt x="143" y="0"/>
                    <a:pt x="144" y="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7"/>
                    <a:pt x="143" y="3"/>
                    <a:pt x="145" y="8"/>
                  </a:cubicBezTo>
                  <a:cubicBezTo>
                    <a:pt x="145" y="8"/>
                    <a:pt x="145" y="5"/>
                    <a:pt x="145" y="7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7" y="15"/>
                    <a:pt x="147" y="10"/>
                  </a:cubicBezTo>
                  <a:cubicBezTo>
                    <a:pt x="147" y="9"/>
                    <a:pt x="147" y="9"/>
                    <a:pt x="146" y="7"/>
                  </a:cubicBezTo>
                  <a:cubicBezTo>
                    <a:pt x="147" y="6"/>
                    <a:pt x="147" y="4"/>
                    <a:pt x="147" y="4"/>
                  </a:cubicBezTo>
                  <a:cubicBezTo>
                    <a:pt x="148" y="7"/>
                    <a:pt x="148" y="4"/>
                    <a:pt x="148" y="8"/>
                  </a:cubicBezTo>
                  <a:cubicBezTo>
                    <a:pt x="148" y="6"/>
                    <a:pt x="147" y="6"/>
                    <a:pt x="147" y="10"/>
                  </a:cubicBezTo>
                  <a:cubicBezTo>
                    <a:pt x="148" y="14"/>
                    <a:pt x="146" y="9"/>
                    <a:pt x="147" y="14"/>
                  </a:cubicBezTo>
                  <a:cubicBezTo>
                    <a:pt x="148" y="14"/>
                    <a:pt x="149" y="18"/>
                    <a:pt x="149" y="21"/>
                  </a:cubicBezTo>
                  <a:cubicBezTo>
                    <a:pt x="150" y="21"/>
                    <a:pt x="150" y="20"/>
                    <a:pt x="150" y="19"/>
                  </a:cubicBezTo>
                  <a:cubicBezTo>
                    <a:pt x="149" y="17"/>
                    <a:pt x="149" y="17"/>
                    <a:pt x="148" y="14"/>
                  </a:cubicBezTo>
                  <a:cubicBezTo>
                    <a:pt x="149" y="14"/>
                    <a:pt x="149" y="13"/>
                    <a:pt x="149" y="10"/>
                  </a:cubicBezTo>
                  <a:cubicBezTo>
                    <a:pt x="150" y="11"/>
                    <a:pt x="150" y="14"/>
                    <a:pt x="150" y="14"/>
                  </a:cubicBezTo>
                  <a:cubicBezTo>
                    <a:pt x="151" y="13"/>
                    <a:pt x="152" y="14"/>
                    <a:pt x="153" y="14"/>
                  </a:cubicBezTo>
                  <a:cubicBezTo>
                    <a:pt x="151" y="10"/>
                    <a:pt x="153" y="13"/>
                    <a:pt x="152" y="10"/>
                  </a:cubicBezTo>
                  <a:cubicBezTo>
                    <a:pt x="152" y="9"/>
                    <a:pt x="151" y="6"/>
                    <a:pt x="150" y="4"/>
                  </a:cubicBezTo>
                  <a:cubicBezTo>
                    <a:pt x="151" y="4"/>
                    <a:pt x="151" y="5"/>
                    <a:pt x="151" y="6"/>
                  </a:cubicBezTo>
                  <a:cubicBezTo>
                    <a:pt x="151" y="4"/>
                    <a:pt x="152" y="10"/>
                    <a:pt x="152" y="6"/>
                  </a:cubicBezTo>
                  <a:cubicBezTo>
                    <a:pt x="151" y="8"/>
                    <a:pt x="153" y="12"/>
                    <a:pt x="154" y="15"/>
                  </a:cubicBezTo>
                  <a:cubicBezTo>
                    <a:pt x="154" y="13"/>
                    <a:pt x="154" y="18"/>
                    <a:pt x="155" y="17"/>
                  </a:cubicBezTo>
                  <a:cubicBezTo>
                    <a:pt x="155" y="15"/>
                    <a:pt x="155" y="14"/>
                    <a:pt x="156" y="13"/>
                  </a:cubicBezTo>
                  <a:cubicBezTo>
                    <a:pt x="157" y="16"/>
                    <a:pt x="158" y="13"/>
                    <a:pt x="158" y="12"/>
                  </a:cubicBezTo>
                  <a:cubicBezTo>
                    <a:pt x="159" y="14"/>
                    <a:pt x="160" y="18"/>
                    <a:pt x="160" y="18"/>
                  </a:cubicBezTo>
                  <a:cubicBezTo>
                    <a:pt x="161" y="18"/>
                    <a:pt x="159" y="14"/>
                    <a:pt x="160" y="16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16"/>
                    <a:pt x="162" y="19"/>
                    <a:pt x="161" y="1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8"/>
                    <a:pt x="162" y="17"/>
                    <a:pt x="162" y="17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3" y="23"/>
                    <a:pt x="163" y="20"/>
                    <a:pt x="164" y="19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3" y="15"/>
                    <a:pt x="164" y="17"/>
                    <a:pt x="165" y="16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6" y="19"/>
                    <a:pt x="167" y="21"/>
                    <a:pt x="166" y="19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6" y="24"/>
                    <a:pt x="166" y="22"/>
                    <a:pt x="165" y="20"/>
                  </a:cubicBezTo>
                  <a:cubicBezTo>
                    <a:pt x="165" y="18"/>
                    <a:pt x="164" y="18"/>
                    <a:pt x="165" y="21"/>
                  </a:cubicBezTo>
                  <a:cubicBezTo>
                    <a:pt x="165" y="21"/>
                    <a:pt x="165" y="20"/>
                    <a:pt x="165" y="20"/>
                  </a:cubicBezTo>
                  <a:cubicBezTo>
                    <a:pt x="166" y="23"/>
                    <a:pt x="165" y="23"/>
                    <a:pt x="166" y="25"/>
                  </a:cubicBezTo>
                  <a:cubicBezTo>
                    <a:pt x="166" y="25"/>
                    <a:pt x="166" y="26"/>
                    <a:pt x="166" y="25"/>
                  </a:cubicBezTo>
                  <a:cubicBezTo>
                    <a:pt x="166" y="27"/>
                    <a:pt x="166" y="27"/>
                    <a:pt x="165" y="27"/>
                  </a:cubicBezTo>
                  <a:cubicBezTo>
                    <a:pt x="165" y="26"/>
                    <a:pt x="165" y="25"/>
                    <a:pt x="165" y="24"/>
                  </a:cubicBezTo>
                  <a:cubicBezTo>
                    <a:pt x="165" y="27"/>
                    <a:pt x="165" y="28"/>
                    <a:pt x="164" y="27"/>
                  </a:cubicBezTo>
                  <a:cubicBezTo>
                    <a:pt x="163" y="24"/>
                    <a:pt x="164" y="30"/>
                    <a:pt x="163" y="29"/>
                  </a:cubicBezTo>
                  <a:cubicBezTo>
                    <a:pt x="162" y="26"/>
                    <a:pt x="162" y="23"/>
                    <a:pt x="162" y="22"/>
                  </a:cubicBezTo>
                  <a:cubicBezTo>
                    <a:pt x="162" y="21"/>
                    <a:pt x="162" y="22"/>
                    <a:pt x="161" y="21"/>
                  </a:cubicBezTo>
                  <a:cubicBezTo>
                    <a:pt x="161" y="23"/>
                    <a:pt x="162" y="27"/>
                    <a:pt x="162" y="28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1" y="27"/>
                    <a:pt x="162" y="30"/>
                    <a:pt x="161" y="30"/>
                  </a:cubicBezTo>
                  <a:cubicBezTo>
                    <a:pt x="160" y="29"/>
                    <a:pt x="159" y="29"/>
                    <a:pt x="158" y="29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8" y="32"/>
                    <a:pt x="156" y="29"/>
                    <a:pt x="156" y="31"/>
                  </a:cubicBezTo>
                  <a:cubicBezTo>
                    <a:pt x="154" y="29"/>
                    <a:pt x="154" y="34"/>
                    <a:pt x="153" y="30"/>
                  </a:cubicBezTo>
                  <a:cubicBezTo>
                    <a:pt x="151" y="32"/>
                    <a:pt x="150" y="34"/>
                    <a:pt x="148" y="34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3"/>
                    <a:pt x="147" y="29"/>
                    <a:pt x="147" y="29"/>
                  </a:cubicBezTo>
                  <a:cubicBezTo>
                    <a:pt x="148" y="32"/>
                    <a:pt x="147" y="33"/>
                    <a:pt x="147" y="35"/>
                  </a:cubicBezTo>
                  <a:cubicBezTo>
                    <a:pt x="146" y="32"/>
                    <a:pt x="145" y="35"/>
                    <a:pt x="145" y="38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5" y="40"/>
                    <a:pt x="143" y="36"/>
                    <a:pt x="142" y="36"/>
                  </a:cubicBezTo>
                  <a:cubicBezTo>
                    <a:pt x="141" y="35"/>
                    <a:pt x="141" y="33"/>
                    <a:pt x="141" y="33"/>
                  </a:cubicBezTo>
                  <a:cubicBezTo>
                    <a:pt x="141" y="37"/>
                    <a:pt x="141" y="37"/>
                    <a:pt x="140" y="39"/>
                  </a:cubicBezTo>
                  <a:cubicBezTo>
                    <a:pt x="140" y="39"/>
                    <a:pt x="139" y="38"/>
                    <a:pt x="138" y="37"/>
                  </a:cubicBezTo>
                  <a:cubicBezTo>
                    <a:pt x="137" y="43"/>
                    <a:pt x="134" y="40"/>
                    <a:pt x="132" y="43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47"/>
                    <a:pt x="127" y="42"/>
                    <a:pt x="126" y="45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0"/>
                    <a:pt x="124" y="42"/>
                    <a:pt x="125" y="46"/>
                  </a:cubicBezTo>
                  <a:cubicBezTo>
                    <a:pt x="124" y="44"/>
                    <a:pt x="124" y="48"/>
                    <a:pt x="123" y="44"/>
                  </a:cubicBezTo>
                  <a:cubicBezTo>
                    <a:pt x="122" y="44"/>
                    <a:pt x="123" y="47"/>
                    <a:pt x="122" y="47"/>
                  </a:cubicBezTo>
                  <a:cubicBezTo>
                    <a:pt x="121" y="46"/>
                    <a:pt x="120" y="46"/>
                    <a:pt x="119" y="47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7"/>
                    <a:pt x="119" y="45"/>
                    <a:pt x="119" y="44"/>
                  </a:cubicBezTo>
                  <a:cubicBezTo>
                    <a:pt x="119" y="46"/>
                    <a:pt x="117" y="44"/>
                    <a:pt x="119" y="49"/>
                  </a:cubicBezTo>
                  <a:cubicBezTo>
                    <a:pt x="117" y="46"/>
                    <a:pt x="116" y="52"/>
                    <a:pt x="115" y="48"/>
                  </a:cubicBezTo>
                  <a:cubicBezTo>
                    <a:pt x="115" y="49"/>
                    <a:pt x="115" y="50"/>
                    <a:pt x="115" y="51"/>
                  </a:cubicBezTo>
                  <a:cubicBezTo>
                    <a:pt x="114" y="51"/>
                    <a:pt x="112" y="48"/>
                    <a:pt x="112" y="51"/>
                  </a:cubicBezTo>
                  <a:cubicBezTo>
                    <a:pt x="111" y="50"/>
                    <a:pt x="112" y="48"/>
                    <a:pt x="111" y="48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0" y="54"/>
                    <a:pt x="107" y="49"/>
                    <a:pt x="106" y="50"/>
                  </a:cubicBezTo>
                  <a:cubicBezTo>
                    <a:pt x="104" y="53"/>
                    <a:pt x="101" y="53"/>
                    <a:pt x="98" y="54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7"/>
                    <a:pt x="95" y="49"/>
                    <a:pt x="96" y="55"/>
                  </a:cubicBezTo>
                  <a:cubicBezTo>
                    <a:pt x="95" y="54"/>
                    <a:pt x="95" y="55"/>
                    <a:pt x="95" y="53"/>
                  </a:cubicBezTo>
                  <a:cubicBezTo>
                    <a:pt x="95" y="56"/>
                    <a:pt x="92" y="50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1" y="51"/>
                    <a:pt x="90" y="55"/>
                    <a:pt x="89" y="53"/>
                  </a:cubicBezTo>
                  <a:cubicBezTo>
                    <a:pt x="89" y="52"/>
                    <a:pt x="89" y="52"/>
                    <a:pt x="89" y="51"/>
                  </a:cubicBezTo>
                  <a:cubicBezTo>
                    <a:pt x="88" y="49"/>
                    <a:pt x="89" y="56"/>
                    <a:pt x="88" y="50"/>
                  </a:cubicBezTo>
                  <a:cubicBezTo>
                    <a:pt x="88" y="50"/>
                    <a:pt x="88" y="53"/>
                    <a:pt x="88" y="53"/>
                  </a:cubicBezTo>
                  <a:cubicBezTo>
                    <a:pt x="85" y="51"/>
                    <a:pt x="84" y="55"/>
                    <a:pt x="81" y="56"/>
                  </a:cubicBezTo>
                  <a:cubicBezTo>
                    <a:pt x="79" y="54"/>
                    <a:pt x="80" y="48"/>
                    <a:pt x="79" y="52"/>
                  </a:cubicBezTo>
                  <a:cubicBezTo>
                    <a:pt x="79" y="51"/>
                    <a:pt x="79" y="54"/>
                    <a:pt x="79" y="53"/>
                  </a:cubicBezTo>
                  <a:cubicBezTo>
                    <a:pt x="79" y="54"/>
                    <a:pt x="77" y="47"/>
                    <a:pt x="77" y="50"/>
                  </a:cubicBezTo>
                  <a:cubicBezTo>
                    <a:pt x="78" y="53"/>
                    <a:pt x="77" y="52"/>
                    <a:pt x="78" y="54"/>
                  </a:cubicBezTo>
                  <a:cubicBezTo>
                    <a:pt x="76" y="52"/>
                    <a:pt x="76" y="49"/>
                    <a:pt x="75" y="51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3" y="52"/>
                    <a:pt x="73" y="58"/>
                  </a:cubicBezTo>
                  <a:cubicBezTo>
                    <a:pt x="68" y="60"/>
                    <a:pt x="63" y="63"/>
                    <a:pt x="58" y="65"/>
                  </a:cubicBezTo>
                  <a:cubicBezTo>
                    <a:pt x="52" y="64"/>
                    <a:pt x="48" y="68"/>
                    <a:pt x="42" y="65"/>
                  </a:cubicBezTo>
                  <a:cubicBezTo>
                    <a:pt x="40" y="61"/>
                    <a:pt x="40" y="61"/>
                    <a:pt x="39" y="6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5"/>
                    <a:pt x="38" y="62"/>
                    <a:pt x="38" y="66"/>
                  </a:cubicBezTo>
                  <a:cubicBezTo>
                    <a:pt x="36" y="65"/>
                    <a:pt x="34" y="67"/>
                    <a:pt x="32" y="67"/>
                  </a:cubicBezTo>
                  <a:cubicBezTo>
                    <a:pt x="33" y="66"/>
                    <a:pt x="32" y="63"/>
                    <a:pt x="32" y="64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1" y="66"/>
                    <a:pt x="31" y="67"/>
                    <a:pt x="32" y="69"/>
                  </a:cubicBezTo>
                  <a:cubicBezTo>
                    <a:pt x="27" y="72"/>
                    <a:pt x="21" y="66"/>
                    <a:pt x="16" y="67"/>
                  </a:cubicBezTo>
                  <a:cubicBezTo>
                    <a:pt x="15" y="66"/>
                    <a:pt x="13" y="68"/>
                    <a:pt x="12" y="69"/>
                  </a:cubicBezTo>
                  <a:cubicBezTo>
                    <a:pt x="8" y="64"/>
                    <a:pt x="4" y="61"/>
                    <a:pt x="0" y="65"/>
                  </a:cubicBezTo>
                  <a:cubicBezTo>
                    <a:pt x="0" y="65"/>
                    <a:pt x="0" y="55"/>
                    <a:pt x="1" y="5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597026" y="2673350"/>
              <a:ext cx="7938" cy="20637"/>
            </a:xfrm>
            <a:custGeom>
              <a:rect b="b" l="l" r="r" t="t"/>
              <a:pathLst>
                <a:path extrusionOk="0" h="5" w="2">
                  <a:moveTo>
                    <a:pt x="2" y="5"/>
                  </a:moveTo>
                  <a:cubicBezTo>
                    <a:pt x="1" y="4"/>
                    <a:pt x="0" y="3"/>
                    <a:pt x="0" y="0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531938" y="2617788"/>
              <a:ext cx="4763" cy="12700"/>
            </a:xfrm>
            <a:custGeom>
              <a:rect b="b" l="l" r="r" t="t"/>
              <a:pathLst>
                <a:path extrusionOk="0" h="3" w="1">
                  <a:moveTo>
                    <a:pt x="1" y="2"/>
                  </a:move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524001" y="2614613"/>
              <a:ext cx="0" cy="12700"/>
            </a:xfrm>
            <a:custGeom>
              <a:rect b="b" l="l" r="r" t="t"/>
              <a:pathLst>
                <a:path extrusionOk="0" h="3" w="120000">
                  <a:moveTo>
                    <a:pt x="0" y="3"/>
                  </a:moveTo>
                  <a:cubicBezTo>
                    <a:pt x="0" y="1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503363" y="2592388"/>
              <a:ext cx="3175" cy="9525"/>
            </a:xfrm>
            <a:custGeom>
              <a:rect b="b" l="l" r="r" t="t"/>
              <a:pathLst>
                <a:path extrusionOk="0" h="2" w="1">
                  <a:moveTo>
                    <a:pt x="1" y="2"/>
                  </a:moveTo>
                  <a:cubicBezTo>
                    <a:pt x="0" y="0"/>
                    <a:pt x="0" y="0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503363" y="2605088"/>
              <a:ext cx="3175" cy="12700"/>
            </a:xfrm>
            <a:custGeom>
              <a:rect b="b" l="l" r="r" t="t"/>
              <a:pathLst>
                <a:path extrusionOk="0" h="3" w="1">
                  <a:moveTo>
                    <a:pt x="1" y="2"/>
                  </a:moveTo>
                  <a:cubicBezTo>
                    <a:pt x="1" y="3"/>
                    <a:pt x="1" y="2"/>
                    <a:pt x="0" y="1"/>
                  </a:cubicBezTo>
                  <a:cubicBezTo>
                    <a:pt x="1" y="2"/>
                    <a:pt x="1" y="0"/>
                    <a:pt x="1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77963" y="2592388"/>
              <a:ext cx="0" cy="17462"/>
            </a:xfrm>
            <a:custGeom>
              <a:rect b="b" l="l" r="r" t="t"/>
              <a:pathLst>
                <a:path extrusionOk="0" h="4" w="120000">
                  <a:moveTo>
                    <a:pt x="0" y="2"/>
                  </a:moveTo>
                  <a:cubicBezTo>
                    <a:pt x="0" y="2"/>
                    <a:pt x="0" y="4"/>
                    <a:pt x="0" y="2"/>
                  </a:cubicBezTo>
                  <a:cubicBezTo>
                    <a:pt x="0" y="3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468438" y="2605088"/>
              <a:ext cx="0" cy="9525"/>
            </a:xfrm>
            <a:custGeom>
              <a:rect b="b" l="l" r="r" t="t"/>
              <a:pathLst>
                <a:path extrusionOk="0" h="2" w="12000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260476" y="2681288"/>
              <a:ext cx="4763" cy="4762"/>
            </a:xfrm>
            <a:custGeom>
              <a:rect b="b" l="l" r="r" t="t"/>
              <a:pathLst>
                <a:path extrusionOk="0" h="3" w="3">
                  <a:moveTo>
                    <a:pt x="0" y="3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66813" y="2690813"/>
              <a:ext cx="0" cy="12700"/>
            </a:xfrm>
            <a:custGeom>
              <a:rect b="b" l="l" r="r" t="t"/>
              <a:pathLst>
                <a:path extrusionOk="0" h="3" w="120000">
                  <a:moveTo>
                    <a:pt x="0" y="2"/>
                  </a:moveTo>
                  <a:cubicBezTo>
                    <a:pt x="0" y="3"/>
                    <a:pt x="0" y="1"/>
                    <a:pt x="0" y="1"/>
                  </a:cubicBezTo>
                  <a:cubicBezTo>
                    <a:pt x="0" y="0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120776" y="2741613"/>
              <a:ext cx="4763" cy="12700"/>
            </a:xfrm>
            <a:custGeom>
              <a:rect b="b" l="l" r="r" t="t"/>
              <a:pathLst>
                <a:path extrusionOk="0" h="8" w="3">
                  <a:moveTo>
                    <a:pt x="0" y="0"/>
                  </a:moveTo>
                  <a:lnTo>
                    <a:pt x="3" y="0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371601" y="1624013"/>
              <a:ext cx="4763" cy="15875"/>
            </a:xfrm>
            <a:custGeom>
              <a:rect b="b" l="l" r="r" t="t"/>
              <a:pathLst>
                <a:path extrusionOk="0" h="4" w="1">
                  <a:moveTo>
                    <a:pt x="0" y="3"/>
                  </a:moveTo>
                  <a:cubicBezTo>
                    <a:pt x="1" y="3"/>
                    <a:pt x="1" y="0"/>
                    <a:pt x="1" y="2"/>
                  </a:cubicBezTo>
                  <a:cubicBezTo>
                    <a:pt x="0" y="3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60388" y="1317625"/>
              <a:ext cx="823913" cy="314325"/>
            </a:xfrm>
            <a:custGeom>
              <a:rect b="b" l="l" r="r" t="t"/>
              <a:pathLst>
                <a:path extrusionOk="0" h="74" w="194">
                  <a:moveTo>
                    <a:pt x="6" y="7"/>
                  </a:moveTo>
                  <a:cubicBezTo>
                    <a:pt x="11" y="0"/>
                    <a:pt x="11" y="9"/>
                    <a:pt x="15" y="5"/>
                  </a:cubicBezTo>
                  <a:cubicBezTo>
                    <a:pt x="16" y="4"/>
                    <a:pt x="14" y="9"/>
                    <a:pt x="15" y="8"/>
                  </a:cubicBezTo>
                  <a:cubicBezTo>
                    <a:pt x="19" y="3"/>
                    <a:pt x="22" y="7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6"/>
                    <a:pt x="25" y="12"/>
                    <a:pt x="25" y="12"/>
                  </a:cubicBezTo>
                  <a:cubicBezTo>
                    <a:pt x="25" y="13"/>
                    <a:pt x="25" y="13"/>
                    <a:pt x="25" y="15"/>
                  </a:cubicBezTo>
                  <a:cubicBezTo>
                    <a:pt x="26" y="12"/>
                    <a:pt x="26" y="14"/>
                    <a:pt x="27" y="12"/>
                  </a:cubicBezTo>
                  <a:cubicBezTo>
                    <a:pt x="27" y="13"/>
                    <a:pt x="26" y="15"/>
                    <a:pt x="26" y="1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30" y="7"/>
                    <a:pt x="30" y="15"/>
                    <a:pt x="32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5" y="10"/>
                    <a:pt x="37" y="11"/>
                    <a:pt x="40" y="11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40" y="12"/>
                    <a:pt x="40" y="11"/>
                    <a:pt x="41" y="11"/>
                  </a:cubicBezTo>
                  <a:cubicBezTo>
                    <a:pt x="41" y="14"/>
                    <a:pt x="43" y="8"/>
                    <a:pt x="43" y="1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3" y="13"/>
                    <a:pt x="45" y="9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7"/>
                    <a:pt x="45" y="14"/>
                    <a:pt x="46" y="1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0"/>
                    <a:pt x="46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1"/>
                    <a:pt x="48" y="14"/>
                    <a:pt x="49" y="11"/>
                  </a:cubicBezTo>
                  <a:cubicBezTo>
                    <a:pt x="48" y="13"/>
                    <a:pt x="48" y="12"/>
                    <a:pt x="47" y="16"/>
                  </a:cubicBezTo>
                  <a:cubicBezTo>
                    <a:pt x="51" y="13"/>
                    <a:pt x="54" y="15"/>
                    <a:pt x="57" y="16"/>
                  </a:cubicBezTo>
                  <a:cubicBezTo>
                    <a:pt x="57" y="17"/>
                    <a:pt x="57" y="18"/>
                    <a:pt x="57" y="19"/>
                  </a:cubicBezTo>
                  <a:cubicBezTo>
                    <a:pt x="57" y="18"/>
                    <a:pt x="58" y="19"/>
                    <a:pt x="59" y="17"/>
                  </a:cubicBezTo>
                  <a:cubicBezTo>
                    <a:pt x="59" y="17"/>
                    <a:pt x="58" y="19"/>
                    <a:pt x="59" y="19"/>
                  </a:cubicBezTo>
                  <a:cubicBezTo>
                    <a:pt x="59" y="20"/>
                    <a:pt x="60" y="15"/>
                    <a:pt x="60" y="17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18"/>
                    <a:pt x="61" y="18"/>
                    <a:pt x="62" y="18"/>
                  </a:cubicBezTo>
                  <a:cubicBezTo>
                    <a:pt x="62" y="18"/>
                    <a:pt x="61" y="19"/>
                    <a:pt x="61" y="20"/>
                  </a:cubicBezTo>
                  <a:cubicBezTo>
                    <a:pt x="63" y="17"/>
                    <a:pt x="62" y="21"/>
                    <a:pt x="63" y="19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3"/>
                    <a:pt x="64" y="17"/>
                    <a:pt x="64" y="18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17"/>
                    <a:pt x="66" y="19"/>
                    <a:pt x="67" y="18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8" y="18"/>
                    <a:pt x="69" y="20"/>
                    <a:pt x="70" y="18"/>
                  </a:cubicBezTo>
                  <a:cubicBezTo>
                    <a:pt x="70" y="19"/>
                    <a:pt x="68" y="23"/>
                    <a:pt x="70" y="23"/>
                  </a:cubicBezTo>
                  <a:cubicBezTo>
                    <a:pt x="71" y="19"/>
                    <a:pt x="71" y="22"/>
                    <a:pt x="72" y="17"/>
                  </a:cubicBezTo>
                  <a:cubicBezTo>
                    <a:pt x="73" y="18"/>
                    <a:pt x="74" y="20"/>
                    <a:pt x="75" y="18"/>
                  </a:cubicBezTo>
                  <a:cubicBezTo>
                    <a:pt x="74" y="20"/>
                    <a:pt x="73" y="23"/>
                    <a:pt x="73" y="24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8"/>
                    <a:pt x="72" y="25"/>
                    <a:pt x="72" y="28"/>
                  </a:cubicBezTo>
                  <a:cubicBezTo>
                    <a:pt x="72" y="27"/>
                    <a:pt x="73" y="26"/>
                    <a:pt x="73" y="27"/>
                  </a:cubicBezTo>
                  <a:cubicBezTo>
                    <a:pt x="75" y="25"/>
                    <a:pt x="77" y="20"/>
                    <a:pt x="78" y="20"/>
                  </a:cubicBezTo>
                  <a:cubicBezTo>
                    <a:pt x="77" y="21"/>
                    <a:pt x="77" y="24"/>
                    <a:pt x="76" y="25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79" y="21"/>
                    <a:pt x="80" y="2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2" y="17"/>
                    <a:pt x="81" y="21"/>
                  </a:cubicBezTo>
                  <a:cubicBezTo>
                    <a:pt x="81" y="23"/>
                    <a:pt x="81" y="22"/>
                    <a:pt x="80" y="23"/>
                  </a:cubicBezTo>
                  <a:cubicBezTo>
                    <a:pt x="81" y="23"/>
                    <a:pt x="81" y="22"/>
                    <a:pt x="82" y="22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4" y="21"/>
                    <a:pt x="84" y="19"/>
                  </a:cubicBezTo>
                  <a:cubicBezTo>
                    <a:pt x="84" y="19"/>
                    <a:pt x="83" y="21"/>
                    <a:pt x="83" y="20"/>
                  </a:cubicBezTo>
                  <a:cubicBezTo>
                    <a:pt x="84" y="18"/>
                    <a:pt x="85" y="17"/>
                    <a:pt x="86" y="18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6" y="17"/>
                    <a:pt x="87" y="17"/>
                    <a:pt x="89" y="16"/>
                  </a:cubicBezTo>
                  <a:cubicBezTo>
                    <a:pt x="89" y="14"/>
                    <a:pt x="87" y="19"/>
                    <a:pt x="87" y="18"/>
                  </a:cubicBezTo>
                  <a:cubicBezTo>
                    <a:pt x="88" y="21"/>
                    <a:pt x="91" y="15"/>
                    <a:pt x="90" y="19"/>
                  </a:cubicBezTo>
                  <a:cubicBezTo>
                    <a:pt x="90" y="19"/>
                    <a:pt x="91" y="16"/>
                    <a:pt x="91" y="17"/>
                  </a:cubicBezTo>
                  <a:cubicBezTo>
                    <a:pt x="92" y="17"/>
                    <a:pt x="91" y="20"/>
                    <a:pt x="91" y="19"/>
                  </a:cubicBezTo>
                  <a:cubicBezTo>
                    <a:pt x="91" y="21"/>
                    <a:pt x="92" y="19"/>
                    <a:pt x="92" y="18"/>
                  </a:cubicBezTo>
                  <a:cubicBezTo>
                    <a:pt x="93" y="17"/>
                    <a:pt x="92" y="19"/>
                    <a:pt x="92" y="19"/>
                  </a:cubicBezTo>
                  <a:cubicBezTo>
                    <a:pt x="93" y="18"/>
                    <a:pt x="96" y="16"/>
                    <a:pt x="96" y="19"/>
                  </a:cubicBezTo>
                  <a:cubicBezTo>
                    <a:pt x="96" y="18"/>
                    <a:pt x="98" y="15"/>
                    <a:pt x="98" y="15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8" y="18"/>
                    <a:pt x="98" y="20"/>
                  </a:cubicBezTo>
                  <a:cubicBezTo>
                    <a:pt x="99" y="17"/>
                    <a:pt x="95" y="22"/>
                    <a:pt x="96" y="20"/>
                  </a:cubicBezTo>
                  <a:cubicBezTo>
                    <a:pt x="96" y="22"/>
                    <a:pt x="98" y="16"/>
                    <a:pt x="97" y="19"/>
                  </a:cubicBezTo>
                  <a:cubicBezTo>
                    <a:pt x="98" y="20"/>
                    <a:pt x="99" y="17"/>
                    <a:pt x="99" y="19"/>
                  </a:cubicBezTo>
                  <a:cubicBezTo>
                    <a:pt x="99" y="19"/>
                    <a:pt x="97" y="23"/>
                    <a:pt x="98" y="23"/>
                  </a:cubicBezTo>
                  <a:cubicBezTo>
                    <a:pt x="99" y="22"/>
                    <a:pt x="99" y="21"/>
                    <a:pt x="99" y="21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18"/>
                    <a:pt x="101" y="20"/>
                    <a:pt x="101" y="18"/>
                  </a:cubicBezTo>
                  <a:cubicBezTo>
                    <a:pt x="101" y="20"/>
                    <a:pt x="103" y="17"/>
                    <a:pt x="101" y="21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1" y="24"/>
                    <a:pt x="102" y="21"/>
                    <a:pt x="103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4" y="16"/>
                    <a:pt x="103" y="22"/>
                    <a:pt x="104" y="18"/>
                  </a:cubicBezTo>
                  <a:cubicBezTo>
                    <a:pt x="105" y="20"/>
                    <a:pt x="106" y="19"/>
                    <a:pt x="105" y="22"/>
                  </a:cubicBezTo>
                  <a:cubicBezTo>
                    <a:pt x="106" y="21"/>
                    <a:pt x="107" y="19"/>
                    <a:pt x="108" y="20"/>
                  </a:cubicBezTo>
                  <a:cubicBezTo>
                    <a:pt x="107" y="21"/>
                    <a:pt x="107" y="21"/>
                    <a:pt x="107" y="22"/>
                  </a:cubicBezTo>
                  <a:cubicBezTo>
                    <a:pt x="107" y="23"/>
                    <a:pt x="107" y="22"/>
                    <a:pt x="108" y="21"/>
                  </a:cubicBezTo>
                  <a:cubicBezTo>
                    <a:pt x="108" y="22"/>
                    <a:pt x="108" y="24"/>
                    <a:pt x="108" y="26"/>
                  </a:cubicBezTo>
                  <a:cubicBezTo>
                    <a:pt x="109" y="25"/>
                    <a:pt x="109" y="22"/>
                    <a:pt x="110" y="21"/>
                  </a:cubicBezTo>
                  <a:cubicBezTo>
                    <a:pt x="109" y="26"/>
                    <a:pt x="112" y="18"/>
                    <a:pt x="112" y="23"/>
                  </a:cubicBezTo>
                  <a:cubicBezTo>
                    <a:pt x="111" y="23"/>
                    <a:pt x="110" y="25"/>
                    <a:pt x="110" y="26"/>
                  </a:cubicBezTo>
                  <a:cubicBezTo>
                    <a:pt x="109" y="31"/>
                    <a:pt x="112" y="23"/>
                    <a:pt x="112" y="26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4"/>
                    <a:pt x="115" y="20"/>
                    <a:pt x="114" y="24"/>
                  </a:cubicBezTo>
                  <a:cubicBezTo>
                    <a:pt x="114" y="22"/>
                    <a:pt x="114" y="25"/>
                    <a:pt x="115" y="21"/>
                  </a:cubicBezTo>
                  <a:cubicBezTo>
                    <a:pt x="116" y="25"/>
                    <a:pt x="119" y="21"/>
                    <a:pt x="118" y="28"/>
                  </a:cubicBezTo>
                  <a:cubicBezTo>
                    <a:pt x="118" y="27"/>
                    <a:pt x="118" y="28"/>
                    <a:pt x="119" y="26"/>
                  </a:cubicBezTo>
                  <a:cubicBezTo>
                    <a:pt x="119" y="24"/>
                    <a:pt x="118" y="27"/>
                    <a:pt x="118" y="26"/>
                  </a:cubicBezTo>
                  <a:cubicBezTo>
                    <a:pt x="118" y="26"/>
                    <a:pt x="119" y="25"/>
                    <a:pt x="119" y="24"/>
                  </a:cubicBezTo>
                  <a:cubicBezTo>
                    <a:pt x="119" y="25"/>
                    <a:pt x="119" y="26"/>
                    <a:pt x="118" y="29"/>
                  </a:cubicBezTo>
                  <a:cubicBezTo>
                    <a:pt x="118" y="31"/>
                    <a:pt x="121" y="23"/>
                    <a:pt x="122" y="24"/>
                  </a:cubicBezTo>
                  <a:cubicBezTo>
                    <a:pt x="121" y="26"/>
                    <a:pt x="121" y="27"/>
                    <a:pt x="121" y="26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5"/>
                    <a:pt x="122" y="28"/>
                    <a:pt x="121" y="30"/>
                  </a:cubicBezTo>
                  <a:cubicBezTo>
                    <a:pt x="122" y="30"/>
                    <a:pt x="122" y="30"/>
                    <a:pt x="123" y="28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3" y="29"/>
                    <a:pt x="123" y="30"/>
                    <a:pt x="124" y="30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32"/>
                    <a:pt x="123" y="31"/>
                    <a:pt x="124" y="31"/>
                  </a:cubicBezTo>
                  <a:cubicBezTo>
                    <a:pt x="124" y="29"/>
                    <a:pt x="124" y="28"/>
                    <a:pt x="124" y="28"/>
                  </a:cubicBezTo>
                  <a:cubicBezTo>
                    <a:pt x="125" y="27"/>
                    <a:pt x="125" y="27"/>
                    <a:pt x="126" y="26"/>
                  </a:cubicBezTo>
                  <a:cubicBezTo>
                    <a:pt x="125" y="28"/>
                    <a:pt x="126" y="28"/>
                    <a:pt x="126" y="28"/>
                  </a:cubicBezTo>
                  <a:cubicBezTo>
                    <a:pt x="126" y="29"/>
                    <a:pt x="127" y="26"/>
                    <a:pt x="127" y="26"/>
                  </a:cubicBezTo>
                  <a:cubicBezTo>
                    <a:pt x="127" y="27"/>
                    <a:pt x="128" y="27"/>
                    <a:pt x="127" y="28"/>
                  </a:cubicBezTo>
                  <a:cubicBezTo>
                    <a:pt x="126" y="29"/>
                    <a:pt x="127" y="27"/>
                    <a:pt x="126" y="28"/>
                  </a:cubicBezTo>
                  <a:cubicBezTo>
                    <a:pt x="126" y="29"/>
                    <a:pt x="125" y="31"/>
                    <a:pt x="126" y="30"/>
                  </a:cubicBezTo>
                  <a:cubicBezTo>
                    <a:pt x="127" y="29"/>
                    <a:pt x="128" y="25"/>
                    <a:pt x="128" y="27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9" y="27"/>
                    <a:pt x="129" y="29"/>
                    <a:pt x="130" y="26"/>
                  </a:cubicBezTo>
                  <a:cubicBezTo>
                    <a:pt x="130" y="26"/>
                    <a:pt x="130" y="28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30"/>
                    <a:pt x="131" y="30"/>
                    <a:pt x="132" y="28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29"/>
                    <a:pt x="132" y="29"/>
                    <a:pt x="133" y="27"/>
                  </a:cubicBezTo>
                  <a:cubicBezTo>
                    <a:pt x="133" y="29"/>
                    <a:pt x="130" y="36"/>
                    <a:pt x="132" y="33"/>
                  </a:cubicBezTo>
                  <a:cubicBezTo>
                    <a:pt x="132" y="34"/>
                    <a:pt x="134" y="29"/>
                    <a:pt x="134" y="28"/>
                  </a:cubicBezTo>
                  <a:cubicBezTo>
                    <a:pt x="135" y="30"/>
                    <a:pt x="137" y="26"/>
                    <a:pt x="137" y="30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9" y="30"/>
                    <a:pt x="142" y="27"/>
                    <a:pt x="141" y="32"/>
                  </a:cubicBezTo>
                  <a:cubicBezTo>
                    <a:pt x="140" y="32"/>
                    <a:pt x="140" y="34"/>
                    <a:pt x="140" y="35"/>
                  </a:cubicBezTo>
                  <a:cubicBezTo>
                    <a:pt x="141" y="33"/>
                    <a:pt x="139" y="38"/>
                    <a:pt x="141" y="34"/>
                  </a:cubicBezTo>
                  <a:cubicBezTo>
                    <a:pt x="142" y="32"/>
                    <a:pt x="142" y="31"/>
                    <a:pt x="142" y="30"/>
                  </a:cubicBezTo>
                  <a:cubicBezTo>
                    <a:pt x="143" y="29"/>
                    <a:pt x="145" y="30"/>
                    <a:pt x="144" y="32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4" y="33"/>
                    <a:pt x="144" y="34"/>
                    <a:pt x="145" y="33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32"/>
                    <a:pt x="147" y="28"/>
                    <a:pt x="147" y="31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8" y="31"/>
                    <a:pt x="149" y="29"/>
                    <a:pt x="149" y="31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9" y="34"/>
                    <a:pt x="150" y="32"/>
                    <a:pt x="150" y="31"/>
                  </a:cubicBezTo>
                  <a:cubicBezTo>
                    <a:pt x="150" y="33"/>
                    <a:pt x="151" y="33"/>
                    <a:pt x="150" y="36"/>
                  </a:cubicBezTo>
                  <a:cubicBezTo>
                    <a:pt x="154" y="30"/>
                    <a:pt x="156" y="31"/>
                    <a:pt x="158" y="32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7" y="35"/>
                    <a:pt x="158" y="31"/>
                    <a:pt x="158" y="32"/>
                  </a:cubicBezTo>
                  <a:cubicBezTo>
                    <a:pt x="158" y="34"/>
                    <a:pt x="157" y="36"/>
                    <a:pt x="156" y="37"/>
                  </a:cubicBezTo>
                  <a:cubicBezTo>
                    <a:pt x="156" y="39"/>
                    <a:pt x="158" y="35"/>
                    <a:pt x="159" y="35"/>
                  </a:cubicBezTo>
                  <a:cubicBezTo>
                    <a:pt x="160" y="33"/>
                    <a:pt x="158" y="36"/>
                    <a:pt x="159" y="33"/>
                  </a:cubicBezTo>
                  <a:cubicBezTo>
                    <a:pt x="160" y="33"/>
                    <a:pt x="159" y="35"/>
                    <a:pt x="161" y="32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9"/>
                    <a:pt x="156" y="41"/>
                    <a:pt x="155" y="46"/>
                  </a:cubicBezTo>
                  <a:cubicBezTo>
                    <a:pt x="155" y="46"/>
                    <a:pt x="155" y="46"/>
                    <a:pt x="155" y="46"/>
                  </a:cubicBezTo>
                  <a:cubicBezTo>
                    <a:pt x="154" y="49"/>
                    <a:pt x="153" y="49"/>
                    <a:pt x="153" y="50"/>
                  </a:cubicBezTo>
                  <a:cubicBezTo>
                    <a:pt x="154" y="49"/>
                    <a:pt x="157" y="45"/>
                    <a:pt x="157" y="43"/>
                  </a:cubicBezTo>
                  <a:cubicBezTo>
                    <a:pt x="158" y="43"/>
                    <a:pt x="160" y="36"/>
                    <a:pt x="161" y="37"/>
                  </a:cubicBezTo>
                  <a:cubicBezTo>
                    <a:pt x="161" y="39"/>
                    <a:pt x="160" y="37"/>
                    <a:pt x="159" y="40"/>
                  </a:cubicBezTo>
                  <a:cubicBezTo>
                    <a:pt x="159" y="42"/>
                    <a:pt x="161" y="39"/>
                    <a:pt x="161" y="40"/>
                  </a:cubicBezTo>
                  <a:cubicBezTo>
                    <a:pt x="161" y="38"/>
                    <a:pt x="162" y="35"/>
                    <a:pt x="163" y="35"/>
                  </a:cubicBezTo>
                  <a:cubicBezTo>
                    <a:pt x="163" y="37"/>
                    <a:pt x="161" y="38"/>
                    <a:pt x="162" y="38"/>
                  </a:cubicBezTo>
                  <a:cubicBezTo>
                    <a:pt x="163" y="37"/>
                    <a:pt x="164" y="36"/>
                    <a:pt x="164" y="34"/>
                  </a:cubicBezTo>
                  <a:cubicBezTo>
                    <a:pt x="166" y="30"/>
                    <a:pt x="164" y="36"/>
                    <a:pt x="166" y="33"/>
                  </a:cubicBezTo>
                  <a:cubicBezTo>
                    <a:pt x="165" y="36"/>
                    <a:pt x="162" y="39"/>
                    <a:pt x="163" y="41"/>
                  </a:cubicBezTo>
                  <a:cubicBezTo>
                    <a:pt x="164" y="38"/>
                    <a:pt x="165" y="37"/>
                    <a:pt x="166" y="33"/>
                  </a:cubicBezTo>
                  <a:cubicBezTo>
                    <a:pt x="166" y="34"/>
                    <a:pt x="165" y="36"/>
                    <a:pt x="164" y="38"/>
                  </a:cubicBezTo>
                  <a:cubicBezTo>
                    <a:pt x="164" y="40"/>
                    <a:pt x="168" y="33"/>
                    <a:pt x="165" y="39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6" y="37"/>
                    <a:pt x="166" y="38"/>
                    <a:pt x="166" y="39"/>
                  </a:cubicBezTo>
                  <a:cubicBezTo>
                    <a:pt x="166" y="40"/>
                    <a:pt x="169" y="36"/>
                    <a:pt x="167" y="40"/>
                  </a:cubicBezTo>
                  <a:cubicBezTo>
                    <a:pt x="167" y="40"/>
                    <a:pt x="168" y="40"/>
                    <a:pt x="169" y="37"/>
                  </a:cubicBezTo>
                  <a:cubicBezTo>
                    <a:pt x="169" y="36"/>
                    <a:pt x="167" y="39"/>
                    <a:pt x="169" y="35"/>
                  </a:cubicBezTo>
                  <a:cubicBezTo>
                    <a:pt x="168" y="39"/>
                    <a:pt x="170" y="35"/>
                    <a:pt x="170" y="34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5"/>
                    <a:pt x="170" y="36"/>
                    <a:pt x="171" y="34"/>
                  </a:cubicBezTo>
                  <a:cubicBezTo>
                    <a:pt x="170" y="37"/>
                    <a:pt x="170" y="37"/>
                    <a:pt x="170" y="37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3" y="34"/>
                    <a:pt x="170" y="39"/>
                    <a:pt x="171" y="38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70" y="40"/>
                    <a:pt x="169" y="42"/>
                    <a:pt x="170" y="41"/>
                  </a:cubicBezTo>
                  <a:cubicBezTo>
                    <a:pt x="171" y="39"/>
                    <a:pt x="172" y="37"/>
                    <a:pt x="173" y="35"/>
                  </a:cubicBezTo>
                  <a:cubicBezTo>
                    <a:pt x="174" y="34"/>
                    <a:pt x="172" y="38"/>
                    <a:pt x="174" y="36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9"/>
                    <a:pt x="171" y="42"/>
                    <a:pt x="171" y="42"/>
                  </a:cubicBezTo>
                  <a:cubicBezTo>
                    <a:pt x="172" y="41"/>
                    <a:pt x="174" y="38"/>
                    <a:pt x="174" y="37"/>
                  </a:cubicBezTo>
                  <a:cubicBezTo>
                    <a:pt x="174" y="37"/>
                    <a:pt x="174" y="39"/>
                    <a:pt x="173" y="40"/>
                  </a:cubicBezTo>
                  <a:cubicBezTo>
                    <a:pt x="174" y="40"/>
                    <a:pt x="174" y="38"/>
                    <a:pt x="175" y="37"/>
                  </a:cubicBezTo>
                  <a:cubicBezTo>
                    <a:pt x="175" y="38"/>
                    <a:pt x="174" y="41"/>
                    <a:pt x="174" y="43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0" y="49"/>
                    <a:pt x="171" y="49"/>
                    <a:pt x="169" y="52"/>
                  </a:cubicBezTo>
                  <a:cubicBezTo>
                    <a:pt x="169" y="52"/>
                    <a:pt x="170" y="51"/>
                    <a:pt x="171" y="51"/>
                  </a:cubicBezTo>
                  <a:cubicBezTo>
                    <a:pt x="172" y="45"/>
                    <a:pt x="175" y="44"/>
                    <a:pt x="177" y="40"/>
                  </a:cubicBezTo>
                  <a:cubicBezTo>
                    <a:pt x="178" y="39"/>
                    <a:pt x="172" y="51"/>
                    <a:pt x="176" y="44"/>
                  </a:cubicBezTo>
                  <a:cubicBezTo>
                    <a:pt x="177" y="43"/>
                    <a:pt x="179" y="40"/>
                    <a:pt x="178" y="41"/>
                  </a:cubicBezTo>
                  <a:cubicBezTo>
                    <a:pt x="178" y="42"/>
                    <a:pt x="180" y="37"/>
                    <a:pt x="180" y="39"/>
                  </a:cubicBezTo>
                  <a:cubicBezTo>
                    <a:pt x="179" y="40"/>
                    <a:pt x="178" y="44"/>
                    <a:pt x="176" y="46"/>
                  </a:cubicBezTo>
                  <a:cubicBezTo>
                    <a:pt x="177" y="45"/>
                    <a:pt x="177" y="45"/>
                    <a:pt x="176" y="45"/>
                  </a:cubicBezTo>
                  <a:cubicBezTo>
                    <a:pt x="176" y="47"/>
                    <a:pt x="174" y="49"/>
                    <a:pt x="175" y="50"/>
                  </a:cubicBezTo>
                  <a:cubicBezTo>
                    <a:pt x="175" y="50"/>
                    <a:pt x="176" y="50"/>
                    <a:pt x="177" y="47"/>
                  </a:cubicBezTo>
                  <a:cubicBezTo>
                    <a:pt x="178" y="45"/>
                    <a:pt x="176" y="47"/>
                    <a:pt x="178" y="45"/>
                  </a:cubicBezTo>
                  <a:cubicBezTo>
                    <a:pt x="179" y="44"/>
                    <a:pt x="177" y="48"/>
                    <a:pt x="180" y="44"/>
                  </a:cubicBezTo>
                  <a:cubicBezTo>
                    <a:pt x="179" y="44"/>
                    <a:pt x="180" y="41"/>
                    <a:pt x="181" y="40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2"/>
                    <a:pt x="183" y="37"/>
                    <a:pt x="183" y="38"/>
                  </a:cubicBezTo>
                  <a:cubicBezTo>
                    <a:pt x="182" y="42"/>
                    <a:pt x="182" y="42"/>
                    <a:pt x="182" y="42"/>
                  </a:cubicBezTo>
                  <a:cubicBezTo>
                    <a:pt x="181" y="45"/>
                    <a:pt x="182" y="40"/>
                    <a:pt x="179" y="45"/>
                  </a:cubicBezTo>
                  <a:cubicBezTo>
                    <a:pt x="180" y="45"/>
                    <a:pt x="181" y="43"/>
                    <a:pt x="181" y="44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5"/>
                    <a:pt x="178" y="52"/>
                    <a:pt x="180" y="48"/>
                  </a:cubicBezTo>
                  <a:cubicBezTo>
                    <a:pt x="181" y="47"/>
                    <a:pt x="181" y="47"/>
                    <a:pt x="182" y="45"/>
                  </a:cubicBezTo>
                  <a:cubicBezTo>
                    <a:pt x="183" y="45"/>
                    <a:pt x="184" y="43"/>
                    <a:pt x="185" y="43"/>
                  </a:cubicBezTo>
                  <a:cubicBezTo>
                    <a:pt x="183" y="47"/>
                    <a:pt x="186" y="44"/>
                    <a:pt x="184" y="47"/>
                  </a:cubicBezTo>
                  <a:cubicBezTo>
                    <a:pt x="184" y="45"/>
                    <a:pt x="183" y="45"/>
                    <a:pt x="181" y="48"/>
                  </a:cubicBezTo>
                  <a:cubicBezTo>
                    <a:pt x="179" y="52"/>
                    <a:pt x="180" y="47"/>
                    <a:pt x="178" y="51"/>
                  </a:cubicBezTo>
                  <a:cubicBezTo>
                    <a:pt x="179" y="51"/>
                    <a:pt x="177" y="55"/>
                    <a:pt x="176" y="58"/>
                  </a:cubicBezTo>
                  <a:cubicBezTo>
                    <a:pt x="176" y="58"/>
                    <a:pt x="177" y="57"/>
                    <a:pt x="177" y="57"/>
                  </a:cubicBezTo>
                  <a:cubicBezTo>
                    <a:pt x="178" y="55"/>
                    <a:pt x="178" y="54"/>
                    <a:pt x="179" y="52"/>
                  </a:cubicBezTo>
                  <a:cubicBezTo>
                    <a:pt x="180" y="53"/>
                    <a:pt x="181" y="52"/>
                    <a:pt x="183" y="50"/>
                  </a:cubicBezTo>
                  <a:cubicBezTo>
                    <a:pt x="182" y="51"/>
                    <a:pt x="181" y="54"/>
                    <a:pt x="181" y="54"/>
                  </a:cubicBezTo>
                  <a:cubicBezTo>
                    <a:pt x="182" y="53"/>
                    <a:pt x="183" y="54"/>
                    <a:pt x="183" y="55"/>
                  </a:cubicBezTo>
                  <a:cubicBezTo>
                    <a:pt x="185" y="51"/>
                    <a:pt x="185" y="55"/>
                    <a:pt x="186" y="51"/>
                  </a:cubicBezTo>
                  <a:cubicBezTo>
                    <a:pt x="186" y="50"/>
                    <a:pt x="187" y="47"/>
                    <a:pt x="188" y="46"/>
                  </a:cubicBezTo>
                  <a:cubicBezTo>
                    <a:pt x="188" y="46"/>
                    <a:pt x="187" y="47"/>
                    <a:pt x="187" y="48"/>
                  </a:cubicBezTo>
                  <a:cubicBezTo>
                    <a:pt x="189" y="46"/>
                    <a:pt x="186" y="52"/>
                    <a:pt x="188" y="49"/>
                  </a:cubicBezTo>
                  <a:cubicBezTo>
                    <a:pt x="186" y="50"/>
                    <a:pt x="185" y="53"/>
                    <a:pt x="184" y="57"/>
                  </a:cubicBezTo>
                  <a:cubicBezTo>
                    <a:pt x="185" y="55"/>
                    <a:pt x="182" y="59"/>
                    <a:pt x="183" y="59"/>
                  </a:cubicBezTo>
                  <a:cubicBezTo>
                    <a:pt x="185" y="58"/>
                    <a:pt x="186" y="57"/>
                    <a:pt x="187" y="56"/>
                  </a:cubicBezTo>
                  <a:cubicBezTo>
                    <a:pt x="186" y="60"/>
                    <a:pt x="189" y="57"/>
                    <a:pt x="190" y="58"/>
                  </a:cubicBezTo>
                  <a:cubicBezTo>
                    <a:pt x="190" y="59"/>
                    <a:pt x="187" y="63"/>
                    <a:pt x="188" y="63"/>
                  </a:cubicBezTo>
                  <a:cubicBezTo>
                    <a:pt x="188" y="64"/>
                    <a:pt x="189" y="60"/>
                    <a:pt x="189" y="61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1"/>
                    <a:pt x="189" y="65"/>
                    <a:pt x="192" y="60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189" y="64"/>
                    <a:pt x="190" y="64"/>
                    <a:pt x="190" y="63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8" y="69"/>
                    <a:pt x="190" y="66"/>
                    <a:pt x="190" y="66"/>
                  </a:cubicBezTo>
                  <a:cubicBezTo>
                    <a:pt x="191" y="64"/>
                    <a:pt x="191" y="64"/>
                    <a:pt x="191" y="64"/>
                  </a:cubicBezTo>
                  <a:cubicBezTo>
                    <a:pt x="193" y="63"/>
                    <a:pt x="192" y="65"/>
                    <a:pt x="194" y="65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2" y="68"/>
                    <a:pt x="192" y="70"/>
                    <a:pt x="193" y="68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9" y="71"/>
                    <a:pt x="191" y="70"/>
                    <a:pt x="192" y="68"/>
                  </a:cubicBezTo>
                  <a:cubicBezTo>
                    <a:pt x="193" y="66"/>
                    <a:pt x="192" y="66"/>
                    <a:pt x="190" y="68"/>
                  </a:cubicBezTo>
                  <a:cubicBezTo>
                    <a:pt x="190" y="69"/>
                    <a:pt x="191" y="68"/>
                    <a:pt x="191" y="68"/>
                  </a:cubicBezTo>
                  <a:cubicBezTo>
                    <a:pt x="190" y="71"/>
                    <a:pt x="189" y="70"/>
                    <a:pt x="188" y="72"/>
                  </a:cubicBezTo>
                  <a:cubicBezTo>
                    <a:pt x="188" y="72"/>
                    <a:pt x="188" y="73"/>
                    <a:pt x="189" y="72"/>
                  </a:cubicBezTo>
                  <a:cubicBezTo>
                    <a:pt x="187" y="74"/>
                    <a:pt x="187" y="74"/>
                    <a:pt x="187" y="73"/>
                  </a:cubicBezTo>
                  <a:cubicBezTo>
                    <a:pt x="188" y="72"/>
                    <a:pt x="187" y="72"/>
                    <a:pt x="188" y="71"/>
                  </a:cubicBezTo>
                  <a:cubicBezTo>
                    <a:pt x="186" y="73"/>
                    <a:pt x="186" y="74"/>
                    <a:pt x="185" y="73"/>
                  </a:cubicBezTo>
                  <a:cubicBezTo>
                    <a:pt x="187" y="70"/>
                    <a:pt x="183" y="74"/>
                    <a:pt x="183" y="73"/>
                  </a:cubicBezTo>
                  <a:cubicBezTo>
                    <a:pt x="185" y="71"/>
                    <a:pt x="186" y="69"/>
                    <a:pt x="187" y="68"/>
                  </a:cubicBezTo>
                  <a:cubicBezTo>
                    <a:pt x="187" y="66"/>
                    <a:pt x="187" y="68"/>
                    <a:pt x="187" y="66"/>
                  </a:cubicBezTo>
                  <a:cubicBezTo>
                    <a:pt x="186" y="68"/>
                    <a:pt x="184" y="71"/>
                    <a:pt x="183" y="72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3" y="71"/>
                    <a:pt x="181" y="74"/>
                    <a:pt x="181" y="73"/>
                  </a:cubicBezTo>
                  <a:cubicBezTo>
                    <a:pt x="180" y="71"/>
                    <a:pt x="179" y="71"/>
                    <a:pt x="178" y="70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6" y="72"/>
                    <a:pt x="177" y="69"/>
                    <a:pt x="175" y="70"/>
                  </a:cubicBezTo>
                  <a:cubicBezTo>
                    <a:pt x="175" y="68"/>
                    <a:pt x="172" y="71"/>
                    <a:pt x="173" y="67"/>
                  </a:cubicBezTo>
                  <a:cubicBezTo>
                    <a:pt x="170" y="68"/>
                    <a:pt x="168" y="69"/>
                    <a:pt x="166" y="67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6" y="66"/>
                    <a:pt x="168" y="62"/>
                    <a:pt x="168" y="63"/>
                  </a:cubicBezTo>
                  <a:cubicBezTo>
                    <a:pt x="167" y="65"/>
                    <a:pt x="166" y="66"/>
                    <a:pt x="165" y="67"/>
                  </a:cubicBezTo>
                  <a:cubicBezTo>
                    <a:pt x="165" y="65"/>
                    <a:pt x="163" y="67"/>
                    <a:pt x="161" y="68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59" y="70"/>
                    <a:pt x="160" y="66"/>
                    <a:pt x="159" y="65"/>
                  </a:cubicBezTo>
                  <a:cubicBezTo>
                    <a:pt x="159" y="64"/>
                    <a:pt x="160" y="62"/>
                    <a:pt x="160" y="62"/>
                  </a:cubicBezTo>
                  <a:cubicBezTo>
                    <a:pt x="158" y="65"/>
                    <a:pt x="157" y="65"/>
                    <a:pt x="156" y="66"/>
                  </a:cubicBezTo>
                  <a:cubicBezTo>
                    <a:pt x="155" y="66"/>
                    <a:pt x="155" y="65"/>
                    <a:pt x="155" y="63"/>
                  </a:cubicBezTo>
                  <a:cubicBezTo>
                    <a:pt x="150" y="67"/>
                    <a:pt x="149" y="63"/>
                    <a:pt x="146" y="65"/>
                  </a:cubicBezTo>
                  <a:cubicBezTo>
                    <a:pt x="147" y="62"/>
                    <a:pt x="147" y="62"/>
                    <a:pt x="147" y="62"/>
                  </a:cubicBezTo>
                  <a:cubicBezTo>
                    <a:pt x="143" y="66"/>
                    <a:pt x="142" y="60"/>
                    <a:pt x="139" y="63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40" y="57"/>
                    <a:pt x="139" y="59"/>
                    <a:pt x="138" y="62"/>
                  </a:cubicBezTo>
                  <a:cubicBezTo>
                    <a:pt x="138" y="61"/>
                    <a:pt x="135" y="64"/>
                    <a:pt x="136" y="60"/>
                  </a:cubicBezTo>
                  <a:cubicBezTo>
                    <a:pt x="136" y="59"/>
                    <a:pt x="135" y="62"/>
                    <a:pt x="134" y="62"/>
                  </a:cubicBezTo>
                  <a:cubicBezTo>
                    <a:pt x="133" y="60"/>
                    <a:pt x="133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2" y="60"/>
                    <a:pt x="133" y="58"/>
                    <a:pt x="132" y="58"/>
                  </a:cubicBezTo>
                  <a:cubicBezTo>
                    <a:pt x="132" y="59"/>
                    <a:pt x="131" y="56"/>
                    <a:pt x="130" y="61"/>
                  </a:cubicBezTo>
                  <a:cubicBezTo>
                    <a:pt x="130" y="58"/>
                    <a:pt x="126" y="63"/>
                    <a:pt x="126" y="58"/>
                  </a:cubicBezTo>
                  <a:cubicBezTo>
                    <a:pt x="126" y="60"/>
                    <a:pt x="125" y="60"/>
                    <a:pt x="125" y="61"/>
                  </a:cubicBezTo>
                  <a:cubicBezTo>
                    <a:pt x="124" y="60"/>
                    <a:pt x="124" y="57"/>
                    <a:pt x="122" y="59"/>
                  </a:cubicBezTo>
                  <a:cubicBezTo>
                    <a:pt x="122" y="58"/>
                    <a:pt x="123" y="57"/>
                    <a:pt x="123" y="57"/>
                  </a:cubicBezTo>
                  <a:cubicBezTo>
                    <a:pt x="122" y="57"/>
                    <a:pt x="122" y="58"/>
                    <a:pt x="121" y="59"/>
                  </a:cubicBezTo>
                  <a:cubicBezTo>
                    <a:pt x="119" y="61"/>
                    <a:pt x="119" y="55"/>
                    <a:pt x="117" y="55"/>
                  </a:cubicBezTo>
                  <a:cubicBezTo>
                    <a:pt x="113" y="57"/>
                    <a:pt x="110" y="55"/>
                    <a:pt x="107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6" y="57"/>
                    <a:pt x="107" y="48"/>
                    <a:pt x="104" y="54"/>
                  </a:cubicBezTo>
                  <a:cubicBezTo>
                    <a:pt x="104" y="53"/>
                    <a:pt x="104" y="53"/>
                    <a:pt x="104" y="51"/>
                  </a:cubicBezTo>
                  <a:cubicBezTo>
                    <a:pt x="103" y="54"/>
                    <a:pt x="103" y="48"/>
                    <a:pt x="101" y="51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1" y="48"/>
                    <a:pt x="99" y="51"/>
                    <a:pt x="99" y="48"/>
                  </a:cubicBezTo>
                  <a:cubicBezTo>
                    <a:pt x="99" y="48"/>
                    <a:pt x="99" y="47"/>
                    <a:pt x="100" y="46"/>
                  </a:cubicBezTo>
                  <a:cubicBezTo>
                    <a:pt x="100" y="44"/>
                    <a:pt x="97" y="50"/>
                    <a:pt x="98" y="45"/>
                  </a:cubicBezTo>
                  <a:cubicBezTo>
                    <a:pt x="98" y="45"/>
                    <a:pt x="98" y="48"/>
                    <a:pt x="98" y="48"/>
                  </a:cubicBezTo>
                  <a:cubicBezTo>
                    <a:pt x="96" y="45"/>
                    <a:pt x="92" y="47"/>
                    <a:pt x="89" y="48"/>
                  </a:cubicBezTo>
                  <a:cubicBezTo>
                    <a:pt x="88" y="44"/>
                    <a:pt x="91" y="39"/>
                    <a:pt x="89" y="42"/>
                  </a:cubicBezTo>
                  <a:cubicBezTo>
                    <a:pt x="89" y="41"/>
                    <a:pt x="88" y="44"/>
                    <a:pt x="88" y="43"/>
                  </a:cubicBezTo>
                  <a:cubicBezTo>
                    <a:pt x="87" y="44"/>
                    <a:pt x="89" y="37"/>
                    <a:pt x="88" y="40"/>
                  </a:cubicBezTo>
                  <a:cubicBezTo>
                    <a:pt x="87" y="43"/>
                    <a:pt x="87" y="41"/>
                    <a:pt x="87" y="43"/>
                  </a:cubicBezTo>
                  <a:cubicBezTo>
                    <a:pt x="86" y="41"/>
                    <a:pt x="87" y="38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3" y="43"/>
                    <a:pt x="83" y="40"/>
                    <a:pt x="80" y="45"/>
                  </a:cubicBezTo>
                  <a:cubicBezTo>
                    <a:pt x="74" y="44"/>
                    <a:pt x="67" y="45"/>
                    <a:pt x="61" y="44"/>
                  </a:cubicBezTo>
                  <a:cubicBezTo>
                    <a:pt x="55" y="42"/>
                    <a:pt x="49" y="42"/>
                    <a:pt x="44" y="38"/>
                  </a:cubicBezTo>
                  <a:cubicBezTo>
                    <a:pt x="44" y="33"/>
                    <a:pt x="44" y="33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6"/>
                    <a:pt x="41" y="33"/>
                    <a:pt x="40" y="36"/>
                  </a:cubicBezTo>
                  <a:cubicBezTo>
                    <a:pt x="38" y="35"/>
                    <a:pt x="35" y="35"/>
                    <a:pt x="33" y="34"/>
                  </a:cubicBezTo>
                  <a:cubicBezTo>
                    <a:pt x="34" y="34"/>
                    <a:pt x="35" y="31"/>
                    <a:pt x="34" y="31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2" y="35"/>
                    <a:pt x="32" y="36"/>
                  </a:cubicBezTo>
                  <a:cubicBezTo>
                    <a:pt x="25" y="37"/>
                    <a:pt x="22" y="28"/>
                    <a:pt x="16" y="28"/>
                  </a:cubicBezTo>
                  <a:cubicBezTo>
                    <a:pt x="15" y="26"/>
                    <a:pt x="13" y="26"/>
                    <a:pt x="11" y="27"/>
                  </a:cubicBezTo>
                  <a:cubicBezTo>
                    <a:pt x="8" y="21"/>
                    <a:pt x="5" y="16"/>
                    <a:pt x="0" y="18"/>
                  </a:cubicBezTo>
                  <a:cubicBezTo>
                    <a:pt x="0" y="18"/>
                    <a:pt x="3" y="9"/>
                    <a:pt x="6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366838" y="1614488"/>
              <a:ext cx="9525" cy="22225"/>
            </a:xfrm>
            <a:custGeom>
              <a:rect b="b" l="l" r="r" t="t"/>
              <a:pathLst>
                <a:path extrusionOk="0" h="5" w="2">
                  <a:moveTo>
                    <a:pt x="0" y="5"/>
                  </a:moveTo>
                  <a:cubicBezTo>
                    <a:pt x="1" y="3"/>
                    <a:pt x="1" y="2"/>
                    <a:pt x="2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349376" y="1530350"/>
              <a:ext cx="9525" cy="12700"/>
            </a:xfrm>
            <a:custGeom>
              <a:rect b="b" l="l" r="r" t="t"/>
              <a:pathLst>
                <a:path extrusionOk="0" h="3" w="2">
                  <a:moveTo>
                    <a:pt x="0" y="2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1" y="1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336676" y="1520825"/>
              <a:ext cx="12700" cy="9525"/>
            </a:xfrm>
            <a:custGeom>
              <a:rect b="b" l="l" r="r" t="t"/>
              <a:pathLst>
                <a:path extrusionOk="0" h="2" w="3">
                  <a:moveTo>
                    <a:pt x="0" y="2"/>
                  </a:moveTo>
                  <a:cubicBezTo>
                    <a:pt x="1" y="0"/>
                    <a:pt x="3" y="0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336676" y="1487488"/>
              <a:ext cx="4763" cy="7937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1" y="1"/>
                    <a:pt x="1" y="0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328738" y="1500188"/>
              <a:ext cx="7938" cy="12700"/>
            </a:xfrm>
            <a:custGeom>
              <a:rect b="b" l="l" r="r" t="t"/>
              <a:pathLst>
                <a:path extrusionOk="0" h="3" w="2">
                  <a:moveTo>
                    <a:pt x="1" y="3"/>
                  </a:moveTo>
                  <a:cubicBezTo>
                    <a:pt x="0" y="3"/>
                    <a:pt x="1" y="2"/>
                    <a:pt x="1" y="1"/>
                  </a:cubicBezTo>
                  <a:cubicBezTo>
                    <a:pt x="0" y="2"/>
                    <a:pt x="2" y="0"/>
                    <a:pt x="1" y="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308101" y="1470025"/>
              <a:ext cx="7938" cy="12700"/>
            </a:xfrm>
            <a:custGeom>
              <a:rect b="b" l="l" r="r" t="t"/>
              <a:pathLst>
                <a:path extrusionOk="0" h="3" w="2">
                  <a:moveTo>
                    <a:pt x="1" y="2"/>
                  </a:moveTo>
                  <a:cubicBezTo>
                    <a:pt x="1" y="2"/>
                    <a:pt x="0" y="3"/>
                    <a:pt x="0" y="1"/>
                  </a:cubicBezTo>
                  <a:cubicBezTo>
                    <a:pt x="0" y="3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290638" y="1474788"/>
              <a:ext cx="4763" cy="7937"/>
            </a:xfrm>
            <a:custGeom>
              <a:rect b="b" l="l" r="r" t="t"/>
              <a:pathLst>
                <a:path extrusionOk="0" h="2" w="1">
                  <a:moveTo>
                    <a:pt x="1" y="2"/>
                  </a:moveTo>
                  <a:cubicBezTo>
                    <a:pt x="1" y="2"/>
                    <a:pt x="1" y="1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035051" y="1411288"/>
              <a:ext cx="4763" cy="3175"/>
            </a:xfrm>
            <a:custGeom>
              <a:rect b="b" l="l" r="r" t="t"/>
              <a:pathLst>
                <a:path extrusionOk="0" h="2" w="3">
                  <a:moveTo>
                    <a:pt x="0" y="2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25513" y="1373188"/>
              <a:ext cx="4763" cy="7937"/>
            </a:xfrm>
            <a:custGeom>
              <a:rect b="b" l="l" r="r" t="t"/>
              <a:pathLst>
                <a:path extrusionOk="0" h="2" w="1">
                  <a:moveTo>
                    <a:pt x="1" y="2"/>
                  </a:move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57251" y="1393825"/>
              <a:ext cx="4763" cy="12700"/>
            </a:xfrm>
            <a:custGeom>
              <a:rect b="b" l="l" r="r" t="t"/>
              <a:pathLst>
                <a:path extrusionOk="0" h="8" w="3">
                  <a:moveTo>
                    <a:pt x="3" y="0"/>
                  </a:moveTo>
                  <a:lnTo>
                    <a:pt x="3" y="0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749676" y="1462088"/>
              <a:ext cx="4763" cy="17462"/>
            </a:xfrm>
            <a:custGeom>
              <a:rect b="b" l="l" r="r" t="t"/>
              <a:pathLst>
                <a:path extrusionOk="0" h="4" w="1">
                  <a:moveTo>
                    <a:pt x="0" y="1"/>
                  </a:moveTo>
                  <a:cubicBezTo>
                    <a:pt x="0" y="2"/>
                    <a:pt x="1" y="4"/>
                    <a:pt x="0" y="2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762376" y="1254125"/>
              <a:ext cx="785813" cy="322262"/>
            </a:xfrm>
            <a:custGeom>
              <a:rect b="b" l="l" r="r" t="t"/>
              <a:pathLst>
                <a:path extrusionOk="0" h="76" w="185">
                  <a:moveTo>
                    <a:pt x="184" y="16"/>
                  </a:moveTo>
                  <a:cubicBezTo>
                    <a:pt x="184" y="25"/>
                    <a:pt x="179" y="17"/>
                    <a:pt x="178" y="23"/>
                  </a:cubicBezTo>
                  <a:cubicBezTo>
                    <a:pt x="178" y="23"/>
                    <a:pt x="177" y="18"/>
                    <a:pt x="176" y="20"/>
                  </a:cubicBezTo>
                  <a:cubicBezTo>
                    <a:pt x="176" y="27"/>
                    <a:pt x="171" y="24"/>
                    <a:pt x="167" y="19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66" y="17"/>
                    <a:pt x="166" y="22"/>
                    <a:pt x="166" y="21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21"/>
                    <a:pt x="164" y="20"/>
                    <a:pt x="165" y="22"/>
                  </a:cubicBezTo>
                  <a:cubicBezTo>
                    <a:pt x="164" y="21"/>
                    <a:pt x="164" y="19"/>
                    <a:pt x="163" y="18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4" y="28"/>
                    <a:pt x="161" y="21"/>
                    <a:pt x="161" y="25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59" y="28"/>
                    <a:pt x="157" y="28"/>
                    <a:pt x="155" y="30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29"/>
                    <a:pt x="154" y="30"/>
                    <a:pt x="153" y="31"/>
                  </a:cubicBezTo>
                  <a:cubicBezTo>
                    <a:pt x="152" y="27"/>
                    <a:pt x="153" y="34"/>
                    <a:pt x="152" y="32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2" y="35"/>
                    <a:pt x="151" y="30"/>
                    <a:pt x="151" y="34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1" y="36"/>
                    <a:pt x="149" y="29"/>
                    <a:pt x="149" y="32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4"/>
                    <a:pt x="148" y="31"/>
                    <a:pt x="148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7" y="33"/>
                    <a:pt x="146" y="31"/>
                    <a:pt x="147" y="34"/>
                  </a:cubicBezTo>
                  <a:cubicBezTo>
                    <a:pt x="146" y="32"/>
                    <a:pt x="148" y="33"/>
                    <a:pt x="146" y="29"/>
                  </a:cubicBezTo>
                  <a:cubicBezTo>
                    <a:pt x="144" y="33"/>
                    <a:pt x="141" y="33"/>
                    <a:pt x="138" y="34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6" y="32"/>
                    <a:pt x="136" y="33"/>
                  </a:cubicBezTo>
                  <a:cubicBezTo>
                    <a:pt x="136" y="33"/>
                    <a:pt x="135" y="32"/>
                    <a:pt x="135" y="32"/>
                  </a:cubicBezTo>
                  <a:cubicBezTo>
                    <a:pt x="134" y="30"/>
                    <a:pt x="135" y="36"/>
                    <a:pt x="134" y="34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3"/>
                    <a:pt x="133" y="33"/>
                    <a:pt x="133" y="34"/>
                  </a:cubicBezTo>
                  <a:cubicBezTo>
                    <a:pt x="133" y="34"/>
                    <a:pt x="133" y="33"/>
                    <a:pt x="133" y="32"/>
                  </a:cubicBezTo>
                  <a:cubicBezTo>
                    <a:pt x="133" y="35"/>
                    <a:pt x="131" y="32"/>
                    <a:pt x="131" y="34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29" y="29"/>
                    <a:pt x="131" y="36"/>
                    <a:pt x="130" y="35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0" y="36"/>
                    <a:pt x="129" y="35"/>
                    <a:pt x="128" y="37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7" y="36"/>
                    <a:pt x="126" y="35"/>
                    <a:pt x="126" y="37"/>
                  </a:cubicBezTo>
                  <a:cubicBezTo>
                    <a:pt x="125" y="36"/>
                    <a:pt x="125" y="32"/>
                    <a:pt x="124" y="33"/>
                  </a:cubicBezTo>
                  <a:cubicBezTo>
                    <a:pt x="125" y="37"/>
                    <a:pt x="123" y="35"/>
                    <a:pt x="124" y="40"/>
                  </a:cubicBezTo>
                  <a:cubicBezTo>
                    <a:pt x="123" y="39"/>
                    <a:pt x="122" y="38"/>
                    <a:pt x="122" y="39"/>
                  </a:cubicBezTo>
                  <a:cubicBezTo>
                    <a:pt x="122" y="38"/>
                    <a:pt x="120" y="34"/>
                    <a:pt x="121" y="34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0"/>
                    <a:pt x="121" y="32"/>
                    <a:pt x="120" y="30"/>
                  </a:cubicBezTo>
                  <a:cubicBezTo>
                    <a:pt x="120" y="30"/>
                    <a:pt x="119" y="32"/>
                    <a:pt x="119" y="31"/>
                  </a:cubicBezTo>
                  <a:cubicBezTo>
                    <a:pt x="119" y="34"/>
                    <a:pt x="119" y="39"/>
                    <a:pt x="118" y="39"/>
                  </a:cubicBezTo>
                  <a:cubicBezTo>
                    <a:pt x="118" y="38"/>
                    <a:pt x="117" y="35"/>
                    <a:pt x="117" y="34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7" y="42"/>
                    <a:pt x="117" y="39"/>
                    <a:pt x="117" y="40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2"/>
                    <a:pt x="116" y="44"/>
                    <a:pt x="115" y="40"/>
                  </a:cubicBezTo>
                  <a:cubicBezTo>
                    <a:pt x="114" y="39"/>
                    <a:pt x="115" y="39"/>
                    <a:pt x="115" y="38"/>
                  </a:cubicBezTo>
                  <a:cubicBezTo>
                    <a:pt x="114" y="38"/>
                    <a:pt x="114" y="39"/>
                    <a:pt x="114" y="40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38"/>
                    <a:pt x="113" y="41"/>
                    <a:pt x="114" y="43"/>
                  </a:cubicBezTo>
                  <a:cubicBezTo>
                    <a:pt x="114" y="43"/>
                    <a:pt x="113" y="41"/>
                    <a:pt x="114" y="42"/>
                  </a:cubicBezTo>
                  <a:cubicBezTo>
                    <a:pt x="114" y="44"/>
                    <a:pt x="113" y="45"/>
                    <a:pt x="113" y="45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2" y="45"/>
                    <a:pt x="112" y="47"/>
                    <a:pt x="111" y="48"/>
                  </a:cubicBezTo>
                  <a:cubicBezTo>
                    <a:pt x="112" y="50"/>
                    <a:pt x="111" y="45"/>
                    <a:pt x="111" y="46"/>
                  </a:cubicBezTo>
                  <a:cubicBezTo>
                    <a:pt x="110" y="43"/>
                    <a:pt x="110" y="50"/>
                    <a:pt x="108" y="46"/>
                  </a:cubicBezTo>
                  <a:cubicBezTo>
                    <a:pt x="108" y="46"/>
                    <a:pt x="109" y="49"/>
                    <a:pt x="108" y="48"/>
                  </a:cubicBezTo>
                  <a:cubicBezTo>
                    <a:pt x="108" y="48"/>
                    <a:pt x="107" y="45"/>
                    <a:pt x="107" y="46"/>
                  </a:cubicBezTo>
                  <a:cubicBezTo>
                    <a:pt x="107" y="45"/>
                    <a:pt x="107" y="47"/>
                    <a:pt x="107" y="48"/>
                  </a:cubicBezTo>
                  <a:cubicBezTo>
                    <a:pt x="107" y="49"/>
                    <a:pt x="106" y="47"/>
                    <a:pt x="107" y="47"/>
                  </a:cubicBezTo>
                  <a:cubicBezTo>
                    <a:pt x="106" y="48"/>
                    <a:pt x="105" y="51"/>
                    <a:pt x="103" y="49"/>
                  </a:cubicBezTo>
                  <a:cubicBezTo>
                    <a:pt x="104" y="50"/>
                    <a:pt x="103" y="53"/>
                    <a:pt x="103" y="53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2" y="49"/>
                    <a:pt x="102" y="51"/>
                    <a:pt x="102" y="48"/>
                  </a:cubicBezTo>
                  <a:cubicBezTo>
                    <a:pt x="102" y="52"/>
                    <a:pt x="103" y="45"/>
                    <a:pt x="103" y="48"/>
                  </a:cubicBezTo>
                  <a:cubicBezTo>
                    <a:pt x="102" y="46"/>
                    <a:pt x="103" y="52"/>
                    <a:pt x="102" y="49"/>
                  </a:cubicBezTo>
                  <a:cubicBezTo>
                    <a:pt x="102" y="49"/>
                    <a:pt x="102" y="52"/>
                    <a:pt x="101" y="50"/>
                  </a:cubicBezTo>
                  <a:cubicBezTo>
                    <a:pt x="101" y="50"/>
                    <a:pt x="100" y="46"/>
                    <a:pt x="100" y="46"/>
                  </a:cubicBezTo>
                  <a:cubicBezTo>
                    <a:pt x="99" y="47"/>
                    <a:pt x="100" y="48"/>
                    <a:pt x="100" y="48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2"/>
                    <a:pt x="99" y="49"/>
                    <a:pt x="99" y="52"/>
                  </a:cubicBezTo>
                  <a:cubicBezTo>
                    <a:pt x="99" y="50"/>
                    <a:pt x="99" y="54"/>
                    <a:pt x="98" y="49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7"/>
                    <a:pt x="98" y="50"/>
                    <a:pt x="98" y="5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8" y="55"/>
                    <a:pt x="96" y="49"/>
                    <a:pt x="97" y="53"/>
                  </a:cubicBezTo>
                  <a:cubicBezTo>
                    <a:pt x="96" y="52"/>
                    <a:pt x="95" y="53"/>
                    <a:pt x="94" y="50"/>
                  </a:cubicBezTo>
                  <a:cubicBezTo>
                    <a:pt x="94" y="52"/>
                    <a:pt x="94" y="54"/>
                    <a:pt x="93" y="53"/>
                  </a:cubicBezTo>
                  <a:cubicBezTo>
                    <a:pt x="93" y="52"/>
                    <a:pt x="93" y="52"/>
                    <a:pt x="93" y="51"/>
                  </a:cubicBezTo>
                  <a:cubicBezTo>
                    <a:pt x="92" y="50"/>
                    <a:pt x="92" y="51"/>
                    <a:pt x="92" y="52"/>
                  </a:cubicBezTo>
                  <a:cubicBezTo>
                    <a:pt x="92" y="51"/>
                    <a:pt x="91" y="49"/>
                    <a:pt x="90" y="48"/>
                  </a:cubicBezTo>
                  <a:cubicBezTo>
                    <a:pt x="90" y="49"/>
                    <a:pt x="91" y="52"/>
                    <a:pt x="91" y="53"/>
                  </a:cubicBezTo>
                  <a:cubicBezTo>
                    <a:pt x="90" y="49"/>
                    <a:pt x="90" y="57"/>
                    <a:pt x="89" y="52"/>
                  </a:cubicBezTo>
                  <a:cubicBezTo>
                    <a:pt x="89" y="52"/>
                    <a:pt x="89" y="50"/>
                    <a:pt x="88" y="49"/>
                  </a:cubicBezTo>
                  <a:cubicBezTo>
                    <a:pt x="87" y="44"/>
                    <a:pt x="88" y="53"/>
                    <a:pt x="87" y="50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52"/>
                    <a:pt x="87" y="57"/>
                    <a:pt x="86" y="53"/>
                  </a:cubicBezTo>
                  <a:cubicBezTo>
                    <a:pt x="86" y="54"/>
                    <a:pt x="85" y="52"/>
                    <a:pt x="86" y="56"/>
                  </a:cubicBezTo>
                  <a:cubicBezTo>
                    <a:pt x="84" y="52"/>
                    <a:pt x="83" y="58"/>
                    <a:pt x="81" y="51"/>
                  </a:cubicBezTo>
                  <a:cubicBezTo>
                    <a:pt x="81" y="52"/>
                    <a:pt x="81" y="51"/>
                    <a:pt x="81" y="53"/>
                  </a:cubicBezTo>
                  <a:cubicBezTo>
                    <a:pt x="82" y="55"/>
                    <a:pt x="81" y="52"/>
                    <a:pt x="82" y="53"/>
                  </a:cubicBezTo>
                  <a:cubicBezTo>
                    <a:pt x="82" y="53"/>
                    <a:pt x="82" y="54"/>
                    <a:pt x="82" y="55"/>
                  </a:cubicBezTo>
                  <a:cubicBezTo>
                    <a:pt x="81" y="54"/>
                    <a:pt x="81" y="54"/>
                    <a:pt x="81" y="50"/>
                  </a:cubicBezTo>
                  <a:cubicBezTo>
                    <a:pt x="79" y="48"/>
                    <a:pt x="81" y="57"/>
                    <a:pt x="80" y="56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8" y="56"/>
                    <a:pt x="78" y="53"/>
                    <a:pt x="77" y="51"/>
                  </a:cubicBezTo>
                  <a:cubicBezTo>
                    <a:pt x="77" y="51"/>
                    <a:pt x="76" y="51"/>
                    <a:pt x="77" y="53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2"/>
                    <a:pt x="76" y="51"/>
                    <a:pt x="75" y="52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5" y="50"/>
                    <a:pt x="75" y="51"/>
                    <a:pt x="75" y="51"/>
                  </a:cubicBezTo>
                  <a:cubicBezTo>
                    <a:pt x="75" y="53"/>
                    <a:pt x="76" y="54"/>
                    <a:pt x="76" y="54"/>
                  </a:cubicBezTo>
                  <a:cubicBezTo>
                    <a:pt x="76" y="55"/>
                    <a:pt x="76" y="55"/>
                    <a:pt x="76" y="57"/>
                  </a:cubicBezTo>
                  <a:cubicBezTo>
                    <a:pt x="75" y="54"/>
                    <a:pt x="75" y="55"/>
                    <a:pt x="74" y="55"/>
                  </a:cubicBezTo>
                  <a:cubicBezTo>
                    <a:pt x="74" y="54"/>
                    <a:pt x="74" y="57"/>
                    <a:pt x="74" y="57"/>
                  </a:cubicBezTo>
                  <a:cubicBezTo>
                    <a:pt x="74" y="56"/>
                    <a:pt x="74" y="57"/>
                    <a:pt x="74" y="55"/>
                  </a:cubicBezTo>
                  <a:cubicBezTo>
                    <a:pt x="74" y="54"/>
                    <a:pt x="74" y="56"/>
                    <a:pt x="74" y="55"/>
                  </a:cubicBezTo>
                  <a:cubicBezTo>
                    <a:pt x="74" y="54"/>
                    <a:pt x="73" y="52"/>
                    <a:pt x="73" y="53"/>
                  </a:cubicBezTo>
                  <a:cubicBezTo>
                    <a:pt x="73" y="55"/>
                    <a:pt x="74" y="59"/>
                    <a:pt x="73" y="57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7"/>
                    <a:pt x="71" y="55"/>
                    <a:pt x="72" y="58"/>
                  </a:cubicBezTo>
                  <a:cubicBezTo>
                    <a:pt x="72" y="59"/>
                    <a:pt x="71" y="57"/>
                    <a:pt x="71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0" y="55"/>
                    <a:pt x="70" y="56"/>
                    <a:pt x="70" y="58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69" y="57"/>
                    <a:pt x="69" y="59"/>
                  </a:cubicBezTo>
                  <a:cubicBezTo>
                    <a:pt x="68" y="57"/>
                    <a:pt x="67" y="50"/>
                    <a:pt x="67" y="53"/>
                  </a:cubicBezTo>
                  <a:cubicBezTo>
                    <a:pt x="67" y="53"/>
                    <a:pt x="67" y="57"/>
                    <a:pt x="67" y="59"/>
                  </a:cubicBezTo>
                  <a:cubicBezTo>
                    <a:pt x="66" y="57"/>
                    <a:pt x="66" y="62"/>
                    <a:pt x="64" y="5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59"/>
                    <a:pt x="62" y="64"/>
                    <a:pt x="60" y="59"/>
                  </a:cubicBezTo>
                  <a:cubicBezTo>
                    <a:pt x="60" y="58"/>
                    <a:pt x="60" y="57"/>
                    <a:pt x="59" y="55"/>
                  </a:cubicBezTo>
                  <a:cubicBezTo>
                    <a:pt x="59" y="57"/>
                    <a:pt x="59" y="53"/>
                    <a:pt x="59" y="57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60" y="62"/>
                    <a:pt x="58" y="62"/>
                    <a:pt x="58" y="60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7" y="59"/>
                    <a:pt x="57" y="59"/>
                    <a:pt x="56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6" y="61"/>
                    <a:pt x="57" y="65"/>
                    <a:pt x="56" y="63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2"/>
                    <a:pt x="55" y="65"/>
                    <a:pt x="54" y="6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3"/>
                    <a:pt x="53" y="64"/>
                  </a:cubicBezTo>
                  <a:cubicBezTo>
                    <a:pt x="52" y="62"/>
                    <a:pt x="52" y="62"/>
                    <a:pt x="51" y="59"/>
                  </a:cubicBezTo>
                  <a:cubicBezTo>
                    <a:pt x="51" y="66"/>
                    <a:pt x="48" y="67"/>
                    <a:pt x="47" y="67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3"/>
                    <a:pt x="47" y="68"/>
                    <a:pt x="46" y="67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0"/>
                    <a:pt x="45" y="64"/>
                    <a:pt x="44" y="65"/>
                  </a:cubicBezTo>
                  <a:cubicBezTo>
                    <a:pt x="45" y="67"/>
                    <a:pt x="45" y="64"/>
                    <a:pt x="45" y="67"/>
                  </a:cubicBezTo>
                  <a:cubicBezTo>
                    <a:pt x="45" y="67"/>
                    <a:pt x="44" y="65"/>
                    <a:pt x="44" y="68"/>
                  </a:cubicBezTo>
                  <a:cubicBezTo>
                    <a:pt x="44" y="67"/>
                    <a:pt x="44" y="65"/>
                    <a:pt x="43" y="6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2" y="61"/>
                    <a:pt x="43" y="58"/>
                    <a:pt x="42" y="53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1" y="51"/>
                    <a:pt x="42" y="50"/>
                    <a:pt x="41" y="49"/>
                  </a:cubicBezTo>
                  <a:cubicBezTo>
                    <a:pt x="41" y="51"/>
                    <a:pt x="41" y="55"/>
                    <a:pt x="42" y="57"/>
                  </a:cubicBezTo>
                  <a:cubicBezTo>
                    <a:pt x="41" y="58"/>
                    <a:pt x="43" y="65"/>
                    <a:pt x="42" y="64"/>
                  </a:cubicBezTo>
                  <a:cubicBezTo>
                    <a:pt x="41" y="63"/>
                    <a:pt x="42" y="64"/>
                    <a:pt x="42" y="61"/>
                  </a:cubicBezTo>
                  <a:cubicBezTo>
                    <a:pt x="41" y="59"/>
                    <a:pt x="41" y="63"/>
                    <a:pt x="41" y="62"/>
                  </a:cubicBezTo>
                  <a:cubicBezTo>
                    <a:pt x="41" y="63"/>
                    <a:pt x="41" y="66"/>
                    <a:pt x="41" y="67"/>
                  </a:cubicBezTo>
                  <a:cubicBezTo>
                    <a:pt x="40" y="66"/>
                    <a:pt x="41" y="64"/>
                    <a:pt x="40" y="64"/>
                  </a:cubicBezTo>
                  <a:cubicBezTo>
                    <a:pt x="40" y="66"/>
                    <a:pt x="40" y="67"/>
                    <a:pt x="41" y="68"/>
                  </a:cubicBezTo>
                  <a:cubicBezTo>
                    <a:pt x="41" y="73"/>
                    <a:pt x="40" y="67"/>
                    <a:pt x="40" y="71"/>
                  </a:cubicBezTo>
                  <a:cubicBezTo>
                    <a:pt x="39" y="68"/>
                    <a:pt x="40" y="64"/>
                    <a:pt x="39" y="62"/>
                  </a:cubicBezTo>
                  <a:cubicBezTo>
                    <a:pt x="39" y="65"/>
                    <a:pt x="38" y="66"/>
                    <a:pt x="40" y="70"/>
                  </a:cubicBezTo>
                  <a:cubicBezTo>
                    <a:pt x="39" y="70"/>
                    <a:pt x="39" y="67"/>
                    <a:pt x="39" y="66"/>
                  </a:cubicBezTo>
                  <a:cubicBezTo>
                    <a:pt x="38" y="64"/>
                    <a:pt x="39" y="71"/>
                    <a:pt x="37" y="65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7"/>
                    <a:pt x="37" y="67"/>
                    <a:pt x="37" y="65"/>
                  </a:cubicBezTo>
                  <a:cubicBezTo>
                    <a:pt x="36" y="65"/>
                    <a:pt x="36" y="69"/>
                    <a:pt x="36" y="65"/>
                  </a:cubicBezTo>
                  <a:cubicBezTo>
                    <a:pt x="35" y="65"/>
                    <a:pt x="35" y="65"/>
                    <a:pt x="35" y="68"/>
                  </a:cubicBezTo>
                  <a:cubicBezTo>
                    <a:pt x="36" y="70"/>
                    <a:pt x="36" y="66"/>
                    <a:pt x="37" y="70"/>
                  </a:cubicBezTo>
                  <a:cubicBezTo>
                    <a:pt x="36" y="67"/>
                    <a:pt x="36" y="71"/>
                    <a:pt x="36" y="72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5" y="71"/>
                    <a:pt x="35" y="71"/>
                    <a:pt x="35" y="72"/>
                  </a:cubicBezTo>
                  <a:cubicBezTo>
                    <a:pt x="35" y="71"/>
                    <a:pt x="35" y="70"/>
                    <a:pt x="35" y="70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4" y="74"/>
                    <a:pt x="34" y="68"/>
                    <a:pt x="33" y="69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3" y="65"/>
                    <a:pt x="33" y="66"/>
                  </a:cubicBezTo>
                  <a:cubicBezTo>
                    <a:pt x="33" y="68"/>
                    <a:pt x="33" y="71"/>
                    <a:pt x="33" y="73"/>
                  </a:cubicBezTo>
                  <a:cubicBezTo>
                    <a:pt x="33" y="74"/>
                    <a:pt x="33" y="70"/>
                    <a:pt x="33" y="7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69"/>
                    <a:pt x="32" y="66"/>
                    <a:pt x="31" y="66"/>
                  </a:cubicBezTo>
                  <a:cubicBezTo>
                    <a:pt x="31" y="67"/>
                    <a:pt x="31" y="70"/>
                    <a:pt x="32" y="72"/>
                  </a:cubicBezTo>
                  <a:cubicBezTo>
                    <a:pt x="32" y="72"/>
                    <a:pt x="31" y="70"/>
                    <a:pt x="31" y="69"/>
                  </a:cubicBezTo>
                  <a:cubicBezTo>
                    <a:pt x="31" y="69"/>
                    <a:pt x="32" y="71"/>
                    <a:pt x="31" y="73"/>
                  </a:cubicBezTo>
                  <a:cubicBezTo>
                    <a:pt x="31" y="71"/>
                    <a:pt x="30" y="69"/>
                    <a:pt x="29" y="67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59"/>
                    <a:pt x="28" y="60"/>
                    <a:pt x="28" y="57"/>
                  </a:cubicBezTo>
                  <a:cubicBezTo>
                    <a:pt x="27" y="56"/>
                    <a:pt x="27" y="58"/>
                    <a:pt x="27" y="59"/>
                  </a:cubicBezTo>
                  <a:cubicBezTo>
                    <a:pt x="29" y="64"/>
                    <a:pt x="27" y="66"/>
                    <a:pt x="28" y="71"/>
                  </a:cubicBezTo>
                  <a:cubicBezTo>
                    <a:pt x="28" y="72"/>
                    <a:pt x="26" y="59"/>
                    <a:pt x="26" y="67"/>
                  </a:cubicBezTo>
                  <a:cubicBezTo>
                    <a:pt x="27" y="68"/>
                    <a:pt x="27" y="72"/>
                    <a:pt x="27" y="70"/>
                  </a:cubicBezTo>
                  <a:cubicBezTo>
                    <a:pt x="26" y="70"/>
                    <a:pt x="27" y="75"/>
                    <a:pt x="26" y="73"/>
                  </a:cubicBezTo>
                  <a:cubicBezTo>
                    <a:pt x="27" y="71"/>
                    <a:pt x="25" y="69"/>
                    <a:pt x="25" y="66"/>
                  </a:cubicBezTo>
                  <a:cubicBezTo>
                    <a:pt x="26" y="67"/>
                    <a:pt x="26" y="67"/>
                    <a:pt x="26" y="66"/>
                  </a:cubicBezTo>
                  <a:cubicBezTo>
                    <a:pt x="25" y="64"/>
                    <a:pt x="25" y="61"/>
                    <a:pt x="25" y="61"/>
                  </a:cubicBezTo>
                  <a:cubicBezTo>
                    <a:pt x="24" y="62"/>
                    <a:pt x="24" y="62"/>
                    <a:pt x="24" y="65"/>
                  </a:cubicBezTo>
                  <a:cubicBezTo>
                    <a:pt x="25" y="67"/>
                    <a:pt x="25" y="64"/>
                    <a:pt x="25" y="67"/>
                  </a:cubicBezTo>
                  <a:cubicBezTo>
                    <a:pt x="24" y="68"/>
                    <a:pt x="24" y="64"/>
                    <a:pt x="24" y="69"/>
                  </a:cubicBezTo>
                  <a:cubicBezTo>
                    <a:pt x="25" y="69"/>
                    <a:pt x="25" y="71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2"/>
                    <a:pt x="25" y="76"/>
                    <a:pt x="24" y="76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69"/>
                    <a:pt x="25" y="73"/>
                    <a:pt x="24" y="68"/>
                  </a:cubicBezTo>
                  <a:cubicBezTo>
                    <a:pt x="23" y="68"/>
                    <a:pt x="23" y="71"/>
                    <a:pt x="23" y="70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8"/>
                    <a:pt x="21" y="62"/>
                    <a:pt x="21" y="66"/>
                  </a:cubicBezTo>
                  <a:cubicBezTo>
                    <a:pt x="21" y="67"/>
                    <a:pt x="21" y="68"/>
                    <a:pt x="22" y="69"/>
                  </a:cubicBezTo>
                  <a:cubicBezTo>
                    <a:pt x="21" y="70"/>
                    <a:pt x="21" y="72"/>
                    <a:pt x="20" y="73"/>
                  </a:cubicBezTo>
                  <a:cubicBezTo>
                    <a:pt x="20" y="69"/>
                    <a:pt x="19" y="72"/>
                    <a:pt x="19" y="68"/>
                  </a:cubicBezTo>
                  <a:cubicBezTo>
                    <a:pt x="20" y="71"/>
                    <a:pt x="21" y="70"/>
                    <a:pt x="21" y="67"/>
                  </a:cubicBezTo>
                  <a:cubicBezTo>
                    <a:pt x="20" y="62"/>
                    <a:pt x="22" y="67"/>
                    <a:pt x="21" y="62"/>
                  </a:cubicBezTo>
                  <a:cubicBezTo>
                    <a:pt x="20" y="62"/>
                    <a:pt x="20" y="58"/>
                    <a:pt x="19" y="55"/>
                  </a:cubicBezTo>
                  <a:cubicBezTo>
                    <a:pt x="19" y="55"/>
                    <a:pt x="19" y="56"/>
                    <a:pt x="19" y="57"/>
                  </a:cubicBezTo>
                  <a:cubicBezTo>
                    <a:pt x="19" y="60"/>
                    <a:pt x="19" y="59"/>
                    <a:pt x="20" y="62"/>
                  </a:cubicBezTo>
                  <a:cubicBezTo>
                    <a:pt x="19" y="62"/>
                    <a:pt x="18" y="63"/>
                    <a:pt x="18" y="66"/>
                  </a:cubicBezTo>
                  <a:cubicBezTo>
                    <a:pt x="18" y="65"/>
                    <a:pt x="18" y="62"/>
                    <a:pt x="18" y="62"/>
                  </a:cubicBezTo>
                  <a:cubicBezTo>
                    <a:pt x="17" y="63"/>
                    <a:pt x="16" y="62"/>
                    <a:pt x="15" y="62"/>
                  </a:cubicBezTo>
                  <a:cubicBezTo>
                    <a:pt x="16" y="66"/>
                    <a:pt x="14" y="63"/>
                    <a:pt x="15" y="67"/>
                  </a:cubicBezTo>
                  <a:cubicBezTo>
                    <a:pt x="16" y="67"/>
                    <a:pt x="17" y="71"/>
                    <a:pt x="17" y="73"/>
                  </a:cubicBezTo>
                  <a:cubicBezTo>
                    <a:pt x="16" y="72"/>
                    <a:pt x="16" y="71"/>
                    <a:pt x="16" y="70"/>
                  </a:cubicBezTo>
                  <a:cubicBezTo>
                    <a:pt x="16" y="72"/>
                    <a:pt x="15" y="66"/>
                    <a:pt x="15" y="70"/>
                  </a:cubicBezTo>
                  <a:cubicBezTo>
                    <a:pt x="16" y="68"/>
                    <a:pt x="14" y="64"/>
                    <a:pt x="14" y="61"/>
                  </a:cubicBezTo>
                  <a:cubicBezTo>
                    <a:pt x="14" y="63"/>
                    <a:pt x="14" y="58"/>
                    <a:pt x="13" y="59"/>
                  </a:cubicBezTo>
                  <a:cubicBezTo>
                    <a:pt x="13" y="61"/>
                    <a:pt x="12" y="62"/>
                    <a:pt x="12" y="63"/>
                  </a:cubicBezTo>
                  <a:cubicBezTo>
                    <a:pt x="10" y="60"/>
                    <a:pt x="9" y="63"/>
                    <a:pt x="9" y="64"/>
                  </a:cubicBezTo>
                  <a:cubicBezTo>
                    <a:pt x="8" y="62"/>
                    <a:pt x="8" y="58"/>
                    <a:pt x="7" y="57"/>
                  </a:cubicBezTo>
                  <a:cubicBezTo>
                    <a:pt x="6" y="58"/>
                    <a:pt x="8" y="62"/>
                    <a:pt x="7" y="60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5" y="57"/>
                    <a:pt x="6" y="62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9"/>
                    <a:pt x="5" y="59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3"/>
                    <a:pt x="4" y="56"/>
                    <a:pt x="3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3" y="61"/>
                    <a:pt x="2" y="59"/>
                    <a:pt x="2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6"/>
                    <a:pt x="0" y="55"/>
                    <a:pt x="0" y="5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0" y="54"/>
                    <a:pt x="1" y="56"/>
                  </a:cubicBezTo>
                  <a:cubicBezTo>
                    <a:pt x="2" y="58"/>
                    <a:pt x="2" y="57"/>
                    <a:pt x="2" y="55"/>
                  </a:cubicBezTo>
                  <a:cubicBezTo>
                    <a:pt x="2" y="55"/>
                    <a:pt x="2" y="55"/>
                    <a:pt x="2" y="56"/>
                  </a:cubicBezTo>
                  <a:cubicBezTo>
                    <a:pt x="1" y="53"/>
                    <a:pt x="1" y="53"/>
                    <a:pt x="1" y="51"/>
                  </a:cubicBezTo>
                  <a:cubicBezTo>
                    <a:pt x="1" y="51"/>
                    <a:pt x="1" y="50"/>
                    <a:pt x="1" y="51"/>
                  </a:cubicBezTo>
                  <a:cubicBezTo>
                    <a:pt x="1" y="49"/>
                    <a:pt x="1" y="49"/>
                    <a:pt x="2" y="49"/>
                  </a:cubicBezTo>
                  <a:cubicBezTo>
                    <a:pt x="2" y="50"/>
                    <a:pt x="2" y="51"/>
                    <a:pt x="2" y="52"/>
                  </a:cubicBezTo>
                  <a:cubicBezTo>
                    <a:pt x="2" y="49"/>
                    <a:pt x="2" y="48"/>
                    <a:pt x="3" y="48"/>
                  </a:cubicBezTo>
                  <a:cubicBezTo>
                    <a:pt x="4" y="52"/>
                    <a:pt x="4" y="46"/>
                    <a:pt x="5" y="47"/>
                  </a:cubicBezTo>
                  <a:cubicBezTo>
                    <a:pt x="5" y="50"/>
                    <a:pt x="5" y="52"/>
                    <a:pt x="5" y="54"/>
                  </a:cubicBezTo>
                  <a:cubicBezTo>
                    <a:pt x="5" y="55"/>
                    <a:pt x="5" y="54"/>
                    <a:pt x="6" y="55"/>
                  </a:cubicBezTo>
                  <a:cubicBezTo>
                    <a:pt x="6" y="53"/>
                    <a:pt x="5" y="49"/>
                    <a:pt x="6" y="48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9"/>
                    <a:pt x="6" y="45"/>
                    <a:pt x="7" y="46"/>
                  </a:cubicBezTo>
                  <a:cubicBezTo>
                    <a:pt x="8" y="47"/>
                    <a:pt x="9" y="47"/>
                    <a:pt x="10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4"/>
                    <a:pt x="12" y="47"/>
                    <a:pt x="13" y="45"/>
                  </a:cubicBezTo>
                  <a:cubicBezTo>
                    <a:pt x="14" y="47"/>
                    <a:pt x="15" y="42"/>
                    <a:pt x="16" y="46"/>
                  </a:cubicBezTo>
                  <a:cubicBezTo>
                    <a:pt x="18" y="44"/>
                    <a:pt x="19" y="42"/>
                    <a:pt x="22" y="4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3"/>
                    <a:pt x="22" y="47"/>
                    <a:pt x="23" y="47"/>
                  </a:cubicBezTo>
                  <a:cubicBezTo>
                    <a:pt x="22" y="44"/>
                    <a:pt x="23" y="43"/>
                    <a:pt x="23" y="41"/>
                  </a:cubicBezTo>
                  <a:cubicBezTo>
                    <a:pt x="24" y="44"/>
                    <a:pt x="25" y="41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36"/>
                    <a:pt x="27" y="40"/>
                    <a:pt x="29" y="40"/>
                  </a:cubicBezTo>
                  <a:cubicBezTo>
                    <a:pt x="29" y="41"/>
                    <a:pt x="29" y="43"/>
                    <a:pt x="30" y="43"/>
                  </a:cubicBezTo>
                  <a:cubicBezTo>
                    <a:pt x="30" y="39"/>
                    <a:pt x="30" y="39"/>
                    <a:pt x="30" y="37"/>
                  </a:cubicBezTo>
                  <a:cubicBezTo>
                    <a:pt x="31" y="37"/>
                    <a:pt x="32" y="38"/>
                    <a:pt x="33" y="39"/>
                  </a:cubicBezTo>
                  <a:cubicBezTo>
                    <a:pt x="35" y="33"/>
                    <a:pt x="38" y="36"/>
                    <a:pt x="39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2" y="29"/>
                    <a:pt x="45" y="34"/>
                    <a:pt x="47" y="31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8" y="37"/>
                    <a:pt x="49" y="34"/>
                    <a:pt x="48" y="31"/>
                  </a:cubicBezTo>
                  <a:cubicBezTo>
                    <a:pt x="49" y="32"/>
                    <a:pt x="49" y="28"/>
                    <a:pt x="50" y="32"/>
                  </a:cubicBezTo>
                  <a:cubicBezTo>
                    <a:pt x="51" y="33"/>
                    <a:pt x="51" y="30"/>
                    <a:pt x="51" y="29"/>
                  </a:cubicBezTo>
                  <a:cubicBezTo>
                    <a:pt x="53" y="31"/>
                    <a:pt x="53" y="30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30"/>
                    <a:pt x="54" y="32"/>
                    <a:pt x="54" y="32"/>
                  </a:cubicBezTo>
                  <a:cubicBezTo>
                    <a:pt x="55" y="31"/>
                    <a:pt x="56" y="33"/>
                    <a:pt x="55" y="28"/>
                  </a:cubicBezTo>
                  <a:cubicBezTo>
                    <a:pt x="57" y="30"/>
                    <a:pt x="57" y="25"/>
                    <a:pt x="59" y="29"/>
                  </a:cubicBezTo>
                  <a:cubicBezTo>
                    <a:pt x="59" y="27"/>
                    <a:pt x="59" y="27"/>
                    <a:pt x="59" y="26"/>
                  </a:cubicBezTo>
                  <a:cubicBezTo>
                    <a:pt x="60" y="25"/>
                    <a:pt x="62" y="28"/>
                    <a:pt x="63" y="26"/>
                  </a:cubicBezTo>
                  <a:cubicBezTo>
                    <a:pt x="63" y="26"/>
                    <a:pt x="63" y="28"/>
                    <a:pt x="63" y="28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5" y="22"/>
                    <a:pt x="67" y="28"/>
                    <a:pt x="69" y="27"/>
                  </a:cubicBezTo>
                  <a:cubicBezTo>
                    <a:pt x="71" y="23"/>
                    <a:pt x="75" y="24"/>
                    <a:pt x="78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0"/>
                    <a:pt x="81" y="28"/>
                    <a:pt x="80" y="22"/>
                  </a:cubicBezTo>
                  <a:cubicBezTo>
                    <a:pt x="81" y="23"/>
                    <a:pt x="81" y="22"/>
                    <a:pt x="81" y="24"/>
                  </a:cubicBezTo>
                  <a:cubicBezTo>
                    <a:pt x="82" y="21"/>
                    <a:pt x="84" y="27"/>
                    <a:pt x="85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6" y="26"/>
                    <a:pt x="86" y="22"/>
                    <a:pt x="88" y="24"/>
                  </a:cubicBezTo>
                  <a:cubicBezTo>
                    <a:pt x="88" y="25"/>
                    <a:pt x="88" y="25"/>
                    <a:pt x="88" y="26"/>
                  </a:cubicBezTo>
                  <a:cubicBezTo>
                    <a:pt x="89" y="28"/>
                    <a:pt x="88" y="21"/>
                    <a:pt x="89" y="26"/>
                  </a:cubicBezTo>
                  <a:cubicBezTo>
                    <a:pt x="89" y="26"/>
                    <a:pt x="89" y="24"/>
                    <a:pt x="89" y="24"/>
                  </a:cubicBezTo>
                  <a:cubicBezTo>
                    <a:pt x="92" y="26"/>
                    <a:pt x="94" y="22"/>
                    <a:pt x="96" y="20"/>
                  </a:cubicBezTo>
                  <a:cubicBezTo>
                    <a:pt x="99" y="23"/>
                    <a:pt x="98" y="29"/>
                    <a:pt x="99" y="25"/>
                  </a:cubicBezTo>
                  <a:cubicBezTo>
                    <a:pt x="99" y="26"/>
                    <a:pt x="99" y="23"/>
                    <a:pt x="99" y="24"/>
                  </a:cubicBezTo>
                  <a:cubicBezTo>
                    <a:pt x="99" y="22"/>
                    <a:pt x="101" y="29"/>
                    <a:pt x="101" y="26"/>
                  </a:cubicBezTo>
                  <a:cubicBezTo>
                    <a:pt x="100" y="23"/>
                    <a:pt x="101" y="25"/>
                    <a:pt x="100" y="23"/>
                  </a:cubicBezTo>
                  <a:cubicBezTo>
                    <a:pt x="102" y="24"/>
                    <a:pt x="103" y="27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1"/>
                    <a:pt x="105" y="24"/>
                    <a:pt x="105" y="18"/>
                  </a:cubicBezTo>
                  <a:cubicBezTo>
                    <a:pt x="111" y="16"/>
                    <a:pt x="116" y="12"/>
                    <a:pt x="121" y="10"/>
                  </a:cubicBezTo>
                  <a:cubicBezTo>
                    <a:pt x="127" y="10"/>
                    <a:pt x="132" y="7"/>
                    <a:pt x="139" y="8"/>
                  </a:cubicBezTo>
                  <a:cubicBezTo>
                    <a:pt x="141" y="12"/>
                    <a:pt x="141" y="12"/>
                    <a:pt x="142" y="10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8"/>
                    <a:pt x="143" y="11"/>
                    <a:pt x="143" y="8"/>
                  </a:cubicBezTo>
                  <a:cubicBezTo>
                    <a:pt x="145" y="8"/>
                    <a:pt x="147" y="6"/>
                    <a:pt x="149" y="6"/>
                  </a:cubicBezTo>
                  <a:cubicBezTo>
                    <a:pt x="149" y="6"/>
                    <a:pt x="149" y="9"/>
                    <a:pt x="149" y="9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0" y="7"/>
                    <a:pt x="150" y="5"/>
                    <a:pt x="149" y="4"/>
                  </a:cubicBezTo>
                  <a:cubicBezTo>
                    <a:pt x="154" y="0"/>
                    <a:pt x="161" y="5"/>
                    <a:pt x="166" y="3"/>
                  </a:cubicBezTo>
                  <a:cubicBezTo>
                    <a:pt x="167" y="4"/>
                    <a:pt x="169" y="3"/>
                    <a:pt x="170" y="2"/>
                  </a:cubicBezTo>
                  <a:cubicBezTo>
                    <a:pt x="175" y="5"/>
                    <a:pt x="180" y="8"/>
                    <a:pt x="183" y="4"/>
                  </a:cubicBezTo>
                  <a:cubicBezTo>
                    <a:pt x="183" y="4"/>
                    <a:pt x="185" y="13"/>
                    <a:pt x="184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754438" y="1462088"/>
              <a:ext cx="3175" cy="25400"/>
            </a:xfrm>
            <a:custGeom>
              <a:rect b="b" l="l" r="r" t="t"/>
              <a:pathLst>
                <a:path extrusionOk="0" h="6" w="1">
                  <a:moveTo>
                    <a:pt x="0" y="0"/>
                  </a:moveTo>
                  <a:cubicBezTo>
                    <a:pt x="1" y="2"/>
                    <a:pt x="1" y="3"/>
                    <a:pt x="1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821113" y="1530350"/>
              <a:ext cx="4763" cy="12700"/>
            </a:xfrm>
            <a:custGeom>
              <a:rect b="b" l="l" r="r" t="t"/>
              <a:pathLst>
                <a:path extrusionOk="0" h="3" w="1">
                  <a:moveTo>
                    <a:pt x="0" y="1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2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833813" y="1533525"/>
              <a:ext cx="4763" cy="17462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cubicBezTo>
                    <a:pt x="1" y="2"/>
                    <a:pt x="1" y="3"/>
                    <a:pt x="0" y="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856038" y="1558925"/>
              <a:ext cx="4763" cy="12700"/>
            </a:xfrm>
            <a:custGeom>
              <a:rect b="b" l="l" r="r" t="t"/>
              <a:pathLst>
                <a:path extrusionOk="0" h="3" w="1">
                  <a:moveTo>
                    <a:pt x="0" y="0"/>
                  </a:moveTo>
                  <a:cubicBezTo>
                    <a:pt x="1" y="2"/>
                    <a:pt x="1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856038" y="1546225"/>
              <a:ext cx="4763" cy="9525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0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886201" y="1555750"/>
              <a:ext cx="3175" cy="15875"/>
            </a:xfrm>
            <a:custGeom>
              <a:rect b="b" l="l" r="r" t="t"/>
              <a:pathLst>
                <a:path extrusionOk="0" h="4" w="1">
                  <a:moveTo>
                    <a:pt x="0" y="1"/>
                  </a:moveTo>
                  <a:cubicBezTo>
                    <a:pt x="0" y="1"/>
                    <a:pt x="0" y="0"/>
                    <a:pt x="1" y="2"/>
                  </a:cubicBezTo>
                  <a:cubicBezTo>
                    <a:pt x="1" y="0"/>
                    <a:pt x="0" y="4"/>
                    <a:pt x="0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898901" y="1546225"/>
              <a:ext cx="3175" cy="9525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0"/>
                    <a:pt x="0" y="1"/>
                    <a:pt x="0" y="0"/>
                  </a:cubicBezTo>
                  <a:cubicBezTo>
                    <a:pt x="1" y="1"/>
                    <a:pt x="1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35438" y="1474788"/>
              <a:ext cx="0" cy="7937"/>
            </a:xfrm>
            <a:custGeom>
              <a:rect b="b" l="l" r="r" t="t"/>
              <a:pathLst>
                <a:path extrusionOk="0" h="5" w="120000">
                  <a:moveTo>
                    <a:pt x="0" y="3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241801" y="1452563"/>
              <a:ext cx="4763" cy="14287"/>
            </a:xfrm>
            <a:custGeom>
              <a:rect b="b" l="l" r="r" t="t"/>
              <a:pathLst>
                <a:path extrusionOk="0" h="3" w="1">
                  <a:moveTo>
                    <a:pt x="0" y="1"/>
                  </a:moveTo>
                  <a:cubicBezTo>
                    <a:pt x="0" y="0"/>
                    <a:pt x="1" y="3"/>
                    <a:pt x="1" y="3"/>
                  </a:cubicBezTo>
                  <a:cubicBezTo>
                    <a:pt x="0" y="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289426" y="1398588"/>
              <a:ext cx="3175" cy="15875"/>
            </a:xfrm>
            <a:custGeom>
              <a:rect b="b" l="l" r="r" t="t"/>
              <a:pathLst>
                <a:path extrusionOk="0" h="10" w="2">
                  <a:moveTo>
                    <a:pt x="2" y="10"/>
                  </a:moveTo>
                  <a:lnTo>
                    <a:pt x="2" y="10"/>
                  </a:lnTo>
                  <a:lnTo>
                    <a:pt x="0" y="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516313" y="2643188"/>
              <a:ext cx="4763" cy="12700"/>
            </a:xfrm>
            <a:custGeom>
              <a:rect b="b" l="l" r="r" t="t"/>
              <a:pathLst>
                <a:path extrusionOk="0" h="3" w="1">
                  <a:moveTo>
                    <a:pt x="1" y="1"/>
                  </a:moveTo>
                  <a:cubicBezTo>
                    <a:pt x="0" y="1"/>
                    <a:pt x="0" y="3"/>
                    <a:pt x="0" y="2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511551" y="2652713"/>
              <a:ext cx="823913" cy="646112"/>
            </a:xfrm>
            <a:custGeom>
              <a:rect b="b" l="l" r="r" t="t"/>
              <a:pathLst>
                <a:path extrusionOk="0" h="152" w="194">
                  <a:moveTo>
                    <a:pt x="183" y="148"/>
                  </a:moveTo>
                  <a:cubicBezTo>
                    <a:pt x="176" y="152"/>
                    <a:pt x="179" y="144"/>
                    <a:pt x="173" y="145"/>
                  </a:cubicBezTo>
                  <a:cubicBezTo>
                    <a:pt x="172" y="145"/>
                    <a:pt x="176" y="142"/>
                    <a:pt x="175" y="142"/>
                  </a:cubicBezTo>
                  <a:cubicBezTo>
                    <a:pt x="168" y="145"/>
                    <a:pt x="167" y="139"/>
                    <a:pt x="168" y="133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31"/>
                    <a:pt x="166" y="133"/>
                    <a:pt x="166" y="132"/>
                  </a:cubicBezTo>
                  <a:cubicBezTo>
                    <a:pt x="167" y="132"/>
                    <a:pt x="167" y="132"/>
                    <a:pt x="168" y="131"/>
                  </a:cubicBezTo>
                  <a:cubicBezTo>
                    <a:pt x="166" y="132"/>
                    <a:pt x="166" y="131"/>
                    <a:pt x="164" y="132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59" y="134"/>
                    <a:pt x="163" y="128"/>
                    <a:pt x="159" y="129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56" y="129"/>
                    <a:pt x="154" y="126"/>
                    <a:pt x="151" y="126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51" y="125"/>
                    <a:pt x="150" y="125"/>
                    <a:pt x="149" y="125"/>
                  </a:cubicBezTo>
                  <a:cubicBezTo>
                    <a:pt x="151" y="122"/>
                    <a:pt x="146" y="126"/>
                    <a:pt x="147" y="124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4" y="125"/>
                    <a:pt x="148" y="121"/>
                    <a:pt x="145" y="124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3" y="125"/>
                    <a:pt x="147" y="119"/>
                    <a:pt x="145" y="121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43" y="122"/>
                    <a:pt x="145" y="120"/>
                    <a:pt x="144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3" y="120"/>
                    <a:pt x="144" y="118"/>
                    <a:pt x="141" y="120"/>
                  </a:cubicBezTo>
                  <a:cubicBezTo>
                    <a:pt x="143" y="118"/>
                    <a:pt x="143" y="120"/>
                    <a:pt x="146" y="117"/>
                  </a:cubicBezTo>
                  <a:cubicBezTo>
                    <a:pt x="140" y="117"/>
                    <a:pt x="138" y="113"/>
                    <a:pt x="135" y="111"/>
                  </a:cubicBezTo>
                  <a:cubicBezTo>
                    <a:pt x="136" y="109"/>
                    <a:pt x="136" y="109"/>
                    <a:pt x="137" y="108"/>
                  </a:cubicBezTo>
                  <a:cubicBezTo>
                    <a:pt x="136" y="108"/>
                    <a:pt x="136" y="107"/>
                    <a:pt x="134" y="109"/>
                  </a:cubicBezTo>
                  <a:cubicBezTo>
                    <a:pt x="134" y="109"/>
                    <a:pt x="135" y="107"/>
                    <a:pt x="135" y="107"/>
                  </a:cubicBezTo>
                  <a:cubicBezTo>
                    <a:pt x="136" y="105"/>
                    <a:pt x="132" y="109"/>
                    <a:pt x="133" y="107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3" y="107"/>
                    <a:pt x="132" y="106"/>
                    <a:pt x="131" y="106"/>
                  </a:cubicBezTo>
                  <a:cubicBezTo>
                    <a:pt x="132" y="106"/>
                    <a:pt x="132" y="105"/>
                    <a:pt x="133" y="105"/>
                  </a:cubicBezTo>
                  <a:cubicBezTo>
                    <a:pt x="130" y="106"/>
                    <a:pt x="132" y="103"/>
                    <a:pt x="130" y="104"/>
                  </a:cubicBezTo>
                  <a:cubicBezTo>
                    <a:pt x="132" y="103"/>
                    <a:pt x="132" y="103"/>
                    <a:pt x="132" y="103"/>
                  </a:cubicBezTo>
                  <a:cubicBezTo>
                    <a:pt x="133" y="100"/>
                    <a:pt x="129" y="106"/>
                    <a:pt x="129" y="104"/>
                  </a:cubicBezTo>
                  <a:cubicBezTo>
                    <a:pt x="131" y="102"/>
                    <a:pt x="131" y="102"/>
                    <a:pt x="131" y="102"/>
                  </a:cubicBezTo>
                  <a:cubicBezTo>
                    <a:pt x="128" y="104"/>
                    <a:pt x="127" y="102"/>
                    <a:pt x="126" y="103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5" y="102"/>
                    <a:pt x="125" y="100"/>
                    <a:pt x="123" y="101"/>
                  </a:cubicBezTo>
                  <a:cubicBezTo>
                    <a:pt x="124" y="100"/>
                    <a:pt x="127" y="97"/>
                    <a:pt x="126" y="97"/>
                  </a:cubicBezTo>
                  <a:cubicBezTo>
                    <a:pt x="123" y="100"/>
                    <a:pt x="123" y="97"/>
                    <a:pt x="120" y="101"/>
                  </a:cubicBezTo>
                  <a:cubicBezTo>
                    <a:pt x="120" y="100"/>
                    <a:pt x="120" y="97"/>
                    <a:pt x="119" y="98"/>
                  </a:cubicBezTo>
                  <a:cubicBezTo>
                    <a:pt x="120" y="97"/>
                    <a:pt x="122" y="94"/>
                    <a:pt x="123" y="9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25" y="91"/>
                    <a:pt x="124" y="93"/>
                    <a:pt x="126" y="91"/>
                  </a:cubicBezTo>
                  <a:cubicBezTo>
                    <a:pt x="125" y="91"/>
                    <a:pt x="123" y="92"/>
                    <a:pt x="123" y="91"/>
                  </a:cubicBezTo>
                  <a:cubicBezTo>
                    <a:pt x="121" y="92"/>
                    <a:pt x="117" y="95"/>
                    <a:pt x="116" y="95"/>
                  </a:cubicBezTo>
                  <a:cubicBezTo>
                    <a:pt x="118" y="94"/>
                    <a:pt x="119" y="91"/>
                    <a:pt x="120" y="91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3" y="96"/>
                    <a:pt x="115" y="93"/>
                    <a:pt x="114" y="94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12" y="95"/>
                    <a:pt x="110" y="95"/>
                    <a:pt x="113" y="92"/>
                  </a:cubicBezTo>
                  <a:cubicBezTo>
                    <a:pt x="114" y="91"/>
                    <a:pt x="114" y="92"/>
                    <a:pt x="115" y="90"/>
                  </a:cubicBezTo>
                  <a:cubicBezTo>
                    <a:pt x="114" y="90"/>
                    <a:pt x="113" y="91"/>
                    <a:pt x="113" y="90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3" y="89"/>
                    <a:pt x="111" y="90"/>
                    <a:pt x="110" y="92"/>
                  </a:cubicBezTo>
                  <a:cubicBezTo>
                    <a:pt x="110" y="93"/>
                    <a:pt x="111" y="91"/>
                    <a:pt x="111" y="92"/>
                  </a:cubicBezTo>
                  <a:cubicBezTo>
                    <a:pt x="109" y="93"/>
                    <a:pt x="108" y="93"/>
                    <a:pt x="107" y="93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07" y="93"/>
                    <a:pt x="105" y="93"/>
                    <a:pt x="104" y="93"/>
                  </a:cubicBezTo>
                  <a:cubicBezTo>
                    <a:pt x="102" y="94"/>
                    <a:pt x="106" y="91"/>
                    <a:pt x="106" y="91"/>
                  </a:cubicBezTo>
                  <a:cubicBezTo>
                    <a:pt x="106" y="89"/>
                    <a:pt x="101" y="92"/>
                    <a:pt x="103" y="89"/>
                  </a:cubicBezTo>
                  <a:cubicBezTo>
                    <a:pt x="103" y="89"/>
                    <a:pt x="101" y="91"/>
                    <a:pt x="101" y="90"/>
                  </a:cubicBezTo>
                  <a:cubicBezTo>
                    <a:pt x="101" y="90"/>
                    <a:pt x="103" y="88"/>
                    <a:pt x="102" y="88"/>
                  </a:cubicBezTo>
                  <a:cubicBezTo>
                    <a:pt x="103" y="87"/>
                    <a:pt x="101" y="88"/>
                    <a:pt x="101" y="88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0" y="88"/>
                    <a:pt x="97" y="89"/>
                    <a:pt x="97" y="86"/>
                  </a:cubicBezTo>
                  <a:cubicBezTo>
                    <a:pt x="96" y="87"/>
                    <a:pt x="94" y="88"/>
                    <a:pt x="94" y="88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6" y="85"/>
                    <a:pt x="95" y="86"/>
                    <a:pt x="96" y="84"/>
                  </a:cubicBezTo>
                  <a:cubicBezTo>
                    <a:pt x="93" y="86"/>
                    <a:pt x="100" y="84"/>
                    <a:pt x="97" y="85"/>
                  </a:cubicBezTo>
                  <a:cubicBezTo>
                    <a:pt x="99" y="83"/>
                    <a:pt x="94" y="87"/>
                    <a:pt x="96" y="85"/>
                  </a:cubicBezTo>
                  <a:cubicBezTo>
                    <a:pt x="96" y="84"/>
                    <a:pt x="93" y="86"/>
                    <a:pt x="94" y="84"/>
                  </a:cubicBezTo>
                  <a:cubicBezTo>
                    <a:pt x="94" y="84"/>
                    <a:pt x="97" y="82"/>
                    <a:pt x="97" y="81"/>
                  </a:cubicBezTo>
                  <a:cubicBezTo>
                    <a:pt x="96" y="81"/>
                    <a:pt x="96" y="82"/>
                    <a:pt x="95" y="82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2" y="85"/>
                    <a:pt x="93" y="82"/>
                    <a:pt x="92" y="84"/>
                  </a:cubicBezTo>
                  <a:cubicBezTo>
                    <a:pt x="93" y="83"/>
                    <a:pt x="90" y="84"/>
                    <a:pt x="93" y="81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4" y="79"/>
                    <a:pt x="92" y="81"/>
                    <a:pt x="91" y="82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88" y="84"/>
                    <a:pt x="91" y="80"/>
                    <a:pt x="88" y="82"/>
                  </a:cubicBezTo>
                  <a:cubicBezTo>
                    <a:pt x="89" y="80"/>
                    <a:pt x="87" y="81"/>
                    <a:pt x="89" y="78"/>
                  </a:cubicBezTo>
                  <a:cubicBezTo>
                    <a:pt x="87" y="79"/>
                    <a:pt x="86" y="80"/>
                    <a:pt x="86" y="79"/>
                  </a:cubicBezTo>
                  <a:cubicBezTo>
                    <a:pt x="86" y="78"/>
                    <a:pt x="86" y="78"/>
                    <a:pt x="87" y="78"/>
                  </a:cubicBezTo>
                  <a:cubicBezTo>
                    <a:pt x="88" y="76"/>
                    <a:pt x="87" y="77"/>
                    <a:pt x="86" y="77"/>
                  </a:cubicBezTo>
                  <a:cubicBezTo>
                    <a:pt x="87" y="77"/>
                    <a:pt x="87" y="75"/>
                    <a:pt x="88" y="73"/>
                  </a:cubicBezTo>
                  <a:cubicBezTo>
                    <a:pt x="86" y="74"/>
                    <a:pt x="85" y="76"/>
                    <a:pt x="84" y="77"/>
                  </a:cubicBezTo>
                  <a:cubicBezTo>
                    <a:pt x="87" y="73"/>
                    <a:pt x="80" y="78"/>
                    <a:pt x="83" y="75"/>
                  </a:cubicBezTo>
                  <a:cubicBezTo>
                    <a:pt x="83" y="74"/>
                    <a:pt x="85" y="73"/>
                    <a:pt x="85" y="72"/>
                  </a:cubicBezTo>
                  <a:cubicBezTo>
                    <a:pt x="88" y="68"/>
                    <a:pt x="82" y="74"/>
                    <a:pt x="83" y="72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2" y="73"/>
                    <a:pt x="78" y="76"/>
                    <a:pt x="81" y="73"/>
                  </a:cubicBezTo>
                  <a:cubicBezTo>
                    <a:pt x="79" y="74"/>
                    <a:pt x="81" y="71"/>
                    <a:pt x="78" y="74"/>
                  </a:cubicBezTo>
                  <a:cubicBezTo>
                    <a:pt x="79" y="70"/>
                    <a:pt x="74" y="73"/>
                    <a:pt x="78" y="67"/>
                  </a:cubicBezTo>
                  <a:cubicBezTo>
                    <a:pt x="77" y="68"/>
                    <a:pt x="77" y="67"/>
                    <a:pt x="76" y="68"/>
                  </a:cubicBezTo>
                  <a:cubicBezTo>
                    <a:pt x="75" y="70"/>
                    <a:pt x="78" y="67"/>
                    <a:pt x="77" y="69"/>
                  </a:cubicBezTo>
                  <a:cubicBezTo>
                    <a:pt x="76" y="69"/>
                    <a:pt x="76" y="69"/>
                    <a:pt x="75" y="70"/>
                  </a:cubicBezTo>
                  <a:cubicBezTo>
                    <a:pt x="76" y="69"/>
                    <a:pt x="75" y="68"/>
                    <a:pt x="78" y="66"/>
                  </a:cubicBezTo>
                  <a:cubicBezTo>
                    <a:pt x="79" y="64"/>
                    <a:pt x="73" y="71"/>
                    <a:pt x="73" y="69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67"/>
                    <a:pt x="73" y="65"/>
                    <a:pt x="75" y="63"/>
                  </a:cubicBezTo>
                  <a:cubicBezTo>
                    <a:pt x="74" y="63"/>
                    <a:pt x="74" y="63"/>
                    <a:pt x="73" y="64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3" y="63"/>
                    <a:pt x="73" y="62"/>
                    <a:pt x="72" y="63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1"/>
                    <a:pt x="73" y="61"/>
                    <a:pt x="72" y="61"/>
                  </a:cubicBezTo>
                  <a:cubicBezTo>
                    <a:pt x="71" y="63"/>
                    <a:pt x="71" y="64"/>
                    <a:pt x="71" y="64"/>
                  </a:cubicBezTo>
                  <a:cubicBezTo>
                    <a:pt x="70" y="65"/>
                    <a:pt x="70" y="65"/>
                    <a:pt x="69" y="66"/>
                  </a:cubicBezTo>
                  <a:cubicBezTo>
                    <a:pt x="71" y="64"/>
                    <a:pt x="70" y="64"/>
                    <a:pt x="70" y="63"/>
                  </a:cubicBezTo>
                  <a:cubicBezTo>
                    <a:pt x="70" y="62"/>
                    <a:pt x="68" y="65"/>
                    <a:pt x="68" y="65"/>
                  </a:cubicBezTo>
                  <a:cubicBezTo>
                    <a:pt x="69" y="63"/>
                    <a:pt x="67" y="64"/>
                    <a:pt x="69" y="63"/>
                  </a:cubicBezTo>
                  <a:cubicBezTo>
                    <a:pt x="69" y="62"/>
                    <a:pt x="68" y="64"/>
                    <a:pt x="69" y="63"/>
                  </a:cubicBezTo>
                  <a:cubicBezTo>
                    <a:pt x="70" y="62"/>
                    <a:pt x="71" y="60"/>
                    <a:pt x="70" y="61"/>
                  </a:cubicBezTo>
                  <a:cubicBezTo>
                    <a:pt x="68" y="62"/>
                    <a:pt x="66" y="65"/>
                    <a:pt x="67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6" y="63"/>
                    <a:pt x="67" y="61"/>
                    <a:pt x="65" y="63"/>
                  </a:cubicBezTo>
                  <a:cubicBezTo>
                    <a:pt x="64" y="63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6" y="59"/>
                    <a:pt x="65" y="60"/>
                    <a:pt x="63" y="61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3" y="60"/>
                    <a:pt x="62" y="61"/>
                  </a:cubicBezTo>
                  <a:cubicBezTo>
                    <a:pt x="62" y="59"/>
                    <a:pt x="67" y="53"/>
                    <a:pt x="65" y="55"/>
                  </a:cubicBezTo>
                  <a:cubicBezTo>
                    <a:pt x="64" y="55"/>
                    <a:pt x="61" y="58"/>
                    <a:pt x="61" y="60"/>
                  </a:cubicBezTo>
                  <a:cubicBezTo>
                    <a:pt x="61" y="58"/>
                    <a:pt x="57" y="60"/>
                    <a:pt x="59" y="57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6"/>
                    <a:pt x="52" y="58"/>
                    <a:pt x="54" y="54"/>
                  </a:cubicBezTo>
                  <a:cubicBezTo>
                    <a:pt x="55" y="53"/>
                    <a:pt x="56" y="52"/>
                    <a:pt x="57" y="51"/>
                  </a:cubicBezTo>
                  <a:cubicBezTo>
                    <a:pt x="55" y="52"/>
                    <a:pt x="58" y="48"/>
                    <a:pt x="55" y="51"/>
                  </a:cubicBezTo>
                  <a:cubicBezTo>
                    <a:pt x="54" y="53"/>
                    <a:pt x="53" y="54"/>
                    <a:pt x="53" y="55"/>
                  </a:cubicBezTo>
                  <a:cubicBezTo>
                    <a:pt x="52" y="56"/>
                    <a:pt x="50" y="55"/>
                    <a:pt x="51" y="53"/>
                  </a:cubicBezTo>
                  <a:cubicBezTo>
                    <a:pt x="51" y="54"/>
                    <a:pt x="50" y="54"/>
                    <a:pt x="50" y="54"/>
                  </a:cubicBezTo>
                  <a:cubicBezTo>
                    <a:pt x="52" y="52"/>
                    <a:pt x="52" y="51"/>
                    <a:pt x="50" y="51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9" y="52"/>
                    <a:pt x="47" y="55"/>
                    <a:pt x="48" y="53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8" y="52"/>
                    <a:pt x="45" y="54"/>
                    <a:pt x="46" y="52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5" y="50"/>
                    <a:pt x="45" y="51"/>
                  </a:cubicBezTo>
                  <a:cubicBezTo>
                    <a:pt x="46" y="49"/>
                    <a:pt x="45" y="49"/>
                    <a:pt x="46" y="46"/>
                  </a:cubicBezTo>
                  <a:cubicBezTo>
                    <a:pt x="41" y="51"/>
                    <a:pt x="39" y="49"/>
                    <a:pt x="37" y="48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7" y="49"/>
                    <a:pt x="37" y="47"/>
                  </a:cubicBezTo>
                  <a:cubicBezTo>
                    <a:pt x="38" y="46"/>
                    <a:pt x="38" y="44"/>
                    <a:pt x="40" y="43"/>
                  </a:cubicBezTo>
                  <a:cubicBezTo>
                    <a:pt x="40" y="41"/>
                    <a:pt x="37" y="45"/>
                    <a:pt x="37" y="45"/>
                  </a:cubicBezTo>
                  <a:cubicBezTo>
                    <a:pt x="35" y="47"/>
                    <a:pt x="38" y="44"/>
                    <a:pt x="36" y="46"/>
                  </a:cubicBezTo>
                  <a:cubicBezTo>
                    <a:pt x="36" y="47"/>
                    <a:pt x="36" y="44"/>
                    <a:pt x="34" y="47"/>
                  </a:cubicBezTo>
                  <a:cubicBezTo>
                    <a:pt x="35" y="46"/>
                    <a:pt x="36" y="44"/>
                    <a:pt x="37" y="43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1"/>
                    <a:pt x="41" y="39"/>
                    <a:pt x="4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4" y="32"/>
                    <a:pt x="45" y="33"/>
                    <a:pt x="45" y="31"/>
                  </a:cubicBezTo>
                  <a:cubicBezTo>
                    <a:pt x="44" y="32"/>
                    <a:pt x="41" y="36"/>
                    <a:pt x="40" y="37"/>
                  </a:cubicBezTo>
                  <a:cubicBezTo>
                    <a:pt x="39" y="37"/>
                    <a:pt x="35" y="43"/>
                    <a:pt x="35" y="42"/>
                  </a:cubicBezTo>
                  <a:cubicBezTo>
                    <a:pt x="35" y="41"/>
                    <a:pt x="36" y="43"/>
                    <a:pt x="37" y="40"/>
                  </a:cubicBezTo>
                  <a:cubicBezTo>
                    <a:pt x="38" y="38"/>
                    <a:pt x="35" y="41"/>
                    <a:pt x="35" y="40"/>
                  </a:cubicBezTo>
                  <a:cubicBezTo>
                    <a:pt x="35" y="41"/>
                    <a:pt x="33" y="44"/>
                    <a:pt x="32" y="44"/>
                  </a:cubicBezTo>
                  <a:cubicBezTo>
                    <a:pt x="33" y="42"/>
                    <a:pt x="34" y="42"/>
                    <a:pt x="34" y="41"/>
                  </a:cubicBezTo>
                  <a:cubicBezTo>
                    <a:pt x="33" y="42"/>
                    <a:pt x="31" y="43"/>
                    <a:pt x="31" y="45"/>
                  </a:cubicBezTo>
                  <a:cubicBezTo>
                    <a:pt x="29" y="48"/>
                    <a:pt x="31" y="43"/>
                    <a:pt x="29" y="46"/>
                  </a:cubicBezTo>
                  <a:cubicBezTo>
                    <a:pt x="30" y="43"/>
                    <a:pt x="33" y="40"/>
                    <a:pt x="33" y="39"/>
                  </a:cubicBezTo>
                  <a:cubicBezTo>
                    <a:pt x="32" y="41"/>
                    <a:pt x="30" y="41"/>
                    <a:pt x="28" y="45"/>
                  </a:cubicBezTo>
                  <a:cubicBezTo>
                    <a:pt x="29" y="44"/>
                    <a:pt x="30" y="42"/>
                    <a:pt x="31" y="41"/>
                  </a:cubicBezTo>
                  <a:cubicBezTo>
                    <a:pt x="32" y="39"/>
                    <a:pt x="27" y="45"/>
                    <a:pt x="30" y="4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1"/>
                    <a:pt x="29" y="41"/>
                    <a:pt x="30" y="39"/>
                  </a:cubicBezTo>
                  <a:cubicBezTo>
                    <a:pt x="29" y="39"/>
                    <a:pt x="26" y="42"/>
                    <a:pt x="29" y="38"/>
                  </a:cubicBezTo>
                  <a:cubicBezTo>
                    <a:pt x="28" y="38"/>
                    <a:pt x="28" y="38"/>
                    <a:pt x="26" y="41"/>
                  </a:cubicBezTo>
                  <a:cubicBezTo>
                    <a:pt x="26" y="42"/>
                    <a:pt x="28" y="39"/>
                    <a:pt x="26" y="43"/>
                  </a:cubicBezTo>
                  <a:cubicBezTo>
                    <a:pt x="28" y="40"/>
                    <a:pt x="25" y="43"/>
                    <a:pt x="24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4" y="42"/>
                    <a:pt x="23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4"/>
                    <a:pt x="25" y="39"/>
                    <a:pt x="2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7" y="36"/>
                    <a:pt x="26" y="36"/>
                  </a:cubicBezTo>
                  <a:cubicBezTo>
                    <a:pt x="24" y="38"/>
                    <a:pt x="23" y="41"/>
                    <a:pt x="22" y="42"/>
                  </a:cubicBezTo>
                  <a:cubicBezTo>
                    <a:pt x="21" y="43"/>
                    <a:pt x="23" y="40"/>
                    <a:pt x="21" y="4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39"/>
                    <a:pt x="25" y="36"/>
                    <a:pt x="24" y="36"/>
                  </a:cubicBezTo>
                  <a:cubicBezTo>
                    <a:pt x="24" y="36"/>
                    <a:pt x="21" y="39"/>
                    <a:pt x="21" y="40"/>
                  </a:cubicBezTo>
                  <a:cubicBezTo>
                    <a:pt x="21" y="40"/>
                    <a:pt x="21" y="39"/>
                    <a:pt x="22" y="37"/>
                  </a:cubicBezTo>
                  <a:cubicBezTo>
                    <a:pt x="21" y="38"/>
                    <a:pt x="21" y="40"/>
                    <a:pt x="20" y="40"/>
                  </a:cubicBezTo>
                  <a:cubicBezTo>
                    <a:pt x="20" y="39"/>
                    <a:pt x="21" y="37"/>
                    <a:pt x="22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6" y="29"/>
                    <a:pt x="25" y="29"/>
                    <a:pt x="27" y="26"/>
                  </a:cubicBezTo>
                  <a:cubicBezTo>
                    <a:pt x="27" y="25"/>
                    <a:pt x="26" y="26"/>
                    <a:pt x="25" y="27"/>
                  </a:cubicBezTo>
                  <a:cubicBezTo>
                    <a:pt x="23" y="32"/>
                    <a:pt x="21" y="33"/>
                    <a:pt x="18" y="37"/>
                  </a:cubicBezTo>
                  <a:cubicBezTo>
                    <a:pt x="17" y="38"/>
                    <a:pt x="24" y="26"/>
                    <a:pt x="19" y="32"/>
                  </a:cubicBezTo>
                  <a:cubicBezTo>
                    <a:pt x="19" y="34"/>
                    <a:pt x="16" y="36"/>
                    <a:pt x="17" y="36"/>
                  </a:cubicBezTo>
                  <a:cubicBezTo>
                    <a:pt x="17" y="35"/>
                    <a:pt x="15" y="40"/>
                    <a:pt x="15" y="37"/>
                  </a:cubicBezTo>
                  <a:cubicBezTo>
                    <a:pt x="16" y="36"/>
                    <a:pt x="17" y="33"/>
                    <a:pt x="19" y="31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20" y="30"/>
                    <a:pt x="22" y="27"/>
                    <a:pt x="21" y="27"/>
                  </a:cubicBezTo>
                  <a:cubicBezTo>
                    <a:pt x="21" y="27"/>
                    <a:pt x="20" y="27"/>
                    <a:pt x="19" y="29"/>
                  </a:cubicBezTo>
                  <a:cubicBezTo>
                    <a:pt x="17" y="32"/>
                    <a:pt x="20" y="29"/>
                    <a:pt x="18" y="32"/>
                  </a:cubicBezTo>
                  <a:cubicBezTo>
                    <a:pt x="17" y="32"/>
                    <a:pt x="19" y="28"/>
                    <a:pt x="16" y="32"/>
                  </a:cubicBezTo>
                  <a:cubicBezTo>
                    <a:pt x="16" y="32"/>
                    <a:pt x="15" y="35"/>
                    <a:pt x="14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4"/>
                    <a:pt x="12" y="38"/>
                    <a:pt x="11" y="3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1"/>
                    <a:pt x="13" y="36"/>
                    <a:pt x="16" y="31"/>
                  </a:cubicBezTo>
                  <a:cubicBezTo>
                    <a:pt x="15" y="31"/>
                    <a:pt x="14" y="33"/>
                    <a:pt x="14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8" y="25"/>
                    <a:pt x="15" y="28"/>
                  </a:cubicBezTo>
                  <a:cubicBezTo>
                    <a:pt x="14" y="29"/>
                    <a:pt x="14" y="29"/>
                    <a:pt x="13" y="31"/>
                  </a:cubicBezTo>
                  <a:cubicBezTo>
                    <a:pt x="12" y="31"/>
                    <a:pt x="11" y="33"/>
                    <a:pt x="10" y="33"/>
                  </a:cubicBezTo>
                  <a:cubicBezTo>
                    <a:pt x="12" y="29"/>
                    <a:pt x="9" y="32"/>
                    <a:pt x="12" y="29"/>
                  </a:cubicBezTo>
                  <a:cubicBezTo>
                    <a:pt x="11" y="31"/>
                    <a:pt x="12" y="31"/>
                    <a:pt x="14" y="28"/>
                  </a:cubicBezTo>
                  <a:cubicBezTo>
                    <a:pt x="16" y="24"/>
                    <a:pt x="15" y="29"/>
                    <a:pt x="17" y="25"/>
                  </a:cubicBezTo>
                  <a:cubicBezTo>
                    <a:pt x="17" y="25"/>
                    <a:pt x="19" y="21"/>
                    <a:pt x="20" y="18"/>
                  </a:cubicBezTo>
                  <a:cubicBezTo>
                    <a:pt x="20" y="18"/>
                    <a:pt x="19" y="19"/>
                    <a:pt x="19" y="19"/>
                  </a:cubicBezTo>
                  <a:cubicBezTo>
                    <a:pt x="17" y="22"/>
                    <a:pt x="18" y="22"/>
                    <a:pt x="16" y="24"/>
                  </a:cubicBezTo>
                  <a:cubicBezTo>
                    <a:pt x="16" y="23"/>
                    <a:pt x="14" y="24"/>
                    <a:pt x="12" y="26"/>
                  </a:cubicBezTo>
                  <a:cubicBezTo>
                    <a:pt x="13" y="25"/>
                    <a:pt x="14" y="22"/>
                    <a:pt x="15" y="22"/>
                  </a:cubicBezTo>
                  <a:cubicBezTo>
                    <a:pt x="13" y="23"/>
                    <a:pt x="12" y="22"/>
                    <a:pt x="12" y="20"/>
                  </a:cubicBezTo>
                  <a:cubicBezTo>
                    <a:pt x="10" y="25"/>
                    <a:pt x="10" y="21"/>
                    <a:pt x="9" y="24"/>
                  </a:cubicBezTo>
                  <a:cubicBezTo>
                    <a:pt x="9" y="25"/>
                    <a:pt x="8" y="28"/>
                    <a:pt x="7" y="30"/>
                  </a:cubicBezTo>
                  <a:cubicBezTo>
                    <a:pt x="6" y="30"/>
                    <a:pt x="8" y="28"/>
                    <a:pt x="8" y="27"/>
                  </a:cubicBezTo>
                  <a:cubicBezTo>
                    <a:pt x="6" y="29"/>
                    <a:pt x="9" y="24"/>
                    <a:pt x="7" y="27"/>
                  </a:cubicBezTo>
                  <a:cubicBezTo>
                    <a:pt x="8" y="26"/>
                    <a:pt x="10" y="22"/>
                    <a:pt x="11" y="19"/>
                  </a:cubicBezTo>
                  <a:cubicBezTo>
                    <a:pt x="10" y="21"/>
                    <a:pt x="13" y="17"/>
                    <a:pt x="12" y="17"/>
                  </a:cubicBezTo>
                  <a:cubicBezTo>
                    <a:pt x="10" y="18"/>
                    <a:pt x="9" y="19"/>
                    <a:pt x="8" y="19"/>
                  </a:cubicBezTo>
                  <a:cubicBezTo>
                    <a:pt x="8" y="16"/>
                    <a:pt x="5" y="18"/>
                    <a:pt x="4" y="18"/>
                  </a:cubicBezTo>
                  <a:cubicBezTo>
                    <a:pt x="5" y="16"/>
                    <a:pt x="7" y="12"/>
                    <a:pt x="7" y="12"/>
                  </a:cubicBezTo>
                  <a:cubicBezTo>
                    <a:pt x="6" y="11"/>
                    <a:pt x="5" y="16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0"/>
                    <a:pt x="3" y="1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4" y="11"/>
                    <a:pt x="4" y="12"/>
                  </a:cubicBezTo>
                  <a:cubicBezTo>
                    <a:pt x="4" y="10"/>
                    <a:pt x="5" y="9"/>
                    <a:pt x="5" y="8"/>
                  </a:cubicBezTo>
                  <a:cubicBezTo>
                    <a:pt x="6" y="5"/>
                    <a:pt x="4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2"/>
                    <a:pt x="1" y="9"/>
                    <a:pt x="0" y="1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5"/>
                    <a:pt x="0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2" y="4"/>
                    <a:pt x="2" y="6"/>
                  </a:cubicBezTo>
                  <a:cubicBezTo>
                    <a:pt x="1" y="8"/>
                    <a:pt x="2" y="8"/>
                    <a:pt x="3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4" y="4"/>
                    <a:pt x="4" y="4"/>
                    <a:pt x="5" y="2"/>
                  </a:cubicBezTo>
                  <a:cubicBezTo>
                    <a:pt x="5" y="2"/>
                    <a:pt x="5" y="1"/>
                    <a:pt x="5" y="2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7" y="1"/>
                    <a:pt x="8" y="0"/>
                    <a:pt x="8" y="2"/>
                  </a:cubicBezTo>
                  <a:cubicBezTo>
                    <a:pt x="7" y="5"/>
                    <a:pt x="11" y="0"/>
                    <a:pt x="11" y="2"/>
                  </a:cubicBezTo>
                  <a:cubicBezTo>
                    <a:pt x="9" y="4"/>
                    <a:pt x="8" y="6"/>
                    <a:pt x="7" y="7"/>
                  </a:cubicBezTo>
                  <a:cubicBezTo>
                    <a:pt x="7" y="9"/>
                    <a:pt x="7" y="7"/>
                    <a:pt x="7" y="9"/>
                  </a:cubicBezTo>
                  <a:cubicBezTo>
                    <a:pt x="8" y="7"/>
                    <a:pt x="10" y="4"/>
                    <a:pt x="12" y="3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3" y="1"/>
                    <a:pt x="14" y="2"/>
                  </a:cubicBezTo>
                  <a:cubicBezTo>
                    <a:pt x="15" y="4"/>
                    <a:pt x="16" y="5"/>
                    <a:pt x="17" y="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4"/>
                    <a:pt x="19" y="7"/>
                    <a:pt x="21" y="6"/>
                  </a:cubicBezTo>
                  <a:cubicBezTo>
                    <a:pt x="21" y="8"/>
                    <a:pt x="25" y="5"/>
                    <a:pt x="23" y="9"/>
                  </a:cubicBezTo>
                  <a:cubicBezTo>
                    <a:pt x="26" y="9"/>
                    <a:pt x="30" y="8"/>
                    <a:pt x="31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1" y="11"/>
                    <a:pt x="29" y="15"/>
                    <a:pt x="29" y="15"/>
                  </a:cubicBezTo>
                  <a:cubicBezTo>
                    <a:pt x="30" y="12"/>
                    <a:pt x="32" y="12"/>
                    <a:pt x="33" y="11"/>
                  </a:cubicBezTo>
                  <a:cubicBezTo>
                    <a:pt x="33" y="14"/>
                    <a:pt x="35" y="12"/>
                    <a:pt x="38" y="11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40" y="9"/>
                    <a:pt x="39" y="13"/>
                    <a:pt x="39" y="15"/>
                  </a:cubicBezTo>
                  <a:cubicBezTo>
                    <a:pt x="39" y="16"/>
                    <a:pt x="38" y="18"/>
                    <a:pt x="39" y="18"/>
                  </a:cubicBezTo>
                  <a:cubicBezTo>
                    <a:pt x="41" y="15"/>
                    <a:pt x="41" y="15"/>
                    <a:pt x="44" y="14"/>
                  </a:cubicBezTo>
                  <a:cubicBezTo>
                    <a:pt x="44" y="14"/>
                    <a:pt x="45" y="16"/>
                    <a:pt x="45" y="18"/>
                  </a:cubicBezTo>
                  <a:cubicBezTo>
                    <a:pt x="50" y="15"/>
                    <a:pt x="51" y="19"/>
                    <a:pt x="55" y="18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60" y="18"/>
                    <a:pt x="60" y="24"/>
                    <a:pt x="64" y="23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8"/>
                    <a:pt x="63" y="27"/>
                    <a:pt x="65" y="24"/>
                  </a:cubicBezTo>
                  <a:cubicBezTo>
                    <a:pt x="65" y="26"/>
                    <a:pt x="68" y="24"/>
                    <a:pt x="66" y="27"/>
                  </a:cubicBezTo>
                  <a:cubicBezTo>
                    <a:pt x="66" y="28"/>
                    <a:pt x="68" y="26"/>
                    <a:pt x="69" y="26"/>
                  </a:cubicBezTo>
                  <a:cubicBezTo>
                    <a:pt x="69" y="28"/>
                    <a:pt x="70" y="28"/>
                    <a:pt x="72" y="29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1" y="29"/>
                    <a:pt x="70" y="30"/>
                    <a:pt x="70" y="31"/>
                  </a:cubicBezTo>
                  <a:cubicBezTo>
                    <a:pt x="71" y="30"/>
                    <a:pt x="71" y="33"/>
                    <a:pt x="74" y="28"/>
                  </a:cubicBezTo>
                  <a:cubicBezTo>
                    <a:pt x="73" y="32"/>
                    <a:pt x="78" y="29"/>
                    <a:pt x="77" y="33"/>
                  </a:cubicBezTo>
                  <a:cubicBezTo>
                    <a:pt x="78" y="32"/>
                    <a:pt x="78" y="32"/>
                    <a:pt x="79" y="31"/>
                  </a:cubicBezTo>
                  <a:cubicBezTo>
                    <a:pt x="80" y="32"/>
                    <a:pt x="80" y="35"/>
                    <a:pt x="82" y="34"/>
                  </a:cubicBezTo>
                  <a:cubicBezTo>
                    <a:pt x="82" y="35"/>
                    <a:pt x="80" y="36"/>
                    <a:pt x="81" y="36"/>
                  </a:cubicBezTo>
                  <a:cubicBezTo>
                    <a:pt x="81" y="36"/>
                    <a:pt x="82" y="35"/>
                    <a:pt x="83" y="34"/>
                  </a:cubicBezTo>
                  <a:cubicBezTo>
                    <a:pt x="87" y="34"/>
                    <a:pt x="85" y="40"/>
                    <a:pt x="87" y="40"/>
                  </a:cubicBezTo>
                  <a:cubicBezTo>
                    <a:pt x="92" y="41"/>
                    <a:pt x="94" y="44"/>
                    <a:pt x="97" y="46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100" y="45"/>
                    <a:pt x="96" y="52"/>
                    <a:pt x="101" y="48"/>
                  </a:cubicBezTo>
                  <a:cubicBezTo>
                    <a:pt x="100" y="49"/>
                    <a:pt x="101" y="49"/>
                    <a:pt x="100" y="51"/>
                  </a:cubicBezTo>
                  <a:cubicBezTo>
                    <a:pt x="102" y="49"/>
                    <a:pt x="100" y="55"/>
                    <a:pt x="103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2" y="56"/>
                    <a:pt x="105" y="54"/>
                    <a:pt x="105" y="57"/>
                  </a:cubicBezTo>
                  <a:cubicBezTo>
                    <a:pt x="105" y="57"/>
                    <a:pt x="104" y="57"/>
                    <a:pt x="104" y="58"/>
                  </a:cubicBezTo>
                  <a:cubicBezTo>
                    <a:pt x="103" y="60"/>
                    <a:pt x="108" y="55"/>
                    <a:pt x="104" y="59"/>
                  </a:cubicBezTo>
                  <a:cubicBezTo>
                    <a:pt x="105" y="60"/>
                    <a:pt x="106" y="57"/>
                    <a:pt x="106" y="57"/>
                  </a:cubicBezTo>
                  <a:cubicBezTo>
                    <a:pt x="107" y="61"/>
                    <a:pt x="112" y="61"/>
                    <a:pt x="115" y="62"/>
                  </a:cubicBezTo>
                  <a:cubicBezTo>
                    <a:pt x="115" y="66"/>
                    <a:pt x="110" y="69"/>
                    <a:pt x="114" y="68"/>
                  </a:cubicBezTo>
                  <a:cubicBezTo>
                    <a:pt x="113" y="68"/>
                    <a:pt x="115" y="66"/>
                    <a:pt x="114" y="67"/>
                  </a:cubicBezTo>
                  <a:cubicBezTo>
                    <a:pt x="116" y="66"/>
                    <a:pt x="111" y="72"/>
                    <a:pt x="113" y="70"/>
                  </a:cubicBezTo>
                  <a:cubicBezTo>
                    <a:pt x="115" y="68"/>
                    <a:pt x="115" y="69"/>
                    <a:pt x="116" y="68"/>
                  </a:cubicBezTo>
                  <a:cubicBezTo>
                    <a:pt x="116" y="70"/>
                    <a:pt x="114" y="73"/>
                    <a:pt x="117" y="72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20" y="70"/>
                    <a:pt x="119" y="73"/>
                    <a:pt x="124" y="70"/>
                  </a:cubicBezTo>
                  <a:cubicBezTo>
                    <a:pt x="130" y="74"/>
                    <a:pt x="138" y="77"/>
                    <a:pt x="143" y="82"/>
                  </a:cubicBezTo>
                  <a:cubicBezTo>
                    <a:pt x="148" y="88"/>
                    <a:pt x="155" y="91"/>
                    <a:pt x="158" y="98"/>
                  </a:cubicBezTo>
                  <a:cubicBezTo>
                    <a:pt x="156" y="103"/>
                    <a:pt x="156" y="103"/>
                    <a:pt x="159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61" y="101"/>
                    <a:pt x="159" y="104"/>
                    <a:pt x="162" y="102"/>
                  </a:cubicBezTo>
                  <a:cubicBezTo>
                    <a:pt x="163" y="104"/>
                    <a:pt x="166" y="105"/>
                    <a:pt x="168" y="107"/>
                  </a:cubicBezTo>
                  <a:cubicBezTo>
                    <a:pt x="167" y="107"/>
                    <a:pt x="165" y="109"/>
                    <a:pt x="165" y="110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9" y="108"/>
                    <a:pt x="170" y="107"/>
                  </a:cubicBezTo>
                  <a:cubicBezTo>
                    <a:pt x="177" y="110"/>
                    <a:pt x="177" y="120"/>
                    <a:pt x="182" y="124"/>
                  </a:cubicBezTo>
                  <a:cubicBezTo>
                    <a:pt x="182" y="126"/>
                    <a:pt x="185" y="127"/>
                    <a:pt x="187" y="127"/>
                  </a:cubicBezTo>
                  <a:cubicBezTo>
                    <a:pt x="187" y="134"/>
                    <a:pt x="187" y="141"/>
                    <a:pt x="194" y="142"/>
                  </a:cubicBezTo>
                  <a:cubicBezTo>
                    <a:pt x="194" y="142"/>
                    <a:pt x="187" y="148"/>
                    <a:pt x="183" y="148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516313" y="2647950"/>
              <a:ext cx="7938" cy="20637"/>
            </a:xfrm>
            <a:custGeom>
              <a:rect b="b" l="l" r="r" t="t"/>
              <a:pathLst>
                <a:path extrusionOk="0" h="5" w="2">
                  <a:moveTo>
                    <a:pt x="2" y="0"/>
                  </a:moveTo>
                  <a:cubicBezTo>
                    <a:pt x="1" y="2"/>
                    <a:pt x="1" y="3"/>
                    <a:pt x="0" y="5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41713" y="2749550"/>
              <a:ext cx="7938" cy="12700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0" y="3"/>
                    <a:pt x="1" y="2"/>
                  </a:cubicBezTo>
                  <a:cubicBezTo>
                    <a:pt x="1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549651" y="2762250"/>
              <a:ext cx="12700" cy="9525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cubicBezTo>
                    <a:pt x="2" y="1"/>
                    <a:pt x="0" y="2"/>
                    <a:pt x="0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554413" y="2797175"/>
              <a:ext cx="7938" cy="7937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cubicBezTo>
                    <a:pt x="1" y="1"/>
                    <a:pt x="1" y="2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562351" y="2779713"/>
              <a:ext cx="9525" cy="12700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cubicBezTo>
                    <a:pt x="2" y="1"/>
                    <a:pt x="2" y="1"/>
                    <a:pt x="1" y="2"/>
                  </a:cubicBezTo>
                  <a:cubicBezTo>
                    <a:pt x="2" y="1"/>
                    <a:pt x="0" y="3"/>
                    <a:pt x="2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584576" y="2813050"/>
              <a:ext cx="7938" cy="12700"/>
            </a:xfrm>
            <a:custGeom>
              <a:rect b="b" l="l" r="r" t="t"/>
              <a:pathLst>
                <a:path extrusionOk="0" h="3" w="2">
                  <a:moveTo>
                    <a:pt x="1" y="1"/>
                  </a:moveTo>
                  <a:cubicBezTo>
                    <a:pt x="1" y="1"/>
                    <a:pt x="2" y="0"/>
                    <a:pt x="2" y="1"/>
                  </a:cubicBezTo>
                  <a:cubicBezTo>
                    <a:pt x="2" y="0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605213" y="2817813"/>
              <a:ext cx="4763" cy="476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856038" y="2967038"/>
              <a:ext cx="4763" cy="3175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949701" y="3051175"/>
              <a:ext cx="12700" cy="9525"/>
            </a:xfrm>
            <a:custGeom>
              <a:rect b="b" l="l" r="r" t="t"/>
              <a:pathLst>
                <a:path extrusionOk="0" h="2" w="3">
                  <a:moveTo>
                    <a:pt x="2" y="1"/>
                  </a:moveTo>
                  <a:cubicBezTo>
                    <a:pt x="3" y="0"/>
                    <a:pt x="1" y="2"/>
                    <a:pt x="1" y="2"/>
                  </a:cubicBezTo>
                  <a:cubicBezTo>
                    <a:pt x="0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4033838" y="3068638"/>
              <a:ext cx="9525" cy="7937"/>
            </a:xfrm>
            <a:custGeom>
              <a:rect b="b" l="l" r="r" t="t"/>
              <a:pathLst>
                <a:path extrusionOk="0" h="5" w="6">
                  <a:moveTo>
                    <a:pt x="0" y="5"/>
                  </a:moveTo>
                  <a:lnTo>
                    <a:pt x="0" y="5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4"/>
          <p:cNvSpPr/>
          <p:nvPr/>
        </p:nvSpPr>
        <p:spPr>
          <a:xfrm>
            <a:off x="12192004" y="6857997"/>
            <a:ext cx="321935" cy="546243"/>
          </a:xfrm>
          <a:custGeom>
            <a:rect b="b" l="l" r="r" t="t"/>
            <a:pathLst>
              <a:path extrusionOk="0" h="173" w="101">
                <a:moveTo>
                  <a:pt x="75" y="116"/>
                </a:moveTo>
                <a:cubicBezTo>
                  <a:pt x="75" y="116"/>
                  <a:pt x="77" y="115"/>
                  <a:pt x="76" y="115"/>
                </a:cubicBezTo>
                <a:cubicBezTo>
                  <a:pt x="77" y="115"/>
                  <a:pt x="77" y="115"/>
                  <a:pt x="78" y="115"/>
                </a:cubicBezTo>
                <a:cubicBezTo>
                  <a:pt x="78" y="115"/>
                  <a:pt x="76" y="115"/>
                  <a:pt x="77" y="115"/>
                </a:cubicBezTo>
                <a:cubicBezTo>
                  <a:pt x="77" y="116"/>
                  <a:pt x="76" y="116"/>
                  <a:pt x="75" y="116"/>
                </a:cubicBezTo>
                <a:moveTo>
                  <a:pt x="71" y="120"/>
                </a:moveTo>
                <a:cubicBezTo>
                  <a:pt x="71" y="120"/>
                  <a:pt x="72" y="119"/>
                  <a:pt x="71" y="119"/>
                </a:cubicBezTo>
                <a:cubicBezTo>
                  <a:pt x="72" y="118"/>
                  <a:pt x="72" y="119"/>
                  <a:pt x="72" y="119"/>
                </a:cubicBezTo>
                <a:cubicBezTo>
                  <a:pt x="73" y="119"/>
                  <a:pt x="74" y="117"/>
                  <a:pt x="74" y="118"/>
                </a:cubicBezTo>
                <a:cubicBezTo>
                  <a:pt x="73" y="119"/>
                  <a:pt x="72" y="119"/>
                  <a:pt x="71" y="120"/>
                </a:cubicBezTo>
                <a:moveTo>
                  <a:pt x="75" y="116"/>
                </a:moveTo>
                <a:cubicBezTo>
                  <a:pt x="75" y="116"/>
                  <a:pt x="74" y="116"/>
                  <a:pt x="73" y="116"/>
                </a:cubicBezTo>
                <a:cubicBezTo>
                  <a:pt x="73" y="116"/>
                  <a:pt x="73" y="116"/>
                  <a:pt x="74" y="115"/>
                </a:cubicBezTo>
                <a:cubicBezTo>
                  <a:pt x="75" y="115"/>
                  <a:pt x="75" y="115"/>
                  <a:pt x="75" y="116"/>
                </a:cubicBezTo>
                <a:moveTo>
                  <a:pt x="64" y="128"/>
                </a:moveTo>
                <a:cubicBezTo>
                  <a:pt x="64" y="127"/>
                  <a:pt x="64" y="127"/>
                  <a:pt x="65" y="127"/>
                </a:cubicBezTo>
                <a:cubicBezTo>
                  <a:pt x="65" y="127"/>
                  <a:pt x="65" y="126"/>
                  <a:pt x="65" y="126"/>
                </a:cubicBezTo>
                <a:cubicBezTo>
                  <a:pt x="65" y="126"/>
                  <a:pt x="66" y="125"/>
                  <a:pt x="66" y="125"/>
                </a:cubicBezTo>
                <a:cubicBezTo>
                  <a:pt x="67" y="124"/>
                  <a:pt x="66" y="125"/>
                  <a:pt x="66" y="125"/>
                </a:cubicBezTo>
                <a:cubicBezTo>
                  <a:pt x="66" y="126"/>
                  <a:pt x="67" y="125"/>
                  <a:pt x="67" y="126"/>
                </a:cubicBezTo>
                <a:cubicBezTo>
                  <a:pt x="67" y="125"/>
                  <a:pt x="67" y="125"/>
                  <a:pt x="67" y="125"/>
                </a:cubicBezTo>
                <a:cubicBezTo>
                  <a:pt x="67" y="124"/>
                  <a:pt x="68" y="124"/>
                  <a:pt x="69" y="124"/>
                </a:cubicBezTo>
                <a:cubicBezTo>
                  <a:pt x="69" y="124"/>
                  <a:pt x="69" y="123"/>
                  <a:pt x="70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23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68" y="125"/>
                  <a:pt x="68" y="125"/>
                  <a:pt x="67" y="125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68" y="126"/>
                  <a:pt x="67" y="126"/>
                  <a:pt x="66" y="126"/>
                </a:cubicBezTo>
                <a:cubicBezTo>
                  <a:pt x="65" y="126"/>
                  <a:pt x="65" y="128"/>
                  <a:pt x="65" y="128"/>
                </a:cubicBezTo>
                <a:cubicBezTo>
                  <a:pt x="65" y="128"/>
                  <a:pt x="64" y="128"/>
                  <a:pt x="64" y="128"/>
                </a:cubicBezTo>
                <a:cubicBezTo>
                  <a:pt x="64" y="128"/>
                  <a:pt x="65" y="128"/>
                  <a:pt x="65" y="129"/>
                </a:cubicBezTo>
                <a:cubicBezTo>
                  <a:pt x="64" y="129"/>
                  <a:pt x="65" y="129"/>
                  <a:pt x="64" y="130"/>
                </a:cubicBezTo>
                <a:cubicBezTo>
                  <a:pt x="64" y="130"/>
                  <a:pt x="63" y="130"/>
                  <a:pt x="63" y="130"/>
                </a:cubicBezTo>
                <a:cubicBezTo>
                  <a:pt x="63" y="130"/>
                  <a:pt x="63" y="130"/>
                  <a:pt x="63" y="130"/>
                </a:cubicBezTo>
                <a:cubicBezTo>
                  <a:pt x="63" y="129"/>
                  <a:pt x="63" y="128"/>
                  <a:pt x="63" y="127"/>
                </a:cubicBezTo>
                <a:cubicBezTo>
                  <a:pt x="63" y="128"/>
                  <a:pt x="64" y="128"/>
                  <a:pt x="64" y="129"/>
                </a:cubicBezTo>
                <a:cubicBezTo>
                  <a:pt x="64" y="129"/>
                  <a:pt x="64" y="129"/>
                  <a:pt x="64" y="129"/>
                </a:cubicBezTo>
                <a:cubicBezTo>
                  <a:pt x="64" y="128"/>
                  <a:pt x="64" y="128"/>
                  <a:pt x="64" y="127"/>
                </a:cubicBezTo>
                <a:cubicBezTo>
                  <a:pt x="64" y="127"/>
                  <a:pt x="64" y="127"/>
                  <a:pt x="64" y="128"/>
                </a:cubicBezTo>
                <a:moveTo>
                  <a:pt x="68" y="120"/>
                </a:moveTo>
                <a:cubicBezTo>
                  <a:pt x="68" y="120"/>
                  <a:pt x="68" y="120"/>
                  <a:pt x="68" y="120"/>
                </a:cubicBezTo>
                <a:cubicBezTo>
                  <a:pt x="68" y="119"/>
                  <a:pt x="69" y="119"/>
                  <a:pt x="69" y="119"/>
                </a:cubicBezTo>
                <a:cubicBezTo>
                  <a:pt x="69" y="119"/>
                  <a:pt x="69" y="120"/>
                  <a:pt x="68" y="120"/>
                </a:cubicBezTo>
                <a:moveTo>
                  <a:pt x="65" y="124"/>
                </a:moveTo>
                <a:cubicBezTo>
                  <a:pt x="65" y="124"/>
                  <a:pt x="65" y="124"/>
                  <a:pt x="65" y="124"/>
                </a:cubicBezTo>
                <a:cubicBezTo>
                  <a:pt x="65" y="123"/>
                  <a:pt x="65" y="123"/>
                  <a:pt x="66" y="123"/>
                </a:cubicBezTo>
                <a:cubicBezTo>
                  <a:pt x="67" y="122"/>
                  <a:pt x="66" y="123"/>
                  <a:pt x="66" y="124"/>
                </a:cubicBezTo>
                <a:cubicBezTo>
                  <a:pt x="65" y="124"/>
                  <a:pt x="65" y="124"/>
                  <a:pt x="65" y="124"/>
                </a:cubicBezTo>
                <a:moveTo>
                  <a:pt x="66" y="122"/>
                </a:moveTo>
                <a:cubicBezTo>
                  <a:pt x="66" y="121"/>
                  <a:pt x="66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2"/>
                  <a:pt x="67" y="122"/>
                  <a:pt x="67" y="122"/>
                </a:cubicBezTo>
                <a:cubicBezTo>
                  <a:pt x="67" y="122"/>
                  <a:pt x="67" y="122"/>
                  <a:pt x="67" y="122"/>
                </a:cubicBezTo>
                <a:cubicBezTo>
                  <a:pt x="67" y="123"/>
                  <a:pt x="66" y="122"/>
                  <a:pt x="66" y="122"/>
                </a:cubicBezTo>
                <a:moveTo>
                  <a:pt x="70" y="120"/>
                </a:moveTo>
                <a:cubicBezTo>
                  <a:pt x="71" y="120"/>
                  <a:pt x="71" y="121"/>
                  <a:pt x="70" y="121"/>
                </a:cubicBezTo>
                <a:cubicBezTo>
                  <a:pt x="70" y="121"/>
                  <a:pt x="71" y="121"/>
                  <a:pt x="71" y="120"/>
                </a:cubicBezTo>
                <a:cubicBezTo>
                  <a:pt x="72" y="120"/>
                  <a:pt x="72" y="119"/>
                  <a:pt x="73" y="120"/>
                </a:cubicBezTo>
                <a:cubicBezTo>
                  <a:pt x="72" y="120"/>
                  <a:pt x="71" y="120"/>
                  <a:pt x="71" y="121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0" y="121"/>
                  <a:pt x="69" y="122"/>
                  <a:pt x="69" y="121"/>
                </a:cubicBezTo>
                <a:cubicBezTo>
                  <a:pt x="69" y="121"/>
                  <a:pt x="70" y="121"/>
                  <a:pt x="70" y="121"/>
                </a:cubicBezTo>
                <a:cubicBezTo>
                  <a:pt x="70" y="121"/>
                  <a:pt x="70" y="121"/>
                  <a:pt x="70" y="120"/>
                </a:cubicBezTo>
                <a:moveTo>
                  <a:pt x="78" y="116"/>
                </a:moveTo>
                <a:cubicBezTo>
                  <a:pt x="78" y="116"/>
                  <a:pt x="78" y="117"/>
                  <a:pt x="78" y="117"/>
                </a:cubicBezTo>
                <a:cubicBezTo>
                  <a:pt x="78" y="117"/>
                  <a:pt x="77" y="117"/>
                  <a:pt x="77" y="117"/>
                </a:cubicBezTo>
                <a:cubicBezTo>
                  <a:pt x="76" y="117"/>
                  <a:pt x="75" y="117"/>
                  <a:pt x="75" y="117"/>
                </a:cubicBezTo>
                <a:cubicBezTo>
                  <a:pt x="76" y="117"/>
                  <a:pt x="76" y="117"/>
                  <a:pt x="77" y="117"/>
                </a:cubicBezTo>
                <a:cubicBezTo>
                  <a:pt x="77" y="117"/>
                  <a:pt x="78" y="116"/>
                  <a:pt x="78" y="116"/>
                </a:cubicBezTo>
                <a:moveTo>
                  <a:pt x="5" y="107"/>
                </a:moveTo>
                <a:cubicBezTo>
                  <a:pt x="6" y="107"/>
                  <a:pt x="6" y="106"/>
                  <a:pt x="6" y="105"/>
                </a:cubicBezTo>
                <a:cubicBezTo>
                  <a:pt x="6" y="106"/>
                  <a:pt x="6" y="107"/>
                  <a:pt x="6" y="107"/>
                </a:cubicBezTo>
                <a:cubicBezTo>
                  <a:pt x="6" y="107"/>
                  <a:pt x="6" y="107"/>
                  <a:pt x="7" y="107"/>
                </a:cubicBezTo>
                <a:cubicBezTo>
                  <a:pt x="6" y="108"/>
                  <a:pt x="7" y="108"/>
                  <a:pt x="7" y="109"/>
                </a:cubicBezTo>
                <a:cubicBezTo>
                  <a:pt x="7" y="109"/>
                  <a:pt x="6" y="109"/>
                  <a:pt x="6" y="109"/>
                </a:cubicBezTo>
                <a:cubicBezTo>
                  <a:pt x="6" y="109"/>
                  <a:pt x="6" y="111"/>
                  <a:pt x="6" y="110"/>
                </a:cubicBezTo>
                <a:cubicBezTo>
                  <a:pt x="5" y="109"/>
                  <a:pt x="6" y="109"/>
                  <a:pt x="6" y="108"/>
                </a:cubicBezTo>
                <a:cubicBezTo>
                  <a:pt x="6" y="108"/>
                  <a:pt x="6" y="107"/>
                  <a:pt x="6" y="107"/>
                </a:cubicBezTo>
                <a:cubicBezTo>
                  <a:pt x="5" y="107"/>
                  <a:pt x="6" y="108"/>
                  <a:pt x="6" y="109"/>
                </a:cubicBezTo>
                <a:cubicBezTo>
                  <a:pt x="5" y="109"/>
                  <a:pt x="5" y="110"/>
                  <a:pt x="6" y="111"/>
                </a:cubicBezTo>
                <a:cubicBezTo>
                  <a:pt x="6" y="112"/>
                  <a:pt x="6" y="114"/>
                  <a:pt x="6" y="114"/>
                </a:cubicBezTo>
                <a:cubicBezTo>
                  <a:pt x="5" y="111"/>
                  <a:pt x="5" y="107"/>
                  <a:pt x="5" y="103"/>
                </a:cubicBezTo>
                <a:cubicBezTo>
                  <a:pt x="5" y="104"/>
                  <a:pt x="5" y="106"/>
                  <a:pt x="5" y="107"/>
                </a:cubicBezTo>
                <a:moveTo>
                  <a:pt x="3" y="99"/>
                </a:moveTo>
                <a:cubicBezTo>
                  <a:pt x="2" y="99"/>
                  <a:pt x="2" y="98"/>
                  <a:pt x="2" y="97"/>
                </a:cubicBezTo>
                <a:cubicBezTo>
                  <a:pt x="2" y="97"/>
                  <a:pt x="2" y="97"/>
                  <a:pt x="2" y="96"/>
                </a:cubicBezTo>
                <a:cubicBezTo>
                  <a:pt x="4" y="96"/>
                  <a:pt x="3" y="99"/>
                  <a:pt x="3" y="99"/>
                </a:cubicBezTo>
                <a:moveTo>
                  <a:pt x="2" y="101"/>
                </a:moveTo>
                <a:cubicBezTo>
                  <a:pt x="2" y="101"/>
                  <a:pt x="3" y="102"/>
                  <a:pt x="3" y="101"/>
                </a:cubicBezTo>
                <a:cubicBezTo>
                  <a:pt x="3" y="101"/>
                  <a:pt x="2" y="101"/>
                  <a:pt x="2" y="101"/>
                </a:cubicBezTo>
                <a:cubicBezTo>
                  <a:pt x="2" y="101"/>
                  <a:pt x="3" y="100"/>
                  <a:pt x="2" y="99"/>
                </a:cubicBezTo>
                <a:cubicBezTo>
                  <a:pt x="3" y="99"/>
                  <a:pt x="3" y="99"/>
                  <a:pt x="3" y="99"/>
                </a:cubicBezTo>
                <a:cubicBezTo>
                  <a:pt x="3" y="101"/>
                  <a:pt x="4" y="103"/>
                  <a:pt x="4" y="104"/>
                </a:cubicBezTo>
                <a:cubicBezTo>
                  <a:pt x="4" y="105"/>
                  <a:pt x="3" y="105"/>
                  <a:pt x="3" y="106"/>
                </a:cubicBezTo>
                <a:cubicBezTo>
                  <a:pt x="3" y="106"/>
                  <a:pt x="3" y="106"/>
                  <a:pt x="3" y="106"/>
                </a:cubicBezTo>
                <a:cubicBezTo>
                  <a:pt x="2" y="106"/>
                  <a:pt x="2" y="107"/>
                  <a:pt x="2" y="108"/>
                </a:cubicBezTo>
                <a:cubicBezTo>
                  <a:pt x="2" y="108"/>
                  <a:pt x="2" y="106"/>
                  <a:pt x="2" y="107"/>
                </a:cubicBezTo>
                <a:cubicBezTo>
                  <a:pt x="1" y="106"/>
                  <a:pt x="2" y="106"/>
                  <a:pt x="3" y="106"/>
                </a:cubicBezTo>
                <a:cubicBezTo>
                  <a:pt x="2" y="105"/>
                  <a:pt x="3" y="105"/>
                  <a:pt x="3" y="105"/>
                </a:cubicBezTo>
                <a:cubicBezTo>
                  <a:pt x="3" y="105"/>
                  <a:pt x="3" y="104"/>
                  <a:pt x="3" y="104"/>
                </a:cubicBezTo>
                <a:cubicBezTo>
                  <a:pt x="3" y="104"/>
                  <a:pt x="4" y="104"/>
                  <a:pt x="3" y="103"/>
                </a:cubicBezTo>
                <a:cubicBezTo>
                  <a:pt x="3" y="103"/>
                  <a:pt x="3" y="103"/>
                  <a:pt x="3" y="103"/>
                </a:cubicBezTo>
                <a:cubicBezTo>
                  <a:pt x="2" y="104"/>
                  <a:pt x="3" y="104"/>
                  <a:pt x="3" y="105"/>
                </a:cubicBezTo>
                <a:cubicBezTo>
                  <a:pt x="3" y="105"/>
                  <a:pt x="2" y="104"/>
                  <a:pt x="2" y="104"/>
                </a:cubicBezTo>
                <a:cubicBezTo>
                  <a:pt x="2" y="105"/>
                  <a:pt x="3" y="106"/>
                  <a:pt x="2" y="106"/>
                </a:cubicBezTo>
                <a:cubicBezTo>
                  <a:pt x="2" y="104"/>
                  <a:pt x="2" y="103"/>
                  <a:pt x="2" y="101"/>
                </a:cubicBezTo>
                <a:moveTo>
                  <a:pt x="3" y="102"/>
                </a:moveTo>
                <a:cubicBezTo>
                  <a:pt x="3" y="102"/>
                  <a:pt x="2" y="102"/>
                  <a:pt x="2" y="103"/>
                </a:cubicBezTo>
                <a:cubicBezTo>
                  <a:pt x="3" y="103"/>
                  <a:pt x="3" y="102"/>
                  <a:pt x="3" y="102"/>
                </a:cubicBezTo>
                <a:moveTo>
                  <a:pt x="73" y="119"/>
                </a:moveTo>
                <a:cubicBezTo>
                  <a:pt x="75" y="118"/>
                  <a:pt x="75" y="119"/>
                  <a:pt x="77" y="118"/>
                </a:cubicBezTo>
                <a:cubicBezTo>
                  <a:pt x="76" y="119"/>
                  <a:pt x="75" y="120"/>
                  <a:pt x="74" y="119"/>
                </a:cubicBezTo>
                <a:cubicBezTo>
                  <a:pt x="74" y="120"/>
                  <a:pt x="74" y="120"/>
                  <a:pt x="73" y="120"/>
                </a:cubicBezTo>
                <a:cubicBezTo>
                  <a:pt x="73" y="120"/>
                  <a:pt x="73" y="121"/>
                  <a:pt x="73" y="121"/>
                </a:cubicBezTo>
                <a:cubicBezTo>
                  <a:pt x="72" y="121"/>
                  <a:pt x="72" y="121"/>
                  <a:pt x="71" y="121"/>
                </a:cubicBezTo>
                <a:cubicBezTo>
                  <a:pt x="70" y="122"/>
                  <a:pt x="72" y="121"/>
                  <a:pt x="73" y="120"/>
                </a:cubicBezTo>
                <a:cubicBezTo>
                  <a:pt x="73" y="120"/>
                  <a:pt x="73" y="120"/>
                  <a:pt x="73" y="119"/>
                </a:cubicBezTo>
                <a:moveTo>
                  <a:pt x="2" y="94"/>
                </a:moveTo>
                <a:cubicBezTo>
                  <a:pt x="2" y="93"/>
                  <a:pt x="3" y="92"/>
                  <a:pt x="3" y="94"/>
                </a:cubicBezTo>
                <a:cubicBezTo>
                  <a:pt x="2" y="93"/>
                  <a:pt x="2" y="94"/>
                  <a:pt x="2" y="94"/>
                </a:cubicBezTo>
                <a:moveTo>
                  <a:pt x="3" y="96"/>
                </a:moveTo>
                <a:cubicBezTo>
                  <a:pt x="3" y="95"/>
                  <a:pt x="3" y="95"/>
                  <a:pt x="3" y="95"/>
                </a:cubicBezTo>
                <a:cubicBezTo>
                  <a:pt x="4" y="95"/>
                  <a:pt x="4" y="97"/>
                  <a:pt x="3" y="96"/>
                </a:cubicBezTo>
                <a:moveTo>
                  <a:pt x="80" y="115"/>
                </a:moveTo>
                <a:cubicBezTo>
                  <a:pt x="79" y="115"/>
                  <a:pt x="79" y="115"/>
                  <a:pt x="78" y="115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9" y="114"/>
                  <a:pt x="79" y="114"/>
                  <a:pt x="80" y="114"/>
                </a:cubicBezTo>
                <a:cubicBezTo>
                  <a:pt x="79" y="115"/>
                  <a:pt x="80" y="114"/>
                  <a:pt x="80" y="115"/>
                </a:cubicBezTo>
                <a:moveTo>
                  <a:pt x="2" y="109"/>
                </a:moveTo>
                <a:cubicBezTo>
                  <a:pt x="1" y="109"/>
                  <a:pt x="1" y="108"/>
                  <a:pt x="1" y="108"/>
                </a:cubicBezTo>
                <a:cubicBezTo>
                  <a:pt x="1" y="107"/>
                  <a:pt x="1" y="106"/>
                  <a:pt x="1" y="105"/>
                </a:cubicBezTo>
                <a:cubicBezTo>
                  <a:pt x="1" y="104"/>
                  <a:pt x="1" y="103"/>
                  <a:pt x="1" y="102"/>
                </a:cubicBezTo>
                <a:cubicBezTo>
                  <a:pt x="1" y="103"/>
                  <a:pt x="1" y="104"/>
                  <a:pt x="1" y="105"/>
                </a:cubicBezTo>
                <a:cubicBezTo>
                  <a:pt x="1" y="106"/>
                  <a:pt x="1" y="106"/>
                  <a:pt x="1" y="107"/>
                </a:cubicBezTo>
                <a:cubicBezTo>
                  <a:pt x="1" y="108"/>
                  <a:pt x="2" y="108"/>
                  <a:pt x="2" y="109"/>
                </a:cubicBezTo>
                <a:moveTo>
                  <a:pt x="50" y="172"/>
                </a:moveTo>
                <a:cubicBezTo>
                  <a:pt x="49" y="173"/>
                  <a:pt x="47" y="172"/>
                  <a:pt x="45" y="172"/>
                </a:cubicBezTo>
                <a:cubicBezTo>
                  <a:pt x="45" y="171"/>
                  <a:pt x="47" y="172"/>
                  <a:pt x="47" y="172"/>
                </a:cubicBezTo>
                <a:cubicBezTo>
                  <a:pt x="48" y="172"/>
                  <a:pt x="49" y="172"/>
                  <a:pt x="50" y="172"/>
                </a:cubicBezTo>
                <a:moveTo>
                  <a:pt x="62" y="128"/>
                </a:moveTo>
                <a:cubicBezTo>
                  <a:pt x="63" y="128"/>
                  <a:pt x="61" y="128"/>
                  <a:pt x="62" y="127"/>
                </a:cubicBezTo>
                <a:cubicBezTo>
                  <a:pt x="62" y="127"/>
                  <a:pt x="62" y="127"/>
                  <a:pt x="61" y="127"/>
                </a:cubicBezTo>
                <a:cubicBezTo>
                  <a:pt x="62" y="127"/>
                  <a:pt x="62" y="127"/>
                  <a:pt x="62" y="12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63" y="127"/>
                  <a:pt x="63" y="127"/>
                  <a:pt x="62" y="127"/>
                </a:cubicBezTo>
                <a:cubicBezTo>
                  <a:pt x="62" y="127"/>
                  <a:pt x="63" y="127"/>
                  <a:pt x="63" y="127"/>
                </a:cubicBezTo>
                <a:cubicBezTo>
                  <a:pt x="63" y="127"/>
                  <a:pt x="62" y="128"/>
                  <a:pt x="63" y="128"/>
                </a:cubicBezTo>
                <a:cubicBezTo>
                  <a:pt x="62" y="128"/>
                  <a:pt x="62" y="129"/>
                  <a:pt x="61" y="129"/>
                </a:cubicBezTo>
                <a:cubicBezTo>
                  <a:pt x="61" y="129"/>
                  <a:pt x="61" y="129"/>
                  <a:pt x="61" y="128"/>
                </a:cubicBezTo>
                <a:cubicBezTo>
                  <a:pt x="61" y="128"/>
                  <a:pt x="62" y="128"/>
                  <a:pt x="62" y="128"/>
                </a:cubicBezTo>
                <a:moveTo>
                  <a:pt x="2" y="113"/>
                </a:moveTo>
                <a:cubicBezTo>
                  <a:pt x="1" y="113"/>
                  <a:pt x="1" y="112"/>
                  <a:pt x="1" y="112"/>
                </a:cubicBezTo>
                <a:cubicBezTo>
                  <a:pt x="1" y="112"/>
                  <a:pt x="1" y="112"/>
                  <a:pt x="1" y="112"/>
                </a:cubicBezTo>
                <a:cubicBezTo>
                  <a:pt x="1" y="111"/>
                  <a:pt x="1" y="111"/>
                  <a:pt x="1" y="110"/>
                </a:cubicBezTo>
                <a:cubicBezTo>
                  <a:pt x="1" y="110"/>
                  <a:pt x="0" y="109"/>
                  <a:pt x="1" y="109"/>
                </a:cubicBezTo>
                <a:cubicBezTo>
                  <a:pt x="1" y="110"/>
                  <a:pt x="2" y="111"/>
                  <a:pt x="2" y="111"/>
                </a:cubicBezTo>
                <a:cubicBezTo>
                  <a:pt x="2" y="112"/>
                  <a:pt x="1" y="112"/>
                  <a:pt x="2" y="113"/>
                </a:cubicBezTo>
                <a:moveTo>
                  <a:pt x="42" y="16"/>
                </a:moveTo>
                <a:cubicBezTo>
                  <a:pt x="43" y="16"/>
                  <a:pt x="42" y="17"/>
                  <a:pt x="42" y="17"/>
                </a:cubicBezTo>
                <a:cubicBezTo>
                  <a:pt x="41" y="18"/>
                  <a:pt x="41" y="18"/>
                  <a:pt x="41" y="17"/>
                </a:cubicBezTo>
                <a:cubicBezTo>
                  <a:pt x="41" y="17"/>
                  <a:pt x="41" y="18"/>
                  <a:pt x="42" y="17"/>
                </a:cubicBezTo>
                <a:cubicBezTo>
                  <a:pt x="42" y="17"/>
                  <a:pt x="41" y="17"/>
                  <a:pt x="41" y="17"/>
                </a:cubicBezTo>
                <a:cubicBezTo>
                  <a:pt x="40" y="17"/>
                  <a:pt x="41" y="18"/>
                  <a:pt x="40" y="18"/>
                </a:cubicBezTo>
                <a:cubicBezTo>
                  <a:pt x="40" y="18"/>
                  <a:pt x="40" y="17"/>
                  <a:pt x="41" y="16"/>
                </a:cubicBezTo>
                <a:cubicBezTo>
                  <a:pt x="42" y="16"/>
                  <a:pt x="42" y="16"/>
                  <a:pt x="42" y="16"/>
                </a:cubicBezTo>
                <a:moveTo>
                  <a:pt x="27" y="28"/>
                </a:moveTo>
                <a:cubicBezTo>
                  <a:pt x="27" y="29"/>
                  <a:pt x="26" y="30"/>
                  <a:pt x="26" y="29"/>
                </a:cubicBezTo>
                <a:cubicBezTo>
                  <a:pt x="26" y="29"/>
                  <a:pt x="26" y="29"/>
                  <a:pt x="27" y="28"/>
                </a:cubicBezTo>
                <a:cubicBezTo>
                  <a:pt x="26" y="28"/>
                  <a:pt x="26" y="29"/>
                  <a:pt x="26" y="28"/>
                </a:cubicBezTo>
                <a:cubicBezTo>
                  <a:pt x="26" y="28"/>
                  <a:pt x="28" y="27"/>
                  <a:pt x="27" y="27"/>
                </a:cubicBezTo>
                <a:cubicBezTo>
                  <a:pt x="27" y="26"/>
                  <a:pt x="28" y="26"/>
                  <a:pt x="28" y="26"/>
                </a:cubicBezTo>
                <a:cubicBezTo>
                  <a:pt x="28" y="26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8"/>
                  <a:pt x="27" y="28"/>
                </a:cubicBezTo>
                <a:moveTo>
                  <a:pt x="31" y="27"/>
                </a:moveTo>
                <a:cubicBezTo>
                  <a:pt x="31" y="28"/>
                  <a:pt x="30" y="29"/>
                  <a:pt x="29" y="30"/>
                </a:cubicBezTo>
                <a:cubicBezTo>
                  <a:pt x="29" y="29"/>
                  <a:pt x="29" y="29"/>
                  <a:pt x="28" y="29"/>
                </a:cubicBezTo>
                <a:cubicBezTo>
                  <a:pt x="29" y="28"/>
                  <a:pt x="29" y="29"/>
                  <a:pt x="29" y="29"/>
                </a:cubicBezTo>
                <a:cubicBezTo>
                  <a:pt x="30" y="29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7"/>
                  <a:pt x="29" y="27"/>
                </a:cubicBezTo>
                <a:cubicBezTo>
                  <a:pt x="28" y="27"/>
                  <a:pt x="29" y="28"/>
                  <a:pt x="29" y="28"/>
                </a:cubicBezTo>
                <a:cubicBezTo>
                  <a:pt x="28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29" y="26"/>
                  <a:pt x="29" y="26"/>
                  <a:pt x="30" y="25"/>
                </a:cubicBezTo>
                <a:cubicBezTo>
                  <a:pt x="30" y="26"/>
                  <a:pt x="29" y="26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6"/>
                  <a:pt x="30" y="26"/>
                  <a:pt x="31" y="26"/>
                </a:cubicBezTo>
                <a:cubicBezTo>
                  <a:pt x="31" y="25"/>
                  <a:pt x="30" y="25"/>
                  <a:pt x="30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2" y="24"/>
                  <a:pt x="31" y="24"/>
                  <a:pt x="32" y="23"/>
                </a:cubicBezTo>
                <a:cubicBezTo>
                  <a:pt x="32" y="24"/>
                  <a:pt x="32" y="24"/>
                  <a:pt x="31" y="25"/>
                </a:cubicBezTo>
                <a:cubicBezTo>
                  <a:pt x="31" y="26"/>
                  <a:pt x="32" y="26"/>
                  <a:pt x="32" y="27"/>
                </a:cubicBezTo>
                <a:cubicBezTo>
                  <a:pt x="31" y="27"/>
                  <a:pt x="31" y="26"/>
                  <a:pt x="31" y="27"/>
                </a:cubicBezTo>
                <a:cubicBezTo>
                  <a:pt x="31" y="27"/>
                  <a:pt x="31" y="27"/>
                  <a:pt x="31" y="27"/>
                </a:cubicBezTo>
                <a:moveTo>
                  <a:pt x="39" y="16"/>
                </a:moveTo>
                <a:cubicBezTo>
                  <a:pt x="39" y="15"/>
                  <a:pt x="39" y="16"/>
                  <a:pt x="39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1" y="15"/>
                  <a:pt x="41" y="15"/>
                  <a:pt x="42" y="15"/>
                </a:cubicBezTo>
                <a:cubicBezTo>
                  <a:pt x="42" y="16"/>
                  <a:pt x="40" y="15"/>
                  <a:pt x="40" y="16"/>
                </a:cubicBezTo>
                <a:cubicBezTo>
                  <a:pt x="39" y="16"/>
                  <a:pt x="39" y="16"/>
                  <a:pt x="39" y="16"/>
                </a:cubicBezTo>
                <a:moveTo>
                  <a:pt x="36" y="18"/>
                </a:moveTo>
                <a:cubicBezTo>
                  <a:pt x="36" y="18"/>
                  <a:pt x="37" y="17"/>
                  <a:pt x="37" y="17"/>
                </a:cubicBezTo>
                <a:cubicBezTo>
                  <a:pt x="37" y="17"/>
                  <a:pt x="37" y="16"/>
                  <a:pt x="38" y="16"/>
                </a:cubicBezTo>
                <a:cubicBezTo>
                  <a:pt x="37" y="17"/>
                  <a:pt x="38" y="17"/>
                  <a:pt x="39" y="16"/>
                </a:cubicBezTo>
                <a:cubicBezTo>
                  <a:pt x="39" y="17"/>
                  <a:pt x="38" y="17"/>
                  <a:pt x="38" y="17"/>
                </a:cubicBezTo>
                <a:cubicBezTo>
                  <a:pt x="37" y="18"/>
                  <a:pt x="37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moveTo>
                  <a:pt x="22" y="34"/>
                </a:move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5"/>
                </a:cubicBezTo>
                <a:cubicBezTo>
                  <a:pt x="22" y="35"/>
                  <a:pt x="23" y="35"/>
                  <a:pt x="22" y="34"/>
                </a:cubicBezTo>
                <a:moveTo>
                  <a:pt x="24" y="36"/>
                </a:moveTo>
                <a:cubicBezTo>
                  <a:pt x="25" y="35"/>
                  <a:pt x="25" y="36"/>
                  <a:pt x="25" y="35"/>
                </a:cubicBezTo>
                <a:cubicBezTo>
                  <a:pt x="25" y="35"/>
                  <a:pt x="25" y="34"/>
                  <a:pt x="25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5"/>
                  <a:pt x="25" y="36"/>
                  <a:pt x="24" y="36"/>
                </a:cubicBezTo>
                <a:moveTo>
                  <a:pt x="26" y="34"/>
                </a:moveTo>
                <a:cubicBezTo>
                  <a:pt x="26" y="33"/>
                  <a:pt x="27" y="33"/>
                  <a:pt x="27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1"/>
                  <a:pt x="28" y="31"/>
                  <a:pt x="28" y="30"/>
                </a:cubicBezTo>
                <a:cubicBezTo>
                  <a:pt x="29" y="30"/>
                  <a:pt x="28" y="31"/>
                  <a:pt x="28" y="32"/>
                </a:cubicBezTo>
                <a:cubicBezTo>
                  <a:pt x="27" y="33"/>
                  <a:pt x="27" y="34"/>
                  <a:pt x="26" y="34"/>
                </a:cubicBezTo>
                <a:moveTo>
                  <a:pt x="25" y="34"/>
                </a:moveTo>
                <a:cubicBezTo>
                  <a:pt x="25" y="34"/>
                  <a:pt x="25" y="33"/>
                  <a:pt x="25" y="33"/>
                </a:cubicBezTo>
                <a:cubicBezTo>
                  <a:pt x="25" y="33"/>
                  <a:pt x="25" y="33"/>
                  <a:pt x="24" y="33"/>
                </a:cubicBezTo>
                <a:cubicBezTo>
                  <a:pt x="24" y="33"/>
                  <a:pt x="25" y="32"/>
                  <a:pt x="24" y="33"/>
                </a:cubicBezTo>
                <a:cubicBezTo>
                  <a:pt x="24" y="32"/>
                  <a:pt x="25" y="32"/>
                  <a:pt x="25" y="32"/>
                </a:cubicBezTo>
                <a:cubicBezTo>
                  <a:pt x="25" y="32"/>
                  <a:pt x="25" y="31"/>
                  <a:pt x="25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0"/>
                  <a:pt x="27" y="31"/>
                </a:cubicBezTo>
                <a:cubicBezTo>
                  <a:pt x="27" y="31"/>
                  <a:pt x="27" y="30"/>
                  <a:pt x="27" y="30"/>
                </a:cubicBezTo>
                <a:cubicBezTo>
                  <a:pt x="27" y="31"/>
                  <a:pt x="26" y="31"/>
                  <a:pt x="26" y="32"/>
                </a:cubicBezTo>
                <a:cubicBezTo>
                  <a:pt x="26" y="32"/>
                  <a:pt x="24" y="32"/>
                  <a:pt x="25" y="33"/>
                </a:cubicBezTo>
                <a:cubicBezTo>
                  <a:pt x="25" y="33"/>
                  <a:pt x="26" y="32"/>
                  <a:pt x="26" y="32"/>
                </a:cubicBezTo>
                <a:cubicBezTo>
                  <a:pt x="26" y="33"/>
                  <a:pt x="25" y="33"/>
                  <a:pt x="25" y="34"/>
                </a:cubicBezTo>
                <a:moveTo>
                  <a:pt x="42" y="15"/>
                </a:moveTo>
                <a:cubicBezTo>
                  <a:pt x="41" y="15"/>
                  <a:pt x="41" y="14"/>
                  <a:pt x="41" y="14"/>
                </a:cubicBezTo>
                <a:cubicBezTo>
                  <a:pt x="42" y="14"/>
                  <a:pt x="43" y="14"/>
                  <a:pt x="43" y="13"/>
                </a:cubicBezTo>
                <a:cubicBezTo>
                  <a:pt x="44" y="13"/>
                  <a:pt x="44" y="13"/>
                  <a:pt x="45" y="13"/>
                </a:cubicBezTo>
                <a:cubicBezTo>
                  <a:pt x="45" y="13"/>
                  <a:pt x="46" y="12"/>
                  <a:pt x="46" y="12"/>
                </a:cubicBezTo>
                <a:cubicBezTo>
                  <a:pt x="47" y="12"/>
                  <a:pt x="47" y="12"/>
                  <a:pt x="46" y="12"/>
                </a:cubicBezTo>
                <a:cubicBezTo>
                  <a:pt x="46" y="13"/>
                  <a:pt x="45" y="13"/>
                  <a:pt x="45" y="13"/>
                </a:cubicBezTo>
                <a:cubicBezTo>
                  <a:pt x="45" y="13"/>
                  <a:pt x="44" y="13"/>
                  <a:pt x="44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2" y="14"/>
                  <a:pt x="42" y="14"/>
                  <a:pt x="42" y="15"/>
                </a:cubicBezTo>
                <a:moveTo>
                  <a:pt x="24" y="31"/>
                </a:moveTo>
                <a:cubicBezTo>
                  <a:pt x="24" y="31"/>
                  <a:pt x="23" y="30"/>
                  <a:pt x="24" y="30"/>
                </a:cubicBezTo>
                <a:cubicBezTo>
                  <a:pt x="24" y="30"/>
                  <a:pt x="25" y="30"/>
                  <a:pt x="24" y="31"/>
                </a:cubicBezTo>
                <a:cubicBezTo>
                  <a:pt x="25" y="31"/>
                  <a:pt x="25" y="30"/>
                  <a:pt x="25" y="30"/>
                </a:cubicBezTo>
                <a:cubicBezTo>
                  <a:pt x="24" y="31"/>
                  <a:pt x="24" y="32"/>
                  <a:pt x="23" y="33"/>
                </a:cubicBezTo>
                <a:cubicBezTo>
                  <a:pt x="23" y="32"/>
                  <a:pt x="23" y="33"/>
                  <a:pt x="22" y="32"/>
                </a:cubicBezTo>
                <a:cubicBezTo>
                  <a:pt x="23" y="31"/>
                  <a:pt x="23" y="32"/>
                  <a:pt x="24" y="31"/>
                </a:cubicBezTo>
                <a:moveTo>
                  <a:pt x="23" y="30"/>
                </a:moveTo>
                <a:cubicBezTo>
                  <a:pt x="22" y="30"/>
                  <a:pt x="24" y="28"/>
                  <a:pt x="23" y="28"/>
                </a:cubicBezTo>
                <a:cubicBezTo>
                  <a:pt x="24" y="28"/>
                  <a:pt x="24" y="27"/>
                  <a:pt x="24" y="27"/>
                </a:cubicBezTo>
                <a:cubicBezTo>
                  <a:pt x="24" y="27"/>
                  <a:pt x="24" y="29"/>
                  <a:pt x="23" y="29"/>
                </a:cubicBezTo>
                <a:cubicBezTo>
                  <a:pt x="23" y="28"/>
                  <a:pt x="23" y="29"/>
                  <a:pt x="23" y="30"/>
                </a:cubicBezTo>
                <a:moveTo>
                  <a:pt x="36" y="20"/>
                </a:moveTo>
                <a:cubicBezTo>
                  <a:pt x="37" y="20"/>
                  <a:pt x="37" y="19"/>
                  <a:pt x="37" y="19"/>
                </a:cubicBezTo>
                <a:cubicBezTo>
                  <a:pt x="37" y="19"/>
                  <a:pt x="37" y="19"/>
                  <a:pt x="38" y="19"/>
                </a:cubicBezTo>
                <a:cubicBezTo>
                  <a:pt x="38" y="20"/>
                  <a:pt x="39" y="20"/>
                  <a:pt x="38" y="20"/>
                </a:cubicBezTo>
                <a:cubicBezTo>
                  <a:pt x="37" y="20"/>
                  <a:pt x="38" y="20"/>
                  <a:pt x="37" y="19"/>
                </a:cubicBezTo>
                <a:cubicBezTo>
                  <a:pt x="37" y="20"/>
                  <a:pt x="37" y="21"/>
                  <a:pt x="37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6" y="21"/>
                  <a:pt x="37" y="20"/>
                  <a:pt x="37" y="20"/>
                </a:cubicBezTo>
                <a:cubicBezTo>
                  <a:pt x="36" y="21"/>
                  <a:pt x="36" y="21"/>
                  <a:pt x="35" y="21"/>
                </a:cubicBezTo>
                <a:cubicBezTo>
                  <a:pt x="35" y="21"/>
                  <a:pt x="35" y="20"/>
                  <a:pt x="35" y="20"/>
                </a:cubicBezTo>
                <a:cubicBezTo>
                  <a:pt x="36" y="19"/>
                  <a:pt x="36" y="20"/>
                  <a:pt x="36" y="20"/>
                </a:cubicBezTo>
                <a:moveTo>
                  <a:pt x="63" y="11"/>
                </a:moveTo>
                <a:cubicBezTo>
                  <a:pt x="63" y="11"/>
                  <a:pt x="63" y="11"/>
                  <a:pt x="64" y="11"/>
                </a:cubicBezTo>
                <a:cubicBezTo>
                  <a:pt x="65" y="11"/>
                  <a:pt x="65" y="11"/>
                  <a:pt x="66" y="12"/>
                </a:cubicBezTo>
                <a:cubicBezTo>
                  <a:pt x="65" y="12"/>
                  <a:pt x="64" y="11"/>
                  <a:pt x="63" y="11"/>
                </a:cubicBezTo>
                <a:moveTo>
                  <a:pt x="54" y="15"/>
                </a:moveTo>
                <a:cubicBezTo>
                  <a:pt x="54" y="15"/>
                  <a:pt x="55" y="15"/>
                  <a:pt x="56" y="15"/>
                </a:cubicBezTo>
                <a:cubicBezTo>
                  <a:pt x="56" y="16"/>
                  <a:pt x="54" y="16"/>
                  <a:pt x="54" y="15"/>
                </a:cubicBezTo>
                <a:cubicBezTo>
                  <a:pt x="54" y="16"/>
                  <a:pt x="53" y="16"/>
                  <a:pt x="53" y="16"/>
                </a:cubicBezTo>
                <a:cubicBezTo>
                  <a:pt x="54" y="17"/>
                  <a:pt x="55" y="16"/>
                  <a:pt x="55" y="16"/>
                </a:cubicBezTo>
                <a:cubicBezTo>
                  <a:pt x="55" y="16"/>
                  <a:pt x="56" y="16"/>
                  <a:pt x="56" y="16"/>
                </a:cubicBezTo>
                <a:cubicBezTo>
                  <a:pt x="56" y="16"/>
                  <a:pt x="56" y="15"/>
                  <a:pt x="56" y="15"/>
                </a:cubicBezTo>
                <a:cubicBezTo>
                  <a:pt x="57" y="15"/>
                  <a:pt x="57" y="15"/>
                  <a:pt x="57" y="16"/>
                </a:cubicBezTo>
                <a:cubicBezTo>
                  <a:pt x="58" y="15"/>
                  <a:pt x="58" y="15"/>
                  <a:pt x="58" y="15"/>
                </a:cubicBezTo>
                <a:cubicBezTo>
                  <a:pt x="59" y="15"/>
                  <a:pt x="58" y="16"/>
                  <a:pt x="59" y="16"/>
                </a:cubicBezTo>
                <a:cubicBezTo>
                  <a:pt x="60" y="16"/>
                  <a:pt x="59" y="16"/>
                  <a:pt x="59" y="16"/>
                </a:cubicBezTo>
                <a:cubicBezTo>
                  <a:pt x="59" y="15"/>
                  <a:pt x="60" y="16"/>
                  <a:pt x="61" y="16"/>
                </a:cubicBezTo>
                <a:cubicBezTo>
                  <a:pt x="61" y="16"/>
                  <a:pt x="60" y="16"/>
                  <a:pt x="60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16"/>
                  <a:pt x="61" y="16"/>
                  <a:pt x="61" y="16"/>
                </a:cubicBezTo>
                <a:cubicBezTo>
                  <a:pt x="61" y="17"/>
                  <a:pt x="63" y="17"/>
                  <a:pt x="63" y="17"/>
                </a:cubicBezTo>
                <a:cubicBezTo>
                  <a:pt x="63" y="17"/>
                  <a:pt x="62" y="17"/>
                  <a:pt x="62" y="17"/>
                </a:cubicBezTo>
                <a:cubicBezTo>
                  <a:pt x="62" y="18"/>
                  <a:pt x="62" y="17"/>
                  <a:pt x="62" y="18"/>
                </a:cubicBezTo>
                <a:cubicBezTo>
                  <a:pt x="62" y="18"/>
                  <a:pt x="61" y="18"/>
                  <a:pt x="61" y="18"/>
                </a:cubicBezTo>
                <a:cubicBezTo>
                  <a:pt x="60" y="18"/>
                  <a:pt x="59" y="18"/>
                  <a:pt x="58" y="18"/>
                </a:cubicBezTo>
                <a:cubicBezTo>
                  <a:pt x="58" y="18"/>
                  <a:pt x="58" y="18"/>
                  <a:pt x="58" y="17"/>
                </a:cubicBezTo>
                <a:cubicBezTo>
                  <a:pt x="58" y="18"/>
                  <a:pt x="58" y="18"/>
                  <a:pt x="57" y="18"/>
                </a:cubicBezTo>
                <a:cubicBezTo>
                  <a:pt x="57" y="18"/>
                  <a:pt x="57" y="17"/>
                  <a:pt x="57" y="17"/>
                </a:cubicBezTo>
                <a:cubicBezTo>
                  <a:pt x="57" y="17"/>
                  <a:pt x="57" y="18"/>
                  <a:pt x="56" y="18"/>
                </a:cubicBezTo>
                <a:cubicBezTo>
                  <a:pt x="56" y="18"/>
                  <a:pt x="55" y="18"/>
                  <a:pt x="55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3" y="18"/>
                  <a:pt x="53" y="18"/>
                  <a:pt x="52" y="18"/>
                </a:cubicBezTo>
                <a:cubicBezTo>
                  <a:pt x="51" y="18"/>
                  <a:pt x="51" y="18"/>
                  <a:pt x="50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9"/>
                  <a:pt x="48" y="19"/>
                  <a:pt x="47" y="19"/>
                </a:cubicBezTo>
                <a:cubicBezTo>
                  <a:pt x="47" y="19"/>
                  <a:pt x="46" y="19"/>
                  <a:pt x="46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5" y="19"/>
                  <a:pt x="46" y="19"/>
                  <a:pt x="46" y="19"/>
                </a:cubicBezTo>
                <a:cubicBezTo>
                  <a:pt x="45" y="19"/>
                  <a:pt x="45" y="20"/>
                  <a:pt x="44" y="20"/>
                </a:cubicBezTo>
                <a:cubicBezTo>
                  <a:pt x="44" y="20"/>
                  <a:pt x="43" y="20"/>
                  <a:pt x="43" y="21"/>
                </a:cubicBezTo>
                <a:cubicBezTo>
                  <a:pt x="42" y="21"/>
                  <a:pt x="41" y="22"/>
                  <a:pt x="41" y="22"/>
                </a:cubicBezTo>
                <a:cubicBezTo>
                  <a:pt x="40" y="22"/>
                  <a:pt x="40" y="22"/>
                  <a:pt x="40" y="22"/>
                </a:cubicBezTo>
                <a:cubicBezTo>
                  <a:pt x="39" y="22"/>
                  <a:pt x="38" y="22"/>
                  <a:pt x="38" y="22"/>
                </a:cubicBezTo>
                <a:cubicBezTo>
                  <a:pt x="38" y="21"/>
                  <a:pt x="39" y="21"/>
                  <a:pt x="39" y="21"/>
                </a:cubicBezTo>
                <a:cubicBezTo>
                  <a:pt x="40" y="21"/>
                  <a:pt x="40" y="20"/>
                  <a:pt x="41" y="20"/>
                </a:cubicBezTo>
                <a:cubicBezTo>
                  <a:pt x="41" y="20"/>
                  <a:pt x="41" y="20"/>
                  <a:pt x="41" y="20"/>
                </a:cubicBezTo>
                <a:cubicBezTo>
                  <a:pt x="41" y="20"/>
                  <a:pt x="42" y="20"/>
                  <a:pt x="42" y="20"/>
                </a:cubicBezTo>
                <a:cubicBezTo>
                  <a:pt x="42" y="19"/>
                  <a:pt x="43" y="19"/>
                  <a:pt x="43" y="19"/>
                </a:cubicBezTo>
                <a:cubicBezTo>
                  <a:pt x="44" y="19"/>
                  <a:pt x="44" y="19"/>
                  <a:pt x="44" y="18"/>
                </a:cubicBezTo>
                <a:cubicBezTo>
                  <a:pt x="45" y="18"/>
                  <a:pt x="44" y="19"/>
                  <a:pt x="45" y="19"/>
                </a:cubicBezTo>
                <a:cubicBezTo>
                  <a:pt x="45" y="19"/>
                  <a:pt x="45" y="19"/>
                  <a:pt x="45" y="18"/>
                </a:cubicBezTo>
                <a:cubicBezTo>
                  <a:pt x="45" y="18"/>
                  <a:pt x="46" y="18"/>
                  <a:pt x="45" y="17"/>
                </a:cubicBezTo>
                <a:cubicBezTo>
                  <a:pt x="46" y="17"/>
                  <a:pt x="46" y="17"/>
                  <a:pt x="47" y="17"/>
                </a:cubicBezTo>
                <a:cubicBezTo>
                  <a:pt x="47" y="17"/>
                  <a:pt x="47" y="17"/>
                  <a:pt x="48" y="17"/>
                </a:cubicBezTo>
                <a:cubicBezTo>
                  <a:pt x="48" y="16"/>
                  <a:pt x="49" y="16"/>
                  <a:pt x="50" y="16"/>
                </a:cubicBezTo>
                <a:cubicBezTo>
                  <a:pt x="50" y="16"/>
                  <a:pt x="51" y="15"/>
                  <a:pt x="51" y="15"/>
                </a:cubicBezTo>
                <a:cubicBezTo>
                  <a:pt x="52" y="15"/>
                  <a:pt x="52" y="15"/>
                  <a:pt x="53" y="15"/>
                </a:cubicBezTo>
                <a:cubicBezTo>
                  <a:pt x="53" y="15"/>
                  <a:pt x="53" y="15"/>
                  <a:pt x="53" y="15"/>
                </a:cubicBezTo>
                <a:cubicBezTo>
                  <a:pt x="54" y="15"/>
                  <a:pt x="54" y="15"/>
                  <a:pt x="54" y="15"/>
                </a:cubicBezTo>
                <a:moveTo>
                  <a:pt x="46" y="17"/>
                </a:moveTo>
                <a:cubicBezTo>
                  <a:pt x="46" y="17"/>
                  <a:pt x="47" y="17"/>
                  <a:pt x="47" y="17"/>
                </a:cubicBezTo>
                <a:cubicBezTo>
                  <a:pt x="47" y="16"/>
                  <a:pt x="46" y="17"/>
                  <a:pt x="46" y="17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6" y="18"/>
                  <a:pt x="46" y="17"/>
                </a:cubicBezTo>
                <a:moveTo>
                  <a:pt x="48" y="17"/>
                </a:moveTo>
                <a:cubicBezTo>
                  <a:pt x="47" y="17"/>
                  <a:pt x="48" y="18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8"/>
                  <a:pt x="47" y="19"/>
                  <a:pt x="48" y="18"/>
                </a:cubicBezTo>
                <a:cubicBezTo>
                  <a:pt x="47" y="18"/>
                  <a:pt x="48" y="18"/>
                  <a:pt x="48" y="17"/>
                </a:cubicBezTo>
                <a:moveTo>
                  <a:pt x="49" y="17"/>
                </a:moveTo>
                <a:cubicBezTo>
                  <a:pt x="49" y="16"/>
                  <a:pt x="49" y="17"/>
                  <a:pt x="48" y="17"/>
                </a:cubicBezTo>
                <a:cubicBezTo>
                  <a:pt x="48" y="17"/>
                  <a:pt x="48" y="17"/>
                  <a:pt x="49" y="17"/>
                </a:cubicBezTo>
                <a:cubicBezTo>
                  <a:pt x="49" y="17"/>
                  <a:pt x="49" y="17"/>
                  <a:pt x="49" y="17"/>
                </a:cubicBezTo>
                <a:moveTo>
                  <a:pt x="58" y="17"/>
                </a:moveTo>
                <a:cubicBezTo>
                  <a:pt x="59" y="17"/>
                  <a:pt x="59" y="17"/>
                  <a:pt x="59" y="18"/>
                </a:cubicBezTo>
                <a:cubicBezTo>
                  <a:pt x="59" y="17"/>
                  <a:pt x="60" y="17"/>
                  <a:pt x="60" y="17"/>
                </a:cubicBezTo>
                <a:cubicBezTo>
                  <a:pt x="59" y="17"/>
                  <a:pt x="59" y="17"/>
                  <a:pt x="58" y="17"/>
                </a:cubicBezTo>
                <a:moveTo>
                  <a:pt x="52" y="17"/>
                </a:moveTo>
                <a:cubicBezTo>
                  <a:pt x="52" y="17"/>
                  <a:pt x="50" y="17"/>
                  <a:pt x="51" y="17"/>
                </a:cubicBezTo>
                <a:cubicBezTo>
                  <a:pt x="51" y="17"/>
                  <a:pt x="53" y="17"/>
                  <a:pt x="52" y="17"/>
                </a:cubicBezTo>
                <a:moveTo>
                  <a:pt x="53" y="15"/>
                </a:moveTo>
                <a:cubicBezTo>
                  <a:pt x="53" y="15"/>
                  <a:pt x="52" y="15"/>
                  <a:pt x="51" y="15"/>
                </a:cubicBezTo>
                <a:cubicBezTo>
                  <a:pt x="51" y="16"/>
                  <a:pt x="50" y="16"/>
                  <a:pt x="50" y="17"/>
                </a:cubicBezTo>
                <a:cubicBezTo>
                  <a:pt x="52" y="16"/>
                  <a:pt x="51" y="15"/>
                  <a:pt x="53" y="15"/>
                </a:cubicBezTo>
                <a:moveTo>
                  <a:pt x="2" y="93"/>
                </a:moveTo>
                <a:cubicBezTo>
                  <a:pt x="2" y="92"/>
                  <a:pt x="1" y="92"/>
                  <a:pt x="2" y="91"/>
                </a:cubicBezTo>
                <a:cubicBezTo>
                  <a:pt x="2" y="91"/>
                  <a:pt x="2" y="92"/>
                  <a:pt x="3" y="92"/>
                </a:cubicBezTo>
                <a:cubicBezTo>
                  <a:pt x="3" y="93"/>
                  <a:pt x="3" y="93"/>
                  <a:pt x="2" y="93"/>
                </a:cubicBezTo>
                <a:moveTo>
                  <a:pt x="83" y="22"/>
                </a:moveTo>
                <a:cubicBezTo>
                  <a:pt x="82" y="22"/>
                  <a:pt x="82" y="21"/>
                  <a:pt x="81" y="21"/>
                </a:cubicBezTo>
                <a:cubicBezTo>
                  <a:pt x="81" y="20"/>
                  <a:pt x="83" y="21"/>
                  <a:pt x="83" y="22"/>
                </a:cubicBezTo>
                <a:moveTo>
                  <a:pt x="43" y="16"/>
                </a:moveTo>
                <a:cubicBezTo>
                  <a:pt x="43" y="16"/>
                  <a:pt x="43" y="16"/>
                  <a:pt x="44" y="16"/>
                </a:cubicBezTo>
                <a:cubicBezTo>
                  <a:pt x="44" y="17"/>
                  <a:pt x="43" y="16"/>
                  <a:pt x="43" y="17"/>
                </a:cubicBezTo>
                <a:cubicBezTo>
                  <a:pt x="42" y="17"/>
                  <a:pt x="43" y="16"/>
                  <a:pt x="43" y="16"/>
                </a:cubicBezTo>
                <a:moveTo>
                  <a:pt x="45" y="17"/>
                </a:moveTo>
                <a:cubicBezTo>
                  <a:pt x="45" y="17"/>
                  <a:pt x="45" y="17"/>
                  <a:pt x="45" y="18"/>
                </a:cubicBezTo>
                <a:cubicBezTo>
                  <a:pt x="44" y="18"/>
                  <a:pt x="44" y="18"/>
                  <a:pt x="43" y="18"/>
                </a:cubicBezTo>
                <a:cubicBezTo>
                  <a:pt x="43" y="17"/>
                  <a:pt x="44" y="18"/>
                  <a:pt x="45" y="17"/>
                </a:cubicBezTo>
                <a:moveTo>
                  <a:pt x="49" y="12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2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1"/>
                  <a:pt x="52" y="11"/>
                  <a:pt x="52" y="12"/>
                </a:cubicBezTo>
                <a:cubicBezTo>
                  <a:pt x="52" y="12"/>
                  <a:pt x="52" y="11"/>
                  <a:pt x="52" y="11"/>
                </a:cubicBezTo>
                <a:cubicBezTo>
                  <a:pt x="51" y="11"/>
                  <a:pt x="51" y="12"/>
                  <a:pt x="51" y="12"/>
                </a:cubicBezTo>
                <a:cubicBezTo>
                  <a:pt x="51" y="12"/>
                  <a:pt x="50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moveTo>
                  <a:pt x="59" y="129"/>
                </a:moveTo>
                <a:cubicBezTo>
                  <a:pt x="59" y="129"/>
                  <a:pt x="59" y="128"/>
                  <a:pt x="60" y="128"/>
                </a:cubicBezTo>
                <a:cubicBezTo>
                  <a:pt x="60" y="129"/>
                  <a:pt x="59" y="129"/>
                  <a:pt x="59" y="129"/>
                </a:cubicBezTo>
                <a:moveTo>
                  <a:pt x="47" y="14"/>
                </a:moveTo>
                <a:cubicBezTo>
                  <a:pt x="48" y="13"/>
                  <a:pt x="49" y="14"/>
                  <a:pt x="49" y="13"/>
                </a:cubicBezTo>
                <a:cubicBezTo>
                  <a:pt x="50" y="13"/>
                  <a:pt x="50" y="13"/>
                  <a:pt x="51" y="13"/>
                </a:cubicBezTo>
                <a:cubicBezTo>
                  <a:pt x="52" y="13"/>
                  <a:pt x="52" y="12"/>
                  <a:pt x="53" y="13"/>
                </a:cubicBezTo>
                <a:cubicBezTo>
                  <a:pt x="53" y="13"/>
                  <a:pt x="52" y="13"/>
                  <a:pt x="51" y="13"/>
                </a:cubicBezTo>
                <a:cubicBezTo>
                  <a:pt x="50" y="14"/>
                  <a:pt x="48" y="14"/>
                  <a:pt x="47" y="14"/>
                </a:cubicBezTo>
                <a:moveTo>
                  <a:pt x="47" y="14"/>
                </a:moveTo>
                <a:cubicBezTo>
                  <a:pt x="47" y="15"/>
                  <a:pt x="47" y="15"/>
                  <a:pt x="46" y="15"/>
                </a:cubicBezTo>
                <a:cubicBezTo>
                  <a:pt x="46" y="15"/>
                  <a:pt x="45" y="15"/>
                  <a:pt x="44" y="16"/>
                </a:cubicBezTo>
                <a:cubicBezTo>
                  <a:pt x="44" y="15"/>
                  <a:pt x="44" y="16"/>
                  <a:pt x="44" y="15"/>
                </a:cubicBezTo>
                <a:cubicBezTo>
                  <a:pt x="44" y="14"/>
                  <a:pt x="46" y="15"/>
                  <a:pt x="47" y="14"/>
                </a:cubicBezTo>
                <a:moveTo>
                  <a:pt x="49" y="15"/>
                </a:moveTo>
                <a:cubicBezTo>
                  <a:pt x="50" y="15"/>
                  <a:pt x="50" y="15"/>
                  <a:pt x="50" y="15"/>
                </a:cubicBezTo>
                <a:cubicBezTo>
                  <a:pt x="51" y="15"/>
                  <a:pt x="49" y="15"/>
                  <a:pt x="49" y="16"/>
                </a:cubicBezTo>
                <a:cubicBezTo>
                  <a:pt x="49" y="16"/>
                  <a:pt x="48" y="16"/>
                  <a:pt x="48" y="16"/>
                </a:cubicBezTo>
                <a:cubicBezTo>
                  <a:pt x="47" y="16"/>
                  <a:pt x="47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7" y="16"/>
                  <a:pt x="47" y="16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5"/>
                  <a:pt x="49" y="15"/>
                  <a:pt x="49" y="15"/>
                </a:cubicBezTo>
                <a:moveTo>
                  <a:pt x="90" y="9"/>
                </a:moveTo>
                <a:cubicBezTo>
                  <a:pt x="89" y="9"/>
                  <a:pt x="88" y="10"/>
                  <a:pt x="87" y="10"/>
                </a:cubicBezTo>
                <a:cubicBezTo>
                  <a:pt x="86" y="10"/>
                  <a:pt x="86" y="9"/>
                  <a:pt x="85" y="9"/>
                </a:cubicBezTo>
                <a:cubicBezTo>
                  <a:pt x="85" y="9"/>
                  <a:pt x="84" y="9"/>
                  <a:pt x="83" y="9"/>
                </a:cubicBezTo>
                <a:cubicBezTo>
                  <a:pt x="82" y="8"/>
                  <a:pt x="82" y="8"/>
                  <a:pt x="82" y="8"/>
                </a:cubicBezTo>
                <a:cubicBezTo>
                  <a:pt x="80" y="7"/>
                  <a:pt x="78" y="7"/>
                  <a:pt x="77" y="6"/>
                </a:cubicBezTo>
                <a:cubicBezTo>
                  <a:pt x="76" y="6"/>
                  <a:pt x="76" y="6"/>
                  <a:pt x="75" y="6"/>
                </a:cubicBezTo>
                <a:cubicBezTo>
                  <a:pt x="74" y="5"/>
                  <a:pt x="74" y="5"/>
                  <a:pt x="73" y="5"/>
                </a:cubicBezTo>
                <a:cubicBezTo>
                  <a:pt x="73" y="5"/>
                  <a:pt x="74" y="5"/>
                  <a:pt x="74" y="5"/>
                </a:cubicBezTo>
                <a:cubicBezTo>
                  <a:pt x="74" y="4"/>
                  <a:pt x="73" y="4"/>
                  <a:pt x="73" y="4"/>
                </a:cubicBezTo>
                <a:cubicBezTo>
                  <a:pt x="73" y="4"/>
                  <a:pt x="72" y="3"/>
                  <a:pt x="72" y="3"/>
                </a:cubicBezTo>
                <a:cubicBezTo>
                  <a:pt x="72" y="3"/>
                  <a:pt x="71" y="3"/>
                  <a:pt x="71" y="3"/>
                </a:cubicBezTo>
                <a:cubicBezTo>
                  <a:pt x="71" y="3"/>
                  <a:pt x="72" y="4"/>
                  <a:pt x="73" y="4"/>
                </a:cubicBezTo>
                <a:cubicBezTo>
                  <a:pt x="72" y="5"/>
                  <a:pt x="71" y="4"/>
                  <a:pt x="69" y="4"/>
                </a:cubicBezTo>
                <a:cubicBezTo>
                  <a:pt x="70" y="3"/>
                  <a:pt x="69" y="3"/>
                  <a:pt x="70" y="3"/>
                </a:cubicBezTo>
                <a:cubicBezTo>
                  <a:pt x="70" y="3"/>
                  <a:pt x="69" y="2"/>
                  <a:pt x="69" y="2"/>
                </a:cubicBezTo>
                <a:cubicBezTo>
                  <a:pt x="69" y="3"/>
                  <a:pt x="70" y="3"/>
                  <a:pt x="69" y="4"/>
                </a:cubicBezTo>
                <a:cubicBezTo>
                  <a:pt x="69" y="4"/>
                  <a:pt x="68" y="4"/>
                  <a:pt x="68" y="4"/>
                </a:cubicBezTo>
                <a:cubicBezTo>
                  <a:pt x="69" y="4"/>
                  <a:pt x="69" y="3"/>
                  <a:pt x="68" y="3"/>
                </a:cubicBezTo>
                <a:cubicBezTo>
                  <a:pt x="68" y="3"/>
                  <a:pt x="67" y="2"/>
                  <a:pt x="67" y="3"/>
                </a:cubicBezTo>
                <a:cubicBezTo>
                  <a:pt x="67" y="3"/>
                  <a:pt x="67" y="3"/>
                  <a:pt x="68" y="3"/>
                </a:cubicBezTo>
                <a:cubicBezTo>
                  <a:pt x="68" y="3"/>
                  <a:pt x="66" y="3"/>
                  <a:pt x="65" y="3"/>
                </a:cubicBezTo>
                <a:cubicBezTo>
                  <a:pt x="65" y="3"/>
                  <a:pt x="64" y="3"/>
                  <a:pt x="65" y="2"/>
                </a:cubicBezTo>
                <a:cubicBezTo>
                  <a:pt x="64" y="3"/>
                  <a:pt x="62" y="2"/>
                  <a:pt x="61" y="1"/>
                </a:cubicBezTo>
                <a:cubicBezTo>
                  <a:pt x="63" y="1"/>
                  <a:pt x="65" y="1"/>
                  <a:pt x="65" y="0"/>
                </a:cubicBezTo>
                <a:cubicBezTo>
                  <a:pt x="66" y="0"/>
                  <a:pt x="65" y="1"/>
                  <a:pt x="66" y="1"/>
                </a:cubicBezTo>
                <a:cubicBezTo>
                  <a:pt x="67" y="1"/>
                  <a:pt x="66" y="0"/>
                  <a:pt x="66" y="0"/>
                </a:cubicBezTo>
                <a:cubicBezTo>
                  <a:pt x="67" y="0"/>
                  <a:pt x="68" y="0"/>
                  <a:pt x="69" y="0"/>
                </a:cubicBezTo>
                <a:cubicBezTo>
                  <a:pt x="69" y="1"/>
                  <a:pt x="68" y="0"/>
                  <a:pt x="67" y="0"/>
                </a:cubicBezTo>
                <a:cubicBezTo>
                  <a:pt x="67" y="1"/>
                  <a:pt x="69" y="1"/>
                  <a:pt x="70" y="1"/>
                </a:cubicBezTo>
                <a:cubicBezTo>
                  <a:pt x="71" y="1"/>
                  <a:pt x="70" y="2"/>
                  <a:pt x="71" y="2"/>
                </a:cubicBezTo>
                <a:cubicBezTo>
                  <a:pt x="72" y="2"/>
                  <a:pt x="72" y="2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70" y="0"/>
                  <a:pt x="69" y="1"/>
                  <a:pt x="68" y="0"/>
                </a:cubicBezTo>
                <a:cubicBezTo>
                  <a:pt x="70" y="0"/>
                  <a:pt x="71" y="0"/>
                  <a:pt x="72" y="1"/>
                </a:cubicBezTo>
                <a:cubicBezTo>
                  <a:pt x="74" y="1"/>
                  <a:pt x="75" y="1"/>
                  <a:pt x="76" y="2"/>
                </a:cubicBezTo>
                <a:cubicBezTo>
                  <a:pt x="76" y="2"/>
                  <a:pt x="76" y="3"/>
                  <a:pt x="76" y="4"/>
                </a:cubicBezTo>
                <a:cubicBezTo>
                  <a:pt x="76" y="4"/>
                  <a:pt x="77" y="4"/>
                  <a:pt x="77" y="4"/>
                </a:cubicBezTo>
                <a:cubicBezTo>
                  <a:pt x="78" y="4"/>
                  <a:pt x="77" y="3"/>
                  <a:pt x="77" y="3"/>
                </a:cubicBezTo>
                <a:cubicBezTo>
                  <a:pt x="79" y="4"/>
                  <a:pt x="79" y="4"/>
                  <a:pt x="79" y="4"/>
                </a:cubicBezTo>
                <a:cubicBezTo>
                  <a:pt x="79" y="3"/>
                  <a:pt x="78" y="3"/>
                  <a:pt x="77" y="2"/>
                </a:cubicBezTo>
                <a:cubicBezTo>
                  <a:pt x="78" y="2"/>
                  <a:pt x="80" y="3"/>
                  <a:pt x="82" y="3"/>
                </a:cubicBezTo>
                <a:cubicBezTo>
                  <a:pt x="81" y="3"/>
                  <a:pt x="81" y="4"/>
                  <a:pt x="81" y="4"/>
                </a:cubicBezTo>
                <a:cubicBezTo>
                  <a:pt x="82" y="4"/>
                  <a:pt x="82" y="4"/>
                  <a:pt x="82" y="4"/>
                </a:cubicBezTo>
                <a:cubicBezTo>
                  <a:pt x="82" y="4"/>
                  <a:pt x="82" y="4"/>
                  <a:pt x="82" y="4"/>
                </a:cubicBezTo>
                <a:cubicBezTo>
                  <a:pt x="83" y="4"/>
                  <a:pt x="84" y="4"/>
                  <a:pt x="85" y="4"/>
                </a:cubicBezTo>
                <a:cubicBezTo>
                  <a:pt x="85" y="4"/>
                  <a:pt x="86" y="5"/>
                  <a:pt x="87" y="5"/>
                </a:cubicBezTo>
                <a:cubicBezTo>
                  <a:pt x="87" y="5"/>
                  <a:pt x="87" y="6"/>
                  <a:pt x="87" y="6"/>
                </a:cubicBezTo>
                <a:cubicBezTo>
                  <a:pt x="88" y="6"/>
                  <a:pt x="89" y="6"/>
                  <a:pt x="88" y="6"/>
                </a:cubicBezTo>
                <a:cubicBezTo>
                  <a:pt x="88" y="5"/>
                  <a:pt x="89" y="6"/>
                  <a:pt x="90" y="6"/>
                </a:cubicBezTo>
                <a:cubicBezTo>
                  <a:pt x="90" y="7"/>
                  <a:pt x="89" y="8"/>
                  <a:pt x="90" y="9"/>
                </a:cubicBezTo>
                <a:moveTo>
                  <a:pt x="70" y="2"/>
                </a:moveTo>
                <a:cubicBezTo>
                  <a:pt x="71" y="2"/>
                  <a:pt x="69" y="1"/>
                  <a:pt x="68" y="2"/>
                </a:cubicBezTo>
                <a:cubicBezTo>
                  <a:pt x="69" y="2"/>
                  <a:pt x="69" y="2"/>
                  <a:pt x="70" y="2"/>
                </a:cubicBezTo>
                <a:moveTo>
                  <a:pt x="76" y="4"/>
                </a:moveTo>
                <a:cubicBezTo>
                  <a:pt x="75" y="3"/>
                  <a:pt x="75" y="3"/>
                  <a:pt x="75" y="2"/>
                </a:cubicBezTo>
                <a:cubicBezTo>
                  <a:pt x="74" y="1"/>
                  <a:pt x="74" y="3"/>
                  <a:pt x="74" y="3"/>
                </a:cubicBezTo>
                <a:cubicBezTo>
                  <a:pt x="74" y="3"/>
                  <a:pt x="73" y="2"/>
                  <a:pt x="73" y="2"/>
                </a:cubicBezTo>
                <a:cubicBezTo>
                  <a:pt x="72" y="2"/>
                  <a:pt x="71" y="2"/>
                  <a:pt x="71" y="2"/>
                </a:cubicBezTo>
                <a:cubicBezTo>
                  <a:pt x="72" y="3"/>
                  <a:pt x="72" y="2"/>
                  <a:pt x="73" y="2"/>
                </a:cubicBezTo>
                <a:cubicBezTo>
                  <a:pt x="74" y="3"/>
                  <a:pt x="74" y="4"/>
                  <a:pt x="76" y="4"/>
                </a:cubicBezTo>
                <a:moveTo>
                  <a:pt x="82" y="5"/>
                </a:moveTo>
                <a:cubicBezTo>
                  <a:pt x="81" y="4"/>
                  <a:pt x="80" y="5"/>
                  <a:pt x="80" y="4"/>
                </a:cubicBezTo>
                <a:cubicBezTo>
                  <a:pt x="79" y="4"/>
                  <a:pt x="78" y="4"/>
                  <a:pt x="78" y="4"/>
                </a:cubicBezTo>
                <a:cubicBezTo>
                  <a:pt x="78" y="5"/>
                  <a:pt x="79" y="5"/>
                  <a:pt x="79" y="5"/>
                </a:cubicBezTo>
                <a:cubicBezTo>
                  <a:pt x="80" y="4"/>
                  <a:pt x="81" y="5"/>
                  <a:pt x="82" y="5"/>
                </a:cubicBezTo>
                <a:moveTo>
                  <a:pt x="81" y="6"/>
                </a:moveTo>
                <a:cubicBezTo>
                  <a:pt x="80" y="6"/>
                  <a:pt x="81" y="7"/>
                  <a:pt x="81" y="7"/>
                </a:cubicBezTo>
                <a:cubicBezTo>
                  <a:pt x="82" y="7"/>
                  <a:pt x="81" y="6"/>
                  <a:pt x="81" y="6"/>
                </a:cubicBezTo>
                <a:moveTo>
                  <a:pt x="83" y="5"/>
                </a:moveTo>
                <a:cubicBezTo>
                  <a:pt x="82" y="5"/>
                  <a:pt x="82" y="5"/>
                  <a:pt x="82" y="5"/>
                </a:cubicBezTo>
                <a:cubicBezTo>
                  <a:pt x="82" y="6"/>
                  <a:pt x="82" y="6"/>
                  <a:pt x="83" y="6"/>
                </a:cubicBezTo>
                <a:lnTo>
                  <a:pt x="83" y="5"/>
                </a:lnTo>
                <a:close/>
                <a:moveTo>
                  <a:pt x="84" y="5"/>
                </a:moveTo>
                <a:cubicBezTo>
                  <a:pt x="84" y="5"/>
                  <a:pt x="83" y="6"/>
                  <a:pt x="84" y="7"/>
                </a:cubicBezTo>
                <a:cubicBezTo>
                  <a:pt x="84" y="7"/>
                  <a:pt x="85" y="6"/>
                  <a:pt x="84" y="5"/>
                </a:cubicBezTo>
                <a:moveTo>
                  <a:pt x="88" y="7"/>
                </a:moveTo>
                <a:cubicBezTo>
                  <a:pt x="88" y="7"/>
                  <a:pt x="88" y="7"/>
                  <a:pt x="88" y="6"/>
                </a:cubicBezTo>
                <a:cubicBezTo>
                  <a:pt x="87" y="7"/>
                  <a:pt x="88" y="7"/>
                  <a:pt x="88" y="8"/>
                </a:cubicBezTo>
                <a:cubicBezTo>
                  <a:pt x="89" y="7"/>
                  <a:pt x="88" y="7"/>
                  <a:pt x="88" y="7"/>
                </a:cubicBezTo>
                <a:moveTo>
                  <a:pt x="4" y="75"/>
                </a:moveTo>
                <a:cubicBezTo>
                  <a:pt x="4" y="75"/>
                  <a:pt x="4" y="77"/>
                  <a:pt x="3" y="77"/>
                </a:cubicBezTo>
                <a:cubicBezTo>
                  <a:pt x="3" y="75"/>
                  <a:pt x="4" y="75"/>
                  <a:pt x="4" y="74"/>
                </a:cubicBezTo>
                <a:cubicBezTo>
                  <a:pt x="4" y="74"/>
                  <a:pt x="4" y="75"/>
                  <a:pt x="4" y="75"/>
                </a:cubicBezTo>
                <a:moveTo>
                  <a:pt x="3" y="75"/>
                </a:moveTo>
                <a:cubicBezTo>
                  <a:pt x="3" y="76"/>
                  <a:pt x="3" y="74"/>
                  <a:pt x="3" y="74"/>
                </a:cubicBezTo>
                <a:cubicBezTo>
                  <a:pt x="4" y="74"/>
                  <a:pt x="3" y="75"/>
                  <a:pt x="3" y="75"/>
                </a:cubicBezTo>
                <a:moveTo>
                  <a:pt x="5" y="67"/>
                </a:moveTo>
                <a:cubicBezTo>
                  <a:pt x="5" y="68"/>
                  <a:pt x="5" y="70"/>
                  <a:pt x="4" y="70"/>
                </a:cubicBezTo>
                <a:cubicBezTo>
                  <a:pt x="4" y="71"/>
                  <a:pt x="4" y="71"/>
                  <a:pt x="4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71"/>
                  <a:pt x="4" y="72"/>
                  <a:pt x="4" y="72"/>
                </a:cubicBezTo>
                <a:cubicBezTo>
                  <a:pt x="3" y="71"/>
                  <a:pt x="5" y="69"/>
                  <a:pt x="4" y="69"/>
                </a:cubicBezTo>
                <a:cubicBezTo>
                  <a:pt x="4" y="68"/>
                  <a:pt x="4" y="68"/>
                  <a:pt x="5" y="67"/>
                </a:cubicBezTo>
                <a:moveTo>
                  <a:pt x="3" y="77"/>
                </a:moveTo>
                <a:cubicBezTo>
                  <a:pt x="3" y="78"/>
                  <a:pt x="4" y="79"/>
                  <a:pt x="3" y="80"/>
                </a:cubicBezTo>
                <a:cubicBezTo>
                  <a:pt x="3" y="80"/>
                  <a:pt x="3" y="78"/>
                  <a:pt x="3" y="78"/>
                </a:cubicBezTo>
                <a:cubicBezTo>
                  <a:pt x="3" y="77"/>
                  <a:pt x="4" y="76"/>
                  <a:pt x="4" y="77"/>
                </a:cubicBezTo>
                <a:cubicBezTo>
                  <a:pt x="5" y="77"/>
                  <a:pt x="4" y="76"/>
                  <a:pt x="4" y="76"/>
                </a:cubicBezTo>
                <a:cubicBezTo>
                  <a:pt x="5" y="76"/>
                  <a:pt x="5" y="77"/>
                  <a:pt x="4" y="78"/>
                </a:cubicBezTo>
                <a:cubicBezTo>
                  <a:pt x="4" y="78"/>
                  <a:pt x="4" y="77"/>
                  <a:pt x="3" y="77"/>
                </a:cubicBezTo>
                <a:moveTo>
                  <a:pt x="6" y="71"/>
                </a:moveTo>
                <a:cubicBezTo>
                  <a:pt x="5" y="73"/>
                  <a:pt x="5" y="73"/>
                  <a:pt x="5" y="75"/>
                </a:cubicBezTo>
                <a:cubicBezTo>
                  <a:pt x="4" y="75"/>
                  <a:pt x="4" y="74"/>
                  <a:pt x="4" y="72"/>
                </a:cubicBezTo>
                <a:cubicBezTo>
                  <a:pt x="5" y="72"/>
                  <a:pt x="4" y="73"/>
                  <a:pt x="4" y="73"/>
                </a:cubicBezTo>
                <a:cubicBezTo>
                  <a:pt x="5" y="73"/>
                  <a:pt x="5" y="71"/>
                  <a:pt x="6" y="71"/>
                </a:cubicBezTo>
                <a:moveTo>
                  <a:pt x="27" y="25"/>
                </a:moveTo>
                <a:cubicBezTo>
                  <a:pt x="26" y="25"/>
                  <a:pt x="27" y="24"/>
                  <a:pt x="26" y="24"/>
                </a:cubicBezTo>
                <a:cubicBezTo>
                  <a:pt x="26" y="24"/>
                  <a:pt x="27" y="24"/>
                  <a:pt x="27" y="24"/>
                </a:cubicBezTo>
                <a:cubicBezTo>
                  <a:pt x="27" y="24"/>
                  <a:pt x="27" y="24"/>
                  <a:pt x="27" y="25"/>
                </a:cubicBezTo>
                <a:moveTo>
                  <a:pt x="4" y="81"/>
                </a:moveTo>
                <a:cubicBezTo>
                  <a:pt x="3" y="81"/>
                  <a:pt x="4" y="80"/>
                  <a:pt x="4" y="79"/>
                </a:cubicBezTo>
                <a:cubicBezTo>
                  <a:pt x="4" y="79"/>
                  <a:pt x="4" y="80"/>
                  <a:pt x="4" y="80"/>
                </a:cubicBezTo>
                <a:cubicBezTo>
                  <a:pt x="4" y="81"/>
                  <a:pt x="4" y="82"/>
                  <a:pt x="4" y="81"/>
                </a:cubicBezTo>
                <a:moveTo>
                  <a:pt x="0" y="91"/>
                </a:moveTo>
                <a:cubicBezTo>
                  <a:pt x="0" y="90"/>
                  <a:pt x="0" y="88"/>
                  <a:pt x="1" y="87"/>
                </a:cubicBezTo>
                <a:cubicBezTo>
                  <a:pt x="1" y="87"/>
                  <a:pt x="1" y="88"/>
                  <a:pt x="1" y="88"/>
                </a:cubicBezTo>
                <a:cubicBezTo>
                  <a:pt x="1" y="89"/>
                  <a:pt x="1" y="90"/>
                  <a:pt x="0" y="91"/>
                </a:cubicBezTo>
                <a:moveTo>
                  <a:pt x="6" y="69"/>
                </a:moveTo>
                <a:cubicBezTo>
                  <a:pt x="6" y="67"/>
                  <a:pt x="5" y="68"/>
                  <a:pt x="5" y="67"/>
                </a:cubicBezTo>
                <a:cubicBezTo>
                  <a:pt x="6" y="67"/>
                  <a:pt x="6" y="68"/>
                  <a:pt x="6" y="68"/>
                </a:cubicBezTo>
                <a:cubicBezTo>
                  <a:pt x="6" y="69"/>
                  <a:pt x="7" y="70"/>
                  <a:pt x="6" y="70"/>
                </a:cubicBezTo>
                <a:cubicBezTo>
                  <a:pt x="6" y="69"/>
                  <a:pt x="5" y="68"/>
                  <a:pt x="6" y="69"/>
                </a:cubicBezTo>
                <a:moveTo>
                  <a:pt x="0" y="86"/>
                </a:moveTo>
                <a:cubicBezTo>
                  <a:pt x="0" y="86"/>
                  <a:pt x="1" y="84"/>
                  <a:pt x="1" y="83"/>
                </a:cubicBezTo>
                <a:cubicBezTo>
                  <a:pt x="1" y="84"/>
                  <a:pt x="1" y="85"/>
                  <a:pt x="0" y="86"/>
                </a:cubicBezTo>
                <a:moveTo>
                  <a:pt x="2" y="84"/>
                </a:moveTo>
                <a:cubicBezTo>
                  <a:pt x="3" y="83"/>
                  <a:pt x="2" y="83"/>
                  <a:pt x="3" y="82"/>
                </a:cubicBezTo>
                <a:cubicBezTo>
                  <a:pt x="3" y="82"/>
                  <a:pt x="3" y="83"/>
                  <a:pt x="3" y="83"/>
                </a:cubicBezTo>
                <a:cubicBezTo>
                  <a:pt x="3" y="84"/>
                  <a:pt x="3" y="84"/>
                  <a:pt x="2" y="84"/>
                </a:cubicBezTo>
                <a:moveTo>
                  <a:pt x="2" y="90"/>
                </a:moveTo>
                <a:cubicBezTo>
                  <a:pt x="2" y="90"/>
                  <a:pt x="2" y="90"/>
                  <a:pt x="2" y="91"/>
                </a:cubicBezTo>
                <a:cubicBezTo>
                  <a:pt x="1" y="90"/>
                  <a:pt x="2" y="89"/>
                  <a:pt x="2" y="88"/>
                </a:cubicBezTo>
                <a:cubicBezTo>
                  <a:pt x="2" y="88"/>
                  <a:pt x="2" y="88"/>
                  <a:pt x="2" y="87"/>
                </a:cubicBezTo>
                <a:cubicBezTo>
                  <a:pt x="2" y="87"/>
                  <a:pt x="2" y="88"/>
                  <a:pt x="2" y="87"/>
                </a:cubicBezTo>
                <a:cubicBezTo>
                  <a:pt x="2" y="87"/>
                  <a:pt x="2" y="87"/>
                  <a:pt x="2" y="86"/>
                </a:cubicBezTo>
                <a:cubicBezTo>
                  <a:pt x="2" y="86"/>
                  <a:pt x="3" y="87"/>
                  <a:pt x="3" y="86"/>
                </a:cubicBezTo>
                <a:cubicBezTo>
                  <a:pt x="3" y="87"/>
                  <a:pt x="3" y="88"/>
                  <a:pt x="3" y="88"/>
                </a:cubicBezTo>
                <a:cubicBezTo>
                  <a:pt x="3" y="88"/>
                  <a:pt x="3" y="88"/>
                  <a:pt x="3" y="89"/>
                </a:cubicBezTo>
                <a:cubicBezTo>
                  <a:pt x="3" y="89"/>
                  <a:pt x="3" y="88"/>
                  <a:pt x="3" y="88"/>
                </a:cubicBezTo>
                <a:cubicBezTo>
                  <a:pt x="2" y="88"/>
                  <a:pt x="2" y="88"/>
                  <a:pt x="2" y="88"/>
                </a:cubicBezTo>
                <a:cubicBezTo>
                  <a:pt x="2" y="89"/>
                  <a:pt x="3" y="90"/>
                  <a:pt x="3" y="91"/>
                </a:cubicBezTo>
                <a:cubicBezTo>
                  <a:pt x="2" y="90"/>
                  <a:pt x="3" y="91"/>
                  <a:pt x="3" y="92"/>
                </a:cubicBezTo>
                <a:cubicBezTo>
                  <a:pt x="3" y="92"/>
                  <a:pt x="3" y="91"/>
                  <a:pt x="2" y="91"/>
                </a:cubicBezTo>
                <a:cubicBezTo>
                  <a:pt x="2" y="91"/>
                  <a:pt x="3" y="91"/>
                  <a:pt x="2" y="90"/>
                </a:cubicBezTo>
                <a:moveTo>
                  <a:pt x="1" y="81"/>
                </a:moveTo>
                <a:cubicBezTo>
                  <a:pt x="1" y="80"/>
                  <a:pt x="1" y="79"/>
                  <a:pt x="1" y="78"/>
                </a:cubicBezTo>
                <a:cubicBezTo>
                  <a:pt x="1" y="78"/>
                  <a:pt x="1" y="78"/>
                  <a:pt x="1" y="77"/>
                </a:cubicBezTo>
                <a:cubicBezTo>
                  <a:pt x="1" y="77"/>
                  <a:pt x="1" y="77"/>
                  <a:pt x="1" y="76"/>
                </a:cubicBezTo>
                <a:cubicBezTo>
                  <a:pt x="1" y="75"/>
                  <a:pt x="2" y="74"/>
                  <a:pt x="2" y="73"/>
                </a:cubicBezTo>
                <a:cubicBezTo>
                  <a:pt x="2" y="72"/>
                  <a:pt x="2" y="71"/>
                  <a:pt x="3" y="69"/>
                </a:cubicBezTo>
                <a:cubicBezTo>
                  <a:pt x="4" y="70"/>
                  <a:pt x="3" y="71"/>
                  <a:pt x="2" y="72"/>
                </a:cubicBezTo>
                <a:cubicBezTo>
                  <a:pt x="2" y="72"/>
                  <a:pt x="3" y="73"/>
                  <a:pt x="2" y="73"/>
                </a:cubicBezTo>
                <a:cubicBezTo>
                  <a:pt x="2" y="74"/>
                  <a:pt x="3" y="74"/>
                  <a:pt x="3" y="73"/>
                </a:cubicBezTo>
                <a:cubicBezTo>
                  <a:pt x="3" y="74"/>
                  <a:pt x="2" y="74"/>
                  <a:pt x="2" y="74"/>
                </a:cubicBezTo>
                <a:cubicBezTo>
                  <a:pt x="2" y="76"/>
                  <a:pt x="1" y="78"/>
                  <a:pt x="1" y="79"/>
                </a:cubicBezTo>
                <a:cubicBezTo>
                  <a:pt x="1" y="80"/>
                  <a:pt x="1" y="80"/>
                  <a:pt x="1" y="81"/>
                </a:cubicBezTo>
                <a:moveTo>
                  <a:pt x="28" y="23"/>
                </a:moveTo>
                <a:cubicBezTo>
                  <a:pt x="27" y="23"/>
                  <a:pt x="28" y="21"/>
                  <a:pt x="29" y="21"/>
                </a:cubicBezTo>
                <a:cubicBezTo>
                  <a:pt x="29" y="21"/>
                  <a:pt x="29" y="22"/>
                  <a:pt x="28" y="22"/>
                </a:cubicBezTo>
                <a:cubicBezTo>
                  <a:pt x="28" y="22"/>
                  <a:pt x="28" y="23"/>
                  <a:pt x="28" y="23"/>
                </a:cubicBezTo>
                <a:moveTo>
                  <a:pt x="33" y="24"/>
                </a:moveTo>
                <a:cubicBezTo>
                  <a:pt x="33" y="25"/>
                  <a:pt x="32" y="25"/>
                  <a:pt x="32" y="25"/>
                </a:cubicBezTo>
                <a:cubicBezTo>
                  <a:pt x="31" y="24"/>
                  <a:pt x="33" y="24"/>
                  <a:pt x="33" y="24"/>
                </a:cubicBezTo>
                <a:cubicBezTo>
                  <a:pt x="33" y="24"/>
                  <a:pt x="34" y="23"/>
                  <a:pt x="34" y="23"/>
                </a:cubicBezTo>
                <a:cubicBezTo>
                  <a:pt x="35" y="22"/>
                  <a:pt x="36" y="22"/>
                  <a:pt x="36" y="22"/>
                </a:cubicBezTo>
                <a:cubicBezTo>
                  <a:pt x="36" y="22"/>
                  <a:pt x="36" y="22"/>
                  <a:pt x="37" y="21"/>
                </a:cubicBezTo>
                <a:cubicBezTo>
                  <a:pt x="37" y="22"/>
                  <a:pt x="36" y="22"/>
                  <a:pt x="36" y="22"/>
                </a:cubicBezTo>
                <a:cubicBezTo>
                  <a:pt x="35" y="22"/>
                  <a:pt x="35" y="23"/>
                  <a:pt x="35" y="23"/>
                </a:cubicBezTo>
                <a:cubicBezTo>
                  <a:pt x="34" y="23"/>
                  <a:pt x="34" y="24"/>
                  <a:pt x="33" y="24"/>
                </a:cubicBezTo>
                <a:moveTo>
                  <a:pt x="29" y="23"/>
                </a:moveTo>
                <a:cubicBezTo>
                  <a:pt x="30" y="23"/>
                  <a:pt x="29" y="24"/>
                  <a:pt x="30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8" y="24"/>
                  <a:pt x="29" y="23"/>
                </a:cubicBezTo>
                <a:moveTo>
                  <a:pt x="29" y="24"/>
                </a:moveTo>
                <a:cubicBezTo>
                  <a:pt x="28" y="25"/>
                  <a:pt x="30" y="25"/>
                  <a:pt x="29" y="26"/>
                </a:cubicBezTo>
                <a:cubicBezTo>
                  <a:pt x="28" y="25"/>
                  <a:pt x="29" y="25"/>
                  <a:pt x="28" y="25"/>
                </a:cubicBezTo>
                <a:cubicBezTo>
                  <a:pt x="28" y="25"/>
                  <a:pt x="28" y="24"/>
                  <a:pt x="29" y="24"/>
                </a:cubicBezTo>
                <a:moveTo>
                  <a:pt x="32" y="26"/>
                </a:moveTo>
                <a:cubicBezTo>
                  <a:pt x="32" y="25"/>
                  <a:pt x="33" y="26"/>
                  <a:pt x="33" y="25"/>
                </a:cubicBezTo>
                <a:cubicBezTo>
                  <a:pt x="33" y="25"/>
                  <a:pt x="33" y="25"/>
                  <a:pt x="33" y="26"/>
                </a:cubicBezTo>
                <a:cubicBezTo>
                  <a:pt x="32" y="26"/>
                  <a:pt x="32" y="26"/>
                  <a:pt x="32" y="26"/>
                </a:cubicBezTo>
                <a:moveTo>
                  <a:pt x="5" y="55"/>
                </a:moveTo>
                <a:cubicBezTo>
                  <a:pt x="5" y="54"/>
                  <a:pt x="5" y="54"/>
                  <a:pt x="5" y="54"/>
                </a:cubicBezTo>
                <a:cubicBezTo>
                  <a:pt x="6" y="54"/>
                  <a:pt x="5" y="55"/>
                  <a:pt x="6" y="55"/>
                </a:cubicBezTo>
                <a:cubicBezTo>
                  <a:pt x="6" y="56"/>
                  <a:pt x="5" y="55"/>
                  <a:pt x="5" y="55"/>
                </a:cubicBezTo>
                <a:moveTo>
                  <a:pt x="16" y="30"/>
                </a:moveTo>
                <a:cubicBezTo>
                  <a:pt x="16" y="29"/>
                  <a:pt x="17" y="29"/>
                  <a:pt x="17" y="28"/>
                </a:cubicBezTo>
                <a:cubicBezTo>
                  <a:pt x="18" y="27"/>
                  <a:pt x="19" y="27"/>
                  <a:pt x="19" y="26"/>
                </a:cubicBezTo>
                <a:cubicBezTo>
                  <a:pt x="20" y="25"/>
                  <a:pt x="20" y="24"/>
                  <a:pt x="20" y="24"/>
                </a:cubicBezTo>
                <a:cubicBezTo>
                  <a:pt x="21" y="24"/>
                  <a:pt x="20" y="25"/>
                  <a:pt x="20" y="25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8" y="27"/>
                  <a:pt x="18" y="28"/>
                  <a:pt x="18" y="28"/>
                </a:cubicBezTo>
                <a:cubicBezTo>
                  <a:pt x="17" y="29"/>
                  <a:pt x="17" y="29"/>
                  <a:pt x="16" y="30"/>
                </a:cubicBezTo>
                <a:moveTo>
                  <a:pt x="33" y="23"/>
                </a:moveTo>
                <a:cubicBezTo>
                  <a:pt x="33" y="23"/>
                  <a:pt x="33" y="23"/>
                  <a:pt x="33" y="24"/>
                </a:cubicBezTo>
                <a:cubicBezTo>
                  <a:pt x="32" y="23"/>
                  <a:pt x="33" y="23"/>
                  <a:pt x="33" y="23"/>
                </a:cubicBezTo>
                <a:moveTo>
                  <a:pt x="34" y="19"/>
                </a:moveTo>
                <a:cubicBezTo>
                  <a:pt x="34" y="19"/>
                  <a:pt x="35" y="19"/>
                  <a:pt x="35" y="19"/>
                </a:cubicBezTo>
                <a:cubicBezTo>
                  <a:pt x="35" y="20"/>
                  <a:pt x="33" y="21"/>
                  <a:pt x="32" y="22"/>
                </a:cubicBezTo>
                <a:cubicBezTo>
                  <a:pt x="32" y="22"/>
                  <a:pt x="32" y="22"/>
                  <a:pt x="32" y="23"/>
                </a:cubicBezTo>
                <a:cubicBezTo>
                  <a:pt x="31" y="23"/>
                  <a:pt x="31" y="24"/>
                  <a:pt x="31" y="24"/>
                </a:cubicBezTo>
                <a:cubicBezTo>
                  <a:pt x="30" y="25"/>
                  <a:pt x="30" y="24"/>
                  <a:pt x="30" y="25"/>
                </a:cubicBezTo>
                <a:cubicBezTo>
                  <a:pt x="30" y="24"/>
                  <a:pt x="31" y="24"/>
                  <a:pt x="31" y="23"/>
                </a:cubicBezTo>
                <a:cubicBezTo>
                  <a:pt x="31" y="22"/>
                  <a:pt x="31" y="22"/>
                  <a:pt x="32" y="21"/>
                </a:cubicBezTo>
                <a:cubicBezTo>
                  <a:pt x="32" y="21"/>
                  <a:pt x="32" y="22"/>
                  <a:pt x="32" y="22"/>
                </a:cubicBezTo>
                <a:cubicBezTo>
                  <a:pt x="33" y="21"/>
                  <a:pt x="34" y="20"/>
                  <a:pt x="34" y="19"/>
                </a:cubicBezTo>
                <a:moveTo>
                  <a:pt x="27" y="19"/>
                </a:moveTo>
                <a:cubicBezTo>
                  <a:pt x="27" y="18"/>
                  <a:pt x="28" y="17"/>
                  <a:pt x="29" y="17"/>
                </a:cubicBezTo>
                <a:cubicBezTo>
                  <a:pt x="29" y="16"/>
                  <a:pt x="30" y="15"/>
                  <a:pt x="30" y="16"/>
                </a:cubicBezTo>
                <a:cubicBezTo>
                  <a:pt x="30" y="16"/>
                  <a:pt x="29" y="17"/>
                  <a:pt x="29" y="17"/>
                </a:cubicBezTo>
                <a:cubicBezTo>
                  <a:pt x="28" y="18"/>
                  <a:pt x="28" y="19"/>
                  <a:pt x="27" y="19"/>
                </a:cubicBezTo>
                <a:moveTo>
                  <a:pt x="43" y="56"/>
                </a:moveTo>
                <a:cubicBezTo>
                  <a:pt x="43" y="57"/>
                  <a:pt x="43" y="57"/>
                  <a:pt x="42" y="58"/>
                </a:cubicBezTo>
                <a:cubicBezTo>
                  <a:pt x="42" y="59"/>
                  <a:pt x="42" y="59"/>
                  <a:pt x="42" y="60"/>
                </a:cubicBezTo>
                <a:cubicBezTo>
                  <a:pt x="42" y="59"/>
                  <a:pt x="42" y="58"/>
                  <a:pt x="42" y="58"/>
                </a:cubicBezTo>
                <a:cubicBezTo>
                  <a:pt x="43" y="57"/>
                  <a:pt x="43" y="57"/>
                  <a:pt x="43" y="56"/>
                </a:cubicBezTo>
                <a:moveTo>
                  <a:pt x="15" y="107"/>
                </a:moveTo>
                <a:cubicBezTo>
                  <a:pt x="14" y="107"/>
                  <a:pt x="14" y="106"/>
                  <a:pt x="14" y="105"/>
                </a:cubicBezTo>
                <a:cubicBezTo>
                  <a:pt x="15" y="105"/>
                  <a:pt x="15" y="106"/>
                  <a:pt x="15" y="107"/>
                </a:cubicBezTo>
                <a:moveTo>
                  <a:pt x="14" y="105"/>
                </a:moveTo>
                <a:cubicBezTo>
                  <a:pt x="14" y="107"/>
                  <a:pt x="14" y="107"/>
                  <a:pt x="14" y="107"/>
                </a:cubicBezTo>
                <a:cubicBezTo>
                  <a:pt x="13" y="107"/>
                  <a:pt x="13" y="105"/>
                  <a:pt x="14" y="105"/>
                </a:cubicBezTo>
                <a:moveTo>
                  <a:pt x="16" y="105"/>
                </a:moveTo>
                <a:cubicBezTo>
                  <a:pt x="16" y="105"/>
                  <a:pt x="16" y="106"/>
                  <a:pt x="16" y="106"/>
                </a:cubicBezTo>
                <a:cubicBezTo>
                  <a:pt x="15" y="106"/>
                  <a:pt x="15" y="106"/>
                  <a:pt x="16" y="105"/>
                </a:cubicBezTo>
                <a:moveTo>
                  <a:pt x="15" y="119"/>
                </a:moveTo>
                <a:cubicBezTo>
                  <a:pt x="15" y="119"/>
                  <a:pt x="15" y="120"/>
                  <a:pt x="15" y="120"/>
                </a:cubicBezTo>
                <a:cubicBezTo>
                  <a:pt x="15" y="120"/>
                  <a:pt x="15" y="119"/>
                  <a:pt x="15" y="119"/>
                </a:cubicBezTo>
                <a:moveTo>
                  <a:pt x="17" y="105"/>
                </a:moveTo>
                <a:cubicBezTo>
                  <a:pt x="17" y="103"/>
                  <a:pt x="17" y="103"/>
                  <a:pt x="17" y="101"/>
                </a:cubicBezTo>
                <a:cubicBezTo>
                  <a:pt x="18" y="102"/>
                  <a:pt x="17" y="100"/>
                  <a:pt x="18" y="101"/>
                </a:cubicBezTo>
                <a:cubicBezTo>
                  <a:pt x="18" y="101"/>
                  <a:pt x="18" y="102"/>
                  <a:pt x="18" y="103"/>
                </a:cubicBezTo>
                <a:cubicBezTo>
                  <a:pt x="18" y="103"/>
                  <a:pt x="17" y="103"/>
                  <a:pt x="17" y="103"/>
                </a:cubicBezTo>
                <a:cubicBezTo>
                  <a:pt x="17" y="103"/>
                  <a:pt x="18" y="103"/>
                  <a:pt x="17" y="104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18" y="104"/>
                  <a:pt x="18" y="105"/>
                  <a:pt x="18" y="106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19" y="106"/>
                  <a:pt x="18" y="106"/>
                  <a:pt x="18" y="107"/>
                </a:cubicBezTo>
                <a:cubicBezTo>
                  <a:pt x="18" y="107"/>
                  <a:pt x="17" y="105"/>
                  <a:pt x="17" y="106"/>
                </a:cubicBezTo>
                <a:cubicBezTo>
                  <a:pt x="17" y="106"/>
                  <a:pt x="17" y="105"/>
                  <a:pt x="18" y="105"/>
                </a:cubicBezTo>
                <a:cubicBezTo>
                  <a:pt x="18" y="105"/>
                  <a:pt x="18" y="105"/>
                  <a:pt x="17" y="105"/>
                </a:cubicBezTo>
                <a:moveTo>
                  <a:pt x="13" y="101"/>
                </a:moveTo>
                <a:cubicBezTo>
                  <a:pt x="14" y="101"/>
                  <a:pt x="13" y="102"/>
                  <a:pt x="14" y="103"/>
                </a:cubicBezTo>
                <a:cubicBezTo>
                  <a:pt x="13" y="103"/>
                  <a:pt x="14" y="101"/>
                  <a:pt x="13" y="101"/>
                </a:cubicBezTo>
                <a:moveTo>
                  <a:pt x="18" y="121"/>
                </a:moveTo>
                <a:cubicBezTo>
                  <a:pt x="18" y="121"/>
                  <a:pt x="18" y="122"/>
                  <a:pt x="18" y="122"/>
                </a:cubicBezTo>
                <a:cubicBezTo>
                  <a:pt x="18" y="122"/>
                  <a:pt x="18" y="122"/>
                  <a:pt x="18" y="122"/>
                </a:cubicBezTo>
                <a:cubicBezTo>
                  <a:pt x="18" y="123"/>
                  <a:pt x="18" y="123"/>
                  <a:pt x="19" y="124"/>
                </a:cubicBezTo>
                <a:cubicBezTo>
                  <a:pt x="18" y="123"/>
                  <a:pt x="18" y="124"/>
                  <a:pt x="17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18" y="123"/>
                  <a:pt x="17" y="123"/>
                  <a:pt x="17" y="122"/>
                </a:cubicBezTo>
                <a:cubicBezTo>
                  <a:pt x="18" y="121"/>
                  <a:pt x="18" y="121"/>
                  <a:pt x="18" y="120"/>
                </a:cubicBezTo>
                <a:cubicBezTo>
                  <a:pt x="18" y="120"/>
                  <a:pt x="19" y="121"/>
                  <a:pt x="19" y="122"/>
                </a:cubicBezTo>
                <a:cubicBezTo>
                  <a:pt x="19" y="122"/>
                  <a:pt x="18" y="122"/>
                  <a:pt x="18" y="121"/>
                </a:cubicBezTo>
                <a:moveTo>
                  <a:pt x="16" y="101"/>
                </a:moveTo>
                <a:cubicBezTo>
                  <a:pt x="16" y="101"/>
                  <a:pt x="16" y="100"/>
                  <a:pt x="16" y="99"/>
                </a:cubicBezTo>
                <a:cubicBezTo>
                  <a:pt x="17" y="99"/>
                  <a:pt x="16" y="101"/>
                  <a:pt x="16" y="101"/>
                </a:cubicBezTo>
                <a:moveTo>
                  <a:pt x="19" y="103"/>
                </a:moveTo>
                <a:cubicBezTo>
                  <a:pt x="19" y="103"/>
                  <a:pt x="19" y="104"/>
                  <a:pt x="19" y="104"/>
                </a:cubicBezTo>
                <a:cubicBezTo>
                  <a:pt x="18" y="104"/>
                  <a:pt x="18" y="104"/>
                  <a:pt x="19" y="103"/>
                </a:cubicBezTo>
                <a:moveTo>
                  <a:pt x="20" y="125"/>
                </a:moveTo>
                <a:cubicBezTo>
                  <a:pt x="20" y="125"/>
                  <a:pt x="21" y="125"/>
                  <a:pt x="21" y="126"/>
                </a:cubicBezTo>
                <a:cubicBezTo>
                  <a:pt x="20" y="126"/>
                  <a:pt x="20" y="125"/>
                  <a:pt x="20" y="125"/>
                </a:cubicBezTo>
                <a:moveTo>
                  <a:pt x="21" y="130"/>
                </a:moveTo>
                <a:cubicBezTo>
                  <a:pt x="21" y="130"/>
                  <a:pt x="21" y="130"/>
                  <a:pt x="21" y="130"/>
                </a:cubicBezTo>
                <a:cubicBezTo>
                  <a:pt x="22" y="130"/>
                  <a:pt x="22" y="130"/>
                  <a:pt x="22" y="131"/>
                </a:cubicBezTo>
                <a:cubicBezTo>
                  <a:pt x="22" y="131"/>
                  <a:pt x="22" y="130"/>
                  <a:pt x="21" y="130"/>
                </a:cubicBezTo>
                <a:moveTo>
                  <a:pt x="13" y="100"/>
                </a:moveTo>
                <a:cubicBezTo>
                  <a:pt x="13" y="98"/>
                  <a:pt x="13" y="97"/>
                  <a:pt x="13" y="96"/>
                </a:cubicBezTo>
                <a:cubicBezTo>
                  <a:pt x="13" y="95"/>
                  <a:pt x="13" y="94"/>
                  <a:pt x="14" y="93"/>
                </a:cubicBezTo>
                <a:cubicBezTo>
                  <a:pt x="14" y="92"/>
                  <a:pt x="14" y="94"/>
                  <a:pt x="14" y="94"/>
                </a:cubicBezTo>
                <a:cubicBezTo>
                  <a:pt x="14" y="96"/>
                  <a:pt x="13" y="98"/>
                  <a:pt x="14" y="100"/>
                </a:cubicBezTo>
                <a:cubicBezTo>
                  <a:pt x="13" y="100"/>
                  <a:pt x="13" y="100"/>
                  <a:pt x="13" y="100"/>
                </a:cubicBezTo>
                <a:moveTo>
                  <a:pt x="25" y="137"/>
                </a:moveTo>
                <a:cubicBezTo>
                  <a:pt x="26" y="138"/>
                  <a:pt x="25" y="138"/>
                  <a:pt x="25" y="138"/>
                </a:cubicBezTo>
                <a:cubicBezTo>
                  <a:pt x="25" y="138"/>
                  <a:pt x="25" y="137"/>
                  <a:pt x="25" y="137"/>
                </a:cubicBezTo>
                <a:moveTo>
                  <a:pt x="32" y="142"/>
                </a:moveTo>
                <a:cubicBezTo>
                  <a:pt x="33" y="142"/>
                  <a:pt x="33" y="142"/>
                  <a:pt x="33" y="143"/>
                </a:cubicBezTo>
                <a:cubicBezTo>
                  <a:pt x="32" y="143"/>
                  <a:pt x="32" y="142"/>
                  <a:pt x="32" y="142"/>
                </a:cubicBezTo>
                <a:moveTo>
                  <a:pt x="28" y="137"/>
                </a:moveTo>
                <a:cubicBezTo>
                  <a:pt x="29" y="137"/>
                  <a:pt x="29" y="139"/>
                  <a:pt x="30" y="140"/>
                </a:cubicBezTo>
                <a:cubicBezTo>
                  <a:pt x="30" y="140"/>
                  <a:pt x="31" y="140"/>
                  <a:pt x="31" y="140"/>
                </a:cubicBezTo>
                <a:cubicBezTo>
                  <a:pt x="31" y="140"/>
                  <a:pt x="31" y="140"/>
                  <a:pt x="30" y="140"/>
                </a:cubicBezTo>
                <a:cubicBezTo>
                  <a:pt x="31" y="141"/>
                  <a:pt x="32" y="141"/>
                  <a:pt x="32" y="142"/>
                </a:cubicBezTo>
                <a:cubicBezTo>
                  <a:pt x="31" y="142"/>
                  <a:pt x="32" y="143"/>
                  <a:pt x="32" y="143"/>
                </a:cubicBezTo>
                <a:cubicBezTo>
                  <a:pt x="31" y="143"/>
                  <a:pt x="31" y="142"/>
                  <a:pt x="31" y="141"/>
                </a:cubicBezTo>
                <a:cubicBezTo>
                  <a:pt x="31" y="141"/>
                  <a:pt x="30" y="142"/>
                  <a:pt x="30" y="142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9" y="141"/>
                  <a:pt x="30" y="141"/>
                  <a:pt x="30" y="141"/>
                </a:cubicBezTo>
                <a:cubicBezTo>
                  <a:pt x="30" y="141"/>
                  <a:pt x="29" y="141"/>
                  <a:pt x="29" y="141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9" y="139"/>
                  <a:pt x="28" y="139"/>
                  <a:pt x="28" y="139"/>
                </a:cubicBezTo>
                <a:cubicBezTo>
                  <a:pt x="28" y="139"/>
                  <a:pt x="28" y="139"/>
                  <a:pt x="28" y="139"/>
                </a:cubicBezTo>
                <a:cubicBezTo>
                  <a:pt x="28" y="139"/>
                  <a:pt x="27" y="139"/>
                  <a:pt x="27" y="138"/>
                </a:cubicBezTo>
                <a:cubicBezTo>
                  <a:pt x="27" y="138"/>
                  <a:pt x="27" y="138"/>
                  <a:pt x="27" y="138"/>
                </a:cubicBezTo>
                <a:cubicBezTo>
                  <a:pt x="27" y="137"/>
                  <a:pt x="28" y="137"/>
                  <a:pt x="28" y="137"/>
                </a:cubicBezTo>
                <a:moveTo>
                  <a:pt x="28" y="138"/>
                </a:moveTo>
                <a:cubicBezTo>
                  <a:pt x="28" y="138"/>
                  <a:pt x="28" y="139"/>
                  <a:pt x="29" y="139"/>
                </a:cubicBezTo>
                <a:cubicBezTo>
                  <a:pt x="29" y="138"/>
                  <a:pt x="28" y="137"/>
                  <a:pt x="28" y="138"/>
                </a:cubicBezTo>
                <a:moveTo>
                  <a:pt x="17" y="125"/>
                </a:moveTo>
                <a:cubicBezTo>
                  <a:pt x="16" y="125"/>
                  <a:pt x="16" y="124"/>
                  <a:pt x="16" y="124"/>
                </a:cubicBezTo>
                <a:cubicBezTo>
                  <a:pt x="17" y="124"/>
                  <a:pt x="16" y="125"/>
                  <a:pt x="17" y="125"/>
                </a:cubicBezTo>
                <a:moveTo>
                  <a:pt x="18" y="125"/>
                </a:moveTo>
                <a:cubicBezTo>
                  <a:pt x="17" y="125"/>
                  <a:pt x="17" y="123"/>
                  <a:pt x="17" y="123"/>
                </a:cubicBezTo>
                <a:cubicBezTo>
                  <a:pt x="17" y="123"/>
                  <a:pt x="17" y="124"/>
                  <a:pt x="18" y="125"/>
                </a:cubicBezTo>
                <a:moveTo>
                  <a:pt x="32" y="149"/>
                </a:moveTo>
                <a:cubicBezTo>
                  <a:pt x="32" y="148"/>
                  <a:pt x="32" y="149"/>
                  <a:pt x="33" y="149"/>
                </a:cubicBezTo>
                <a:cubicBezTo>
                  <a:pt x="33" y="150"/>
                  <a:pt x="32" y="149"/>
                  <a:pt x="32" y="149"/>
                </a:cubicBezTo>
                <a:moveTo>
                  <a:pt x="27" y="144"/>
                </a:moveTo>
                <a:cubicBezTo>
                  <a:pt x="27" y="144"/>
                  <a:pt x="28" y="145"/>
                  <a:pt x="29" y="146"/>
                </a:cubicBezTo>
                <a:cubicBezTo>
                  <a:pt x="29" y="146"/>
                  <a:pt x="30" y="147"/>
                  <a:pt x="30" y="147"/>
                </a:cubicBezTo>
                <a:cubicBezTo>
                  <a:pt x="31" y="148"/>
                  <a:pt x="31" y="148"/>
                  <a:pt x="30" y="148"/>
                </a:cubicBezTo>
                <a:cubicBezTo>
                  <a:pt x="30" y="147"/>
                  <a:pt x="29" y="146"/>
                  <a:pt x="28" y="146"/>
                </a:cubicBezTo>
                <a:cubicBezTo>
                  <a:pt x="28" y="145"/>
                  <a:pt x="27" y="144"/>
                  <a:pt x="27" y="144"/>
                </a:cubicBezTo>
                <a:moveTo>
                  <a:pt x="91" y="144"/>
                </a:moveTo>
                <a:cubicBezTo>
                  <a:pt x="91" y="144"/>
                  <a:pt x="91" y="144"/>
                  <a:pt x="90" y="144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89" y="145"/>
                  <a:pt x="89" y="146"/>
                  <a:pt x="89" y="146"/>
                </a:cubicBezTo>
                <a:cubicBezTo>
                  <a:pt x="89" y="146"/>
                  <a:pt x="89" y="145"/>
                  <a:pt x="89" y="145"/>
                </a:cubicBezTo>
                <a:cubicBezTo>
                  <a:pt x="89" y="145"/>
                  <a:pt x="90" y="145"/>
                  <a:pt x="90" y="145"/>
                </a:cubicBezTo>
                <a:cubicBezTo>
                  <a:pt x="90" y="145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5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1" y="144"/>
                  <a:pt x="91" y="144"/>
                  <a:pt x="91" y="144"/>
                </a:cubicBezTo>
                <a:moveTo>
                  <a:pt x="93" y="140"/>
                </a:moveTo>
                <a:cubicBezTo>
                  <a:pt x="93" y="141"/>
                  <a:pt x="93" y="141"/>
                  <a:pt x="92" y="142"/>
                </a:cubicBezTo>
                <a:cubicBezTo>
                  <a:pt x="92" y="142"/>
                  <a:pt x="92" y="142"/>
                  <a:pt x="92" y="142"/>
                </a:cubicBezTo>
                <a:cubicBezTo>
                  <a:pt x="92" y="143"/>
                  <a:pt x="92" y="143"/>
                  <a:pt x="91" y="143"/>
                </a:cubicBezTo>
                <a:cubicBezTo>
                  <a:pt x="91" y="143"/>
                  <a:pt x="92" y="143"/>
                  <a:pt x="92" y="142"/>
                </a:cubicBezTo>
                <a:cubicBezTo>
                  <a:pt x="92" y="142"/>
                  <a:pt x="92" y="142"/>
                  <a:pt x="92" y="141"/>
                </a:cubicBezTo>
                <a:cubicBezTo>
                  <a:pt x="92" y="141"/>
                  <a:pt x="93" y="140"/>
                  <a:pt x="93" y="140"/>
                </a:cubicBezTo>
                <a:moveTo>
                  <a:pt x="95" y="139"/>
                </a:moveTo>
                <a:cubicBezTo>
                  <a:pt x="95" y="138"/>
                  <a:pt x="96" y="139"/>
                  <a:pt x="96" y="139"/>
                </a:cubicBezTo>
                <a:cubicBezTo>
                  <a:pt x="96" y="140"/>
                  <a:pt x="95" y="140"/>
                  <a:pt x="95" y="140"/>
                </a:cubicBezTo>
                <a:cubicBezTo>
                  <a:pt x="95" y="140"/>
                  <a:pt x="96" y="139"/>
                  <a:pt x="95" y="139"/>
                </a:cubicBezTo>
                <a:moveTo>
                  <a:pt x="14" y="91"/>
                </a:moveTo>
                <a:cubicBezTo>
                  <a:pt x="14" y="90"/>
                  <a:pt x="14" y="88"/>
                  <a:pt x="14" y="88"/>
                </a:cubicBezTo>
                <a:cubicBezTo>
                  <a:pt x="14" y="89"/>
                  <a:pt x="14" y="90"/>
                  <a:pt x="14" y="91"/>
                </a:cubicBezTo>
                <a:moveTo>
                  <a:pt x="32" y="144"/>
                </a:moveTo>
                <a:cubicBezTo>
                  <a:pt x="33" y="142"/>
                  <a:pt x="34" y="143"/>
                  <a:pt x="34" y="145"/>
                </a:cubicBezTo>
                <a:cubicBezTo>
                  <a:pt x="35" y="145"/>
                  <a:pt x="35" y="144"/>
                  <a:pt x="34" y="144"/>
                </a:cubicBezTo>
                <a:cubicBezTo>
                  <a:pt x="35" y="144"/>
                  <a:pt x="35" y="144"/>
                  <a:pt x="35" y="145"/>
                </a:cubicBezTo>
                <a:cubicBezTo>
                  <a:pt x="35" y="145"/>
                  <a:pt x="35" y="145"/>
                  <a:pt x="35" y="145"/>
                </a:cubicBezTo>
                <a:cubicBezTo>
                  <a:pt x="36" y="146"/>
                  <a:pt x="36" y="145"/>
                  <a:pt x="36" y="145"/>
                </a:cubicBezTo>
                <a:cubicBezTo>
                  <a:pt x="36" y="145"/>
                  <a:pt x="37" y="146"/>
                  <a:pt x="37" y="146"/>
                </a:cubicBezTo>
                <a:cubicBezTo>
                  <a:pt x="37" y="146"/>
                  <a:pt x="38" y="147"/>
                  <a:pt x="38" y="146"/>
                </a:cubicBezTo>
                <a:cubicBezTo>
                  <a:pt x="38" y="147"/>
                  <a:pt x="39" y="147"/>
                  <a:pt x="40" y="148"/>
                </a:cubicBezTo>
                <a:cubicBezTo>
                  <a:pt x="40" y="148"/>
                  <a:pt x="40" y="149"/>
                  <a:pt x="41" y="149"/>
                </a:cubicBezTo>
                <a:cubicBezTo>
                  <a:pt x="41" y="149"/>
                  <a:pt x="40" y="148"/>
                  <a:pt x="41" y="148"/>
                </a:cubicBezTo>
                <a:cubicBezTo>
                  <a:pt x="41" y="148"/>
                  <a:pt x="41" y="148"/>
                  <a:pt x="41" y="148"/>
                </a:cubicBezTo>
                <a:cubicBezTo>
                  <a:pt x="42" y="148"/>
                  <a:pt x="42" y="149"/>
                  <a:pt x="43" y="149"/>
                </a:cubicBezTo>
                <a:cubicBezTo>
                  <a:pt x="43" y="149"/>
                  <a:pt x="44" y="149"/>
                  <a:pt x="44" y="149"/>
                </a:cubicBezTo>
                <a:cubicBezTo>
                  <a:pt x="45" y="149"/>
                  <a:pt x="45" y="150"/>
                  <a:pt x="45" y="150"/>
                </a:cubicBezTo>
                <a:cubicBezTo>
                  <a:pt x="45" y="149"/>
                  <a:pt x="46" y="150"/>
                  <a:pt x="47" y="150"/>
                </a:cubicBezTo>
                <a:cubicBezTo>
                  <a:pt x="47" y="150"/>
                  <a:pt x="48" y="150"/>
                  <a:pt x="48" y="150"/>
                </a:cubicBezTo>
                <a:cubicBezTo>
                  <a:pt x="48" y="150"/>
                  <a:pt x="48" y="150"/>
                  <a:pt x="48" y="150"/>
                </a:cubicBezTo>
                <a:cubicBezTo>
                  <a:pt x="48" y="151"/>
                  <a:pt x="49" y="150"/>
                  <a:pt x="49" y="150"/>
                </a:cubicBezTo>
                <a:cubicBezTo>
                  <a:pt x="49" y="150"/>
                  <a:pt x="49" y="150"/>
                  <a:pt x="49" y="150"/>
                </a:cubicBezTo>
                <a:cubicBezTo>
                  <a:pt x="49" y="150"/>
                  <a:pt x="49" y="150"/>
                  <a:pt x="50" y="150"/>
                </a:cubicBezTo>
                <a:cubicBezTo>
                  <a:pt x="50" y="151"/>
                  <a:pt x="50" y="151"/>
                  <a:pt x="51" y="151"/>
                </a:cubicBezTo>
                <a:cubicBezTo>
                  <a:pt x="51" y="151"/>
                  <a:pt x="51" y="151"/>
                  <a:pt x="51" y="151"/>
                </a:cubicBezTo>
                <a:cubicBezTo>
                  <a:pt x="52" y="151"/>
                  <a:pt x="52" y="151"/>
                  <a:pt x="52" y="151"/>
                </a:cubicBezTo>
                <a:cubicBezTo>
                  <a:pt x="52" y="151"/>
                  <a:pt x="52" y="151"/>
                  <a:pt x="53" y="150"/>
                </a:cubicBezTo>
                <a:cubicBezTo>
                  <a:pt x="53" y="150"/>
                  <a:pt x="53" y="151"/>
                  <a:pt x="53" y="151"/>
                </a:cubicBezTo>
                <a:cubicBezTo>
                  <a:pt x="53" y="151"/>
                  <a:pt x="53" y="150"/>
                  <a:pt x="53" y="150"/>
                </a:cubicBezTo>
                <a:cubicBezTo>
                  <a:pt x="54" y="150"/>
                  <a:pt x="55" y="151"/>
                  <a:pt x="55" y="151"/>
                </a:cubicBezTo>
                <a:cubicBezTo>
                  <a:pt x="55" y="150"/>
                  <a:pt x="55" y="150"/>
                  <a:pt x="55" y="150"/>
                </a:cubicBezTo>
                <a:cubicBezTo>
                  <a:pt x="55" y="150"/>
                  <a:pt x="56" y="150"/>
                  <a:pt x="57" y="150"/>
                </a:cubicBezTo>
                <a:cubicBezTo>
                  <a:pt x="57" y="150"/>
                  <a:pt x="57" y="150"/>
                  <a:pt x="58" y="150"/>
                </a:cubicBezTo>
                <a:cubicBezTo>
                  <a:pt x="58" y="150"/>
                  <a:pt x="58" y="150"/>
                  <a:pt x="59" y="150"/>
                </a:cubicBezTo>
                <a:cubicBezTo>
                  <a:pt x="59" y="150"/>
                  <a:pt x="58" y="150"/>
                  <a:pt x="59" y="150"/>
                </a:cubicBezTo>
                <a:cubicBezTo>
                  <a:pt x="59" y="149"/>
                  <a:pt x="60" y="150"/>
                  <a:pt x="60" y="149"/>
                </a:cubicBezTo>
                <a:cubicBezTo>
                  <a:pt x="60" y="150"/>
                  <a:pt x="60" y="150"/>
                  <a:pt x="59" y="150"/>
                </a:cubicBezTo>
                <a:cubicBezTo>
                  <a:pt x="60" y="150"/>
                  <a:pt x="59" y="151"/>
                  <a:pt x="60" y="151"/>
                </a:cubicBezTo>
                <a:cubicBezTo>
                  <a:pt x="60" y="151"/>
                  <a:pt x="60" y="151"/>
                  <a:pt x="60" y="151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1" y="150"/>
                  <a:pt x="61" y="149"/>
                  <a:pt x="61" y="149"/>
                </a:cubicBezTo>
                <a:cubicBezTo>
                  <a:pt x="61" y="149"/>
                  <a:pt x="62" y="150"/>
                  <a:pt x="62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3" y="149"/>
                  <a:pt x="64" y="149"/>
                  <a:pt x="64" y="148"/>
                </a:cubicBezTo>
                <a:cubicBezTo>
                  <a:pt x="65" y="148"/>
                  <a:pt x="65" y="148"/>
                  <a:pt x="66" y="148"/>
                </a:cubicBezTo>
                <a:cubicBezTo>
                  <a:pt x="66" y="148"/>
                  <a:pt x="66" y="148"/>
                  <a:pt x="66" y="148"/>
                </a:cubicBezTo>
                <a:cubicBezTo>
                  <a:pt x="66" y="147"/>
                  <a:pt x="66" y="148"/>
                  <a:pt x="67" y="147"/>
                </a:cubicBezTo>
                <a:cubicBezTo>
                  <a:pt x="67" y="147"/>
                  <a:pt x="66" y="146"/>
                  <a:pt x="67" y="146"/>
                </a:cubicBezTo>
                <a:cubicBezTo>
                  <a:pt x="67" y="146"/>
                  <a:pt x="67" y="145"/>
                  <a:pt x="67" y="145"/>
                </a:cubicBezTo>
                <a:cubicBezTo>
                  <a:pt x="67" y="145"/>
                  <a:pt x="68" y="145"/>
                  <a:pt x="68" y="145"/>
                </a:cubicBezTo>
                <a:cubicBezTo>
                  <a:pt x="69" y="144"/>
                  <a:pt x="69" y="144"/>
                  <a:pt x="70" y="143"/>
                </a:cubicBezTo>
                <a:cubicBezTo>
                  <a:pt x="71" y="143"/>
                  <a:pt x="72" y="142"/>
                  <a:pt x="73" y="142"/>
                </a:cubicBezTo>
                <a:cubicBezTo>
                  <a:pt x="73" y="141"/>
                  <a:pt x="73" y="141"/>
                  <a:pt x="74" y="141"/>
                </a:cubicBezTo>
                <a:cubicBezTo>
                  <a:pt x="74" y="141"/>
                  <a:pt x="74" y="141"/>
                  <a:pt x="74" y="140"/>
                </a:cubicBezTo>
                <a:cubicBezTo>
                  <a:pt x="76" y="139"/>
                  <a:pt x="77" y="138"/>
                  <a:pt x="78" y="137"/>
                </a:cubicBezTo>
                <a:cubicBezTo>
                  <a:pt x="78" y="138"/>
                  <a:pt x="77" y="138"/>
                  <a:pt x="77" y="139"/>
                </a:cubicBezTo>
                <a:cubicBezTo>
                  <a:pt x="77" y="140"/>
                  <a:pt x="78" y="139"/>
                  <a:pt x="78" y="138"/>
                </a:cubicBezTo>
                <a:cubicBezTo>
                  <a:pt x="78" y="138"/>
                  <a:pt x="79" y="138"/>
                  <a:pt x="79" y="138"/>
                </a:cubicBezTo>
                <a:cubicBezTo>
                  <a:pt x="79" y="138"/>
                  <a:pt x="79" y="137"/>
                  <a:pt x="79" y="137"/>
                </a:cubicBezTo>
                <a:cubicBezTo>
                  <a:pt x="79" y="137"/>
                  <a:pt x="80" y="137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7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5"/>
                </a:cubicBezTo>
                <a:cubicBezTo>
                  <a:pt x="80" y="135"/>
                  <a:pt x="80" y="135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1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6"/>
                  <a:pt x="81" y="135"/>
                  <a:pt x="81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3"/>
                  <a:pt x="80" y="133"/>
                  <a:pt x="80" y="133"/>
                </a:cubicBezTo>
                <a:cubicBezTo>
                  <a:pt x="81" y="132"/>
                  <a:pt x="80" y="131"/>
                  <a:pt x="80" y="131"/>
                </a:cubicBezTo>
                <a:cubicBezTo>
                  <a:pt x="80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1" y="133"/>
                  <a:pt x="81" y="133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1" y="135"/>
                  <a:pt x="81" y="135"/>
                  <a:pt x="81" y="136"/>
                </a:cubicBezTo>
                <a:cubicBezTo>
                  <a:pt x="80" y="136"/>
                  <a:pt x="80" y="136"/>
                  <a:pt x="80" y="137"/>
                </a:cubicBezTo>
                <a:cubicBezTo>
                  <a:pt x="79" y="137"/>
                  <a:pt x="79" y="137"/>
                  <a:pt x="79" y="137"/>
                </a:cubicBezTo>
                <a:cubicBezTo>
                  <a:pt x="79" y="138"/>
                  <a:pt x="79" y="138"/>
                  <a:pt x="79" y="138"/>
                </a:cubicBezTo>
                <a:cubicBezTo>
                  <a:pt x="78" y="139"/>
                  <a:pt x="78" y="139"/>
                  <a:pt x="77" y="139"/>
                </a:cubicBezTo>
                <a:cubicBezTo>
                  <a:pt x="76" y="140"/>
                  <a:pt x="76" y="141"/>
                  <a:pt x="75" y="141"/>
                </a:cubicBezTo>
                <a:cubicBezTo>
                  <a:pt x="75" y="142"/>
                  <a:pt x="75" y="142"/>
                  <a:pt x="75" y="142"/>
                </a:cubicBezTo>
                <a:cubicBezTo>
                  <a:pt x="74" y="142"/>
                  <a:pt x="74" y="142"/>
                  <a:pt x="73" y="143"/>
                </a:cubicBezTo>
                <a:cubicBezTo>
                  <a:pt x="72" y="143"/>
                  <a:pt x="71" y="143"/>
                  <a:pt x="70" y="144"/>
                </a:cubicBezTo>
                <a:cubicBezTo>
                  <a:pt x="69" y="144"/>
                  <a:pt x="70" y="143"/>
                  <a:pt x="69" y="142"/>
                </a:cubicBezTo>
                <a:cubicBezTo>
                  <a:pt x="69" y="142"/>
                  <a:pt x="69" y="142"/>
                  <a:pt x="68" y="142"/>
                </a:cubicBezTo>
                <a:cubicBezTo>
                  <a:pt x="68" y="143"/>
                  <a:pt x="68" y="143"/>
                  <a:pt x="68" y="143"/>
                </a:cubicBezTo>
                <a:cubicBezTo>
                  <a:pt x="67" y="143"/>
                  <a:pt x="68" y="143"/>
                  <a:pt x="68" y="144"/>
                </a:cubicBezTo>
                <a:cubicBezTo>
                  <a:pt x="67" y="145"/>
                  <a:pt x="67" y="144"/>
                  <a:pt x="66" y="144"/>
                </a:cubicBezTo>
                <a:cubicBezTo>
                  <a:pt x="65" y="144"/>
                  <a:pt x="65" y="145"/>
                  <a:pt x="64" y="145"/>
                </a:cubicBezTo>
                <a:cubicBezTo>
                  <a:pt x="64" y="145"/>
                  <a:pt x="64" y="145"/>
                  <a:pt x="64" y="144"/>
                </a:cubicBezTo>
                <a:cubicBezTo>
                  <a:pt x="63" y="145"/>
                  <a:pt x="63" y="145"/>
                  <a:pt x="62" y="145"/>
                </a:cubicBezTo>
                <a:cubicBezTo>
                  <a:pt x="62" y="145"/>
                  <a:pt x="62" y="145"/>
                  <a:pt x="62" y="145"/>
                </a:cubicBezTo>
                <a:cubicBezTo>
                  <a:pt x="61" y="145"/>
                  <a:pt x="60" y="146"/>
                  <a:pt x="59" y="145"/>
                </a:cubicBezTo>
                <a:cubicBezTo>
                  <a:pt x="59" y="145"/>
                  <a:pt x="59" y="146"/>
                  <a:pt x="59" y="145"/>
                </a:cubicBezTo>
                <a:cubicBezTo>
                  <a:pt x="59" y="146"/>
                  <a:pt x="57" y="146"/>
                  <a:pt x="56" y="146"/>
                </a:cubicBezTo>
                <a:cubicBezTo>
                  <a:pt x="55" y="146"/>
                  <a:pt x="56" y="147"/>
                  <a:pt x="55" y="146"/>
                </a:cubicBezTo>
                <a:cubicBezTo>
                  <a:pt x="54" y="147"/>
                  <a:pt x="53" y="147"/>
                  <a:pt x="53" y="147"/>
                </a:cubicBezTo>
                <a:cubicBezTo>
                  <a:pt x="52" y="147"/>
                  <a:pt x="53" y="147"/>
                  <a:pt x="52" y="146"/>
                </a:cubicBezTo>
                <a:cubicBezTo>
                  <a:pt x="52" y="146"/>
                  <a:pt x="51" y="147"/>
                  <a:pt x="51" y="147"/>
                </a:cubicBezTo>
                <a:cubicBezTo>
                  <a:pt x="51" y="147"/>
                  <a:pt x="52" y="147"/>
                  <a:pt x="51" y="148"/>
                </a:cubicBezTo>
                <a:cubicBezTo>
                  <a:pt x="50" y="148"/>
                  <a:pt x="51" y="148"/>
                  <a:pt x="51" y="147"/>
                </a:cubicBezTo>
                <a:cubicBezTo>
                  <a:pt x="50" y="147"/>
                  <a:pt x="50" y="148"/>
                  <a:pt x="49" y="147"/>
                </a:cubicBezTo>
                <a:cubicBezTo>
                  <a:pt x="48" y="147"/>
                  <a:pt x="48" y="146"/>
                  <a:pt x="47" y="147"/>
                </a:cubicBezTo>
                <a:cubicBezTo>
                  <a:pt x="47" y="147"/>
                  <a:pt x="48" y="147"/>
                  <a:pt x="48" y="147"/>
                </a:cubicBezTo>
                <a:cubicBezTo>
                  <a:pt x="48" y="147"/>
                  <a:pt x="48" y="148"/>
                  <a:pt x="48" y="148"/>
                </a:cubicBezTo>
                <a:cubicBezTo>
                  <a:pt x="48" y="148"/>
                  <a:pt x="47" y="148"/>
                  <a:pt x="46" y="148"/>
                </a:cubicBezTo>
                <a:cubicBezTo>
                  <a:pt x="46" y="147"/>
                  <a:pt x="46" y="148"/>
                  <a:pt x="47" y="148"/>
                </a:cubicBezTo>
                <a:cubicBezTo>
                  <a:pt x="47" y="148"/>
                  <a:pt x="47" y="148"/>
                  <a:pt x="47" y="147"/>
                </a:cubicBezTo>
                <a:cubicBezTo>
                  <a:pt x="47" y="147"/>
                  <a:pt x="46" y="147"/>
                  <a:pt x="45" y="147"/>
                </a:cubicBezTo>
                <a:cubicBezTo>
                  <a:pt x="44" y="147"/>
                  <a:pt x="43" y="147"/>
                  <a:pt x="43" y="147"/>
                </a:cubicBezTo>
                <a:cubicBezTo>
                  <a:pt x="42" y="147"/>
                  <a:pt x="42" y="146"/>
                  <a:pt x="41" y="146"/>
                </a:cubicBezTo>
                <a:cubicBezTo>
                  <a:pt x="40" y="146"/>
                  <a:pt x="40" y="145"/>
                  <a:pt x="40" y="145"/>
                </a:cubicBezTo>
                <a:cubicBezTo>
                  <a:pt x="39" y="144"/>
                  <a:pt x="39" y="145"/>
                  <a:pt x="38" y="144"/>
                </a:cubicBezTo>
                <a:cubicBezTo>
                  <a:pt x="38" y="144"/>
                  <a:pt x="39" y="144"/>
                  <a:pt x="39" y="144"/>
                </a:cubicBezTo>
                <a:cubicBezTo>
                  <a:pt x="39" y="144"/>
                  <a:pt x="38" y="143"/>
                  <a:pt x="39" y="143"/>
                </a:cubicBezTo>
                <a:cubicBezTo>
                  <a:pt x="39" y="142"/>
                  <a:pt x="39" y="142"/>
                  <a:pt x="38" y="142"/>
                </a:cubicBezTo>
                <a:cubicBezTo>
                  <a:pt x="38" y="142"/>
                  <a:pt x="38" y="141"/>
                  <a:pt x="37" y="141"/>
                </a:cubicBezTo>
                <a:cubicBezTo>
                  <a:pt x="37" y="142"/>
                  <a:pt x="38" y="142"/>
                  <a:pt x="38" y="143"/>
                </a:cubicBezTo>
                <a:cubicBezTo>
                  <a:pt x="38" y="143"/>
                  <a:pt x="38" y="144"/>
                  <a:pt x="37" y="143"/>
                </a:cubicBezTo>
                <a:cubicBezTo>
                  <a:pt x="36" y="142"/>
                  <a:pt x="37" y="143"/>
                  <a:pt x="37" y="142"/>
                </a:cubicBezTo>
                <a:cubicBezTo>
                  <a:pt x="36" y="142"/>
                  <a:pt x="36" y="142"/>
                  <a:pt x="36" y="141"/>
                </a:cubicBezTo>
                <a:cubicBezTo>
                  <a:pt x="35" y="141"/>
                  <a:pt x="36" y="142"/>
                  <a:pt x="35" y="142"/>
                </a:cubicBezTo>
                <a:cubicBezTo>
                  <a:pt x="35" y="142"/>
                  <a:pt x="35" y="141"/>
                  <a:pt x="34" y="141"/>
                </a:cubicBezTo>
                <a:cubicBezTo>
                  <a:pt x="34" y="140"/>
                  <a:pt x="33" y="140"/>
                  <a:pt x="33" y="140"/>
                </a:cubicBezTo>
                <a:cubicBezTo>
                  <a:pt x="33" y="139"/>
                  <a:pt x="34" y="139"/>
                  <a:pt x="33" y="139"/>
                </a:cubicBezTo>
                <a:cubicBezTo>
                  <a:pt x="33" y="138"/>
                  <a:pt x="33" y="138"/>
                  <a:pt x="32" y="138"/>
                </a:cubicBezTo>
                <a:cubicBezTo>
                  <a:pt x="32" y="138"/>
                  <a:pt x="33" y="139"/>
                  <a:pt x="33" y="139"/>
                </a:cubicBezTo>
                <a:cubicBezTo>
                  <a:pt x="33" y="140"/>
                  <a:pt x="32" y="139"/>
                  <a:pt x="31" y="138"/>
                </a:cubicBezTo>
                <a:cubicBezTo>
                  <a:pt x="31" y="139"/>
                  <a:pt x="32" y="139"/>
                  <a:pt x="33" y="140"/>
                </a:cubicBezTo>
                <a:cubicBezTo>
                  <a:pt x="32" y="140"/>
                  <a:pt x="32" y="140"/>
                  <a:pt x="31" y="139"/>
                </a:cubicBezTo>
                <a:cubicBezTo>
                  <a:pt x="31" y="139"/>
                  <a:pt x="31" y="138"/>
                  <a:pt x="30" y="137"/>
                </a:cubicBezTo>
                <a:cubicBezTo>
                  <a:pt x="30" y="137"/>
                  <a:pt x="31" y="138"/>
                  <a:pt x="31" y="138"/>
                </a:cubicBezTo>
                <a:cubicBezTo>
                  <a:pt x="29" y="136"/>
                  <a:pt x="30" y="136"/>
                  <a:pt x="30" y="135"/>
                </a:cubicBezTo>
                <a:cubicBezTo>
                  <a:pt x="30" y="135"/>
                  <a:pt x="30" y="135"/>
                  <a:pt x="29" y="135"/>
                </a:cubicBezTo>
                <a:cubicBezTo>
                  <a:pt x="29" y="135"/>
                  <a:pt x="29" y="136"/>
                  <a:pt x="29" y="137"/>
                </a:cubicBezTo>
                <a:cubicBezTo>
                  <a:pt x="29" y="136"/>
                  <a:pt x="29" y="136"/>
                  <a:pt x="29" y="135"/>
                </a:cubicBezTo>
                <a:cubicBezTo>
                  <a:pt x="29" y="134"/>
                  <a:pt x="28" y="134"/>
                  <a:pt x="28" y="134"/>
                </a:cubicBezTo>
                <a:cubicBezTo>
                  <a:pt x="28" y="134"/>
                  <a:pt x="28" y="134"/>
                  <a:pt x="28" y="134"/>
                </a:cubicBezTo>
                <a:cubicBezTo>
                  <a:pt x="27" y="133"/>
                  <a:pt x="27" y="133"/>
                  <a:pt x="27" y="132"/>
                </a:cubicBezTo>
                <a:cubicBezTo>
                  <a:pt x="27" y="132"/>
                  <a:pt x="26" y="131"/>
                  <a:pt x="27" y="131"/>
                </a:cubicBezTo>
                <a:cubicBezTo>
                  <a:pt x="26" y="130"/>
                  <a:pt x="26" y="131"/>
                  <a:pt x="26" y="131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6" y="132"/>
                  <a:pt x="25" y="130"/>
                  <a:pt x="26" y="130"/>
                </a:cubicBezTo>
                <a:cubicBezTo>
                  <a:pt x="25" y="129"/>
                  <a:pt x="25" y="129"/>
                  <a:pt x="25" y="128"/>
                </a:cubicBezTo>
                <a:cubicBezTo>
                  <a:pt x="25" y="128"/>
                  <a:pt x="25" y="129"/>
                  <a:pt x="25" y="129"/>
                </a:cubicBezTo>
                <a:cubicBezTo>
                  <a:pt x="25" y="130"/>
                  <a:pt x="25" y="130"/>
                  <a:pt x="25" y="130"/>
                </a:cubicBezTo>
                <a:cubicBezTo>
                  <a:pt x="24" y="129"/>
                  <a:pt x="25" y="129"/>
                  <a:pt x="24" y="129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9"/>
                  <a:pt x="23" y="129"/>
                </a:cubicBezTo>
                <a:cubicBezTo>
                  <a:pt x="24" y="129"/>
                  <a:pt x="24" y="129"/>
                  <a:pt x="24" y="130"/>
                </a:cubicBezTo>
                <a:cubicBezTo>
                  <a:pt x="24" y="130"/>
                  <a:pt x="23" y="128"/>
                  <a:pt x="23" y="128"/>
                </a:cubicBezTo>
                <a:cubicBezTo>
                  <a:pt x="23" y="128"/>
                  <a:pt x="24" y="128"/>
                  <a:pt x="24" y="128"/>
                </a:cubicBezTo>
                <a:cubicBezTo>
                  <a:pt x="23" y="127"/>
                  <a:pt x="22" y="125"/>
                  <a:pt x="23" y="124"/>
                </a:cubicBezTo>
                <a:cubicBezTo>
                  <a:pt x="22" y="124"/>
                  <a:pt x="22" y="125"/>
                  <a:pt x="22" y="125"/>
                </a:cubicBezTo>
                <a:cubicBezTo>
                  <a:pt x="21" y="124"/>
                  <a:pt x="22" y="122"/>
                  <a:pt x="21" y="121"/>
                </a:cubicBezTo>
                <a:cubicBezTo>
                  <a:pt x="20" y="120"/>
                  <a:pt x="21" y="120"/>
                  <a:pt x="21" y="120"/>
                </a:cubicBezTo>
                <a:cubicBezTo>
                  <a:pt x="21" y="119"/>
                  <a:pt x="20" y="119"/>
                  <a:pt x="20" y="119"/>
                </a:cubicBezTo>
                <a:cubicBezTo>
                  <a:pt x="20" y="117"/>
                  <a:pt x="19" y="117"/>
                  <a:pt x="20" y="116"/>
                </a:cubicBezTo>
                <a:cubicBezTo>
                  <a:pt x="20" y="115"/>
                  <a:pt x="19" y="116"/>
                  <a:pt x="19" y="115"/>
                </a:cubicBezTo>
                <a:cubicBezTo>
                  <a:pt x="19" y="115"/>
                  <a:pt x="18" y="115"/>
                  <a:pt x="18" y="114"/>
                </a:cubicBezTo>
                <a:cubicBezTo>
                  <a:pt x="18" y="115"/>
                  <a:pt x="18" y="115"/>
                  <a:pt x="18" y="114"/>
                </a:cubicBezTo>
                <a:cubicBezTo>
                  <a:pt x="18" y="114"/>
                  <a:pt x="19" y="115"/>
                  <a:pt x="19" y="114"/>
                </a:cubicBezTo>
                <a:cubicBezTo>
                  <a:pt x="19" y="113"/>
                  <a:pt x="19" y="114"/>
                  <a:pt x="18" y="114"/>
                </a:cubicBezTo>
                <a:cubicBezTo>
                  <a:pt x="18" y="113"/>
                  <a:pt x="18" y="112"/>
                  <a:pt x="17" y="112"/>
                </a:cubicBezTo>
                <a:cubicBezTo>
                  <a:pt x="17" y="111"/>
                  <a:pt x="18" y="110"/>
                  <a:pt x="17" y="109"/>
                </a:cubicBezTo>
                <a:cubicBezTo>
                  <a:pt x="17" y="108"/>
                  <a:pt x="17" y="109"/>
                  <a:pt x="17" y="108"/>
                </a:cubicBezTo>
                <a:cubicBezTo>
                  <a:pt x="17" y="107"/>
                  <a:pt x="17" y="108"/>
                  <a:pt x="17" y="108"/>
                </a:cubicBezTo>
                <a:cubicBezTo>
                  <a:pt x="17" y="107"/>
                  <a:pt x="17" y="107"/>
                  <a:pt x="18" y="107"/>
                </a:cubicBezTo>
                <a:cubicBezTo>
                  <a:pt x="17" y="106"/>
                  <a:pt x="17" y="106"/>
                  <a:pt x="16" y="106"/>
                </a:cubicBezTo>
                <a:cubicBezTo>
                  <a:pt x="16" y="106"/>
                  <a:pt x="16" y="105"/>
                  <a:pt x="16" y="105"/>
                </a:cubicBezTo>
                <a:cubicBezTo>
                  <a:pt x="16" y="104"/>
                  <a:pt x="16" y="104"/>
                  <a:pt x="16" y="103"/>
                </a:cubicBezTo>
                <a:cubicBezTo>
                  <a:pt x="16" y="103"/>
                  <a:pt x="17" y="103"/>
                  <a:pt x="17" y="103"/>
                </a:cubicBezTo>
                <a:cubicBezTo>
                  <a:pt x="17" y="103"/>
                  <a:pt x="17" y="102"/>
                  <a:pt x="17" y="101"/>
                </a:cubicBezTo>
                <a:cubicBezTo>
                  <a:pt x="17" y="101"/>
                  <a:pt x="18" y="101"/>
                  <a:pt x="18" y="101"/>
                </a:cubicBezTo>
                <a:cubicBezTo>
                  <a:pt x="18" y="101"/>
                  <a:pt x="18" y="101"/>
                  <a:pt x="18" y="100"/>
                </a:cubicBezTo>
                <a:cubicBezTo>
                  <a:pt x="18" y="100"/>
                  <a:pt x="17" y="100"/>
                  <a:pt x="17" y="100"/>
                </a:cubicBezTo>
                <a:cubicBezTo>
                  <a:pt x="17" y="99"/>
                  <a:pt x="16" y="100"/>
                  <a:pt x="16" y="99"/>
                </a:cubicBezTo>
                <a:cubicBezTo>
                  <a:pt x="16" y="98"/>
                  <a:pt x="16" y="98"/>
                  <a:pt x="16" y="98"/>
                </a:cubicBezTo>
                <a:cubicBezTo>
                  <a:pt x="16" y="97"/>
                  <a:pt x="16" y="95"/>
                  <a:pt x="16" y="94"/>
                </a:cubicBezTo>
                <a:cubicBezTo>
                  <a:pt x="16" y="93"/>
                  <a:pt x="16" y="93"/>
                  <a:pt x="16" y="93"/>
                </a:cubicBezTo>
                <a:cubicBezTo>
                  <a:pt x="16" y="92"/>
                  <a:pt x="16" y="92"/>
                  <a:pt x="16" y="91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91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5" y="89"/>
                  <a:pt x="16" y="90"/>
                  <a:pt x="15" y="89"/>
                </a:cubicBezTo>
                <a:cubicBezTo>
                  <a:pt x="15" y="88"/>
                  <a:pt x="16" y="89"/>
                  <a:pt x="16" y="87"/>
                </a:cubicBezTo>
                <a:cubicBezTo>
                  <a:pt x="16" y="87"/>
                  <a:pt x="16" y="88"/>
                  <a:pt x="16" y="88"/>
                </a:cubicBezTo>
                <a:cubicBezTo>
                  <a:pt x="17" y="87"/>
                  <a:pt x="16" y="86"/>
                  <a:pt x="16" y="86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4"/>
                  <a:pt x="16" y="83"/>
                  <a:pt x="16" y="82"/>
                </a:cubicBezTo>
                <a:cubicBezTo>
                  <a:pt x="16" y="82"/>
                  <a:pt x="16" y="82"/>
                  <a:pt x="16" y="83"/>
                </a:cubicBezTo>
                <a:cubicBezTo>
                  <a:pt x="17" y="82"/>
                  <a:pt x="16" y="80"/>
                  <a:pt x="16" y="81"/>
                </a:cubicBezTo>
                <a:cubicBezTo>
                  <a:pt x="16" y="81"/>
                  <a:pt x="16" y="80"/>
                  <a:pt x="16" y="80"/>
                </a:cubicBezTo>
                <a:cubicBezTo>
                  <a:pt x="17" y="80"/>
                  <a:pt x="17" y="79"/>
                  <a:pt x="17" y="79"/>
                </a:cubicBezTo>
                <a:cubicBezTo>
                  <a:pt x="17" y="79"/>
                  <a:pt x="17" y="79"/>
                  <a:pt x="17" y="79"/>
                </a:cubicBezTo>
                <a:cubicBezTo>
                  <a:pt x="16" y="79"/>
                  <a:pt x="18" y="77"/>
                  <a:pt x="17" y="77"/>
                </a:cubicBezTo>
                <a:cubicBezTo>
                  <a:pt x="17" y="76"/>
                  <a:pt x="18" y="76"/>
                  <a:pt x="18" y="75"/>
                </a:cubicBezTo>
                <a:cubicBezTo>
                  <a:pt x="17" y="75"/>
                  <a:pt x="17" y="75"/>
                  <a:pt x="17" y="76"/>
                </a:cubicBezTo>
                <a:cubicBezTo>
                  <a:pt x="17" y="75"/>
                  <a:pt x="18" y="74"/>
                  <a:pt x="18" y="74"/>
                </a:cubicBezTo>
                <a:cubicBezTo>
                  <a:pt x="18" y="74"/>
                  <a:pt x="17" y="74"/>
                  <a:pt x="17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9" y="72"/>
                  <a:pt x="18" y="71"/>
                  <a:pt x="18" y="70"/>
                </a:cubicBezTo>
                <a:cubicBezTo>
                  <a:pt x="18" y="70"/>
                  <a:pt x="19" y="70"/>
                  <a:pt x="19" y="70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7"/>
                  <a:pt x="20" y="66"/>
                </a:cubicBezTo>
                <a:cubicBezTo>
                  <a:pt x="20" y="66"/>
                  <a:pt x="20" y="65"/>
                  <a:pt x="20" y="65"/>
                </a:cubicBezTo>
                <a:cubicBezTo>
                  <a:pt x="20" y="64"/>
                  <a:pt x="20" y="63"/>
                  <a:pt x="21" y="63"/>
                </a:cubicBezTo>
                <a:cubicBezTo>
                  <a:pt x="21" y="63"/>
                  <a:pt x="21" y="62"/>
                  <a:pt x="21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2"/>
                  <a:pt x="23" y="60"/>
                  <a:pt x="22" y="60"/>
                </a:cubicBezTo>
                <a:cubicBezTo>
                  <a:pt x="22" y="59"/>
                  <a:pt x="22" y="58"/>
                  <a:pt x="23" y="57"/>
                </a:cubicBezTo>
                <a:cubicBezTo>
                  <a:pt x="23" y="56"/>
                  <a:pt x="23" y="56"/>
                  <a:pt x="23" y="56"/>
                </a:cubicBezTo>
                <a:cubicBezTo>
                  <a:pt x="23" y="55"/>
                  <a:pt x="24" y="55"/>
                  <a:pt x="24" y="55"/>
                </a:cubicBezTo>
                <a:cubicBezTo>
                  <a:pt x="24" y="54"/>
                  <a:pt x="24" y="54"/>
                  <a:pt x="25" y="54"/>
                </a:cubicBezTo>
                <a:cubicBezTo>
                  <a:pt x="24" y="54"/>
                  <a:pt x="24" y="53"/>
                  <a:pt x="24" y="53"/>
                </a:cubicBezTo>
                <a:cubicBezTo>
                  <a:pt x="26" y="49"/>
                  <a:pt x="28" y="46"/>
                  <a:pt x="30" y="43"/>
                </a:cubicBezTo>
                <a:cubicBezTo>
                  <a:pt x="30" y="43"/>
                  <a:pt x="30" y="43"/>
                  <a:pt x="31" y="43"/>
                </a:cubicBezTo>
                <a:cubicBezTo>
                  <a:pt x="31" y="40"/>
                  <a:pt x="33" y="38"/>
                  <a:pt x="35" y="36"/>
                </a:cubicBezTo>
                <a:cubicBezTo>
                  <a:pt x="35" y="35"/>
                  <a:pt x="34" y="35"/>
                  <a:pt x="35" y="35"/>
                </a:cubicBezTo>
                <a:cubicBezTo>
                  <a:pt x="35" y="35"/>
                  <a:pt x="36" y="35"/>
                  <a:pt x="36" y="35"/>
                </a:cubicBezTo>
                <a:cubicBezTo>
                  <a:pt x="36" y="34"/>
                  <a:pt x="36" y="35"/>
                  <a:pt x="35" y="34"/>
                </a:cubicBezTo>
                <a:cubicBezTo>
                  <a:pt x="36" y="34"/>
                  <a:pt x="36" y="33"/>
                  <a:pt x="37" y="34"/>
                </a:cubicBezTo>
                <a:cubicBezTo>
                  <a:pt x="37" y="33"/>
                  <a:pt x="37" y="33"/>
                  <a:pt x="36" y="33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2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0"/>
                  <a:pt x="40" y="30"/>
                  <a:pt x="41" y="29"/>
                </a:cubicBezTo>
                <a:cubicBezTo>
                  <a:pt x="41" y="30"/>
                  <a:pt x="41" y="30"/>
                  <a:pt x="41" y="31"/>
                </a:cubicBezTo>
                <a:cubicBezTo>
                  <a:pt x="42" y="31"/>
                  <a:pt x="42" y="31"/>
                  <a:pt x="41" y="30"/>
                </a:cubicBezTo>
                <a:cubicBezTo>
                  <a:pt x="42" y="30"/>
                  <a:pt x="43" y="30"/>
                  <a:pt x="43" y="31"/>
                </a:cubicBezTo>
                <a:cubicBezTo>
                  <a:pt x="44" y="30"/>
                  <a:pt x="44" y="30"/>
                  <a:pt x="45" y="29"/>
                </a:cubicBezTo>
                <a:cubicBezTo>
                  <a:pt x="46" y="29"/>
                  <a:pt x="46" y="29"/>
                  <a:pt x="46" y="28"/>
                </a:cubicBezTo>
                <a:cubicBezTo>
                  <a:pt x="47" y="28"/>
                  <a:pt x="47" y="28"/>
                  <a:pt x="48" y="28"/>
                </a:cubicBezTo>
                <a:cubicBezTo>
                  <a:pt x="48" y="28"/>
                  <a:pt x="48" y="27"/>
                  <a:pt x="48" y="27"/>
                </a:cubicBezTo>
                <a:cubicBezTo>
                  <a:pt x="49" y="27"/>
                  <a:pt x="50" y="27"/>
                  <a:pt x="51" y="26"/>
                </a:cubicBezTo>
                <a:cubicBezTo>
                  <a:pt x="51" y="27"/>
                  <a:pt x="51" y="27"/>
                  <a:pt x="53" y="26"/>
                </a:cubicBezTo>
                <a:cubicBezTo>
                  <a:pt x="53" y="25"/>
                  <a:pt x="50" y="27"/>
                  <a:pt x="52" y="26"/>
                </a:cubicBezTo>
                <a:cubicBezTo>
                  <a:pt x="52" y="26"/>
                  <a:pt x="53" y="26"/>
                  <a:pt x="53" y="25"/>
                </a:cubicBezTo>
                <a:cubicBezTo>
                  <a:pt x="54" y="25"/>
                  <a:pt x="54" y="25"/>
                  <a:pt x="55" y="25"/>
                </a:cubicBezTo>
                <a:cubicBezTo>
                  <a:pt x="55" y="25"/>
                  <a:pt x="55" y="25"/>
                  <a:pt x="56" y="25"/>
                </a:cubicBezTo>
                <a:cubicBezTo>
                  <a:pt x="57" y="24"/>
                  <a:pt x="57" y="24"/>
                  <a:pt x="57" y="24"/>
                </a:cubicBezTo>
                <a:cubicBezTo>
                  <a:pt x="57" y="24"/>
                  <a:pt x="58" y="24"/>
                  <a:pt x="58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4"/>
                  <a:pt x="64" y="24"/>
                  <a:pt x="65" y="25"/>
                </a:cubicBezTo>
                <a:cubicBezTo>
                  <a:pt x="65" y="25"/>
                  <a:pt x="65" y="24"/>
                  <a:pt x="65" y="24"/>
                </a:cubicBezTo>
                <a:cubicBezTo>
                  <a:pt x="66" y="24"/>
                  <a:pt x="66" y="24"/>
                  <a:pt x="67" y="25"/>
                </a:cubicBezTo>
                <a:cubicBezTo>
                  <a:pt x="67" y="25"/>
                  <a:pt x="68" y="25"/>
                  <a:pt x="69" y="25"/>
                </a:cubicBezTo>
                <a:cubicBezTo>
                  <a:pt x="69" y="25"/>
                  <a:pt x="70" y="25"/>
                  <a:pt x="71" y="26"/>
                </a:cubicBezTo>
                <a:cubicBezTo>
                  <a:pt x="71" y="26"/>
                  <a:pt x="72" y="26"/>
                  <a:pt x="72" y="26"/>
                </a:cubicBezTo>
                <a:cubicBezTo>
                  <a:pt x="73" y="26"/>
                  <a:pt x="73" y="26"/>
                  <a:pt x="73" y="26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7"/>
                  <a:pt x="75" y="27"/>
                  <a:pt x="75" y="27"/>
                </a:cubicBezTo>
                <a:cubicBezTo>
                  <a:pt x="75" y="27"/>
                  <a:pt x="75" y="28"/>
                  <a:pt x="75" y="28"/>
                </a:cubicBezTo>
                <a:cubicBezTo>
                  <a:pt x="75" y="28"/>
                  <a:pt x="76" y="28"/>
                  <a:pt x="76" y="28"/>
                </a:cubicBezTo>
                <a:cubicBezTo>
                  <a:pt x="76" y="28"/>
                  <a:pt x="76" y="28"/>
                  <a:pt x="77" y="28"/>
                </a:cubicBezTo>
                <a:cubicBezTo>
                  <a:pt x="77" y="29"/>
                  <a:pt x="77" y="29"/>
                  <a:pt x="78" y="29"/>
                </a:cubicBezTo>
                <a:cubicBezTo>
                  <a:pt x="78" y="29"/>
                  <a:pt x="78" y="29"/>
                  <a:pt x="77" y="28"/>
                </a:cubicBezTo>
                <a:cubicBezTo>
                  <a:pt x="77" y="28"/>
                  <a:pt x="77" y="28"/>
                  <a:pt x="78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7" y="28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30"/>
                </a:cubicBezTo>
                <a:cubicBezTo>
                  <a:pt x="78" y="29"/>
                  <a:pt x="78" y="29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9" y="30"/>
                  <a:pt x="78" y="30"/>
                </a:cubicBezTo>
                <a:cubicBezTo>
                  <a:pt x="78" y="30"/>
                  <a:pt x="78" y="30"/>
                  <a:pt x="78" y="31"/>
                </a:cubicBezTo>
                <a:cubicBezTo>
                  <a:pt x="78" y="31"/>
                  <a:pt x="79" y="30"/>
                  <a:pt x="78" y="31"/>
                </a:cubicBezTo>
                <a:cubicBezTo>
                  <a:pt x="77" y="31"/>
                  <a:pt x="78" y="30"/>
                  <a:pt x="78" y="31"/>
                </a:cubicBezTo>
                <a:cubicBezTo>
                  <a:pt x="78" y="31"/>
                  <a:pt x="78" y="31"/>
                  <a:pt x="78" y="31"/>
                </a:cubicBezTo>
                <a:cubicBezTo>
                  <a:pt x="78" y="31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6" y="31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7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79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1"/>
                  <a:pt x="78" y="31"/>
                </a:cubicBezTo>
                <a:cubicBezTo>
                  <a:pt x="78" y="31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5" y="33"/>
                </a:cubicBezTo>
                <a:cubicBezTo>
                  <a:pt x="76" y="33"/>
                  <a:pt x="76" y="33"/>
                  <a:pt x="76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6" y="32"/>
                  <a:pt x="76" y="32"/>
                </a:cubicBezTo>
                <a:cubicBezTo>
                  <a:pt x="77" y="31"/>
                  <a:pt x="78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cubicBezTo>
                  <a:pt x="77" y="30"/>
                  <a:pt x="77" y="29"/>
                  <a:pt x="76" y="29"/>
                </a:cubicBezTo>
                <a:cubicBezTo>
                  <a:pt x="76" y="29"/>
                  <a:pt x="76" y="30"/>
                  <a:pt x="76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5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1"/>
                  <a:pt x="76" y="31"/>
                  <a:pt x="76" y="31"/>
                </a:cubicBezTo>
                <a:cubicBezTo>
                  <a:pt x="76" y="32"/>
                  <a:pt x="77" y="31"/>
                  <a:pt x="77" y="32"/>
                </a:cubicBezTo>
                <a:cubicBezTo>
                  <a:pt x="78" y="31"/>
                  <a:pt x="78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0"/>
                  <a:pt x="79" y="30"/>
                  <a:pt x="79" y="30"/>
                </a:cubicBezTo>
                <a:cubicBezTo>
                  <a:pt x="79" y="30"/>
                  <a:pt x="79" y="30"/>
                  <a:pt x="79" y="30"/>
                </a:cubicBezTo>
                <a:cubicBezTo>
                  <a:pt x="79" y="30"/>
                  <a:pt x="80" y="29"/>
                  <a:pt x="79" y="29"/>
                </a:cubicBezTo>
                <a:cubicBezTo>
                  <a:pt x="80" y="28"/>
                  <a:pt x="80" y="28"/>
                  <a:pt x="80" y="28"/>
                </a:cubicBezTo>
                <a:cubicBezTo>
                  <a:pt x="81" y="27"/>
                  <a:pt x="80" y="27"/>
                  <a:pt x="81" y="26"/>
                </a:cubicBezTo>
                <a:cubicBezTo>
                  <a:pt x="81" y="26"/>
                  <a:pt x="81" y="26"/>
                  <a:pt x="81" y="26"/>
                </a:cubicBezTo>
                <a:cubicBezTo>
                  <a:pt x="81" y="26"/>
                  <a:pt x="81" y="26"/>
                  <a:pt x="81" y="25"/>
                </a:cubicBezTo>
                <a:cubicBezTo>
                  <a:pt x="81" y="25"/>
                  <a:pt x="81" y="25"/>
                  <a:pt x="82" y="25"/>
                </a:cubicBezTo>
                <a:cubicBezTo>
                  <a:pt x="82" y="25"/>
                  <a:pt x="82" y="25"/>
                  <a:pt x="82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2" y="24"/>
                  <a:pt x="83" y="24"/>
                  <a:pt x="83" y="24"/>
                </a:cubicBezTo>
                <a:cubicBezTo>
                  <a:pt x="83" y="24"/>
                  <a:pt x="83" y="23"/>
                  <a:pt x="83" y="24"/>
                </a:cubicBezTo>
                <a:cubicBezTo>
                  <a:pt x="84" y="24"/>
                  <a:pt x="83" y="24"/>
                  <a:pt x="84" y="24"/>
                </a:cubicBezTo>
                <a:cubicBezTo>
                  <a:pt x="84" y="24"/>
                  <a:pt x="84" y="24"/>
                  <a:pt x="85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5" y="23"/>
                  <a:pt x="85" y="23"/>
                </a:cubicBezTo>
                <a:cubicBezTo>
                  <a:pt x="84" y="23"/>
                  <a:pt x="85" y="23"/>
                  <a:pt x="85" y="23"/>
                </a:cubicBezTo>
                <a:cubicBezTo>
                  <a:pt x="83" y="23"/>
                  <a:pt x="82" y="21"/>
                  <a:pt x="81" y="22"/>
                </a:cubicBezTo>
                <a:cubicBezTo>
                  <a:pt x="79" y="21"/>
                  <a:pt x="79" y="21"/>
                  <a:pt x="79" y="21"/>
                </a:cubicBezTo>
                <a:cubicBezTo>
                  <a:pt x="80" y="20"/>
                  <a:pt x="80" y="20"/>
                  <a:pt x="81" y="19"/>
                </a:cubicBezTo>
                <a:cubicBezTo>
                  <a:pt x="80" y="19"/>
                  <a:pt x="80" y="18"/>
                  <a:pt x="81" y="18"/>
                </a:cubicBezTo>
                <a:cubicBezTo>
                  <a:pt x="81" y="18"/>
                  <a:pt x="81" y="18"/>
                  <a:pt x="81" y="17"/>
                </a:cubicBezTo>
                <a:cubicBezTo>
                  <a:pt x="80" y="17"/>
                  <a:pt x="80" y="17"/>
                  <a:pt x="80" y="17"/>
                </a:cubicBezTo>
                <a:cubicBezTo>
                  <a:pt x="80" y="16"/>
                  <a:pt x="81" y="16"/>
                  <a:pt x="81" y="16"/>
                </a:cubicBezTo>
                <a:cubicBezTo>
                  <a:pt x="79" y="15"/>
                  <a:pt x="79" y="15"/>
                  <a:pt x="78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4"/>
                  <a:pt x="78" y="15"/>
                  <a:pt x="78" y="15"/>
                </a:cubicBezTo>
                <a:cubicBezTo>
                  <a:pt x="78" y="15"/>
                  <a:pt x="78" y="15"/>
                  <a:pt x="79" y="15"/>
                </a:cubicBezTo>
                <a:cubicBezTo>
                  <a:pt x="79" y="16"/>
                  <a:pt x="79" y="15"/>
                  <a:pt x="79" y="15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1" y="17"/>
                  <a:pt x="81" y="18"/>
                  <a:pt x="82" y="17"/>
                </a:cubicBezTo>
                <a:cubicBezTo>
                  <a:pt x="82" y="17"/>
                  <a:pt x="80" y="17"/>
                  <a:pt x="81" y="16"/>
                </a:cubicBezTo>
                <a:cubicBezTo>
                  <a:pt x="84" y="19"/>
                  <a:pt x="84" y="19"/>
                  <a:pt x="84" y="19"/>
                </a:cubicBezTo>
                <a:cubicBezTo>
                  <a:pt x="85" y="19"/>
                  <a:pt x="86" y="19"/>
                  <a:pt x="86" y="20"/>
                </a:cubicBezTo>
                <a:cubicBezTo>
                  <a:pt x="87" y="20"/>
                  <a:pt x="87" y="21"/>
                  <a:pt x="88" y="22"/>
                </a:cubicBezTo>
                <a:cubicBezTo>
                  <a:pt x="88" y="22"/>
                  <a:pt x="88" y="22"/>
                  <a:pt x="89" y="22"/>
                </a:cubicBezTo>
                <a:cubicBezTo>
                  <a:pt x="89" y="22"/>
                  <a:pt x="89" y="21"/>
                  <a:pt x="90" y="21"/>
                </a:cubicBezTo>
                <a:cubicBezTo>
                  <a:pt x="91" y="22"/>
                  <a:pt x="91" y="22"/>
                  <a:pt x="92" y="24"/>
                </a:cubicBezTo>
                <a:cubicBezTo>
                  <a:pt x="92" y="24"/>
                  <a:pt x="92" y="24"/>
                  <a:pt x="92" y="23"/>
                </a:cubicBezTo>
                <a:cubicBezTo>
                  <a:pt x="92" y="23"/>
                  <a:pt x="91" y="23"/>
                  <a:pt x="91" y="22"/>
                </a:cubicBezTo>
                <a:cubicBezTo>
                  <a:pt x="91" y="21"/>
                  <a:pt x="92" y="23"/>
                  <a:pt x="92" y="23"/>
                </a:cubicBezTo>
                <a:cubicBezTo>
                  <a:pt x="92" y="24"/>
                  <a:pt x="93" y="26"/>
                  <a:pt x="93" y="28"/>
                </a:cubicBezTo>
                <a:cubicBezTo>
                  <a:pt x="93" y="28"/>
                  <a:pt x="93" y="29"/>
                  <a:pt x="93" y="30"/>
                </a:cubicBezTo>
                <a:cubicBezTo>
                  <a:pt x="93" y="30"/>
                  <a:pt x="93" y="31"/>
                  <a:pt x="93" y="31"/>
                </a:cubicBezTo>
                <a:cubicBezTo>
                  <a:pt x="93" y="31"/>
                  <a:pt x="93" y="31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3" y="33"/>
                  <a:pt x="93" y="32"/>
                  <a:pt x="93" y="32"/>
                </a:cubicBezTo>
                <a:cubicBezTo>
                  <a:pt x="93" y="32"/>
                  <a:pt x="93" y="33"/>
                  <a:pt x="92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2" y="34"/>
                  <a:pt x="93" y="34"/>
                  <a:pt x="93" y="34"/>
                </a:cubicBezTo>
                <a:cubicBezTo>
                  <a:pt x="93" y="35"/>
                  <a:pt x="92" y="36"/>
                  <a:pt x="92" y="36"/>
                </a:cubicBezTo>
                <a:cubicBezTo>
                  <a:pt x="92" y="37"/>
                  <a:pt x="92" y="37"/>
                  <a:pt x="92" y="37"/>
                </a:cubicBezTo>
                <a:cubicBezTo>
                  <a:pt x="91" y="38"/>
                  <a:pt x="91" y="38"/>
                  <a:pt x="91" y="39"/>
                </a:cubicBezTo>
                <a:cubicBezTo>
                  <a:pt x="91" y="39"/>
                  <a:pt x="90" y="39"/>
                  <a:pt x="90" y="40"/>
                </a:cubicBezTo>
                <a:cubicBezTo>
                  <a:pt x="91" y="38"/>
                  <a:pt x="89" y="41"/>
                  <a:pt x="89" y="41"/>
                </a:cubicBezTo>
                <a:cubicBezTo>
                  <a:pt x="88" y="43"/>
                  <a:pt x="86" y="44"/>
                  <a:pt x="84" y="45"/>
                </a:cubicBezTo>
                <a:cubicBezTo>
                  <a:pt x="83" y="46"/>
                  <a:pt x="82" y="46"/>
                  <a:pt x="80" y="47"/>
                </a:cubicBezTo>
                <a:cubicBezTo>
                  <a:pt x="79" y="47"/>
                  <a:pt x="77" y="47"/>
                  <a:pt x="76" y="47"/>
                </a:cubicBezTo>
                <a:cubicBezTo>
                  <a:pt x="74" y="47"/>
                  <a:pt x="73" y="46"/>
                  <a:pt x="72" y="46"/>
                </a:cubicBezTo>
                <a:cubicBezTo>
                  <a:pt x="71" y="46"/>
                  <a:pt x="71" y="45"/>
                  <a:pt x="70" y="45"/>
                </a:cubicBezTo>
                <a:cubicBezTo>
                  <a:pt x="70" y="45"/>
                  <a:pt x="70" y="45"/>
                  <a:pt x="70" y="45"/>
                </a:cubicBezTo>
                <a:cubicBezTo>
                  <a:pt x="69" y="45"/>
                  <a:pt x="69" y="45"/>
                  <a:pt x="69" y="45"/>
                </a:cubicBezTo>
                <a:cubicBezTo>
                  <a:pt x="69" y="45"/>
                  <a:pt x="69" y="45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6" y="43"/>
                  <a:pt x="66" y="42"/>
                </a:cubicBezTo>
                <a:cubicBezTo>
                  <a:pt x="65" y="42"/>
                  <a:pt x="65" y="42"/>
                  <a:pt x="66" y="42"/>
                </a:cubicBezTo>
                <a:cubicBezTo>
                  <a:pt x="65" y="42"/>
                  <a:pt x="65" y="42"/>
                  <a:pt x="64" y="42"/>
                </a:cubicBezTo>
                <a:cubicBezTo>
                  <a:pt x="65" y="41"/>
                  <a:pt x="65" y="42"/>
                  <a:pt x="65" y="41"/>
                </a:cubicBezTo>
                <a:cubicBezTo>
                  <a:pt x="65" y="41"/>
                  <a:pt x="64" y="41"/>
                  <a:pt x="64" y="41"/>
                </a:cubicBezTo>
                <a:cubicBezTo>
                  <a:pt x="64" y="41"/>
                  <a:pt x="64" y="40"/>
                  <a:pt x="64" y="40"/>
                </a:cubicBezTo>
                <a:cubicBezTo>
                  <a:pt x="62" y="40"/>
                  <a:pt x="61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59" y="40"/>
                  <a:pt x="58" y="40"/>
                  <a:pt x="57" y="41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0"/>
                  <a:pt x="56" y="41"/>
                  <a:pt x="56" y="41"/>
                </a:cubicBezTo>
                <a:cubicBezTo>
                  <a:pt x="56" y="41"/>
                  <a:pt x="56" y="41"/>
                  <a:pt x="56" y="40"/>
                </a:cubicBezTo>
                <a:cubicBezTo>
                  <a:pt x="56" y="40"/>
                  <a:pt x="56" y="41"/>
                  <a:pt x="55" y="41"/>
                </a:cubicBezTo>
                <a:cubicBezTo>
                  <a:pt x="55" y="41"/>
                  <a:pt x="54" y="42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4"/>
                  <a:pt x="51" y="45"/>
                  <a:pt x="50" y="46"/>
                </a:cubicBezTo>
                <a:cubicBezTo>
                  <a:pt x="49" y="47"/>
                  <a:pt x="49" y="48"/>
                  <a:pt x="48" y="48"/>
                </a:cubicBezTo>
                <a:cubicBezTo>
                  <a:pt x="47" y="49"/>
                  <a:pt x="47" y="49"/>
                  <a:pt x="46" y="50"/>
                </a:cubicBezTo>
                <a:cubicBezTo>
                  <a:pt x="46" y="51"/>
                  <a:pt x="46" y="51"/>
                  <a:pt x="46" y="52"/>
                </a:cubicBezTo>
                <a:cubicBezTo>
                  <a:pt x="45" y="52"/>
                  <a:pt x="44" y="52"/>
                  <a:pt x="44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3" y="54"/>
                  <a:pt x="43" y="55"/>
                  <a:pt x="42" y="55"/>
                </a:cubicBezTo>
                <a:cubicBezTo>
                  <a:pt x="42" y="55"/>
                  <a:pt x="43" y="54"/>
                  <a:pt x="43" y="54"/>
                </a:cubicBezTo>
                <a:cubicBezTo>
                  <a:pt x="43" y="54"/>
                  <a:pt x="42" y="53"/>
                  <a:pt x="43" y="53"/>
                </a:cubicBezTo>
                <a:cubicBezTo>
                  <a:pt x="43" y="53"/>
                  <a:pt x="42" y="53"/>
                  <a:pt x="42" y="53"/>
                </a:cubicBezTo>
                <a:cubicBezTo>
                  <a:pt x="42" y="52"/>
                  <a:pt x="41" y="52"/>
                  <a:pt x="41" y="52"/>
                </a:cubicBezTo>
                <a:cubicBezTo>
                  <a:pt x="41" y="51"/>
                  <a:pt x="42" y="50"/>
                  <a:pt x="43" y="49"/>
                </a:cubicBezTo>
                <a:cubicBezTo>
                  <a:pt x="43" y="48"/>
                  <a:pt x="43" y="48"/>
                  <a:pt x="44" y="48"/>
                </a:cubicBezTo>
                <a:cubicBezTo>
                  <a:pt x="44" y="48"/>
                  <a:pt x="44" y="48"/>
                  <a:pt x="44" y="47"/>
                </a:cubicBezTo>
                <a:cubicBezTo>
                  <a:pt x="44" y="47"/>
                  <a:pt x="43" y="47"/>
                  <a:pt x="43" y="48"/>
                </a:cubicBezTo>
                <a:cubicBezTo>
                  <a:pt x="43" y="47"/>
                  <a:pt x="44" y="46"/>
                  <a:pt x="45" y="46"/>
                </a:cubicBezTo>
                <a:cubicBezTo>
                  <a:pt x="45" y="46"/>
                  <a:pt x="45" y="46"/>
                  <a:pt x="46" y="46"/>
                </a:cubicBezTo>
                <a:cubicBezTo>
                  <a:pt x="46" y="46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4"/>
                  <a:pt x="45" y="46"/>
                  <a:pt x="45" y="46"/>
                </a:cubicBezTo>
                <a:cubicBezTo>
                  <a:pt x="45" y="45"/>
                  <a:pt x="46" y="44"/>
                  <a:pt x="47" y="44"/>
                </a:cubicBezTo>
                <a:cubicBezTo>
                  <a:pt x="47" y="43"/>
                  <a:pt x="46" y="43"/>
                  <a:pt x="46" y="43"/>
                </a:cubicBezTo>
                <a:cubicBezTo>
                  <a:pt x="46" y="43"/>
                  <a:pt x="46" y="44"/>
                  <a:pt x="45" y="44"/>
                </a:cubicBezTo>
                <a:cubicBezTo>
                  <a:pt x="45" y="44"/>
                  <a:pt x="45" y="43"/>
                  <a:pt x="45" y="43"/>
                </a:cubicBezTo>
                <a:cubicBezTo>
                  <a:pt x="45" y="43"/>
                  <a:pt x="44" y="43"/>
                  <a:pt x="44" y="43"/>
                </a:cubicBezTo>
                <a:cubicBezTo>
                  <a:pt x="44" y="44"/>
                  <a:pt x="45" y="43"/>
                  <a:pt x="45" y="44"/>
                </a:cubicBezTo>
                <a:cubicBezTo>
                  <a:pt x="44" y="44"/>
                  <a:pt x="45" y="44"/>
                  <a:pt x="45" y="44"/>
                </a:cubicBezTo>
                <a:cubicBezTo>
                  <a:pt x="45" y="45"/>
                  <a:pt x="44" y="45"/>
                  <a:pt x="44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4" y="46"/>
                  <a:pt x="44" y="46"/>
                </a:cubicBezTo>
                <a:cubicBezTo>
                  <a:pt x="43" y="47"/>
                  <a:pt x="42" y="47"/>
                  <a:pt x="42" y="47"/>
                </a:cubicBezTo>
                <a:cubicBezTo>
                  <a:pt x="42" y="47"/>
                  <a:pt x="43" y="47"/>
                  <a:pt x="42" y="48"/>
                </a:cubicBezTo>
                <a:cubicBezTo>
                  <a:pt x="42" y="48"/>
                  <a:pt x="41" y="48"/>
                  <a:pt x="41" y="48"/>
                </a:cubicBezTo>
                <a:cubicBezTo>
                  <a:pt x="41" y="48"/>
                  <a:pt x="41" y="49"/>
                  <a:pt x="41" y="49"/>
                </a:cubicBezTo>
                <a:cubicBezTo>
                  <a:pt x="40" y="51"/>
                  <a:pt x="38" y="53"/>
                  <a:pt x="37" y="55"/>
                </a:cubicBezTo>
                <a:cubicBezTo>
                  <a:pt x="36" y="56"/>
                  <a:pt x="37" y="56"/>
                  <a:pt x="37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8" y="57"/>
                  <a:pt x="39" y="56"/>
                  <a:pt x="39" y="56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56"/>
                  <a:pt x="38" y="56"/>
                  <a:pt x="37" y="57"/>
                </a:cubicBezTo>
                <a:cubicBezTo>
                  <a:pt x="38" y="57"/>
                  <a:pt x="38" y="56"/>
                  <a:pt x="38" y="57"/>
                </a:cubicBezTo>
                <a:cubicBezTo>
                  <a:pt x="38" y="58"/>
                  <a:pt x="37" y="58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9" y="57"/>
                  <a:pt x="39" y="57"/>
                  <a:pt x="40" y="57"/>
                </a:cubicBezTo>
                <a:cubicBezTo>
                  <a:pt x="40" y="57"/>
                  <a:pt x="40" y="58"/>
                  <a:pt x="41" y="57"/>
                </a:cubicBezTo>
                <a:cubicBezTo>
                  <a:pt x="41" y="58"/>
                  <a:pt x="41" y="59"/>
                  <a:pt x="41" y="59"/>
                </a:cubicBezTo>
                <a:cubicBezTo>
                  <a:pt x="41" y="60"/>
                  <a:pt x="40" y="60"/>
                  <a:pt x="40" y="60"/>
                </a:cubicBezTo>
                <a:cubicBezTo>
                  <a:pt x="39" y="60"/>
                  <a:pt x="40" y="61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3"/>
                  <a:pt x="38" y="63"/>
                  <a:pt x="38" y="64"/>
                </a:cubicBezTo>
                <a:cubicBezTo>
                  <a:pt x="37" y="65"/>
                  <a:pt x="36" y="67"/>
                  <a:pt x="36" y="69"/>
                </a:cubicBezTo>
                <a:cubicBezTo>
                  <a:pt x="36" y="69"/>
                  <a:pt x="35" y="70"/>
                  <a:pt x="36" y="70"/>
                </a:cubicBezTo>
                <a:cubicBezTo>
                  <a:pt x="36" y="71"/>
                  <a:pt x="35" y="70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35" y="72"/>
                  <a:pt x="35" y="71"/>
                  <a:pt x="34" y="72"/>
                </a:cubicBezTo>
                <a:cubicBezTo>
                  <a:pt x="34" y="73"/>
                  <a:pt x="35" y="73"/>
                  <a:pt x="34" y="74"/>
                </a:cubicBezTo>
                <a:cubicBezTo>
                  <a:pt x="34" y="74"/>
                  <a:pt x="34" y="74"/>
                  <a:pt x="34" y="74"/>
                </a:cubicBezTo>
                <a:cubicBezTo>
                  <a:pt x="34" y="74"/>
                  <a:pt x="33" y="75"/>
                  <a:pt x="33" y="77"/>
                </a:cubicBezTo>
                <a:cubicBezTo>
                  <a:pt x="33" y="77"/>
                  <a:pt x="33" y="77"/>
                  <a:pt x="34" y="77"/>
                </a:cubicBezTo>
                <a:cubicBezTo>
                  <a:pt x="33" y="78"/>
                  <a:pt x="33" y="78"/>
                  <a:pt x="33" y="79"/>
                </a:cubicBezTo>
                <a:cubicBezTo>
                  <a:pt x="33" y="80"/>
                  <a:pt x="33" y="81"/>
                  <a:pt x="32" y="83"/>
                </a:cubicBezTo>
                <a:cubicBezTo>
                  <a:pt x="32" y="84"/>
                  <a:pt x="32" y="85"/>
                  <a:pt x="32" y="86"/>
                </a:cubicBezTo>
                <a:cubicBezTo>
                  <a:pt x="32" y="87"/>
                  <a:pt x="32" y="88"/>
                  <a:pt x="32" y="89"/>
                </a:cubicBezTo>
                <a:cubicBezTo>
                  <a:pt x="32" y="90"/>
                  <a:pt x="32" y="90"/>
                  <a:pt x="32" y="91"/>
                </a:cubicBezTo>
                <a:cubicBezTo>
                  <a:pt x="32" y="92"/>
                  <a:pt x="31" y="94"/>
                  <a:pt x="32" y="95"/>
                </a:cubicBezTo>
                <a:cubicBezTo>
                  <a:pt x="32" y="94"/>
                  <a:pt x="32" y="94"/>
                  <a:pt x="32" y="95"/>
                </a:cubicBezTo>
                <a:cubicBezTo>
                  <a:pt x="32" y="95"/>
                  <a:pt x="32" y="96"/>
                  <a:pt x="32" y="97"/>
                </a:cubicBezTo>
                <a:cubicBezTo>
                  <a:pt x="32" y="99"/>
                  <a:pt x="32" y="100"/>
                  <a:pt x="32" y="101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32" y="102"/>
                  <a:pt x="33" y="103"/>
                  <a:pt x="33" y="103"/>
                </a:cubicBezTo>
                <a:cubicBezTo>
                  <a:pt x="33" y="104"/>
                  <a:pt x="32" y="104"/>
                  <a:pt x="33" y="105"/>
                </a:cubicBezTo>
                <a:cubicBezTo>
                  <a:pt x="33" y="105"/>
                  <a:pt x="33" y="105"/>
                  <a:pt x="33" y="10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07"/>
                  <a:pt x="33" y="108"/>
                  <a:pt x="34" y="108"/>
                </a:cubicBezTo>
                <a:cubicBezTo>
                  <a:pt x="34" y="108"/>
                  <a:pt x="33" y="108"/>
                  <a:pt x="34" y="109"/>
                </a:cubicBezTo>
                <a:cubicBezTo>
                  <a:pt x="34" y="109"/>
                  <a:pt x="34" y="110"/>
                  <a:pt x="34" y="110"/>
                </a:cubicBezTo>
                <a:cubicBezTo>
                  <a:pt x="34" y="110"/>
                  <a:pt x="34" y="111"/>
                  <a:pt x="35" y="112"/>
                </a:cubicBezTo>
                <a:cubicBezTo>
                  <a:pt x="35" y="112"/>
                  <a:pt x="35" y="113"/>
                  <a:pt x="35" y="113"/>
                </a:cubicBezTo>
                <a:cubicBezTo>
                  <a:pt x="35" y="114"/>
                  <a:pt x="36" y="113"/>
                  <a:pt x="36" y="114"/>
                </a:cubicBezTo>
                <a:cubicBezTo>
                  <a:pt x="35" y="114"/>
                  <a:pt x="35" y="114"/>
                  <a:pt x="35" y="114"/>
                </a:cubicBezTo>
                <a:cubicBezTo>
                  <a:pt x="35" y="114"/>
                  <a:pt x="35" y="114"/>
                  <a:pt x="35" y="115"/>
                </a:cubicBezTo>
                <a:cubicBezTo>
                  <a:pt x="36" y="115"/>
                  <a:pt x="36" y="114"/>
                  <a:pt x="36" y="114"/>
                </a:cubicBezTo>
                <a:cubicBezTo>
                  <a:pt x="36" y="114"/>
                  <a:pt x="36" y="115"/>
                  <a:pt x="36" y="115"/>
                </a:cubicBezTo>
                <a:cubicBezTo>
                  <a:pt x="36" y="115"/>
                  <a:pt x="36" y="115"/>
                  <a:pt x="36" y="116"/>
                </a:cubicBezTo>
                <a:cubicBezTo>
                  <a:pt x="36" y="116"/>
                  <a:pt x="37" y="117"/>
                  <a:pt x="37" y="117"/>
                </a:cubicBezTo>
                <a:cubicBezTo>
                  <a:pt x="37" y="117"/>
                  <a:pt x="37" y="118"/>
                  <a:pt x="37" y="118"/>
                </a:cubicBezTo>
                <a:cubicBezTo>
                  <a:pt x="38" y="119"/>
                  <a:pt x="39" y="121"/>
                  <a:pt x="39" y="121"/>
                </a:cubicBezTo>
                <a:cubicBezTo>
                  <a:pt x="39" y="122"/>
                  <a:pt x="40" y="122"/>
                  <a:pt x="40" y="123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40" y="124"/>
                  <a:pt x="41" y="124"/>
                  <a:pt x="41" y="124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2" y="126"/>
                  <a:pt x="43" y="126"/>
                  <a:pt x="43" y="127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4" y="129"/>
                  <a:pt x="46" y="129"/>
                  <a:pt x="46" y="130"/>
                </a:cubicBezTo>
                <a:cubicBezTo>
                  <a:pt x="46" y="130"/>
                  <a:pt x="47" y="130"/>
                  <a:pt x="48" y="130"/>
                </a:cubicBezTo>
                <a:cubicBezTo>
                  <a:pt x="48" y="130"/>
                  <a:pt x="48" y="131"/>
                  <a:pt x="49" y="131"/>
                </a:cubicBezTo>
                <a:cubicBezTo>
                  <a:pt x="49" y="131"/>
                  <a:pt x="50" y="131"/>
                  <a:pt x="51" y="131"/>
                </a:cubicBezTo>
                <a:cubicBezTo>
                  <a:pt x="51" y="131"/>
                  <a:pt x="51" y="131"/>
                  <a:pt x="52" y="131"/>
                </a:cubicBezTo>
                <a:cubicBezTo>
                  <a:pt x="52" y="131"/>
                  <a:pt x="52" y="131"/>
                  <a:pt x="53" y="131"/>
                </a:cubicBezTo>
                <a:cubicBezTo>
                  <a:pt x="53" y="131"/>
                  <a:pt x="53" y="132"/>
                  <a:pt x="53" y="131"/>
                </a:cubicBezTo>
                <a:cubicBezTo>
                  <a:pt x="53" y="131"/>
                  <a:pt x="53" y="131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4" y="131"/>
                  <a:pt x="55" y="131"/>
                  <a:pt x="55" y="131"/>
                </a:cubicBezTo>
                <a:cubicBezTo>
                  <a:pt x="55" y="131"/>
                  <a:pt x="55" y="131"/>
                  <a:pt x="55" y="131"/>
                </a:cubicBezTo>
                <a:cubicBezTo>
                  <a:pt x="56" y="131"/>
                  <a:pt x="56" y="130"/>
                  <a:pt x="57" y="130"/>
                </a:cubicBezTo>
                <a:cubicBezTo>
                  <a:pt x="57" y="130"/>
                  <a:pt x="56" y="130"/>
                  <a:pt x="56" y="131"/>
                </a:cubicBezTo>
                <a:cubicBezTo>
                  <a:pt x="56" y="131"/>
                  <a:pt x="57" y="131"/>
                  <a:pt x="56" y="131"/>
                </a:cubicBezTo>
                <a:cubicBezTo>
                  <a:pt x="57" y="132"/>
                  <a:pt x="57" y="131"/>
                  <a:pt x="57" y="131"/>
                </a:cubicBezTo>
                <a:cubicBezTo>
                  <a:pt x="57" y="131"/>
                  <a:pt x="57" y="131"/>
                  <a:pt x="57" y="132"/>
                </a:cubicBezTo>
                <a:cubicBezTo>
                  <a:pt x="57" y="132"/>
                  <a:pt x="57" y="131"/>
                  <a:pt x="58" y="131"/>
                </a:cubicBezTo>
                <a:cubicBezTo>
                  <a:pt x="58" y="132"/>
                  <a:pt x="59" y="132"/>
                  <a:pt x="59" y="131"/>
                </a:cubicBezTo>
                <a:cubicBezTo>
                  <a:pt x="58" y="131"/>
                  <a:pt x="58" y="131"/>
                  <a:pt x="57" y="130"/>
                </a:cubicBezTo>
                <a:cubicBezTo>
                  <a:pt x="57" y="130"/>
                  <a:pt x="58" y="130"/>
                  <a:pt x="58" y="129"/>
                </a:cubicBezTo>
                <a:cubicBezTo>
                  <a:pt x="58" y="130"/>
                  <a:pt x="58" y="130"/>
                  <a:pt x="59" y="130"/>
                </a:cubicBezTo>
                <a:cubicBezTo>
                  <a:pt x="59" y="130"/>
                  <a:pt x="58" y="129"/>
                  <a:pt x="58" y="129"/>
                </a:cubicBezTo>
                <a:cubicBezTo>
                  <a:pt x="58" y="129"/>
                  <a:pt x="59" y="129"/>
                  <a:pt x="60" y="130"/>
                </a:cubicBezTo>
                <a:cubicBezTo>
                  <a:pt x="60" y="129"/>
                  <a:pt x="60" y="129"/>
                  <a:pt x="60" y="128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0" y="128"/>
                  <a:pt x="61" y="127"/>
                  <a:pt x="62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0" y="129"/>
                  <a:pt x="61" y="128"/>
                  <a:pt x="61" y="129"/>
                </a:cubicBezTo>
                <a:cubicBezTo>
                  <a:pt x="61" y="129"/>
                  <a:pt x="61" y="129"/>
                  <a:pt x="60" y="129"/>
                </a:cubicBezTo>
                <a:cubicBezTo>
                  <a:pt x="60" y="130"/>
                  <a:pt x="61" y="129"/>
                  <a:pt x="61" y="130"/>
                </a:cubicBezTo>
                <a:cubicBezTo>
                  <a:pt x="62" y="129"/>
                  <a:pt x="62" y="129"/>
                  <a:pt x="62" y="129"/>
                </a:cubicBezTo>
                <a:cubicBezTo>
                  <a:pt x="63" y="129"/>
                  <a:pt x="62" y="131"/>
                  <a:pt x="63" y="131"/>
                </a:cubicBezTo>
                <a:cubicBezTo>
                  <a:pt x="62" y="132"/>
                  <a:pt x="62" y="131"/>
                  <a:pt x="61" y="132"/>
                </a:cubicBezTo>
                <a:cubicBezTo>
                  <a:pt x="61" y="132"/>
                  <a:pt x="61" y="132"/>
                  <a:pt x="61" y="131"/>
                </a:cubicBezTo>
                <a:cubicBezTo>
                  <a:pt x="60" y="132"/>
                  <a:pt x="61" y="133"/>
                  <a:pt x="60" y="133"/>
                </a:cubicBezTo>
                <a:cubicBezTo>
                  <a:pt x="60" y="133"/>
                  <a:pt x="60" y="133"/>
                  <a:pt x="60" y="133"/>
                </a:cubicBezTo>
                <a:cubicBezTo>
                  <a:pt x="59" y="133"/>
                  <a:pt x="60" y="133"/>
                  <a:pt x="59" y="133"/>
                </a:cubicBezTo>
                <a:cubicBezTo>
                  <a:pt x="59" y="134"/>
                  <a:pt x="58" y="133"/>
                  <a:pt x="58" y="133"/>
                </a:cubicBezTo>
                <a:cubicBezTo>
                  <a:pt x="57" y="134"/>
                  <a:pt x="58" y="134"/>
                  <a:pt x="58" y="134"/>
                </a:cubicBezTo>
                <a:cubicBezTo>
                  <a:pt x="58" y="134"/>
                  <a:pt x="57" y="135"/>
                  <a:pt x="57" y="134"/>
                </a:cubicBezTo>
                <a:cubicBezTo>
                  <a:pt x="57" y="134"/>
                  <a:pt x="58" y="135"/>
                  <a:pt x="58" y="135"/>
                </a:cubicBezTo>
                <a:cubicBezTo>
                  <a:pt x="58" y="135"/>
                  <a:pt x="57" y="135"/>
                  <a:pt x="57" y="135"/>
                </a:cubicBezTo>
                <a:cubicBezTo>
                  <a:pt x="57" y="135"/>
                  <a:pt x="56" y="135"/>
                  <a:pt x="56" y="136"/>
                </a:cubicBezTo>
                <a:cubicBezTo>
                  <a:pt x="56" y="136"/>
                  <a:pt x="57" y="135"/>
                  <a:pt x="57" y="135"/>
                </a:cubicBezTo>
                <a:cubicBezTo>
                  <a:pt x="57" y="136"/>
                  <a:pt x="58" y="135"/>
                  <a:pt x="58" y="136"/>
                </a:cubicBezTo>
                <a:cubicBezTo>
                  <a:pt x="59" y="136"/>
                  <a:pt x="58" y="135"/>
                  <a:pt x="59" y="135"/>
                </a:cubicBezTo>
                <a:cubicBezTo>
                  <a:pt x="60" y="135"/>
                  <a:pt x="59" y="135"/>
                  <a:pt x="60" y="135"/>
                </a:cubicBezTo>
                <a:cubicBezTo>
                  <a:pt x="61" y="135"/>
                  <a:pt x="61" y="134"/>
                  <a:pt x="61" y="134"/>
                </a:cubicBezTo>
                <a:cubicBezTo>
                  <a:pt x="61" y="134"/>
                  <a:pt x="62" y="134"/>
                  <a:pt x="63" y="134"/>
                </a:cubicBezTo>
                <a:cubicBezTo>
                  <a:pt x="63" y="133"/>
                  <a:pt x="62" y="134"/>
                  <a:pt x="62" y="133"/>
                </a:cubicBezTo>
                <a:cubicBezTo>
                  <a:pt x="63" y="133"/>
                  <a:pt x="65" y="132"/>
                  <a:pt x="64" y="132"/>
                </a:cubicBezTo>
                <a:cubicBezTo>
                  <a:pt x="65" y="132"/>
                  <a:pt x="65" y="132"/>
                  <a:pt x="66" y="131"/>
                </a:cubicBezTo>
                <a:cubicBezTo>
                  <a:pt x="66" y="132"/>
                  <a:pt x="65" y="131"/>
                  <a:pt x="65" y="132"/>
                </a:cubicBezTo>
                <a:cubicBezTo>
                  <a:pt x="66" y="132"/>
                  <a:pt x="67" y="132"/>
                  <a:pt x="68" y="132"/>
                </a:cubicBezTo>
                <a:cubicBezTo>
                  <a:pt x="68" y="131"/>
                  <a:pt x="67" y="132"/>
                  <a:pt x="66" y="132"/>
                </a:cubicBezTo>
                <a:cubicBezTo>
                  <a:pt x="66" y="131"/>
                  <a:pt x="68" y="131"/>
                  <a:pt x="67" y="130"/>
                </a:cubicBezTo>
                <a:cubicBezTo>
                  <a:pt x="67" y="130"/>
                  <a:pt x="67" y="130"/>
                  <a:pt x="67" y="130"/>
                </a:cubicBezTo>
                <a:cubicBezTo>
                  <a:pt x="67" y="129"/>
                  <a:pt x="68" y="129"/>
                  <a:pt x="69" y="128"/>
                </a:cubicBezTo>
                <a:cubicBezTo>
                  <a:pt x="69" y="129"/>
                  <a:pt x="68" y="129"/>
                  <a:pt x="69" y="129"/>
                </a:cubicBezTo>
                <a:cubicBezTo>
                  <a:pt x="69" y="129"/>
                  <a:pt x="70" y="129"/>
                  <a:pt x="70" y="129"/>
                </a:cubicBezTo>
                <a:cubicBezTo>
                  <a:pt x="71" y="128"/>
                  <a:pt x="70" y="128"/>
                  <a:pt x="70" y="127"/>
                </a:cubicBezTo>
                <a:cubicBezTo>
                  <a:pt x="70" y="127"/>
                  <a:pt x="71" y="126"/>
                  <a:pt x="71" y="126"/>
                </a:cubicBezTo>
                <a:cubicBezTo>
                  <a:pt x="71" y="127"/>
                  <a:pt x="71" y="127"/>
                  <a:pt x="71" y="127"/>
                </a:cubicBezTo>
                <a:cubicBezTo>
                  <a:pt x="71" y="127"/>
                  <a:pt x="70" y="127"/>
                  <a:pt x="70" y="128"/>
                </a:cubicBezTo>
                <a:cubicBezTo>
                  <a:pt x="71" y="128"/>
                  <a:pt x="71" y="127"/>
                  <a:pt x="71" y="127"/>
                </a:cubicBezTo>
                <a:cubicBezTo>
                  <a:pt x="71" y="127"/>
                  <a:pt x="71" y="126"/>
                  <a:pt x="72" y="126"/>
                </a:cubicBezTo>
                <a:cubicBezTo>
                  <a:pt x="72" y="126"/>
                  <a:pt x="71" y="126"/>
                  <a:pt x="71" y="126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25"/>
                  <a:pt x="72" y="125"/>
                  <a:pt x="73" y="124"/>
                </a:cubicBezTo>
                <a:cubicBezTo>
                  <a:pt x="73" y="124"/>
                  <a:pt x="73" y="124"/>
                  <a:pt x="72" y="125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25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3" y="125"/>
                  <a:pt x="73" y="125"/>
                </a:cubicBezTo>
                <a:cubicBezTo>
                  <a:pt x="73" y="124"/>
                  <a:pt x="74" y="124"/>
                  <a:pt x="74" y="124"/>
                </a:cubicBezTo>
                <a:cubicBezTo>
                  <a:pt x="73" y="124"/>
                  <a:pt x="74" y="124"/>
                  <a:pt x="74" y="123"/>
                </a:cubicBezTo>
                <a:cubicBezTo>
                  <a:pt x="74" y="123"/>
                  <a:pt x="75" y="123"/>
                  <a:pt x="75" y="122"/>
                </a:cubicBezTo>
                <a:cubicBezTo>
                  <a:pt x="76" y="122"/>
                  <a:pt x="76" y="122"/>
                  <a:pt x="76" y="122"/>
                </a:cubicBezTo>
                <a:cubicBezTo>
                  <a:pt x="77" y="122"/>
                  <a:pt x="75" y="123"/>
                  <a:pt x="74" y="123"/>
                </a:cubicBezTo>
                <a:cubicBezTo>
                  <a:pt x="75" y="124"/>
                  <a:pt x="76" y="122"/>
                  <a:pt x="77" y="122"/>
                </a:cubicBezTo>
                <a:cubicBezTo>
                  <a:pt x="78" y="122"/>
                  <a:pt x="78" y="122"/>
                  <a:pt x="79" y="122"/>
                </a:cubicBezTo>
                <a:cubicBezTo>
                  <a:pt x="79" y="122"/>
                  <a:pt x="80" y="122"/>
                  <a:pt x="80" y="122"/>
                </a:cubicBezTo>
                <a:cubicBezTo>
                  <a:pt x="80" y="122"/>
                  <a:pt x="81" y="122"/>
                  <a:pt x="81" y="122"/>
                </a:cubicBezTo>
                <a:cubicBezTo>
                  <a:pt x="81" y="121"/>
                  <a:pt x="79" y="121"/>
                  <a:pt x="78" y="122"/>
                </a:cubicBezTo>
                <a:cubicBezTo>
                  <a:pt x="78" y="121"/>
                  <a:pt x="78" y="121"/>
                  <a:pt x="79" y="121"/>
                </a:cubicBezTo>
                <a:cubicBezTo>
                  <a:pt x="79" y="121"/>
                  <a:pt x="79" y="121"/>
                  <a:pt x="79" y="121"/>
                </a:cubicBezTo>
                <a:cubicBezTo>
                  <a:pt x="80" y="121"/>
                  <a:pt x="81" y="121"/>
                  <a:pt x="81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3" y="121"/>
                  <a:pt x="84" y="122"/>
                  <a:pt x="85" y="122"/>
                </a:cubicBezTo>
                <a:cubicBezTo>
                  <a:pt x="85" y="122"/>
                  <a:pt x="86" y="123"/>
                  <a:pt x="87" y="123"/>
                </a:cubicBezTo>
                <a:cubicBezTo>
                  <a:pt x="87" y="123"/>
                  <a:pt x="87" y="123"/>
                  <a:pt x="87" y="12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9" y="125"/>
                  <a:pt x="89" y="125"/>
                  <a:pt x="89" y="126"/>
                </a:cubicBezTo>
                <a:cubicBezTo>
                  <a:pt x="90" y="126"/>
                  <a:pt x="90" y="127"/>
                  <a:pt x="90" y="127"/>
                </a:cubicBezTo>
                <a:cubicBezTo>
                  <a:pt x="90" y="127"/>
                  <a:pt x="90" y="127"/>
                  <a:pt x="91" y="128"/>
                </a:cubicBezTo>
                <a:cubicBezTo>
                  <a:pt x="91" y="128"/>
                  <a:pt x="90" y="128"/>
                  <a:pt x="90" y="128"/>
                </a:cubicBezTo>
                <a:cubicBezTo>
                  <a:pt x="90" y="128"/>
                  <a:pt x="90" y="128"/>
                  <a:pt x="90" y="129"/>
                </a:cubicBezTo>
                <a:cubicBezTo>
                  <a:pt x="90" y="129"/>
                  <a:pt x="91" y="129"/>
                  <a:pt x="91" y="128"/>
                </a:cubicBezTo>
                <a:cubicBezTo>
                  <a:pt x="92" y="129"/>
                  <a:pt x="92" y="130"/>
                  <a:pt x="92" y="131"/>
                </a:cubicBezTo>
                <a:cubicBezTo>
                  <a:pt x="93" y="131"/>
                  <a:pt x="93" y="131"/>
                  <a:pt x="93" y="130"/>
                </a:cubicBezTo>
                <a:cubicBezTo>
                  <a:pt x="93" y="131"/>
                  <a:pt x="93" y="131"/>
                  <a:pt x="93" y="131"/>
                </a:cubicBezTo>
                <a:cubicBezTo>
                  <a:pt x="93" y="132"/>
                  <a:pt x="93" y="132"/>
                  <a:pt x="94" y="133"/>
                </a:cubicBezTo>
                <a:cubicBezTo>
                  <a:pt x="93" y="132"/>
                  <a:pt x="93" y="133"/>
                  <a:pt x="93" y="133"/>
                </a:cubicBezTo>
                <a:cubicBezTo>
                  <a:pt x="92" y="133"/>
                  <a:pt x="93" y="133"/>
                  <a:pt x="92" y="132"/>
                </a:cubicBezTo>
                <a:cubicBezTo>
                  <a:pt x="92" y="132"/>
                  <a:pt x="92" y="133"/>
                  <a:pt x="92" y="133"/>
                </a:cubicBezTo>
                <a:cubicBezTo>
                  <a:pt x="92" y="134"/>
                  <a:pt x="93" y="133"/>
                  <a:pt x="93" y="134"/>
                </a:cubicBezTo>
                <a:cubicBezTo>
                  <a:pt x="93" y="134"/>
                  <a:pt x="93" y="135"/>
                  <a:pt x="93" y="135"/>
                </a:cubicBezTo>
                <a:cubicBezTo>
                  <a:pt x="93" y="135"/>
                  <a:pt x="93" y="136"/>
                  <a:pt x="93" y="137"/>
                </a:cubicBezTo>
                <a:cubicBezTo>
                  <a:pt x="93" y="137"/>
                  <a:pt x="93" y="137"/>
                  <a:pt x="93" y="137"/>
                </a:cubicBezTo>
                <a:cubicBezTo>
                  <a:pt x="92" y="138"/>
                  <a:pt x="93" y="138"/>
                  <a:pt x="92" y="140"/>
                </a:cubicBezTo>
                <a:cubicBezTo>
                  <a:pt x="92" y="139"/>
                  <a:pt x="92" y="140"/>
                  <a:pt x="92" y="140"/>
                </a:cubicBezTo>
                <a:cubicBezTo>
                  <a:pt x="91" y="140"/>
                  <a:pt x="91" y="140"/>
                  <a:pt x="91" y="140"/>
                </a:cubicBezTo>
                <a:cubicBezTo>
                  <a:pt x="91" y="141"/>
                  <a:pt x="91" y="141"/>
                  <a:pt x="91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2" y="141"/>
                  <a:pt x="92" y="141"/>
                  <a:pt x="92" y="141"/>
                </a:cubicBezTo>
                <a:cubicBezTo>
                  <a:pt x="91" y="141"/>
                  <a:pt x="91" y="141"/>
                  <a:pt x="91" y="142"/>
                </a:cubicBezTo>
                <a:cubicBezTo>
                  <a:pt x="91" y="142"/>
                  <a:pt x="91" y="142"/>
                  <a:pt x="91" y="142"/>
                </a:cubicBezTo>
                <a:cubicBezTo>
                  <a:pt x="92" y="143"/>
                  <a:pt x="91" y="143"/>
                  <a:pt x="90" y="143"/>
                </a:cubicBezTo>
                <a:cubicBezTo>
                  <a:pt x="90" y="143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89" y="145"/>
                  <a:pt x="89" y="145"/>
                  <a:pt x="89" y="145"/>
                </a:cubicBezTo>
                <a:cubicBezTo>
                  <a:pt x="89" y="145"/>
                  <a:pt x="89" y="145"/>
                  <a:pt x="89" y="145"/>
                </a:cubicBezTo>
                <a:cubicBezTo>
                  <a:pt x="89" y="145"/>
                  <a:pt x="88" y="146"/>
                  <a:pt x="88" y="146"/>
                </a:cubicBezTo>
                <a:cubicBezTo>
                  <a:pt x="88" y="146"/>
                  <a:pt x="88" y="146"/>
                  <a:pt x="88" y="146"/>
                </a:cubicBezTo>
                <a:cubicBezTo>
                  <a:pt x="87" y="146"/>
                  <a:pt x="88" y="147"/>
                  <a:pt x="87" y="147"/>
                </a:cubicBezTo>
                <a:cubicBezTo>
                  <a:pt x="87" y="147"/>
                  <a:pt x="87" y="146"/>
                  <a:pt x="87" y="146"/>
                </a:cubicBezTo>
                <a:cubicBezTo>
                  <a:pt x="86" y="146"/>
                  <a:pt x="87" y="147"/>
                  <a:pt x="86" y="147"/>
                </a:cubicBezTo>
                <a:cubicBezTo>
                  <a:pt x="87" y="147"/>
                  <a:pt x="87" y="147"/>
                  <a:pt x="88" y="147"/>
                </a:cubicBezTo>
                <a:cubicBezTo>
                  <a:pt x="88" y="147"/>
                  <a:pt x="87" y="148"/>
                  <a:pt x="87" y="148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6" y="148"/>
                  <a:pt x="86" y="148"/>
                  <a:pt x="85" y="148"/>
                </a:cubicBezTo>
                <a:cubicBezTo>
                  <a:pt x="84" y="149"/>
                  <a:pt x="85" y="148"/>
                  <a:pt x="85" y="149"/>
                </a:cubicBezTo>
                <a:cubicBezTo>
                  <a:pt x="85" y="149"/>
                  <a:pt x="84" y="150"/>
                  <a:pt x="83" y="150"/>
                </a:cubicBezTo>
                <a:cubicBezTo>
                  <a:pt x="83" y="150"/>
                  <a:pt x="83" y="150"/>
                  <a:pt x="83" y="150"/>
                </a:cubicBezTo>
                <a:cubicBezTo>
                  <a:pt x="82" y="150"/>
                  <a:pt x="83" y="150"/>
                  <a:pt x="82" y="150"/>
                </a:cubicBezTo>
                <a:cubicBezTo>
                  <a:pt x="82" y="151"/>
                  <a:pt x="81" y="150"/>
                  <a:pt x="81" y="151"/>
                </a:cubicBezTo>
                <a:cubicBezTo>
                  <a:pt x="82" y="151"/>
                  <a:pt x="83" y="151"/>
                  <a:pt x="82" y="152"/>
                </a:cubicBezTo>
                <a:cubicBezTo>
                  <a:pt x="83" y="152"/>
                  <a:pt x="83" y="151"/>
                  <a:pt x="84" y="150"/>
                </a:cubicBezTo>
                <a:cubicBezTo>
                  <a:pt x="85" y="151"/>
                  <a:pt x="84" y="151"/>
                  <a:pt x="83" y="151"/>
                </a:cubicBezTo>
                <a:cubicBezTo>
                  <a:pt x="83" y="152"/>
                  <a:pt x="82" y="152"/>
                  <a:pt x="81" y="153"/>
                </a:cubicBezTo>
                <a:cubicBezTo>
                  <a:pt x="81" y="152"/>
                  <a:pt x="81" y="152"/>
                  <a:pt x="81" y="152"/>
                </a:cubicBezTo>
                <a:cubicBezTo>
                  <a:pt x="80" y="153"/>
                  <a:pt x="80" y="153"/>
                  <a:pt x="81" y="153"/>
                </a:cubicBezTo>
                <a:cubicBezTo>
                  <a:pt x="80" y="154"/>
                  <a:pt x="80" y="154"/>
                  <a:pt x="79" y="154"/>
                </a:cubicBezTo>
                <a:cubicBezTo>
                  <a:pt x="79" y="154"/>
                  <a:pt x="80" y="154"/>
                  <a:pt x="79" y="153"/>
                </a:cubicBezTo>
                <a:cubicBezTo>
                  <a:pt x="79" y="154"/>
                  <a:pt x="78" y="154"/>
                  <a:pt x="77" y="155"/>
                </a:cubicBezTo>
                <a:cubicBezTo>
                  <a:pt x="77" y="155"/>
                  <a:pt x="77" y="154"/>
                  <a:pt x="77" y="154"/>
                </a:cubicBezTo>
                <a:cubicBezTo>
                  <a:pt x="76" y="155"/>
                  <a:pt x="76" y="155"/>
                  <a:pt x="75" y="155"/>
                </a:cubicBezTo>
                <a:cubicBezTo>
                  <a:pt x="75" y="156"/>
                  <a:pt x="74" y="156"/>
                  <a:pt x="73" y="156"/>
                </a:cubicBezTo>
                <a:cubicBezTo>
                  <a:pt x="73" y="157"/>
                  <a:pt x="73" y="158"/>
                  <a:pt x="72" y="158"/>
                </a:cubicBezTo>
                <a:cubicBezTo>
                  <a:pt x="72" y="159"/>
                  <a:pt x="73" y="157"/>
                  <a:pt x="73" y="157"/>
                </a:cubicBezTo>
                <a:cubicBezTo>
                  <a:pt x="73" y="158"/>
                  <a:pt x="72" y="158"/>
                  <a:pt x="71" y="159"/>
                </a:cubicBezTo>
                <a:cubicBezTo>
                  <a:pt x="71" y="159"/>
                  <a:pt x="71" y="158"/>
                  <a:pt x="71" y="158"/>
                </a:cubicBezTo>
                <a:cubicBezTo>
                  <a:pt x="71" y="158"/>
                  <a:pt x="71" y="158"/>
                  <a:pt x="71" y="158"/>
                </a:cubicBezTo>
                <a:cubicBezTo>
                  <a:pt x="70" y="158"/>
                  <a:pt x="71" y="158"/>
                  <a:pt x="70" y="158"/>
                </a:cubicBezTo>
                <a:cubicBezTo>
                  <a:pt x="69" y="159"/>
                  <a:pt x="70" y="158"/>
                  <a:pt x="69" y="158"/>
                </a:cubicBezTo>
                <a:cubicBezTo>
                  <a:pt x="68" y="159"/>
                  <a:pt x="69" y="159"/>
                  <a:pt x="69" y="159"/>
                </a:cubicBezTo>
                <a:cubicBezTo>
                  <a:pt x="68" y="159"/>
                  <a:pt x="67" y="160"/>
                  <a:pt x="67" y="159"/>
                </a:cubicBezTo>
                <a:cubicBezTo>
                  <a:pt x="66" y="160"/>
                  <a:pt x="65" y="161"/>
                  <a:pt x="64" y="161"/>
                </a:cubicBezTo>
                <a:cubicBezTo>
                  <a:pt x="64" y="162"/>
                  <a:pt x="65" y="161"/>
                  <a:pt x="66" y="161"/>
                </a:cubicBezTo>
                <a:cubicBezTo>
                  <a:pt x="66" y="161"/>
                  <a:pt x="65" y="161"/>
                  <a:pt x="64" y="161"/>
                </a:cubicBezTo>
                <a:cubicBezTo>
                  <a:pt x="64" y="162"/>
                  <a:pt x="64" y="162"/>
                  <a:pt x="63" y="162"/>
                </a:cubicBezTo>
                <a:cubicBezTo>
                  <a:pt x="63" y="162"/>
                  <a:pt x="63" y="161"/>
                  <a:pt x="64" y="161"/>
                </a:cubicBezTo>
                <a:cubicBezTo>
                  <a:pt x="64" y="161"/>
                  <a:pt x="63" y="161"/>
                  <a:pt x="63" y="161"/>
                </a:cubicBezTo>
                <a:cubicBezTo>
                  <a:pt x="63" y="161"/>
                  <a:pt x="63" y="160"/>
                  <a:pt x="62" y="160"/>
                </a:cubicBezTo>
                <a:cubicBezTo>
                  <a:pt x="62" y="160"/>
                  <a:pt x="63" y="161"/>
                  <a:pt x="62" y="161"/>
                </a:cubicBezTo>
                <a:cubicBezTo>
                  <a:pt x="62" y="162"/>
                  <a:pt x="63" y="162"/>
                  <a:pt x="62" y="162"/>
                </a:cubicBezTo>
                <a:cubicBezTo>
                  <a:pt x="62" y="162"/>
                  <a:pt x="62" y="162"/>
                  <a:pt x="62" y="162"/>
                </a:cubicBezTo>
                <a:cubicBezTo>
                  <a:pt x="61" y="162"/>
                  <a:pt x="60" y="162"/>
                  <a:pt x="59" y="162"/>
                </a:cubicBezTo>
                <a:cubicBezTo>
                  <a:pt x="59" y="162"/>
                  <a:pt x="60" y="163"/>
                  <a:pt x="60" y="162"/>
                </a:cubicBezTo>
                <a:cubicBezTo>
                  <a:pt x="60" y="161"/>
                  <a:pt x="60" y="162"/>
                  <a:pt x="59" y="162"/>
                </a:cubicBezTo>
                <a:cubicBezTo>
                  <a:pt x="58" y="162"/>
                  <a:pt x="59" y="162"/>
                  <a:pt x="59" y="162"/>
                </a:cubicBezTo>
                <a:cubicBezTo>
                  <a:pt x="59" y="163"/>
                  <a:pt x="58" y="162"/>
                  <a:pt x="58" y="163"/>
                </a:cubicBezTo>
                <a:cubicBezTo>
                  <a:pt x="57" y="163"/>
                  <a:pt x="57" y="164"/>
                  <a:pt x="56" y="163"/>
                </a:cubicBezTo>
                <a:cubicBezTo>
                  <a:pt x="56" y="164"/>
                  <a:pt x="55" y="164"/>
                  <a:pt x="54" y="164"/>
                </a:cubicBezTo>
                <a:cubicBezTo>
                  <a:pt x="53" y="164"/>
                  <a:pt x="52" y="164"/>
                  <a:pt x="51" y="164"/>
                </a:cubicBezTo>
                <a:cubicBezTo>
                  <a:pt x="50" y="164"/>
                  <a:pt x="50" y="164"/>
                  <a:pt x="49" y="163"/>
                </a:cubicBezTo>
                <a:cubicBezTo>
                  <a:pt x="49" y="163"/>
                  <a:pt x="49" y="164"/>
                  <a:pt x="49" y="164"/>
                </a:cubicBezTo>
                <a:cubicBezTo>
                  <a:pt x="48" y="164"/>
                  <a:pt x="47" y="164"/>
                  <a:pt x="47" y="164"/>
                </a:cubicBezTo>
                <a:cubicBezTo>
                  <a:pt x="46" y="164"/>
                  <a:pt x="45" y="163"/>
                  <a:pt x="45" y="163"/>
                </a:cubicBezTo>
                <a:cubicBezTo>
                  <a:pt x="44" y="163"/>
                  <a:pt x="42" y="163"/>
                  <a:pt x="41" y="162"/>
                </a:cubicBezTo>
                <a:cubicBezTo>
                  <a:pt x="41" y="162"/>
                  <a:pt x="41" y="163"/>
                  <a:pt x="41" y="163"/>
                </a:cubicBezTo>
                <a:cubicBezTo>
                  <a:pt x="40" y="163"/>
                  <a:pt x="40" y="162"/>
                  <a:pt x="40" y="162"/>
                </a:cubicBezTo>
                <a:cubicBezTo>
                  <a:pt x="39" y="161"/>
                  <a:pt x="40" y="162"/>
                  <a:pt x="41" y="161"/>
                </a:cubicBezTo>
                <a:cubicBezTo>
                  <a:pt x="41" y="162"/>
                  <a:pt x="41" y="162"/>
                  <a:pt x="41" y="162"/>
                </a:cubicBezTo>
                <a:cubicBezTo>
                  <a:pt x="42" y="162"/>
                  <a:pt x="42" y="163"/>
                  <a:pt x="43" y="162"/>
                </a:cubicBezTo>
                <a:cubicBezTo>
                  <a:pt x="43" y="162"/>
                  <a:pt x="42" y="162"/>
                  <a:pt x="41" y="162"/>
                </a:cubicBezTo>
                <a:cubicBezTo>
                  <a:pt x="41" y="162"/>
                  <a:pt x="41" y="161"/>
                  <a:pt x="41" y="161"/>
                </a:cubicBezTo>
                <a:cubicBezTo>
                  <a:pt x="41" y="161"/>
                  <a:pt x="40" y="161"/>
                  <a:pt x="40" y="160"/>
                </a:cubicBezTo>
                <a:cubicBezTo>
                  <a:pt x="39" y="161"/>
                  <a:pt x="41" y="161"/>
                  <a:pt x="40" y="161"/>
                </a:cubicBezTo>
                <a:cubicBezTo>
                  <a:pt x="40" y="161"/>
                  <a:pt x="38" y="161"/>
                  <a:pt x="39" y="162"/>
                </a:cubicBezTo>
                <a:cubicBezTo>
                  <a:pt x="39" y="162"/>
                  <a:pt x="37" y="162"/>
                  <a:pt x="37" y="161"/>
                </a:cubicBezTo>
                <a:cubicBezTo>
                  <a:pt x="37" y="161"/>
                  <a:pt x="36" y="161"/>
                  <a:pt x="35" y="161"/>
                </a:cubicBezTo>
                <a:cubicBezTo>
                  <a:pt x="35" y="160"/>
                  <a:pt x="34" y="160"/>
                  <a:pt x="34" y="160"/>
                </a:cubicBezTo>
                <a:cubicBezTo>
                  <a:pt x="33" y="160"/>
                  <a:pt x="33" y="159"/>
                  <a:pt x="32" y="159"/>
                </a:cubicBezTo>
                <a:cubicBezTo>
                  <a:pt x="31" y="159"/>
                  <a:pt x="30" y="158"/>
                  <a:pt x="29" y="157"/>
                </a:cubicBezTo>
                <a:cubicBezTo>
                  <a:pt x="28" y="157"/>
                  <a:pt x="27" y="156"/>
                  <a:pt x="26" y="156"/>
                </a:cubicBezTo>
                <a:cubicBezTo>
                  <a:pt x="26" y="155"/>
                  <a:pt x="26" y="155"/>
                  <a:pt x="26" y="155"/>
                </a:cubicBezTo>
                <a:cubicBezTo>
                  <a:pt x="25" y="154"/>
                  <a:pt x="25" y="154"/>
                  <a:pt x="25" y="154"/>
                </a:cubicBezTo>
                <a:cubicBezTo>
                  <a:pt x="25" y="154"/>
                  <a:pt x="24" y="154"/>
                  <a:pt x="24" y="153"/>
                </a:cubicBezTo>
                <a:cubicBezTo>
                  <a:pt x="24" y="152"/>
                  <a:pt x="24" y="153"/>
                  <a:pt x="25" y="153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6" y="153"/>
                  <a:pt x="26" y="155"/>
                  <a:pt x="26" y="154"/>
                </a:cubicBezTo>
                <a:cubicBezTo>
                  <a:pt x="27" y="154"/>
                  <a:pt x="26" y="154"/>
                  <a:pt x="26" y="153"/>
                </a:cubicBezTo>
                <a:cubicBezTo>
                  <a:pt x="26" y="153"/>
                  <a:pt x="26" y="153"/>
                  <a:pt x="26" y="152"/>
                </a:cubicBezTo>
                <a:cubicBezTo>
                  <a:pt x="25" y="153"/>
                  <a:pt x="26" y="153"/>
                  <a:pt x="26" y="153"/>
                </a:cubicBezTo>
                <a:cubicBezTo>
                  <a:pt x="25" y="153"/>
                  <a:pt x="24" y="151"/>
                  <a:pt x="23" y="151"/>
                </a:cubicBezTo>
                <a:cubicBezTo>
                  <a:pt x="23" y="151"/>
                  <a:pt x="24" y="152"/>
                  <a:pt x="24" y="152"/>
                </a:cubicBezTo>
                <a:cubicBezTo>
                  <a:pt x="24" y="153"/>
                  <a:pt x="24" y="152"/>
                  <a:pt x="23" y="153"/>
                </a:cubicBezTo>
                <a:cubicBezTo>
                  <a:pt x="23" y="153"/>
                  <a:pt x="23" y="152"/>
                  <a:pt x="22" y="152"/>
                </a:cubicBezTo>
                <a:cubicBezTo>
                  <a:pt x="22" y="152"/>
                  <a:pt x="22" y="152"/>
                  <a:pt x="22" y="152"/>
                </a:cubicBezTo>
                <a:cubicBezTo>
                  <a:pt x="21" y="151"/>
                  <a:pt x="21" y="151"/>
                  <a:pt x="21" y="150"/>
                </a:cubicBezTo>
                <a:cubicBezTo>
                  <a:pt x="20" y="150"/>
                  <a:pt x="20" y="149"/>
                  <a:pt x="19" y="148"/>
                </a:cubicBezTo>
                <a:cubicBezTo>
                  <a:pt x="18" y="147"/>
                  <a:pt x="18" y="147"/>
                  <a:pt x="17" y="146"/>
                </a:cubicBezTo>
                <a:cubicBezTo>
                  <a:pt x="17" y="146"/>
                  <a:pt x="17" y="146"/>
                  <a:pt x="17" y="145"/>
                </a:cubicBezTo>
                <a:cubicBezTo>
                  <a:pt x="16" y="145"/>
                  <a:pt x="16" y="145"/>
                  <a:pt x="16" y="144"/>
                </a:cubicBezTo>
                <a:cubicBezTo>
                  <a:pt x="15" y="145"/>
                  <a:pt x="15" y="145"/>
                  <a:pt x="16" y="146"/>
                </a:cubicBezTo>
                <a:cubicBezTo>
                  <a:pt x="15" y="146"/>
                  <a:pt x="15" y="145"/>
                  <a:pt x="15" y="145"/>
                </a:cubicBezTo>
                <a:cubicBezTo>
                  <a:pt x="14" y="145"/>
                  <a:pt x="15" y="146"/>
                  <a:pt x="15" y="146"/>
                </a:cubicBezTo>
                <a:cubicBezTo>
                  <a:pt x="16" y="147"/>
                  <a:pt x="16" y="147"/>
                  <a:pt x="17" y="148"/>
                </a:cubicBezTo>
                <a:cubicBezTo>
                  <a:pt x="17" y="148"/>
                  <a:pt x="17" y="148"/>
                  <a:pt x="17" y="148"/>
                </a:cubicBezTo>
                <a:cubicBezTo>
                  <a:pt x="18" y="149"/>
                  <a:pt x="18" y="149"/>
                  <a:pt x="18" y="150"/>
                </a:cubicBezTo>
                <a:cubicBezTo>
                  <a:pt x="19" y="150"/>
                  <a:pt x="18" y="150"/>
                  <a:pt x="19" y="150"/>
                </a:cubicBezTo>
                <a:cubicBezTo>
                  <a:pt x="19" y="150"/>
                  <a:pt x="19" y="151"/>
                  <a:pt x="19" y="151"/>
                </a:cubicBezTo>
                <a:cubicBezTo>
                  <a:pt x="20" y="151"/>
                  <a:pt x="20" y="151"/>
                  <a:pt x="20" y="152"/>
                </a:cubicBezTo>
                <a:cubicBezTo>
                  <a:pt x="21" y="152"/>
                  <a:pt x="22" y="153"/>
                  <a:pt x="22" y="154"/>
                </a:cubicBezTo>
                <a:cubicBezTo>
                  <a:pt x="21" y="154"/>
                  <a:pt x="23" y="155"/>
                  <a:pt x="23" y="156"/>
                </a:cubicBezTo>
                <a:cubicBezTo>
                  <a:pt x="23" y="156"/>
                  <a:pt x="23" y="155"/>
                  <a:pt x="24" y="156"/>
                </a:cubicBezTo>
                <a:cubicBezTo>
                  <a:pt x="24" y="155"/>
                  <a:pt x="23" y="155"/>
                  <a:pt x="23" y="155"/>
                </a:cubicBezTo>
                <a:cubicBezTo>
                  <a:pt x="23" y="154"/>
                  <a:pt x="24" y="155"/>
                  <a:pt x="24" y="155"/>
                </a:cubicBezTo>
                <a:cubicBezTo>
                  <a:pt x="24" y="156"/>
                  <a:pt x="24" y="156"/>
                  <a:pt x="25" y="157"/>
                </a:cubicBezTo>
                <a:cubicBezTo>
                  <a:pt x="26" y="157"/>
                  <a:pt x="25" y="156"/>
                  <a:pt x="24" y="156"/>
                </a:cubicBezTo>
                <a:cubicBezTo>
                  <a:pt x="25" y="155"/>
                  <a:pt x="25" y="156"/>
                  <a:pt x="26" y="157"/>
                </a:cubicBezTo>
                <a:cubicBezTo>
                  <a:pt x="26" y="157"/>
                  <a:pt x="27" y="157"/>
                  <a:pt x="27" y="158"/>
                </a:cubicBezTo>
                <a:cubicBezTo>
                  <a:pt x="28" y="158"/>
                  <a:pt x="28" y="158"/>
                  <a:pt x="29" y="159"/>
                </a:cubicBezTo>
                <a:cubicBezTo>
                  <a:pt x="29" y="159"/>
                  <a:pt x="28" y="159"/>
                  <a:pt x="28" y="159"/>
                </a:cubicBezTo>
                <a:cubicBezTo>
                  <a:pt x="28" y="160"/>
                  <a:pt x="29" y="159"/>
                  <a:pt x="30" y="159"/>
                </a:cubicBezTo>
                <a:cubicBezTo>
                  <a:pt x="31" y="160"/>
                  <a:pt x="31" y="160"/>
                  <a:pt x="32" y="161"/>
                </a:cubicBezTo>
                <a:cubicBezTo>
                  <a:pt x="32" y="161"/>
                  <a:pt x="32" y="162"/>
                  <a:pt x="33" y="162"/>
                </a:cubicBezTo>
                <a:cubicBezTo>
                  <a:pt x="34" y="161"/>
                  <a:pt x="32" y="161"/>
                  <a:pt x="32" y="161"/>
                </a:cubicBezTo>
                <a:cubicBezTo>
                  <a:pt x="32" y="161"/>
                  <a:pt x="33" y="161"/>
                  <a:pt x="33" y="161"/>
                </a:cubicBezTo>
                <a:cubicBezTo>
                  <a:pt x="34" y="161"/>
                  <a:pt x="34" y="162"/>
                  <a:pt x="35" y="162"/>
                </a:cubicBezTo>
                <a:cubicBezTo>
                  <a:pt x="36" y="163"/>
                  <a:pt x="37" y="163"/>
                  <a:pt x="37" y="163"/>
                </a:cubicBezTo>
                <a:cubicBezTo>
                  <a:pt x="38" y="163"/>
                  <a:pt x="38" y="163"/>
                  <a:pt x="38" y="163"/>
                </a:cubicBezTo>
                <a:cubicBezTo>
                  <a:pt x="38" y="163"/>
                  <a:pt x="38" y="163"/>
                  <a:pt x="38" y="163"/>
                </a:cubicBezTo>
                <a:cubicBezTo>
                  <a:pt x="38" y="164"/>
                  <a:pt x="39" y="163"/>
                  <a:pt x="40" y="164"/>
                </a:cubicBezTo>
                <a:cubicBezTo>
                  <a:pt x="41" y="164"/>
                  <a:pt x="41" y="165"/>
                  <a:pt x="41" y="165"/>
                </a:cubicBezTo>
                <a:cubicBezTo>
                  <a:pt x="42" y="165"/>
                  <a:pt x="42" y="164"/>
                  <a:pt x="42" y="164"/>
                </a:cubicBezTo>
                <a:cubicBezTo>
                  <a:pt x="42" y="164"/>
                  <a:pt x="43" y="165"/>
                  <a:pt x="44" y="165"/>
                </a:cubicBezTo>
                <a:cubicBezTo>
                  <a:pt x="44" y="165"/>
                  <a:pt x="45" y="165"/>
                  <a:pt x="45" y="165"/>
                </a:cubicBezTo>
                <a:cubicBezTo>
                  <a:pt x="46" y="165"/>
                  <a:pt x="47" y="165"/>
                  <a:pt x="48" y="165"/>
                </a:cubicBezTo>
                <a:cubicBezTo>
                  <a:pt x="48" y="165"/>
                  <a:pt x="48" y="165"/>
                  <a:pt x="48" y="165"/>
                </a:cubicBezTo>
                <a:cubicBezTo>
                  <a:pt x="48" y="165"/>
                  <a:pt x="48" y="165"/>
                  <a:pt x="49" y="165"/>
                </a:cubicBezTo>
                <a:cubicBezTo>
                  <a:pt x="49" y="165"/>
                  <a:pt x="50" y="165"/>
                  <a:pt x="50" y="165"/>
                </a:cubicBezTo>
                <a:cubicBezTo>
                  <a:pt x="51" y="165"/>
                  <a:pt x="51" y="165"/>
                  <a:pt x="52" y="166"/>
                </a:cubicBezTo>
                <a:cubicBezTo>
                  <a:pt x="52" y="166"/>
                  <a:pt x="53" y="165"/>
                  <a:pt x="53" y="165"/>
                </a:cubicBezTo>
                <a:cubicBezTo>
                  <a:pt x="54" y="165"/>
                  <a:pt x="56" y="165"/>
                  <a:pt x="57" y="165"/>
                </a:cubicBezTo>
                <a:cubicBezTo>
                  <a:pt x="58" y="165"/>
                  <a:pt x="59" y="165"/>
                  <a:pt x="61" y="165"/>
                </a:cubicBezTo>
                <a:cubicBezTo>
                  <a:pt x="61" y="166"/>
                  <a:pt x="62" y="166"/>
                  <a:pt x="62" y="167"/>
                </a:cubicBezTo>
                <a:cubicBezTo>
                  <a:pt x="64" y="166"/>
                  <a:pt x="65" y="166"/>
                  <a:pt x="67" y="166"/>
                </a:cubicBezTo>
                <a:cubicBezTo>
                  <a:pt x="68" y="166"/>
                  <a:pt x="68" y="165"/>
                  <a:pt x="68" y="165"/>
                </a:cubicBezTo>
                <a:cubicBezTo>
                  <a:pt x="68" y="165"/>
                  <a:pt x="69" y="165"/>
                  <a:pt x="69" y="165"/>
                </a:cubicBezTo>
                <a:cubicBezTo>
                  <a:pt x="70" y="164"/>
                  <a:pt x="69" y="164"/>
                  <a:pt x="68" y="164"/>
                </a:cubicBezTo>
                <a:cubicBezTo>
                  <a:pt x="67" y="165"/>
                  <a:pt x="67" y="166"/>
                  <a:pt x="66" y="165"/>
                </a:cubicBezTo>
                <a:cubicBezTo>
                  <a:pt x="67" y="165"/>
                  <a:pt x="67" y="164"/>
                  <a:pt x="68" y="164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68" y="163"/>
                  <a:pt x="68" y="164"/>
                  <a:pt x="68" y="164"/>
                </a:cubicBezTo>
                <a:cubicBezTo>
                  <a:pt x="68" y="164"/>
                  <a:pt x="69" y="164"/>
                  <a:pt x="69" y="164"/>
                </a:cubicBezTo>
                <a:cubicBezTo>
                  <a:pt x="69" y="164"/>
                  <a:pt x="70" y="164"/>
                  <a:pt x="70" y="164"/>
                </a:cubicBezTo>
                <a:cubicBezTo>
                  <a:pt x="70" y="164"/>
                  <a:pt x="71" y="164"/>
                  <a:pt x="71" y="164"/>
                </a:cubicBezTo>
                <a:cubicBezTo>
                  <a:pt x="71" y="164"/>
                  <a:pt x="71" y="163"/>
                  <a:pt x="72" y="163"/>
                </a:cubicBezTo>
                <a:cubicBezTo>
                  <a:pt x="72" y="164"/>
                  <a:pt x="73" y="163"/>
                  <a:pt x="74" y="164"/>
                </a:cubicBezTo>
                <a:cubicBezTo>
                  <a:pt x="74" y="163"/>
                  <a:pt x="73" y="163"/>
                  <a:pt x="74" y="163"/>
                </a:cubicBezTo>
                <a:cubicBezTo>
                  <a:pt x="74" y="162"/>
                  <a:pt x="75" y="162"/>
                  <a:pt x="75" y="163"/>
                </a:cubicBezTo>
                <a:cubicBezTo>
                  <a:pt x="75" y="162"/>
                  <a:pt x="75" y="162"/>
                  <a:pt x="76" y="162"/>
                </a:cubicBezTo>
                <a:cubicBezTo>
                  <a:pt x="76" y="162"/>
                  <a:pt x="76" y="162"/>
                  <a:pt x="76" y="161"/>
                </a:cubicBezTo>
                <a:cubicBezTo>
                  <a:pt x="75" y="161"/>
                  <a:pt x="75" y="162"/>
                  <a:pt x="75" y="162"/>
                </a:cubicBezTo>
                <a:cubicBezTo>
                  <a:pt x="74" y="161"/>
                  <a:pt x="76" y="161"/>
                  <a:pt x="76" y="161"/>
                </a:cubicBezTo>
                <a:cubicBezTo>
                  <a:pt x="76" y="161"/>
                  <a:pt x="76" y="160"/>
                  <a:pt x="77" y="160"/>
                </a:cubicBezTo>
                <a:cubicBezTo>
                  <a:pt x="77" y="160"/>
                  <a:pt x="77" y="160"/>
                  <a:pt x="77" y="160"/>
                </a:cubicBezTo>
                <a:cubicBezTo>
                  <a:pt x="78" y="159"/>
                  <a:pt x="78" y="159"/>
                  <a:pt x="79" y="159"/>
                </a:cubicBezTo>
                <a:cubicBezTo>
                  <a:pt x="79" y="159"/>
                  <a:pt x="80" y="158"/>
                  <a:pt x="80" y="158"/>
                </a:cubicBezTo>
                <a:cubicBezTo>
                  <a:pt x="81" y="158"/>
                  <a:pt x="82" y="158"/>
                  <a:pt x="83" y="157"/>
                </a:cubicBezTo>
                <a:cubicBezTo>
                  <a:pt x="83" y="156"/>
                  <a:pt x="83" y="156"/>
                  <a:pt x="84" y="155"/>
                </a:cubicBezTo>
                <a:cubicBezTo>
                  <a:pt x="82" y="156"/>
                  <a:pt x="82" y="157"/>
                  <a:pt x="81" y="157"/>
                </a:cubicBezTo>
                <a:cubicBezTo>
                  <a:pt x="81" y="156"/>
                  <a:pt x="82" y="156"/>
                  <a:pt x="83" y="155"/>
                </a:cubicBezTo>
                <a:cubicBezTo>
                  <a:pt x="83" y="155"/>
                  <a:pt x="84" y="155"/>
                  <a:pt x="85" y="154"/>
                </a:cubicBezTo>
                <a:cubicBezTo>
                  <a:pt x="86" y="154"/>
                  <a:pt x="85" y="154"/>
                  <a:pt x="85" y="155"/>
                </a:cubicBezTo>
                <a:cubicBezTo>
                  <a:pt x="86" y="154"/>
                  <a:pt x="86" y="154"/>
                  <a:pt x="86" y="153"/>
                </a:cubicBezTo>
                <a:cubicBezTo>
                  <a:pt x="87" y="153"/>
                  <a:pt x="87" y="152"/>
                  <a:pt x="88" y="152"/>
                </a:cubicBezTo>
                <a:cubicBezTo>
                  <a:pt x="88" y="151"/>
                  <a:pt x="87" y="153"/>
                  <a:pt x="87" y="152"/>
                </a:cubicBezTo>
                <a:cubicBezTo>
                  <a:pt x="88" y="151"/>
                  <a:pt x="89" y="151"/>
                  <a:pt x="88" y="150"/>
                </a:cubicBezTo>
                <a:cubicBezTo>
                  <a:pt x="89" y="150"/>
                  <a:pt x="90" y="150"/>
                  <a:pt x="90" y="150"/>
                </a:cubicBezTo>
                <a:cubicBezTo>
                  <a:pt x="90" y="149"/>
                  <a:pt x="91" y="149"/>
                  <a:pt x="90" y="149"/>
                </a:cubicBezTo>
                <a:cubicBezTo>
                  <a:pt x="90" y="148"/>
                  <a:pt x="91" y="148"/>
                  <a:pt x="91" y="148"/>
                </a:cubicBezTo>
                <a:cubicBezTo>
                  <a:pt x="91" y="147"/>
                  <a:pt x="92" y="148"/>
                  <a:pt x="92" y="147"/>
                </a:cubicBezTo>
                <a:cubicBezTo>
                  <a:pt x="93" y="147"/>
                  <a:pt x="92" y="148"/>
                  <a:pt x="92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5"/>
                  <a:pt x="93" y="145"/>
                  <a:pt x="93" y="145"/>
                </a:cubicBezTo>
                <a:cubicBezTo>
                  <a:pt x="94" y="145"/>
                  <a:pt x="94" y="145"/>
                  <a:pt x="94" y="145"/>
                </a:cubicBezTo>
                <a:cubicBezTo>
                  <a:pt x="94" y="144"/>
                  <a:pt x="94" y="144"/>
                  <a:pt x="94" y="143"/>
                </a:cubicBezTo>
                <a:cubicBezTo>
                  <a:pt x="95" y="143"/>
                  <a:pt x="95" y="142"/>
                  <a:pt x="95" y="142"/>
                </a:cubicBezTo>
                <a:cubicBezTo>
                  <a:pt x="95" y="142"/>
                  <a:pt x="95" y="142"/>
                  <a:pt x="95" y="141"/>
                </a:cubicBezTo>
                <a:cubicBezTo>
                  <a:pt x="96" y="142"/>
                  <a:pt x="96" y="140"/>
                  <a:pt x="96" y="140"/>
                </a:cubicBezTo>
                <a:cubicBezTo>
                  <a:pt x="96" y="140"/>
                  <a:pt x="96" y="139"/>
                  <a:pt x="96" y="139"/>
                </a:cubicBezTo>
                <a:cubicBezTo>
                  <a:pt x="96" y="138"/>
                  <a:pt x="96" y="138"/>
                  <a:pt x="96" y="138"/>
                </a:cubicBezTo>
                <a:cubicBezTo>
                  <a:pt x="95" y="138"/>
                  <a:pt x="96" y="137"/>
                  <a:pt x="96" y="137"/>
                </a:cubicBezTo>
                <a:cubicBezTo>
                  <a:pt x="96" y="136"/>
                  <a:pt x="96" y="137"/>
                  <a:pt x="95" y="137"/>
                </a:cubicBezTo>
                <a:cubicBezTo>
                  <a:pt x="96" y="135"/>
                  <a:pt x="96" y="134"/>
                  <a:pt x="95" y="132"/>
                </a:cubicBezTo>
                <a:cubicBezTo>
                  <a:pt x="95" y="131"/>
                  <a:pt x="94" y="130"/>
                  <a:pt x="94" y="129"/>
                </a:cubicBezTo>
                <a:cubicBezTo>
                  <a:pt x="94" y="128"/>
                  <a:pt x="94" y="128"/>
                  <a:pt x="94" y="128"/>
                </a:cubicBezTo>
                <a:cubicBezTo>
                  <a:pt x="93" y="127"/>
                  <a:pt x="93" y="127"/>
                  <a:pt x="92" y="126"/>
                </a:cubicBezTo>
                <a:cubicBezTo>
                  <a:pt x="92" y="126"/>
                  <a:pt x="91" y="125"/>
                  <a:pt x="92" y="125"/>
                </a:cubicBezTo>
                <a:cubicBezTo>
                  <a:pt x="91" y="124"/>
                  <a:pt x="90" y="123"/>
                  <a:pt x="89" y="122"/>
                </a:cubicBezTo>
                <a:cubicBezTo>
                  <a:pt x="86" y="120"/>
                  <a:pt x="83" y="119"/>
                  <a:pt x="81" y="118"/>
                </a:cubicBezTo>
                <a:cubicBezTo>
                  <a:pt x="81" y="117"/>
                  <a:pt x="81" y="116"/>
                  <a:pt x="80" y="116"/>
                </a:cubicBezTo>
                <a:cubicBezTo>
                  <a:pt x="80" y="116"/>
                  <a:pt x="80" y="116"/>
                  <a:pt x="81" y="116"/>
                </a:cubicBezTo>
                <a:cubicBezTo>
                  <a:pt x="81" y="116"/>
                  <a:pt x="81" y="115"/>
                  <a:pt x="81" y="115"/>
                </a:cubicBezTo>
                <a:cubicBezTo>
                  <a:pt x="82" y="115"/>
                  <a:pt x="82" y="114"/>
                  <a:pt x="80" y="114"/>
                </a:cubicBezTo>
                <a:cubicBezTo>
                  <a:pt x="82" y="114"/>
                  <a:pt x="82" y="113"/>
                  <a:pt x="83" y="113"/>
                </a:cubicBezTo>
                <a:cubicBezTo>
                  <a:pt x="83" y="113"/>
                  <a:pt x="84" y="113"/>
                  <a:pt x="84" y="113"/>
                </a:cubicBezTo>
                <a:cubicBezTo>
                  <a:pt x="84" y="113"/>
                  <a:pt x="85" y="113"/>
                  <a:pt x="85" y="113"/>
                </a:cubicBezTo>
                <a:cubicBezTo>
                  <a:pt x="90" y="115"/>
                  <a:pt x="94" y="118"/>
                  <a:pt x="96" y="121"/>
                </a:cubicBezTo>
                <a:cubicBezTo>
                  <a:pt x="97" y="122"/>
                  <a:pt x="97" y="123"/>
                  <a:pt x="97" y="123"/>
                </a:cubicBezTo>
                <a:cubicBezTo>
                  <a:pt x="98" y="124"/>
                  <a:pt x="99" y="125"/>
                  <a:pt x="99" y="126"/>
                </a:cubicBezTo>
                <a:cubicBezTo>
                  <a:pt x="99" y="127"/>
                  <a:pt x="99" y="127"/>
                  <a:pt x="99" y="128"/>
                </a:cubicBezTo>
                <a:cubicBezTo>
                  <a:pt x="100" y="128"/>
                  <a:pt x="100" y="129"/>
                  <a:pt x="100" y="129"/>
                </a:cubicBezTo>
                <a:cubicBezTo>
                  <a:pt x="101" y="130"/>
                  <a:pt x="101" y="130"/>
                  <a:pt x="100" y="131"/>
                </a:cubicBezTo>
                <a:cubicBezTo>
                  <a:pt x="101" y="131"/>
                  <a:pt x="101" y="131"/>
                  <a:pt x="101" y="132"/>
                </a:cubicBezTo>
                <a:cubicBezTo>
                  <a:pt x="101" y="133"/>
                  <a:pt x="101" y="134"/>
                  <a:pt x="101" y="135"/>
                </a:cubicBezTo>
                <a:cubicBezTo>
                  <a:pt x="101" y="135"/>
                  <a:pt x="101" y="136"/>
                  <a:pt x="101" y="136"/>
                </a:cubicBezTo>
                <a:cubicBezTo>
                  <a:pt x="101" y="136"/>
                  <a:pt x="101" y="136"/>
                  <a:pt x="101" y="136"/>
                </a:cubicBezTo>
                <a:cubicBezTo>
                  <a:pt x="101" y="137"/>
                  <a:pt x="101" y="137"/>
                  <a:pt x="101" y="138"/>
                </a:cubicBezTo>
                <a:cubicBezTo>
                  <a:pt x="101" y="139"/>
                  <a:pt x="101" y="140"/>
                  <a:pt x="100" y="141"/>
                </a:cubicBezTo>
                <a:cubicBezTo>
                  <a:pt x="100" y="141"/>
                  <a:pt x="101" y="142"/>
                  <a:pt x="100" y="143"/>
                </a:cubicBezTo>
                <a:cubicBezTo>
                  <a:pt x="100" y="143"/>
                  <a:pt x="100" y="144"/>
                  <a:pt x="100" y="145"/>
                </a:cubicBezTo>
                <a:cubicBezTo>
                  <a:pt x="99" y="145"/>
                  <a:pt x="99" y="145"/>
                  <a:pt x="99" y="146"/>
                </a:cubicBezTo>
                <a:cubicBezTo>
                  <a:pt x="99" y="146"/>
                  <a:pt x="99" y="146"/>
                  <a:pt x="99" y="146"/>
                </a:cubicBezTo>
                <a:cubicBezTo>
                  <a:pt x="99" y="146"/>
                  <a:pt x="98" y="146"/>
                  <a:pt x="98" y="147"/>
                </a:cubicBezTo>
                <a:cubicBezTo>
                  <a:pt x="98" y="147"/>
                  <a:pt x="98" y="147"/>
                  <a:pt x="98" y="148"/>
                </a:cubicBezTo>
                <a:cubicBezTo>
                  <a:pt x="98" y="148"/>
                  <a:pt x="98" y="148"/>
                  <a:pt x="98" y="148"/>
                </a:cubicBezTo>
                <a:cubicBezTo>
                  <a:pt x="97" y="148"/>
                  <a:pt x="97" y="148"/>
                  <a:pt x="97" y="149"/>
                </a:cubicBezTo>
                <a:cubicBezTo>
                  <a:pt x="97" y="149"/>
                  <a:pt x="97" y="149"/>
                  <a:pt x="97" y="149"/>
                </a:cubicBezTo>
                <a:cubicBezTo>
                  <a:pt x="97" y="149"/>
                  <a:pt x="97" y="149"/>
                  <a:pt x="97" y="149"/>
                </a:cubicBezTo>
                <a:cubicBezTo>
                  <a:pt x="96" y="149"/>
                  <a:pt x="96" y="150"/>
                  <a:pt x="96" y="150"/>
                </a:cubicBezTo>
                <a:cubicBezTo>
                  <a:pt x="96" y="150"/>
                  <a:pt x="96" y="150"/>
                  <a:pt x="96" y="150"/>
                </a:cubicBezTo>
                <a:cubicBezTo>
                  <a:pt x="95" y="151"/>
                  <a:pt x="94" y="152"/>
                  <a:pt x="93" y="153"/>
                </a:cubicBezTo>
                <a:cubicBezTo>
                  <a:pt x="93" y="153"/>
                  <a:pt x="93" y="152"/>
                  <a:pt x="92" y="153"/>
                </a:cubicBezTo>
                <a:cubicBezTo>
                  <a:pt x="92" y="153"/>
                  <a:pt x="93" y="153"/>
                  <a:pt x="93" y="154"/>
                </a:cubicBezTo>
                <a:cubicBezTo>
                  <a:pt x="92" y="154"/>
                  <a:pt x="91" y="155"/>
                  <a:pt x="91" y="155"/>
                </a:cubicBezTo>
                <a:cubicBezTo>
                  <a:pt x="90" y="156"/>
                  <a:pt x="90" y="156"/>
                  <a:pt x="89" y="157"/>
                </a:cubicBezTo>
                <a:cubicBezTo>
                  <a:pt x="89" y="157"/>
                  <a:pt x="89" y="156"/>
                  <a:pt x="89" y="156"/>
                </a:cubicBezTo>
                <a:cubicBezTo>
                  <a:pt x="88" y="156"/>
                  <a:pt x="89" y="157"/>
                  <a:pt x="89" y="157"/>
                </a:cubicBezTo>
                <a:cubicBezTo>
                  <a:pt x="88" y="158"/>
                  <a:pt x="89" y="157"/>
                  <a:pt x="88" y="157"/>
                </a:cubicBezTo>
                <a:cubicBezTo>
                  <a:pt x="87" y="158"/>
                  <a:pt x="88" y="158"/>
                  <a:pt x="88" y="158"/>
                </a:cubicBezTo>
                <a:cubicBezTo>
                  <a:pt x="87" y="158"/>
                  <a:pt x="87" y="159"/>
                  <a:pt x="86" y="159"/>
                </a:cubicBezTo>
                <a:cubicBezTo>
                  <a:pt x="86" y="159"/>
                  <a:pt x="86" y="159"/>
                  <a:pt x="86" y="159"/>
                </a:cubicBezTo>
                <a:cubicBezTo>
                  <a:pt x="85" y="159"/>
                  <a:pt x="85" y="159"/>
                  <a:pt x="85" y="159"/>
                </a:cubicBezTo>
                <a:cubicBezTo>
                  <a:pt x="85" y="160"/>
                  <a:pt x="86" y="159"/>
                  <a:pt x="85" y="160"/>
                </a:cubicBezTo>
                <a:cubicBezTo>
                  <a:pt x="84" y="161"/>
                  <a:pt x="85" y="160"/>
                  <a:pt x="85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3" y="161"/>
                  <a:pt x="84" y="161"/>
                  <a:pt x="84" y="161"/>
                </a:cubicBezTo>
                <a:cubicBezTo>
                  <a:pt x="83" y="162"/>
                  <a:pt x="83" y="162"/>
                  <a:pt x="82" y="162"/>
                </a:cubicBezTo>
                <a:cubicBezTo>
                  <a:pt x="82" y="162"/>
                  <a:pt x="82" y="162"/>
                  <a:pt x="82" y="162"/>
                </a:cubicBezTo>
                <a:cubicBezTo>
                  <a:pt x="82" y="162"/>
                  <a:pt x="81" y="162"/>
                  <a:pt x="82" y="163"/>
                </a:cubicBezTo>
                <a:cubicBezTo>
                  <a:pt x="80" y="164"/>
                  <a:pt x="80" y="164"/>
                  <a:pt x="79" y="164"/>
                </a:cubicBezTo>
                <a:cubicBezTo>
                  <a:pt x="78" y="164"/>
                  <a:pt x="78" y="165"/>
                  <a:pt x="78" y="164"/>
                </a:cubicBezTo>
                <a:cubicBezTo>
                  <a:pt x="77" y="165"/>
                  <a:pt x="79" y="165"/>
                  <a:pt x="77" y="165"/>
                </a:cubicBezTo>
                <a:cubicBezTo>
                  <a:pt x="77" y="165"/>
                  <a:pt x="78" y="165"/>
                  <a:pt x="78" y="165"/>
                </a:cubicBezTo>
                <a:cubicBezTo>
                  <a:pt x="78" y="165"/>
                  <a:pt x="76" y="167"/>
                  <a:pt x="76" y="166"/>
                </a:cubicBezTo>
                <a:cubicBezTo>
                  <a:pt x="75" y="166"/>
                  <a:pt x="76" y="167"/>
                  <a:pt x="75" y="167"/>
                </a:cubicBezTo>
                <a:cubicBezTo>
                  <a:pt x="74" y="166"/>
                  <a:pt x="74" y="166"/>
                  <a:pt x="74" y="166"/>
                </a:cubicBezTo>
                <a:cubicBezTo>
                  <a:pt x="74" y="167"/>
                  <a:pt x="74" y="167"/>
                  <a:pt x="74" y="167"/>
                </a:cubicBezTo>
                <a:cubicBezTo>
                  <a:pt x="73" y="168"/>
                  <a:pt x="72" y="167"/>
                  <a:pt x="72" y="167"/>
                </a:cubicBezTo>
                <a:cubicBezTo>
                  <a:pt x="72" y="168"/>
                  <a:pt x="70" y="168"/>
                  <a:pt x="70" y="169"/>
                </a:cubicBezTo>
                <a:cubicBezTo>
                  <a:pt x="70" y="169"/>
                  <a:pt x="70" y="169"/>
                  <a:pt x="71" y="169"/>
                </a:cubicBezTo>
                <a:cubicBezTo>
                  <a:pt x="69" y="170"/>
                  <a:pt x="67" y="169"/>
                  <a:pt x="65" y="170"/>
                </a:cubicBezTo>
                <a:cubicBezTo>
                  <a:pt x="65" y="170"/>
                  <a:pt x="64" y="169"/>
                  <a:pt x="63" y="169"/>
                </a:cubicBezTo>
                <a:cubicBezTo>
                  <a:pt x="62" y="169"/>
                  <a:pt x="63" y="169"/>
                  <a:pt x="62" y="169"/>
                </a:cubicBezTo>
                <a:cubicBezTo>
                  <a:pt x="63" y="170"/>
                  <a:pt x="61" y="170"/>
                  <a:pt x="62" y="171"/>
                </a:cubicBezTo>
                <a:cubicBezTo>
                  <a:pt x="62" y="171"/>
                  <a:pt x="60" y="171"/>
                  <a:pt x="61" y="172"/>
                </a:cubicBezTo>
                <a:cubicBezTo>
                  <a:pt x="59" y="172"/>
                  <a:pt x="57" y="173"/>
                  <a:pt x="55" y="173"/>
                </a:cubicBezTo>
                <a:cubicBezTo>
                  <a:pt x="54" y="173"/>
                  <a:pt x="53" y="173"/>
                  <a:pt x="52" y="173"/>
                </a:cubicBezTo>
                <a:cubicBezTo>
                  <a:pt x="51" y="173"/>
                  <a:pt x="51" y="173"/>
                  <a:pt x="50" y="173"/>
                </a:cubicBezTo>
                <a:cubicBezTo>
                  <a:pt x="50" y="172"/>
                  <a:pt x="52" y="172"/>
                  <a:pt x="53" y="172"/>
                </a:cubicBezTo>
                <a:cubicBezTo>
                  <a:pt x="53" y="172"/>
                  <a:pt x="54" y="172"/>
                  <a:pt x="54" y="172"/>
                </a:cubicBezTo>
                <a:cubicBezTo>
                  <a:pt x="55" y="172"/>
                  <a:pt x="55" y="172"/>
                  <a:pt x="56" y="172"/>
                </a:cubicBezTo>
                <a:cubicBezTo>
                  <a:pt x="55" y="172"/>
                  <a:pt x="54" y="172"/>
                  <a:pt x="54" y="171"/>
                </a:cubicBezTo>
                <a:cubicBezTo>
                  <a:pt x="53" y="171"/>
                  <a:pt x="53" y="172"/>
                  <a:pt x="52" y="172"/>
                </a:cubicBezTo>
                <a:cubicBezTo>
                  <a:pt x="52" y="172"/>
                  <a:pt x="52" y="172"/>
                  <a:pt x="52" y="172"/>
                </a:cubicBezTo>
                <a:cubicBezTo>
                  <a:pt x="51" y="172"/>
                  <a:pt x="50" y="171"/>
                  <a:pt x="49" y="171"/>
                </a:cubicBezTo>
                <a:cubicBezTo>
                  <a:pt x="49" y="171"/>
                  <a:pt x="49" y="171"/>
                  <a:pt x="49" y="171"/>
                </a:cubicBezTo>
                <a:cubicBezTo>
                  <a:pt x="48" y="171"/>
                  <a:pt x="47" y="171"/>
                  <a:pt x="47" y="171"/>
                </a:cubicBezTo>
                <a:cubicBezTo>
                  <a:pt x="46" y="171"/>
                  <a:pt x="46" y="171"/>
                  <a:pt x="46" y="171"/>
                </a:cubicBezTo>
                <a:cubicBezTo>
                  <a:pt x="45" y="170"/>
                  <a:pt x="46" y="171"/>
                  <a:pt x="45" y="171"/>
                </a:cubicBezTo>
                <a:cubicBezTo>
                  <a:pt x="45" y="171"/>
                  <a:pt x="44" y="171"/>
                  <a:pt x="44" y="171"/>
                </a:cubicBezTo>
                <a:cubicBezTo>
                  <a:pt x="43" y="171"/>
                  <a:pt x="43" y="171"/>
                  <a:pt x="42" y="171"/>
                </a:cubicBezTo>
                <a:cubicBezTo>
                  <a:pt x="42" y="171"/>
                  <a:pt x="41" y="171"/>
                  <a:pt x="41" y="171"/>
                </a:cubicBezTo>
                <a:cubicBezTo>
                  <a:pt x="40" y="170"/>
                  <a:pt x="40" y="170"/>
                  <a:pt x="39" y="170"/>
                </a:cubicBezTo>
                <a:cubicBezTo>
                  <a:pt x="39" y="170"/>
                  <a:pt x="38" y="170"/>
                  <a:pt x="38" y="170"/>
                </a:cubicBezTo>
                <a:cubicBezTo>
                  <a:pt x="39" y="170"/>
                  <a:pt x="41" y="171"/>
                  <a:pt x="43" y="171"/>
                </a:cubicBezTo>
                <a:cubicBezTo>
                  <a:pt x="43" y="171"/>
                  <a:pt x="44" y="170"/>
                  <a:pt x="44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2" y="170"/>
                  <a:pt x="41" y="170"/>
                  <a:pt x="39" y="169"/>
                </a:cubicBezTo>
                <a:cubicBezTo>
                  <a:pt x="40" y="169"/>
                  <a:pt x="39" y="169"/>
                  <a:pt x="39" y="169"/>
                </a:cubicBezTo>
                <a:cubicBezTo>
                  <a:pt x="38" y="169"/>
                  <a:pt x="37" y="168"/>
                  <a:pt x="36" y="168"/>
                </a:cubicBezTo>
                <a:cubicBezTo>
                  <a:pt x="35" y="168"/>
                  <a:pt x="34" y="168"/>
                  <a:pt x="34" y="167"/>
                </a:cubicBezTo>
                <a:cubicBezTo>
                  <a:pt x="33" y="167"/>
                  <a:pt x="32" y="167"/>
                  <a:pt x="32" y="166"/>
                </a:cubicBezTo>
                <a:cubicBezTo>
                  <a:pt x="31" y="166"/>
                  <a:pt x="32" y="166"/>
                  <a:pt x="32" y="166"/>
                </a:cubicBezTo>
                <a:cubicBezTo>
                  <a:pt x="31" y="165"/>
                  <a:pt x="32" y="167"/>
                  <a:pt x="30" y="166"/>
                </a:cubicBezTo>
                <a:cubicBezTo>
                  <a:pt x="30" y="165"/>
                  <a:pt x="31" y="165"/>
                  <a:pt x="32" y="165"/>
                </a:cubicBezTo>
                <a:cubicBezTo>
                  <a:pt x="32" y="164"/>
                  <a:pt x="30" y="164"/>
                  <a:pt x="30" y="165"/>
                </a:cubicBezTo>
                <a:cubicBezTo>
                  <a:pt x="30" y="165"/>
                  <a:pt x="29" y="165"/>
                  <a:pt x="29" y="165"/>
                </a:cubicBezTo>
                <a:cubicBezTo>
                  <a:pt x="27" y="164"/>
                  <a:pt x="24" y="162"/>
                  <a:pt x="21" y="159"/>
                </a:cubicBezTo>
                <a:cubicBezTo>
                  <a:pt x="19" y="157"/>
                  <a:pt x="17" y="155"/>
                  <a:pt x="15" y="153"/>
                </a:cubicBezTo>
                <a:cubicBezTo>
                  <a:pt x="14" y="153"/>
                  <a:pt x="14" y="153"/>
                  <a:pt x="15" y="153"/>
                </a:cubicBezTo>
                <a:cubicBezTo>
                  <a:pt x="14" y="153"/>
                  <a:pt x="13" y="152"/>
                  <a:pt x="12" y="151"/>
                </a:cubicBezTo>
                <a:cubicBezTo>
                  <a:pt x="13" y="151"/>
                  <a:pt x="13" y="152"/>
                  <a:pt x="13" y="151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12" y="149"/>
                  <a:pt x="13" y="150"/>
                  <a:pt x="14" y="150"/>
                </a:cubicBezTo>
                <a:cubicBezTo>
                  <a:pt x="13" y="149"/>
                  <a:pt x="13" y="149"/>
                  <a:pt x="13" y="148"/>
                </a:cubicBezTo>
                <a:cubicBezTo>
                  <a:pt x="12" y="148"/>
                  <a:pt x="11" y="147"/>
                  <a:pt x="10" y="147"/>
                </a:cubicBezTo>
                <a:cubicBezTo>
                  <a:pt x="10" y="146"/>
                  <a:pt x="9" y="145"/>
                  <a:pt x="10" y="145"/>
                </a:cubicBezTo>
                <a:cubicBezTo>
                  <a:pt x="9" y="144"/>
                  <a:pt x="8" y="143"/>
                  <a:pt x="7" y="140"/>
                </a:cubicBezTo>
                <a:cubicBezTo>
                  <a:pt x="7" y="140"/>
                  <a:pt x="7" y="140"/>
                  <a:pt x="8" y="140"/>
                </a:cubicBezTo>
                <a:cubicBezTo>
                  <a:pt x="7" y="139"/>
                  <a:pt x="7" y="139"/>
                  <a:pt x="7" y="140"/>
                </a:cubicBezTo>
                <a:cubicBezTo>
                  <a:pt x="7" y="138"/>
                  <a:pt x="6" y="137"/>
                  <a:pt x="5" y="136"/>
                </a:cubicBezTo>
                <a:cubicBezTo>
                  <a:pt x="5" y="135"/>
                  <a:pt x="4" y="133"/>
                  <a:pt x="4" y="132"/>
                </a:cubicBezTo>
                <a:cubicBezTo>
                  <a:pt x="4" y="131"/>
                  <a:pt x="4" y="130"/>
                  <a:pt x="4" y="129"/>
                </a:cubicBezTo>
                <a:cubicBezTo>
                  <a:pt x="3" y="128"/>
                  <a:pt x="3" y="128"/>
                  <a:pt x="3" y="127"/>
                </a:cubicBezTo>
                <a:cubicBezTo>
                  <a:pt x="3" y="127"/>
                  <a:pt x="3" y="127"/>
                  <a:pt x="3" y="126"/>
                </a:cubicBezTo>
                <a:cubicBezTo>
                  <a:pt x="3" y="126"/>
                  <a:pt x="3" y="126"/>
                  <a:pt x="3" y="125"/>
                </a:cubicBezTo>
                <a:cubicBezTo>
                  <a:pt x="2" y="123"/>
                  <a:pt x="2" y="121"/>
                  <a:pt x="1" y="118"/>
                </a:cubicBezTo>
                <a:cubicBezTo>
                  <a:pt x="2" y="117"/>
                  <a:pt x="2" y="118"/>
                  <a:pt x="2" y="118"/>
                </a:cubicBezTo>
                <a:cubicBezTo>
                  <a:pt x="2" y="116"/>
                  <a:pt x="1" y="117"/>
                  <a:pt x="1" y="115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5"/>
                  <a:pt x="1" y="115"/>
                  <a:pt x="2" y="114"/>
                </a:cubicBezTo>
                <a:cubicBezTo>
                  <a:pt x="2" y="114"/>
                  <a:pt x="2" y="115"/>
                  <a:pt x="3" y="115"/>
                </a:cubicBezTo>
                <a:cubicBezTo>
                  <a:pt x="3" y="114"/>
                  <a:pt x="2" y="114"/>
                  <a:pt x="2" y="113"/>
                </a:cubicBezTo>
                <a:cubicBezTo>
                  <a:pt x="2" y="113"/>
                  <a:pt x="3" y="113"/>
                  <a:pt x="3" y="114"/>
                </a:cubicBezTo>
                <a:cubicBezTo>
                  <a:pt x="3" y="113"/>
                  <a:pt x="2" y="113"/>
                  <a:pt x="2" y="112"/>
                </a:cubicBezTo>
                <a:cubicBezTo>
                  <a:pt x="3" y="112"/>
                  <a:pt x="2" y="111"/>
                  <a:pt x="2" y="111"/>
                </a:cubicBezTo>
                <a:cubicBezTo>
                  <a:pt x="2" y="110"/>
                  <a:pt x="1" y="110"/>
                  <a:pt x="1" y="109"/>
                </a:cubicBezTo>
                <a:cubicBezTo>
                  <a:pt x="2" y="109"/>
                  <a:pt x="2" y="109"/>
                  <a:pt x="2" y="109"/>
                </a:cubicBezTo>
                <a:cubicBezTo>
                  <a:pt x="2" y="110"/>
                  <a:pt x="2" y="110"/>
                  <a:pt x="2" y="110"/>
                </a:cubicBezTo>
                <a:cubicBezTo>
                  <a:pt x="3" y="110"/>
                  <a:pt x="3" y="109"/>
                  <a:pt x="2" y="108"/>
                </a:cubicBezTo>
                <a:cubicBezTo>
                  <a:pt x="3" y="108"/>
                  <a:pt x="3" y="109"/>
                  <a:pt x="4" y="109"/>
                </a:cubicBezTo>
                <a:cubicBezTo>
                  <a:pt x="3" y="108"/>
                  <a:pt x="3" y="108"/>
                  <a:pt x="3" y="108"/>
                </a:cubicBezTo>
                <a:cubicBezTo>
                  <a:pt x="3" y="107"/>
                  <a:pt x="3" y="107"/>
                  <a:pt x="3" y="107"/>
                </a:cubicBezTo>
                <a:cubicBezTo>
                  <a:pt x="4" y="108"/>
                  <a:pt x="5" y="110"/>
                  <a:pt x="4" y="111"/>
                </a:cubicBezTo>
                <a:cubicBezTo>
                  <a:pt x="4" y="112"/>
                  <a:pt x="4" y="111"/>
                  <a:pt x="4" y="111"/>
                </a:cubicBezTo>
                <a:cubicBezTo>
                  <a:pt x="4" y="113"/>
                  <a:pt x="5" y="114"/>
                  <a:pt x="4" y="115"/>
                </a:cubicBezTo>
                <a:cubicBezTo>
                  <a:pt x="4" y="115"/>
                  <a:pt x="5" y="115"/>
                  <a:pt x="5" y="115"/>
                </a:cubicBezTo>
                <a:cubicBezTo>
                  <a:pt x="5" y="116"/>
                  <a:pt x="5" y="117"/>
                  <a:pt x="6" y="118"/>
                </a:cubicBezTo>
                <a:cubicBezTo>
                  <a:pt x="5" y="118"/>
                  <a:pt x="5" y="119"/>
                  <a:pt x="6" y="120"/>
                </a:cubicBezTo>
                <a:cubicBezTo>
                  <a:pt x="6" y="121"/>
                  <a:pt x="6" y="122"/>
                  <a:pt x="6" y="122"/>
                </a:cubicBezTo>
                <a:cubicBezTo>
                  <a:pt x="6" y="123"/>
                  <a:pt x="6" y="124"/>
                  <a:pt x="6" y="124"/>
                </a:cubicBezTo>
                <a:cubicBezTo>
                  <a:pt x="7" y="124"/>
                  <a:pt x="7" y="123"/>
                  <a:pt x="7" y="123"/>
                </a:cubicBezTo>
                <a:cubicBezTo>
                  <a:pt x="8" y="123"/>
                  <a:pt x="7" y="123"/>
                  <a:pt x="7" y="124"/>
                </a:cubicBezTo>
                <a:cubicBezTo>
                  <a:pt x="7" y="124"/>
                  <a:pt x="8" y="124"/>
                  <a:pt x="8" y="124"/>
                </a:cubicBezTo>
                <a:cubicBezTo>
                  <a:pt x="8" y="122"/>
                  <a:pt x="7" y="122"/>
                  <a:pt x="7" y="122"/>
                </a:cubicBezTo>
                <a:cubicBezTo>
                  <a:pt x="7" y="120"/>
                  <a:pt x="6" y="119"/>
                  <a:pt x="6" y="118"/>
                </a:cubicBezTo>
                <a:cubicBezTo>
                  <a:pt x="6" y="117"/>
                  <a:pt x="6" y="116"/>
                  <a:pt x="6" y="115"/>
                </a:cubicBezTo>
                <a:cubicBezTo>
                  <a:pt x="6" y="115"/>
                  <a:pt x="7" y="115"/>
                  <a:pt x="7" y="116"/>
                </a:cubicBezTo>
                <a:cubicBezTo>
                  <a:pt x="8" y="116"/>
                  <a:pt x="7" y="114"/>
                  <a:pt x="7" y="114"/>
                </a:cubicBezTo>
                <a:cubicBezTo>
                  <a:pt x="7" y="114"/>
                  <a:pt x="7" y="114"/>
                  <a:pt x="7" y="115"/>
                </a:cubicBezTo>
                <a:cubicBezTo>
                  <a:pt x="6" y="115"/>
                  <a:pt x="6" y="114"/>
                  <a:pt x="6" y="113"/>
                </a:cubicBezTo>
                <a:cubicBezTo>
                  <a:pt x="6" y="113"/>
                  <a:pt x="7" y="113"/>
                  <a:pt x="7" y="113"/>
                </a:cubicBezTo>
                <a:cubicBezTo>
                  <a:pt x="7" y="112"/>
                  <a:pt x="6" y="113"/>
                  <a:pt x="6" y="112"/>
                </a:cubicBezTo>
                <a:cubicBezTo>
                  <a:pt x="7" y="112"/>
                  <a:pt x="7" y="112"/>
                  <a:pt x="7" y="111"/>
                </a:cubicBezTo>
                <a:cubicBezTo>
                  <a:pt x="7" y="111"/>
                  <a:pt x="7" y="111"/>
                  <a:pt x="7" y="111"/>
                </a:cubicBezTo>
                <a:cubicBezTo>
                  <a:pt x="6" y="111"/>
                  <a:pt x="7" y="111"/>
                  <a:pt x="6" y="111"/>
                </a:cubicBezTo>
                <a:cubicBezTo>
                  <a:pt x="7" y="110"/>
                  <a:pt x="7" y="110"/>
                  <a:pt x="7" y="110"/>
                </a:cubicBezTo>
                <a:cubicBezTo>
                  <a:pt x="7" y="109"/>
                  <a:pt x="7" y="109"/>
                  <a:pt x="7" y="108"/>
                </a:cubicBezTo>
                <a:cubicBezTo>
                  <a:pt x="7" y="107"/>
                  <a:pt x="8" y="107"/>
                  <a:pt x="8" y="106"/>
                </a:cubicBezTo>
                <a:cubicBezTo>
                  <a:pt x="7" y="106"/>
                  <a:pt x="7" y="105"/>
                  <a:pt x="6" y="105"/>
                </a:cubicBezTo>
                <a:cubicBezTo>
                  <a:pt x="6" y="104"/>
                  <a:pt x="6" y="104"/>
                  <a:pt x="5" y="104"/>
                </a:cubicBezTo>
                <a:cubicBezTo>
                  <a:pt x="5" y="103"/>
                  <a:pt x="6" y="103"/>
                  <a:pt x="5" y="102"/>
                </a:cubicBezTo>
                <a:cubicBezTo>
                  <a:pt x="6" y="102"/>
                  <a:pt x="6" y="103"/>
                  <a:pt x="6" y="103"/>
                </a:cubicBezTo>
                <a:cubicBezTo>
                  <a:pt x="6" y="103"/>
                  <a:pt x="7" y="103"/>
                  <a:pt x="7" y="102"/>
                </a:cubicBezTo>
                <a:cubicBezTo>
                  <a:pt x="6" y="101"/>
                  <a:pt x="6" y="101"/>
                  <a:pt x="7" y="101"/>
                </a:cubicBezTo>
                <a:cubicBezTo>
                  <a:pt x="7" y="100"/>
                  <a:pt x="7" y="101"/>
                  <a:pt x="8" y="101"/>
                </a:cubicBezTo>
                <a:cubicBezTo>
                  <a:pt x="8" y="101"/>
                  <a:pt x="7" y="100"/>
                  <a:pt x="7" y="101"/>
                </a:cubicBezTo>
                <a:cubicBezTo>
                  <a:pt x="7" y="100"/>
                  <a:pt x="7" y="99"/>
                  <a:pt x="7" y="98"/>
                </a:cubicBezTo>
                <a:cubicBezTo>
                  <a:pt x="7" y="98"/>
                  <a:pt x="6" y="98"/>
                  <a:pt x="6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5" y="100"/>
                  <a:pt x="6" y="102"/>
                  <a:pt x="5" y="101"/>
                </a:cubicBezTo>
                <a:cubicBezTo>
                  <a:pt x="5" y="99"/>
                  <a:pt x="4" y="94"/>
                  <a:pt x="5" y="92"/>
                </a:cubicBezTo>
                <a:cubicBezTo>
                  <a:pt x="6" y="92"/>
                  <a:pt x="5" y="92"/>
                  <a:pt x="5" y="93"/>
                </a:cubicBezTo>
                <a:cubicBezTo>
                  <a:pt x="5" y="95"/>
                  <a:pt x="5" y="98"/>
                  <a:pt x="5" y="100"/>
                </a:cubicBezTo>
                <a:cubicBezTo>
                  <a:pt x="5" y="99"/>
                  <a:pt x="5" y="98"/>
                  <a:pt x="6" y="98"/>
                </a:cubicBezTo>
                <a:cubicBezTo>
                  <a:pt x="6" y="97"/>
                  <a:pt x="5" y="97"/>
                  <a:pt x="5" y="96"/>
                </a:cubicBezTo>
                <a:cubicBezTo>
                  <a:pt x="5" y="96"/>
                  <a:pt x="6" y="96"/>
                  <a:pt x="6" y="96"/>
                </a:cubicBezTo>
                <a:cubicBezTo>
                  <a:pt x="6" y="95"/>
                  <a:pt x="5" y="95"/>
                  <a:pt x="5" y="95"/>
                </a:cubicBezTo>
                <a:cubicBezTo>
                  <a:pt x="5" y="95"/>
                  <a:pt x="6" y="95"/>
                  <a:pt x="6" y="94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3"/>
                  <a:pt x="6" y="92"/>
                  <a:pt x="6" y="91"/>
                </a:cubicBezTo>
                <a:cubicBezTo>
                  <a:pt x="6" y="91"/>
                  <a:pt x="6" y="91"/>
                  <a:pt x="6" y="91"/>
                </a:cubicBezTo>
                <a:cubicBezTo>
                  <a:pt x="6" y="90"/>
                  <a:pt x="6" y="91"/>
                  <a:pt x="5" y="90"/>
                </a:cubicBezTo>
                <a:cubicBezTo>
                  <a:pt x="5" y="90"/>
                  <a:pt x="6" y="90"/>
                  <a:pt x="6" y="90"/>
                </a:cubicBezTo>
                <a:cubicBezTo>
                  <a:pt x="6" y="89"/>
                  <a:pt x="5" y="89"/>
                  <a:pt x="5" y="89"/>
                </a:cubicBezTo>
                <a:cubicBezTo>
                  <a:pt x="5" y="87"/>
                  <a:pt x="5" y="86"/>
                  <a:pt x="5" y="84"/>
                </a:cubicBezTo>
                <a:cubicBezTo>
                  <a:pt x="5" y="84"/>
                  <a:pt x="6" y="84"/>
                  <a:pt x="6" y="84"/>
                </a:cubicBezTo>
                <a:cubicBezTo>
                  <a:pt x="6" y="83"/>
                  <a:pt x="6" y="83"/>
                  <a:pt x="6" y="82"/>
                </a:cubicBezTo>
                <a:cubicBezTo>
                  <a:pt x="6" y="82"/>
                  <a:pt x="6" y="81"/>
                  <a:pt x="6" y="81"/>
                </a:cubicBezTo>
                <a:cubicBezTo>
                  <a:pt x="6" y="81"/>
                  <a:pt x="6" y="80"/>
                  <a:pt x="6" y="80"/>
                </a:cubicBezTo>
                <a:cubicBezTo>
                  <a:pt x="6" y="79"/>
                  <a:pt x="7" y="76"/>
                  <a:pt x="7" y="74"/>
                </a:cubicBezTo>
                <a:cubicBezTo>
                  <a:pt x="7" y="74"/>
                  <a:pt x="7" y="75"/>
                  <a:pt x="7" y="75"/>
                </a:cubicBezTo>
                <a:cubicBezTo>
                  <a:pt x="7" y="76"/>
                  <a:pt x="7" y="77"/>
                  <a:pt x="7" y="78"/>
                </a:cubicBezTo>
                <a:cubicBezTo>
                  <a:pt x="7" y="78"/>
                  <a:pt x="8" y="78"/>
                  <a:pt x="7" y="79"/>
                </a:cubicBezTo>
                <a:cubicBezTo>
                  <a:pt x="8" y="78"/>
                  <a:pt x="7" y="77"/>
                  <a:pt x="7" y="77"/>
                </a:cubicBezTo>
                <a:cubicBezTo>
                  <a:pt x="8" y="76"/>
                  <a:pt x="7" y="75"/>
                  <a:pt x="8" y="75"/>
                </a:cubicBezTo>
                <a:cubicBezTo>
                  <a:pt x="8" y="75"/>
                  <a:pt x="7" y="75"/>
                  <a:pt x="7" y="75"/>
                </a:cubicBezTo>
                <a:cubicBezTo>
                  <a:pt x="7" y="74"/>
                  <a:pt x="8" y="74"/>
                  <a:pt x="8" y="73"/>
                </a:cubicBezTo>
                <a:cubicBezTo>
                  <a:pt x="7" y="73"/>
                  <a:pt x="7" y="74"/>
                  <a:pt x="7" y="74"/>
                </a:cubicBezTo>
                <a:cubicBezTo>
                  <a:pt x="7" y="74"/>
                  <a:pt x="7" y="73"/>
                  <a:pt x="7" y="72"/>
                </a:cubicBezTo>
                <a:cubicBezTo>
                  <a:pt x="7" y="71"/>
                  <a:pt x="7" y="71"/>
                  <a:pt x="7" y="70"/>
                </a:cubicBezTo>
                <a:cubicBezTo>
                  <a:pt x="7" y="70"/>
                  <a:pt x="8" y="69"/>
                  <a:pt x="8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8" y="68"/>
                  <a:pt x="8" y="68"/>
                  <a:pt x="8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6"/>
                  <a:pt x="8" y="66"/>
                  <a:pt x="8" y="66"/>
                </a:cubicBezTo>
                <a:cubicBezTo>
                  <a:pt x="8" y="66"/>
                  <a:pt x="8" y="66"/>
                  <a:pt x="8" y="67"/>
                </a:cubicBezTo>
                <a:cubicBezTo>
                  <a:pt x="9" y="67"/>
                  <a:pt x="9" y="66"/>
                  <a:pt x="9" y="66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65"/>
                  <a:pt x="10" y="64"/>
                  <a:pt x="9" y="64"/>
                </a:cubicBezTo>
                <a:cubicBezTo>
                  <a:pt x="8" y="64"/>
                  <a:pt x="9" y="65"/>
                  <a:pt x="8" y="65"/>
                </a:cubicBezTo>
                <a:cubicBezTo>
                  <a:pt x="8" y="65"/>
                  <a:pt x="8" y="64"/>
                  <a:pt x="8" y="64"/>
                </a:cubicBezTo>
                <a:cubicBezTo>
                  <a:pt x="8" y="64"/>
                  <a:pt x="8" y="65"/>
                  <a:pt x="7" y="65"/>
                </a:cubicBezTo>
                <a:cubicBezTo>
                  <a:pt x="7" y="66"/>
                  <a:pt x="7" y="66"/>
                  <a:pt x="6" y="67"/>
                </a:cubicBezTo>
                <a:cubicBezTo>
                  <a:pt x="6" y="67"/>
                  <a:pt x="7" y="66"/>
                  <a:pt x="6" y="66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7"/>
                  <a:pt x="5" y="65"/>
                  <a:pt x="5" y="67"/>
                </a:cubicBezTo>
                <a:cubicBezTo>
                  <a:pt x="4" y="66"/>
                  <a:pt x="6" y="65"/>
                  <a:pt x="5" y="64"/>
                </a:cubicBezTo>
                <a:cubicBezTo>
                  <a:pt x="5" y="65"/>
                  <a:pt x="4" y="66"/>
                  <a:pt x="4" y="67"/>
                </a:cubicBezTo>
                <a:cubicBezTo>
                  <a:pt x="4" y="67"/>
                  <a:pt x="4" y="67"/>
                  <a:pt x="5" y="67"/>
                </a:cubicBezTo>
                <a:cubicBezTo>
                  <a:pt x="4" y="68"/>
                  <a:pt x="4" y="67"/>
                  <a:pt x="3" y="68"/>
                </a:cubicBezTo>
                <a:cubicBezTo>
                  <a:pt x="3" y="68"/>
                  <a:pt x="3" y="69"/>
                  <a:pt x="3" y="69"/>
                </a:cubicBezTo>
                <a:cubicBezTo>
                  <a:pt x="2" y="68"/>
                  <a:pt x="3" y="67"/>
                  <a:pt x="3" y="65"/>
                </a:cubicBezTo>
                <a:cubicBezTo>
                  <a:pt x="4" y="65"/>
                  <a:pt x="3" y="66"/>
                  <a:pt x="4" y="66"/>
                </a:cubicBezTo>
                <a:cubicBezTo>
                  <a:pt x="4" y="65"/>
                  <a:pt x="3" y="65"/>
                  <a:pt x="4" y="64"/>
                </a:cubicBezTo>
                <a:cubicBezTo>
                  <a:pt x="4" y="64"/>
                  <a:pt x="3" y="64"/>
                  <a:pt x="3" y="64"/>
                </a:cubicBezTo>
                <a:cubicBezTo>
                  <a:pt x="3" y="63"/>
                  <a:pt x="3" y="62"/>
                  <a:pt x="2" y="62"/>
                </a:cubicBezTo>
                <a:cubicBezTo>
                  <a:pt x="2" y="61"/>
                  <a:pt x="3" y="61"/>
                  <a:pt x="3" y="61"/>
                </a:cubicBezTo>
                <a:cubicBezTo>
                  <a:pt x="4" y="60"/>
                  <a:pt x="3" y="59"/>
                  <a:pt x="4" y="58"/>
                </a:cubicBezTo>
                <a:cubicBezTo>
                  <a:pt x="4" y="58"/>
                  <a:pt x="4" y="59"/>
                  <a:pt x="4" y="59"/>
                </a:cubicBezTo>
                <a:cubicBezTo>
                  <a:pt x="5" y="59"/>
                  <a:pt x="5" y="57"/>
                  <a:pt x="6" y="57"/>
                </a:cubicBezTo>
                <a:cubicBezTo>
                  <a:pt x="6" y="56"/>
                  <a:pt x="5" y="57"/>
                  <a:pt x="4" y="57"/>
                </a:cubicBezTo>
                <a:cubicBezTo>
                  <a:pt x="4" y="57"/>
                  <a:pt x="5" y="56"/>
                  <a:pt x="5" y="56"/>
                </a:cubicBezTo>
                <a:cubicBezTo>
                  <a:pt x="5" y="57"/>
                  <a:pt x="6" y="56"/>
                  <a:pt x="6" y="56"/>
                </a:cubicBezTo>
                <a:cubicBezTo>
                  <a:pt x="6" y="54"/>
                  <a:pt x="5" y="54"/>
                  <a:pt x="6" y="52"/>
                </a:cubicBezTo>
                <a:cubicBezTo>
                  <a:pt x="6" y="51"/>
                  <a:pt x="7" y="52"/>
                  <a:pt x="7" y="52"/>
                </a:cubicBezTo>
                <a:cubicBezTo>
                  <a:pt x="7" y="51"/>
                  <a:pt x="7" y="51"/>
                  <a:pt x="7" y="51"/>
                </a:cubicBezTo>
                <a:cubicBezTo>
                  <a:pt x="7" y="50"/>
                  <a:pt x="6" y="52"/>
                  <a:pt x="6" y="50"/>
                </a:cubicBezTo>
                <a:cubicBezTo>
                  <a:pt x="6" y="50"/>
                  <a:pt x="7" y="50"/>
                  <a:pt x="7" y="50"/>
                </a:cubicBezTo>
                <a:cubicBezTo>
                  <a:pt x="7" y="49"/>
                  <a:pt x="7" y="49"/>
                  <a:pt x="7" y="48"/>
                </a:cubicBezTo>
                <a:cubicBezTo>
                  <a:pt x="8" y="47"/>
                  <a:pt x="8" y="47"/>
                  <a:pt x="8" y="46"/>
                </a:cubicBezTo>
                <a:cubicBezTo>
                  <a:pt x="8" y="46"/>
                  <a:pt x="8" y="47"/>
                  <a:pt x="8" y="47"/>
                </a:cubicBezTo>
                <a:cubicBezTo>
                  <a:pt x="8" y="46"/>
                  <a:pt x="9" y="44"/>
                  <a:pt x="10" y="42"/>
                </a:cubicBezTo>
                <a:cubicBezTo>
                  <a:pt x="10" y="42"/>
                  <a:pt x="11" y="42"/>
                  <a:pt x="11" y="42"/>
                </a:cubicBezTo>
                <a:cubicBezTo>
                  <a:pt x="11" y="41"/>
                  <a:pt x="11" y="42"/>
                  <a:pt x="10" y="41"/>
                </a:cubicBezTo>
                <a:cubicBezTo>
                  <a:pt x="11" y="41"/>
                  <a:pt x="11" y="40"/>
                  <a:pt x="11" y="39"/>
                </a:cubicBezTo>
                <a:cubicBezTo>
                  <a:pt x="12" y="39"/>
                  <a:pt x="12" y="38"/>
                  <a:pt x="12" y="38"/>
                </a:cubicBezTo>
                <a:cubicBezTo>
                  <a:pt x="13" y="38"/>
                  <a:pt x="13" y="38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6"/>
                  <a:pt x="13" y="36"/>
                  <a:pt x="14" y="35"/>
                </a:cubicBezTo>
                <a:cubicBezTo>
                  <a:pt x="14" y="36"/>
                  <a:pt x="13" y="37"/>
                  <a:pt x="13" y="38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39"/>
                  <a:pt x="12" y="40"/>
                </a:cubicBezTo>
                <a:cubicBezTo>
                  <a:pt x="12" y="40"/>
                  <a:pt x="12" y="41"/>
                  <a:pt x="11" y="41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3"/>
                  <a:pt x="10" y="42"/>
                  <a:pt x="10" y="43"/>
                </a:cubicBezTo>
                <a:cubicBezTo>
                  <a:pt x="10" y="43"/>
                  <a:pt x="9" y="43"/>
                  <a:pt x="9" y="44"/>
                </a:cubicBezTo>
                <a:cubicBezTo>
                  <a:pt x="10" y="45"/>
                  <a:pt x="10" y="43"/>
                  <a:pt x="11" y="44"/>
                </a:cubicBezTo>
                <a:cubicBezTo>
                  <a:pt x="10" y="45"/>
                  <a:pt x="10" y="45"/>
                  <a:pt x="9" y="45"/>
                </a:cubicBezTo>
                <a:cubicBezTo>
                  <a:pt x="8" y="46"/>
                  <a:pt x="9" y="46"/>
                  <a:pt x="9" y="46"/>
                </a:cubicBezTo>
                <a:cubicBezTo>
                  <a:pt x="10" y="46"/>
                  <a:pt x="9" y="46"/>
                  <a:pt x="9" y="46"/>
                </a:cubicBezTo>
                <a:cubicBezTo>
                  <a:pt x="9" y="47"/>
                  <a:pt x="8" y="47"/>
                  <a:pt x="8" y="47"/>
                </a:cubicBezTo>
                <a:cubicBezTo>
                  <a:pt x="8" y="48"/>
                  <a:pt x="9" y="48"/>
                  <a:pt x="9" y="47"/>
                </a:cubicBezTo>
                <a:cubicBezTo>
                  <a:pt x="9" y="48"/>
                  <a:pt x="8" y="48"/>
                  <a:pt x="8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48"/>
                  <a:pt x="10" y="47"/>
                  <a:pt x="9" y="47"/>
                </a:cubicBezTo>
                <a:cubicBezTo>
                  <a:pt x="9" y="46"/>
                  <a:pt x="10" y="47"/>
                  <a:pt x="10" y="46"/>
                </a:cubicBezTo>
                <a:cubicBezTo>
                  <a:pt x="10" y="46"/>
                  <a:pt x="10" y="46"/>
                  <a:pt x="10" y="47"/>
                </a:cubicBezTo>
                <a:cubicBezTo>
                  <a:pt x="11" y="47"/>
                  <a:pt x="10" y="46"/>
                  <a:pt x="10" y="46"/>
                </a:cubicBezTo>
                <a:cubicBezTo>
                  <a:pt x="10" y="46"/>
                  <a:pt x="11" y="46"/>
                  <a:pt x="11" y="46"/>
                </a:cubicBezTo>
                <a:cubicBezTo>
                  <a:pt x="11" y="45"/>
                  <a:pt x="11" y="45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2" y="42"/>
                </a:cubicBezTo>
                <a:cubicBezTo>
                  <a:pt x="12" y="42"/>
                  <a:pt x="12" y="42"/>
                  <a:pt x="12" y="41"/>
                </a:cubicBezTo>
                <a:cubicBezTo>
                  <a:pt x="12" y="41"/>
                  <a:pt x="13" y="41"/>
                  <a:pt x="13" y="41"/>
                </a:cubicBezTo>
                <a:cubicBezTo>
                  <a:pt x="13" y="40"/>
                  <a:pt x="14" y="38"/>
                  <a:pt x="14" y="37"/>
                </a:cubicBezTo>
                <a:cubicBezTo>
                  <a:pt x="14" y="38"/>
                  <a:pt x="15" y="37"/>
                  <a:pt x="15" y="36"/>
                </a:cubicBezTo>
                <a:cubicBezTo>
                  <a:pt x="15" y="35"/>
                  <a:pt x="14" y="35"/>
                  <a:pt x="15" y="34"/>
                </a:cubicBezTo>
                <a:cubicBezTo>
                  <a:pt x="15" y="34"/>
                  <a:pt x="15" y="35"/>
                  <a:pt x="15" y="35"/>
                </a:cubicBezTo>
                <a:cubicBezTo>
                  <a:pt x="16" y="35"/>
                  <a:pt x="16" y="34"/>
                  <a:pt x="16" y="34"/>
                </a:cubicBezTo>
                <a:cubicBezTo>
                  <a:pt x="16" y="34"/>
                  <a:pt x="15" y="34"/>
                  <a:pt x="15" y="34"/>
                </a:cubicBezTo>
                <a:cubicBezTo>
                  <a:pt x="14" y="34"/>
                  <a:pt x="14" y="35"/>
                  <a:pt x="14" y="34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4" y="35"/>
                  <a:pt x="14" y="34"/>
                </a:cubicBezTo>
                <a:cubicBezTo>
                  <a:pt x="15" y="33"/>
                  <a:pt x="15" y="32"/>
                  <a:pt x="16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8" y="30"/>
                  <a:pt x="18" y="29"/>
                  <a:pt x="19" y="28"/>
                </a:cubicBezTo>
                <a:cubicBezTo>
                  <a:pt x="20" y="29"/>
                  <a:pt x="20" y="29"/>
                  <a:pt x="19" y="30"/>
                </a:cubicBezTo>
                <a:cubicBezTo>
                  <a:pt x="20" y="29"/>
                  <a:pt x="19" y="28"/>
                  <a:pt x="20" y="28"/>
                </a:cubicBezTo>
                <a:cubicBezTo>
                  <a:pt x="20" y="27"/>
                  <a:pt x="21" y="28"/>
                  <a:pt x="21" y="27"/>
                </a:cubicBezTo>
                <a:cubicBezTo>
                  <a:pt x="21" y="26"/>
                  <a:pt x="20" y="26"/>
                  <a:pt x="20" y="27"/>
                </a:cubicBezTo>
                <a:cubicBezTo>
                  <a:pt x="20" y="26"/>
                  <a:pt x="21" y="27"/>
                  <a:pt x="21" y="26"/>
                </a:cubicBezTo>
                <a:cubicBezTo>
                  <a:pt x="22" y="25"/>
                  <a:pt x="21" y="25"/>
                  <a:pt x="21" y="25"/>
                </a:cubicBezTo>
                <a:cubicBezTo>
                  <a:pt x="22" y="24"/>
                  <a:pt x="21" y="26"/>
                  <a:pt x="22" y="25"/>
                </a:cubicBezTo>
                <a:cubicBezTo>
                  <a:pt x="22" y="24"/>
                  <a:pt x="23" y="24"/>
                  <a:pt x="22" y="23"/>
                </a:cubicBezTo>
                <a:cubicBezTo>
                  <a:pt x="23" y="23"/>
                  <a:pt x="24" y="22"/>
                  <a:pt x="24" y="22"/>
                </a:cubicBezTo>
                <a:cubicBezTo>
                  <a:pt x="24" y="22"/>
                  <a:pt x="25" y="21"/>
                  <a:pt x="25" y="21"/>
                </a:cubicBezTo>
                <a:cubicBezTo>
                  <a:pt x="25" y="20"/>
                  <a:pt x="25" y="21"/>
                  <a:pt x="25" y="21"/>
                </a:cubicBezTo>
                <a:cubicBezTo>
                  <a:pt x="26" y="21"/>
                  <a:pt x="25" y="20"/>
                  <a:pt x="25" y="20"/>
                </a:cubicBezTo>
                <a:cubicBezTo>
                  <a:pt x="26" y="20"/>
                  <a:pt x="26" y="19"/>
                  <a:pt x="27" y="18"/>
                </a:cubicBezTo>
                <a:cubicBezTo>
                  <a:pt x="27" y="19"/>
                  <a:pt x="27" y="19"/>
                  <a:pt x="27" y="20"/>
                </a:cubicBezTo>
                <a:cubicBezTo>
                  <a:pt x="26" y="20"/>
                  <a:pt x="25" y="21"/>
                  <a:pt x="25" y="22"/>
                </a:cubicBezTo>
                <a:cubicBezTo>
                  <a:pt x="24" y="23"/>
                  <a:pt x="24" y="23"/>
                  <a:pt x="23" y="24"/>
                </a:cubicBezTo>
                <a:cubicBezTo>
                  <a:pt x="23" y="25"/>
                  <a:pt x="22" y="25"/>
                  <a:pt x="22" y="26"/>
                </a:cubicBezTo>
                <a:cubicBezTo>
                  <a:pt x="21" y="27"/>
                  <a:pt x="21" y="28"/>
                  <a:pt x="20" y="29"/>
                </a:cubicBezTo>
                <a:cubicBezTo>
                  <a:pt x="20" y="29"/>
                  <a:pt x="21" y="29"/>
                  <a:pt x="21" y="29"/>
                </a:cubicBezTo>
                <a:cubicBezTo>
                  <a:pt x="20" y="29"/>
                  <a:pt x="20" y="30"/>
                  <a:pt x="20" y="31"/>
                </a:cubicBezTo>
                <a:cubicBezTo>
                  <a:pt x="20" y="31"/>
                  <a:pt x="19" y="31"/>
                  <a:pt x="19" y="31"/>
                </a:cubicBezTo>
                <a:cubicBezTo>
                  <a:pt x="19" y="31"/>
                  <a:pt x="19" y="32"/>
                  <a:pt x="19" y="32"/>
                </a:cubicBezTo>
                <a:cubicBezTo>
                  <a:pt x="19" y="32"/>
                  <a:pt x="19" y="31"/>
                  <a:pt x="18" y="32"/>
                </a:cubicBezTo>
                <a:cubicBezTo>
                  <a:pt x="17" y="31"/>
                  <a:pt x="19" y="31"/>
                  <a:pt x="19" y="30"/>
                </a:cubicBezTo>
                <a:cubicBezTo>
                  <a:pt x="18" y="30"/>
                  <a:pt x="17" y="32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4"/>
                  <a:pt x="16" y="34"/>
                  <a:pt x="16" y="34"/>
                </a:cubicBezTo>
                <a:cubicBezTo>
                  <a:pt x="17" y="33"/>
                  <a:pt x="16" y="33"/>
                  <a:pt x="17" y="32"/>
                </a:cubicBezTo>
                <a:cubicBezTo>
                  <a:pt x="17" y="32"/>
                  <a:pt x="18" y="34"/>
                  <a:pt x="19" y="32"/>
                </a:cubicBezTo>
                <a:cubicBezTo>
                  <a:pt x="18" y="33"/>
                  <a:pt x="18" y="34"/>
                  <a:pt x="17" y="36"/>
                </a:cubicBezTo>
                <a:cubicBezTo>
                  <a:pt x="17" y="37"/>
                  <a:pt x="16" y="38"/>
                  <a:pt x="15" y="39"/>
                </a:cubicBezTo>
                <a:cubicBezTo>
                  <a:pt x="15" y="40"/>
                  <a:pt x="14" y="41"/>
                  <a:pt x="14" y="42"/>
                </a:cubicBezTo>
                <a:cubicBezTo>
                  <a:pt x="14" y="43"/>
                  <a:pt x="14" y="43"/>
                  <a:pt x="14" y="44"/>
                </a:cubicBezTo>
                <a:cubicBezTo>
                  <a:pt x="13" y="44"/>
                  <a:pt x="13" y="44"/>
                  <a:pt x="12" y="44"/>
                </a:cubicBezTo>
                <a:cubicBezTo>
                  <a:pt x="12" y="45"/>
                  <a:pt x="12" y="45"/>
                  <a:pt x="11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5"/>
                  <a:pt x="12" y="44"/>
                </a:cubicBezTo>
                <a:cubicBezTo>
                  <a:pt x="14" y="43"/>
                  <a:pt x="13" y="46"/>
                  <a:pt x="13" y="47"/>
                </a:cubicBezTo>
                <a:cubicBezTo>
                  <a:pt x="13" y="47"/>
                  <a:pt x="12" y="46"/>
                  <a:pt x="12" y="46"/>
                </a:cubicBezTo>
                <a:cubicBezTo>
                  <a:pt x="12" y="46"/>
                  <a:pt x="12" y="48"/>
                  <a:pt x="12" y="48"/>
                </a:cubicBezTo>
                <a:cubicBezTo>
                  <a:pt x="12" y="49"/>
                  <a:pt x="11" y="52"/>
                  <a:pt x="10" y="54"/>
                </a:cubicBezTo>
                <a:cubicBezTo>
                  <a:pt x="10" y="55"/>
                  <a:pt x="9" y="57"/>
                  <a:pt x="9" y="58"/>
                </a:cubicBezTo>
                <a:cubicBezTo>
                  <a:pt x="9" y="59"/>
                  <a:pt x="9" y="59"/>
                  <a:pt x="9" y="60"/>
                </a:cubicBezTo>
                <a:cubicBezTo>
                  <a:pt x="9" y="61"/>
                  <a:pt x="8" y="62"/>
                  <a:pt x="9" y="63"/>
                </a:cubicBezTo>
                <a:cubicBezTo>
                  <a:pt x="9" y="63"/>
                  <a:pt x="9" y="61"/>
                  <a:pt x="10" y="62"/>
                </a:cubicBezTo>
                <a:cubicBezTo>
                  <a:pt x="10" y="60"/>
                  <a:pt x="11" y="59"/>
                  <a:pt x="12" y="59"/>
                </a:cubicBezTo>
                <a:cubicBezTo>
                  <a:pt x="11" y="58"/>
                  <a:pt x="11" y="58"/>
                  <a:pt x="11" y="57"/>
                </a:cubicBezTo>
                <a:cubicBezTo>
                  <a:pt x="11" y="56"/>
                  <a:pt x="10" y="57"/>
                  <a:pt x="10" y="57"/>
                </a:cubicBezTo>
                <a:cubicBezTo>
                  <a:pt x="10" y="55"/>
                  <a:pt x="11" y="56"/>
                  <a:pt x="12" y="57"/>
                </a:cubicBezTo>
                <a:cubicBezTo>
                  <a:pt x="12" y="56"/>
                  <a:pt x="12" y="55"/>
                  <a:pt x="12" y="55"/>
                </a:cubicBezTo>
                <a:cubicBezTo>
                  <a:pt x="13" y="54"/>
                  <a:pt x="12" y="55"/>
                  <a:pt x="12" y="54"/>
                </a:cubicBezTo>
                <a:cubicBezTo>
                  <a:pt x="11" y="54"/>
                  <a:pt x="12" y="56"/>
                  <a:pt x="11" y="56"/>
                </a:cubicBezTo>
                <a:cubicBezTo>
                  <a:pt x="11" y="56"/>
                  <a:pt x="11" y="55"/>
                  <a:pt x="11" y="55"/>
                </a:cubicBezTo>
                <a:cubicBezTo>
                  <a:pt x="11" y="53"/>
                  <a:pt x="12" y="51"/>
                  <a:pt x="13" y="49"/>
                </a:cubicBezTo>
                <a:cubicBezTo>
                  <a:pt x="14" y="48"/>
                  <a:pt x="12" y="50"/>
                  <a:pt x="13" y="50"/>
                </a:cubicBezTo>
                <a:cubicBezTo>
                  <a:pt x="13" y="50"/>
                  <a:pt x="14" y="50"/>
                  <a:pt x="14" y="49"/>
                </a:cubicBezTo>
                <a:cubicBezTo>
                  <a:pt x="14" y="49"/>
                  <a:pt x="13" y="49"/>
                  <a:pt x="14" y="48"/>
                </a:cubicBezTo>
                <a:cubicBezTo>
                  <a:pt x="14" y="49"/>
                  <a:pt x="14" y="48"/>
                  <a:pt x="14" y="48"/>
                </a:cubicBezTo>
                <a:cubicBezTo>
                  <a:pt x="15" y="47"/>
                  <a:pt x="14" y="47"/>
                  <a:pt x="15" y="47"/>
                </a:cubicBezTo>
                <a:cubicBezTo>
                  <a:pt x="15" y="47"/>
                  <a:pt x="16" y="46"/>
                  <a:pt x="16" y="46"/>
                </a:cubicBezTo>
                <a:cubicBezTo>
                  <a:pt x="15" y="46"/>
                  <a:pt x="15" y="47"/>
                  <a:pt x="14" y="46"/>
                </a:cubicBezTo>
                <a:cubicBezTo>
                  <a:pt x="15" y="45"/>
                  <a:pt x="15" y="46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4"/>
                  <a:pt x="15" y="45"/>
                  <a:pt x="14" y="45"/>
                </a:cubicBezTo>
                <a:cubicBezTo>
                  <a:pt x="14" y="45"/>
                  <a:pt x="15" y="45"/>
                  <a:pt x="15" y="45"/>
                </a:cubicBezTo>
                <a:cubicBezTo>
                  <a:pt x="15" y="44"/>
                  <a:pt x="15" y="44"/>
                  <a:pt x="15" y="43"/>
                </a:cubicBezTo>
                <a:cubicBezTo>
                  <a:pt x="15" y="42"/>
                  <a:pt x="16" y="41"/>
                  <a:pt x="16" y="40"/>
                </a:cubicBezTo>
                <a:cubicBezTo>
                  <a:pt x="17" y="41"/>
                  <a:pt x="16" y="41"/>
                  <a:pt x="16" y="42"/>
                </a:cubicBezTo>
                <a:cubicBezTo>
                  <a:pt x="16" y="42"/>
                  <a:pt x="16" y="41"/>
                  <a:pt x="17" y="41"/>
                </a:cubicBezTo>
                <a:cubicBezTo>
                  <a:pt x="17" y="41"/>
                  <a:pt x="18" y="41"/>
                  <a:pt x="18" y="40"/>
                </a:cubicBezTo>
                <a:cubicBezTo>
                  <a:pt x="18" y="40"/>
                  <a:pt x="17" y="41"/>
                  <a:pt x="17" y="40"/>
                </a:cubicBezTo>
                <a:cubicBezTo>
                  <a:pt x="17" y="39"/>
                  <a:pt x="18" y="40"/>
                  <a:pt x="19" y="39"/>
                </a:cubicBezTo>
                <a:cubicBezTo>
                  <a:pt x="19" y="39"/>
                  <a:pt x="20" y="38"/>
                  <a:pt x="20" y="38"/>
                </a:cubicBezTo>
                <a:cubicBezTo>
                  <a:pt x="21" y="37"/>
                  <a:pt x="20" y="37"/>
                  <a:pt x="20" y="37"/>
                </a:cubicBezTo>
                <a:cubicBezTo>
                  <a:pt x="20" y="36"/>
                  <a:pt x="21" y="36"/>
                  <a:pt x="22" y="35"/>
                </a:cubicBezTo>
                <a:cubicBezTo>
                  <a:pt x="22" y="36"/>
                  <a:pt x="23" y="35"/>
                  <a:pt x="24" y="35"/>
                </a:cubicBezTo>
                <a:cubicBezTo>
                  <a:pt x="23" y="36"/>
                  <a:pt x="23" y="37"/>
                  <a:pt x="23" y="38"/>
                </a:cubicBezTo>
                <a:cubicBezTo>
                  <a:pt x="23" y="38"/>
                  <a:pt x="23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3" y="38"/>
                  <a:pt x="24" y="39"/>
                  <a:pt x="23" y="38"/>
                </a:cubicBezTo>
                <a:cubicBezTo>
                  <a:pt x="23" y="39"/>
                  <a:pt x="23" y="38"/>
                  <a:pt x="23" y="38"/>
                </a:cubicBezTo>
                <a:cubicBezTo>
                  <a:pt x="22" y="38"/>
                  <a:pt x="22" y="38"/>
                  <a:pt x="22" y="37"/>
                </a:cubicBezTo>
                <a:cubicBezTo>
                  <a:pt x="21" y="37"/>
                  <a:pt x="22" y="38"/>
                  <a:pt x="22" y="38"/>
                </a:cubicBezTo>
                <a:cubicBezTo>
                  <a:pt x="21" y="38"/>
                  <a:pt x="21" y="38"/>
                  <a:pt x="20" y="38"/>
                </a:cubicBezTo>
                <a:cubicBezTo>
                  <a:pt x="20" y="38"/>
                  <a:pt x="21" y="39"/>
                  <a:pt x="21" y="39"/>
                </a:cubicBezTo>
                <a:cubicBezTo>
                  <a:pt x="21" y="39"/>
                  <a:pt x="21" y="38"/>
                  <a:pt x="22" y="39"/>
                </a:cubicBezTo>
                <a:cubicBezTo>
                  <a:pt x="21" y="39"/>
                  <a:pt x="21" y="40"/>
                  <a:pt x="21" y="40"/>
                </a:cubicBezTo>
                <a:cubicBezTo>
                  <a:pt x="21" y="40"/>
                  <a:pt x="21" y="41"/>
                  <a:pt x="21" y="41"/>
                </a:cubicBezTo>
                <a:cubicBezTo>
                  <a:pt x="20" y="41"/>
                  <a:pt x="20" y="41"/>
                  <a:pt x="19" y="42"/>
                </a:cubicBezTo>
                <a:cubicBezTo>
                  <a:pt x="19" y="42"/>
                  <a:pt x="19" y="41"/>
                  <a:pt x="19" y="41"/>
                </a:cubicBezTo>
                <a:cubicBezTo>
                  <a:pt x="19" y="42"/>
                  <a:pt x="19" y="42"/>
                  <a:pt x="18" y="42"/>
                </a:cubicBezTo>
                <a:cubicBezTo>
                  <a:pt x="18" y="42"/>
                  <a:pt x="18" y="42"/>
                  <a:pt x="18" y="43"/>
                </a:cubicBezTo>
                <a:cubicBezTo>
                  <a:pt x="18" y="42"/>
                  <a:pt x="17" y="42"/>
                  <a:pt x="16" y="42"/>
                </a:cubicBezTo>
                <a:cubicBezTo>
                  <a:pt x="16" y="42"/>
                  <a:pt x="17" y="43"/>
                  <a:pt x="16" y="43"/>
                </a:cubicBezTo>
                <a:cubicBezTo>
                  <a:pt x="16" y="43"/>
                  <a:pt x="16" y="42"/>
                  <a:pt x="16" y="42"/>
                </a:cubicBezTo>
                <a:cubicBezTo>
                  <a:pt x="15" y="43"/>
                  <a:pt x="16" y="43"/>
                  <a:pt x="16" y="44"/>
                </a:cubicBezTo>
                <a:cubicBezTo>
                  <a:pt x="16" y="44"/>
                  <a:pt x="15" y="43"/>
                  <a:pt x="15" y="44"/>
                </a:cubicBezTo>
                <a:cubicBezTo>
                  <a:pt x="15" y="44"/>
                  <a:pt x="16" y="45"/>
                  <a:pt x="16" y="45"/>
                </a:cubicBezTo>
                <a:cubicBezTo>
                  <a:pt x="16" y="45"/>
                  <a:pt x="15" y="44"/>
                  <a:pt x="16" y="44"/>
                </a:cubicBezTo>
                <a:cubicBezTo>
                  <a:pt x="16" y="44"/>
                  <a:pt x="17" y="44"/>
                  <a:pt x="17" y="43"/>
                </a:cubicBezTo>
                <a:cubicBezTo>
                  <a:pt x="17" y="43"/>
                  <a:pt x="17" y="44"/>
                  <a:pt x="17" y="44"/>
                </a:cubicBezTo>
                <a:cubicBezTo>
                  <a:pt x="18" y="44"/>
                  <a:pt x="18" y="43"/>
                  <a:pt x="18" y="44"/>
                </a:cubicBezTo>
                <a:cubicBezTo>
                  <a:pt x="18" y="44"/>
                  <a:pt x="18" y="44"/>
                  <a:pt x="18" y="45"/>
                </a:cubicBezTo>
                <a:cubicBezTo>
                  <a:pt x="18" y="45"/>
                  <a:pt x="18" y="44"/>
                  <a:pt x="17" y="44"/>
                </a:cubicBezTo>
                <a:cubicBezTo>
                  <a:pt x="17" y="45"/>
                  <a:pt x="17" y="45"/>
                  <a:pt x="17" y="45"/>
                </a:cubicBezTo>
                <a:cubicBezTo>
                  <a:pt x="18" y="46"/>
                  <a:pt x="18" y="45"/>
                  <a:pt x="19" y="44"/>
                </a:cubicBezTo>
                <a:cubicBezTo>
                  <a:pt x="19" y="44"/>
                  <a:pt x="19" y="44"/>
                  <a:pt x="19" y="45"/>
                </a:cubicBezTo>
                <a:cubicBezTo>
                  <a:pt x="19" y="44"/>
                  <a:pt x="20" y="44"/>
                  <a:pt x="20" y="45"/>
                </a:cubicBezTo>
                <a:cubicBezTo>
                  <a:pt x="20" y="45"/>
                  <a:pt x="20" y="45"/>
                  <a:pt x="20" y="45"/>
                </a:cubicBezTo>
                <a:cubicBezTo>
                  <a:pt x="21" y="44"/>
                  <a:pt x="20" y="44"/>
                  <a:pt x="21" y="44"/>
                </a:cubicBezTo>
                <a:cubicBezTo>
                  <a:pt x="21" y="44"/>
                  <a:pt x="20" y="46"/>
                  <a:pt x="20" y="47"/>
                </a:cubicBezTo>
                <a:cubicBezTo>
                  <a:pt x="20" y="48"/>
                  <a:pt x="20" y="48"/>
                  <a:pt x="19" y="49"/>
                </a:cubicBezTo>
                <a:cubicBezTo>
                  <a:pt x="19" y="49"/>
                  <a:pt x="19" y="48"/>
                  <a:pt x="19" y="48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50"/>
                  <a:pt x="18" y="50"/>
                  <a:pt x="18" y="50"/>
                </a:cubicBezTo>
                <a:cubicBezTo>
                  <a:pt x="18" y="50"/>
                  <a:pt x="19" y="51"/>
                  <a:pt x="18" y="51"/>
                </a:cubicBezTo>
                <a:cubicBezTo>
                  <a:pt x="18" y="51"/>
                  <a:pt x="18" y="51"/>
                  <a:pt x="18" y="52"/>
                </a:cubicBezTo>
                <a:cubicBezTo>
                  <a:pt x="18" y="53"/>
                  <a:pt x="18" y="54"/>
                  <a:pt x="17" y="54"/>
                </a:cubicBezTo>
                <a:cubicBezTo>
                  <a:pt x="16" y="53"/>
                  <a:pt x="16" y="52"/>
                  <a:pt x="17" y="51"/>
                </a:cubicBezTo>
                <a:cubicBezTo>
                  <a:pt x="16" y="51"/>
                  <a:pt x="16" y="52"/>
                  <a:pt x="16" y="53"/>
                </a:cubicBezTo>
                <a:cubicBezTo>
                  <a:pt x="16" y="54"/>
                  <a:pt x="16" y="53"/>
                  <a:pt x="16" y="53"/>
                </a:cubicBezTo>
                <a:cubicBezTo>
                  <a:pt x="16" y="54"/>
                  <a:pt x="16" y="54"/>
                  <a:pt x="17" y="54"/>
                </a:cubicBezTo>
                <a:cubicBezTo>
                  <a:pt x="17" y="55"/>
                  <a:pt x="16" y="55"/>
                  <a:pt x="17" y="55"/>
                </a:cubicBezTo>
                <a:cubicBezTo>
                  <a:pt x="17" y="55"/>
                  <a:pt x="17" y="54"/>
                  <a:pt x="17" y="54"/>
                </a:cubicBezTo>
                <a:cubicBezTo>
                  <a:pt x="17" y="55"/>
                  <a:pt x="16" y="56"/>
                  <a:pt x="16" y="58"/>
                </a:cubicBezTo>
                <a:cubicBezTo>
                  <a:pt x="16" y="58"/>
                  <a:pt x="16" y="58"/>
                  <a:pt x="16" y="59"/>
                </a:cubicBezTo>
                <a:cubicBezTo>
                  <a:pt x="16" y="60"/>
                  <a:pt x="16" y="61"/>
                  <a:pt x="15" y="62"/>
                </a:cubicBezTo>
                <a:cubicBezTo>
                  <a:pt x="15" y="64"/>
                  <a:pt x="15" y="65"/>
                  <a:pt x="14" y="67"/>
                </a:cubicBezTo>
                <a:cubicBezTo>
                  <a:pt x="14" y="67"/>
                  <a:pt x="14" y="66"/>
                  <a:pt x="14" y="66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7"/>
                  <a:pt x="14" y="68"/>
                  <a:pt x="13" y="69"/>
                </a:cubicBezTo>
                <a:cubicBezTo>
                  <a:pt x="13" y="69"/>
                  <a:pt x="14" y="69"/>
                  <a:pt x="14" y="69"/>
                </a:cubicBezTo>
                <a:cubicBezTo>
                  <a:pt x="14" y="70"/>
                  <a:pt x="14" y="71"/>
                  <a:pt x="13" y="72"/>
                </a:cubicBezTo>
                <a:cubicBezTo>
                  <a:pt x="13" y="72"/>
                  <a:pt x="13" y="72"/>
                  <a:pt x="13" y="73"/>
                </a:cubicBezTo>
                <a:cubicBezTo>
                  <a:pt x="12" y="73"/>
                  <a:pt x="12" y="73"/>
                  <a:pt x="12" y="72"/>
                </a:cubicBezTo>
                <a:cubicBezTo>
                  <a:pt x="12" y="72"/>
                  <a:pt x="12" y="72"/>
                  <a:pt x="12" y="73"/>
                </a:cubicBezTo>
                <a:cubicBezTo>
                  <a:pt x="12" y="73"/>
                  <a:pt x="12" y="73"/>
                  <a:pt x="13" y="73"/>
                </a:cubicBezTo>
                <a:cubicBezTo>
                  <a:pt x="12" y="79"/>
                  <a:pt x="11" y="84"/>
                  <a:pt x="11" y="89"/>
                </a:cubicBezTo>
                <a:cubicBezTo>
                  <a:pt x="11" y="95"/>
                  <a:pt x="10" y="100"/>
                  <a:pt x="11" y="105"/>
                </a:cubicBezTo>
                <a:cubicBezTo>
                  <a:pt x="11" y="107"/>
                  <a:pt x="11" y="108"/>
                  <a:pt x="11" y="110"/>
                </a:cubicBezTo>
                <a:cubicBezTo>
                  <a:pt x="11" y="110"/>
                  <a:pt x="11" y="110"/>
                  <a:pt x="11" y="111"/>
                </a:cubicBezTo>
                <a:cubicBezTo>
                  <a:pt x="11" y="111"/>
                  <a:pt x="11" y="113"/>
                  <a:pt x="11" y="114"/>
                </a:cubicBezTo>
                <a:cubicBezTo>
                  <a:pt x="11" y="115"/>
                  <a:pt x="12" y="116"/>
                  <a:pt x="12" y="116"/>
                </a:cubicBezTo>
                <a:cubicBezTo>
                  <a:pt x="12" y="117"/>
                  <a:pt x="12" y="121"/>
                  <a:pt x="13" y="122"/>
                </a:cubicBezTo>
                <a:cubicBezTo>
                  <a:pt x="13" y="123"/>
                  <a:pt x="14" y="123"/>
                  <a:pt x="14" y="124"/>
                </a:cubicBezTo>
                <a:cubicBezTo>
                  <a:pt x="14" y="125"/>
                  <a:pt x="14" y="125"/>
                  <a:pt x="14" y="126"/>
                </a:cubicBezTo>
                <a:cubicBezTo>
                  <a:pt x="15" y="127"/>
                  <a:pt x="15" y="128"/>
                  <a:pt x="15" y="129"/>
                </a:cubicBezTo>
                <a:cubicBezTo>
                  <a:pt x="15" y="129"/>
                  <a:pt x="15" y="128"/>
                  <a:pt x="15" y="128"/>
                </a:cubicBezTo>
                <a:cubicBezTo>
                  <a:pt x="15" y="129"/>
                  <a:pt x="16" y="130"/>
                  <a:pt x="16" y="130"/>
                </a:cubicBezTo>
                <a:cubicBezTo>
                  <a:pt x="16" y="131"/>
                  <a:pt x="17" y="132"/>
                  <a:pt x="17" y="133"/>
                </a:cubicBezTo>
                <a:cubicBezTo>
                  <a:pt x="17" y="133"/>
                  <a:pt x="16" y="132"/>
                  <a:pt x="16" y="132"/>
                </a:cubicBezTo>
                <a:cubicBezTo>
                  <a:pt x="16" y="133"/>
                  <a:pt x="17" y="133"/>
                  <a:pt x="17" y="133"/>
                </a:cubicBezTo>
                <a:cubicBezTo>
                  <a:pt x="17" y="134"/>
                  <a:pt x="17" y="134"/>
                  <a:pt x="16" y="134"/>
                </a:cubicBezTo>
                <a:cubicBezTo>
                  <a:pt x="17" y="134"/>
                  <a:pt x="17" y="134"/>
                  <a:pt x="18" y="135"/>
                </a:cubicBezTo>
                <a:cubicBezTo>
                  <a:pt x="18" y="135"/>
                  <a:pt x="18" y="136"/>
                  <a:pt x="18" y="136"/>
                </a:cubicBezTo>
                <a:cubicBezTo>
                  <a:pt x="19" y="137"/>
                  <a:pt x="19" y="137"/>
                  <a:pt x="19" y="138"/>
                </a:cubicBezTo>
                <a:cubicBezTo>
                  <a:pt x="19" y="138"/>
                  <a:pt x="20" y="138"/>
                  <a:pt x="20" y="140"/>
                </a:cubicBezTo>
                <a:cubicBezTo>
                  <a:pt x="21" y="140"/>
                  <a:pt x="20" y="140"/>
                  <a:pt x="20" y="140"/>
                </a:cubicBezTo>
                <a:cubicBezTo>
                  <a:pt x="21" y="141"/>
                  <a:pt x="21" y="140"/>
                  <a:pt x="21" y="141"/>
                </a:cubicBezTo>
                <a:cubicBezTo>
                  <a:pt x="21" y="141"/>
                  <a:pt x="22" y="142"/>
                  <a:pt x="22" y="142"/>
                </a:cubicBezTo>
                <a:cubicBezTo>
                  <a:pt x="23" y="143"/>
                  <a:pt x="23" y="143"/>
                  <a:pt x="24" y="143"/>
                </a:cubicBezTo>
                <a:cubicBezTo>
                  <a:pt x="24" y="144"/>
                  <a:pt x="24" y="144"/>
                  <a:pt x="24" y="144"/>
                </a:cubicBezTo>
                <a:cubicBezTo>
                  <a:pt x="24" y="145"/>
                  <a:pt x="25" y="144"/>
                  <a:pt x="25" y="145"/>
                </a:cubicBezTo>
                <a:cubicBezTo>
                  <a:pt x="25" y="145"/>
                  <a:pt x="25" y="145"/>
                  <a:pt x="25" y="146"/>
                </a:cubicBezTo>
                <a:cubicBezTo>
                  <a:pt x="25" y="146"/>
                  <a:pt x="25" y="146"/>
                  <a:pt x="26" y="146"/>
                </a:cubicBezTo>
                <a:cubicBezTo>
                  <a:pt x="26" y="147"/>
                  <a:pt x="27" y="148"/>
                  <a:pt x="28" y="148"/>
                </a:cubicBezTo>
                <a:cubicBezTo>
                  <a:pt x="28" y="149"/>
                  <a:pt x="28" y="148"/>
                  <a:pt x="29" y="149"/>
                </a:cubicBezTo>
                <a:cubicBezTo>
                  <a:pt x="29" y="149"/>
                  <a:pt x="29" y="149"/>
                  <a:pt x="29" y="149"/>
                </a:cubicBezTo>
                <a:cubicBezTo>
                  <a:pt x="30" y="149"/>
                  <a:pt x="30" y="150"/>
                  <a:pt x="31" y="151"/>
                </a:cubicBezTo>
                <a:cubicBezTo>
                  <a:pt x="31" y="151"/>
                  <a:pt x="32" y="151"/>
                  <a:pt x="32" y="151"/>
                </a:cubicBezTo>
                <a:cubicBezTo>
                  <a:pt x="32" y="151"/>
                  <a:pt x="32" y="152"/>
                  <a:pt x="33" y="152"/>
                </a:cubicBezTo>
                <a:cubicBezTo>
                  <a:pt x="33" y="152"/>
                  <a:pt x="34" y="152"/>
                  <a:pt x="35" y="153"/>
                </a:cubicBezTo>
                <a:cubicBezTo>
                  <a:pt x="35" y="153"/>
                  <a:pt x="36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9" y="155"/>
                  <a:pt x="40" y="155"/>
                  <a:pt x="41" y="155"/>
                </a:cubicBezTo>
                <a:cubicBezTo>
                  <a:pt x="41" y="155"/>
                  <a:pt x="41" y="156"/>
                  <a:pt x="41" y="156"/>
                </a:cubicBezTo>
                <a:cubicBezTo>
                  <a:pt x="42" y="156"/>
                  <a:pt x="42" y="156"/>
                  <a:pt x="43" y="156"/>
                </a:cubicBezTo>
                <a:cubicBezTo>
                  <a:pt x="44" y="156"/>
                  <a:pt x="44" y="156"/>
                  <a:pt x="45" y="156"/>
                </a:cubicBezTo>
                <a:cubicBezTo>
                  <a:pt x="45" y="157"/>
                  <a:pt x="45" y="157"/>
                  <a:pt x="45" y="157"/>
                </a:cubicBezTo>
                <a:cubicBezTo>
                  <a:pt x="45" y="157"/>
                  <a:pt x="45" y="157"/>
                  <a:pt x="45" y="156"/>
                </a:cubicBezTo>
                <a:cubicBezTo>
                  <a:pt x="46" y="157"/>
                  <a:pt x="47" y="157"/>
                  <a:pt x="47" y="156"/>
                </a:cubicBezTo>
                <a:cubicBezTo>
                  <a:pt x="48" y="156"/>
                  <a:pt x="48" y="156"/>
                  <a:pt x="49" y="157"/>
                </a:cubicBezTo>
                <a:cubicBezTo>
                  <a:pt x="49" y="157"/>
                  <a:pt x="49" y="157"/>
                  <a:pt x="50" y="157"/>
                </a:cubicBezTo>
                <a:cubicBezTo>
                  <a:pt x="51" y="157"/>
                  <a:pt x="51" y="157"/>
                  <a:pt x="51" y="158"/>
                </a:cubicBezTo>
                <a:cubicBezTo>
                  <a:pt x="52" y="158"/>
                  <a:pt x="51" y="157"/>
                  <a:pt x="51" y="157"/>
                </a:cubicBezTo>
                <a:cubicBezTo>
                  <a:pt x="52" y="157"/>
                  <a:pt x="52" y="158"/>
                  <a:pt x="53" y="158"/>
                </a:cubicBezTo>
                <a:cubicBezTo>
                  <a:pt x="54" y="158"/>
                  <a:pt x="53" y="157"/>
                  <a:pt x="54" y="157"/>
                </a:cubicBezTo>
                <a:cubicBezTo>
                  <a:pt x="54" y="157"/>
                  <a:pt x="55" y="157"/>
                  <a:pt x="55" y="157"/>
                </a:cubicBezTo>
                <a:cubicBezTo>
                  <a:pt x="56" y="157"/>
                  <a:pt x="57" y="156"/>
                  <a:pt x="58" y="156"/>
                </a:cubicBezTo>
                <a:cubicBezTo>
                  <a:pt x="58" y="156"/>
                  <a:pt x="59" y="157"/>
                  <a:pt x="59" y="157"/>
                </a:cubicBezTo>
                <a:cubicBezTo>
                  <a:pt x="59" y="157"/>
                  <a:pt x="60" y="156"/>
                  <a:pt x="60" y="156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2" y="156"/>
                  <a:pt x="63" y="155"/>
                  <a:pt x="64" y="156"/>
                </a:cubicBezTo>
                <a:cubicBezTo>
                  <a:pt x="64" y="156"/>
                  <a:pt x="64" y="155"/>
                  <a:pt x="64" y="155"/>
                </a:cubicBezTo>
                <a:cubicBezTo>
                  <a:pt x="65" y="155"/>
                  <a:pt x="65" y="155"/>
                  <a:pt x="66" y="155"/>
                </a:cubicBezTo>
                <a:cubicBezTo>
                  <a:pt x="66" y="154"/>
                  <a:pt x="67" y="154"/>
                  <a:pt x="67" y="154"/>
                </a:cubicBezTo>
                <a:cubicBezTo>
                  <a:pt x="67" y="153"/>
                  <a:pt x="68" y="153"/>
                  <a:pt x="69" y="153"/>
                </a:cubicBezTo>
                <a:cubicBezTo>
                  <a:pt x="69" y="152"/>
                  <a:pt x="68" y="152"/>
                  <a:pt x="68" y="152"/>
                </a:cubicBezTo>
                <a:cubicBezTo>
                  <a:pt x="68" y="152"/>
                  <a:pt x="68" y="153"/>
                  <a:pt x="68" y="153"/>
                </a:cubicBezTo>
                <a:cubicBezTo>
                  <a:pt x="67" y="153"/>
                  <a:pt x="67" y="153"/>
                  <a:pt x="67" y="153"/>
                </a:cubicBezTo>
                <a:cubicBezTo>
                  <a:pt x="67" y="153"/>
                  <a:pt x="67" y="153"/>
                  <a:pt x="66" y="154"/>
                </a:cubicBezTo>
                <a:cubicBezTo>
                  <a:pt x="66" y="154"/>
                  <a:pt x="66" y="154"/>
                  <a:pt x="65" y="154"/>
                </a:cubicBezTo>
                <a:cubicBezTo>
                  <a:pt x="65" y="154"/>
                  <a:pt x="64" y="154"/>
                  <a:pt x="63" y="154"/>
                </a:cubicBezTo>
                <a:cubicBezTo>
                  <a:pt x="63" y="154"/>
                  <a:pt x="62" y="154"/>
                  <a:pt x="62" y="154"/>
                </a:cubicBezTo>
                <a:cubicBezTo>
                  <a:pt x="62" y="154"/>
                  <a:pt x="62" y="155"/>
                  <a:pt x="61" y="155"/>
                </a:cubicBezTo>
                <a:cubicBezTo>
                  <a:pt x="60" y="155"/>
                  <a:pt x="60" y="155"/>
                  <a:pt x="59" y="155"/>
                </a:cubicBezTo>
                <a:cubicBezTo>
                  <a:pt x="59" y="155"/>
                  <a:pt x="58" y="155"/>
                  <a:pt x="57" y="156"/>
                </a:cubicBezTo>
                <a:cubicBezTo>
                  <a:pt x="57" y="155"/>
                  <a:pt x="57" y="155"/>
                  <a:pt x="57" y="155"/>
                </a:cubicBezTo>
                <a:cubicBezTo>
                  <a:pt x="56" y="155"/>
                  <a:pt x="55" y="155"/>
                  <a:pt x="56" y="155"/>
                </a:cubicBezTo>
                <a:cubicBezTo>
                  <a:pt x="55" y="155"/>
                  <a:pt x="55" y="155"/>
                  <a:pt x="55" y="155"/>
                </a:cubicBezTo>
                <a:cubicBezTo>
                  <a:pt x="55" y="156"/>
                  <a:pt x="56" y="155"/>
                  <a:pt x="56" y="155"/>
                </a:cubicBezTo>
                <a:cubicBezTo>
                  <a:pt x="56" y="156"/>
                  <a:pt x="54" y="156"/>
                  <a:pt x="53" y="156"/>
                </a:cubicBezTo>
                <a:cubicBezTo>
                  <a:pt x="53" y="155"/>
                  <a:pt x="53" y="156"/>
                  <a:pt x="53" y="156"/>
                </a:cubicBezTo>
                <a:cubicBezTo>
                  <a:pt x="52" y="155"/>
                  <a:pt x="53" y="155"/>
                  <a:pt x="53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4" y="155"/>
                  <a:pt x="54" y="155"/>
                  <a:pt x="54" y="155"/>
                </a:cubicBezTo>
                <a:cubicBezTo>
                  <a:pt x="54" y="155"/>
                  <a:pt x="53" y="155"/>
                  <a:pt x="53" y="155"/>
                </a:cubicBezTo>
                <a:cubicBezTo>
                  <a:pt x="54" y="156"/>
                  <a:pt x="54" y="155"/>
                  <a:pt x="55" y="155"/>
                </a:cubicBezTo>
                <a:cubicBezTo>
                  <a:pt x="55" y="154"/>
                  <a:pt x="54" y="155"/>
                  <a:pt x="54" y="154"/>
                </a:cubicBezTo>
                <a:cubicBezTo>
                  <a:pt x="53" y="154"/>
                  <a:pt x="53" y="155"/>
                  <a:pt x="53" y="155"/>
                </a:cubicBezTo>
                <a:cubicBezTo>
                  <a:pt x="52" y="155"/>
                  <a:pt x="52" y="155"/>
                  <a:pt x="51" y="155"/>
                </a:cubicBezTo>
                <a:cubicBezTo>
                  <a:pt x="51" y="155"/>
                  <a:pt x="51" y="156"/>
                  <a:pt x="52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1" y="156"/>
                  <a:pt x="50" y="156"/>
                  <a:pt x="50" y="156"/>
                </a:cubicBezTo>
                <a:cubicBezTo>
                  <a:pt x="50" y="155"/>
                  <a:pt x="51" y="155"/>
                  <a:pt x="51" y="155"/>
                </a:cubicBezTo>
                <a:cubicBezTo>
                  <a:pt x="50" y="155"/>
                  <a:pt x="50" y="155"/>
                  <a:pt x="50" y="155"/>
                </a:cubicBezTo>
                <a:cubicBezTo>
                  <a:pt x="50" y="154"/>
                  <a:pt x="49" y="154"/>
                  <a:pt x="48" y="155"/>
                </a:cubicBezTo>
                <a:cubicBezTo>
                  <a:pt x="48" y="155"/>
                  <a:pt x="49" y="155"/>
                  <a:pt x="49" y="155"/>
                </a:cubicBezTo>
                <a:cubicBezTo>
                  <a:pt x="49" y="156"/>
                  <a:pt x="48" y="155"/>
                  <a:pt x="48" y="155"/>
                </a:cubicBezTo>
                <a:cubicBezTo>
                  <a:pt x="48" y="155"/>
                  <a:pt x="48" y="155"/>
                  <a:pt x="47" y="154"/>
                </a:cubicBezTo>
                <a:cubicBezTo>
                  <a:pt x="47" y="155"/>
                  <a:pt x="48" y="155"/>
                  <a:pt x="47" y="155"/>
                </a:cubicBezTo>
                <a:cubicBezTo>
                  <a:pt x="47" y="155"/>
                  <a:pt x="47" y="154"/>
                  <a:pt x="46" y="154"/>
                </a:cubicBezTo>
                <a:cubicBezTo>
                  <a:pt x="46" y="154"/>
                  <a:pt x="46" y="155"/>
                  <a:pt x="46" y="155"/>
                </a:cubicBezTo>
                <a:cubicBezTo>
                  <a:pt x="45" y="155"/>
                  <a:pt x="42" y="154"/>
                  <a:pt x="39" y="153"/>
                </a:cubicBezTo>
                <a:cubicBezTo>
                  <a:pt x="39" y="153"/>
                  <a:pt x="39" y="152"/>
                  <a:pt x="38" y="153"/>
                </a:cubicBezTo>
                <a:cubicBezTo>
                  <a:pt x="37" y="152"/>
                  <a:pt x="35" y="151"/>
                  <a:pt x="34" y="150"/>
                </a:cubicBezTo>
                <a:cubicBezTo>
                  <a:pt x="35" y="150"/>
                  <a:pt x="36" y="151"/>
                  <a:pt x="37" y="151"/>
                </a:cubicBezTo>
                <a:cubicBezTo>
                  <a:pt x="37" y="151"/>
                  <a:pt x="38" y="152"/>
                  <a:pt x="38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40" y="152"/>
                  <a:pt x="39" y="152"/>
                  <a:pt x="40" y="151"/>
                </a:cubicBezTo>
                <a:cubicBezTo>
                  <a:pt x="39" y="151"/>
                  <a:pt x="39" y="151"/>
                  <a:pt x="39" y="151"/>
                </a:cubicBezTo>
                <a:cubicBezTo>
                  <a:pt x="39" y="151"/>
                  <a:pt x="39" y="151"/>
                  <a:pt x="39" y="151"/>
                </a:cubicBezTo>
                <a:cubicBezTo>
                  <a:pt x="38" y="152"/>
                  <a:pt x="38" y="151"/>
                  <a:pt x="38" y="151"/>
                </a:cubicBezTo>
                <a:cubicBezTo>
                  <a:pt x="37" y="151"/>
                  <a:pt x="38" y="151"/>
                  <a:pt x="38" y="151"/>
                </a:cubicBezTo>
                <a:cubicBezTo>
                  <a:pt x="36" y="150"/>
                  <a:pt x="34" y="149"/>
                  <a:pt x="31" y="147"/>
                </a:cubicBezTo>
                <a:cubicBezTo>
                  <a:pt x="29" y="145"/>
                  <a:pt x="27" y="143"/>
                  <a:pt x="26" y="141"/>
                </a:cubicBezTo>
                <a:cubicBezTo>
                  <a:pt x="26" y="141"/>
                  <a:pt x="26" y="141"/>
                  <a:pt x="25" y="140"/>
                </a:cubicBezTo>
                <a:cubicBezTo>
                  <a:pt x="25" y="140"/>
                  <a:pt x="25" y="140"/>
                  <a:pt x="24" y="140"/>
                </a:cubicBezTo>
                <a:cubicBezTo>
                  <a:pt x="24" y="139"/>
                  <a:pt x="24" y="138"/>
                  <a:pt x="24" y="138"/>
                </a:cubicBezTo>
                <a:cubicBezTo>
                  <a:pt x="24" y="138"/>
                  <a:pt x="23" y="137"/>
                  <a:pt x="23" y="137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3" y="137"/>
                  <a:pt x="23" y="136"/>
                  <a:pt x="22" y="136"/>
                </a:cubicBezTo>
                <a:cubicBezTo>
                  <a:pt x="22" y="136"/>
                  <a:pt x="22" y="135"/>
                  <a:pt x="22" y="135"/>
                </a:cubicBezTo>
                <a:cubicBezTo>
                  <a:pt x="21" y="134"/>
                  <a:pt x="21" y="133"/>
                  <a:pt x="20" y="132"/>
                </a:cubicBezTo>
                <a:cubicBezTo>
                  <a:pt x="20" y="132"/>
                  <a:pt x="20" y="131"/>
                  <a:pt x="19" y="130"/>
                </a:cubicBezTo>
                <a:cubicBezTo>
                  <a:pt x="19" y="129"/>
                  <a:pt x="19" y="128"/>
                  <a:pt x="18" y="128"/>
                </a:cubicBezTo>
                <a:cubicBezTo>
                  <a:pt x="18" y="127"/>
                  <a:pt x="19" y="128"/>
                  <a:pt x="19" y="128"/>
                </a:cubicBezTo>
                <a:cubicBezTo>
                  <a:pt x="18" y="127"/>
                  <a:pt x="18" y="126"/>
                  <a:pt x="18" y="125"/>
                </a:cubicBezTo>
                <a:cubicBezTo>
                  <a:pt x="18" y="125"/>
                  <a:pt x="18" y="126"/>
                  <a:pt x="19" y="126"/>
                </a:cubicBezTo>
                <a:cubicBezTo>
                  <a:pt x="18" y="125"/>
                  <a:pt x="17" y="125"/>
                  <a:pt x="18" y="124"/>
                </a:cubicBezTo>
                <a:cubicBezTo>
                  <a:pt x="19" y="124"/>
                  <a:pt x="18" y="125"/>
                  <a:pt x="19" y="125"/>
                </a:cubicBezTo>
                <a:cubicBezTo>
                  <a:pt x="19" y="125"/>
                  <a:pt x="19" y="126"/>
                  <a:pt x="19" y="126"/>
                </a:cubicBezTo>
                <a:cubicBezTo>
                  <a:pt x="19" y="126"/>
                  <a:pt x="19" y="126"/>
                  <a:pt x="19" y="127"/>
                </a:cubicBezTo>
                <a:cubicBezTo>
                  <a:pt x="20" y="127"/>
                  <a:pt x="20" y="126"/>
                  <a:pt x="20" y="126"/>
                </a:cubicBezTo>
                <a:cubicBezTo>
                  <a:pt x="20" y="127"/>
                  <a:pt x="21" y="126"/>
                  <a:pt x="21" y="126"/>
                </a:cubicBezTo>
                <a:cubicBezTo>
                  <a:pt x="22" y="126"/>
                  <a:pt x="21" y="125"/>
                  <a:pt x="21" y="125"/>
                </a:cubicBezTo>
                <a:cubicBezTo>
                  <a:pt x="22" y="124"/>
                  <a:pt x="22" y="125"/>
                  <a:pt x="22" y="125"/>
                </a:cubicBezTo>
                <a:cubicBezTo>
                  <a:pt x="22" y="126"/>
                  <a:pt x="22" y="125"/>
                  <a:pt x="22" y="125"/>
                </a:cubicBezTo>
                <a:cubicBezTo>
                  <a:pt x="22" y="126"/>
                  <a:pt x="23" y="127"/>
                  <a:pt x="23" y="127"/>
                </a:cubicBezTo>
                <a:cubicBezTo>
                  <a:pt x="23" y="128"/>
                  <a:pt x="22" y="128"/>
                  <a:pt x="21" y="128"/>
                </a:cubicBezTo>
                <a:cubicBezTo>
                  <a:pt x="21" y="128"/>
                  <a:pt x="21" y="129"/>
                  <a:pt x="21" y="129"/>
                </a:cubicBezTo>
                <a:cubicBezTo>
                  <a:pt x="21" y="129"/>
                  <a:pt x="21" y="128"/>
                  <a:pt x="20" y="129"/>
                </a:cubicBezTo>
                <a:cubicBezTo>
                  <a:pt x="20" y="129"/>
                  <a:pt x="21" y="129"/>
                  <a:pt x="21" y="129"/>
                </a:cubicBezTo>
                <a:cubicBezTo>
                  <a:pt x="21" y="130"/>
                  <a:pt x="21" y="130"/>
                  <a:pt x="21" y="130"/>
                </a:cubicBezTo>
                <a:cubicBezTo>
                  <a:pt x="20" y="130"/>
                  <a:pt x="21" y="129"/>
                  <a:pt x="20" y="129"/>
                </a:cubicBezTo>
                <a:cubicBezTo>
                  <a:pt x="20" y="128"/>
                  <a:pt x="20" y="127"/>
                  <a:pt x="19" y="127"/>
                </a:cubicBezTo>
                <a:cubicBezTo>
                  <a:pt x="19" y="127"/>
                  <a:pt x="19" y="127"/>
                  <a:pt x="19" y="127"/>
                </a:cubicBezTo>
                <a:cubicBezTo>
                  <a:pt x="19" y="128"/>
                  <a:pt x="19" y="128"/>
                  <a:pt x="19" y="128"/>
                </a:cubicBezTo>
                <a:cubicBezTo>
                  <a:pt x="20" y="128"/>
                  <a:pt x="20" y="129"/>
                  <a:pt x="20" y="130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0" y="131"/>
                  <a:pt x="21" y="131"/>
                  <a:pt x="21" y="132"/>
                </a:cubicBezTo>
                <a:cubicBezTo>
                  <a:pt x="21" y="133"/>
                  <a:pt x="21" y="133"/>
                  <a:pt x="22" y="134"/>
                </a:cubicBezTo>
                <a:cubicBezTo>
                  <a:pt x="22" y="135"/>
                  <a:pt x="23" y="135"/>
                  <a:pt x="23" y="136"/>
                </a:cubicBezTo>
                <a:cubicBezTo>
                  <a:pt x="24" y="136"/>
                  <a:pt x="24" y="137"/>
                  <a:pt x="24" y="137"/>
                </a:cubicBezTo>
                <a:cubicBezTo>
                  <a:pt x="24" y="137"/>
                  <a:pt x="24" y="137"/>
                  <a:pt x="24" y="137"/>
                </a:cubicBezTo>
                <a:cubicBezTo>
                  <a:pt x="24" y="138"/>
                  <a:pt x="24" y="138"/>
                  <a:pt x="25" y="138"/>
                </a:cubicBezTo>
                <a:cubicBezTo>
                  <a:pt x="25" y="138"/>
                  <a:pt x="25" y="139"/>
                  <a:pt x="26" y="139"/>
                </a:cubicBezTo>
                <a:cubicBezTo>
                  <a:pt x="26" y="139"/>
                  <a:pt x="26" y="139"/>
                  <a:pt x="26" y="138"/>
                </a:cubicBezTo>
                <a:cubicBezTo>
                  <a:pt x="26" y="139"/>
                  <a:pt x="27" y="139"/>
                  <a:pt x="27" y="139"/>
                </a:cubicBezTo>
                <a:cubicBezTo>
                  <a:pt x="27" y="140"/>
                  <a:pt x="27" y="140"/>
                  <a:pt x="27" y="140"/>
                </a:cubicBezTo>
                <a:cubicBezTo>
                  <a:pt x="27" y="141"/>
                  <a:pt x="27" y="141"/>
                  <a:pt x="28" y="141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29" y="141"/>
                  <a:pt x="28" y="142"/>
                  <a:pt x="29" y="143"/>
                </a:cubicBezTo>
                <a:cubicBezTo>
                  <a:pt x="29" y="143"/>
                  <a:pt x="30" y="142"/>
                  <a:pt x="30" y="143"/>
                </a:cubicBezTo>
                <a:cubicBezTo>
                  <a:pt x="30" y="143"/>
                  <a:pt x="30" y="142"/>
                  <a:pt x="30" y="142"/>
                </a:cubicBezTo>
                <a:cubicBezTo>
                  <a:pt x="31" y="142"/>
                  <a:pt x="31" y="143"/>
                  <a:pt x="31" y="143"/>
                </a:cubicBezTo>
                <a:cubicBezTo>
                  <a:pt x="31" y="144"/>
                  <a:pt x="31" y="143"/>
                  <a:pt x="31" y="143"/>
                </a:cubicBezTo>
                <a:cubicBezTo>
                  <a:pt x="32" y="144"/>
                  <a:pt x="31" y="144"/>
                  <a:pt x="32" y="145"/>
                </a:cubicBezTo>
                <a:cubicBezTo>
                  <a:pt x="32" y="144"/>
                  <a:pt x="31" y="144"/>
                  <a:pt x="32" y="144"/>
                </a:cubicBezTo>
                <a:cubicBezTo>
                  <a:pt x="32" y="145"/>
                  <a:pt x="32" y="144"/>
                  <a:pt x="33" y="145"/>
                </a:cubicBezTo>
                <a:cubicBezTo>
                  <a:pt x="33" y="145"/>
                  <a:pt x="32" y="145"/>
                  <a:pt x="32" y="145"/>
                </a:cubicBezTo>
                <a:cubicBezTo>
                  <a:pt x="32" y="145"/>
                  <a:pt x="33" y="145"/>
                  <a:pt x="33" y="145"/>
                </a:cubicBezTo>
                <a:cubicBezTo>
                  <a:pt x="33" y="144"/>
                  <a:pt x="33" y="146"/>
                  <a:pt x="34" y="145"/>
                </a:cubicBezTo>
                <a:cubicBezTo>
                  <a:pt x="34" y="145"/>
                  <a:pt x="32" y="144"/>
                  <a:pt x="33" y="144"/>
                </a:cubicBezTo>
                <a:cubicBezTo>
                  <a:pt x="33" y="144"/>
                  <a:pt x="33" y="144"/>
                  <a:pt x="32" y="144"/>
                </a:cubicBezTo>
                <a:close/>
                <a:moveTo>
                  <a:pt x="22" y="127"/>
                </a:moveTo>
                <a:cubicBezTo>
                  <a:pt x="22" y="127"/>
                  <a:pt x="21" y="127"/>
                  <a:pt x="22" y="128"/>
                </a:cubicBezTo>
                <a:cubicBezTo>
                  <a:pt x="23" y="127"/>
                  <a:pt x="23" y="127"/>
                  <a:pt x="23" y="127"/>
                </a:cubicBezTo>
                <a:lnTo>
                  <a:pt x="22" y="127"/>
                </a:lnTo>
                <a:close/>
                <a:moveTo>
                  <a:pt x="20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1" y="128"/>
                  <a:pt x="22" y="128"/>
                  <a:pt x="21" y="127"/>
                </a:cubicBezTo>
                <a:cubicBezTo>
                  <a:pt x="20" y="127"/>
                  <a:pt x="21" y="128"/>
                  <a:pt x="20" y="128"/>
                </a:cubicBezTo>
                <a:moveTo>
                  <a:pt x="27" y="141"/>
                </a:moveTo>
                <a:cubicBezTo>
                  <a:pt x="27" y="140"/>
                  <a:pt x="28" y="140"/>
                  <a:pt x="27" y="139"/>
                </a:cubicBezTo>
                <a:cubicBezTo>
                  <a:pt x="26" y="140"/>
                  <a:pt x="27" y="140"/>
                  <a:pt x="26" y="140"/>
                </a:cubicBezTo>
                <a:cubicBezTo>
                  <a:pt x="26" y="140"/>
                  <a:pt x="27" y="141"/>
                  <a:pt x="27" y="141"/>
                </a:cubicBezTo>
                <a:moveTo>
                  <a:pt x="20" y="40"/>
                </a:moveTo>
                <a:cubicBezTo>
                  <a:pt x="20" y="40"/>
                  <a:pt x="21" y="39"/>
                  <a:pt x="20" y="39"/>
                </a:cubicBezTo>
                <a:cubicBezTo>
                  <a:pt x="19" y="39"/>
                  <a:pt x="20" y="39"/>
                  <a:pt x="20" y="40"/>
                </a:cubicBezTo>
                <a:cubicBezTo>
                  <a:pt x="20" y="40"/>
                  <a:pt x="19" y="39"/>
                  <a:pt x="19" y="40"/>
                </a:cubicBezTo>
                <a:lnTo>
                  <a:pt x="20" y="40"/>
                </a:lnTo>
                <a:close/>
                <a:moveTo>
                  <a:pt x="15" y="50"/>
                </a:move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6" y="51"/>
                </a:cubicBezTo>
                <a:cubicBezTo>
                  <a:pt x="16" y="51"/>
                  <a:pt x="15" y="51"/>
                  <a:pt x="15" y="50"/>
                </a:cubicBezTo>
                <a:moveTo>
                  <a:pt x="17" y="50"/>
                </a:moveTo>
                <a:cubicBezTo>
                  <a:pt x="17" y="51"/>
                  <a:pt x="18" y="51"/>
                  <a:pt x="18" y="52"/>
                </a:cubicBezTo>
                <a:cubicBezTo>
                  <a:pt x="18" y="51"/>
                  <a:pt x="18" y="50"/>
                  <a:pt x="17" y="50"/>
                </a:cubicBezTo>
                <a:moveTo>
                  <a:pt x="18" y="46"/>
                </a:moveTo>
                <a:cubicBezTo>
                  <a:pt x="18" y="46"/>
                  <a:pt x="18" y="48"/>
                  <a:pt x="19" y="47"/>
                </a:cubicBezTo>
                <a:cubicBezTo>
                  <a:pt x="18" y="46"/>
                  <a:pt x="18" y="46"/>
                  <a:pt x="18" y="45"/>
                </a:cubicBezTo>
                <a:cubicBezTo>
                  <a:pt x="18" y="46"/>
                  <a:pt x="18" y="46"/>
                  <a:pt x="18" y="46"/>
                </a:cubicBezTo>
                <a:moveTo>
                  <a:pt x="17" y="46"/>
                </a:moveTo>
                <a:cubicBezTo>
                  <a:pt x="16" y="46"/>
                  <a:pt x="16" y="45"/>
                  <a:pt x="16" y="45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7" y="46"/>
                </a:cubicBezTo>
                <a:moveTo>
                  <a:pt x="18" y="48"/>
                </a:moveTo>
                <a:cubicBezTo>
                  <a:pt x="18" y="48"/>
                  <a:pt x="18" y="48"/>
                  <a:pt x="19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7"/>
                  <a:pt x="18" y="47"/>
                  <a:pt x="18" y="48"/>
                </a:cubicBezTo>
                <a:moveTo>
                  <a:pt x="14" y="51"/>
                </a:moveTo>
                <a:cubicBezTo>
                  <a:pt x="15" y="50"/>
                  <a:pt x="14" y="49"/>
                  <a:pt x="15" y="49"/>
                </a:cubicBezTo>
                <a:cubicBezTo>
                  <a:pt x="15" y="49"/>
                  <a:pt x="15" y="48"/>
                  <a:pt x="16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48"/>
                  <a:pt x="17" y="49"/>
                  <a:pt x="17" y="48"/>
                </a:cubicBezTo>
                <a:cubicBezTo>
                  <a:pt x="17" y="48"/>
                  <a:pt x="17" y="47"/>
                  <a:pt x="17" y="47"/>
                </a:cubicBezTo>
                <a:cubicBezTo>
                  <a:pt x="16" y="47"/>
                  <a:pt x="15" y="47"/>
                  <a:pt x="15" y="48"/>
                </a:cubicBezTo>
                <a:cubicBezTo>
                  <a:pt x="15" y="48"/>
                  <a:pt x="15" y="47"/>
                  <a:pt x="15" y="47"/>
                </a:cubicBezTo>
                <a:cubicBezTo>
                  <a:pt x="16" y="47"/>
                  <a:pt x="16" y="47"/>
                  <a:pt x="16" y="48"/>
                </a:cubicBezTo>
                <a:cubicBezTo>
                  <a:pt x="16" y="48"/>
                  <a:pt x="15" y="48"/>
                  <a:pt x="15" y="48"/>
                </a:cubicBezTo>
                <a:cubicBezTo>
                  <a:pt x="14" y="49"/>
                  <a:pt x="14" y="50"/>
                  <a:pt x="14" y="51"/>
                </a:cubicBezTo>
                <a:moveTo>
                  <a:pt x="10" y="50"/>
                </a:move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10" y="50"/>
                </a:cubicBezTo>
                <a:close/>
                <a:moveTo>
                  <a:pt x="6" y="54"/>
                </a:moveTo>
                <a:cubicBezTo>
                  <a:pt x="7" y="54"/>
                  <a:pt x="8" y="52"/>
                  <a:pt x="7" y="52"/>
                </a:cubicBezTo>
                <a:cubicBezTo>
                  <a:pt x="6" y="52"/>
                  <a:pt x="6" y="54"/>
                  <a:pt x="6" y="54"/>
                </a:cubicBezTo>
                <a:moveTo>
                  <a:pt x="8" y="57"/>
                </a:moveTo>
                <a:cubicBezTo>
                  <a:pt x="8" y="56"/>
                  <a:pt x="9" y="55"/>
                  <a:pt x="9" y="54"/>
                </a:cubicBezTo>
                <a:cubicBezTo>
                  <a:pt x="8" y="53"/>
                  <a:pt x="8" y="55"/>
                  <a:pt x="8" y="55"/>
                </a:cubicBezTo>
                <a:cubicBezTo>
                  <a:pt x="8" y="56"/>
                  <a:pt x="7" y="56"/>
                  <a:pt x="8" y="57"/>
                </a:cubicBezTo>
                <a:moveTo>
                  <a:pt x="7" y="60"/>
                </a:moveTo>
                <a:cubicBezTo>
                  <a:pt x="7" y="60"/>
                  <a:pt x="7" y="58"/>
                  <a:pt x="7" y="58"/>
                </a:cubicBezTo>
                <a:cubicBezTo>
                  <a:pt x="6" y="58"/>
                  <a:pt x="7" y="59"/>
                  <a:pt x="7" y="60"/>
                </a:cubicBezTo>
                <a:moveTo>
                  <a:pt x="4" y="61"/>
                </a:moveTo>
                <a:cubicBezTo>
                  <a:pt x="5" y="59"/>
                  <a:pt x="6" y="59"/>
                  <a:pt x="5" y="58"/>
                </a:cubicBezTo>
                <a:cubicBezTo>
                  <a:pt x="5" y="59"/>
                  <a:pt x="4" y="60"/>
                  <a:pt x="4" y="61"/>
                </a:cubicBezTo>
                <a:moveTo>
                  <a:pt x="15" y="55"/>
                </a:move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4"/>
                </a:cubicBezTo>
                <a:cubicBezTo>
                  <a:pt x="16" y="54"/>
                  <a:pt x="15" y="54"/>
                  <a:pt x="15" y="55"/>
                </a:cubicBezTo>
                <a:moveTo>
                  <a:pt x="12" y="54"/>
                </a:moveTo>
                <a:cubicBezTo>
                  <a:pt x="13" y="54"/>
                  <a:pt x="13" y="53"/>
                  <a:pt x="13" y="52"/>
                </a:cubicBezTo>
                <a:cubicBezTo>
                  <a:pt x="13" y="53"/>
                  <a:pt x="14" y="52"/>
                  <a:pt x="14" y="51"/>
                </a:cubicBezTo>
                <a:cubicBezTo>
                  <a:pt x="13" y="51"/>
                  <a:pt x="12" y="53"/>
                  <a:pt x="12" y="54"/>
                </a:cubicBezTo>
                <a:moveTo>
                  <a:pt x="13" y="54"/>
                </a:moveTo>
                <a:cubicBezTo>
                  <a:pt x="13" y="53"/>
                  <a:pt x="14" y="54"/>
                  <a:pt x="14" y="53"/>
                </a:cubicBezTo>
                <a:cubicBezTo>
                  <a:pt x="14" y="53"/>
                  <a:pt x="14" y="53"/>
                  <a:pt x="14" y="52"/>
                </a:cubicBezTo>
                <a:cubicBezTo>
                  <a:pt x="14" y="53"/>
                  <a:pt x="13" y="53"/>
                  <a:pt x="13" y="53"/>
                </a:cubicBezTo>
                <a:cubicBezTo>
                  <a:pt x="13" y="53"/>
                  <a:pt x="13" y="54"/>
                  <a:pt x="13" y="54"/>
                </a:cubicBezTo>
                <a:moveTo>
                  <a:pt x="16" y="55"/>
                </a:moveTo>
                <a:cubicBezTo>
                  <a:pt x="15" y="56"/>
                  <a:pt x="15" y="55"/>
                  <a:pt x="14" y="57"/>
                </a:cubicBezTo>
                <a:cubicBezTo>
                  <a:pt x="15" y="57"/>
                  <a:pt x="15" y="56"/>
                  <a:pt x="15" y="56"/>
                </a:cubicBezTo>
                <a:cubicBezTo>
                  <a:pt x="15" y="56"/>
                  <a:pt x="15" y="57"/>
                  <a:pt x="16" y="57"/>
                </a:cubicBezTo>
                <a:cubicBezTo>
                  <a:pt x="16" y="57"/>
                  <a:pt x="16" y="57"/>
                  <a:pt x="16" y="56"/>
                </a:cubicBezTo>
                <a:cubicBezTo>
                  <a:pt x="15" y="56"/>
                  <a:pt x="16" y="56"/>
                  <a:pt x="16" y="55"/>
                </a:cubicBezTo>
                <a:moveTo>
                  <a:pt x="13" y="60"/>
                </a:moveTo>
                <a:cubicBezTo>
                  <a:pt x="12" y="60"/>
                  <a:pt x="14" y="58"/>
                  <a:pt x="12" y="59"/>
                </a:cubicBezTo>
                <a:cubicBezTo>
                  <a:pt x="13" y="58"/>
                  <a:pt x="13" y="58"/>
                  <a:pt x="12" y="57"/>
                </a:cubicBezTo>
                <a:cubicBezTo>
                  <a:pt x="13" y="57"/>
                  <a:pt x="14" y="56"/>
                  <a:pt x="14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3" y="56"/>
                  <a:pt x="13" y="56"/>
                  <a:pt x="12" y="56"/>
                </a:cubicBezTo>
                <a:cubicBezTo>
                  <a:pt x="12" y="57"/>
                  <a:pt x="12" y="58"/>
                  <a:pt x="12" y="59"/>
                </a:cubicBezTo>
                <a:cubicBezTo>
                  <a:pt x="13" y="59"/>
                  <a:pt x="12" y="61"/>
                  <a:pt x="13" y="60"/>
                </a:cubicBezTo>
                <a:moveTo>
                  <a:pt x="15" y="63"/>
                </a:moveTo>
                <a:cubicBezTo>
                  <a:pt x="15" y="62"/>
                  <a:pt x="15" y="62"/>
                  <a:pt x="15" y="61"/>
                </a:cubicBezTo>
                <a:cubicBezTo>
                  <a:pt x="15" y="60"/>
                  <a:pt x="16" y="59"/>
                  <a:pt x="16" y="58"/>
                </a:cubicBezTo>
                <a:cubicBezTo>
                  <a:pt x="16" y="58"/>
                  <a:pt x="15" y="58"/>
                  <a:pt x="15" y="58"/>
                </a:cubicBezTo>
                <a:cubicBezTo>
                  <a:pt x="15" y="58"/>
                  <a:pt x="15" y="59"/>
                  <a:pt x="15" y="59"/>
                </a:cubicBezTo>
                <a:cubicBezTo>
                  <a:pt x="15" y="59"/>
                  <a:pt x="15" y="59"/>
                  <a:pt x="16" y="58"/>
                </a:cubicBezTo>
                <a:cubicBezTo>
                  <a:pt x="16" y="59"/>
                  <a:pt x="15" y="60"/>
                  <a:pt x="15" y="60"/>
                </a:cubicBezTo>
                <a:cubicBezTo>
                  <a:pt x="15" y="59"/>
                  <a:pt x="14" y="59"/>
                  <a:pt x="14" y="59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58"/>
                  <a:pt x="14" y="58"/>
                  <a:pt x="13" y="58"/>
                </a:cubicBezTo>
                <a:cubicBezTo>
                  <a:pt x="13" y="58"/>
                  <a:pt x="13" y="57"/>
                  <a:pt x="13" y="58"/>
                </a:cubicBezTo>
                <a:cubicBezTo>
                  <a:pt x="13" y="58"/>
                  <a:pt x="14" y="59"/>
                  <a:pt x="13" y="60"/>
                </a:cubicBezTo>
                <a:cubicBezTo>
                  <a:pt x="14" y="59"/>
                  <a:pt x="14" y="60"/>
                  <a:pt x="14" y="61"/>
                </a:cubicBezTo>
                <a:cubicBezTo>
                  <a:pt x="14" y="60"/>
                  <a:pt x="15" y="61"/>
                  <a:pt x="15" y="61"/>
                </a:cubicBezTo>
                <a:cubicBezTo>
                  <a:pt x="14" y="61"/>
                  <a:pt x="14" y="63"/>
                  <a:pt x="13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2"/>
                  <a:pt x="14" y="62"/>
                  <a:pt x="15" y="62"/>
                </a:cubicBezTo>
                <a:cubicBezTo>
                  <a:pt x="15" y="62"/>
                  <a:pt x="14" y="63"/>
                  <a:pt x="15" y="63"/>
                </a:cubicBezTo>
                <a:moveTo>
                  <a:pt x="11" y="63"/>
                </a:moveTo>
                <a:cubicBezTo>
                  <a:pt x="11" y="64"/>
                  <a:pt x="11" y="64"/>
                  <a:pt x="11" y="64"/>
                </a:cubicBezTo>
                <a:cubicBezTo>
                  <a:pt x="11" y="65"/>
                  <a:pt x="12" y="63"/>
                  <a:pt x="11" y="63"/>
                </a:cubicBezTo>
                <a:moveTo>
                  <a:pt x="13" y="65"/>
                </a:moveTo>
                <a:cubicBezTo>
                  <a:pt x="13" y="64"/>
                  <a:pt x="12" y="65"/>
                  <a:pt x="12" y="64"/>
                </a:cubicBezTo>
                <a:cubicBezTo>
                  <a:pt x="12" y="64"/>
                  <a:pt x="13" y="63"/>
                  <a:pt x="12" y="63"/>
                </a:cubicBezTo>
                <a:cubicBezTo>
                  <a:pt x="12" y="64"/>
                  <a:pt x="12" y="64"/>
                  <a:pt x="12" y="65"/>
                </a:cubicBezTo>
                <a:cubicBezTo>
                  <a:pt x="12" y="65"/>
                  <a:pt x="12" y="65"/>
                  <a:pt x="13" y="65"/>
                </a:cubicBezTo>
                <a:moveTo>
                  <a:pt x="13" y="67"/>
                </a:moveTo>
                <a:cubicBezTo>
                  <a:pt x="13" y="66"/>
                  <a:pt x="14" y="66"/>
                  <a:pt x="14" y="65"/>
                </a:cubicBezTo>
                <a:cubicBezTo>
                  <a:pt x="14" y="66"/>
                  <a:pt x="13" y="66"/>
                  <a:pt x="13" y="66"/>
                </a:cubicBezTo>
                <a:cubicBezTo>
                  <a:pt x="13" y="66"/>
                  <a:pt x="13" y="67"/>
                  <a:pt x="13" y="67"/>
                </a:cubicBezTo>
                <a:moveTo>
                  <a:pt x="13" y="68"/>
                </a:moveTo>
                <a:cubicBezTo>
                  <a:pt x="13" y="69"/>
                  <a:pt x="12" y="68"/>
                  <a:pt x="12" y="69"/>
                </a:cubicBezTo>
                <a:cubicBezTo>
                  <a:pt x="12" y="69"/>
                  <a:pt x="12" y="69"/>
                  <a:pt x="12" y="70"/>
                </a:cubicBezTo>
                <a:cubicBezTo>
                  <a:pt x="13" y="70"/>
                  <a:pt x="12" y="69"/>
                  <a:pt x="13" y="70"/>
                </a:cubicBezTo>
                <a:cubicBezTo>
                  <a:pt x="13" y="70"/>
                  <a:pt x="12" y="71"/>
                  <a:pt x="13" y="71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69"/>
                  <a:pt x="13" y="68"/>
                  <a:pt x="13" y="67"/>
                </a:cubicBezTo>
                <a:cubicBezTo>
                  <a:pt x="13" y="67"/>
                  <a:pt x="12" y="67"/>
                  <a:pt x="12" y="67"/>
                </a:cubicBezTo>
                <a:cubicBezTo>
                  <a:pt x="13" y="66"/>
                  <a:pt x="12" y="67"/>
                  <a:pt x="12" y="67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68"/>
                  <a:pt x="13" y="68"/>
                  <a:pt x="13" y="68"/>
                </a:cubicBezTo>
                <a:moveTo>
                  <a:pt x="11" y="71"/>
                </a:moveTo>
                <a:cubicBezTo>
                  <a:pt x="11" y="70"/>
                  <a:pt x="11" y="70"/>
                  <a:pt x="11" y="69"/>
                </a:cubicBezTo>
                <a:cubicBezTo>
                  <a:pt x="11" y="69"/>
                  <a:pt x="11" y="70"/>
                  <a:pt x="10" y="70"/>
                </a:cubicBezTo>
                <a:cubicBezTo>
                  <a:pt x="10" y="69"/>
                  <a:pt x="11" y="69"/>
                  <a:pt x="11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10" y="69"/>
                  <a:pt x="10" y="70"/>
                  <a:pt x="10" y="70"/>
                </a:cubicBezTo>
                <a:cubicBezTo>
                  <a:pt x="10" y="69"/>
                  <a:pt x="10" y="70"/>
                  <a:pt x="11" y="71"/>
                </a:cubicBezTo>
                <a:moveTo>
                  <a:pt x="12" y="72"/>
                </a:moveTo>
                <a:cubicBezTo>
                  <a:pt x="11" y="72"/>
                  <a:pt x="10" y="72"/>
                  <a:pt x="10" y="73"/>
                </a:cubicBezTo>
                <a:cubicBezTo>
                  <a:pt x="10" y="72"/>
                  <a:pt x="11" y="72"/>
                  <a:pt x="11" y="72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72"/>
                  <a:pt x="12" y="72"/>
                  <a:pt x="12" y="72"/>
                </a:cubicBezTo>
                <a:cubicBezTo>
                  <a:pt x="12" y="71"/>
                  <a:pt x="12" y="70"/>
                  <a:pt x="12" y="71"/>
                </a:cubicBezTo>
                <a:lnTo>
                  <a:pt x="12" y="72"/>
                </a:lnTo>
                <a:close/>
                <a:moveTo>
                  <a:pt x="9" y="70"/>
                </a:moveTo>
                <a:cubicBezTo>
                  <a:pt x="9" y="71"/>
                  <a:pt x="8" y="73"/>
                  <a:pt x="9" y="72"/>
                </a:cubicBezTo>
                <a:cubicBezTo>
                  <a:pt x="9" y="72"/>
                  <a:pt x="10" y="71"/>
                  <a:pt x="9" y="70"/>
                </a:cubicBezTo>
                <a:moveTo>
                  <a:pt x="8" y="72"/>
                </a:moveTo>
                <a:cubicBezTo>
                  <a:pt x="8" y="71"/>
                  <a:pt x="7" y="72"/>
                  <a:pt x="8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1"/>
                  <a:pt x="7" y="71"/>
                  <a:pt x="7" y="72"/>
                </a:cubicBezTo>
                <a:cubicBezTo>
                  <a:pt x="8" y="72"/>
                  <a:pt x="8" y="71"/>
                  <a:pt x="8" y="72"/>
                </a:cubicBezTo>
                <a:moveTo>
                  <a:pt x="10" y="74"/>
                </a:moveTo>
                <a:cubicBezTo>
                  <a:pt x="10" y="75"/>
                  <a:pt x="11" y="73"/>
                  <a:pt x="10" y="73"/>
                </a:cubicBezTo>
                <a:cubicBezTo>
                  <a:pt x="10" y="74"/>
                  <a:pt x="10" y="73"/>
                  <a:pt x="10" y="74"/>
                </a:cubicBezTo>
                <a:moveTo>
                  <a:pt x="8" y="75"/>
                </a:moveTo>
                <a:cubicBezTo>
                  <a:pt x="8" y="74"/>
                  <a:pt x="9" y="74"/>
                  <a:pt x="9" y="73"/>
                </a:cubicBezTo>
                <a:cubicBezTo>
                  <a:pt x="8" y="73"/>
                  <a:pt x="7" y="74"/>
                  <a:pt x="8" y="75"/>
                </a:cubicBezTo>
                <a:moveTo>
                  <a:pt x="8" y="78"/>
                </a:moveTo>
                <a:cubicBezTo>
                  <a:pt x="8" y="77"/>
                  <a:pt x="9" y="76"/>
                  <a:pt x="8" y="76"/>
                </a:cubicBezTo>
                <a:cubicBezTo>
                  <a:pt x="8" y="76"/>
                  <a:pt x="7" y="77"/>
                  <a:pt x="8" y="78"/>
                </a:cubicBezTo>
                <a:moveTo>
                  <a:pt x="10" y="79"/>
                </a:moveTo>
                <a:cubicBezTo>
                  <a:pt x="10" y="78"/>
                  <a:pt x="11" y="78"/>
                  <a:pt x="10" y="78"/>
                </a:cubicBezTo>
                <a:cubicBezTo>
                  <a:pt x="10" y="78"/>
                  <a:pt x="9" y="78"/>
                  <a:pt x="10" y="79"/>
                </a:cubicBezTo>
                <a:moveTo>
                  <a:pt x="11" y="79"/>
                </a:moveTo>
                <a:cubicBezTo>
                  <a:pt x="12" y="79"/>
                  <a:pt x="12" y="77"/>
                  <a:pt x="12" y="76"/>
                </a:cubicBezTo>
                <a:cubicBezTo>
                  <a:pt x="11" y="76"/>
                  <a:pt x="12" y="78"/>
                  <a:pt x="11" y="77"/>
                </a:cubicBezTo>
                <a:cubicBezTo>
                  <a:pt x="11" y="77"/>
                  <a:pt x="11" y="77"/>
                  <a:pt x="11" y="78"/>
                </a:cubicBezTo>
                <a:cubicBezTo>
                  <a:pt x="11" y="78"/>
                  <a:pt x="12" y="77"/>
                  <a:pt x="11" y="78"/>
                </a:cubicBezTo>
                <a:cubicBezTo>
                  <a:pt x="11" y="78"/>
                  <a:pt x="11" y="79"/>
                  <a:pt x="11" y="79"/>
                </a:cubicBezTo>
                <a:moveTo>
                  <a:pt x="10" y="87"/>
                </a:moveTo>
                <a:cubicBezTo>
                  <a:pt x="10" y="88"/>
                  <a:pt x="10" y="88"/>
                  <a:pt x="10" y="89"/>
                </a:cubicBezTo>
                <a:cubicBezTo>
                  <a:pt x="10" y="89"/>
                  <a:pt x="10" y="87"/>
                  <a:pt x="10" y="87"/>
                </a:cubicBezTo>
                <a:moveTo>
                  <a:pt x="7" y="79"/>
                </a:moveTo>
                <a:cubicBezTo>
                  <a:pt x="7" y="79"/>
                  <a:pt x="7" y="80"/>
                  <a:pt x="7" y="80"/>
                </a:cubicBezTo>
                <a:cubicBezTo>
                  <a:pt x="8" y="79"/>
                  <a:pt x="7" y="79"/>
                  <a:pt x="7" y="79"/>
                </a:cubicBezTo>
                <a:cubicBezTo>
                  <a:pt x="6" y="79"/>
                  <a:pt x="6" y="79"/>
                  <a:pt x="6" y="79"/>
                </a:cubicBezTo>
                <a:cubicBezTo>
                  <a:pt x="7" y="80"/>
                  <a:pt x="7" y="79"/>
                  <a:pt x="7" y="79"/>
                </a:cubicBezTo>
                <a:moveTo>
                  <a:pt x="11" y="80"/>
                </a:moveTo>
                <a:cubicBezTo>
                  <a:pt x="11" y="80"/>
                  <a:pt x="11" y="80"/>
                  <a:pt x="12" y="80"/>
                </a:cubicBezTo>
                <a:cubicBezTo>
                  <a:pt x="11" y="80"/>
                  <a:pt x="11" y="79"/>
                  <a:pt x="11" y="79"/>
                </a:cubicBezTo>
                <a:lnTo>
                  <a:pt x="11" y="80"/>
                </a:lnTo>
                <a:close/>
                <a:moveTo>
                  <a:pt x="7" y="83"/>
                </a:moveTo>
                <a:cubicBezTo>
                  <a:pt x="7" y="82"/>
                  <a:pt x="7" y="82"/>
                  <a:pt x="7" y="81"/>
                </a:cubicBezTo>
                <a:cubicBezTo>
                  <a:pt x="7" y="81"/>
                  <a:pt x="7" y="81"/>
                  <a:pt x="7" y="82"/>
                </a:cubicBezTo>
                <a:cubicBezTo>
                  <a:pt x="8" y="81"/>
                  <a:pt x="7" y="80"/>
                  <a:pt x="7" y="80"/>
                </a:cubicBezTo>
                <a:cubicBezTo>
                  <a:pt x="6" y="81"/>
                  <a:pt x="7" y="82"/>
                  <a:pt x="6" y="83"/>
                </a:cubicBezTo>
                <a:cubicBezTo>
                  <a:pt x="6" y="83"/>
                  <a:pt x="6" y="83"/>
                  <a:pt x="7" y="83"/>
                </a:cubicBezTo>
                <a:moveTo>
                  <a:pt x="10" y="83"/>
                </a:moveTo>
                <a:cubicBezTo>
                  <a:pt x="10" y="85"/>
                  <a:pt x="10" y="82"/>
                  <a:pt x="10" y="82"/>
                </a:cubicBezTo>
                <a:cubicBezTo>
                  <a:pt x="9" y="82"/>
                  <a:pt x="10" y="82"/>
                  <a:pt x="10" y="83"/>
                </a:cubicBezTo>
                <a:moveTo>
                  <a:pt x="9" y="86"/>
                </a:moveTo>
                <a:cubicBezTo>
                  <a:pt x="10" y="86"/>
                  <a:pt x="10" y="86"/>
                  <a:pt x="10" y="86"/>
                </a:cubicBezTo>
                <a:cubicBezTo>
                  <a:pt x="10" y="86"/>
                  <a:pt x="10" y="87"/>
                  <a:pt x="10" y="87"/>
                </a:cubicBezTo>
                <a:cubicBezTo>
                  <a:pt x="10" y="86"/>
                  <a:pt x="10" y="85"/>
                  <a:pt x="11" y="84"/>
                </a:cubicBezTo>
                <a:cubicBezTo>
                  <a:pt x="10" y="84"/>
                  <a:pt x="10" y="86"/>
                  <a:pt x="9" y="85"/>
                </a:cubicBezTo>
                <a:cubicBezTo>
                  <a:pt x="10" y="85"/>
                  <a:pt x="9" y="85"/>
                  <a:pt x="9" y="84"/>
                </a:cubicBezTo>
                <a:cubicBezTo>
                  <a:pt x="10" y="85"/>
                  <a:pt x="11" y="82"/>
                  <a:pt x="10" y="82"/>
                </a:cubicBezTo>
                <a:cubicBezTo>
                  <a:pt x="10" y="83"/>
                  <a:pt x="10" y="84"/>
                  <a:pt x="10" y="84"/>
                </a:cubicBezTo>
                <a:cubicBezTo>
                  <a:pt x="9" y="84"/>
                  <a:pt x="9" y="83"/>
                  <a:pt x="9" y="83"/>
                </a:cubicBezTo>
                <a:cubicBezTo>
                  <a:pt x="9" y="84"/>
                  <a:pt x="9" y="84"/>
                  <a:pt x="9" y="86"/>
                </a:cubicBezTo>
                <a:moveTo>
                  <a:pt x="6" y="89"/>
                </a:moveTo>
                <a:cubicBezTo>
                  <a:pt x="6" y="88"/>
                  <a:pt x="6" y="88"/>
                  <a:pt x="7" y="88"/>
                </a:cubicBezTo>
                <a:cubicBezTo>
                  <a:pt x="6" y="87"/>
                  <a:pt x="6" y="88"/>
                  <a:pt x="6" y="88"/>
                </a:cubicBezTo>
                <a:cubicBezTo>
                  <a:pt x="6" y="88"/>
                  <a:pt x="6" y="87"/>
                  <a:pt x="6" y="87"/>
                </a:cubicBezTo>
                <a:cubicBezTo>
                  <a:pt x="7" y="87"/>
                  <a:pt x="7" y="87"/>
                  <a:pt x="7" y="87"/>
                </a:cubicBezTo>
                <a:cubicBezTo>
                  <a:pt x="7" y="87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ubicBezTo>
                  <a:pt x="7" y="85"/>
                  <a:pt x="7" y="85"/>
                  <a:pt x="8" y="85"/>
                </a:cubicBezTo>
                <a:cubicBezTo>
                  <a:pt x="7" y="85"/>
                  <a:pt x="7" y="84"/>
                  <a:pt x="6" y="84"/>
                </a:cubicBezTo>
                <a:cubicBezTo>
                  <a:pt x="6" y="85"/>
                  <a:pt x="6" y="85"/>
                  <a:pt x="5" y="86"/>
                </a:cubicBezTo>
                <a:cubicBezTo>
                  <a:pt x="6" y="86"/>
                  <a:pt x="6" y="86"/>
                  <a:pt x="6" y="87"/>
                </a:cubicBezTo>
                <a:cubicBezTo>
                  <a:pt x="6" y="87"/>
                  <a:pt x="5" y="87"/>
                  <a:pt x="5" y="88"/>
                </a:cubicBezTo>
                <a:cubicBezTo>
                  <a:pt x="5" y="88"/>
                  <a:pt x="5" y="89"/>
                  <a:pt x="6" y="89"/>
                </a:cubicBezTo>
                <a:moveTo>
                  <a:pt x="7" y="89"/>
                </a:moveTo>
                <a:cubicBezTo>
                  <a:pt x="8" y="88"/>
                  <a:pt x="8" y="88"/>
                  <a:pt x="8" y="88"/>
                </a:cubicBezTo>
                <a:cubicBezTo>
                  <a:pt x="8" y="88"/>
                  <a:pt x="8" y="87"/>
                  <a:pt x="9" y="87"/>
                </a:cubicBezTo>
                <a:cubicBezTo>
                  <a:pt x="9" y="87"/>
                  <a:pt x="8" y="86"/>
                  <a:pt x="8" y="87"/>
                </a:cubicBezTo>
                <a:cubicBezTo>
                  <a:pt x="8" y="87"/>
                  <a:pt x="8" y="87"/>
                  <a:pt x="8" y="87"/>
                </a:cubicBezTo>
                <a:cubicBezTo>
                  <a:pt x="8" y="87"/>
                  <a:pt x="8" y="87"/>
                  <a:pt x="8" y="87"/>
                </a:cubicBezTo>
                <a:cubicBezTo>
                  <a:pt x="8" y="87"/>
                  <a:pt x="8" y="86"/>
                  <a:pt x="8" y="86"/>
                </a:cubicBezTo>
                <a:cubicBezTo>
                  <a:pt x="7" y="86"/>
                  <a:pt x="8" y="87"/>
                  <a:pt x="8" y="87"/>
                </a:cubicBezTo>
                <a:cubicBezTo>
                  <a:pt x="7" y="88"/>
                  <a:pt x="7" y="88"/>
                  <a:pt x="7" y="89"/>
                </a:cubicBezTo>
                <a:cubicBezTo>
                  <a:pt x="7" y="90"/>
                  <a:pt x="7" y="89"/>
                  <a:pt x="7" y="89"/>
                </a:cubicBezTo>
                <a:moveTo>
                  <a:pt x="9" y="91"/>
                </a:moveTo>
                <a:cubicBezTo>
                  <a:pt x="9" y="91"/>
                  <a:pt x="9" y="90"/>
                  <a:pt x="9" y="90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92"/>
                  <a:pt x="9" y="92"/>
                  <a:pt x="10" y="92"/>
                </a:cubicBezTo>
                <a:cubicBezTo>
                  <a:pt x="10" y="91"/>
                  <a:pt x="9" y="91"/>
                  <a:pt x="9" y="90"/>
                </a:cubicBezTo>
                <a:cubicBezTo>
                  <a:pt x="9" y="89"/>
                  <a:pt x="9" y="90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8" y="90"/>
                  <a:pt x="8" y="90"/>
                </a:cubicBezTo>
                <a:cubicBezTo>
                  <a:pt x="8" y="90"/>
                  <a:pt x="8" y="89"/>
                  <a:pt x="8" y="90"/>
                </a:cubicBezTo>
                <a:cubicBezTo>
                  <a:pt x="9" y="90"/>
                  <a:pt x="8" y="91"/>
                  <a:pt x="9" y="91"/>
                </a:cubicBezTo>
                <a:moveTo>
                  <a:pt x="7" y="93"/>
                </a:moveTo>
                <a:cubicBezTo>
                  <a:pt x="7" y="93"/>
                  <a:pt x="7" y="92"/>
                  <a:pt x="7" y="91"/>
                </a:cubicBezTo>
                <a:cubicBezTo>
                  <a:pt x="6" y="91"/>
                  <a:pt x="7" y="93"/>
                  <a:pt x="7" y="93"/>
                </a:cubicBezTo>
                <a:moveTo>
                  <a:pt x="8" y="94"/>
                </a:moveTo>
                <a:cubicBezTo>
                  <a:pt x="8" y="94"/>
                  <a:pt x="8" y="94"/>
                  <a:pt x="8" y="95"/>
                </a:cubicBezTo>
                <a:cubicBezTo>
                  <a:pt x="8" y="95"/>
                  <a:pt x="7" y="95"/>
                  <a:pt x="7" y="95"/>
                </a:cubicBezTo>
                <a:cubicBezTo>
                  <a:pt x="7" y="95"/>
                  <a:pt x="7" y="96"/>
                  <a:pt x="8" y="96"/>
                </a:cubicBezTo>
                <a:cubicBezTo>
                  <a:pt x="8" y="96"/>
                  <a:pt x="7" y="95"/>
                  <a:pt x="8" y="95"/>
                </a:cubicBezTo>
                <a:cubicBezTo>
                  <a:pt x="8" y="96"/>
                  <a:pt x="8" y="95"/>
                  <a:pt x="8" y="96"/>
                </a:cubicBezTo>
                <a:cubicBezTo>
                  <a:pt x="8" y="96"/>
                  <a:pt x="8" y="97"/>
                  <a:pt x="8" y="97"/>
                </a:cubicBezTo>
                <a:cubicBezTo>
                  <a:pt x="9" y="97"/>
                  <a:pt x="9" y="95"/>
                  <a:pt x="9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10" y="94"/>
                  <a:pt x="10" y="94"/>
                  <a:pt x="9" y="94"/>
                </a:cubicBezTo>
                <a:cubicBezTo>
                  <a:pt x="9" y="93"/>
                  <a:pt x="9" y="95"/>
                  <a:pt x="9" y="94"/>
                </a:cubicBezTo>
                <a:cubicBezTo>
                  <a:pt x="9" y="93"/>
                  <a:pt x="9" y="93"/>
                  <a:pt x="9" y="93"/>
                </a:cubicBezTo>
                <a:cubicBezTo>
                  <a:pt x="8" y="93"/>
                  <a:pt x="9" y="94"/>
                  <a:pt x="8" y="94"/>
                </a:cubicBezTo>
                <a:cubicBezTo>
                  <a:pt x="8" y="94"/>
                  <a:pt x="8" y="94"/>
                  <a:pt x="8" y="94"/>
                </a:cubicBezTo>
                <a:cubicBezTo>
                  <a:pt x="8" y="94"/>
                  <a:pt x="8" y="94"/>
                  <a:pt x="8" y="94"/>
                </a:cubicBezTo>
                <a:moveTo>
                  <a:pt x="7" y="98"/>
                </a:moveTo>
                <a:cubicBezTo>
                  <a:pt x="7" y="97"/>
                  <a:pt x="7" y="97"/>
                  <a:pt x="7" y="97"/>
                </a:cubicBezTo>
                <a:cubicBezTo>
                  <a:pt x="6" y="96"/>
                  <a:pt x="7" y="95"/>
                  <a:pt x="7" y="94"/>
                </a:cubicBezTo>
                <a:cubicBezTo>
                  <a:pt x="7" y="94"/>
                  <a:pt x="6" y="94"/>
                  <a:pt x="6" y="94"/>
                </a:cubicBezTo>
                <a:cubicBezTo>
                  <a:pt x="7" y="95"/>
                  <a:pt x="6" y="96"/>
                  <a:pt x="6" y="98"/>
                </a:cubicBezTo>
                <a:lnTo>
                  <a:pt x="7" y="98"/>
                </a:lnTo>
                <a:close/>
                <a:moveTo>
                  <a:pt x="7" y="104"/>
                </a:moveTo>
                <a:cubicBezTo>
                  <a:pt x="7" y="104"/>
                  <a:pt x="7" y="104"/>
                  <a:pt x="7" y="104"/>
                </a:cubicBezTo>
                <a:cubicBezTo>
                  <a:pt x="7" y="103"/>
                  <a:pt x="7" y="103"/>
                  <a:pt x="7" y="103"/>
                </a:cubicBezTo>
                <a:cubicBezTo>
                  <a:pt x="6" y="103"/>
                  <a:pt x="6" y="104"/>
                  <a:pt x="7" y="104"/>
                </a:cubicBezTo>
                <a:moveTo>
                  <a:pt x="9" y="107"/>
                </a:moveTo>
                <a:cubicBezTo>
                  <a:pt x="8" y="106"/>
                  <a:pt x="9" y="105"/>
                  <a:pt x="8" y="105"/>
                </a:cubicBezTo>
                <a:cubicBezTo>
                  <a:pt x="8" y="105"/>
                  <a:pt x="8" y="107"/>
                  <a:pt x="9" y="107"/>
                </a:cubicBezTo>
                <a:moveTo>
                  <a:pt x="10" y="111"/>
                </a:moveTo>
                <a:cubicBezTo>
                  <a:pt x="11" y="111"/>
                  <a:pt x="10" y="111"/>
                  <a:pt x="10" y="110"/>
                </a:cubicBezTo>
                <a:cubicBezTo>
                  <a:pt x="9" y="110"/>
                  <a:pt x="10" y="112"/>
                  <a:pt x="10" y="111"/>
                </a:cubicBezTo>
                <a:moveTo>
                  <a:pt x="8" y="112"/>
                </a:moveTo>
                <a:cubicBezTo>
                  <a:pt x="8" y="111"/>
                  <a:pt x="9" y="110"/>
                  <a:pt x="8" y="110"/>
                </a:cubicBezTo>
                <a:cubicBezTo>
                  <a:pt x="8" y="110"/>
                  <a:pt x="8" y="111"/>
                  <a:pt x="8" y="112"/>
                </a:cubicBezTo>
                <a:moveTo>
                  <a:pt x="6" y="117"/>
                </a:moveTo>
                <a:cubicBezTo>
                  <a:pt x="6" y="116"/>
                  <a:pt x="7" y="116"/>
                  <a:pt x="7" y="116"/>
                </a:cubicBezTo>
                <a:cubicBezTo>
                  <a:pt x="6" y="116"/>
                  <a:pt x="6" y="116"/>
                  <a:pt x="6" y="116"/>
                </a:cubicBezTo>
                <a:cubicBezTo>
                  <a:pt x="6" y="116"/>
                  <a:pt x="6" y="116"/>
                  <a:pt x="6" y="117"/>
                </a:cubicBezTo>
                <a:moveTo>
                  <a:pt x="7" y="118"/>
                </a:moveTo>
                <a:cubicBezTo>
                  <a:pt x="8" y="117"/>
                  <a:pt x="7" y="116"/>
                  <a:pt x="6" y="117"/>
                </a:cubicBezTo>
                <a:cubicBezTo>
                  <a:pt x="6" y="117"/>
                  <a:pt x="6" y="118"/>
                  <a:pt x="7" y="118"/>
                </a:cubicBezTo>
                <a:cubicBezTo>
                  <a:pt x="7" y="118"/>
                  <a:pt x="7" y="117"/>
                  <a:pt x="7" y="117"/>
                </a:cubicBezTo>
                <a:cubicBezTo>
                  <a:pt x="7" y="118"/>
                  <a:pt x="7" y="118"/>
                  <a:pt x="7" y="118"/>
                </a:cubicBezTo>
                <a:moveTo>
                  <a:pt x="7" y="122"/>
                </a:moveTo>
                <a:cubicBezTo>
                  <a:pt x="8" y="122"/>
                  <a:pt x="7" y="121"/>
                  <a:pt x="7" y="120"/>
                </a:cubicBezTo>
                <a:cubicBezTo>
                  <a:pt x="7" y="120"/>
                  <a:pt x="7" y="119"/>
                  <a:pt x="7" y="118"/>
                </a:cubicBezTo>
                <a:cubicBezTo>
                  <a:pt x="7" y="119"/>
                  <a:pt x="7" y="121"/>
                  <a:pt x="7" y="122"/>
                </a:cubicBezTo>
                <a:moveTo>
                  <a:pt x="10" y="123"/>
                </a:moveTo>
                <a:cubicBezTo>
                  <a:pt x="10" y="123"/>
                  <a:pt x="10" y="122"/>
                  <a:pt x="9" y="122"/>
                </a:cubicBezTo>
                <a:cubicBezTo>
                  <a:pt x="10" y="122"/>
                  <a:pt x="9" y="123"/>
                  <a:pt x="10" y="123"/>
                </a:cubicBezTo>
                <a:moveTo>
                  <a:pt x="3" y="111"/>
                </a:moveTo>
                <a:cubicBezTo>
                  <a:pt x="3" y="110"/>
                  <a:pt x="4" y="110"/>
                  <a:pt x="4" y="109"/>
                </a:cubicBezTo>
                <a:cubicBezTo>
                  <a:pt x="3" y="109"/>
                  <a:pt x="3" y="110"/>
                  <a:pt x="3" y="111"/>
                </a:cubicBezTo>
                <a:moveTo>
                  <a:pt x="3" y="114"/>
                </a:moveTo>
                <a:cubicBezTo>
                  <a:pt x="3" y="113"/>
                  <a:pt x="4" y="112"/>
                  <a:pt x="3" y="112"/>
                </a:cubicBezTo>
                <a:cubicBezTo>
                  <a:pt x="3" y="113"/>
                  <a:pt x="3" y="112"/>
                  <a:pt x="3" y="112"/>
                </a:cubicBezTo>
                <a:cubicBezTo>
                  <a:pt x="3" y="113"/>
                  <a:pt x="3" y="113"/>
                  <a:pt x="3" y="114"/>
                </a:cubicBezTo>
                <a:moveTo>
                  <a:pt x="2" y="117"/>
                </a:moveTo>
                <a:cubicBezTo>
                  <a:pt x="3" y="116"/>
                  <a:pt x="3" y="116"/>
                  <a:pt x="3" y="116"/>
                </a:cubicBezTo>
                <a:cubicBezTo>
                  <a:pt x="2" y="115"/>
                  <a:pt x="2" y="116"/>
                  <a:pt x="2" y="117"/>
                </a:cubicBezTo>
                <a:moveTo>
                  <a:pt x="3" y="117"/>
                </a:moveTo>
                <a:cubicBezTo>
                  <a:pt x="3" y="116"/>
                  <a:pt x="4" y="118"/>
                  <a:pt x="4" y="116"/>
                </a:cubicBezTo>
                <a:cubicBezTo>
                  <a:pt x="4" y="116"/>
                  <a:pt x="3" y="117"/>
                  <a:pt x="3" y="117"/>
                </a:cubicBezTo>
                <a:moveTo>
                  <a:pt x="5" y="124"/>
                </a:moveTo>
                <a:cubicBezTo>
                  <a:pt x="5" y="124"/>
                  <a:pt x="5" y="124"/>
                  <a:pt x="5" y="124"/>
                </a:cubicBezTo>
                <a:cubicBezTo>
                  <a:pt x="5" y="124"/>
                  <a:pt x="5" y="125"/>
                  <a:pt x="5" y="125"/>
                </a:cubicBezTo>
                <a:cubicBezTo>
                  <a:pt x="6" y="125"/>
                  <a:pt x="6" y="124"/>
                  <a:pt x="5" y="124"/>
                </a:cubicBezTo>
                <a:moveTo>
                  <a:pt x="3" y="126"/>
                </a:moveTo>
                <a:cubicBezTo>
                  <a:pt x="3" y="126"/>
                  <a:pt x="4" y="126"/>
                  <a:pt x="4" y="126"/>
                </a:cubicBezTo>
                <a:cubicBezTo>
                  <a:pt x="4" y="126"/>
                  <a:pt x="4" y="125"/>
                  <a:pt x="4" y="125"/>
                </a:cubicBezTo>
                <a:cubicBezTo>
                  <a:pt x="4" y="125"/>
                  <a:pt x="4" y="125"/>
                  <a:pt x="5" y="125"/>
                </a:cubicBezTo>
                <a:cubicBezTo>
                  <a:pt x="4" y="125"/>
                  <a:pt x="4" y="124"/>
                  <a:pt x="4" y="123"/>
                </a:cubicBezTo>
                <a:cubicBezTo>
                  <a:pt x="4" y="123"/>
                  <a:pt x="4" y="122"/>
                  <a:pt x="4" y="122"/>
                </a:cubicBezTo>
                <a:cubicBezTo>
                  <a:pt x="4" y="121"/>
                  <a:pt x="4" y="121"/>
                  <a:pt x="4" y="120"/>
                </a:cubicBezTo>
                <a:cubicBezTo>
                  <a:pt x="4" y="121"/>
                  <a:pt x="5" y="122"/>
                  <a:pt x="5" y="122"/>
                </a:cubicBezTo>
                <a:cubicBezTo>
                  <a:pt x="5" y="121"/>
                  <a:pt x="4" y="120"/>
                  <a:pt x="4" y="119"/>
                </a:cubicBezTo>
                <a:cubicBezTo>
                  <a:pt x="4" y="119"/>
                  <a:pt x="4" y="120"/>
                  <a:pt x="3" y="120"/>
                </a:cubicBezTo>
                <a:cubicBezTo>
                  <a:pt x="3" y="119"/>
                  <a:pt x="3" y="119"/>
                  <a:pt x="3" y="119"/>
                </a:cubicBezTo>
                <a:cubicBezTo>
                  <a:pt x="3" y="119"/>
                  <a:pt x="3" y="119"/>
                  <a:pt x="4" y="119"/>
                </a:cubicBezTo>
                <a:cubicBezTo>
                  <a:pt x="4" y="119"/>
                  <a:pt x="4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4" y="118"/>
                  <a:pt x="4" y="117"/>
                  <a:pt x="3" y="117"/>
                </a:cubicBezTo>
                <a:cubicBezTo>
                  <a:pt x="4" y="118"/>
                  <a:pt x="4" y="118"/>
                  <a:pt x="3" y="118"/>
                </a:cubicBezTo>
                <a:cubicBezTo>
                  <a:pt x="3" y="118"/>
                  <a:pt x="2" y="118"/>
                  <a:pt x="2" y="118"/>
                </a:cubicBezTo>
                <a:cubicBezTo>
                  <a:pt x="2" y="119"/>
                  <a:pt x="2" y="119"/>
                  <a:pt x="2" y="119"/>
                </a:cubicBezTo>
                <a:cubicBezTo>
                  <a:pt x="2" y="119"/>
                  <a:pt x="2" y="118"/>
                  <a:pt x="2" y="119"/>
                </a:cubicBezTo>
                <a:cubicBezTo>
                  <a:pt x="2" y="119"/>
                  <a:pt x="3" y="120"/>
                  <a:pt x="2" y="120"/>
                </a:cubicBezTo>
                <a:cubicBezTo>
                  <a:pt x="2" y="120"/>
                  <a:pt x="2" y="119"/>
                  <a:pt x="2" y="119"/>
                </a:cubicBezTo>
                <a:cubicBezTo>
                  <a:pt x="2" y="120"/>
                  <a:pt x="2" y="121"/>
                  <a:pt x="3" y="121"/>
                </a:cubicBezTo>
                <a:cubicBezTo>
                  <a:pt x="3" y="122"/>
                  <a:pt x="2" y="123"/>
                  <a:pt x="3" y="123"/>
                </a:cubicBezTo>
                <a:cubicBezTo>
                  <a:pt x="3" y="122"/>
                  <a:pt x="3" y="121"/>
                  <a:pt x="3" y="120"/>
                </a:cubicBezTo>
                <a:cubicBezTo>
                  <a:pt x="4" y="121"/>
                  <a:pt x="3" y="122"/>
                  <a:pt x="3" y="122"/>
                </a:cubicBezTo>
                <a:cubicBezTo>
                  <a:pt x="3" y="123"/>
                  <a:pt x="4" y="124"/>
                  <a:pt x="4" y="124"/>
                </a:cubicBezTo>
                <a:cubicBezTo>
                  <a:pt x="3" y="125"/>
                  <a:pt x="3" y="123"/>
                  <a:pt x="3" y="123"/>
                </a:cubicBezTo>
                <a:cubicBezTo>
                  <a:pt x="3" y="124"/>
                  <a:pt x="3" y="125"/>
                  <a:pt x="3" y="126"/>
                </a:cubicBezTo>
                <a:moveTo>
                  <a:pt x="9" y="129"/>
                </a:moveTo>
                <a:cubicBezTo>
                  <a:pt x="9" y="129"/>
                  <a:pt x="10" y="128"/>
                  <a:pt x="9" y="128"/>
                </a:cubicBezTo>
                <a:cubicBezTo>
                  <a:pt x="9" y="128"/>
                  <a:pt x="9" y="128"/>
                  <a:pt x="9" y="128"/>
                </a:cubicBezTo>
                <a:cubicBezTo>
                  <a:pt x="9" y="128"/>
                  <a:pt x="8" y="127"/>
                  <a:pt x="8" y="127"/>
                </a:cubicBezTo>
                <a:cubicBezTo>
                  <a:pt x="9" y="127"/>
                  <a:pt x="9" y="126"/>
                  <a:pt x="9" y="126"/>
                </a:cubicBezTo>
                <a:cubicBezTo>
                  <a:pt x="9" y="125"/>
                  <a:pt x="8" y="125"/>
                  <a:pt x="8" y="124"/>
                </a:cubicBezTo>
                <a:cubicBezTo>
                  <a:pt x="8" y="125"/>
                  <a:pt x="8" y="125"/>
                  <a:pt x="7" y="125"/>
                </a:cubicBezTo>
                <a:cubicBezTo>
                  <a:pt x="8" y="125"/>
                  <a:pt x="8" y="126"/>
                  <a:pt x="8" y="127"/>
                </a:cubicBezTo>
                <a:cubicBezTo>
                  <a:pt x="8" y="128"/>
                  <a:pt x="9" y="129"/>
                  <a:pt x="9" y="129"/>
                </a:cubicBezTo>
                <a:moveTo>
                  <a:pt x="12" y="135"/>
                </a:moveTo>
                <a:cubicBezTo>
                  <a:pt x="12" y="135"/>
                  <a:pt x="11" y="134"/>
                  <a:pt x="11" y="134"/>
                </a:cubicBezTo>
                <a:cubicBezTo>
                  <a:pt x="11" y="133"/>
                  <a:pt x="11" y="134"/>
                  <a:pt x="12" y="134"/>
                </a:cubicBezTo>
                <a:cubicBezTo>
                  <a:pt x="12" y="134"/>
                  <a:pt x="11" y="134"/>
                  <a:pt x="12" y="134"/>
                </a:cubicBezTo>
                <a:cubicBezTo>
                  <a:pt x="11" y="133"/>
                  <a:pt x="11" y="133"/>
                  <a:pt x="11" y="133"/>
                </a:cubicBezTo>
                <a:cubicBezTo>
                  <a:pt x="11" y="133"/>
                  <a:pt x="11" y="133"/>
                  <a:pt x="11" y="133"/>
                </a:cubicBezTo>
                <a:cubicBezTo>
                  <a:pt x="11" y="133"/>
                  <a:pt x="10" y="132"/>
                  <a:pt x="10" y="131"/>
                </a:cubicBezTo>
                <a:cubicBezTo>
                  <a:pt x="11" y="131"/>
                  <a:pt x="11" y="131"/>
                  <a:pt x="11" y="131"/>
                </a:cubicBezTo>
                <a:cubicBezTo>
                  <a:pt x="10" y="130"/>
                  <a:pt x="10" y="129"/>
                  <a:pt x="10" y="129"/>
                </a:cubicBezTo>
                <a:cubicBezTo>
                  <a:pt x="10" y="130"/>
                  <a:pt x="10" y="131"/>
                  <a:pt x="9" y="130"/>
                </a:cubicBezTo>
                <a:cubicBezTo>
                  <a:pt x="9" y="131"/>
                  <a:pt x="10" y="132"/>
                  <a:pt x="10" y="132"/>
                </a:cubicBezTo>
                <a:cubicBezTo>
                  <a:pt x="11" y="133"/>
                  <a:pt x="10" y="136"/>
                  <a:pt x="12" y="135"/>
                </a:cubicBezTo>
                <a:moveTo>
                  <a:pt x="9" y="143"/>
                </a:moveTo>
                <a:cubicBezTo>
                  <a:pt x="8" y="142"/>
                  <a:pt x="9" y="142"/>
                  <a:pt x="8" y="142"/>
                </a:cubicBezTo>
                <a:cubicBezTo>
                  <a:pt x="8" y="142"/>
                  <a:pt x="8" y="142"/>
                  <a:pt x="9" y="143"/>
                </a:cubicBezTo>
                <a:close/>
                <a:moveTo>
                  <a:pt x="13" y="142"/>
                </a:moveTo>
                <a:cubicBezTo>
                  <a:pt x="13" y="142"/>
                  <a:pt x="13" y="141"/>
                  <a:pt x="13" y="141"/>
                </a:cubicBezTo>
                <a:cubicBezTo>
                  <a:pt x="12" y="141"/>
                  <a:pt x="12" y="141"/>
                  <a:pt x="12" y="142"/>
                </a:cubicBezTo>
                <a:cubicBezTo>
                  <a:pt x="13" y="142"/>
                  <a:pt x="13" y="142"/>
                  <a:pt x="13" y="142"/>
                </a:cubicBezTo>
                <a:moveTo>
                  <a:pt x="15" y="142"/>
                </a:moveTo>
                <a:cubicBezTo>
                  <a:pt x="14" y="140"/>
                  <a:pt x="15" y="142"/>
                  <a:pt x="15" y="141"/>
                </a:cubicBezTo>
                <a:cubicBezTo>
                  <a:pt x="15" y="140"/>
                  <a:pt x="14" y="139"/>
                  <a:pt x="14" y="139"/>
                </a:cubicBezTo>
                <a:cubicBezTo>
                  <a:pt x="13" y="138"/>
                  <a:pt x="14" y="139"/>
                  <a:pt x="13" y="139"/>
                </a:cubicBezTo>
                <a:cubicBezTo>
                  <a:pt x="13" y="138"/>
                  <a:pt x="13" y="137"/>
                  <a:pt x="13" y="137"/>
                </a:cubicBezTo>
                <a:cubicBezTo>
                  <a:pt x="13" y="136"/>
                  <a:pt x="12" y="136"/>
                  <a:pt x="12" y="136"/>
                </a:cubicBezTo>
                <a:cubicBezTo>
                  <a:pt x="12" y="137"/>
                  <a:pt x="13" y="138"/>
                  <a:pt x="13" y="137"/>
                </a:cubicBezTo>
                <a:cubicBezTo>
                  <a:pt x="13" y="138"/>
                  <a:pt x="13" y="138"/>
                  <a:pt x="13" y="139"/>
                </a:cubicBezTo>
                <a:cubicBezTo>
                  <a:pt x="14" y="139"/>
                  <a:pt x="14" y="141"/>
                  <a:pt x="15" y="142"/>
                </a:cubicBezTo>
                <a:moveTo>
                  <a:pt x="16" y="141"/>
                </a:moveTo>
                <a:cubicBezTo>
                  <a:pt x="16" y="142"/>
                  <a:pt x="16" y="142"/>
                  <a:pt x="15" y="142"/>
                </a:cubicBezTo>
                <a:cubicBezTo>
                  <a:pt x="16" y="142"/>
                  <a:pt x="15" y="142"/>
                  <a:pt x="15" y="143"/>
                </a:cubicBezTo>
                <a:cubicBezTo>
                  <a:pt x="16" y="143"/>
                  <a:pt x="16" y="142"/>
                  <a:pt x="16" y="141"/>
                </a:cubicBezTo>
                <a:moveTo>
                  <a:pt x="93" y="118"/>
                </a:moveTo>
                <a:cubicBezTo>
                  <a:pt x="92" y="118"/>
                  <a:pt x="92" y="117"/>
                  <a:pt x="91" y="117"/>
                </a:cubicBezTo>
                <a:cubicBezTo>
                  <a:pt x="93" y="118"/>
                  <a:pt x="90" y="118"/>
                  <a:pt x="92" y="119"/>
                </a:cubicBezTo>
                <a:cubicBezTo>
                  <a:pt x="92" y="119"/>
                  <a:pt x="92" y="118"/>
                  <a:pt x="93" y="118"/>
                </a:cubicBezTo>
                <a:moveTo>
                  <a:pt x="96" y="136"/>
                </a:moveTo>
                <a:cubicBezTo>
                  <a:pt x="96" y="135"/>
                  <a:pt x="96" y="135"/>
                  <a:pt x="96" y="134"/>
                </a:cubicBezTo>
                <a:cubicBezTo>
                  <a:pt x="96" y="134"/>
                  <a:pt x="96" y="133"/>
                  <a:pt x="96" y="133"/>
                </a:cubicBezTo>
                <a:cubicBezTo>
                  <a:pt x="96" y="133"/>
                  <a:pt x="96" y="134"/>
                  <a:pt x="96" y="134"/>
                </a:cubicBezTo>
                <a:cubicBezTo>
                  <a:pt x="96" y="135"/>
                  <a:pt x="96" y="136"/>
                  <a:pt x="96" y="136"/>
                </a:cubicBezTo>
                <a:moveTo>
                  <a:pt x="93" y="152"/>
                </a:moveTo>
                <a:cubicBezTo>
                  <a:pt x="94" y="152"/>
                  <a:pt x="94" y="152"/>
                  <a:pt x="95" y="151"/>
                </a:cubicBezTo>
                <a:cubicBezTo>
                  <a:pt x="94" y="151"/>
                  <a:pt x="93" y="152"/>
                  <a:pt x="93" y="152"/>
                </a:cubicBezTo>
                <a:moveTo>
                  <a:pt x="90" y="155"/>
                </a:moveTo>
                <a:cubicBezTo>
                  <a:pt x="91" y="154"/>
                  <a:pt x="92" y="154"/>
                  <a:pt x="92" y="154"/>
                </a:cubicBezTo>
                <a:cubicBezTo>
                  <a:pt x="92" y="154"/>
                  <a:pt x="90" y="155"/>
                  <a:pt x="90" y="155"/>
                </a:cubicBezTo>
                <a:moveTo>
                  <a:pt x="68" y="168"/>
                </a:moveTo>
                <a:cubicBezTo>
                  <a:pt x="68" y="168"/>
                  <a:pt x="68" y="167"/>
                  <a:pt x="68" y="167"/>
                </a:cubicBezTo>
                <a:cubicBezTo>
                  <a:pt x="67" y="167"/>
                  <a:pt x="67" y="167"/>
                  <a:pt x="67" y="167"/>
                </a:cubicBezTo>
                <a:cubicBezTo>
                  <a:pt x="67" y="168"/>
                  <a:pt x="67" y="168"/>
                  <a:pt x="68" y="168"/>
                </a:cubicBezTo>
                <a:moveTo>
                  <a:pt x="55" y="166"/>
                </a:moveTo>
                <a:cubicBezTo>
                  <a:pt x="56" y="166"/>
                  <a:pt x="55" y="167"/>
                  <a:pt x="57" y="167"/>
                </a:cubicBezTo>
                <a:cubicBezTo>
                  <a:pt x="57" y="166"/>
                  <a:pt x="56" y="166"/>
                  <a:pt x="56" y="166"/>
                </a:cubicBezTo>
                <a:cubicBezTo>
                  <a:pt x="55" y="166"/>
                  <a:pt x="55" y="166"/>
                  <a:pt x="55" y="166"/>
                </a:cubicBezTo>
                <a:moveTo>
                  <a:pt x="50" y="171"/>
                </a:moveTo>
                <a:cubicBezTo>
                  <a:pt x="51" y="171"/>
                  <a:pt x="51" y="171"/>
                  <a:pt x="51" y="171"/>
                </a:cubicBezTo>
                <a:cubicBezTo>
                  <a:pt x="51" y="171"/>
                  <a:pt x="51" y="171"/>
                  <a:pt x="50" y="170"/>
                </a:cubicBezTo>
                <a:cubicBezTo>
                  <a:pt x="51" y="170"/>
                  <a:pt x="51" y="170"/>
                  <a:pt x="51" y="170"/>
                </a:cubicBezTo>
                <a:cubicBezTo>
                  <a:pt x="49" y="170"/>
                  <a:pt x="50" y="170"/>
                  <a:pt x="50" y="171"/>
                </a:cubicBezTo>
                <a:moveTo>
                  <a:pt x="34" y="167"/>
                </a:moveTo>
                <a:cubicBezTo>
                  <a:pt x="35" y="167"/>
                  <a:pt x="36" y="167"/>
                  <a:pt x="36" y="167"/>
                </a:cubicBezTo>
                <a:cubicBezTo>
                  <a:pt x="35" y="167"/>
                  <a:pt x="35" y="166"/>
                  <a:pt x="34" y="167"/>
                </a:cubicBezTo>
                <a:moveTo>
                  <a:pt x="30" y="160"/>
                </a:moveTo>
                <a:cubicBezTo>
                  <a:pt x="30" y="161"/>
                  <a:pt x="30" y="161"/>
                  <a:pt x="31" y="161"/>
                </a:cubicBezTo>
                <a:cubicBezTo>
                  <a:pt x="31" y="160"/>
                  <a:pt x="30" y="160"/>
                  <a:pt x="30" y="160"/>
                </a:cubicBezTo>
                <a:moveTo>
                  <a:pt x="26" y="162"/>
                </a:moveTo>
                <a:cubicBezTo>
                  <a:pt x="27" y="162"/>
                  <a:pt x="27" y="163"/>
                  <a:pt x="28" y="162"/>
                </a:cubicBezTo>
                <a:cubicBezTo>
                  <a:pt x="27" y="162"/>
                  <a:pt x="26" y="161"/>
                  <a:pt x="26" y="162"/>
                </a:cubicBezTo>
                <a:moveTo>
                  <a:pt x="23" y="158"/>
                </a:moveTo>
                <a:cubicBezTo>
                  <a:pt x="24" y="159"/>
                  <a:pt x="25" y="160"/>
                  <a:pt x="25" y="159"/>
                </a:cubicBezTo>
                <a:cubicBezTo>
                  <a:pt x="24" y="159"/>
                  <a:pt x="23" y="157"/>
                  <a:pt x="23" y="158"/>
                </a:cubicBezTo>
                <a:moveTo>
                  <a:pt x="20" y="152"/>
                </a:moveTo>
                <a:cubicBezTo>
                  <a:pt x="20" y="153"/>
                  <a:pt x="20" y="153"/>
                  <a:pt x="21" y="154"/>
                </a:cubicBezTo>
                <a:cubicBezTo>
                  <a:pt x="22" y="154"/>
                  <a:pt x="22" y="154"/>
                  <a:pt x="21" y="153"/>
                </a:cubicBezTo>
                <a:cubicBezTo>
                  <a:pt x="21" y="153"/>
                  <a:pt x="21" y="153"/>
                  <a:pt x="20" y="152"/>
                </a:cubicBezTo>
                <a:moveTo>
                  <a:pt x="14" y="151"/>
                </a:moveTo>
                <a:cubicBezTo>
                  <a:pt x="14" y="152"/>
                  <a:pt x="15" y="152"/>
                  <a:pt x="16" y="154"/>
                </a:cubicBezTo>
                <a:cubicBezTo>
                  <a:pt x="16" y="153"/>
                  <a:pt x="15" y="153"/>
                  <a:pt x="15" y="153"/>
                </a:cubicBezTo>
                <a:cubicBezTo>
                  <a:pt x="15" y="152"/>
                  <a:pt x="15" y="151"/>
                  <a:pt x="14" y="151"/>
                </a:cubicBezTo>
                <a:moveTo>
                  <a:pt x="16" y="144"/>
                </a:moveTo>
                <a:cubicBezTo>
                  <a:pt x="17" y="145"/>
                  <a:pt x="18" y="145"/>
                  <a:pt x="19" y="146"/>
                </a:cubicBezTo>
                <a:cubicBezTo>
                  <a:pt x="18" y="145"/>
                  <a:pt x="18" y="144"/>
                  <a:pt x="17" y="144"/>
                </a:cubicBezTo>
                <a:cubicBezTo>
                  <a:pt x="17" y="144"/>
                  <a:pt x="17" y="145"/>
                  <a:pt x="16" y="144"/>
                </a:cubicBezTo>
                <a:moveTo>
                  <a:pt x="21" y="149"/>
                </a:moveTo>
                <a:cubicBezTo>
                  <a:pt x="21" y="148"/>
                  <a:pt x="20" y="148"/>
                  <a:pt x="20" y="147"/>
                </a:cubicBezTo>
                <a:cubicBezTo>
                  <a:pt x="19" y="147"/>
                  <a:pt x="19" y="147"/>
                  <a:pt x="19" y="146"/>
                </a:cubicBezTo>
                <a:cubicBezTo>
                  <a:pt x="19" y="146"/>
                  <a:pt x="19" y="146"/>
                  <a:pt x="19" y="145"/>
                </a:cubicBezTo>
                <a:cubicBezTo>
                  <a:pt x="18" y="146"/>
                  <a:pt x="19" y="146"/>
                  <a:pt x="18" y="146"/>
                </a:cubicBezTo>
                <a:cubicBezTo>
                  <a:pt x="18" y="146"/>
                  <a:pt x="18" y="146"/>
                  <a:pt x="17" y="146"/>
                </a:cubicBezTo>
                <a:cubicBezTo>
                  <a:pt x="18" y="146"/>
                  <a:pt x="18" y="147"/>
                  <a:pt x="19" y="147"/>
                </a:cubicBezTo>
                <a:cubicBezTo>
                  <a:pt x="20" y="148"/>
                  <a:pt x="20" y="148"/>
                  <a:pt x="21" y="149"/>
                </a:cubicBezTo>
                <a:moveTo>
                  <a:pt x="30" y="157"/>
                </a:moveTo>
                <a:cubicBezTo>
                  <a:pt x="30" y="157"/>
                  <a:pt x="30" y="157"/>
                  <a:pt x="30" y="157"/>
                </a:cubicBezTo>
                <a:cubicBezTo>
                  <a:pt x="30" y="157"/>
                  <a:pt x="30" y="157"/>
                  <a:pt x="29" y="156"/>
                </a:cubicBezTo>
                <a:cubicBezTo>
                  <a:pt x="29" y="156"/>
                  <a:pt x="29" y="157"/>
                  <a:pt x="30" y="157"/>
                </a:cubicBezTo>
                <a:cubicBezTo>
                  <a:pt x="30" y="157"/>
                  <a:pt x="30" y="157"/>
                  <a:pt x="30" y="157"/>
                </a:cubicBezTo>
                <a:moveTo>
                  <a:pt x="35" y="159"/>
                </a:moveTo>
                <a:cubicBezTo>
                  <a:pt x="34" y="159"/>
                  <a:pt x="34" y="159"/>
                  <a:pt x="33" y="159"/>
                </a:cubicBezTo>
                <a:cubicBezTo>
                  <a:pt x="34" y="159"/>
                  <a:pt x="34" y="160"/>
                  <a:pt x="34" y="160"/>
                </a:cubicBezTo>
                <a:lnTo>
                  <a:pt x="35" y="159"/>
                </a:lnTo>
                <a:close/>
                <a:moveTo>
                  <a:pt x="36" y="160"/>
                </a:moveTo>
                <a:cubicBezTo>
                  <a:pt x="36" y="160"/>
                  <a:pt x="36" y="159"/>
                  <a:pt x="35" y="159"/>
                </a:cubicBezTo>
                <a:cubicBezTo>
                  <a:pt x="35" y="159"/>
                  <a:pt x="35" y="159"/>
                  <a:pt x="35" y="159"/>
                </a:cubicBezTo>
                <a:cubicBezTo>
                  <a:pt x="35" y="159"/>
                  <a:pt x="35" y="160"/>
                  <a:pt x="35" y="160"/>
                </a:cubicBezTo>
                <a:lnTo>
                  <a:pt x="36" y="160"/>
                </a:lnTo>
                <a:close/>
                <a:moveTo>
                  <a:pt x="52" y="162"/>
                </a:moveTo>
                <a:cubicBezTo>
                  <a:pt x="51" y="162"/>
                  <a:pt x="51" y="162"/>
                  <a:pt x="51" y="163"/>
                </a:cubicBezTo>
                <a:cubicBezTo>
                  <a:pt x="51" y="163"/>
                  <a:pt x="51" y="163"/>
                  <a:pt x="52" y="163"/>
                </a:cubicBezTo>
                <a:lnTo>
                  <a:pt x="52" y="162"/>
                </a:lnTo>
                <a:close/>
                <a:moveTo>
                  <a:pt x="62" y="131"/>
                </a:moveTo>
                <a:cubicBezTo>
                  <a:pt x="62" y="131"/>
                  <a:pt x="62" y="130"/>
                  <a:pt x="62" y="130"/>
                </a:cubicBezTo>
                <a:cubicBezTo>
                  <a:pt x="62" y="130"/>
                  <a:pt x="62" y="129"/>
                  <a:pt x="61" y="130"/>
                </a:cubicBezTo>
                <a:cubicBezTo>
                  <a:pt x="61" y="130"/>
                  <a:pt x="61" y="131"/>
                  <a:pt x="62" y="131"/>
                </a:cubicBezTo>
                <a:moveTo>
                  <a:pt x="58" y="133"/>
                </a:moveTo>
                <a:cubicBezTo>
                  <a:pt x="58" y="133"/>
                  <a:pt x="58" y="133"/>
                  <a:pt x="59" y="133"/>
                </a:cubicBezTo>
                <a:cubicBezTo>
                  <a:pt x="59" y="133"/>
                  <a:pt x="59" y="133"/>
                  <a:pt x="59" y="133"/>
                </a:cubicBezTo>
                <a:cubicBezTo>
                  <a:pt x="59" y="133"/>
                  <a:pt x="58" y="133"/>
                  <a:pt x="58" y="133"/>
                </a:cubicBezTo>
                <a:moveTo>
                  <a:pt x="43" y="50"/>
                </a:moveTo>
                <a:cubicBezTo>
                  <a:pt x="43" y="50"/>
                  <a:pt x="42" y="50"/>
                  <a:pt x="42" y="51"/>
                </a:cubicBezTo>
                <a:cubicBezTo>
                  <a:pt x="42" y="51"/>
                  <a:pt x="43" y="50"/>
                  <a:pt x="43" y="50"/>
                </a:cubicBezTo>
                <a:moveTo>
                  <a:pt x="46" y="48"/>
                </a:moveTo>
                <a:cubicBezTo>
                  <a:pt x="46" y="48"/>
                  <a:pt x="46" y="48"/>
                  <a:pt x="45" y="48"/>
                </a:cubicBezTo>
                <a:cubicBezTo>
                  <a:pt x="45" y="48"/>
                  <a:pt x="45" y="49"/>
                  <a:pt x="45" y="49"/>
                </a:cubicBezTo>
                <a:cubicBezTo>
                  <a:pt x="45" y="50"/>
                  <a:pt x="46" y="49"/>
                  <a:pt x="46" y="49"/>
                </a:cubicBezTo>
                <a:cubicBezTo>
                  <a:pt x="46" y="49"/>
                  <a:pt x="46" y="48"/>
                  <a:pt x="46" y="48"/>
                </a:cubicBezTo>
                <a:cubicBezTo>
                  <a:pt x="46" y="49"/>
                  <a:pt x="47" y="48"/>
                  <a:pt x="46" y="48"/>
                </a:cubicBezTo>
                <a:moveTo>
                  <a:pt x="48" y="45"/>
                </a:moveTo>
                <a:cubicBezTo>
                  <a:pt x="48" y="44"/>
                  <a:pt x="46" y="45"/>
                  <a:pt x="47" y="45"/>
                </a:cubicBezTo>
                <a:cubicBezTo>
                  <a:pt x="47" y="45"/>
                  <a:pt x="47" y="45"/>
                  <a:pt x="48" y="45"/>
                </a:cubicBezTo>
                <a:moveTo>
                  <a:pt x="78" y="16"/>
                </a:moveTo>
                <a:cubicBezTo>
                  <a:pt x="78" y="15"/>
                  <a:pt x="77" y="17"/>
                  <a:pt x="78" y="17"/>
                </a:cubicBezTo>
                <a:lnTo>
                  <a:pt x="78" y="16"/>
                </a:lnTo>
                <a:close/>
                <a:moveTo>
                  <a:pt x="84" y="20"/>
                </a:moveTo>
                <a:cubicBezTo>
                  <a:pt x="85" y="19"/>
                  <a:pt x="84" y="19"/>
                  <a:pt x="83" y="18"/>
                </a:cubicBezTo>
                <a:cubicBezTo>
                  <a:pt x="83" y="19"/>
                  <a:pt x="84" y="19"/>
                  <a:pt x="84" y="20"/>
                </a:cubicBezTo>
                <a:moveTo>
                  <a:pt x="78" y="31"/>
                </a:moveTo>
                <a:cubicBezTo>
                  <a:pt x="77" y="31"/>
                  <a:pt x="78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7" y="31"/>
                  <a:pt x="78" y="31"/>
                </a:cubicBezTo>
                <a:moveTo>
                  <a:pt x="78" y="30"/>
                </a:move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9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moveTo>
                  <a:pt x="93" y="29"/>
                </a:moveTo>
                <a:cubicBezTo>
                  <a:pt x="93" y="29"/>
                  <a:pt x="93" y="28"/>
                  <a:pt x="93" y="27"/>
                </a:cubicBezTo>
                <a:cubicBezTo>
                  <a:pt x="93" y="27"/>
                  <a:pt x="92" y="26"/>
                  <a:pt x="92" y="26"/>
                </a:cubicBezTo>
                <a:cubicBezTo>
                  <a:pt x="92" y="27"/>
                  <a:pt x="93" y="27"/>
                  <a:pt x="93" y="28"/>
                </a:cubicBezTo>
                <a:cubicBezTo>
                  <a:pt x="92" y="28"/>
                  <a:pt x="92" y="28"/>
                  <a:pt x="92" y="28"/>
                </a:cubicBezTo>
                <a:cubicBezTo>
                  <a:pt x="93" y="28"/>
                  <a:pt x="92" y="29"/>
                  <a:pt x="93" y="29"/>
                </a:cubicBezTo>
                <a:moveTo>
                  <a:pt x="77" y="30"/>
                </a:moveTo>
                <a:cubicBezTo>
                  <a:pt x="77" y="30"/>
                  <a:pt x="78" y="30"/>
                  <a:pt x="7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30"/>
                  <a:pt x="77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moveTo>
                  <a:pt x="77" y="30"/>
                </a:moveTo>
                <a:cubicBezTo>
                  <a:pt x="77" y="30"/>
                  <a:pt x="77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cubicBezTo>
                  <a:pt x="77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7" y="30"/>
                </a:cubicBezTo>
                <a:cubicBezTo>
                  <a:pt x="77" y="30"/>
                  <a:pt x="77" y="30"/>
                  <a:pt x="77" y="30"/>
                </a:cubicBezTo>
                <a:moveTo>
                  <a:pt x="77" y="46"/>
                </a:moveTo>
                <a:cubicBezTo>
                  <a:pt x="76" y="46"/>
                  <a:pt x="76" y="46"/>
                  <a:pt x="75" y="46"/>
                </a:cubicBezTo>
                <a:cubicBezTo>
                  <a:pt x="75" y="46"/>
                  <a:pt x="76" y="47"/>
                  <a:pt x="77" y="46"/>
                </a:cubicBezTo>
                <a:moveTo>
                  <a:pt x="61" y="35"/>
                </a:moveTo>
                <a:cubicBezTo>
                  <a:pt x="61" y="34"/>
                  <a:pt x="61" y="34"/>
                  <a:pt x="61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5"/>
                  <a:pt x="60" y="35"/>
                  <a:pt x="61" y="35"/>
                </a:cubicBezTo>
                <a:moveTo>
                  <a:pt x="38" y="52"/>
                </a:moveTo>
                <a:cubicBezTo>
                  <a:pt x="39" y="51"/>
                  <a:pt x="39" y="50"/>
                  <a:pt x="39" y="50"/>
                </a:cubicBezTo>
                <a:cubicBezTo>
                  <a:pt x="39" y="51"/>
                  <a:pt x="38" y="52"/>
                  <a:pt x="38" y="52"/>
                </a:cubicBezTo>
                <a:moveTo>
                  <a:pt x="36" y="54"/>
                </a:moveTo>
                <a:cubicBezTo>
                  <a:pt x="36" y="53"/>
                  <a:pt x="36" y="54"/>
                  <a:pt x="37" y="53"/>
                </a:cubicBezTo>
                <a:cubicBezTo>
                  <a:pt x="36" y="53"/>
                  <a:pt x="35" y="53"/>
                  <a:pt x="36" y="54"/>
                </a:cubicBezTo>
                <a:moveTo>
                  <a:pt x="37" y="57"/>
                </a:moveTo>
                <a:cubicBezTo>
                  <a:pt x="36" y="56"/>
                  <a:pt x="36" y="58"/>
                  <a:pt x="36" y="58"/>
                </a:cubicBezTo>
                <a:cubicBezTo>
                  <a:pt x="36" y="58"/>
                  <a:pt x="37" y="57"/>
                  <a:pt x="37" y="57"/>
                </a:cubicBezTo>
                <a:moveTo>
                  <a:pt x="31" y="64"/>
                </a:moveTo>
                <a:cubicBezTo>
                  <a:pt x="31" y="63"/>
                  <a:pt x="32" y="63"/>
                  <a:pt x="32" y="63"/>
                </a:cubicBezTo>
                <a:cubicBezTo>
                  <a:pt x="32" y="62"/>
                  <a:pt x="33" y="62"/>
                  <a:pt x="33" y="61"/>
                </a:cubicBezTo>
                <a:cubicBezTo>
                  <a:pt x="33" y="61"/>
                  <a:pt x="33" y="61"/>
                  <a:pt x="33" y="61"/>
                </a:cubicBezTo>
                <a:cubicBezTo>
                  <a:pt x="33" y="59"/>
                  <a:pt x="34" y="58"/>
                  <a:pt x="35" y="57"/>
                </a:cubicBezTo>
                <a:cubicBezTo>
                  <a:pt x="35" y="57"/>
                  <a:pt x="36" y="55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4" y="57"/>
                  <a:pt x="34" y="57"/>
                  <a:pt x="33" y="58"/>
                </a:cubicBezTo>
                <a:cubicBezTo>
                  <a:pt x="33" y="58"/>
                  <a:pt x="33" y="58"/>
                  <a:pt x="33" y="59"/>
                </a:cubicBezTo>
                <a:cubicBezTo>
                  <a:pt x="33" y="59"/>
                  <a:pt x="32" y="60"/>
                  <a:pt x="32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31" y="62"/>
                  <a:pt x="30" y="63"/>
                  <a:pt x="31" y="64"/>
                </a:cubicBezTo>
                <a:moveTo>
                  <a:pt x="25" y="91"/>
                </a:moveTo>
                <a:cubicBezTo>
                  <a:pt x="25" y="91"/>
                  <a:pt x="26" y="90"/>
                  <a:pt x="26" y="90"/>
                </a:cubicBezTo>
                <a:cubicBezTo>
                  <a:pt x="26" y="89"/>
                  <a:pt x="26" y="89"/>
                  <a:pt x="26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87"/>
                  <a:pt x="26" y="86"/>
                  <a:pt x="25" y="86"/>
                </a:cubicBezTo>
                <a:cubicBezTo>
                  <a:pt x="25" y="87"/>
                  <a:pt x="25" y="88"/>
                  <a:pt x="25" y="89"/>
                </a:cubicBezTo>
                <a:cubicBezTo>
                  <a:pt x="25" y="90"/>
                  <a:pt x="24" y="91"/>
                  <a:pt x="25" y="91"/>
                </a:cubicBezTo>
                <a:moveTo>
                  <a:pt x="37" y="120"/>
                </a:moveTo>
                <a:cubicBezTo>
                  <a:pt x="37" y="119"/>
                  <a:pt x="37" y="119"/>
                  <a:pt x="37" y="119"/>
                </a:cubicBezTo>
                <a:cubicBezTo>
                  <a:pt x="36" y="119"/>
                  <a:pt x="37" y="120"/>
                  <a:pt x="37" y="120"/>
                </a:cubicBezTo>
                <a:moveTo>
                  <a:pt x="35" y="117"/>
                </a:moveTo>
                <a:cubicBezTo>
                  <a:pt x="35" y="118"/>
                  <a:pt x="36" y="117"/>
                  <a:pt x="36" y="117"/>
                </a:cubicBezTo>
                <a:cubicBezTo>
                  <a:pt x="35" y="117"/>
                  <a:pt x="35" y="116"/>
                  <a:pt x="35" y="117"/>
                </a:cubicBezTo>
                <a:moveTo>
                  <a:pt x="34" y="118"/>
                </a:moveTo>
                <a:cubicBezTo>
                  <a:pt x="34" y="118"/>
                  <a:pt x="35" y="117"/>
                  <a:pt x="34" y="117"/>
                </a:cubicBezTo>
                <a:cubicBezTo>
                  <a:pt x="34" y="116"/>
                  <a:pt x="33" y="118"/>
                  <a:pt x="34" y="118"/>
                </a:cubicBezTo>
                <a:moveTo>
                  <a:pt x="26" y="92"/>
                </a:moveTo>
                <a:cubicBezTo>
                  <a:pt x="25" y="92"/>
                  <a:pt x="25" y="92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5" y="93"/>
                  <a:pt x="26" y="93"/>
                  <a:pt x="26" y="92"/>
                </a:cubicBezTo>
                <a:moveTo>
                  <a:pt x="17" y="106"/>
                </a:moveTo>
                <a:cubicBezTo>
                  <a:pt x="17" y="105"/>
                  <a:pt x="17" y="104"/>
                  <a:pt x="17" y="104"/>
                </a:cubicBezTo>
                <a:cubicBezTo>
                  <a:pt x="17" y="105"/>
                  <a:pt x="16" y="105"/>
                  <a:pt x="17" y="106"/>
                </a:cubicBezTo>
                <a:moveTo>
                  <a:pt x="19" y="113"/>
                </a:moveTo>
                <a:cubicBezTo>
                  <a:pt x="18" y="112"/>
                  <a:pt x="19" y="112"/>
                  <a:pt x="19" y="111"/>
                </a:cubicBezTo>
                <a:cubicBezTo>
                  <a:pt x="18" y="111"/>
                  <a:pt x="18" y="110"/>
                  <a:pt x="18" y="111"/>
                </a:cubicBezTo>
                <a:cubicBezTo>
                  <a:pt x="18" y="111"/>
                  <a:pt x="18" y="113"/>
                  <a:pt x="19" y="113"/>
                </a:cubicBezTo>
                <a:moveTo>
                  <a:pt x="24" y="127"/>
                </a:moveTo>
                <a:cubicBezTo>
                  <a:pt x="24" y="127"/>
                  <a:pt x="24" y="126"/>
                  <a:pt x="23" y="126"/>
                </a:cubicBezTo>
                <a:cubicBezTo>
                  <a:pt x="23" y="126"/>
                  <a:pt x="24" y="127"/>
                  <a:pt x="24" y="127"/>
                </a:cubicBezTo>
                <a:moveTo>
                  <a:pt x="33" y="122"/>
                </a:moveTo>
                <a:cubicBezTo>
                  <a:pt x="33" y="121"/>
                  <a:pt x="32" y="121"/>
                  <a:pt x="32" y="120"/>
                </a:cubicBezTo>
                <a:cubicBezTo>
                  <a:pt x="33" y="120"/>
                  <a:pt x="32" y="119"/>
                  <a:pt x="32" y="119"/>
                </a:cubicBezTo>
                <a:cubicBezTo>
                  <a:pt x="32" y="119"/>
                  <a:pt x="32" y="118"/>
                  <a:pt x="32" y="118"/>
                </a:cubicBezTo>
                <a:cubicBezTo>
                  <a:pt x="31" y="118"/>
                  <a:pt x="31" y="117"/>
                  <a:pt x="31" y="117"/>
                </a:cubicBezTo>
                <a:cubicBezTo>
                  <a:pt x="30" y="116"/>
                  <a:pt x="30" y="116"/>
                  <a:pt x="31" y="116"/>
                </a:cubicBezTo>
                <a:cubicBezTo>
                  <a:pt x="31" y="117"/>
                  <a:pt x="30" y="117"/>
                  <a:pt x="31" y="117"/>
                </a:cubicBezTo>
                <a:cubicBezTo>
                  <a:pt x="31" y="117"/>
                  <a:pt x="31" y="116"/>
                  <a:pt x="31" y="116"/>
                </a:cubicBezTo>
                <a:cubicBezTo>
                  <a:pt x="31" y="115"/>
                  <a:pt x="29" y="114"/>
                  <a:pt x="30" y="114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0" y="114"/>
                  <a:pt x="31" y="112"/>
                  <a:pt x="30" y="112"/>
                </a:cubicBezTo>
                <a:cubicBezTo>
                  <a:pt x="29" y="113"/>
                  <a:pt x="30" y="113"/>
                  <a:pt x="30" y="113"/>
                </a:cubicBezTo>
                <a:cubicBezTo>
                  <a:pt x="29" y="112"/>
                  <a:pt x="30" y="112"/>
                  <a:pt x="29" y="111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29" y="110"/>
                  <a:pt x="29" y="109"/>
                  <a:pt x="29" y="109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29" y="108"/>
                  <a:pt x="29" y="108"/>
                  <a:pt x="29" y="108"/>
                </a:cubicBezTo>
                <a:cubicBezTo>
                  <a:pt x="29" y="108"/>
                  <a:pt x="29" y="108"/>
                  <a:pt x="29" y="107"/>
                </a:cubicBezTo>
                <a:cubicBezTo>
                  <a:pt x="29" y="107"/>
                  <a:pt x="29" y="107"/>
                  <a:pt x="28" y="108"/>
                </a:cubicBezTo>
                <a:cubicBezTo>
                  <a:pt x="28" y="107"/>
                  <a:pt x="28" y="108"/>
                  <a:pt x="27" y="106"/>
                </a:cubicBezTo>
                <a:cubicBezTo>
                  <a:pt x="27" y="106"/>
                  <a:pt x="28" y="106"/>
                  <a:pt x="28" y="106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7" y="103"/>
                  <a:pt x="27" y="102"/>
                  <a:pt x="27" y="100"/>
                </a:cubicBezTo>
                <a:cubicBezTo>
                  <a:pt x="26" y="100"/>
                  <a:pt x="26" y="100"/>
                  <a:pt x="26" y="99"/>
                </a:cubicBezTo>
                <a:cubicBezTo>
                  <a:pt x="26" y="99"/>
                  <a:pt x="26" y="98"/>
                  <a:pt x="26" y="98"/>
                </a:cubicBezTo>
                <a:cubicBezTo>
                  <a:pt x="26" y="97"/>
                  <a:pt x="26" y="97"/>
                  <a:pt x="26" y="96"/>
                </a:cubicBezTo>
                <a:cubicBezTo>
                  <a:pt x="26" y="95"/>
                  <a:pt x="26" y="94"/>
                  <a:pt x="26" y="93"/>
                </a:cubicBezTo>
                <a:cubicBezTo>
                  <a:pt x="24" y="93"/>
                  <a:pt x="25" y="95"/>
                  <a:pt x="25" y="96"/>
                </a:cubicBezTo>
                <a:cubicBezTo>
                  <a:pt x="25" y="96"/>
                  <a:pt x="25" y="97"/>
                  <a:pt x="25" y="98"/>
                </a:cubicBezTo>
                <a:cubicBezTo>
                  <a:pt x="25" y="98"/>
                  <a:pt x="25" y="99"/>
                  <a:pt x="25" y="99"/>
                </a:cubicBezTo>
                <a:cubicBezTo>
                  <a:pt x="25" y="99"/>
                  <a:pt x="25" y="100"/>
                  <a:pt x="26" y="100"/>
                </a:cubicBezTo>
                <a:cubicBezTo>
                  <a:pt x="25" y="101"/>
                  <a:pt x="26" y="102"/>
                  <a:pt x="26" y="102"/>
                </a:cubicBezTo>
                <a:cubicBezTo>
                  <a:pt x="26" y="103"/>
                  <a:pt x="26" y="104"/>
                  <a:pt x="26" y="105"/>
                </a:cubicBezTo>
                <a:cubicBezTo>
                  <a:pt x="26" y="105"/>
                  <a:pt x="26" y="104"/>
                  <a:pt x="26" y="105"/>
                </a:cubicBezTo>
                <a:cubicBezTo>
                  <a:pt x="26" y="105"/>
                  <a:pt x="26" y="106"/>
                  <a:pt x="27" y="106"/>
                </a:cubicBezTo>
                <a:cubicBezTo>
                  <a:pt x="27" y="108"/>
                  <a:pt x="27" y="109"/>
                  <a:pt x="27" y="110"/>
                </a:cubicBezTo>
                <a:cubicBezTo>
                  <a:pt x="28" y="111"/>
                  <a:pt x="28" y="112"/>
                  <a:pt x="28" y="113"/>
                </a:cubicBezTo>
                <a:cubicBezTo>
                  <a:pt x="29" y="112"/>
                  <a:pt x="28" y="114"/>
                  <a:pt x="29" y="114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8" y="114"/>
                  <a:pt x="28" y="115"/>
                  <a:pt x="29" y="116"/>
                </a:cubicBezTo>
                <a:cubicBezTo>
                  <a:pt x="29" y="116"/>
                  <a:pt x="28" y="115"/>
                  <a:pt x="29" y="115"/>
                </a:cubicBezTo>
                <a:cubicBezTo>
                  <a:pt x="30" y="115"/>
                  <a:pt x="29" y="116"/>
                  <a:pt x="30" y="116"/>
                </a:cubicBezTo>
                <a:cubicBezTo>
                  <a:pt x="30" y="116"/>
                  <a:pt x="30" y="116"/>
                  <a:pt x="30" y="117"/>
                </a:cubicBezTo>
                <a:cubicBezTo>
                  <a:pt x="29" y="117"/>
                  <a:pt x="30" y="117"/>
                  <a:pt x="30" y="118"/>
                </a:cubicBezTo>
                <a:cubicBezTo>
                  <a:pt x="30" y="118"/>
                  <a:pt x="31" y="119"/>
                  <a:pt x="31" y="119"/>
                </a:cubicBezTo>
                <a:cubicBezTo>
                  <a:pt x="31" y="119"/>
                  <a:pt x="31" y="119"/>
                  <a:pt x="30" y="119"/>
                </a:cubicBezTo>
                <a:cubicBezTo>
                  <a:pt x="31" y="120"/>
                  <a:pt x="31" y="120"/>
                  <a:pt x="31" y="120"/>
                </a:cubicBezTo>
                <a:cubicBezTo>
                  <a:pt x="32" y="121"/>
                  <a:pt x="32" y="122"/>
                  <a:pt x="32" y="122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32" y="123"/>
                  <a:pt x="32" y="123"/>
                  <a:pt x="32" y="124"/>
                </a:cubicBezTo>
                <a:cubicBezTo>
                  <a:pt x="32" y="124"/>
                  <a:pt x="32" y="124"/>
                  <a:pt x="33" y="124"/>
                </a:cubicBezTo>
                <a:cubicBezTo>
                  <a:pt x="33" y="124"/>
                  <a:pt x="33" y="125"/>
                  <a:pt x="33" y="125"/>
                </a:cubicBezTo>
                <a:cubicBezTo>
                  <a:pt x="33" y="124"/>
                  <a:pt x="32" y="123"/>
                  <a:pt x="33" y="123"/>
                </a:cubicBezTo>
                <a:cubicBezTo>
                  <a:pt x="33" y="123"/>
                  <a:pt x="34" y="124"/>
                  <a:pt x="34" y="124"/>
                </a:cubicBezTo>
                <a:cubicBezTo>
                  <a:pt x="35" y="125"/>
                  <a:pt x="34" y="125"/>
                  <a:pt x="34" y="125"/>
                </a:cubicBezTo>
                <a:cubicBezTo>
                  <a:pt x="35" y="125"/>
                  <a:pt x="35" y="124"/>
                  <a:pt x="34" y="123"/>
                </a:cubicBezTo>
                <a:cubicBezTo>
                  <a:pt x="34" y="122"/>
                  <a:pt x="33" y="121"/>
                  <a:pt x="33" y="122"/>
                </a:cubicBezTo>
                <a:moveTo>
                  <a:pt x="39" y="130"/>
                </a:moveTo>
                <a:cubicBezTo>
                  <a:pt x="38" y="130"/>
                  <a:pt x="39" y="131"/>
                  <a:pt x="39" y="131"/>
                </a:cubicBezTo>
                <a:cubicBezTo>
                  <a:pt x="40" y="130"/>
                  <a:pt x="39" y="130"/>
                  <a:pt x="39" y="130"/>
                </a:cubicBezTo>
                <a:moveTo>
                  <a:pt x="46" y="131"/>
                </a:moveTo>
                <a:cubicBezTo>
                  <a:pt x="45" y="130"/>
                  <a:pt x="45" y="130"/>
                  <a:pt x="45" y="130"/>
                </a:cubicBezTo>
                <a:cubicBezTo>
                  <a:pt x="45" y="130"/>
                  <a:pt x="45" y="131"/>
                  <a:pt x="45" y="131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1"/>
                  <a:pt x="46" y="131"/>
                  <a:pt x="46" y="131"/>
                </a:cubicBezTo>
                <a:moveTo>
                  <a:pt x="46" y="133"/>
                </a:moveTo>
                <a:cubicBezTo>
                  <a:pt x="46" y="132"/>
                  <a:pt x="45" y="132"/>
                  <a:pt x="45" y="132"/>
                </a:cubicBezTo>
                <a:cubicBezTo>
                  <a:pt x="45" y="133"/>
                  <a:pt x="45" y="133"/>
                  <a:pt x="46" y="133"/>
                </a:cubicBezTo>
                <a:moveTo>
                  <a:pt x="46" y="134"/>
                </a:moveTo>
                <a:cubicBezTo>
                  <a:pt x="46" y="133"/>
                  <a:pt x="46" y="133"/>
                  <a:pt x="45" y="133"/>
                </a:cubicBezTo>
                <a:cubicBezTo>
                  <a:pt x="45" y="133"/>
                  <a:pt x="45" y="134"/>
                  <a:pt x="45" y="134"/>
                </a:cubicBezTo>
                <a:cubicBezTo>
                  <a:pt x="45" y="134"/>
                  <a:pt x="46" y="134"/>
                  <a:pt x="46" y="134"/>
                </a:cubicBezTo>
                <a:moveTo>
                  <a:pt x="42" y="144"/>
                </a:moveTo>
                <a:cubicBezTo>
                  <a:pt x="41" y="143"/>
                  <a:pt x="40" y="144"/>
                  <a:pt x="39" y="144"/>
                </a:cubicBezTo>
                <a:cubicBezTo>
                  <a:pt x="40" y="144"/>
                  <a:pt x="41" y="144"/>
                  <a:pt x="42" y="144"/>
                </a:cubicBezTo>
                <a:moveTo>
                  <a:pt x="42" y="145"/>
                </a:moveTo>
                <a:cubicBezTo>
                  <a:pt x="41" y="146"/>
                  <a:pt x="42" y="146"/>
                  <a:pt x="43" y="147"/>
                </a:cubicBezTo>
                <a:cubicBezTo>
                  <a:pt x="43" y="146"/>
                  <a:pt x="43" y="146"/>
                  <a:pt x="42" y="145"/>
                </a:cubicBezTo>
                <a:moveTo>
                  <a:pt x="46" y="146"/>
                </a:moveTo>
                <a:cubicBezTo>
                  <a:pt x="46" y="146"/>
                  <a:pt x="45" y="145"/>
                  <a:pt x="45" y="146"/>
                </a:cubicBezTo>
                <a:cubicBezTo>
                  <a:pt x="45" y="146"/>
                  <a:pt x="47" y="147"/>
                  <a:pt x="46" y="146"/>
                </a:cubicBezTo>
                <a:moveTo>
                  <a:pt x="51" y="137"/>
                </a:moveTo>
                <a:cubicBezTo>
                  <a:pt x="50" y="137"/>
                  <a:pt x="51" y="138"/>
                  <a:pt x="50" y="137"/>
                </a:cubicBezTo>
                <a:cubicBezTo>
                  <a:pt x="50" y="137"/>
                  <a:pt x="49" y="137"/>
                  <a:pt x="49" y="137"/>
                </a:cubicBezTo>
                <a:cubicBezTo>
                  <a:pt x="48" y="136"/>
                  <a:pt x="48" y="136"/>
                  <a:pt x="48" y="137"/>
                </a:cubicBezTo>
                <a:cubicBezTo>
                  <a:pt x="48" y="137"/>
                  <a:pt x="49" y="137"/>
                  <a:pt x="49" y="137"/>
                </a:cubicBezTo>
                <a:cubicBezTo>
                  <a:pt x="49" y="137"/>
                  <a:pt x="49" y="137"/>
                  <a:pt x="49" y="138"/>
                </a:cubicBezTo>
                <a:cubicBezTo>
                  <a:pt x="49" y="137"/>
                  <a:pt x="50" y="138"/>
                  <a:pt x="50" y="138"/>
                </a:cubicBezTo>
                <a:cubicBezTo>
                  <a:pt x="51" y="138"/>
                  <a:pt x="51" y="138"/>
                  <a:pt x="51" y="137"/>
                </a:cubicBezTo>
                <a:moveTo>
                  <a:pt x="51" y="147"/>
                </a:moveTo>
                <a:cubicBezTo>
                  <a:pt x="50" y="147"/>
                  <a:pt x="50" y="146"/>
                  <a:pt x="49" y="146"/>
                </a:cubicBezTo>
                <a:cubicBezTo>
                  <a:pt x="49" y="147"/>
                  <a:pt x="49" y="147"/>
                  <a:pt x="49" y="147"/>
                </a:cubicBezTo>
                <a:cubicBezTo>
                  <a:pt x="50" y="147"/>
                  <a:pt x="50" y="147"/>
                  <a:pt x="51" y="147"/>
                </a:cubicBezTo>
                <a:moveTo>
                  <a:pt x="57" y="136"/>
                </a:moveTo>
                <a:cubicBezTo>
                  <a:pt x="57" y="136"/>
                  <a:pt x="56" y="136"/>
                  <a:pt x="56" y="136"/>
                </a:cubicBezTo>
                <a:cubicBezTo>
                  <a:pt x="56" y="136"/>
                  <a:pt x="55" y="136"/>
                  <a:pt x="55" y="137"/>
                </a:cubicBezTo>
                <a:cubicBezTo>
                  <a:pt x="56" y="137"/>
                  <a:pt x="56" y="137"/>
                  <a:pt x="57" y="137"/>
                </a:cubicBezTo>
                <a:cubicBezTo>
                  <a:pt x="57" y="137"/>
                  <a:pt x="57" y="137"/>
                  <a:pt x="57" y="136"/>
                </a:cubicBezTo>
                <a:cubicBezTo>
                  <a:pt x="57" y="136"/>
                  <a:pt x="57" y="136"/>
                  <a:pt x="57" y="136"/>
                </a:cubicBezTo>
                <a:moveTo>
                  <a:pt x="60" y="136"/>
                </a:moveTo>
                <a:cubicBezTo>
                  <a:pt x="59" y="137"/>
                  <a:pt x="59" y="137"/>
                  <a:pt x="59" y="137"/>
                </a:cubicBezTo>
                <a:cubicBezTo>
                  <a:pt x="60" y="137"/>
                  <a:pt x="60" y="137"/>
                  <a:pt x="60" y="136"/>
                </a:cubicBezTo>
                <a:moveTo>
                  <a:pt x="70" y="130"/>
                </a:moveTo>
                <a:cubicBezTo>
                  <a:pt x="70" y="130"/>
                  <a:pt x="70" y="130"/>
                  <a:pt x="70" y="130"/>
                </a:cubicBezTo>
                <a:cubicBezTo>
                  <a:pt x="69" y="130"/>
                  <a:pt x="69" y="131"/>
                  <a:pt x="69" y="131"/>
                </a:cubicBezTo>
                <a:cubicBezTo>
                  <a:pt x="68" y="131"/>
                  <a:pt x="69" y="130"/>
                  <a:pt x="69" y="130"/>
                </a:cubicBezTo>
                <a:cubicBezTo>
                  <a:pt x="68" y="130"/>
                  <a:pt x="68" y="130"/>
                  <a:pt x="68" y="131"/>
                </a:cubicBezTo>
                <a:cubicBezTo>
                  <a:pt x="68" y="131"/>
                  <a:pt x="68" y="132"/>
                  <a:pt x="69" y="132"/>
                </a:cubicBezTo>
                <a:cubicBezTo>
                  <a:pt x="69" y="131"/>
                  <a:pt x="70" y="130"/>
                  <a:pt x="70" y="130"/>
                </a:cubicBezTo>
                <a:moveTo>
                  <a:pt x="82" y="122"/>
                </a:moveTo>
                <a:cubicBezTo>
                  <a:pt x="82" y="122"/>
                  <a:pt x="82" y="122"/>
                  <a:pt x="81" y="122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82" y="123"/>
                  <a:pt x="82" y="122"/>
                  <a:pt x="82" y="122"/>
                </a:cubicBezTo>
                <a:moveTo>
                  <a:pt x="86" y="123"/>
                </a:moveTo>
                <a:cubicBezTo>
                  <a:pt x="86" y="123"/>
                  <a:pt x="85" y="122"/>
                  <a:pt x="85" y="122"/>
                </a:cubicBezTo>
                <a:cubicBezTo>
                  <a:pt x="85" y="122"/>
                  <a:pt x="85" y="123"/>
                  <a:pt x="85" y="123"/>
                </a:cubicBezTo>
                <a:cubicBezTo>
                  <a:pt x="84" y="123"/>
                  <a:pt x="84" y="123"/>
                  <a:pt x="84" y="122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83" y="123"/>
                  <a:pt x="84" y="123"/>
                  <a:pt x="85" y="124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5" y="123"/>
                  <a:pt x="86" y="123"/>
                  <a:pt x="86" y="124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87" y="124"/>
                  <a:pt x="86" y="124"/>
                  <a:pt x="86" y="123"/>
                </a:cubicBezTo>
                <a:moveTo>
                  <a:pt x="75" y="141"/>
                </a:moveTo>
                <a:cubicBezTo>
                  <a:pt x="75" y="141"/>
                  <a:pt x="76" y="141"/>
                  <a:pt x="76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75" y="141"/>
                  <a:pt x="74" y="140"/>
                  <a:pt x="75" y="141"/>
                </a:cubicBezTo>
                <a:moveTo>
                  <a:pt x="75" y="142"/>
                </a:moveTo>
                <a:cubicBezTo>
                  <a:pt x="75" y="142"/>
                  <a:pt x="75" y="142"/>
                  <a:pt x="75" y="142"/>
                </a:cubicBezTo>
                <a:cubicBezTo>
                  <a:pt x="75" y="142"/>
                  <a:pt x="74" y="141"/>
                  <a:pt x="74" y="142"/>
                </a:cubicBezTo>
                <a:cubicBezTo>
                  <a:pt x="74" y="142"/>
                  <a:pt x="74" y="142"/>
                  <a:pt x="75" y="142"/>
                </a:cubicBezTo>
                <a:moveTo>
                  <a:pt x="72" y="143"/>
                </a:moveTo>
                <a:cubicBezTo>
                  <a:pt x="73" y="143"/>
                  <a:pt x="73" y="143"/>
                  <a:pt x="73" y="142"/>
                </a:cubicBezTo>
                <a:cubicBezTo>
                  <a:pt x="73" y="143"/>
                  <a:pt x="72" y="142"/>
                  <a:pt x="72" y="143"/>
                </a:cubicBezTo>
                <a:moveTo>
                  <a:pt x="73" y="151"/>
                </a:moveTo>
                <a:cubicBezTo>
                  <a:pt x="73" y="150"/>
                  <a:pt x="74" y="150"/>
                  <a:pt x="74" y="150"/>
                </a:cubicBezTo>
                <a:cubicBezTo>
                  <a:pt x="73" y="150"/>
                  <a:pt x="73" y="150"/>
                  <a:pt x="73" y="151"/>
                </a:cubicBezTo>
                <a:moveTo>
                  <a:pt x="69" y="146"/>
                </a:moveTo>
                <a:cubicBezTo>
                  <a:pt x="69" y="145"/>
                  <a:pt x="70" y="145"/>
                  <a:pt x="69" y="145"/>
                </a:cubicBezTo>
                <a:cubicBezTo>
                  <a:pt x="69" y="145"/>
                  <a:pt x="69" y="145"/>
                  <a:pt x="69" y="146"/>
                </a:cubicBezTo>
                <a:moveTo>
                  <a:pt x="58" y="155"/>
                </a:moveTo>
                <a:cubicBezTo>
                  <a:pt x="59" y="155"/>
                  <a:pt x="59" y="155"/>
                  <a:pt x="59" y="155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59" y="155"/>
                  <a:pt x="58" y="155"/>
                  <a:pt x="58" y="155"/>
                </a:cubicBezTo>
                <a:moveTo>
                  <a:pt x="57" y="155"/>
                </a:moveTo>
                <a:cubicBezTo>
                  <a:pt x="57" y="155"/>
                  <a:pt x="58" y="155"/>
                  <a:pt x="58" y="155"/>
                </a:cubicBezTo>
                <a:cubicBezTo>
                  <a:pt x="57" y="154"/>
                  <a:pt x="58" y="155"/>
                  <a:pt x="59" y="154"/>
                </a:cubicBezTo>
                <a:cubicBezTo>
                  <a:pt x="58" y="153"/>
                  <a:pt x="57" y="154"/>
                  <a:pt x="57" y="155"/>
                </a:cubicBezTo>
                <a:moveTo>
                  <a:pt x="49" y="152"/>
                </a:moveTo>
                <a:cubicBezTo>
                  <a:pt x="49" y="152"/>
                  <a:pt x="49" y="152"/>
                  <a:pt x="50" y="152"/>
                </a:cubicBezTo>
                <a:cubicBezTo>
                  <a:pt x="50" y="152"/>
                  <a:pt x="50" y="152"/>
                  <a:pt x="50" y="152"/>
                </a:cubicBezTo>
                <a:cubicBezTo>
                  <a:pt x="50" y="152"/>
                  <a:pt x="49" y="151"/>
                  <a:pt x="49" y="152"/>
                </a:cubicBezTo>
                <a:moveTo>
                  <a:pt x="42" y="150"/>
                </a:moveTo>
                <a:cubicBezTo>
                  <a:pt x="43" y="150"/>
                  <a:pt x="43" y="150"/>
                  <a:pt x="43" y="150"/>
                </a:cubicBezTo>
                <a:cubicBezTo>
                  <a:pt x="43" y="150"/>
                  <a:pt x="43" y="149"/>
                  <a:pt x="43" y="149"/>
                </a:cubicBezTo>
                <a:cubicBezTo>
                  <a:pt x="43" y="150"/>
                  <a:pt x="43" y="150"/>
                  <a:pt x="42" y="149"/>
                </a:cubicBezTo>
                <a:cubicBezTo>
                  <a:pt x="42" y="150"/>
                  <a:pt x="42" y="150"/>
                  <a:pt x="42" y="150"/>
                </a:cubicBezTo>
                <a:moveTo>
                  <a:pt x="41" y="149"/>
                </a:moveTo>
                <a:cubicBezTo>
                  <a:pt x="41" y="149"/>
                  <a:pt x="41" y="150"/>
                  <a:pt x="41" y="150"/>
                </a:cubicBezTo>
                <a:cubicBezTo>
                  <a:pt x="41" y="150"/>
                  <a:pt x="42" y="149"/>
                  <a:pt x="41" y="149"/>
                </a:cubicBezTo>
                <a:moveTo>
                  <a:pt x="40" y="153"/>
                </a:moveTo>
                <a:cubicBezTo>
                  <a:pt x="41" y="153"/>
                  <a:pt x="42" y="153"/>
                  <a:pt x="42" y="153"/>
                </a:cubicBezTo>
                <a:cubicBezTo>
                  <a:pt x="42" y="152"/>
                  <a:pt x="42" y="153"/>
                  <a:pt x="42" y="153"/>
                </a:cubicBezTo>
                <a:cubicBezTo>
                  <a:pt x="41" y="153"/>
                  <a:pt x="40" y="152"/>
                  <a:pt x="40" y="153"/>
                </a:cubicBezTo>
                <a:moveTo>
                  <a:pt x="35" y="148"/>
                </a:moveTo>
                <a:cubicBezTo>
                  <a:pt x="34" y="148"/>
                  <a:pt x="34" y="148"/>
                  <a:pt x="34" y="148"/>
                </a:cubicBezTo>
                <a:cubicBezTo>
                  <a:pt x="34" y="148"/>
                  <a:pt x="34" y="149"/>
                  <a:pt x="34" y="149"/>
                </a:cubicBezTo>
                <a:lnTo>
                  <a:pt x="35" y="148"/>
                </a:lnTo>
                <a:close/>
                <a:moveTo>
                  <a:pt x="36" y="148"/>
                </a:moveTo>
                <a:cubicBezTo>
                  <a:pt x="37" y="148"/>
                  <a:pt x="37" y="148"/>
                  <a:pt x="37" y="148"/>
                </a:cubicBezTo>
                <a:cubicBezTo>
                  <a:pt x="37" y="148"/>
                  <a:pt x="38" y="147"/>
                  <a:pt x="37" y="147"/>
                </a:cubicBezTo>
                <a:cubicBezTo>
                  <a:pt x="37" y="147"/>
                  <a:pt x="37" y="148"/>
                  <a:pt x="36" y="148"/>
                </a:cubicBezTo>
                <a:moveTo>
                  <a:pt x="34" y="145"/>
                </a:moveTo>
                <a:cubicBezTo>
                  <a:pt x="35" y="146"/>
                  <a:pt x="35" y="147"/>
                  <a:pt x="36" y="146"/>
                </a:cubicBezTo>
                <a:cubicBezTo>
                  <a:pt x="35" y="146"/>
                  <a:pt x="35" y="145"/>
                  <a:pt x="34" y="145"/>
                </a:cubicBezTo>
                <a:moveTo>
                  <a:pt x="34" y="146"/>
                </a:moveTo>
                <a:cubicBezTo>
                  <a:pt x="34" y="146"/>
                  <a:pt x="35" y="147"/>
                  <a:pt x="36" y="147"/>
                </a:cubicBezTo>
                <a:cubicBezTo>
                  <a:pt x="36" y="147"/>
                  <a:pt x="36" y="147"/>
                  <a:pt x="36" y="147"/>
                </a:cubicBezTo>
                <a:cubicBezTo>
                  <a:pt x="36" y="147"/>
                  <a:pt x="36" y="147"/>
                  <a:pt x="35" y="146"/>
                </a:cubicBezTo>
                <a:cubicBezTo>
                  <a:pt x="35" y="146"/>
                  <a:pt x="35" y="146"/>
                  <a:pt x="34" y="146"/>
                </a:cubicBezTo>
                <a:moveTo>
                  <a:pt x="29" y="109"/>
                </a:moveTo>
                <a:cubicBezTo>
                  <a:pt x="28" y="109"/>
                  <a:pt x="28" y="109"/>
                  <a:pt x="28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9" y="108"/>
                  <a:pt x="29" y="109"/>
                  <a:pt x="29" y="109"/>
                </a:cubicBezTo>
                <a:moveTo>
                  <a:pt x="14" y="47"/>
                </a:moveTo>
                <a:cubicBezTo>
                  <a:pt x="14" y="47"/>
                  <a:pt x="13" y="48"/>
                  <a:pt x="13" y="48"/>
                </a:cubicBezTo>
                <a:cubicBezTo>
                  <a:pt x="13" y="48"/>
                  <a:pt x="13" y="47"/>
                  <a:pt x="14" y="47"/>
                </a:cubicBezTo>
                <a:moveTo>
                  <a:pt x="90" y="126"/>
                </a:moveTo>
                <a:cubicBezTo>
                  <a:pt x="90" y="126"/>
                  <a:pt x="90" y="126"/>
                  <a:pt x="91" y="126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2" y="128"/>
                  <a:pt x="92" y="128"/>
                  <a:pt x="92" y="129"/>
                </a:cubicBezTo>
                <a:cubicBezTo>
                  <a:pt x="92" y="129"/>
                  <a:pt x="92" y="129"/>
                  <a:pt x="92" y="128"/>
                </a:cubicBezTo>
                <a:cubicBezTo>
                  <a:pt x="91" y="128"/>
                  <a:pt x="91" y="126"/>
                  <a:pt x="90" y="126"/>
                </a:cubicBezTo>
                <a:moveTo>
                  <a:pt x="78" y="155"/>
                </a:moveTo>
                <a:cubicBezTo>
                  <a:pt x="77" y="156"/>
                  <a:pt x="76" y="156"/>
                  <a:pt x="75" y="157"/>
                </a:cubicBezTo>
                <a:cubicBezTo>
                  <a:pt x="76" y="156"/>
                  <a:pt x="77" y="155"/>
                  <a:pt x="78" y="155"/>
                </a:cubicBezTo>
                <a:moveTo>
                  <a:pt x="17" y="69"/>
                </a:moveTo>
                <a:cubicBezTo>
                  <a:pt x="18" y="70"/>
                  <a:pt x="17" y="71"/>
                  <a:pt x="17" y="72"/>
                </a:cubicBezTo>
                <a:cubicBezTo>
                  <a:pt x="17" y="73"/>
                  <a:pt x="17" y="74"/>
                  <a:pt x="16" y="74"/>
                </a:cubicBezTo>
                <a:cubicBezTo>
                  <a:pt x="17" y="72"/>
                  <a:pt x="17" y="71"/>
                  <a:pt x="17" y="69"/>
                </a:cubicBezTo>
                <a:moveTo>
                  <a:pt x="21" y="42"/>
                </a:moveTo>
                <a:cubicBezTo>
                  <a:pt x="20" y="43"/>
                  <a:pt x="21" y="43"/>
                  <a:pt x="20" y="43"/>
                </a:cubicBezTo>
                <a:cubicBezTo>
                  <a:pt x="20" y="43"/>
                  <a:pt x="19" y="43"/>
                  <a:pt x="19" y="43"/>
                </a:cubicBezTo>
                <a:cubicBezTo>
                  <a:pt x="19" y="42"/>
                  <a:pt x="20" y="42"/>
                  <a:pt x="21" y="42"/>
                </a:cubicBezTo>
                <a:moveTo>
                  <a:pt x="19" y="65"/>
                </a:moveTo>
                <a:cubicBezTo>
                  <a:pt x="19" y="66"/>
                  <a:pt x="19" y="67"/>
                  <a:pt x="19" y="68"/>
                </a:cubicBezTo>
                <a:cubicBezTo>
                  <a:pt x="18" y="67"/>
                  <a:pt x="19" y="66"/>
                  <a:pt x="19" y="65"/>
                </a:cubicBezTo>
                <a:moveTo>
                  <a:pt x="14" y="84"/>
                </a:moveTo>
                <a:cubicBezTo>
                  <a:pt x="15" y="83"/>
                  <a:pt x="15" y="82"/>
                  <a:pt x="15" y="81"/>
                </a:cubicBezTo>
                <a:cubicBezTo>
                  <a:pt x="16" y="83"/>
                  <a:pt x="14" y="84"/>
                  <a:pt x="14" y="87"/>
                </a:cubicBezTo>
                <a:cubicBezTo>
                  <a:pt x="14" y="88"/>
                  <a:pt x="14" y="85"/>
                  <a:pt x="14" y="84"/>
                </a:cubicBezTo>
                <a:moveTo>
                  <a:pt x="22" y="42"/>
                </a:moveTo>
                <a:cubicBezTo>
                  <a:pt x="21" y="44"/>
                  <a:pt x="21" y="44"/>
                  <a:pt x="21" y="44"/>
                </a:cubicBezTo>
                <a:cubicBezTo>
                  <a:pt x="21" y="43"/>
                  <a:pt x="21" y="41"/>
                  <a:pt x="22" y="42"/>
                </a:cubicBezTo>
                <a:moveTo>
                  <a:pt x="25" y="36"/>
                </a:moveTo>
                <a:cubicBezTo>
                  <a:pt x="25" y="36"/>
                  <a:pt x="25" y="37"/>
                  <a:pt x="24" y="37"/>
                </a:cubicBezTo>
                <a:cubicBezTo>
                  <a:pt x="24" y="37"/>
                  <a:pt x="24" y="36"/>
                  <a:pt x="25" y="36"/>
                </a:cubicBezTo>
                <a:moveTo>
                  <a:pt x="23" y="39"/>
                </a:moveTo>
                <a:cubicBezTo>
                  <a:pt x="23" y="40"/>
                  <a:pt x="23" y="40"/>
                  <a:pt x="22" y="41"/>
                </a:cubicBezTo>
                <a:cubicBezTo>
                  <a:pt x="22" y="41"/>
                  <a:pt x="22" y="40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11" y="57"/>
                </a:moveTo>
                <a:cubicBezTo>
                  <a:pt x="10" y="58"/>
                  <a:pt x="11" y="58"/>
                  <a:pt x="10" y="59"/>
                </a:cubicBezTo>
                <a:cubicBezTo>
                  <a:pt x="9" y="59"/>
                  <a:pt x="10" y="61"/>
                  <a:pt x="10" y="61"/>
                </a:cubicBezTo>
                <a:cubicBezTo>
                  <a:pt x="10" y="61"/>
                  <a:pt x="9" y="61"/>
                  <a:pt x="9" y="61"/>
                </a:cubicBezTo>
                <a:cubicBezTo>
                  <a:pt x="9" y="60"/>
                  <a:pt x="9" y="59"/>
                  <a:pt x="10" y="59"/>
                </a:cubicBezTo>
                <a:cubicBezTo>
                  <a:pt x="10" y="59"/>
                  <a:pt x="10" y="57"/>
                  <a:pt x="11" y="57"/>
                </a:cubicBezTo>
                <a:moveTo>
                  <a:pt x="36" y="72"/>
                </a:moveTo>
                <a:cubicBezTo>
                  <a:pt x="36" y="73"/>
                  <a:pt x="36" y="74"/>
                  <a:pt x="36" y="74"/>
                </a:cubicBezTo>
                <a:cubicBezTo>
                  <a:pt x="36" y="75"/>
                  <a:pt x="35" y="76"/>
                  <a:pt x="35" y="76"/>
                </a:cubicBezTo>
                <a:cubicBezTo>
                  <a:pt x="35" y="76"/>
                  <a:pt x="35" y="75"/>
                  <a:pt x="35" y="75"/>
                </a:cubicBezTo>
                <a:cubicBezTo>
                  <a:pt x="35" y="74"/>
                  <a:pt x="36" y="73"/>
                  <a:pt x="36" y="72"/>
                </a:cubicBezTo>
                <a:cubicBezTo>
                  <a:pt x="36" y="72"/>
                  <a:pt x="36" y="72"/>
                  <a:pt x="36" y="72"/>
                </a:cubicBezTo>
                <a:moveTo>
                  <a:pt x="72" y="144"/>
                </a:moveTo>
                <a:cubicBezTo>
                  <a:pt x="72" y="144"/>
                  <a:pt x="71" y="145"/>
                  <a:pt x="70" y="145"/>
                </a:cubicBezTo>
                <a:cubicBezTo>
                  <a:pt x="70" y="145"/>
                  <a:pt x="72" y="143"/>
                  <a:pt x="72" y="144"/>
                </a:cubicBezTo>
                <a:moveTo>
                  <a:pt x="49" y="26"/>
                </a:moveTo>
                <a:cubicBezTo>
                  <a:pt x="49" y="25"/>
                  <a:pt x="51" y="25"/>
                  <a:pt x="51" y="24"/>
                </a:cubicBezTo>
                <a:cubicBezTo>
                  <a:pt x="52" y="24"/>
                  <a:pt x="54" y="24"/>
                  <a:pt x="53" y="24"/>
                </a:cubicBezTo>
                <a:cubicBezTo>
                  <a:pt x="52" y="25"/>
                  <a:pt x="51" y="25"/>
                  <a:pt x="49" y="26"/>
                </a:cubicBezTo>
                <a:moveTo>
                  <a:pt x="57" y="150"/>
                </a:moveTo>
                <a:cubicBezTo>
                  <a:pt x="57" y="150"/>
                  <a:pt x="55" y="150"/>
                  <a:pt x="53" y="150"/>
                </a:cubicBezTo>
                <a:cubicBezTo>
                  <a:pt x="52" y="150"/>
                  <a:pt x="50" y="151"/>
                  <a:pt x="50" y="150"/>
                </a:cubicBezTo>
                <a:cubicBezTo>
                  <a:pt x="50" y="150"/>
                  <a:pt x="50" y="150"/>
                  <a:pt x="51" y="150"/>
                </a:cubicBezTo>
                <a:cubicBezTo>
                  <a:pt x="51" y="150"/>
                  <a:pt x="51" y="150"/>
                  <a:pt x="52" y="150"/>
                </a:cubicBezTo>
                <a:cubicBezTo>
                  <a:pt x="53" y="150"/>
                  <a:pt x="53" y="150"/>
                  <a:pt x="54" y="150"/>
                </a:cubicBezTo>
                <a:cubicBezTo>
                  <a:pt x="56" y="150"/>
                  <a:pt x="57" y="150"/>
                  <a:pt x="57" y="150"/>
                </a:cubicBezTo>
                <a:moveTo>
                  <a:pt x="15" y="97"/>
                </a:moveTo>
                <a:cubicBezTo>
                  <a:pt x="14" y="98"/>
                  <a:pt x="15" y="95"/>
                  <a:pt x="15" y="95"/>
                </a:cubicBezTo>
                <a:cubicBezTo>
                  <a:pt x="15" y="95"/>
                  <a:pt x="15" y="94"/>
                  <a:pt x="15" y="94"/>
                </a:cubicBezTo>
                <a:cubicBezTo>
                  <a:pt x="16" y="94"/>
                  <a:pt x="15" y="97"/>
                  <a:pt x="15" y="97"/>
                </a:cubicBezTo>
                <a:moveTo>
                  <a:pt x="36" y="144"/>
                </a:moveTo>
                <a:cubicBezTo>
                  <a:pt x="36" y="143"/>
                  <a:pt x="35" y="143"/>
                  <a:pt x="35" y="142"/>
                </a:cubicBezTo>
                <a:cubicBezTo>
                  <a:pt x="36" y="143"/>
                  <a:pt x="37" y="143"/>
                  <a:pt x="36" y="144"/>
                </a:cubicBezTo>
                <a:moveTo>
                  <a:pt x="59" y="148"/>
                </a:moveTo>
                <a:cubicBezTo>
                  <a:pt x="60" y="148"/>
                  <a:pt x="59" y="148"/>
                  <a:pt x="59" y="148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58" y="149"/>
                  <a:pt x="57" y="149"/>
                  <a:pt x="56" y="149"/>
                </a:cubicBezTo>
                <a:cubicBezTo>
                  <a:pt x="56" y="149"/>
                  <a:pt x="55" y="149"/>
                  <a:pt x="55" y="149"/>
                </a:cubicBezTo>
                <a:cubicBezTo>
                  <a:pt x="56" y="149"/>
                  <a:pt x="57" y="149"/>
                  <a:pt x="57" y="148"/>
                </a:cubicBezTo>
                <a:cubicBezTo>
                  <a:pt x="58" y="148"/>
                  <a:pt x="59" y="148"/>
                  <a:pt x="59" y="148"/>
                </a:cubicBezTo>
                <a:moveTo>
                  <a:pt x="69" y="144"/>
                </a:moveTo>
                <a:cubicBezTo>
                  <a:pt x="68" y="145"/>
                  <a:pt x="67" y="145"/>
                  <a:pt x="66" y="145"/>
                </a:cubicBezTo>
                <a:cubicBezTo>
                  <a:pt x="66" y="145"/>
                  <a:pt x="67" y="145"/>
                  <a:pt x="68" y="144"/>
                </a:cubicBezTo>
                <a:cubicBezTo>
                  <a:pt x="68" y="144"/>
                  <a:pt x="69" y="144"/>
                  <a:pt x="69" y="144"/>
                </a:cubicBezTo>
                <a:moveTo>
                  <a:pt x="58" y="148"/>
                </a:moveTo>
                <a:cubicBezTo>
                  <a:pt x="57" y="148"/>
                  <a:pt x="56" y="148"/>
                  <a:pt x="56" y="147"/>
                </a:cubicBezTo>
                <a:cubicBezTo>
                  <a:pt x="57" y="148"/>
                  <a:pt x="58" y="147"/>
                  <a:pt x="58" y="148"/>
                </a:cubicBezTo>
                <a:moveTo>
                  <a:pt x="54" y="148"/>
                </a:moveTo>
                <a:cubicBezTo>
                  <a:pt x="54" y="148"/>
                  <a:pt x="54" y="148"/>
                  <a:pt x="55" y="148"/>
                </a:cubicBezTo>
                <a:cubicBezTo>
                  <a:pt x="55" y="148"/>
                  <a:pt x="55" y="148"/>
                  <a:pt x="55" y="148"/>
                </a:cubicBezTo>
                <a:cubicBezTo>
                  <a:pt x="54" y="149"/>
                  <a:pt x="54" y="148"/>
                  <a:pt x="53" y="148"/>
                </a:cubicBezTo>
                <a:cubicBezTo>
                  <a:pt x="53" y="148"/>
                  <a:pt x="53" y="148"/>
                  <a:pt x="54" y="148"/>
                </a:cubicBezTo>
                <a:moveTo>
                  <a:pt x="40" y="62"/>
                </a:moveTo>
                <a:cubicBezTo>
                  <a:pt x="40" y="63"/>
                  <a:pt x="40" y="64"/>
                  <a:pt x="39" y="65"/>
                </a:cubicBezTo>
                <a:cubicBezTo>
                  <a:pt x="38" y="66"/>
                  <a:pt x="38" y="68"/>
                  <a:pt x="37" y="69"/>
                </a:cubicBezTo>
                <a:cubicBezTo>
                  <a:pt x="37" y="70"/>
                  <a:pt x="37" y="72"/>
                  <a:pt x="36" y="72"/>
                </a:cubicBezTo>
                <a:cubicBezTo>
                  <a:pt x="37" y="71"/>
                  <a:pt x="37" y="70"/>
                  <a:pt x="37" y="69"/>
                </a:cubicBezTo>
                <a:cubicBezTo>
                  <a:pt x="37" y="68"/>
                  <a:pt x="38" y="67"/>
                  <a:pt x="38" y="67"/>
                </a:cubicBezTo>
                <a:cubicBezTo>
                  <a:pt x="38" y="65"/>
                  <a:pt x="39" y="64"/>
                  <a:pt x="40" y="62"/>
                </a:cubicBezTo>
                <a:moveTo>
                  <a:pt x="34" y="80"/>
                </a:moveTo>
                <a:cubicBezTo>
                  <a:pt x="34" y="80"/>
                  <a:pt x="34" y="81"/>
                  <a:pt x="34" y="82"/>
                </a:cubicBezTo>
                <a:cubicBezTo>
                  <a:pt x="33" y="81"/>
                  <a:pt x="34" y="81"/>
                  <a:pt x="34" y="80"/>
                </a:cubicBezTo>
                <a:moveTo>
                  <a:pt x="32" y="92"/>
                </a:moveTo>
                <a:cubicBezTo>
                  <a:pt x="32" y="92"/>
                  <a:pt x="32" y="93"/>
                  <a:pt x="32" y="94"/>
                </a:cubicBezTo>
                <a:cubicBezTo>
                  <a:pt x="32" y="94"/>
                  <a:pt x="32" y="93"/>
                  <a:pt x="32" y="92"/>
                </a:cubicBezTo>
                <a:moveTo>
                  <a:pt x="33" y="82"/>
                </a:moveTo>
                <a:cubicBezTo>
                  <a:pt x="34" y="82"/>
                  <a:pt x="34" y="83"/>
                  <a:pt x="34" y="84"/>
                </a:cubicBezTo>
                <a:cubicBezTo>
                  <a:pt x="33" y="84"/>
                  <a:pt x="33" y="85"/>
                  <a:pt x="33" y="85"/>
                </a:cubicBezTo>
                <a:cubicBezTo>
                  <a:pt x="33" y="85"/>
                  <a:pt x="33" y="83"/>
                  <a:pt x="33" y="82"/>
                </a:cubicBezTo>
                <a:moveTo>
                  <a:pt x="48" y="49"/>
                </a:moveTo>
                <a:cubicBezTo>
                  <a:pt x="48" y="50"/>
                  <a:pt x="48" y="50"/>
                  <a:pt x="47" y="51"/>
                </a:cubicBezTo>
                <a:cubicBezTo>
                  <a:pt x="47" y="50"/>
                  <a:pt x="48" y="50"/>
                  <a:pt x="48" y="49"/>
                </a:cubicBezTo>
                <a:moveTo>
                  <a:pt x="59" y="41"/>
                </a:move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1"/>
                  <a:pt x="58" y="42"/>
                  <a:pt x="58" y="42"/>
                </a:cubicBezTo>
                <a:cubicBezTo>
                  <a:pt x="57" y="42"/>
                  <a:pt x="57" y="42"/>
                  <a:pt x="56" y="42"/>
                </a:cubicBezTo>
                <a:cubicBezTo>
                  <a:pt x="56" y="42"/>
                  <a:pt x="56" y="42"/>
                  <a:pt x="55" y="43"/>
                </a:cubicBezTo>
                <a:cubicBezTo>
                  <a:pt x="55" y="43"/>
                  <a:pt x="55" y="43"/>
                  <a:pt x="54" y="43"/>
                </a:cubicBezTo>
                <a:cubicBezTo>
                  <a:pt x="54" y="42"/>
                  <a:pt x="55" y="42"/>
                  <a:pt x="56" y="42"/>
                </a:cubicBezTo>
                <a:cubicBezTo>
                  <a:pt x="56" y="42"/>
                  <a:pt x="57" y="42"/>
                  <a:pt x="57" y="42"/>
                </a:cubicBezTo>
                <a:cubicBezTo>
                  <a:pt x="58" y="41"/>
                  <a:pt x="59" y="41"/>
                  <a:pt x="59" y="41"/>
                </a:cubicBezTo>
                <a:moveTo>
                  <a:pt x="41" y="60"/>
                </a:moveTo>
                <a:cubicBezTo>
                  <a:pt x="42" y="60"/>
                  <a:pt x="40" y="62"/>
                  <a:pt x="40" y="62"/>
                </a:cubicBezTo>
                <a:cubicBezTo>
                  <a:pt x="41" y="62"/>
                  <a:pt x="41" y="61"/>
                  <a:pt x="41" y="60"/>
                </a:cubicBezTo>
                <a:moveTo>
                  <a:pt x="47" y="51"/>
                </a:moveTo>
                <a:cubicBezTo>
                  <a:pt x="47" y="51"/>
                  <a:pt x="46" y="52"/>
                  <a:pt x="46" y="52"/>
                </a:cubicBezTo>
                <a:cubicBezTo>
                  <a:pt x="46" y="52"/>
                  <a:pt x="47" y="51"/>
                  <a:pt x="47" y="51"/>
                </a:cubicBezTo>
                <a:moveTo>
                  <a:pt x="80" y="133"/>
                </a:moveTo>
                <a:cubicBezTo>
                  <a:pt x="80" y="133"/>
                  <a:pt x="80" y="133"/>
                  <a:pt x="8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32"/>
                  <a:pt x="80" y="133"/>
                  <a:pt x="80" y="133"/>
                </a:cubicBezTo>
                <a:moveTo>
                  <a:pt x="19" y="121"/>
                </a:moveTo>
                <a:cubicBezTo>
                  <a:pt x="19" y="121"/>
                  <a:pt x="20" y="122"/>
                  <a:pt x="20" y="122"/>
                </a:cubicBezTo>
                <a:cubicBezTo>
                  <a:pt x="20" y="122"/>
                  <a:pt x="20" y="122"/>
                  <a:pt x="20" y="121"/>
                </a:cubicBezTo>
                <a:cubicBezTo>
                  <a:pt x="21" y="121"/>
                  <a:pt x="20" y="122"/>
                  <a:pt x="20" y="122"/>
                </a:cubicBezTo>
                <a:cubicBezTo>
                  <a:pt x="20" y="122"/>
                  <a:pt x="19" y="121"/>
                  <a:pt x="19" y="121"/>
                </a:cubicBezTo>
                <a:moveTo>
                  <a:pt x="18" y="116"/>
                </a:moveTo>
                <a:cubicBezTo>
                  <a:pt x="19" y="116"/>
                  <a:pt x="19" y="117"/>
                  <a:pt x="19" y="117"/>
                </a:cubicBezTo>
                <a:cubicBezTo>
                  <a:pt x="18" y="117"/>
                  <a:pt x="19" y="116"/>
                  <a:pt x="18" y="116"/>
                </a:cubicBezTo>
                <a:moveTo>
                  <a:pt x="22" y="122"/>
                </a:moveTo>
                <a:cubicBezTo>
                  <a:pt x="22" y="122"/>
                  <a:pt x="22" y="123"/>
                  <a:pt x="22" y="123"/>
                </a:cubicBezTo>
                <a:cubicBezTo>
                  <a:pt x="22" y="123"/>
                  <a:pt x="21" y="122"/>
                  <a:pt x="22" y="122"/>
                </a:cubicBezTo>
                <a:moveTo>
                  <a:pt x="21" y="118"/>
                </a:moveTo>
                <a:cubicBezTo>
                  <a:pt x="21" y="118"/>
                  <a:pt x="21" y="119"/>
                  <a:pt x="21" y="119"/>
                </a:cubicBezTo>
                <a:cubicBezTo>
                  <a:pt x="21" y="119"/>
                  <a:pt x="21" y="119"/>
                  <a:pt x="21" y="120"/>
                </a:cubicBezTo>
                <a:cubicBezTo>
                  <a:pt x="20" y="119"/>
                  <a:pt x="20" y="118"/>
                  <a:pt x="21" y="118"/>
                </a:cubicBezTo>
                <a:moveTo>
                  <a:pt x="21" y="122"/>
                </a:moveTo>
                <a:cubicBezTo>
                  <a:pt x="21" y="122"/>
                  <a:pt x="21" y="123"/>
                  <a:pt x="21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2" y="123"/>
                  <a:pt x="21" y="123"/>
                  <a:pt x="21" y="124"/>
                </a:cubicBezTo>
                <a:cubicBezTo>
                  <a:pt x="21" y="124"/>
                  <a:pt x="22" y="124"/>
                  <a:pt x="22" y="125"/>
                </a:cubicBezTo>
                <a:cubicBezTo>
                  <a:pt x="22" y="125"/>
                  <a:pt x="22" y="124"/>
                  <a:pt x="22" y="124"/>
                </a:cubicBezTo>
                <a:cubicBezTo>
                  <a:pt x="21" y="124"/>
                  <a:pt x="21" y="124"/>
                  <a:pt x="21" y="124"/>
                </a:cubicBezTo>
                <a:cubicBezTo>
                  <a:pt x="20" y="124"/>
                  <a:pt x="21" y="124"/>
                  <a:pt x="21" y="124"/>
                </a:cubicBezTo>
                <a:cubicBezTo>
                  <a:pt x="21" y="124"/>
                  <a:pt x="20" y="124"/>
                  <a:pt x="20" y="124"/>
                </a:cubicBezTo>
                <a:cubicBezTo>
                  <a:pt x="20" y="123"/>
                  <a:pt x="21" y="123"/>
                  <a:pt x="20" y="122"/>
                </a:cubicBezTo>
                <a:cubicBezTo>
                  <a:pt x="20" y="122"/>
                  <a:pt x="21" y="122"/>
                  <a:pt x="21" y="122"/>
                </a:cubicBezTo>
                <a:moveTo>
                  <a:pt x="24" y="132"/>
                </a:moveTo>
                <a:cubicBezTo>
                  <a:pt x="25" y="133"/>
                  <a:pt x="25" y="133"/>
                  <a:pt x="26" y="134"/>
                </a:cubicBezTo>
                <a:cubicBezTo>
                  <a:pt x="25" y="134"/>
                  <a:pt x="25" y="134"/>
                  <a:pt x="26" y="135"/>
                </a:cubicBezTo>
                <a:cubicBezTo>
                  <a:pt x="25" y="135"/>
                  <a:pt x="24" y="134"/>
                  <a:pt x="24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134"/>
                  <a:pt x="24" y="134"/>
                  <a:pt x="24" y="135"/>
                </a:cubicBezTo>
                <a:cubicBezTo>
                  <a:pt x="25" y="135"/>
                  <a:pt x="25" y="136"/>
                  <a:pt x="24" y="136"/>
                </a:cubicBezTo>
                <a:cubicBezTo>
                  <a:pt x="24" y="136"/>
                  <a:pt x="24" y="135"/>
                  <a:pt x="24" y="135"/>
                </a:cubicBezTo>
                <a:cubicBezTo>
                  <a:pt x="24" y="134"/>
                  <a:pt x="23" y="134"/>
                  <a:pt x="23" y="135"/>
                </a:cubicBezTo>
                <a:cubicBezTo>
                  <a:pt x="23" y="134"/>
                  <a:pt x="22" y="133"/>
                  <a:pt x="22" y="133"/>
                </a:cubicBezTo>
                <a:cubicBezTo>
                  <a:pt x="22" y="132"/>
                  <a:pt x="22" y="132"/>
                  <a:pt x="22" y="132"/>
                </a:cubicBezTo>
                <a:cubicBezTo>
                  <a:pt x="21" y="131"/>
                  <a:pt x="21" y="131"/>
                  <a:pt x="21" y="131"/>
                </a:cubicBezTo>
                <a:cubicBezTo>
                  <a:pt x="22" y="131"/>
                  <a:pt x="22" y="131"/>
                  <a:pt x="22" y="131"/>
                </a:cubicBezTo>
                <a:cubicBezTo>
                  <a:pt x="22" y="132"/>
                  <a:pt x="22" y="132"/>
                  <a:pt x="23" y="132"/>
                </a:cubicBezTo>
                <a:cubicBezTo>
                  <a:pt x="23" y="132"/>
                  <a:pt x="23" y="131"/>
                  <a:pt x="23" y="131"/>
                </a:cubicBezTo>
                <a:cubicBezTo>
                  <a:pt x="23" y="130"/>
                  <a:pt x="23" y="132"/>
                  <a:pt x="23" y="132"/>
                </a:cubicBezTo>
                <a:cubicBezTo>
                  <a:pt x="23" y="132"/>
                  <a:pt x="23" y="132"/>
                  <a:pt x="22" y="132"/>
                </a:cubicBezTo>
                <a:cubicBezTo>
                  <a:pt x="23" y="133"/>
                  <a:pt x="23" y="133"/>
                  <a:pt x="23" y="134"/>
                </a:cubicBezTo>
                <a:cubicBezTo>
                  <a:pt x="24" y="134"/>
                  <a:pt x="23" y="133"/>
                  <a:pt x="23" y="133"/>
                </a:cubicBezTo>
                <a:cubicBezTo>
                  <a:pt x="23" y="133"/>
                  <a:pt x="24" y="133"/>
                  <a:pt x="24" y="133"/>
                </a:cubicBezTo>
                <a:cubicBezTo>
                  <a:pt x="24" y="133"/>
                  <a:pt x="23" y="132"/>
                  <a:pt x="24" y="132"/>
                </a:cubicBezTo>
                <a:cubicBezTo>
                  <a:pt x="24" y="132"/>
                  <a:pt x="24" y="132"/>
                  <a:pt x="24" y="132"/>
                </a:cubicBezTo>
                <a:moveTo>
                  <a:pt x="23" y="121"/>
                </a:moveTo>
                <a:cubicBezTo>
                  <a:pt x="24" y="122"/>
                  <a:pt x="24" y="123"/>
                  <a:pt x="25" y="123"/>
                </a:cubicBezTo>
                <a:cubicBezTo>
                  <a:pt x="25" y="123"/>
                  <a:pt x="25" y="123"/>
                  <a:pt x="25" y="124"/>
                </a:cubicBezTo>
                <a:cubicBezTo>
                  <a:pt x="26" y="125"/>
                  <a:pt x="27" y="126"/>
                  <a:pt x="27" y="128"/>
                </a:cubicBezTo>
                <a:cubicBezTo>
                  <a:pt x="27" y="128"/>
                  <a:pt x="27" y="128"/>
                  <a:pt x="27" y="129"/>
                </a:cubicBezTo>
                <a:cubicBezTo>
                  <a:pt x="26" y="129"/>
                  <a:pt x="26" y="128"/>
                  <a:pt x="26" y="129"/>
                </a:cubicBezTo>
                <a:cubicBezTo>
                  <a:pt x="25" y="128"/>
                  <a:pt x="25" y="128"/>
                  <a:pt x="25" y="127"/>
                </a:cubicBezTo>
                <a:cubicBezTo>
                  <a:pt x="24" y="128"/>
                  <a:pt x="25" y="129"/>
                  <a:pt x="25" y="129"/>
                </a:cubicBezTo>
                <a:cubicBezTo>
                  <a:pt x="25" y="129"/>
                  <a:pt x="25" y="129"/>
                  <a:pt x="24" y="129"/>
                </a:cubicBezTo>
                <a:cubicBezTo>
                  <a:pt x="25" y="129"/>
                  <a:pt x="24" y="128"/>
                  <a:pt x="24" y="128"/>
                </a:cubicBezTo>
                <a:cubicBezTo>
                  <a:pt x="24" y="127"/>
                  <a:pt x="23" y="127"/>
                  <a:pt x="23" y="126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4" y="127"/>
                  <a:pt x="25" y="127"/>
                  <a:pt x="25" y="127"/>
                </a:cubicBezTo>
                <a:cubicBezTo>
                  <a:pt x="25" y="126"/>
                  <a:pt x="25" y="126"/>
                  <a:pt x="24" y="126"/>
                </a:cubicBezTo>
                <a:cubicBezTo>
                  <a:pt x="24" y="125"/>
                  <a:pt x="24" y="123"/>
                  <a:pt x="23" y="122"/>
                </a:cubicBezTo>
                <a:cubicBezTo>
                  <a:pt x="23" y="122"/>
                  <a:pt x="23" y="122"/>
                  <a:pt x="23" y="121"/>
                </a:cubicBezTo>
                <a:moveTo>
                  <a:pt x="25" y="125"/>
                </a:moveTo>
                <a:cubicBezTo>
                  <a:pt x="24" y="125"/>
                  <a:pt x="25" y="125"/>
                  <a:pt x="24" y="125"/>
                </a:cubicBezTo>
                <a:cubicBezTo>
                  <a:pt x="25" y="125"/>
                  <a:pt x="25" y="124"/>
                  <a:pt x="25" y="124"/>
                </a:cubicBezTo>
                <a:cubicBezTo>
                  <a:pt x="24" y="123"/>
                  <a:pt x="24" y="124"/>
                  <a:pt x="25" y="125"/>
                </a:cubicBezTo>
                <a:moveTo>
                  <a:pt x="24" y="131"/>
                </a:moveTo>
                <a:cubicBezTo>
                  <a:pt x="24" y="131"/>
                  <a:pt x="24" y="130"/>
                  <a:pt x="23" y="130"/>
                </a:cubicBezTo>
                <a:cubicBezTo>
                  <a:pt x="23" y="131"/>
                  <a:pt x="24" y="131"/>
                  <a:pt x="24" y="131"/>
                </a:cubicBezTo>
                <a:cubicBezTo>
                  <a:pt x="24" y="131"/>
                  <a:pt x="24" y="131"/>
                  <a:pt x="24" y="131"/>
                </a:cubicBezTo>
                <a:cubicBezTo>
                  <a:pt x="24" y="131"/>
                  <a:pt x="25" y="131"/>
                  <a:pt x="24" y="130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24" y="131"/>
                  <a:pt x="25" y="132"/>
                  <a:pt x="25" y="132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4" y="132"/>
                  <a:pt x="23" y="131"/>
                  <a:pt x="22" y="130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30"/>
                  <a:pt x="22" y="130"/>
                  <a:pt x="22" y="129"/>
                </a:cubicBezTo>
                <a:cubicBezTo>
                  <a:pt x="22" y="129"/>
                  <a:pt x="23" y="129"/>
                  <a:pt x="22" y="128"/>
                </a:cubicBezTo>
                <a:cubicBezTo>
                  <a:pt x="24" y="128"/>
                  <a:pt x="24" y="129"/>
                  <a:pt x="24" y="130"/>
                </a:cubicBezTo>
                <a:cubicBezTo>
                  <a:pt x="24" y="130"/>
                  <a:pt x="24" y="130"/>
                  <a:pt x="23" y="130"/>
                </a:cubicBezTo>
                <a:cubicBezTo>
                  <a:pt x="24" y="130"/>
                  <a:pt x="24" y="130"/>
                  <a:pt x="24" y="131"/>
                </a:cubicBezTo>
                <a:moveTo>
                  <a:pt x="17" y="115"/>
                </a:moveTo>
                <a:cubicBezTo>
                  <a:pt x="17" y="115"/>
                  <a:pt x="17" y="116"/>
                  <a:pt x="17" y="116"/>
                </a:cubicBezTo>
                <a:cubicBezTo>
                  <a:pt x="18" y="117"/>
                  <a:pt x="18" y="117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7" y="119"/>
                  <a:pt x="18" y="119"/>
                  <a:pt x="18" y="118"/>
                </a:cubicBezTo>
                <a:cubicBezTo>
                  <a:pt x="17" y="118"/>
                  <a:pt x="17" y="118"/>
                  <a:pt x="17" y="118"/>
                </a:cubicBezTo>
                <a:cubicBezTo>
                  <a:pt x="16" y="119"/>
                  <a:pt x="17" y="120"/>
                  <a:pt x="17" y="121"/>
                </a:cubicBezTo>
                <a:cubicBezTo>
                  <a:pt x="17" y="121"/>
                  <a:pt x="17" y="120"/>
                  <a:pt x="17" y="120"/>
                </a:cubicBezTo>
                <a:cubicBezTo>
                  <a:pt x="17" y="119"/>
                  <a:pt x="16" y="119"/>
                  <a:pt x="16" y="119"/>
                </a:cubicBezTo>
                <a:cubicBezTo>
                  <a:pt x="16" y="118"/>
                  <a:pt x="16" y="117"/>
                  <a:pt x="15" y="116"/>
                </a:cubicBezTo>
                <a:cubicBezTo>
                  <a:pt x="16" y="115"/>
                  <a:pt x="16" y="116"/>
                  <a:pt x="16" y="116"/>
                </a:cubicBezTo>
                <a:cubicBezTo>
                  <a:pt x="16" y="116"/>
                  <a:pt x="16" y="118"/>
                  <a:pt x="16" y="119"/>
                </a:cubicBezTo>
                <a:cubicBezTo>
                  <a:pt x="17" y="118"/>
                  <a:pt x="17" y="118"/>
                  <a:pt x="17" y="117"/>
                </a:cubicBezTo>
                <a:cubicBezTo>
                  <a:pt x="17" y="117"/>
                  <a:pt x="16" y="117"/>
                  <a:pt x="17" y="118"/>
                </a:cubicBezTo>
                <a:cubicBezTo>
                  <a:pt x="16" y="117"/>
                  <a:pt x="17" y="116"/>
                  <a:pt x="17" y="115"/>
                </a:cubicBezTo>
                <a:moveTo>
                  <a:pt x="26" y="134"/>
                </a:moveTo>
                <a:cubicBezTo>
                  <a:pt x="27" y="135"/>
                  <a:pt x="26" y="135"/>
                  <a:pt x="27" y="136"/>
                </a:cubicBezTo>
                <a:cubicBezTo>
                  <a:pt x="27" y="135"/>
                  <a:pt x="27" y="136"/>
                  <a:pt x="28" y="136"/>
                </a:cubicBezTo>
                <a:cubicBezTo>
                  <a:pt x="27" y="136"/>
                  <a:pt x="28" y="137"/>
                  <a:pt x="27" y="137"/>
                </a:cubicBezTo>
                <a:cubicBezTo>
                  <a:pt x="27" y="137"/>
                  <a:pt x="26" y="137"/>
                  <a:pt x="27" y="138"/>
                </a:cubicBezTo>
                <a:cubicBezTo>
                  <a:pt x="26" y="138"/>
                  <a:pt x="26" y="137"/>
                  <a:pt x="26" y="137"/>
                </a:cubicBezTo>
                <a:cubicBezTo>
                  <a:pt x="26" y="137"/>
                  <a:pt x="27" y="137"/>
                  <a:pt x="27" y="137"/>
                </a:cubicBezTo>
                <a:cubicBezTo>
                  <a:pt x="27" y="137"/>
                  <a:pt x="27" y="137"/>
                  <a:pt x="27" y="137"/>
                </a:cubicBezTo>
                <a:cubicBezTo>
                  <a:pt x="27" y="136"/>
                  <a:pt x="26" y="136"/>
                  <a:pt x="26" y="136"/>
                </a:cubicBezTo>
                <a:cubicBezTo>
                  <a:pt x="26" y="136"/>
                  <a:pt x="25" y="137"/>
                  <a:pt x="25" y="136"/>
                </a:cubicBezTo>
                <a:cubicBezTo>
                  <a:pt x="25" y="135"/>
                  <a:pt x="27" y="136"/>
                  <a:pt x="26" y="134"/>
                </a:cubicBezTo>
                <a:moveTo>
                  <a:pt x="18" y="109"/>
                </a:moveTo>
                <a:cubicBezTo>
                  <a:pt x="18" y="108"/>
                  <a:pt x="18" y="108"/>
                  <a:pt x="18" y="108"/>
                </a:cubicBezTo>
                <a:cubicBezTo>
                  <a:pt x="19" y="107"/>
                  <a:pt x="18" y="109"/>
                  <a:pt x="18" y="109"/>
                </a:cubicBezTo>
                <a:moveTo>
                  <a:pt x="75" y="17"/>
                </a:moveTo>
                <a:cubicBezTo>
                  <a:pt x="76" y="17"/>
                  <a:pt x="77" y="18"/>
                  <a:pt x="78" y="18"/>
                </a:cubicBezTo>
                <a:cubicBezTo>
                  <a:pt x="77" y="18"/>
                  <a:pt x="76" y="17"/>
                  <a:pt x="75" y="17"/>
                </a:cubicBezTo>
                <a:moveTo>
                  <a:pt x="18" y="109"/>
                </a:moveTo>
                <a:cubicBezTo>
                  <a:pt x="18" y="109"/>
                  <a:pt x="18" y="110"/>
                  <a:pt x="19" y="110"/>
                </a:cubicBezTo>
                <a:cubicBezTo>
                  <a:pt x="19" y="110"/>
                  <a:pt x="19" y="111"/>
                  <a:pt x="18" y="111"/>
                </a:cubicBezTo>
                <a:cubicBezTo>
                  <a:pt x="19" y="111"/>
                  <a:pt x="18" y="110"/>
                  <a:pt x="18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17" y="110"/>
                  <a:pt x="17" y="109"/>
                  <a:pt x="18" y="109"/>
                </a:cubicBezTo>
                <a:moveTo>
                  <a:pt x="74" y="27"/>
                </a:moveTo>
                <a:cubicBezTo>
                  <a:pt x="74" y="28"/>
                  <a:pt x="73" y="28"/>
                  <a:pt x="73" y="27"/>
                </a:cubicBezTo>
                <a:cubicBezTo>
                  <a:pt x="73" y="28"/>
                  <a:pt x="73" y="28"/>
                  <a:pt x="73" y="28"/>
                </a:cubicBezTo>
                <a:cubicBezTo>
                  <a:pt x="72" y="28"/>
                  <a:pt x="71" y="27"/>
                  <a:pt x="70" y="27"/>
                </a:cubicBezTo>
                <a:cubicBezTo>
                  <a:pt x="70" y="27"/>
                  <a:pt x="69" y="27"/>
                  <a:pt x="69" y="27"/>
                </a:cubicBezTo>
                <a:cubicBezTo>
                  <a:pt x="68" y="27"/>
                  <a:pt x="67" y="27"/>
                  <a:pt x="67" y="26"/>
                </a:cubicBezTo>
                <a:cubicBezTo>
                  <a:pt x="67" y="26"/>
                  <a:pt x="67" y="26"/>
                  <a:pt x="66" y="26"/>
                </a:cubicBezTo>
                <a:cubicBezTo>
                  <a:pt x="66" y="26"/>
                  <a:pt x="66" y="26"/>
                  <a:pt x="65" y="26"/>
                </a:cubicBezTo>
                <a:cubicBezTo>
                  <a:pt x="65" y="26"/>
                  <a:pt x="64" y="26"/>
                  <a:pt x="64" y="26"/>
                </a:cubicBezTo>
                <a:cubicBezTo>
                  <a:pt x="63" y="25"/>
                  <a:pt x="63" y="25"/>
                  <a:pt x="63" y="25"/>
                </a:cubicBezTo>
                <a:cubicBezTo>
                  <a:pt x="63" y="25"/>
                  <a:pt x="63" y="25"/>
                  <a:pt x="63" y="25"/>
                </a:cubicBezTo>
                <a:cubicBezTo>
                  <a:pt x="62" y="25"/>
                  <a:pt x="62" y="25"/>
                  <a:pt x="61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5"/>
                  <a:pt x="59" y="25"/>
                  <a:pt x="59" y="25"/>
                </a:cubicBezTo>
                <a:cubicBezTo>
                  <a:pt x="58" y="25"/>
                  <a:pt x="57" y="25"/>
                  <a:pt x="56" y="25"/>
                </a:cubicBezTo>
                <a:cubicBezTo>
                  <a:pt x="56" y="25"/>
                  <a:pt x="56" y="25"/>
                  <a:pt x="56" y="24"/>
                </a:cubicBezTo>
                <a:cubicBezTo>
                  <a:pt x="55" y="25"/>
                  <a:pt x="56" y="25"/>
                  <a:pt x="56" y="25"/>
                </a:cubicBezTo>
                <a:cubicBezTo>
                  <a:pt x="55" y="26"/>
                  <a:pt x="54" y="25"/>
                  <a:pt x="54" y="26"/>
                </a:cubicBezTo>
                <a:cubicBezTo>
                  <a:pt x="53" y="27"/>
                  <a:pt x="53" y="26"/>
                  <a:pt x="53" y="26"/>
                </a:cubicBezTo>
                <a:cubicBezTo>
                  <a:pt x="53" y="26"/>
                  <a:pt x="53" y="27"/>
                  <a:pt x="52" y="26"/>
                </a:cubicBezTo>
                <a:cubicBezTo>
                  <a:pt x="53" y="27"/>
                  <a:pt x="52" y="27"/>
                  <a:pt x="52" y="27"/>
                </a:cubicBezTo>
                <a:cubicBezTo>
                  <a:pt x="52" y="27"/>
                  <a:pt x="52" y="28"/>
                  <a:pt x="52" y="28"/>
                </a:cubicBezTo>
                <a:cubicBezTo>
                  <a:pt x="53" y="28"/>
                  <a:pt x="52" y="27"/>
                  <a:pt x="52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6"/>
                  <a:pt x="54" y="26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7"/>
                  <a:pt x="55" y="26"/>
                  <a:pt x="55" y="27"/>
                </a:cubicBezTo>
                <a:cubicBezTo>
                  <a:pt x="55" y="26"/>
                  <a:pt x="56" y="26"/>
                  <a:pt x="57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7"/>
                  <a:pt x="56" y="27"/>
                  <a:pt x="56" y="27"/>
                </a:cubicBezTo>
                <a:cubicBezTo>
                  <a:pt x="57" y="27"/>
                  <a:pt x="56" y="27"/>
                  <a:pt x="56" y="27"/>
                </a:cubicBezTo>
                <a:cubicBezTo>
                  <a:pt x="56" y="26"/>
                  <a:pt x="56" y="27"/>
                  <a:pt x="57" y="26"/>
                </a:cubicBezTo>
                <a:cubicBezTo>
                  <a:pt x="57" y="26"/>
                  <a:pt x="57" y="25"/>
                  <a:pt x="57" y="26"/>
                </a:cubicBezTo>
                <a:cubicBezTo>
                  <a:pt x="57" y="27"/>
                  <a:pt x="57" y="26"/>
                  <a:pt x="57" y="26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8"/>
                  <a:pt x="57" y="27"/>
                  <a:pt x="58" y="28"/>
                </a:cubicBezTo>
                <a:cubicBezTo>
                  <a:pt x="58" y="27"/>
                  <a:pt x="57" y="27"/>
                  <a:pt x="57" y="27"/>
                </a:cubicBezTo>
                <a:cubicBezTo>
                  <a:pt x="57" y="26"/>
                  <a:pt x="58" y="26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8" y="28"/>
                  <a:pt x="59" y="28"/>
                </a:cubicBezTo>
                <a:cubicBezTo>
                  <a:pt x="59" y="28"/>
                  <a:pt x="58" y="29"/>
                  <a:pt x="58" y="28"/>
                </a:cubicBez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29"/>
                  <a:pt x="57" y="29"/>
                </a:cubicBezTo>
                <a:cubicBezTo>
                  <a:pt x="57" y="29"/>
                  <a:pt x="57" y="29"/>
                  <a:pt x="57" y="29"/>
                </a:cubicBezTo>
                <a:cubicBezTo>
                  <a:pt x="57" y="29"/>
                  <a:pt x="56" y="29"/>
                  <a:pt x="56" y="29"/>
                </a:cubicBezTo>
                <a:cubicBezTo>
                  <a:pt x="56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30"/>
                  <a:pt x="54" y="30"/>
                  <a:pt x="53" y="30"/>
                </a:cubicBezTo>
                <a:cubicBezTo>
                  <a:pt x="53" y="30"/>
                  <a:pt x="52" y="30"/>
                  <a:pt x="52" y="30"/>
                </a:cubicBezTo>
                <a:cubicBezTo>
                  <a:pt x="52" y="30"/>
                  <a:pt x="51" y="30"/>
                  <a:pt x="51" y="30"/>
                </a:cubicBezTo>
                <a:cubicBezTo>
                  <a:pt x="49" y="31"/>
                  <a:pt x="47" y="32"/>
                  <a:pt x="44" y="33"/>
                </a:cubicBezTo>
                <a:cubicBezTo>
                  <a:pt x="44" y="33"/>
                  <a:pt x="44" y="33"/>
                  <a:pt x="44" y="33"/>
                </a:cubicBezTo>
                <a:cubicBezTo>
                  <a:pt x="43" y="33"/>
                  <a:pt x="43" y="34"/>
                  <a:pt x="42" y="34"/>
                </a:cubicBezTo>
                <a:cubicBezTo>
                  <a:pt x="42" y="35"/>
                  <a:pt x="41" y="34"/>
                  <a:pt x="41" y="35"/>
                </a:cubicBezTo>
                <a:cubicBezTo>
                  <a:pt x="41" y="36"/>
                  <a:pt x="41" y="35"/>
                  <a:pt x="40" y="35"/>
                </a:cubicBezTo>
                <a:cubicBezTo>
                  <a:pt x="40" y="36"/>
                  <a:pt x="39" y="37"/>
                  <a:pt x="39" y="38"/>
                </a:cubicBezTo>
                <a:cubicBezTo>
                  <a:pt x="38" y="38"/>
                  <a:pt x="38" y="37"/>
                  <a:pt x="38" y="37"/>
                </a:cubicBezTo>
                <a:cubicBezTo>
                  <a:pt x="37" y="37"/>
                  <a:pt x="38" y="38"/>
                  <a:pt x="38" y="38"/>
                </a:cubicBezTo>
                <a:cubicBezTo>
                  <a:pt x="37" y="39"/>
                  <a:pt x="37" y="40"/>
                  <a:pt x="36" y="39"/>
                </a:cubicBezTo>
                <a:cubicBezTo>
                  <a:pt x="36" y="40"/>
                  <a:pt x="36" y="40"/>
                  <a:pt x="35" y="41"/>
                </a:cubicBezTo>
                <a:cubicBezTo>
                  <a:pt x="35" y="41"/>
                  <a:pt x="34" y="41"/>
                  <a:pt x="35" y="42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2"/>
                  <a:pt x="34" y="43"/>
                  <a:pt x="34" y="43"/>
                </a:cubicBezTo>
                <a:cubicBezTo>
                  <a:pt x="33" y="43"/>
                  <a:pt x="33" y="44"/>
                  <a:pt x="33" y="44"/>
                </a:cubicBezTo>
                <a:cubicBezTo>
                  <a:pt x="32" y="45"/>
                  <a:pt x="32" y="45"/>
                  <a:pt x="31" y="46"/>
                </a:cubicBezTo>
                <a:cubicBezTo>
                  <a:pt x="31" y="46"/>
                  <a:pt x="31" y="46"/>
                  <a:pt x="31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8"/>
                  <a:pt x="30" y="48"/>
                  <a:pt x="29" y="49"/>
                </a:cubicBezTo>
                <a:cubicBezTo>
                  <a:pt x="29" y="49"/>
                  <a:pt x="30" y="49"/>
                  <a:pt x="30" y="49"/>
                </a:cubicBezTo>
                <a:cubicBezTo>
                  <a:pt x="29" y="50"/>
                  <a:pt x="29" y="50"/>
                  <a:pt x="29" y="51"/>
                </a:cubicBezTo>
                <a:cubicBezTo>
                  <a:pt x="28" y="51"/>
                  <a:pt x="29" y="51"/>
                  <a:pt x="29" y="51"/>
                </a:cubicBezTo>
                <a:cubicBezTo>
                  <a:pt x="28" y="52"/>
                  <a:pt x="28" y="52"/>
                  <a:pt x="27" y="53"/>
                </a:cubicBezTo>
                <a:cubicBezTo>
                  <a:pt x="27" y="54"/>
                  <a:pt x="27" y="55"/>
                  <a:pt x="27" y="55"/>
                </a:cubicBezTo>
                <a:cubicBezTo>
                  <a:pt x="27" y="55"/>
                  <a:pt x="27" y="56"/>
                  <a:pt x="27" y="56"/>
                </a:cubicBezTo>
                <a:cubicBezTo>
                  <a:pt x="27" y="57"/>
                  <a:pt x="26" y="58"/>
                  <a:pt x="26" y="58"/>
                </a:cubicBezTo>
                <a:cubicBezTo>
                  <a:pt x="26" y="59"/>
                  <a:pt x="26" y="60"/>
                  <a:pt x="25" y="60"/>
                </a:cubicBezTo>
                <a:cubicBezTo>
                  <a:pt x="25" y="62"/>
                  <a:pt x="25" y="63"/>
                  <a:pt x="24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5"/>
                  <a:pt x="24" y="65"/>
                  <a:pt x="24" y="65"/>
                </a:cubicBezTo>
                <a:cubicBezTo>
                  <a:pt x="24" y="65"/>
                  <a:pt x="24" y="66"/>
                  <a:pt x="24" y="67"/>
                </a:cubicBezTo>
                <a:cubicBezTo>
                  <a:pt x="24" y="68"/>
                  <a:pt x="23" y="69"/>
                  <a:pt x="23" y="70"/>
                </a:cubicBezTo>
                <a:cubicBezTo>
                  <a:pt x="23" y="70"/>
                  <a:pt x="23" y="71"/>
                  <a:pt x="23" y="71"/>
                </a:cubicBezTo>
                <a:cubicBezTo>
                  <a:pt x="23" y="71"/>
                  <a:pt x="22" y="71"/>
                  <a:pt x="22" y="72"/>
                </a:cubicBezTo>
                <a:cubicBezTo>
                  <a:pt x="22" y="72"/>
                  <a:pt x="23" y="72"/>
                  <a:pt x="23" y="73"/>
                </a:cubicBezTo>
                <a:cubicBezTo>
                  <a:pt x="23" y="73"/>
                  <a:pt x="22" y="73"/>
                  <a:pt x="22" y="73"/>
                </a:cubicBezTo>
                <a:cubicBezTo>
                  <a:pt x="22" y="74"/>
                  <a:pt x="22" y="74"/>
                  <a:pt x="22" y="74"/>
                </a:cubicBezTo>
                <a:cubicBezTo>
                  <a:pt x="22" y="75"/>
                  <a:pt x="22" y="76"/>
                  <a:pt x="22" y="76"/>
                </a:cubicBezTo>
                <a:cubicBezTo>
                  <a:pt x="22" y="77"/>
                  <a:pt x="21" y="78"/>
                  <a:pt x="21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80"/>
                  <a:pt x="22" y="81"/>
                  <a:pt x="21" y="82"/>
                </a:cubicBezTo>
                <a:cubicBezTo>
                  <a:pt x="21" y="83"/>
                  <a:pt x="21" y="84"/>
                  <a:pt x="21" y="86"/>
                </a:cubicBezTo>
                <a:cubicBezTo>
                  <a:pt x="20" y="86"/>
                  <a:pt x="20" y="85"/>
                  <a:pt x="20" y="85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86"/>
                  <a:pt x="20" y="87"/>
                  <a:pt x="20" y="88"/>
                </a:cubicBezTo>
                <a:cubicBezTo>
                  <a:pt x="20" y="89"/>
                  <a:pt x="21" y="88"/>
                  <a:pt x="21" y="89"/>
                </a:cubicBezTo>
                <a:cubicBezTo>
                  <a:pt x="21" y="91"/>
                  <a:pt x="20" y="93"/>
                  <a:pt x="20" y="95"/>
                </a:cubicBezTo>
                <a:cubicBezTo>
                  <a:pt x="20" y="95"/>
                  <a:pt x="21" y="95"/>
                  <a:pt x="21" y="96"/>
                </a:cubicBezTo>
                <a:cubicBezTo>
                  <a:pt x="21" y="97"/>
                  <a:pt x="20" y="99"/>
                  <a:pt x="20" y="100"/>
                </a:cubicBezTo>
                <a:cubicBezTo>
                  <a:pt x="20" y="100"/>
                  <a:pt x="21" y="101"/>
                  <a:pt x="20" y="101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20" y="105"/>
                  <a:pt x="20" y="106"/>
                  <a:pt x="20" y="108"/>
                </a:cubicBezTo>
                <a:cubicBezTo>
                  <a:pt x="20" y="108"/>
                  <a:pt x="20" y="107"/>
                  <a:pt x="20" y="107"/>
                </a:cubicBezTo>
                <a:cubicBezTo>
                  <a:pt x="20" y="106"/>
                  <a:pt x="19" y="105"/>
                  <a:pt x="20" y="105"/>
                </a:cubicBezTo>
                <a:cubicBezTo>
                  <a:pt x="20" y="105"/>
                  <a:pt x="19" y="105"/>
                  <a:pt x="19" y="104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19" y="104"/>
                  <a:pt x="19" y="103"/>
                  <a:pt x="20" y="102"/>
                </a:cubicBezTo>
                <a:cubicBezTo>
                  <a:pt x="19" y="102"/>
                  <a:pt x="19" y="103"/>
                  <a:pt x="19" y="103"/>
                </a:cubicBezTo>
                <a:cubicBezTo>
                  <a:pt x="18" y="102"/>
                  <a:pt x="18" y="101"/>
                  <a:pt x="18" y="100"/>
                </a:cubicBezTo>
                <a:cubicBezTo>
                  <a:pt x="18" y="100"/>
                  <a:pt x="18" y="101"/>
                  <a:pt x="17" y="101"/>
                </a:cubicBezTo>
                <a:cubicBezTo>
                  <a:pt x="18" y="99"/>
                  <a:pt x="16" y="98"/>
                  <a:pt x="17" y="97"/>
                </a:cubicBezTo>
                <a:cubicBezTo>
                  <a:pt x="17" y="96"/>
                  <a:pt x="17" y="96"/>
                  <a:pt x="17" y="97"/>
                </a:cubicBezTo>
                <a:cubicBezTo>
                  <a:pt x="17" y="96"/>
                  <a:pt x="17" y="96"/>
                  <a:pt x="17" y="96"/>
                </a:cubicBezTo>
                <a:cubicBezTo>
                  <a:pt x="17" y="95"/>
                  <a:pt x="17" y="96"/>
                  <a:pt x="18" y="96"/>
                </a:cubicBezTo>
                <a:cubicBezTo>
                  <a:pt x="17" y="95"/>
                  <a:pt x="17" y="94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0"/>
                  <a:pt x="18" y="89"/>
                </a:cubicBezTo>
                <a:cubicBezTo>
                  <a:pt x="18" y="88"/>
                  <a:pt x="17" y="88"/>
                  <a:pt x="17" y="87"/>
                </a:cubicBezTo>
                <a:cubicBezTo>
                  <a:pt x="17" y="87"/>
                  <a:pt x="17" y="87"/>
                  <a:pt x="18" y="86"/>
                </a:cubicBezTo>
                <a:cubicBezTo>
                  <a:pt x="18" y="86"/>
                  <a:pt x="17" y="86"/>
                  <a:pt x="17" y="86"/>
                </a:cubicBezTo>
                <a:cubicBezTo>
                  <a:pt x="17" y="85"/>
                  <a:pt x="18" y="84"/>
                  <a:pt x="17" y="84"/>
                </a:cubicBezTo>
                <a:cubicBezTo>
                  <a:pt x="17" y="84"/>
                  <a:pt x="17" y="85"/>
                  <a:pt x="17" y="86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7"/>
                  <a:pt x="16" y="87"/>
                  <a:pt x="16" y="87"/>
                </a:cubicBezTo>
                <a:cubicBezTo>
                  <a:pt x="16" y="87"/>
                  <a:pt x="16" y="86"/>
                  <a:pt x="17" y="87"/>
                </a:cubicBezTo>
                <a:cubicBezTo>
                  <a:pt x="16" y="89"/>
                  <a:pt x="16" y="91"/>
                  <a:pt x="16" y="93"/>
                </a:cubicBezTo>
                <a:cubicBezTo>
                  <a:pt x="16" y="95"/>
                  <a:pt x="16" y="97"/>
                  <a:pt x="16" y="99"/>
                </a:cubicBezTo>
                <a:cubicBezTo>
                  <a:pt x="16" y="99"/>
                  <a:pt x="16" y="99"/>
                  <a:pt x="15" y="99"/>
                </a:cubicBezTo>
                <a:cubicBezTo>
                  <a:pt x="15" y="101"/>
                  <a:pt x="15" y="102"/>
                  <a:pt x="15" y="103"/>
                </a:cubicBezTo>
                <a:cubicBezTo>
                  <a:pt x="15" y="103"/>
                  <a:pt x="16" y="103"/>
                  <a:pt x="16" y="103"/>
                </a:cubicBezTo>
                <a:cubicBezTo>
                  <a:pt x="16" y="104"/>
                  <a:pt x="16" y="105"/>
                  <a:pt x="15" y="104"/>
                </a:cubicBezTo>
                <a:cubicBezTo>
                  <a:pt x="15" y="105"/>
                  <a:pt x="15" y="105"/>
                  <a:pt x="16" y="105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5" y="105"/>
                  <a:pt x="14" y="105"/>
                  <a:pt x="14" y="104"/>
                </a:cubicBezTo>
                <a:cubicBezTo>
                  <a:pt x="14" y="103"/>
                  <a:pt x="14" y="103"/>
                  <a:pt x="14" y="102"/>
                </a:cubicBezTo>
                <a:cubicBezTo>
                  <a:pt x="15" y="102"/>
                  <a:pt x="14" y="103"/>
                  <a:pt x="15" y="103"/>
                </a:cubicBezTo>
                <a:cubicBezTo>
                  <a:pt x="15" y="102"/>
                  <a:pt x="15" y="101"/>
                  <a:pt x="14" y="102"/>
                </a:cubicBezTo>
                <a:cubicBezTo>
                  <a:pt x="14" y="101"/>
                  <a:pt x="14" y="101"/>
                  <a:pt x="14" y="100"/>
                </a:cubicBezTo>
                <a:cubicBezTo>
                  <a:pt x="15" y="100"/>
                  <a:pt x="14" y="100"/>
                  <a:pt x="14" y="101"/>
                </a:cubicBezTo>
                <a:cubicBezTo>
                  <a:pt x="15" y="100"/>
                  <a:pt x="15" y="99"/>
                  <a:pt x="14" y="99"/>
                </a:cubicBezTo>
                <a:cubicBezTo>
                  <a:pt x="14" y="98"/>
                  <a:pt x="14" y="97"/>
                  <a:pt x="14" y="96"/>
                </a:cubicBezTo>
                <a:cubicBezTo>
                  <a:pt x="14" y="95"/>
                  <a:pt x="15" y="95"/>
                  <a:pt x="15" y="94"/>
                </a:cubicBezTo>
                <a:cubicBezTo>
                  <a:pt x="15" y="94"/>
                  <a:pt x="14" y="94"/>
                  <a:pt x="14" y="94"/>
                </a:cubicBezTo>
                <a:cubicBezTo>
                  <a:pt x="15" y="93"/>
                  <a:pt x="15" y="92"/>
                  <a:pt x="15" y="90"/>
                </a:cubicBezTo>
                <a:cubicBezTo>
                  <a:pt x="15" y="89"/>
                  <a:pt x="15" y="88"/>
                  <a:pt x="15" y="87"/>
                </a:cubicBezTo>
                <a:cubicBezTo>
                  <a:pt x="16" y="87"/>
                  <a:pt x="15" y="88"/>
                  <a:pt x="15" y="89"/>
                </a:cubicBezTo>
                <a:cubicBezTo>
                  <a:pt x="16" y="88"/>
                  <a:pt x="15" y="87"/>
                  <a:pt x="15" y="87"/>
                </a:cubicBezTo>
                <a:cubicBezTo>
                  <a:pt x="16" y="84"/>
                  <a:pt x="16" y="82"/>
                  <a:pt x="16" y="79"/>
                </a:cubicBezTo>
                <a:cubicBezTo>
                  <a:pt x="17" y="79"/>
                  <a:pt x="16" y="79"/>
                  <a:pt x="17" y="79"/>
                </a:cubicBezTo>
                <a:cubicBezTo>
                  <a:pt x="17" y="78"/>
                  <a:pt x="17" y="79"/>
                  <a:pt x="17" y="78"/>
                </a:cubicBezTo>
                <a:cubicBezTo>
                  <a:pt x="17" y="77"/>
                  <a:pt x="17" y="76"/>
                  <a:pt x="17" y="76"/>
                </a:cubicBezTo>
                <a:cubicBezTo>
                  <a:pt x="17" y="75"/>
                  <a:pt x="18" y="74"/>
                  <a:pt x="18" y="73"/>
                </a:cubicBezTo>
                <a:cubicBezTo>
                  <a:pt x="18" y="72"/>
                  <a:pt x="18" y="71"/>
                  <a:pt x="18" y="71"/>
                </a:cubicBezTo>
                <a:cubicBezTo>
                  <a:pt x="18" y="70"/>
                  <a:pt x="19" y="69"/>
                  <a:pt x="19" y="69"/>
                </a:cubicBezTo>
                <a:cubicBezTo>
                  <a:pt x="19" y="69"/>
                  <a:pt x="19" y="68"/>
                  <a:pt x="19" y="68"/>
                </a:cubicBezTo>
                <a:cubicBezTo>
                  <a:pt x="19" y="67"/>
                  <a:pt x="19" y="67"/>
                  <a:pt x="19" y="67"/>
                </a:cubicBezTo>
                <a:cubicBezTo>
                  <a:pt x="19" y="67"/>
                  <a:pt x="20" y="65"/>
                  <a:pt x="20" y="64"/>
                </a:cubicBezTo>
                <a:cubicBezTo>
                  <a:pt x="20" y="64"/>
                  <a:pt x="19" y="64"/>
                  <a:pt x="19" y="64"/>
                </a:cubicBezTo>
                <a:cubicBezTo>
                  <a:pt x="20" y="63"/>
                  <a:pt x="20" y="63"/>
                  <a:pt x="20" y="62"/>
                </a:cubicBezTo>
                <a:cubicBezTo>
                  <a:pt x="20" y="62"/>
                  <a:pt x="21" y="62"/>
                  <a:pt x="20" y="61"/>
                </a:cubicBezTo>
                <a:cubicBezTo>
                  <a:pt x="20" y="61"/>
                  <a:pt x="21" y="61"/>
                  <a:pt x="21" y="60"/>
                </a:cubicBezTo>
                <a:cubicBezTo>
                  <a:pt x="21" y="60"/>
                  <a:pt x="21" y="60"/>
                  <a:pt x="21" y="60"/>
                </a:cubicBezTo>
                <a:cubicBezTo>
                  <a:pt x="20" y="60"/>
                  <a:pt x="21" y="60"/>
                  <a:pt x="21" y="59"/>
                </a:cubicBezTo>
                <a:cubicBezTo>
                  <a:pt x="22" y="57"/>
                  <a:pt x="23" y="54"/>
                  <a:pt x="24" y="51"/>
                </a:cubicBezTo>
                <a:cubicBezTo>
                  <a:pt x="25" y="50"/>
                  <a:pt x="25" y="49"/>
                  <a:pt x="26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7" y="46"/>
                  <a:pt x="27" y="45"/>
                  <a:pt x="28" y="45"/>
                </a:cubicBezTo>
                <a:cubicBezTo>
                  <a:pt x="27" y="44"/>
                  <a:pt x="28" y="43"/>
                  <a:pt x="29" y="42"/>
                </a:cubicBezTo>
                <a:cubicBezTo>
                  <a:pt x="29" y="42"/>
                  <a:pt x="29" y="43"/>
                  <a:pt x="28" y="43"/>
                </a:cubicBezTo>
                <a:cubicBezTo>
                  <a:pt x="29" y="43"/>
                  <a:pt x="29" y="42"/>
                  <a:pt x="29" y="42"/>
                </a:cubicBezTo>
                <a:cubicBezTo>
                  <a:pt x="29" y="42"/>
                  <a:pt x="30" y="42"/>
                  <a:pt x="30" y="41"/>
                </a:cubicBezTo>
                <a:cubicBezTo>
                  <a:pt x="30" y="41"/>
                  <a:pt x="30" y="41"/>
                  <a:pt x="29" y="41"/>
                </a:cubicBezTo>
                <a:cubicBezTo>
                  <a:pt x="29" y="41"/>
                  <a:pt x="30" y="40"/>
                  <a:pt x="30" y="40"/>
                </a:cubicBezTo>
                <a:cubicBezTo>
                  <a:pt x="31" y="39"/>
                  <a:pt x="31" y="39"/>
                  <a:pt x="31" y="38"/>
                </a:cubicBezTo>
                <a:cubicBezTo>
                  <a:pt x="32" y="38"/>
                  <a:pt x="33" y="37"/>
                  <a:pt x="34" y="36"/>
                </a:cubicBezTo>
                <a:cubicBezTo>
                  <a:pt x="33" y="36"/>
                  <a:pt x="33" y="37"/>
                  <a:pt x="33" y="36"/>
                </a:cubicBezTo>
                <a:cubicBezTo>
                  <a:pt x="33" y="35"/>
                  <a:pt x="33" y="35"/>
                  <a:pt x="34" y="34"/>
                </a:cubicBezTo>
                <a:cubicBezTo>
                  <a:pt x="35" y="33"/>
                  <a:pt x="35" y="33"/>
                  <a:pt x="36" y="32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3"/>
                  <a:pt x="36" y="32"/>
                  <a:pt x="36" y="32"/>
                </a:cubicBezTo>
                <a:cubicBezTo>
                  <a:pt x="36" y="32"/>
                  <a:pt x="36" y="32"/>
                  <a:pt x="37" y="32"/>
                </a:cubicBezTo>
                <a:cubicBezTo>
                  <a:pt x="37" y="31"/>
                  <a:pt x="39" y="29"/>
                  <a:pt x="39" y="28"/>
                </a:cubicBezTo>
                <a:cubicBezTo>
                  <a:pt x="39" y="29"/>
                  <a:pt x="41" y="28"/>
                  <a:pt x="41" y="28"/>
                </a:cubicBezTo>
                <a:cubicBezTo>
                  <a:pt x="40" y="27"/>
                  <a:pt x="40" y="29"/>
                  <a:pt x="40" y="28"/>
                </a:cubicBezTo>
                <a:cubicBezTo>
                  <a:pt x="40" y="28"/>
                  <a:pt x="41" y="27"/>
                  <a:pt x="42" y="26"/>
                </a:cubicBezTo>
                <a:cubicBezTo>
                  <a:pt x="43" y="26"/>
                  <a:pt x="44" y="25"/>
                  <a:pt x="44" y="25"/>
                </a:cubicBezTo>
                <a:cubicBezTo>
                  <a:pt x="44" y="25"/>
                  <a:pt x="44" y="25"/>
                  <a:pt x="44" y="26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4"/>
                  <a:pt x="46" y="24"/>
                  <a:pt x="47" y="24"/>
                </a:cubicBezTo>
                <a:cubicBezTo>
                  <a:pt x="47" y="23"/>
                  <a:pt x="48" y="23"/>
                  <a:pt x="49" y="23"/>
                </a:cubicBezTo>
                <a:cubicBezTo>
                  <a:pt x="49" y="23"/>
                  <a:pt x="50" y="23"/>
                  <a:pt x="51" y="22"/>
                </a:cubicBezTo>
                <a:cubicBezTo>
                  <a:pt x="51" y="22"/>
                  <a:pt x="51" y="22"/>
                  <a:pt x="52" y="22"/>
                </a:cubicBezTo>
                <a:cubicBezTo>
                  <a:pt x="52" y="22"/>
                  <a:pt x="53" y="22"/>
                  <a:pt x="54" y="22"/>
                </a:cubicBezTo>
                <a:cubicBezTo>
                  <a:pt x="55" y="22"/>
                  <a:pt x="55" y="21"/>
                  <a:pt x="56" y="21"/>
                </a:cubicBezTo>
                <a:cubicBezTo>
                  <a:pt x="56" y="21"/>
                  <a:pt x="57" y="21"/>
                  <a:pt x="57" y="21"/>
                </a:cubicBezTo>
                <a:cubicBezTo>
                  <a:pt x="58" y="21"/>
                  <a:pt x="58" y="21"/>
                  <a:pt x="59" y="21"/>
                </a:cubicBezTo>
                <a:cubicBezTo>
                  <a:pt x="59" y="21"/>
                  <a:pt x="60" y="21"/>
                  <a:pt x="60" y="21"/>
                </a:cubicBezTo>
                <a:cubicBezTo>
                  <a:pt x="60" y="21"/>
                  <a:pt x="60" y="21"/>
                  <a:pt x="61" y="21"/>
                </a:cubicBezTo>
                <a:cubicBezTo>
                  <a:pt x="61" y="21"/>
                  <a:pt x="62" y="21"/>
                  <a:pt x="62" y="21"/>
                </a:cubicBezTo>
                <a:cubicBezTo>
                  <a:pt x="63" y="22"/>
                  <a:pt x="64" y="22"/>
                  <a:pt x="65" y="22"/>
                </a:cubicBezTo>
                <a:cubicBezTo>
                  <a:pt x="65" y="22"/>
                  <a:pt x="66" y="22"/>
                  <a:pt x="67" y="22"/>
                </a:cubicBezTo>
                <a:cubicBezTo>
                  <a:pt x="67" y="22"/>
                  <a:pt x="67" y="22"/>
                  <a:pt x="67" y="23"/>
                </a:cubicBezTo>
                <a:cubicBezTo>
                  <a:pt x="68" y="23"/>
                  <a:pt x="68" y="23"/>
                  <a:pt x="68" y="23"/>
                </a:cubicBezTo>
                <a:cubicBezTo>
                  <a:pt x="69" y="23"/>
                  <a:pt x="69" y="23"/>
                  <a:pt x="70" y="23"/>
                </a:cubicBezTo>
                <a:cubicBezTo>
                  <a:pt x="71" y="24"/>
                  <a:pt x="71" y="24"/>
                  <a:pt x="72" y="24"/>
                </a:cubicBezTo>
                <a:cubicBezTo>
                  <a:pt x="73" y="24"/>
                  <a:pt x="73" y="25"/>
                  <a:pt x="74" y="25"/>
                </a:cubicBezTo>
                <a:cubicBezTo>
                  <a:pt x="74" y="26"/>
                  <a:pt x="74" y="26"/>
                  <a:pt x="74" y="26"/>
                </a:cubicBezTo>
                <a:cubicBezTo>
                  <a:pt x="73" y="26"/>
                  <a:pt x="73" y="25"/>
                  <a:pt x="72" y="25"/>
                </a:cubicBezTo>
                <a:cubicBezTo>
                  <a:pt x="72" y="25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6"/>
                  <a:pt x="72" y="26"/>
                  <a:pt x="73" y="26"/>
                </a:cubicBezTo>
                <a:cubicBezTo>
                  <a:pt x="73" y="27"/>
                  <a:pt x="73" y="26"/>
                  <a:pt x="73" y="26"/>
                </a:cubicBezTo>
                <a:cubicBezTo>
                  <a:pt x="74" y="27"/>
                  <a:pt x="73" y="27"/>
                  <a:pt x="74" y="27"/>
                </a:cubicBezTo>
                <a:moveTo>
                  <a:pt x="16" y="89"/>
                </a:moveTo>
                <a:cubicBezTo>
                  <a:pt x="16" y="89"/>
                  <a:pt x="15" y="90"/>
                  <a:pt x="15" y="90"/>
                </a:cubicBezTo>
                <a:cubicBezTo>
                  <a:pt x="15" y="90"/>
                  <a:pt x="16" y="90"/>
                  <a:pt x="16" y="89"/>
                </a:cubicBezTo>
                <a:moveTo>
                  <a:pt x="18" y="98"/>
                </a:moveTo>
                <a:cubicBezTo>
                  <a:pt x="18" y="99"/>
                  <a:pt x="18" y="99"/>
                  <a:pt x="18" y="100"/>
                </a:cubicBezTo>
                <a:cubicBezTo>
                  <a:pt x="18" y="100"/>
                  <a:pt x="19" y="99"/>
                  <a:pt x="19" y="98"/>
                </a:cubicBezTo>
                <a:cubicBezTo>
                  <a:pt x="18" y="99"/>
                  <a:pt x="18" y="98"/>
                  <a:pt x="18" y="98"/>
                </a:cubicBezTo>
                <a:moveTo>
                  <a:pt x="20" y="96"/>
                </a:moveTo>
                <a:cubicBezTo>
                  <a:pt x="20" y="96"/>
                  <a:pt x="19" y="98"/>
                  <a:pt x="20" y="98"/>
                </a:cubicBezTo>
                <a:cubicBezTo>
                  <a:pt x="20" y="97"/>
                  <a:pt x="20" y="97"/>
                  <a:pt x="20" y="96"/>
                </a:cubicBezTo>
                <a:moveTo>
                  <a:pt x="20" y="89"/>
                </a:moveTo>
                <a:cubicBezTo>
                  <a:pt x="20" y="89"/>
                  <a:pt x="19" y="91"/>
                  <a:pt x="20" y="91"/>
                </a:cubicBezTo>
                <a:cubicBezTo>
                  <a:pt x="20" y="90"/>
                  <a:pt x="20" y="90"/>
                  <a:pt x="20" y="89"/>
                </a:cubicBezTo>
                <a:moveTo>
                  <a:pt x="16" y="83"/>
                </a:moveTo>
                <a:cubicBezTo>
                  <a:pt x="16" y="83"/>
                  <a:pt x="16" y="85"/>
                  <a:pt x="17" y="85"/>
                </a:cubicBezTo>
                <a:cubicBezTo>
                  <a:pt x="16" y="85"/>
                  <a:pt x="17" y="83"/>
                  <a:pt x="16" y="83"/>
                </a:cubicBezTo>
                <a:moveTo>
                  <a:pt x="22" y="70"/>
                </a:moveTo>
                <a:cubicBezTo>
                  <a:pt x="22" y="70"/>
                  <a:pt x="22" y="71"/>
                  <a:pt x="22" y="71"/>
                </a:cubicBezTo>
                <a:cubicBezTo>
                  <a:pt x="22" y="71"/>
                  <a:pt x="23" y="70"/>
                  <a:pt x="22" y="70"/>
                </a:cubicBezTo>
                <a:moveTo>
                  <a:pt x="24" y="63"/>
                </a:moveTo>
                <a:cubicBezTo>
                  <a:pt x="23" y="63"/>
                  <a:pt x="24" y="64"/>
                  <a:pt x="24" y="64"/>
                </a:cubicBezTo>
                <a:cubicBezTo>
                  <a:pt x="24" y="63"/>
                  <a:pt x="24" y="63"/>
                  <a:pt x="24" y="62"/>
                </a:cubicBezTo>
                <a:cubicBezTo>
                  <a:pt x="24" y="62"/>
                  <a:pt x="24" y="63"/>
                  <a:pt x="24" y="63"/>
                </a:cubicBezTo>
                <a:moveTo>
                  <a:pt x="33" y="40"/>
                </a:moveTo>
                <a:cubicBezTo>
                  <a:pt x="32" y="41"/>
                  <a:pt x="32" y="41"/>
                  <a:pt x="32" y="41"/>
                </a:cubicBezTo>
                <a:cubicBezTo>
                  <a:pt x="33" y="41"/>
                  <a:pt x="33" y="40"/>
                  <a:pt x="33" y="40"/>
                </a:cubicBezTo>
                <a:moveTo>
                  <a:pt x="32" y="38"/>
                </a:moveTo>
                <a:cubicBezTo>
                  <a:pt x="31" y="39"/>
                  <a:pt x="30" y="40"/>
                  <a:pt x="30" y="41"/>
                </a:cubicBezTo>
                <a:cubicBezTo>
                  <a:pt x="31" y="40"/>
                  <a:pt x="31" y="40"/>
                  <a:pt x="30" y="40"/>
                </a:cubicBezTo>
                <a:cubicBezTo>
                  <a:pt x="30" y="39"/>
                  <a:pt x="33" y="39"/>
                  <a:pt x="32" y="38"/>
                </a:cubicBezTo>
                <a:moveTo>
                  <a:pt x="34" y="35"/>
                </a:moveTo>
                <a:cubicBezTo>
                  <a:pt x="34" y="35"/>
                  <a:pt x="33" y="36"/>
                  <a:pt x="34" y="36"/>
                </a:cubicBezTo>
                <a:cubicBezTo>
                  <a:pt x="34" y="35"/>
                  <a:pt x="34" y="35"/>
                  <a:pt x="34" y="35"/>
                </a:cubicBezTo>
                <a:moveTo>
                  <a:pt x="35" y="35"/>
                </a:moveTo>
                <a:cubicBezTo>
                  <a:pt x="35" y="34"/>
                  <a:pt x="35" y="34"/>
                  <a:pt x="36" y="34"/>
                </a:cubicBezTo>
                <a:cubicBezTo>
                  <a:pt x="35" y="33"/>
                  <a:pt x="34" y="34"/>
                  <a:pt x="35" y="35"/>
                </a:cubicBezTo>
                <a:moveTo>
                  <a:pt x="43" y="32"/>
                </a:moveTo>
                <a:cubicBezTo>
                  <a:pt x="43" y="32"/>
                  <a:pt x="43" y="32"/>
                  <a:pt x="43" y="32"/>
                </a:cubicBezTo>
                <a:cubicBezTo>
                  <a:pt x="43" y="33"/>
                  <a:pt x="44" y="32"/>
                  <a:pt x="43" y="32"/>
                </a:cubicBezTo>
                <a:moveTo>
                  <a:pt x="45" y="30"/>
                </a:moveTo>
                <a:cubicBezTo>
                  <a:pt x="45" y="31"/>
                  <a:pt x="44" y="30"/>
                  <a:pt x="44" y="31"/>
                </a:cubicBezTo>
                <a:cubicBezTo>
                  <a:pt x="44" y="31"/>
                  <a:pt x="44" y="31"/>
                  <a:pt x="45" y="31"/>
                </a:cubicBezTo>
                <a:cubicBezTo>
                  <a:pt x="45" y="31"/>
                  <a:pt x="44" y="31"/>
                  <a:pt x="45" y="32"/>
                </a:cubicBezTo>
                <a:cubicBezTo>
                  <a:pt x="45" y="31"/>
                  <a:pt x="45" y="31"/>
                  <a:pt x="45" y="30"/>
                </a:cubicBezTo>
                <a:moveTo>
                  <a:pt x="50" y="30"/>
                </a:moveTo>
                <a:cubicBezTo>
                  <a:pt x="50" y="30"/>
                  <a:pt x="50" y="30"/>
                  <a:pt x="51" y="30"/>
                </a:cubicBezTo>
                <a:cubicBezTo>
                  <a:pt x="50" y="29"/>
                  <a:pt x="50" y="29"/>
                  <a:pt x="50" y="30"/>
                </a:cubicBezTo>
                <a:moveTo>
                  <a:pt x="50" y="28"/>
                </a:moveTo>
                <a:cubicBezTo>
                  <a:pt x="50" y="28"/>
                  <a:pt x="49" y="28"/>
                  <a:pt x="49" y="28"/>
                </a:cubicBezTo>
                <a:cubicBezTo>
                  <a:pt x="50" y="28"/>
                  <a:pt x="50" y="28"/>
                  <a:pt x="50" y="29"/>
                </a:cubicBezTo>
                <a:cubicBezTo>
                  <a:pt x="50" y="28"/>
                  <a:pt x="50" y="28"/>
                  <a:pt x="50" y="28"/>
                </a:cubicBezTo>
                <a:moveTo>
                  <a:pt x="57" y="28"/>
                </a:moveTo>
                <a:cubicBezTo>
                  <a:pt x="57" y="28"/>
                  <a:pt x="58" y="29"/>
                  <a:pt x="58" y="29"/>
                </a:cubicBezTo>
                <a:cubicBezTo>
                  <a:pt x="58" y="28"/>
                  <a:pt x="58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6" y="28"/>
                  <a:pt x="57" y="28"/>
                  <a:pt x="57" y="28"/>
                </a:cubicBezTo>
                <a:moveTo>
                  <a:pt x="56" y="29"/>
                </a:move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moveTo>
                  <a:pt x="55" y="27"/>
                </a:moveTo>
                <a:cubicBezTo>
                  <a:pt x="55" y="28"/>
                  <a:pt x="56" y="27"/>
                  <a:pt x="56" y="28"/>
                </a:cubicBezTo>
                <a:cubicBezTo>
                  <a:pt x="56" y="28"/>
                  <a:pt x="56" y="28"/>
                  <a:pt x="56" y="27"/>
                </a:cubicBezTo>
                <a:cubicBezTo>
                  <a:pt x="56" y="27"/>
                  <a:pt x="56" y="27"/>
                  <a:pt x="55" y="27"/>
                </a:cubicBezTo>
                <a:moveTo>
                  <a:pt x="54" y="29"/>
                </a:move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8"/>
                </a:cubicBezTo>
                <a:cubicBezTo>
                  <a:pt x="55" y="28"/>
                  <a:pt x="54" y="28"/>
                  <a:pt x="54" y="29"/>
                </a:cubicBezTo>
                <a:moveTo>
                  <a:pt x="52" y="29"/>
                </a:moveTo>
                <a:cubicBezTo>
                  <a:pt x="53" y="29"/>
                  <a:pt x="53" y="29"/>
                  <a:pt x="53" y="28"/>
                </a:cubicBezTo>
                <a:cubicBezTo>
                  <a:pt x="52" y="28"/>
                  <a:pt x="52" y="29"/>
                  <a:pt x="52" y="29"/>
                </a:cubicBezTo>
                <a:moveTo>
                  <a:pt x="68" y="25"/>
                </a:moveTo>
                <a:cubicBezTo>
                  <a:pt x="68" y="24"/>
                  <a:pt x="68" y="24"/>
                  <a:pt x="67" y="24"/>
                </a:cubicBezTo>
                <a:cubicBezTo>
                  <a:pt x="67" y="24"/>
                  <a:pt x="67" y="24"/>
                  <a:pt x="67" y="25"/>
                </a:cubicBezTo>
                <a:cubicBezTo>
                  <a:pt x="67" y="25"/>
                  <a:pt x="67" y="24"/>
                  <a:pt x="68" y="25"/>
                </a:cubicBezTo>
                <a:moveTo>
                  <a:pt x="70" y="24"/>
                </a:moveTo>
                <a:cubicBezTo>
                  <a:pt x="70" y="24"/>
                  <a:pt x="70" y="24"/>
                  <a:pt x="70" y="24"/>
                </a:cubicBezTo>
                <a:cubicBezTo>
                  <a:pt x="70" y="24"/>
                  <a:pt x="71" y="24"/>
                  <a:pt x="71" y="24"/>
                </a:cubicBezTo>
                <a:cubicBezTo>
                  <a:pt x="70" y="24"/>
                  <a:pt x="70" y="23"/>
                  <a:pt x="69" y="23"/>
                </a:cubicBezTo>
                <a:cubicBezTo>
                  <a:pt x="69" y="24"/>
                  <a:pt x="70" y="24"/>
                  <a:pt x="70" y="24"/>
                </a:cubicBezTo>
                <a:cubicBezTo>
                  <a:pt x="70" y="24"/>
                  <a:pt x="70" y="25"/>
                  <a:pt x="70" y="24"/>
                </a:cubicBezTo>
                <a:moveTo>
                  <a:pt x="16" y="112"/>
                </a:moveTo>
                <a:cubicBezTo>
                  <a:pt x="17" y="113"/>
                  <a:pt x="17" y="113"/>
                  <a:pt x="17" y="114"/>
                </a:cubicBezTo>
                <a:cubicBezTo>
                  <a:pt x="17" y="115"/>
                  <a:pt x="17" y="115"/>
                  <a:pt x="16" y="116"/>
                </a:cubicBezTo>
                <a:cubicBezTo>
                  <a:pt x="16" y="115"/>
                  <a:pt x="15" y="114"/>
                  <a:pt x="15" y="114"/>
                </a:cubicBezTo>
                <a:cubicBezTo>
                  <a:pt x="15" y="114"/>
                  <a:pt x="16" y="114"/>
                  <a:pt x="16" y="115"/>
                </a:cubicBezTo>
                <a:cubicBezTo>
                  <a:pt x="16" y="115"/>
                  <a:pt x="17" y="115"/>
                  <a:pt x="16" y="114"/>
                </a:cubicBezTo>
                <a:cubicBezTo>
                  <a:pt x="16" y="114"/>
                  <a:pt x="15" y="113"/>
                  <a:pt x="15" y="113"/>
                </a:cubicBezTo>
                <a:cubicBezTo>
                  <a:pt x="15" y="112"/>
                  <a:pt x="15" y="111"/>
                  <a:pt x="15" y="111"/>
                </a:cubicBezTo>
                <a:cubicBezTo>
                  <a:pt x="16" y="112"/>
                  <a:pt x="15" y="112"/>
                  <a:pt x="16" y="112"/>
                </a:cubicBezTo>
                <a:cubicBezTo>
                  <a:pt x="16" y="111"/>
                  <a:pt x="15" y="110"/>
                  <a:pt x="16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5" y="110"/>
                  <a:pt x="15" y="110"/>
                  <a:pt x="15" y="111"/>
                </a:cubicBezTo>
                <a:cubicBezTo>
                  <a:pt x="15" y="111"/>
                  <a:pt x="14" y="110"/>
                  <a:pt x="14" y="110"/>
                </a:cubicBezTo>
                <a:cubicBezTo>
                  <a:pt x="14" y="109"/>
                  <a:pt x="14" y="109"/>
                  <a:pt x="15" y="109"/>
                </a:cubicBezTo>
                <a:cubicBezTo>
                  <a:pt x="14" y="108"/>
                  <a:pt x="14" y="107"/>
                  <a:pt x="15" y="107"/>
                </a:cubicBezTo>
                <a:cubicBezTo>
                  <a:pt x="15" y="107"/>
                  <a:pt x="15" y="108"/>
                  <a:pt x="15" y="108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09"/>
                  <a:pt x="15" y="108"/>
                  <a:pt x="15" y="109"/>
                </a:cubicBezTo>
                <a:cubicBezTo>
                  <a:pt x="16" y="109"/>
                  <a:pt x="16" y="108"/>
                  <a:pt x="16" y="108"/>
                </a:cubicBezTo>
                <a:cubicBezTo>
                  <a:pt x="16" y="108"/>
                  <a:pt x="17" y="109"/>
                  <a:pt x="17" y="110"/>
                </a:cubicBezTo>
                <a:cubicBezTo>
                  <a:pt x="17" y="110"/>
                  <a:pt x="16" y="111"/>
                  <a:pt x="16" y="112"/>
                </a:cubicBezTo>
                <a:moveTo>
                  <a:pt x="19" y="112"/>
                </a:moveTo>
                <a:cubicBezTo>
                  <a:pt x="19" y="112"/>
                  <a:pt x="19" y="112"/>
                  <a:pt x="19" y="112"/>
                </a:cubicBezTo>
                <a:cubicBezTo>
                  <a:pt x="18" y="112"/>
                  <a:pt x="19" y="113"/>
                  <a:pt x="18" y="113"/>
                </a:cubicBezTo>
                <a:cubicBezTo>
                  <a:pt x="18" y="112"/>
                  <a:pt x="18" y="112"/>
                  <a:pt x="19" y="112"/>
                </a:cubicBezTo>
                <a:moveTo>
                  <a:pt x="17" y="108"/>
                </a:moveTo>
                <a:cubicBezTo>
                  <a:pt x="17" y="107"/>
                  <a:pt x="17" y="107"/>
                  <a:pt x="17" y="107"/>
                </a:cubicBezTo>
                <a:cubicBezTo>
                  <a:pt x="18" y="107"/>
                  <a:pt x="18" y="108"/>
                  <a:pt x="17" y="108"/>
                </a:cubicBezTo>
              </a:path>
            </a:pathLst>
          </a:custGeom>
          <a:solidFill>
            <a:srgbClr val="5CC3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9276427" y="5304644"/>
            <a:ext cx="200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/>
        </p:nvSpPr>
        <p:spPr>
          <a:xfrm>
            <a:off x="5343936" y="1895307"/>
            <a:ext cx="529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3200">
                <a:solidFill>
                  <a:schemeClr val="lt1"/>
                </a:solidFill>
              </a:rPr>
              <a:t>ELECTRA-small-generator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4549559" y="1871942"/>
            <a:ext cx="778019" cy="914801"/>
            <a:chOff x="5991225" y="1128713"/>
            <a:chExt cx="2112963" cy="2484438"/>
          </a:xfrm>
        </p:grpSpPr>
        <p:sp>
          <p:nvSpPr>
            <p:cNvPr id="156" name="Google Shape;156;p5"/>
            <p:cNvSpPr/>
            <p:nvPr/>
          </p:nvSpPr>
          <p:spPr>
            <a:xfrm>
              <a:off x="5991225" y="1128713"/>
              <a:ext cx="2112963" cy="2484438"/>
            </a:xfrm>
            <a:custGeom>
              <a:rect b="b" l="l" r="r" t="t"/>
              <a:pathLst>
                <a:path extrusionOk="0" h="85" w="72">
                  <a:moveTo>
                    <a:pt x="1" y="68"/>
                  </a:move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7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70"/>
                  </a:cubicBezTo>
                  <a:moveTo>
                    <a:pt x="1" y="68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8"/>
                    <a:pt x="1" y="68"/>
                  </a:cubicBezTo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2"/>
                    <a:pt x="3" y="73"/>
                  </a:cubicBezTo>
                  <a:cubicBezTo>
                    <a:pt x="3" y="73"/>
                    <a:pt x="3" y="72"/>
                    <a:pt x="3" y="72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4"/>
                    <a:pt x="3" y="74"/>
                    <a:pt x="3" y="75"/>
                  </a:cubicBezTo>
                  <a:cubicBezTo>
                    <a:pt x="3" y="75"/>
                    <a:pt x="3" y="76"/>
                    <a:pt x="3" y="76"/>
                  </a:cubicBezTo>
                  <a:cubicBezTo>
                    <a:pt x="4" y="76"/>
                    <a:pt x="3" y="75"/>
                    <a:pt x="4" y="75"/>
                  </a:cubicBezTo>
                  <a:cubicBezTo>
                    <a:pt x="4" y="76"/>
                    <a:pt x="4" y="76"/>
                    <a:pt x="4" y="77"/>
                  </a:cubicBezTo>
                  <a:cubicBezTo>
                    <a:pt x="4" y="77"/>
                    <a:pt x="4" y="77"/>
                    <a:pt x="4" y="78"/>
                  </a:cubicBezTo>
                  <a:cubicBezTo>
                    <a:pt x="4" y="78"/>
                    <a:pt x="4" y="77"/>
                    <a:pt x="4" y="77"/>
                  </a:cubicBezTo>
                  <a:cubicBezTo>
                    <a:pt x="4" y="77"/>
                    <a:pt x="3" y="77"/>
                    <a:pt x="3" y="76"/>
                  </a:cubicBezTo>
                  <a:cubicBezTo>
                    <a:pt x="3" y="77"/>
                    <a:pt x="3" y="76"/>
                    <a:pt x="4" y="77"/>
                  </a:cubicBezTo>
                  <a:cubicBezTo>
                    <a:pt x="4" y="77"/>
                    <a:pt x="4" y="76"/>
                    <a:pt x="4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5"/>
                  </a:cubicBezTo>
                  <a:moveTo>
                    <a:pt x="1" y="71"/>
                  </a:moveTo>
                  <a:cubicBezTo>
                    <a:pt x="1" y="71"/>
                    <a:pt x="1" y="70"/>
                    <a:pt x="1" y="70"/>
                  </a:cubicBezTo>
                  <a:cubicBezTo>
                    <a:pt x="1" y="70"/>
                    <a:pt x="1" y="70"/>
                    <a:pt x="1" y="71"/>
                  </a:cubicBezTo>
                  <a:moveTo>
                    <a:pt x="2" y="74"/>
                  </a:move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2" y="73"/>
                    <a:pt x="2" y="73"/>
                  </a:cubicBezTo>
                  <a:cubicBezTo>
                    <a:pt x="2" y="71"/>
                    <a:pt x="2" y="73"/>
                    <a:pt x="2" y="73"/>
                  </a:cubicBezTo>
                  <a:cubicBezTo>
                    <a:pt x="2" y="73"/>
                    <a:pt x="2" y="74"/>
                    <a:pt x="2" y="74"/>
                  </a:cubicBezTo>
                  <a:moveTo>
                    <a:pt x="1" y="72"/>
                  </a:move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2"/>
                    <a:pt x="2" y="72"/>
                  </a:cubicBezTo>
                  <a:cubicBezTo>
                    <a:pt x="2" y="72"/>
                    <a:pt x="1" y="72"/>
                    <a:pt x="1" y="72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3" y="70"/>
                    <a:pt x="2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3" y="71"/>
                    <a:pt x="2" y="71"/>
                  </a:cubicBezTo>
                  <a:cubicBezTo>
                    <a:pt x="2" y="70"/>
                    <a:pt x="2" y="70"/>
                    <a:pt x="2" y="70"/>
                  </a:cubicBezTo>
                  <a:moveTo>
                    <a:pt x="2" y="67"/>
                  </a:moveTo>
                  <a:cubicBezTo>
                    <a:pt x="2" y="67"/>
                    <a:pt x="2" y="68"/>
                    <a:pt x="2" y="68"/>
                  </a:cubicBezTo>
                  <a:cubicBezTo>
                    <a:pt x="2" y="68"/>
                    <a:pt x="2" y="68"/>
                    <a:pt x="2" y="67"/>
                  </a:cubicBezTo>
                  <a:moveTo>
                    <a:pt x="37" y="3"/>
                  </a:moveTo>
                  <a:cubicBezTo>
                    <a:pt x="37" y="3"/>
                    <a:pt x="38" y="3"/>
                    <a:pt x="38" y="3"/>
                  </a:cubicBezTo>
                  <a:cubicBezTo>
                    <a:pt x="38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5" y="3"/>
                    <a:pt x="35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6" y="3"/>
                  </a:cubicBezTo>
                  <a:cubicBezTo>
                    <a:pt x="36" y="3"/>
                    <a:pt x="35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4" y="2"/>
                    <a:pt x="35" y="2"/>
                    <a:pt x="36" y="2"/>
                  </a:cubicBezTo>
                  <a:cubicBezTo>
                    <a:pt x="37" y="3"/>
                    <a:pt x="38" y="3"/>
                    <a:pt x="39" y="3"/>
                  </a:cubicBezTo>
                  <a:cubicBezTo>
                    <a:pt x="39" y="3"/>
                    <a:pt x="38" y="3"/>
                    <a:pt x="37" y="3"/>
                  </a:cubicBezTo>
                  <a:moveTo>
                    <a:pt x="42" y="3"/>
                  </a:moveTo>
                  <a:cubicBezTo>
                    <a:pt x="42" y="3"/>
                    <a:pt x="43" y="3"/>
                    <a:pt x="43" y="3"/>
                  </a:cubicBezTo>
                  <a:cubicBezTo>
                    <a:pt x="43" y="3"/>
                    <a:pt x="43" y="3"/>
                    <a:pt x="44" y="4"/>
                  </a:cubicBezTo>
                  <a:cubicBezTo>
                    <a:pt x="44" y="4"/>
                    <a:pt x="43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moveTo>
                    <a:pt x="41" y="2"/>
                  </a:moveTo>
                  <a:cubicBezTo>
                    <a:pt x="41" y="2"/>
                    <a:pt x="41" y="2"/>
                    <a:pt x="41" y="3"/>
                  </a:cubicBezTo>
                  <a:cubicBezTo>
                    <a:pt x="41" y="3"/>
                    <a:pt x="41" y="3"/>
                    <a:pt x="41" y="2"/>
                  </a:cubicBezTo>
                  <a:cubicBezTo>
                    <a:pt x="41" y="2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3"/>
                    <a:pt x="40" y="3"/>
                    <a:pt x="39" y="2"/>
                  </a:cubicBez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1"/>
                    <a:pt x="38" y="2"/>
                    <a:pt x="38" y="1"/>
                  </a:cubicBezTo>
                  <a:cubicBezTo>
                    <a:pt x="38" y="1"/>
                    <a:pt x="38" y="2"/>
                    <a:pt x="38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2"/>
                    <a:pt x="38" y="1"/>
                  </a:cubicBezTo>
                  <a:cubicBezTo>
                    <a:pt x="40" y="2"/>
                    <a:pt x="40" y="2"/>
                    <a:pt x="41" y="2"/>
                  </a:cubicBezTo>
                  <a:moveTo>
                    <a:pt x="40" y="2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3"/>
                    <a:pt x="40" y="2"/>
                  </a:cubicBezTo>
                  <a:moveTo>
                    <a:pt x="3" y="69"/>
                  </a:moveTo>
                  <a:cubicBezTo>
                    <a:pt x="2" y="68"/>
                    <a:pt x="3" y="68"/>
                    <a:pt x="3" y="68"/>
                  </a:cubicBezTo>
                  <a:cubicBezTo>
                    <a:pt x="3" y="68"/>
                    <a:pt x="3" y="69"/>
                    <a:pt x="3" y="69"/>
                  </a:cubicBezTo>
                  <a:cubicBezTo>
                    <a:pt x="3" y="69"/>
                    <a:pt x="3" y="70"/>
                    <a:pt x="3" y="70"/>
                  </a:cubicBezTo>
                  <a:cubicBezTo>
                    <a:pt x="3" y="70"/>
                    <a:pt x="3" y="70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moveTo>
                    <a:pt x="45" y="4"/>
                  </a:moveTo>
                  <a:cubicBezTo>
                    <a:pt x="45" y="4"/>
                    <a:pt x="46" y="5"/>
                    <a:pt x="45" y="5"/>
                  </a:cubicBezTo>
                  <a:cubicBezTo>
                    <a:pt x="45" y="4"/>
                    <a:pt x="44" y="4"/>
                    <a:pt x="45" y="4"/>
                  </a:cubicBezTo>
                  <a:moveTo>
                    <a:pt x="43" y="4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44" y="5"/>
                    <a:pt x="43" y="4"/>
                    <a:pt x="43" y="4"/>
                  </a:cubicBezTo>
                  <a:moveTo>
                    <a:pt x="1" y="67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moveTo>
                    <a:pt x="37" y="1"/>
                  </a:moveTo>
                  <a:cubicBezTo>
                    <a:pt x="37" y="1"/>
                    <a:pt x="37" y="1"/>
                    <a:pt x="37" y="0"/>
                  </a:cubicBezTo>
                  <a:cubicBezTo>
                    <a:pt x="38" y="1"/>
                    <a:pt x="40" y="1"/>
                    <a:pt x="40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moveTo>
                    <a:pt x="3" y="27"/>
                  </a:moveTo>
                  <a:cubicBezTo>
                    <a:pt x="2" y="27"/>
                    <a:pt x="3" y="26"/>
                    <a:pt x="3" y="25"/>
                  </a:cubicBezTo>
                  <a:cubicBezTo>
                    <a:pt x="3" y="25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moveTo>
                    <a:pt x="3" y="78"/>
                  </a:moveTo>
                  <a:cubicBezTo>
                    <a:pt x="3" y="77"/>
                    <a:pt x="3" y="78"/>
                    <a:pt x="3" y="77"/>
                  </a:cubicBezTo>
                  <a:cubicBezTo>
                    <a:pt x="2" y="77"/>
                    <a:pt x="3" y="78"/>
                    <a:pt x="2" y="78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6"/>
                    <a:pt x="2" y="75"/>
                    <a:pt x="2" y="76"/>
                  </a:cubicBezTo>
                  <a:cubicBezTo>
                    <a:pt x="2" y="76"/>
                    <a:pt x="2" y="76"/>
                    <a:pt x="2" y="77"/>
                  </a:cubicBezTo>
                  <a:cubicBezTo>
                    <a:pt x="2" y="77"/>
                    <a:pt x="3" y="77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8"/>
                    <a:pt x="3" y="78"/>
                  </a:cubicBezTo>
                  <a:cubicBezTo>
                    <a:pt x="4" y="78"/>
                    <a:pt x="4" y="78"/>
                    <a:pt x="4" y="79"/>
                  </a:cubicBezTo>
                  <a:cubicBezTo>
                    <a:pt x="4" y="79"/>
                    <a:pt x="4" y="78"/>
                    <a:pt x="3" y="79"/>
                  </a:cubicBezTo>
                  <a:cubicBezTo>
                    <a:pt x="3" y="78"/>
                    <a:pt x="3" y="78"/>
                    <a:pt x="3" y="78"/>
                  </a:cubicBezTo>
                  <a:moveTo>
                    <a:pt x="34" y="0"/>
                  </a:moveTo>
                  <a:cubicBezTo>
                    <a:pt x="34" y="0"/>
                    <a:pt x="34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7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moveTo>
                    <a:pt x="62" y="50"/>
                  </a:moveTo>
                  <a:cubicBezTo>
                    <a:pt x="61" y="50"/>
                    <a:pt x="61" y="49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0"/>
                    <a:pt x="62" y="49"/>
                    <a:pt x="62" y="49"/>
                  </a:cubicBezTo>
                  <a:cubicBezTo>
                    <a:pt x="62" y="49"/>
                    <a:pt x="61" y="49"/>
                    <a:pt x="61" y="48"/>
                  </a:cubicBezTo>
                  <a:cubicBezTo>
                    <a:pt x="61" y="48"/>
                    <a:pt x="62" y="49"/>
                    <a:pt x="62" y="49"/>
                  </a:cubicBezTo>
                  <a:cubicBezTo>
                    <a:pt x="62" y="49"/>
                    <a:pt x="62" y="50"/>
                    <a:pt x="62" y="50"/>
                  </a:cubicBezTo>
                  <a:moveTo>
                    <a:pt x="61" y="39"/>
                  </a:moveTo>
                  <a:cubicBezTo>
                    <a:pt x="61" y="39"/>
                    <a:pt x="61" y="38"/>
                    <a:pt x="61" y="38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40"/>
                    <a:pt x="62" y="40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39"/>
                    <a:pt x="61" y="39"/>
                  </a:cubicBezTo>
                  <a:moveTo>
                    <a:pt x="60" y="41"/>
                  </a:moveTo>
                  <a:cubicBezTo>
                    <a:pt x="60" y="41"/>
                    <a:pt x="60" y="40"/>
                    <a:pt x="60" y="39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39"/>
                  </a:cubicBezTo>
                  <a:cubicBezTo>
                    <a:pt x="61" y="39"/>
                    <a:pt x="61" y="40"/>
                    <a:pt x="61" y="40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2"/>
                    <a:pt x="61" y="43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2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moveTo>
                    <a:pt x="63" y="48"/>
                  </a:moveTo>
                  <a:cubicBezTo>
                    <a:pt x="63" y="48"/>
                    <a:pt x="63" y="48"/>
                    <a:pt x="63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9"/>
                    <a:pt x="62" y="50"/>
                    <a:pt x="62" y="50"/>
                  </a:cubicBezTo>
                  <a:cubicBezTo>
                    <a:pt x="62" y="50"/>
                    <a:pt x="63" y="49"/>
                    <a:pt x="62" y="49"/>
                  </a:cubicBezTo>
                  <a:cubicBezTo>
                    <a:pt x="62" y="49"/>
                    <a:pt x="63" y="48"/>
                    <a:pt x="63" y="48"/>
                  </a:cubicBezTo>
                  <a:moveTo>
                    <a:pt x="62" y="46"/>
                  </a:moveTo>
                  <a:cubicBezTo>
                    <a:pt x="62" y="46"/>
                    <a:pt x="63" y="47"/>
                    <a:pt x="62" y="47"/>
                  </a:cubicBezTo>
                  <a:cubicBezTo>
                    <a:pt x="63" y="47"/>
                    <a:pt x="63" y="47"/>
                    <a:pt x="63" y="48"/>
                  </a:cubicBezTo>
                  <a:cubicBezTo>
                    <a:pt x="63" y="47"/>
                    <a:pt x="62" y="48"/>
                    <a:pt x="62" y="48"/>
                  </a:cubicBezTo>
                  <a:cubicBezTo>
                    <a:pt x="62" y="48"/>
                    <a:pt x="62" y="47"/>
                    <a:pt x="62" y="46"/>
                  </a:cubicBezTo>
                  <a:cubicBezTo>
                    <a:pt x="62" y="47"/>
                    <a:pt x="62" y="46"/>
                    <a:pt x="62" y="46"/>
                  </a:cubicBezTo>
                  <a:moveTo>
                    <a:pt x="60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moveTo>
                    <a:pt x="59" y="35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9" y="36"/>
                    <a:pt x="59" y="36"/>
                    <a:pt x="59" y="35"/>
                  </a:cubicBezTo>
                  <a:moveTo>
                    <a:pt x="59" y="37"/>
                  </a:moveTo>
                  <a:cubicBezTo>
                    <a:pt x="60" y="37"/>
                    <a:pt x="59" y="37"/>
                    <a:pt x="59" y="38"/>
                  </a:cubicBezTo>
                  <a:cubicBezTo>
                    <a:pt x="60" y="38"/>
                    <a:pt x="59" y="39"/>
                    <a:pt x="60" y="39"/>
                  </a:cubicBezTo>
                  <a:cubicBezTo>
                    <a:pt x="59" y="39"/>
                    <a:pt x="59" y="38"/>
                    <a:pt x="59" y="38"/>
                  </a:cubicBezTo>
                  <a:cubicBezTo>
                    <a:pt x="59" y="38"/>
                    <a:pt x="59" y="37"/>
                    <a:pt x="59" y="37"/>
                  </a:cubicBezTo>
                  <a:moveTo>
                    <a:pt x="60" y="36"/>
                  </a:moveTo>
                  <a:cubicBezTo>
                    <a:pt x="60" y="36"/>
                    <a:pt x="60" y="37"/>
                    <a:pt x="60" y="37"/>
                  </a:cubicBezTo>
                  <a:cubicBezTo>
                    <a:pt x="60" y="37"/>
                    <a:pt x="60" y="36"/>
                    <a:pt x="60" y="36"/>
                  </a:cubicBezTo>
                  <a:cubicBezTo>
                    <a:pt x="60" y="36"/>
                    <a:pt x="60" y="37"/>
                    <a:pt x="60" y="37"/>
                  </a:cubicBezTo>
                  <a:cubicBezTo>
                    <a:pt x="61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8"/>
                    <a:pt x="60" y="39"/>
                    <a:pt x="60" y="39"/>
                  </a:cubicBezTo>
                  <a:cubicBezTo>
                    <a:pt x="60" y="38"/>
                    <a:pt x="60" y="38"/>
                    <a:pt x="60" y="37"/>
                  </a:cubicBezTo>
                  <a:cubicBezTo>
                    <a:pt x="60" y="37"/>
                    <a:pt x="61" y="37"/>
                    <a:pt x="60" y="37"/>
                  </a:cubicBezTo>
                  <a:cubicBezTo>
                    <a:pt x="60" y="37"/>
                    <a:pt x="60" y="38"/>
                    <a:pt x="60" y="38"/>
                  </a:cubicBezTo>
                  <a:cubicBezTo>
                    <a:pt x="59" y="37"/>
                    <a:pt x="60" y="37"/>
                    <a:pt x="60" y="36"/>
                  </a:cubicBezTo>
                  <a:moveTo>
                    <a:pt x="63" y="50"/>
                  </a:moveTo>
                  <a:cubicBezTo>
                    <a:pt x="63" y="50"/>
                    <a:pt x="63" y="50"/>
                    <a:pt x="63" y="50"/>
                  </a:cubicBezTo>
                  <a:cubicBezTo>
                    <a:pt x="63" y="50"/>
                    <a:pt x="63" y="52"/>
                    <a:pt x="63" y="52"/>
                  </a:cubicBezTo>
                  <a:cubicBezTo>
                    <a:pt x="63" y="53"/>
                    <a:pt x="63" y="53"/>
                    <a:pt x="63" y="52"/>
                  </a:cubicBezTo>
                  <a:cubicBezTo>
                    <a:pt x="63" y="52"/>
                    <a:pt x="62" y="51"/>
                    <a:pt x="63" y="50"/>
                  </a:cubicBezTo>
                  <a:moveTo>
                    <a:pt x="61" y="37"/>
                  </a:moveTo>
                  <a:cubicBezTo>
                    <a:pt x="61" y="37"/>
                    <a:pt x="62" y="37"/>
                    <a:pt x="62" y="38"/>
                  </a:cubicBezTo>
                  <a:cubicBezTo>
                    <a:pt x="61" y="37"/>
                    <a:pt x="61" y="38"/>
                    <a:pt x="61" y="37"/>
                  </a:cubicBezTo>
                  <a:cubicBezTo>
                    <a:pt x="61" y="37"/>
                    <a:pt x="61" y="38"/>
                    <a:pt x="61" y="38"/>
                  </a:cubicBezTo>
                  <a:cubicBezTo>
                    <a:pt x="61" y="37"/>
                    <a:pt x="61" y="37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7"/>
                  </a:cubicBezTo>
                  <a:moveTo>
                    <a:pt x="62" y="37"/>
                  </a:moveTo>
                  <a:cubicBezTo>
                    <a:pt x="62" y="37"/>
                    <a:pt x="62" y="38"/>
                    <a:pt x="62" y="38"/>
                  </a:cubicBezTo>
                  <a:cubicBezTo>
                    <a:pt x="62" y="38"/>
                    <a:pt x="63" y="38"/>
                    <a:pt x="62" y="39"/>
                  </a:cubicBezTo>
                  <a:cubicBezTo>
                    <a:pt x="62" y="38"/>
                    <a:pt x="62" y="38"/>
                    <a:pt x="62" y="37"/>
                  </a:cubicBezTo>
                  <a:cubicBezTo>
                    <a:pt x="62" y="38"/>
                    <a:pt x="62" y="38"/>
                    <a:pt x="62" y="37"/>
                  </a:cubicBezTo>
                  <a:moveTo>
                    <a:pt x="61" y="46"/>
                  </a:moveTo>
                  <a:cubicBezTo>
                    <a:pt x="61" y="46"/>
                    <a:pt x="62" y="46"/>
                    <a:pt x="62" y="47"/>
                  </a:cubicBezTo>
                  <a:cubicBezTo>
                    <a:pt x="62" y="47"/>
                    <a:pt x="61" y="47"/>
                    <a:pt x="61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6"/>
                    <a:pt x="61" y="47"/>
                    <a:pt x="61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5"/>
                  </a:cubicBezTo>
                  <a:cubicBezTo>
                    <a:pt x="61" y="45"/>
                    <a:pt x="61" y="45"/>
                    <a:pt x="62" y="45"/>
                  </a:cubicBezTo>
                  <a:cubicBezTo>
                    <a:pt x="62" y="46"/>
                    <a:pt x="61" y="46"/>
                    <a:pt x="61" y="46"/>
                  </a:cubicBezTo>
                  <a:moveTo>
                    <a:pt x="63" y="61"/>
                  </a:moveTo>
                  <a:cubicBezTo>
                    <a:pt x="63" y="61"/>
                    <a:pt x="63" y="62"/>
                    <a:pt x="63" y="63"/>
                  </a:cubicBezTo>
                  <a:cubicBezTo>
                    <a:pt x="63" y="62"/>
                    <a:pt x="63" y="62"/>
                    <a:pt x="63" y="61"/>
                  </a:cubicBezTo>
                  <a:moveTo>
                    <a:pt x="61" y="56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0" y="57"/>
                    <a:pt x="60" y="57"/>
                    <a:pt x="61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56"/>
                    <a:pt x="60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61" y="58"/>
                    <a:pt x="61" y="58"/>
                  </a:cubicBezTo>
                  <a:cubicBezTo>
                    <a:pt x="61" y="58"/>
                    <a:pt x="61" y="58"/>
                    <a:pt x="60" y="58"/>
                  </a:cubicBezTo>
                  <a:cubicBezTo>
                    <a:pt x="61" y="58"/>
                    <a:pt x="61" y="59"/>
                    <a:pt x="61" y="59"/>
                  </a:cubicBezTo>
                  <a:cubicBezTo>
                    <a:pt x="61" y="60"/>
                    <a:pt x="60" y="59"/>
                    <a:pt x="60" y="60"/>
                  </a:cubicBezTo>
                  <a:cubicBezTo>
                    <a:pt x="60" y="60"/>
                    <a:pt x="61" y="60"/>
                    <a:pt x="61" y="59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0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0"/>
                    <a:pt x="60" y="60"/>
                    <a:pt x="60" y="61"/>
                  </a:cubicBezTo>
                  <a:cubicBezTo>
                    <a:pt x="60" y="60"/>
                    <a:pt x="60" y="62"/>
                    <a:pt x="60" y="62"/>
                  </a:cubicBezTo>
                  <a:cubicBezTo>
                    <a:pt x="60" y="62"/>
                    <a:pt x="60" y="61"/>
                    <a:pt x="60" y="61"/>
                  </a:cubicBezTo>
                  <a:cubicBezTo>
                    <a:pt x="60" y="61"/>
                    <a:pt x="60" y="61"/>
                    <a:pt x="60" y="62"/>
                  </a:cubicBezTo>
                  <a:cubicBezTo>
                    <a:pt x="59" y="61"/>
                    <a:pt x="59" y="60"/>
                    <a:pt x="59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9" y="59"/>
                    <a:pt x="59" y="59"/>
                    <a:pt x="59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7"/>
                    <a:pt x="59" y="57"/>
                  </a:cubicBezTo>
                  <a:cubicBezTo>
                    <a:pt x="59" y="56"/>
                    <a:pt x="59" y="56"/>
                    <a:pt x="59" y="55"/>
                  </a:cubicBezTo>
                  <a:cubicBezTo>
                    <a:pt x="59" y="55"/>
                    <a:pt x="59" y="54"/>
                    <a:pt x="59" y="54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52"/>
                    <a:pt x="60" y="52"/>
                    <a:pt x="59" y="51"/>
                  </a:cubicBezTo>
                  <a:cubicBezTo>
                    <a:pt x="59" y="51"/>
                    <a:pt x="59" y="51"/>
                    <a:pt x="59" y="50"/>
                  </a:cubicBezTo>
                  <a:cubicBezTo>
                    <a:pt x="60" y="51"/>
                    <a:pt x="59" y="51"/>
                    <a:pt x="60" y="51"/>
                  </a:cubicBezTo>
                  <a:cubicBezTo>
                    <a:pt x="60" y="51"/>
                    <a:pt x="59" y="50"/>
                    <a:pt x="59" y="50"/>
                  </a:cubicBezTo>
                  <a:cubicBezTo>
                    <a:pt x="60" y="49"/>
                    <a:pt x="59" y="48"/>
                    <a:pt x="59" y="48"/>
                  </a:cubicBezTo>
                  <a:cubicBezTo>
                    <a:pt x="59" y="47"/>
                    <a:pt x="59" y="47"/>
                    <a:pt x="60" y="47"/>
                  </a:cubicBezTo>
                  <a:cubicBezTo>
                    <a:pt x="60" y="47"/>
                    <a:pt x="60" y="46"/>
                    <a:pt x="60" y="46"/>
                  </a:cubicBezTo>
                  <a:cubicBezTo>
                    <a:pt x="60" y="46"/>
                    <a:pt x="60" y="47"/>
                    <a:pt x="60" y="47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9"/>
                    <a:pt x="60" y="4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9"/>
                    <a:pt x="60" y="49"/>
                    <a:pt x="60" y="50"/>
                  </a:cubicBezTo>
                  <a:cubicBezTo>
                    <a:pt x="60" y="50"/>
                    <a:pt x="60" y="50"/>
                    <a:pt x="60" y="51"/>
                  </a:cubicBezTo>
                  <a:cubicBezTo>
                    <a:pt x="60" y="51"/>
                    <a:pt x="60" y="50"/>
                    <a:pt x="60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1"/>
                    <a:pt x="60" y="51"/>
                    <a:pt x="61" y="51"/>
                  </a:cubicBezTo>
                  <a:cubicBezTo>
                    <a:pt x="60" y="52"/>
                    <a:pt x="61" y="53"/>
                    <a:pt x="60" y="54"/>
                  </a:cubicBezTo>
                  <a:cubicBezTo>
                    <a:pt x="60" y="54"/>
                    <a:pt x="61" y="55"/>
                    <a:pt x="61" y="55"/>
                  </a:cubicBezTo>
                  <a:cubicBezTo>
                    <a:pt x="61" y="55"/>
                    <a:pt x="61" y="55"/>
                    <a:pt x="61" y="56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6"/>
                    <a:pt x="61" y="56"/>
                    <a:pt x="61" y="56"/>
                  </a:cubicBezTo>
                  <a:moveTo>
                    <a:pt x="60" y="52"/>
                  </a:moveTo>
                  <a:cubicBezTo>
                    <a:pt x="60" y="52"/>
                    <a:pt x="60" y="52"/>
                    <a:pt x="60" y="52"/>
                  </a:cubicBezTo>
                  <a:cubicBezTo>
                    <a:pt x="61" y="52"/>
                    <a:pt x="60" y="52"/>
                    <a:pt x="60" y="51"/>
                  </a:cubicBezTo>
                  <a:cubicBezTo>
                    <a:pt x="60" y="51"/>
                    <a:pt x="60" y="51"/>
                    <a:pt x="60" y="52"/>
                  </a:cubicBezTo>
                  <a:cubicBezTo>
                    <a:pt x="60" y="52"/>
                    <a:pt x="60" y="51"/>
                    <a:pt x="60" y="52"/>
                  </a:cubicBezTo>
                  <a:moveTo>
                    <a:pt x="60" y="53"/>
                  </a:moveTo>
                  <a:cubicBezTo>
                    <a:pt x="60" y="52"/>
                    <a:pt x="60" y="52"/>
                    <a:pt x="60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2"/>
                    <a:pt x="59" y="52"/>
                    <a:pt x="60" y="52"/>
                  </a:cubicBezTo>
                  <a:cubicBezTo>
                    <a:pt x="60" y="52"/>
                    <a:pt x="60" y="53"/>
                    <a:pt x="60" y="53"/>
                  </a:cubicBezTo>
                  <a:moveTo>
                    <a:pt x="60" y="54"/>
                  </a:moveTo>
                  <a:cubicBezTo>
                    <a:pt x="60" y="54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59" y="59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5"/>
                  </a:moveTo>
                  <a:cubicBezTo>
                    <a:pt x="60" y="55"/>
                    <a:pt x="60" y="54"/>
                    <a:pt x="60" y="54"/>
                  </a:cubicBezTo>
                  <a:cubicBezTo>
                    <a:pt x="60" y="54"/>
                    <a:pt x="60" y="56"/>
                    <a:pt x="60" y="55"/>
                  </a:cubicBezTo>
                  <a:moveTo>
                    <a:pt x="61" y="56"/>
                  </a:moveTo>
                  <a:cubicBezTo>
                    <a:pt x="61" y="55"/>
                    <a:pt x="61" y="54"/>
                    <a:pt x="60" y="54"/>
                  </a:cubicBezTo>
                  <a:cubicBezTo>
                    <a:pt x="60" y="55"/>
                    <a:pt x="61" y="55"/>
                    <a:pt x="61" y="56"/>
                  </a:cubicBezTo>
                  <a:moveTo>
                    <a:pt x="45" y="5"/>
                  </a:moveTo>
                  <a:cubicBezTo>
                    <a:pt x="46" y="5"/>
                    <a:pt x="46" y="4"/>
                    <a:pt x="46" y="5"/>
                  </a:cubicBezTo>
                  <a:cubicBezTo>
                    <a:pt x="46" y="5"/>
                    <a:pt x="46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3"/>
                    <a:pt x="63" y="73"/>
                  </a:cubicBezTo>
                  <a:moveTo>
                    <a:pt x="62" y="50"/>
                  </a:moveTo>
                  <a:cubicBezTo>
                    <a:pt x="62" y="51"/>
                    <a:pt x="61" y="50"/>
                    <a:pt x="61" y="51"/>
                  </a:cubicBezTo>
                  <a:cubicBezTo>
                    <a:pt x="61" y="51"/>
                    <a:pt x="61" y="50"/>
                    <a:pt x="61" y="50"/>
                  </a:cubicBezTo>
                  <a:cubicBezTo>
                    <a:pt x="61" y="50"/>
                    <a:pt x="61" y="50"/>
                    <a:pt x="62" y="50"/>
                  </a:cubicBezTo>
                  <a:moveTo>
                    <a:pt x="61" y="51"/>
                  </a:moveTo>
                  <a:cubicBezTo>
                    <a:pt x="60" y="51"/>
                    <a:pt x="60" y="51"/>
                    <a:pt x="60" y="51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50"/>
                    <a:pt x="60" y="50"/>
                    <a:pt x="61" y="51"/>
                  </a:cubicBezTo>
                  <a:moveTo>
                    <a:pt x="63" y="54"/>
                  </a:move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5"/>
                    <a:pt x="63" y="54"/>
                    <a:pt x="63" y="54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6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moveTo>
                    <a:pt x="5" y="81"/>
                  </a:moveTo>
                  <a:cubicBezTo>
                    <a:pt x="4" y="81"/>
                    <a:pt x="4" y="81"/>
                    <a:pt x="4" y="80"/>
                  </a:cubicBezTo>
                  <a:cubicBezTo>
                    <a:pt x="4" y="80"/>
                    <a:pt x="4" y="81"/>
                    <a:pt x="5" y="81"/>
                  </a:cubicBezTo>
                  <a:moveTo>
                    <a:pt x="62" y="53"/>
                  </a:moveTo>
                  <a:cubicBezTo>
                    <a:pt x="62" y="53"/>
                    <a:pt x="62" y="54"/>
                    <a:pt x="62" y="54"/>
                  </a:cubicBezTo>
                  <a:cubicBezTo>
                    <a:pt x="62" y="54"/>
                    <a:pt x="62" y="54"/>
                    <a:pt x="62" y="55"/>
                  </a:cubicBezTo>
                  <a:cubicBezTo>
                    <a:pt x="62" y="55"/>
                    <a:pt x="62" y="55"/>
                    <a:pt x="62" y="56"/>
                  </a:cubicBezTo>
                  <a:cubicBezTo>
                    <a:pt x="62" y="56"/>
                    <a:pt x="62" y="55"/>
                    <a:pt x="62" y="55"/>
                  </a:cubicBezTo>
                  <a:cubicBezTo>
                    <a:pt x="62" y="54"/>
                    <a:pt x="62" y="53"/>
                    <a:pt x="62" y="53"/>
                  </a:cubicBezTo>
                  <a:moveTo>
                    <a:pt x="62" y="53"/>
                  </a:moveTo>
                  <a:cubicBezTo>
                    <a:pt x="61" y="53"/>
                    <a:pt x="62" y="52"/>
                    <a:pt x="61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2" y="51"/>
                    <a:pt x="61" y="52"/>
                    <a:pt x="62" y="53"/>
                  </a:cubicBezTo>
                  <a:moveTo>
                    <a:pt x="61" y="54"/>
                  </a:moveTo>
                  <a:cubicBezTo>
                    <a:pt x="61" y="54"/>
                    <a:pt x="61" y="54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1" y="53"/>
                    <a:pt x="61" y="53"/>
                    <a:pt x="61" y="52"/>
                  </a:cubicBezTo>
                  <a:cubicBezTo>
                    <a:pt x="61" y="52"/>
                    <a:pt x="61" y="53"/>
                    <a:pt x="61" y="54"/>
                  </a:cubicBezTo>
                  <a:moveTo>
                    <a:pt x="71" y="72"/>
                  </a:moveTo>
                  <a:cubicBezTo>
                    <a:pt x="70" y="72"/>
                    <a:pt x="70" y="72"/>
                    <a:pt x="69" y="71"/>
                  </a:cubicBezTo>
                  <a:cubicBezTo>
                    <a:pt x="69" y="71"/>
                    <a:pt x="69" y="71"/>
                    <a:pt x="69" y="70"/>
                  </a:cubicBezTo>
                  <a:cubicBezTo>
                    <a:pt x="69" y="70"/>
                    <a:pt x="69" y="70"/>
                    <a:pt x="69" y="69"/>
                  </a:cubicBezTo>
                  <a:cubicBezTo>
                    <a:pt x="69" y="69"/>
                    <a:pt x="69" y="69"/>
                    <a:pt x="68" y="69"/>
                  </a:cubicBezTo>
                  <a:cubicBezTo>
                    <a:pt x="68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9" y="65"/>
                    <a:pt x="69" y="65"/>
                    <a:pt x="68" y="64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64"/>
                    <a:pt x="68" y="64"/>
                    <a:pt x="68" y="65"/>
                  </a:cubicBezTo>
                  <a:cubicBezTo>
                    <a:pt x="68" y="64"/>
                    <a:pt x="68" y="64"/>
                    <a:pt x="68" y="63"/>
                  </a:cubicBezTo>
                  <a:cubicBezTo>
                    <a:pt x="68" y="63"/>
                    <a:pt x="68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3"/>
                    <a:pt x="69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3"/>
                    <a:pt x="68" y="62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60"/>
                    <a:pt x="69" y="61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2"/>
                    <a:pt x="69" y="61"/>
                    <a:pt x="70" y="61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9" y="62"/>
                    <a:pt x="70" y="62"/>
                    <a:pt x="69" y="62"/>
                  </a:cubicBezTo>
                  <a:cubicBezTo>
                    <a:pt x="69" y="62"/>
                    <a:pt x="69" y="63"/>
                    <a:pt x="70" y="63"/>
                  </a:cubicBezTo>
                  <a:cubicBezTo>
                    <a:pt x="70" y="63"/>
                    <a:pt x="69" y="63"/>
                    <a:pt x="69" y="64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70" y="64"/>
                    <a:pt x="70" y="63"/>
                    <a:pt x="70" y="64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3"/>
                    <a:pt x="70" y="63"/>
                    <a:pt x="70" y="62"/>
                  </a:cubicBezTo>
                  <a:cubicBezTo>
                    <a:pt x="70" y="63"/>
                    <a:pt x="70" y="64"/>
                    <a:pt x="70" y="65"/>
                  </a:cubicBezTo>
                  <a:cubicBezTo>
                    <a:pt x="70" y="65"/>
                    <a:pt x="70" y="65"/>
                    <a:pt x="69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6"/>
                    <a:pt x="70" y="66"/>
                  </a:cubicBezTo>
                  <a:cubicBezTo>
                    <a:pt x="71" y="66"/>
                    <a:pt x="71" y="67"/>
                    <a:pt x="71" y="68"/>
                  </a:cubicBezTo>
                  <a:cubicBezTo>
                    <a:pt x="71" y="68"/>
                    <a:pt x="71" y="68"/>
                    <a:pt x="70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68"/>
                    <a:pt x="71" y="69"/>
                    <a:pt x="72" y="70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70"/>
                    <a:pt x="72" y="71"/>
                    <a:pt x="72" y="70"/>
                  </a:cubicBezTo>
                  <a:cubicBezTo>
                    <a:pt x="72" y="70"/>
                    <a:pt x="72" y="71"/>
                    <a:pt x="72" y="71"/>
                  </a:cubicBezTo>
                  <a:cubicBezTo>
                    <a:pt x="72" y="71"/>
                    <a:pt x="71" y="71"/>
                    <a:pt x="71" y="72"/>
                  </a:cubicBezTo>
                  <a:moveTo>
                    <a:pt x="69" y="63"/>
                  </a:moveTo>
                  <a:cubicBezTo>
                    <a:pt x="69" y="63"/>
                    <a:pt x="69" y="62"/>
                    <a:pt x="69" y="62"/>
                  </a:cubicBezTo>
                  <a:cubicBezTo>
                    <a:pt x="69" y="63"/>
                    <a:pt x="69" y="63"/>
                    <a:pt x="69" y="63"/>
                  </a:cubicBezTo>
                  <a:moveTo>
                    <a:pt x="69" y="66"/>
                  </a:moveTo>
                  <a:cubicBezTo>
                    <a:pt x="69" y="65"/>
                    <a:pt x="69" y="65"/>
                    <a:pt x="70" y="65"/>
                  </a:cubicBezTo>
                  <a:cubicBezTo>
                    <a:pt x="70" y="64"/>
                    <a:pt x="69" y="65"/>
                    <a:pt x="69" y="65"/>
                  </a:cubicBezTo>
                  <a:cubicBezTo>
                    <a:pt x="70" y="65"/>
                    <a:pt x="70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5"/>
                    <a:pt x="69" y="65"/>
                    <a:pt x="69" y="66"/>
                  </a:cubicBezTo>
                  <a:moveTo>
                    <a:pt x="70" y="68"/>
                  </a:moveTo>
                  <a:cubicBezTo>
                    <a:pt x="70" y="68"/>
                    <a:pt x="70" y="67"/>
                    <a:pt x="70" y="67"/>
                  </a:cubicBezTo>
                  <a:cubicBezTo>
                    <a:pt x="70" y="67"/>
                    <a:pt x="70" y="66"/>
                    <a:pt x="70" y="67"/>
                  </a:cubicBezTo>
                  <a:cubicBezTo>
                    <a:pt x="69" y="67"/>
                    <a:pt x="70" y="67"/>
                    <a:pt x="69" y="67"/>
                  </a:cubicBezTo>
                  <a:cubicBezTo>
                    <a:pt x="70" y="67"/>
                    <a:pt x="70" y="68"/>
                    <a:pt x="70" y="68"/>
                  </a:cubicBezTo>
                  <a:moveTo>
                    <a:pt x="69" y="68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69" y="68"/>
                    <a:pt x="69" y="68"/>
                    <a:pt x="69" y="68"/>
                  </a:cubicBezTo>
                  <a:moveTo>
                    <a:pt x="70" y="69"/>
                  </a:move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9"/>
                  </a:cubicBezTo>
                  <a:close/>
                  <a:moveTo>
                    <a:pt x="71" y="69"/>
                  </a:moveTo>
                  <a:cubicBezTo>
                    <a:pt x="71" y="69"/>
                    <a:pt x="70" y="69"/>
                    <a:pt x="70" y="69"/>
                  </a:cubicBezTo>
                  <a:cubicBezTo>
                    <a:pt x="70" y="69"/>
                    <a:pt x="71" y="69"/>
                    <a:pt x="71" y="69"/>
                  </a:cubicBezTo>
                  <a:moveTo>
                    <a:pt x="71" y="71"/>
                  </a:moveTo>
                  <a:cubicBezTo>
                    <a:pt x="71" y="71"/>
                    <a:pt x="71" y="71"/>
                    <a:pt x="71" y="70"/>
                  </a:cubicBezTo>
                  <a:cubicBezTo>
                    <a:pt x="71" y="70"/>
                    <a:pt x="71" y="71"/>
                    <a:pt x="71" y="71"/>
                  </a:cubicBezTo>
                  <a:cubicBezTo>
                    <a:pt x="71" y="71"/>
                    <a:pt x="71" y="71"/>
                    <a:pt x="71" y="71"/>
                  </a:cubicBezTo>
                  <a:moveTo>
                    <a:pt x="53" y="12"/>
                  </a:moveTo>
                  <a:cubicBezTo>
                    <a:pt x="53" y="11"/>
                    <a:pt x="52" y="11"/>
                    <a:pt x="53" y="11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moveTo>
                    <a:pt x="53" y="11"/>
                  </a:moveTo>
                  <a:cubicBezTo>
                    <a:pt x="53" y="11"/>
                    <a:pt x="54" y="11"/>
                    <a:pt x="54" y="12"/>
                  </a:cubicBezTo>
                  <a:cubicBezTo>
                    <a:pt x="53" y="12"/>
                    <a:pt x="53" y="11"/>
                    <a:pt x="53" y="11"/>
                  </a:cubicBezTo>
                  <a:moveTo>
                    <a:pt x="56" y="15"/>
                  </a:moveTo>
                  <a:cubicBezTo>
                    <a:pt x="56" y="15"/>
                    <a:pt x="55" y="14"/>
                    <a:pt x="55" y="14"/>
                  </a:cubicBezTo>
                  <a:cubicBezTo>
                    <a:pt x="55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3"/>
                    <a:pt x="55" y="15"/>
                    <a:pt x="56" y="14"/>
                  </a:cubicBezTo>
                  <a:cubicBezTo>
                    <a:pt x="56" y="14"/>
                    <a:pt x="56" y="15"/>
                    <a:pt x="56" y="15"/>
                  </a:cubicBezTo>
                  <a:moveTo>
                    <a:pt x="52" y="10"/>
                  </a:moveTo>
                  <a:cubicBezTo>
                    <a:pt x="52" y="10"/>
                    <a:pt x="52" y="10"/>
                    <a:pt x="51" y="10"/>
                  </a:cubicBezTo>
                  <a:cubicBezTo>
                    <a:pt x="51" y="9"/>
                    <a:pt x="52" y="10"/>
                    <a:pt x="52" y="10"/>
                  </a:cubicBezTo>
                  <a:cubicBezTo>
                    <a:pt x="52" y="10"/>
                    <a:pt x="52" y="11"/>
                    <a:pt x="52" y="11"/>
                  </a:cubicBezTo>
                  <a:cubicBezTo>
                    <a:pt x="52" y="11"/>
                    <a:pt x="53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1"/>
                    <a:pt x="52" y="10"/>
                  </a:cubicBezTo>
                  <a:moveTo>
                    <a:pt x="54" y="14"/>
                  </a:moveTo>
                  <a:cubicBezTo>
                    <a:pt x="54" y="13"/>
                    <a:pt x="53" y="13"/>
                    <a:pt x="53" y="12"/>
                  </a:cubicBezTo>
                  <a:cubicBezTo>
                    <a:pt x="53" y="12"/>
                    <a:pt x="54" y="12"/>
                    <a:pt x="54" y="13"/>
                  </a:cubicBezTo>
                  <a:cubicBezTo>
                    <a:pt x="54" y="13"/>
                    <a:pt x="54" y="12"/>
                    <a:pt x="53" y="12"/>
                  </a:cubicBezTo>
                  <a:cubicBezTo>
                    <a:pt x="53" y="13"/>
                    <a:pt x="54" y="13"/>
                    <a:pt x="54" y="14"/>
                  </a:cubicBezTo>
                  <a:moveTo>
                    <a:pt x="62" y="40"/>
                  </a:moveTo>
                  <a:cubicBezTo>
                    <a:pt x="63" y="40"/>
                    <a:pt x="63" y="41"/>
                    <a:pt x="63" y="40"/>
                  </a:cubicBezTo>
                  <a:cubicBezTo>
                    <a:pt x="63" y="41"/>
                    <a:pt x="63" y="41"/>
                    <a:pt x="62" y="41"/>
                  </a:cubicBezTo>
                  <a:lnTo>
                    <a:pt x="62" y="40"/>
                  </a:lnTo>
                  <a:close/>
                  <a:moveTo>
                    <a:pt x="50" y="9"/>
                  </a:moveTo>
                  <a:cubicBezTo>
                    <a:pt x="51" y="9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0" y="10"/>
                    <a:pt x="50" y="9"/>
                    <a:pt x="50" y="9"/>
                  </a:cubicBezTo>
                  <a:moveTo>
                    <a:pt x="47" y="4"/>
                  </a:moveTo>
                  <a:cubicBezTo>
                    <a:pt x="47" y="4"/>
                    <a:pt x="48" y="5"/>
                    <a:pt x="48" y="6"/>
                  </a:cubicBezTo>
                  <a:cubicBezTo>
                    <a:pt x="48" y="6"/>
                    <a:pt x="48" y="5"/>
                    <a:pt x="48" y="5"/>
                  </a:cubicBezTo>
                  <a:cubicBezTo>
                    <a:pt x="48" y="5"/>
                    <a:pt x="47" y="5"/>
                    <a:pt x="47" y="4"/>
                  </a:cubicBezTo>
                  <a:moveTo>
                    <a:pt x="55" y="15"/>
                  </a:moveTo>
                  <a:cubicBezTo>
                    <a:pt x="55" y="16"/>
                    <a:pt x="55" y="15"/>
                    <a:pt x="56" y="15"/>
                  </a:cubicBezTo>
                  <a:cubicBezTo>
                    <a:pt x="56" y="16"/>
                    <a:pt x="55" y="15"/>
                    <a:pt x="55" y="15"/>
                  </a:cubicBezTo>
                  <a:cubicBezTo>
                    <a:pt x="55" y="15"/>
                    <a:pt x="54" y="15"/>
                    <a:pt x="54" y="14"/>
                  </a:cubicBezTo>
                  <a:cubicBezTo>
                    <a:pt x="55" y="15"/>
                    <a:pt x="55" y="15"/>
                    <a:pt x="55" y="15"/>
                  </a:cubicBezTo>
                  <a:moveTo>
                    <a:pt x="49" y="6"/>
                  </a:moveTo>
                  <a:cubicBezTo>
                    <a:pt x="50" y="6"/>
                    <a:pt x="50" y="7"/>
                    <a:pt x="51" y="7"/>
                  </a:cubicBezTo>
                  <a:cubicBezTo>
                    <a:pt x="50" y="7"/>
                    <a:pt x="49" y="6"/>
                    <a:pt x="49" y="6"/>
                  </a:cubicBezTo>
                  <a:moveTo>
                    <a:pt x="50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50" y="8"/>
                    <a:pt x="50" y="8"/>
                  </a:cubicBezTo>
                  <a:moveTo>
                    <a:pt x="47" y="6"/>
                  </a:moveTo>
                  <a:cubicBezTo>
                    <a:pt x="47" y="5"/>
                    <a:pt x="47" y="5"/>
                    <a:pt x="46" y="5"/>
                  </a:cubicBezTo>
                  <a:cubicBezTo>
                    <a:pt x="47" y="5"/>
                    <a:pt x="47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8" y="6"/>
                    <a:pt x="48" y="6"/>
                  </a:cubicBezTo>
                  <a:cubicBezTo>
                    <a:pt x="48" y="6"/>
                    <a:pt x="48" y="6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6"/>
                  </a:cubicBezTo>
                  <a:cubicBezTo>
                    <a:pt x="47" y="6"/>
                    <a:pt x="47" y="7"/>
                    <a:pt x="47" y="6"/>
                  </a:cubicBezTo>
                  <a:cubicBezTo>
                    <a:pt x="47" y="6"/>
                    <a:pt x="47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7" y="6"/>
                    <a:pt x="46" y="6"/>
                  </a:cubicBezTo>
                  <a:cubicBezTo>
                    <a:pt x="47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7" y="6"/>
                  </a:cubicBezTo>
                  <a:moveTo>
                    <a:pt x="52" y="8"/>
                  </a:moveTo>
                  <a:cubicBezTo>
                    <a:pt x="52" y="8"/>
                    <a:pt x="52" y="9"/>
                    <a:pt x="53" y="9"/>
                  </a:cubicBezTo>
                  <a:cubicBezTo>
                    <a:pt x="53" y="9"/>
                    <a:pt x="53" y="9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1"/>
                    <a:pt x="55" y="12"/>
                    <a:pt x="56" y="13"/>
                  </a:cubicBezTo>
                  <a:cubicBezTo>
                    <a:pt x="55" y="13"/>
                    <a:pt x="55" y="13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4" y="11"/>
                    <a:pt x="54" y="12"/>
                    <a:pt x="54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3" y="10"/>
                    <a:pt x="53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moveTo>
                    <a:pt x="63" y="42"/>
                  </a:moveTo>
                  <a:cubicBezTo>
                    <a:pt x="63" y="41"/>
                    <a:pt x="63" y="42"/>
                    <a:pt x="63" y="43"/>
                  </a:cubicBezTo>
                  <a:cubicBezTo>
                    <a:pt x="63" y="43"/>
                    <a:pt x="63" y="42"/>
                    <a:pt x="63" y="42"/>
                  </a:cubicBezTo>
                  <a:moveTo>
                    <a:pt x="60" y="43"/>
                  </a:moveTo>
                  <a:cubicBezTo>
                    <a:pt x="60" y="43"/>
                    <a:pt x="61" y="43"/>
                    <a:pt x="60" y="43"/>
                  </a:cubicBezTo>
                  <a:cubicBezTo>
                    <a:pt x="61" y="42"/>
                    <a:pt x="60" y="43"/>
                    <a:pt x="60" y="43"/>
                  </a:cubicBezTo>
                  <a:cubicBezTo>
                    <a:pt x="60" y="43"/>
                    <a:pt x="61" y="44"/>
                    <a:pt x="61" y="44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61" y="45"/>
                    <a:pt x="60" y="46"/>
                    <a:pt x="61" y="46"/>
                  </a:cubicBezTo>
                  <a:cubicBezTo>
                    <a:pt x="60" y="45"/>
                    <a:pt x="61" y="45"/>
                    <a:pt x="61" y="44"/>
                  </a:cubicBezTo>
                  <a:cubicBezTo>
                    <a:pt x="60" y="44"/>
                    <a:pt x="60" y="44"/>
                    <a:pt x="60" y="43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1"/>
                    <a:pt x="62" y="41"/>
                  </a:cubicBezTo>
                  <a:cubicBezTo>
                    <a:pt x="62" y="42"/>
                    <a:pt x="62" y="41"/>
                    <a:pt x="62" y="42"/>
                  </a:cubicBezTo>
                  <a:moveTo>
                    <a:pt x="62" y="41"/>
                  </a:moveTo>
                  <a:cubicBezTo>
                    <a:pt x="62" y="41"/>
                    <a:pt x="61" y="42"/>
                    <a:pt x="61" y="41"/>
                  </a:cubicBezTo>
                  <a:cubicBezTo>
                    <a:pt x="61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moveTo>
                    <a:pt x="60" y="42"/>
                  </a:moveTo>
                  <a:cubicBezTo>
                    <a:pt x="60" y="42"/>
                    <a:pt x="60" y="43"/>
                    <a:pt x="60" y="43"/>
                  </a:cubicBezTo>
                  <a:cubicBezTo>
                    <a:pt x="60" y="43"/>
                    <a:pt x="60" y="42"/>
                    <a:pt x="60" y="42"/>
                  </a:cubicBezTo>
                  <a:moveTo>
                    <a:pt x="60" y="20"/>
                  </a:moveTo>
                  <a:cubicBezTo>
                    <a:pt x="61" y="21"/>
                    <a:pt x="60" y="21"/>
                    <a:pt x="61" y="21"/>
                  </a:cubicBezTo>
                  <a:cubicBezTo>
                    <a:pt x="60" y="21"/>
                    <a:pt x="61" y="20"/>
                    <a:pt x="60" y="21"/>
                  </a:cubicBezTo>
                  <a:cubicBezTo>
                    <a:pt x="60" y="20"/>
                    <a:pt x="60" y="20"/>
                    <a:pt x="60" y="20"/>
                  </a:cubicBezTo>
                  <a:moveTo>
                    <a:pt x="64" y="35"/>
                  </a:moveTo>
                  <a:cubicBezTo>
                    <a:pt x="65" y="35"/>
                    <a:pt x="65" y="36"/>
                    <a:pt x="65" y="3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8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37"/>
                    <a:pt x="65" y="37"/>
                    <a:pt x="65" y="37"/>
                  </a:cubicBezTo>
                  <a:cubicBezTo>
                    <a:pt x="65" y="36"/>
                    <a:pt x="64" y="36"/>
                    <a:pt x="65" y="36"/>
                  </a:cubicBezTo>
                  <a:cubicBezTo>
                    <a:pt x="64" y="35"/>
                    <a:pt x="64" y="35"/>
                    <a:pt x="64" y="35"/>
                  </a:cubicBezTo>
                  <a:moveTo>
                    <a:pt x="61" y="44"/>
                  </a:moveTo>
                  <a:cubicBezTo>
                    <a:pt x="61" y="44"/>
                    <a:pt x="61" y="43"/>
                    <a:pt x="61" y="43"/>
                  </a:cubicBezTo>
                  <a:cubicBezTo>
                    <a:pt x="61" y="43"/>
                    <a:pt x="61" y="44"/>
                    <a:pt x="61" y="44"/>
                  </a:cubicBezTo>
                  <a:moveTo>
                    <a:pt x="63" y="45"/>
                  </a:moveTo>
                  <a:cubicBezTo>
                    <a:pt x="62" y="45"/>
                    <a:pt x="62" y="46"/>
                    <a:pt x="62" y="46"/>
                  </a:cubicBezTo>
                  <a:cubicBezTo>
                    <a:pt x="61" y="45"/>
                    <a:pt x="62" y="44"/>
                    <a:pt x="62" y="43"/>
                  </a:cubicBezTo>
                  <a:cubicBezTo>
                    <a:pt x="62" y="43"/>
                    <a:pt x="61" y="43"/>
                    <a:pt x="61" y="43"/>
                  </a:cubicBezTo>
                  <a:cubicBezTo>
                    <a:pt x="62" y="43"/>
                    <a:pt x="61" y="43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2" y="42"/>
                    <a:pt x="61" y="42"/>
                    <a:pt x="62" y="43"/>
                  </a:cubicBezTo>
                  <a:cubicBezTo>
                    <a:pt x="62" y="43"/>
                    <a:pt x="62" y="43"/>
                    <a:pt x="62" y="44"/>
                  </a:cubicBezTo>
                  <a:cubicBezTo>
                    <a:pt x="62" y="44"/>
                    <a:pt x="62" y="43"/>
                    <a:pt x="62" y="43"/>
                  </a:cubicBezTo>
                  <a:cubicBezTo>
                    <a:pt x="62" y="44"/>
                    <a:pt x="62" y="45"/>
                    <a:pt x="63" y="45"/>
                  </a:cubicBezTo>
                  <a:moveTo>
                    <a:pt x="65" y="43"/>
                  </a:moveTo>
                  <a:cubicBezTo>
                    <a:pt x="65" y="43"/>
                    <a:pt x="65" y="43"/>
                    <a:pt x="65" y="44"/>
                  </a:cubicBezTo>
                  <a:cubicBezTo>
                    <a:pt x="65" y="44"/>
                    <a:pt x="66" y="45"/>
                    <a:pt x="65" y="45"/>
                  </a:cubicBezTo>
                  <a:cubicBezTo>
                    <a:pt x="65" y="44"/>
                    <a:pt x="65" y="43"/>
                    <a:pt x="65" y="43"/>
                  </a:cubicBezTo>
                  <a:moveTo>
                    <a:pt x="40" y="52"/>
                  </a:moveTo>
                  <a:cubicBezTo>
                    <a:pt x="39" y="52"/>
                    <a:pt x="38" y="52"/>
                    <a:pt x="38" y="52"/>
                  </a:cubicBezTo>
                  <a:cubicBezTo>
                    <a:pt x="38" y="52"/>
                    <a:pt x="39" y="52"/>
                    <a:pt x="40" y="52"/>
                  </a:cubicBezTo>
                  <a:moveTo>
                    <a:pt x="36" y="8"/>
                  </a:moveTo>
                  <a:cubicBezTo>
                    <a:pt x="36" y="7"/>
                    <a:pt x="36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moveTo>
                    <a:pt x="37" y="7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7" y="7"/>
                    <a:pt x="37" y="7"/>
                  </a:cubicBezTo>
                  <a:moveTo>
                    <a:pt x="36" y="8"/>
                  </a:moveTo>
                  <a:cubicBezTo>
                    <a:pt x="36" y="9"/>
                    <a:pt x="36" y="9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moveTo>
                    <a:pt x="30" y="7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moveTo>
                    <a:pt x="36" y="9"/>
                  </a:moveTo>
                  <a:cubicBezTo>
                    <a:pt x="37" y="9"/>
                    <a:pt x="37" y="10"/>
                    <a:pt x="38" y="10"/>
                  </a:cubicBezTo>
                  <a:cubicBezTo>
                    <a:pt x="37" y="10"/>
                    <a:pt x="38" y="10"/>
                    <a:pt x="38" y="10"/>
                  </a:cubicBezTo>
                  <a:cubicBezTo>
                    <a:pt x="38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10"/>
                  </a:cubicBezTo>
                  <a:cubicBezTo>
                    <a:pt x="36" y="10"/>
                    <a:pt x="36" y="10"/>
                    <a:pt x="36" y="9"/>
                  </a:cubicBezTo>
                  <a:moveTo>
                    <a:pt x="39" y="8"/>
                  </a:moveTo>
                  <a:cubicBezTo>
                    <a:pt x="39" y="8"/>
                    <a:pt x="38" y="8"/>
                    <a:pt x="38" y="8"/>
                  </a:cubicBezTo>
                  <a:cubicBezTo>
                    <a:pt x="38" y="7"/>
                    <a:pt x="38" y="8"/>
                    <a:pt x="39" y="8"/>
                  </a:cubicBezTo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8"/>
                  </a:cubicBezTo>
                  <a:cubicBezTo>
                    <a:pt x="28" y="8"/>
                    <a:pt x="28" y="9"/>
                    <a:pt x="28" y="9"/>
                  </a:cubicBezTo>
                  <a:cubicBezTo>
                    <a:pt x="28" y="9"/>
                    <a:pt x="28" y="8"/>
                    <a:pt x="29" y="8"/>
                  </a:cubicBezTo>
                  <a:cubicBezTo>
                    <a:pt x="29" y="9"/>
                    <a:pt x="29" y="8"/>
                    <a:pt x="30" y="8"/>
                  </a:cubicBezTo>
                  <a:cubicBezTo>
                    <a:pt x="30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moveTo>
                    <a:pt x="38" y="9"/>
                  </a:moveTo>
                  <a:cubicBezTo>
                    <a:pt x="38" y="9"/>
                    <a:pt x="39" y="10"/>
                    <a:pt x="39" y="10"/>
                  </a:cubicBezTo>
                  <a:cubicBezTo>
                    <a:pt x="39" y="10"/>
                    <a:pt x="38" y="9"/>
                    <a:pt x="38" y="9"/>
                  </a:cubicBezTo>
                  <a:moveTo>
                    <a:pt x="37" y="10"/>
                  </a:moveTo>
                  <a:cubicBezTo>
                    <a:pt x="37" y="11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moveTo>
                    <a:pt x="27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25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moveTo>
                    <a:pt x="39" y="8"/>
                  </a:moveTo>
                  <a:cubicBezTo>
                    <a:pt x="40" y="8"/>
                    <a:pt x="40" y="9"/>
                    <a:pt x="41" y="9"/>
                  </a:cubicBezTo>
                  <a:cubicBezTo>
                    <a:pt x="41" y="9"/>
                    <a:pt x="42" y="9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1" y="9"/>
                    <a:pt x="40" y="9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22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2" y="14"/>
                    <a:pt x="22" y="14"/>
                  </a:cubicBezTo>
                  <a:moveTo>
                    <a:pt x="20" y="18"/>
                  </a:moveTo>
                  <a:cubicBezTo>
                    <a:pt x="20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moveTo>
                    <a:pt x="22" y="15"/>
                  </a:moveTo>
                  <a:cubicBezTo>
                    <a:pt x="22" y="15"/>
                    <a:pt x="21" y="16"/>
                    <a:pt x="21" y="16"/>
                  </a:cubicBezTo>
                  <a:cubicBezTo>
                    <a:pt x="20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8"/>
                  </a:cubicBezTo>
                  <a:cubicBezTo>
                    <a:pt x="19" y="17"/>
                    <a:pt x="19" y="18"/>
                    <a:pt x="19" y="18"/>
                  </a:cubicBezTo>
                  <a:cubicBezTo>
                    <a:pt x="19" y="17"/>
                    <a:pt x="20" y="17"/>
                    <a:pt x="20" y="17"/>
                  </a:cubicBezTo>
                  <a:cubicBezTo>
                    <a:pt x="20" y="17"/>
                    <a:pt x="20" y="16"/>
                    <a:pt x="20" y="16"/>
                  </a:cubicBezTo>
                  <a:cubicBezTo>
                    <a:pt x="20" y="16"/>
                    <a:pt x="20" y="16"/>
                    <a:pt x="20" y="17"/>
                  </a:cubicBezTo>
                  <a:cubicBezTo>
                    <a:pt x="20" y="17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moveTo>
                    <a:pt x="22" y="15"/>
                  </a:moveTo>
                  <a:cubicBezTo>
                    <a:pt x="21" y="15"/>
                    <a:pt x="21" y="15"/>
                    <a:pt x="21" y="16"/>
                  </a:cubicBezTo>
                  <a:cubicBezTo>
                    <a:pt x="21" y="15"/>
                    <a:pt x="22" y="15"/>
                    <a:pt x="22" y="15"/>
                  </a:cubicBezTo>
                  <a:moveTo>
                    <a:pt x="27" y="8"/>
                  </a:moveTo>
                  <a:cubicBezTo>
                    <a:pt x="27" y="8"/>
                    <a:pt x="28" y="8"/>
                    <a:pt x="28" y="8"/>
                  </a:cubicBezTo>
                  <a:cubicBezTo>
                    <a:pt x="28" y="8"/>
                    <a:pt x="27" y="8"/>
                    <a:pt x="27" y="8"/>
                  </a:cubicBezTo>
                  <a:moveTo>
                    <a:pt x="27" y="9"/>
                  </a:moveTo>
                  <a:cubicBezTo>
                    <a:pt x="27" y="8"/>
                    <a:pt x="28" y="8"/>
                    <a:pt x="28" y="8"/>
                  </a:cubicBezTo>
                  <a:cubicBezTo>
                    <a:pt x="28" y="8"/>
                    <a:pt x="27" y="8"/>
                    <a:pt x="27" y="9"/>
                  </a:cubicBezTo>
                  <a:moveTo>
                    <a:pt x="16" y="18"/>
                  </a:moveTo>
                  <a:cubicBezTo>
                    <a:pt x="16" y="19"/>
                    <a:pt x="16" y="19"/>
                    <a:pt x="15" y="19"/>
                  </a:cubicBezTo>
                  <a:cubicBezTo>
                    <a:pt x="15" y="19"/>
                    <a:pt x="16" y="19"/>
                    <a:pt x="16" y="18"/>
                  </a:cubicBezTo>
                  <a:moveTo>
                    <a:pt x="18" y="15"/>
                  </a:moveTo>
                  <a:cubicBezTo>
                    <a:pt x="18" y="15"/>
                    <a:pt x="18" y="16"/>
                    <a:pt x="17" y="16"/>
                  </a:cubicBezTo>
                  <a:cubicBezTo>
                    <a:pt x="17" y="17"/>
                    <a:pt x="16" y="18"/>
                    <a:pt x="16" y="18"/>
                  </a:cubicBezTo>
                  <a:cubicBezTo>
                    <a:pt x="17" y="17"/>
                    <a:pt x="18" y="16"/>
                    <a:pt x="18" y="15"/>
                  </a:cubicBezTo>
                  <a:moveTo>
                    <a:pt x="4" y="53"/>
                  </a:moveTo>
                  <a:cubicBezTo>
                    <a:pt x="4" y="53"/>
                    <a:pt x="4" y="52"/>
                    <a:pt x="4" y="51"/>
                  </a:cubicBezTo>
                  <a:cubicBezTo>
                    <a:pt x="4" y="52"/>
                    <a:pt x="4" y="52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moveTo>
                    <a:pt x="4" y="55"/>
                  </a:moveTo>
                  <a:cubicBezTo>
                    <a:pt x="4" y="54"/>
                    <a:pt x="4" y="54"/>
                    <a:pt x="4" y="53"/>
                  </a:cubicBezTo>
                  <a:cubicBezTo>
                    <a:pt x="4" y="54"/>
                    <a:pt x="4" y="55"/>
                    <a:pt x="4" y="55"/>
                  </a:cubicBezTo>
                  <a:moveTo>
                    <a:pt x="3" y="56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6"/>
                    <a:pt x="3" y="56"/>
                  </a:cubicBezTo>
                  <a:moveTo>
                    <a:pt x="43" y="10"/>
                  </a:moveTo>
                  <a:cubicBezTo>
                    <a:pt x="43" y="10"/>
                    <a:pt x="44" y="11"/>
                    <a:pt x="44" y="11"/>
                  </a:cubicBezTo>
                  <a:cubicBezTo>
                    <a:pt x="44" y="11"/>
                    <a:pt x="43" y="11"/>
                    <a:pt x="43" y="10"/>
                  </a:cubicBezTo>
                  <a:moveTo>
                    <a:pt x="19" y="18"/>
                  </a:moveTo>
                  <a:cubicBezTo>
                    <a:pt x="19" y="18"/>
                    <a:pt x="19" y="19"/>
                    <a:pt x="18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3"/>
                    <a:pt x="16" y="23"/>
                  </a:cubicBezTo>
                  <a:cubicBezTo>
                    <a:pt x="16" y="24"/>
                    <a:pt x="16" y="23"/>
                    <a:pt x="16" y="24"/>
                  </a:cubicBezTo>
                  <a:cubicBezTo>
                    <a:pt x="16" y="24"/>
                    <a:pt x="16" y="23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5"/>
                    <a:pt x="15" y="26"/>
                    <a:pt x="15" y="26"/>
                  </a:cubicBezTo>
                  <a:cubicBezTo>
                    <a:pt x="15" y="26"/>
                    <a:pt x="15" y="27"/>
                    <a:pt x="15" y="26"/>
                  </a:cubicBezTo>
                  <a:cubicBezTo>
                    <a:pt x="15" y="27"/>
                    <a:pt x="15" y="27"/>
                    <a:pt x="14" y="28"/>
                  </a:cubicBezTo>
                  <a:cubicBezTo>
                    <a:pt x="15" y="28"/>
                    <a:pt x="14" y="28"/>
                    <a:pt x="14" y="29"/>
                  </a:cubicBezTo>
                  <a:cubicBezTo>
                    <a:pt x="14" y="29"/>
                    <a:pt x="14" y="29"/>
                    <a:pt x="14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4"/>
                    <a:pt x="13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2" y="35"/>
                    <a:pt x="12" y="35"/>
                  </a:cubicBezTo>
                  <a:cubicBezTo>
                    <a:pt x="12" y="36"/>
                    <a:pt x="13" y="35"/>
                    <a:pt x="13" y="36"/>
                  </a:cubicBezTo>
                  <a:cubicBezTo>
                    <a:pt x="13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1" y="40"/>
                    <a:pt x="11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3"/>
                  </a:cubicBezTo>
                  <a:cubicBezTo>
                    <a:pt x="12" y="44"/>
                    <a:pt x="12" y="45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7"/>
                    <a:pt x="12" y="48"/>
                  </a:cubicBezTo>
                  <a:cubicBezTo>
                    <a:pt x="12" y="49"/>
                    <a:pt x="12" y="50"/>
                    <a:pt x="11" y="51"/>
                  </a:cubicBezTo>
                  <a:cubicBezTo>
                    <a:pt x="11" y="51"/>
                    <a:pt x="12" y="50"/>
                    <a:pt x="11" y="50"/>
                  </a:cubicBezTo>
                  <a:cubicBezTo>
                    <a:pt x="11" y="49"/>
                    <a:pt x="11" y="50"/>
                    <a:pt x="11" y="50"/>
                  </a:cubicBezTo>
                  <a:cubicBezTo>
                    <a:pt x="11" y="50"/>
                    <a:pt x="11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2"/>
                    <a:pt x="11" y="53"/>
                    <a:pt x="11" y="53"/>
                  </a:cubicBezTo>
                  <a:cubicBezTo>
                    <a:pt x="11" y="54"/>
                    <a:pt x="11" y="55"/>
                    <a:pt x="11" y="56"/>
                  </a:cubicBezTo>
                  <a:cubicBezTo>
                    <a:pt x="11" y="56"/>
                    <a:pt x="11" y="58"/>
                    <a:pt x="11" y="59"/>
                  </a:cubicBezTo>
                  <a:cubicBezTo>
                    <a:pt x="12" y="59"/>
                    <a:pt x="11" y="60"/>
                    <a:pt x="11" y="61"/>
                  </a:cubicBezTo>
                  <a:cubicBezTo>
                    <a:pt x="11" y="61"/>
                    <a:pt x="12" y="62"/>
                    <a:pt x="12" y="63"/>
                  </a:cubicBezTo>
                  <a:cubicBezTo>
                    <a:pt x="12" y="63"/>
                    <a:pt x="12" y="64"/>
                    <a:pt x="12" y="65"/>
                  </a:cubicBezTo>
                  <a:cubicBezTo>
                    <a:pt x="12" y="66"/>
                    <a:pt x="11" y="66"/>
                    <a:pt x="12" y="67"/>
                  </a:cubicBezTo>
                  <a:cubicBezTo>
                    <a:pt x="12" y="67"/>
                    <a:pt x="12" y="67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69"/>
                    <a:pt x="12" y="70"/>
                    <a:pt x="12" y="71"/>
                  </a:cubicBezTo>
                  <a:cubicBezTo>
                    <a:pt x="12" y="71"/>
                    <a:pt x="12" y="71"/>
                    <a:pt x="12" y="72"/>
                  </a:cubicBezTo>
                  <a:cubicBezTo>
                    <a:pt x="12" y="72"/>
                    <a:pt x="12" y="72"/>
                    <a:pt x="1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3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2" y="74"/>
                  </a:cubicBezTo>
                  <a:cubicBezTo>
                    <a:pt x="12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2" y="74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1" y="7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75"/>
                    <a:pt x="12" y="75"/>
                    <a:pt x="12" y="75"/>
                  </a:cubicBezTo>
                  <a:cubicBezTo>
                    <a:pt x="12" y="75"/>
                    <a:pt x="11" y="75"/>
                    <a:pt x="11" y="75"/>
                  </a:cubicBezTo>
                  <a:cubicBezTo>
                    <a:pt x="11" y="76"/>
                    <a:pt x="12" y="75"/>
                    <a:pt x="12" y="75"/>
                  </a:cubicBezTo>
                  <a:cubicBezTo>
                    <a:pt x="12" y="76"/>
                    <a:pt x="12" y="76"/>
                    <a:pt x="11" y="76"/>
                  </a:cubicBezTo>
                  <a:cubicBezTo>
                    <a:pt x="11" y="76"/>
                    <a:pt x="12" y="76"/>
                    <a:pt x="12" y="76"/>
                  </a:cubicBezTo>
                  <a:cubicBezTo>
                    <a:pt x="12" y="76"/>
                    <a:pt x="12" y="76"/>
                    <a:pt x="11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2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3" y="75"/>
                  </a:cubicBezTo>
                  <a:cubicBezTo>
                    <a:pt x="13" y="75"/>
                    <a:pt x="13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14" y="74"/>
                    <a:pt x="14" y="75"/>
                  </a:cubicBezTo>
                  <a:cubicBezTo>
                    <a:pt x="13" y="75"/>
                    <a:pt x="13" y="74"/>
                    <a:pt x="13" y="74"/>
                  </a:cubicBezTo>
                  <a:cubicBezTo>
                    <a:pt x="13" y="74"/>
                    <a:pt x="13" y="74"/>
                    <a:pt x="13" y="75"/>
                  </a:cubicBezTo>
                  <a:cubicBezTo>
                    <a:pt x="13" y="75"/>
                    <a:pt x="13" y="74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4" y="73"/>
                    <a:pt x="14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72"/>
                    <a:pt x="13" y="73"/>
                    <a:pt x="13" y="73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0"/>
                    <a:pt x="13" y="69"/>
                    <a:pt x="13" y="69"/>
                  </a:cubicBezTo>
                  <a:cubicBezTo>
                    <a:pt x="13" y="69"/>
                    <a:pt x="13" y="69"/>
                    <a:pt x="13" y="68"/>
                  </a:cubicBezTo>
                  <a:cubicBezTo>
                    <a:pt x="13" y="68"/>
                    <a:pt x="13" y="69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2" y="68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69"/>
                    <a:pt x="12" y="68"/>
                    <a:pt x="12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7"/>
                    <a:pt x="13" y="66"/>
                  </a:cubicBezTo>
                  <a:cubicBezTo>
                    <a:pt x="13" y="66"/>
                    <a:pt x="13" y="67"/>
                    <a:pt x="12" y="67"/>
                  </a:cubicBezTo>
                  <a:cubicBezTo>
                    <a:pt x="12" y="66"/>
                    <a:pt x="13" y="65"/>
                    <a:pt x="13" y="65"/>
                  </a:cubicBezTo>
                  <a:cubicBezTo>
                    <a:pt x="12" y="64"/>
                    <a:pt x="13" y="64"/>
                    <a:pt x="13" y="64"/>
                  </a:cubicBezTo>
                  <a:cubicBezTo>
                    <a:pt x="13" y="63"/>
                    <a:pt x="12" y="64"/>
                    <a:pt x="12" y="63"/>
                  </a:cubicBezTo>
                  <a:cubicBezTo>
                    <a:pt x="13" y="63"/>
                    <a:pt x="12" y="62"/>
                    <a:pt x="13" y="62"/>
                  </a:cubicBezTo>
                  <a:cubicBezTo>
                    <a:pt x="13" y="62"/>
                    <a:pt x="12" y="62"/>
                    <a:pt x="12" y="62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59"/>
                    <a:pt x="12" y="59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8"/>
                    <a:pt x="12" y="58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2" y="57"/>
                    <a:pt x="12" y="56"/>
                  </a:cubicBezTo>
                  <a:cubicBezTo>
                    <a:pt x="12" y="56"/>
                    <a:pt x="12" y="55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2"/>
                  </a:cubicBezTo>
                  <a:cubicBezTo>
                    <a:pt x="13" y="53"/>
                    <a:pt x="13" y="52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0"/>
                    <a:pt x="12" y="50"/>
                  </a:cubicBezTo>
                  <a:cubicBezTo>
                    <a:pt x="12" y="49"/>
                    <a:pt x="12" y="48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4" y="46"/>
                    <a:pt x="15" y="45"/>
                  </a:cubicBezTo>
                  <a:cubicBezTo>
                    <a:pt x="15" y="45"/>
                    <a:pt x="14" y="46"/>
                    <a:pt x="14" y="45"/>
                  </a:cubicBezTo>
                  <a:cubicBezTo>
                    <a:pt x="15" y="45"/>
                    <a:pt x="15" y="46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7" y="45"/>
                    <a:pt x="17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4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0" y="44"/>
                    <a:pt x="21" y="44"/>
                  </a:cubicBezTo>
                  <a:cubicBezTo>
                    <a:pt x="21" y="44"/>
                    <a:pt x="21" y="44"/>
                    <a:pt x="20" y="44"/>
                  </a:cubicBezTo>
                  <a:cubicBezTo>
                    <a:pt x="20" y="44"/>
                    <a:pt x="21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3"/>
                  </a:cubicBezTo>
                  <a:cubicBezTo>
                    <a:pt x="24" y="43"/>
                    <a:pt x="24" y="44"/>
                    <a:pt x="25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5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9" y="43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3" y="43"/>
                    <a:pt x="33" y="42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2"/>
                    <a:pt x="36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9" y="42"/>
                    <a:pt x="40" y="42"/>
                  </a:cubicBezTo>
                  <a:cubicBezTo>
                    <a:pt x="41" y="42"/>
                    <a:pt x="42" y="42"/>
                    <a:pt x="43" y="42"/>
                  </a:cubicBezTo>
                  <a:cubicBezTo>
                    <a:pt x="44" y="42"/>
                    <a:pt x="44" y="42"/>
                    <a:pt x="44" y="43"/>
                  </a:cubicBezTo>
                  <a:cubicBezTo>
                    <a:pt x="45" y="42"/>
                    <a:pt x="46" y="43"/>
                    <a:pt x="47" y="43"/>
                  </a:cubicBezTo>
                  <a:cubicBezTo>
                    <a:pt x="48" y="43"/>
                    <a:pt x="49" y="43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5"/>
                  </a:cubicBezTo>
                  <a:cubicBezTo>
                    <a:pt x="52" y="44"/>
                    <a:pt x="51" y="44"/>
                    <a:pt x="51" y="44"/>
                  </a:cubicBezTo>
                  <a:cubicBezTo>
                    <a:pt x="52" y="44"/>
                    <a:pt x="52" y="44"/>
                    <a:pt x="52" y="45"/>
                  </a:cubicBezTo>
                  <a:cubicBezTo>
                    <a:pt x="53" y="45"/>
                    <a:pt x="53" y="45"/>
                    <a:pt x="53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5"/>
                    <a:pt x="55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6"/>
                    <a:pt x="55" y="46"/>
                    <a:pt x="55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55" y="48"/>
                    <a:pt x="55" y="48"/>
                  </a:cubicBezTo>
                  <a:cubicBezTo>
                    <a:pt x="55" y="49"/>
                    <a:pt x="55" y="50"/>
                    <a:pt x="55" y="50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2"/>
                  </a:cubicBezTo>
                  <a:cubicBezTo>
                    <a:pt x="55" y="52"/>
                    <a:pt x="55" y="52"/>
                    <a:pt x="55" y="53"/>
                  </a:cubicBezTo>
                  <a:cubicBezTo>
                    <a:pt x="55" y="53"/>
                    <a:pt x="55" y="53"/>
                    <a:pt x="55" y="54"/>
                  </a:cubicBezTo>
                  <a:cubicBezTo>
                    <a:pt x="55" y="55"/>
                    <a:pt x="55" y="52"/>
                    <a:pt x="55" y="54"/>
                  </a:cubicBezTo>
                  <a:cubicBezTo>
                    <a:pt x="55" y="54"/>
                    <a:pt x="55" y="54"/>
                    <a:pt x="55" y="55"/>
                  </a:cubicBezTo>
                  <a:cubicBezTo>
                    <a:pt x="55" y="55"/>
                    <a:pt x="56" y="55"/>
                    <a:pt x="56" y="55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7"/>
                    <a:pt x="56" y="58"/>
                    <a:pt x="56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60"/>
                    <a:pt x="56" y="61"/>
                    <a:pt x="57" y="61"/>
                  </a:cubicBezTo>
                  <a:cubicBezTo>
                    <a:pt x="57" y="61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ubicBezTo>
                    <a:pt x="57" y="63"/>
                    <a:pt x="57" y="63"/>
                    <a:pt x="57" y="64"/>
                  </a:cubicBezTo>
                  <a:cubicBezTo>
                    <a:pt x="57" y="64"/>
                    <a:pt x="57" y="63"/>
                    <a:pt x="57" y="63"/>
                  </a:cubicBezTo>
                  <a:cubicBezTo>
                    <a:pt x="57" y="63"/>
                    <a:pt x="57" y="64"/>
                    <a:pt x="57" y="64"/>
                  </a:cubicBezTo>
                  <a:cubicBezTo>
                    <a:pt x="57" y="64"/>
                    <a:pt x="57" y="65"/>
                    <a:pt x="57" y="64"/>
                  </a:cubicBezTo>
                  <a:cubicBezTo>
                    <a:pt x="57" y="64"/>
                    <a:pt x="57" y="64"/>
                    <a:pt x="57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8" y="65"/>
                    <a:pt x="57" y="66"/>
                    <a:pt x="58" y="66"/>
                  </a:cubicBezTo>
                  <a:cubicBezTo>
                    <a:pt x="58" y="67"/>
                    <a:pt x="58" y="67"/>
                    <a:pt x="58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9"/>
                    <a:pt x="57" y="70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8" y="71"/>
                    <a:pt x="58" y="72"/>
                    <a:pt x="58" y="73"/>
                  </a:cubicBezTo>
                  <a:cubicBezTo>
                    <a:pt x="58" y="73"/>
                    <a:pt x="58" y="74"/>
                    <a:pt x="58" y="74"/>
                  </a:cubicBezTo>
                  <a:cubicBezTo>
                    <a:pt x="58" y="74"/>
                    <a:pt x="59" y="75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9" y="75"/>
                    <a:pt x="54" y="76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7" y="75"/>
                    <a:pt x="57" y="75"/>
                  </a:cubicBezTo>
                  <a:cubicBezTo>
                    <a:pt x="57" y="75"/>
                    <a:pt x="57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5"/>
                    <a:pt x="58" y="76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8" y="75"/>
                  </a:cubicBezTo>
                  <a:cubicBezTo>
                    <a:pt x="58" y="75"/>
                    <a:pt x="59" y="75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3" y="76"/>
                    <a:pt x="63" y="77"/>
                    <a:pt x="62" y="77"/>
                  </a:cubicBezTo>
                  <a:cubicBezTo>
                    <a:pt x="62" y="77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9"/>
                    <a:pt x="62" y="79"/>
                    <a:pt x="62" y="79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3" y="79"/>
                    <a:pt x="63" y="7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1"/>
                    <a:pt x="62" y="81"/>
                    <a:pt x="62" y="81"/>
                  </a:cubicBezTo>
                  <a:cubicBezTo>
                    <a:pt x="62" y="81"/>
                    <a:pt x="62" y="81"/>
                    <a:pt x="61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2"/>
                    <a:pt x="61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8" y="82"/>
                    <a:pt x="58" y="82"/>
                  </a:cubicBezTo>
                  <a:cubicBezTo>
                    <a:pt x="58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2"/>
                    <a:pt x="55" y="82"/>
                    <a:pt x="54" y="82"/>
                  </a:cubicBezTo>
                  <a:cubicBezTo>
                    <a:pt x="54" y="81"/>
                    <a:pt x="54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3" y="82"/>
                    <a:pt x="52" y="82"/>
                    <a:pt x="52" y="81"/>
                  </a:cubicBezTo>
                  <a:cubicBezTo>
                    <a:pt x="52" y="81"/>
                    <a:pt x="52" y="82"/>
                    <a:pt x="52" y="82"/>
                  </a:cubicBezTo>
                  <a:cubicBezTo>
                    <a:pt x="53" y="82"/>
                    <a:pt x="52" y="82"/>
                    <a:pt x="52" y="82"/>
                  </a:cubicBezTo>
                  <a:cubicBezTo>
                    <a:pt x="51" y="81"/>
                    <a:pt x="51" y="81"/>
                    <a:pt x="50" y="80"/>
                  </a:cubicBezTo>
                  <a:cubicBezTo>
                    <a:pt x="50" y="79"/>
                    <a:pt x="49" y="79"/>
                    <a:pt x="50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9" y="78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5"/>
                    <a:pt x="49" y="75"/>
                    <a:pt x="49" y="74"/>
                  </a:cubicBezTo>
                  <a:cubicBezTo>
                    <a:pt x="49" y="75"/>
                    <a:pt x="49" y="73"/>
                    <a:pt x="48" y="73"/>
                  </a:cubicBezTo>
                  <a:cubicBezTo>
                    <a:pt x="48" y="73"/>
                    <a:pt x="48" y="72"/>
                    <a:pt x="48" y="71"/>
                  </a:cubicBezTo>
                  <a:cubicBezTo>
                    <a:pt x="48" y="69"/>
                    <a:pt x="48" y="67"/>
                    <a:pt x="47" y="65"/>
                  </a:cubicBezTo>
                  <a:cubicBezTo>
                    <a:pt x="47" y="65"/>
                    <a:pt x="48" y="65"/>
                    <a:pt x="48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5"/>
                    <a:pt x="48" y="65"/>
                    <a:pt x="47" y="64"/>
                  </a:cubicBezTo>
                  <a:cubicBezTo>
                    <a:pt x="47" y="64"/>
                    <a:pt x="48" y="64"/>
                    <a:pt x="48" y="64"/>
                  </a:cubicBezTo>
                  <a:cubicBezTo>
                    <a:pt x="48" y="63"/>
                    <a:pt x="47" y="63"/>
                    <a:pt x="47" y="63"/>
                  </a:cubicBezTo>
                  <a:cubicBezTo>
                    <a:pt x="47" y="63"/>
                    <a:pt x="47" y="63"/>
                    <a:pt x="48" y="63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2"/>
                    <a:pt x="47" y="61"/>
                    <a:pt x="47" y="61"/>
                  </a:cubicBezTo>
                  <a:cubicBezTo>
                    <a:pt x="47" y="61"/>
                    <a:pt x="48" y="61"/>
                    <a:pt x="48" y="61"/>
                  </a:cubicBezTo>
                  <a:cubicBezTo>
                    <a:pt x="48" y="60"/>
                    <a:pt x="47" y="59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6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6"/>
                    <a:pt x="47" y="56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4"/>
                    <a:pt x="47" y="54"/>
                  </a:cubicBezTo>
                  <a:cubicBezTo>
                    <a:pt x="47" y="54"/>
                    <a:pt x="47" y="54"/>
                    <a:pt x="47" y="53"/>
                  </a:cubicBezTo>
                  <a:cubicBezTo>
                    <a:pt x="47" y="53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2"/>
                    <a:pt x="45" y="52"/>
                  </a:cubicBez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2"/>
                    <a:pt x="42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1" y="51"/>
                    <a:pt x="40" y="51"/>
                    <a:pt x="40" y="51"/>
                  </a:cubicBezTo>
                  <a:cubicBezTo>
                    <a:pt x="40" y="51"/>
                    <a:pt x="41" y="51"/>
                    <a:pt x="41" y="51"/>
                  </a:cubicBezTo>
                  <a:cubicBezTo>
                    <a:pt x="41" y="51"/>
                    <a:pt x="41" y="51"/>
                    <a:pt x="42" y="51"/>
                  </a:cubicBezTo>
                  <a:cubicBezTo>
                    <a:pt x="42" y="51"/>
                    <a:pt x="41" y="51"/>
                    <a:pt x="41" y="51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49"/>
                    <a:pt x="43" y="50"/>
                    <a:pt x="43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1"/>
                  </a:cubicBezTo>
                  <a:cubicBezTo>
                    <a:pt x="45" y="51"/>
                    <a:pt x="46" y="50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0"/>
                    <a:pt x="45" y="50"/>
                    <a:pt x="45" y="50"/>
                  </a:cubicBezTo>
                  <a:cubicBezTo>
                    <a:pt x="46" y="50"/>
                    <a:pt x="46" y="50"/>
                    <a:pt x="47" y="51"/>
                  </a:cubicBezTo>
                  <a:cubicBezTo>
                    <a:pt x="47" y="51"/>
                    <a:pt x="47" y="50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49"/>
                    <a:pt x="47" y="49"/>
                  </a:cubicBezTo>
                  <a:cubicBezTo>
                    <a:pt x="46" y="49"/>
                    <a:pt x="47" y="50"/>
                    <a:pt x="47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5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9"/>
                    <a:pt x="45" y="50"/>
                    <a:pt x="45" y="50"/>
                  </a:cubicBezTo>
                  <a:cubicBezTo>
                    <a:pt x="45" y="50"/>
                    <a:pt x="45" y="49"/>
                    <a:pt x="44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0" y="48"/>
                    <a:pt x="39" y="48"/>
                  </a:cubicBezTo>
                  <a:cubicBezTo>
                    <a:pt x="39" y="48"/>
                    <a:pt x="39" y="49"/>
                    <a:pt x="38" y="49"/>
                  </a:cubicBezTo>
                  <a:cubicBezTo>
                    <a:pt x="38" y="49"/>
                    <a:pt x="39" y="49"/>
                    <a:pt x="39" y="49"/>
                  </a:cubicBezTo>
                  <a:cubicBezTo>
                    <a:pt x="38" y="49"/>
                    <a:pt x="39" y="49"/>
                    <a:pt x="39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9" y="49"/>
                    <a:pt x="38" y="50"/>
                  </a:cubicBezTo>
                  <a:cubicBezTo>
                    <a:pt x="38" y="49"/>
                    <a:pt x="38" y="49"/>
                    <a:pt x="37" y="50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8" y="50"/>
                    <a:pt x="39" y="50"/>
                    <a:pt x="39" y="50"/>
                  </a:cubicBezTo>
                  <a:cubicBezTo>
                    <a:pt x="39" y="50"/>
                    <a:pt x="38" y="51"/>
                    <a:pt x="39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1"/>
                    <a:pt x="38" y="51"/>
                    <a:pt x="37" y="51"/>
                  </a:cubicBezTo>
                  <a:cubicBezTo>
                    <a:pt x="37" y="51"/>
                    <a:pt x="37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5" y="51"/>
                    <a:pt x="35" y="51"/>
                  </a:cubicBezTo>
                  <a:cubicBezTo>
                    <a:pt x="34" y="51"/>
                    <a:pt x="33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8" y="51"/>
                    <a:pt x="27" y="51"/>
                  </a:cubicBezTo>
                  <a:cubicBezTo>
                    <a:pt x="27" y="51"/>
                    <a:pt x="27" y="52"/>
                    <a:pt x="27" y="52"/>
                  </a:cubicBezTo>
                  <a:cubicBezTo>
                    <a:pt x="27" y="52"/>
                    <a:pt x="26" y="52"/>
                    <a:pt x="26" y="52"/>
                  </a:cubicBezTo>
                  <a:cubicBezTo>
                    <a:pt x="26" y="52"/>
                    <a:pt x="25" y="52"/>
                    <a:pt x="25" y="52"/>
                  </a:cubicBezTo>
                  <a:cubicBezTo>
                    <a:pt x="25" y="52"/>
                    <a:pt x="25" y="52"/>
                    <a:pt x="24" y="52"/>
                  </a:cubicBezTo>
                  <a:cubicBezTo>
                    <a:pt x="23" y="52"/>
                    <a:pt x="22" y="52"/>
                    <a:pt x="22" y="53"/>
                  </a:cubicBezTo>
                  <a:cubicBezTo>
                    <a:pt x="22" y="53"/>
                    <a:pt x="21" y="53"/>
                    <a:pt x="21" y="53"/>
                  </a:cubicBezTo>
                  <a:cubicBezTo>
                    <a:pt x="21" y="53"/>
                    <a:pt x="21" y="53"/>
                    <a:pt x="20" y="53"/>
                  </a:cubicBezTo>
                  <a:cubicBezTo>
                    <a:pt x="20" y="53"/>
                    <a:pt x="20" y="54"/>
                    <a:pt x="20" y="54"/>
                  </a:cubicBezTo>
                  <a:cubicBezTo>
                    <a:pt x="21" y="53"/>
                    <a:pt x="21" y="54"/>
                    <a:pt x="21" y="54"/>
                  </a:cubicBezTo>
                  <a:cubicBezTo>
                    <a:pt x="21" y="54"/>
                    <a:pt x="21" y="56"/>
                    <a:pt x="21" y="56"/>
                  </a:cubicBezTo>
                  <a:cubicBezTo>
                    <a:pt x="21" y="56"/>
                    <a:pt x="21" y="56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60"/>
                  </a:cubicBezTo>
                  <a:cubicBezTo>
                    <a:pt x="21" y="60"/>
                    <a:pt x="21" y="60"/>
                    <a:pt x="21" y="61"/>
                  </a:cubicBezTo>
                  <a:cubicBezTo>
                    <a:pt x="21" y="61"/>
                    <a:pt x="21" y="62"/>
                    <a:pt x="2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4"/>
                    <a:pt x="21" y="63"/>
                    <a:pt x="21" y="63"/>
                  </a:cubicBezTo>
                  <a:cubicBezTo>
                    <a:pt x="22" y="63"/>
                    <a:pt x="21" y="64"/>
                    <a:pt x="21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64"/>
                    <a:pt x="21" y="65"/>
                    <a:pt x="21" y="65"/>
                  </a:cubicBezTo>
                  <a:cubicBezTo>
                    <a:pt x="22" y="65"/>
                    <a:pt x="21" y="66"/>
                    <a:pt x="21" y="66"/>
                  </a:cubicBezTo>
                  <a:cubicBezTo>
                    <a:pt x="21" y="67"/>
                    <a:pt x="22" y="68"/>
                    <a:pt x="22" y="68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0"/>
                    <a:pt x="22" y="70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72"/>
                    <a:pt x="22" y="72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4"/>
                    <a:pt x="22" y="74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6"/>
                  </a:cubicBezTo>
                  <a:cubicBezTo>
                    <a:pt x="22" y="76"/>
                    <a:pt x="22" y="77"/>
                    <a:pt x="22" y="78"/>
                  </a:cubicBezTo>
                  <a:cubicBezTo>
                    <a:pt x="22" y="78"/>
                    <a:pt x="22" y="78"/>
                    <a:pt x="21" y="79"/>
                  </a:cubicBezTo>
                  <a:cubicBezTo>
                    <a:pt x="21" y="80"/>
                    <a:pt x="21" y="80"/>
                    <a:pt x="20" y="81"/>
                  </a:cubicBezTo>
                  <a:cubicBezTo>
                    <a:pt x="20" y="81"/>
                    <a:pt x="20" y="81"/>
                    <a:pt x="19" y="81"/>
                  </a:cubicBezTo>
                  <a:cubicBezTo>
                    <a:pt x="19" y="82"/>
                    <a:pt x="18" y="83"/>
                    <a:pt x="17" y="83"/>
                  </a:cubicBezTo>
                  <a:cubicBezTo>
                    <a:pt x="16" y="84"/>
                    <a:pt x="15" y="84"/>
                    <a:pt x="14" y="84"/>
                  </a:cubicBezTo>
                  <a:cubicBezTo>
                    <a:pt x="13" y="84"/>
                    <a:pt x="13" y="84"/>
                    <a:pt x="12" y="84"/>
                  </a:cubicBezTo>
                  <a:cubicBezTo>
                    <a:pt x="12" y="85"/>
                    <a:pt x="13" y="85"/>
                    <a:pt x="13" y="85"/>
                  </a:cubicBezTo>
                  <a:cubicBezTo>
                    <a:pt x="13" y="85"/>
                    <a:pt x="13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1" y="85"/>
                    <a:pt x="11" y="84"/>
                    <a:pt x="11" y="84"/>
                  </a:cubicBezTo>
                  <a:cubicBezTo>
                    <a:pt x="10" y="84"/>
                    <a:pt x="10" y="84"/>
                    <a:pt x="9" y="84"/>
                  </a:cubicBezTo>
                  <a:cubicBezTo>
                    <a:pt x="9" y="84"/>
                    <a:pt x="8" y="84"/>
                    <a:pt x="7" y="83"/>
                  </a:cubicBezTo>
                  <a:cubicBezTo>
                    <a:pt x="7" y="83"/>
                    <a:pt x="8" y="83"/>
                    <a:pt x="8" y="8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8" y="82"/>
                    <a:pt x="7" y="83"/>
                    <a:pt x="7" y="82"/>
                  </a:cubicBezTo>
                  <a:cubicBezTo>
                    <a:pt x="7" y="82"/>
                    <a:pt x="7" y="82"/>
                    <a:pt x="6" y="81"/>
                  </a:cubicBezTo>
                  <a:cubicBezTo>
                    <a:pt x="6" y="82"/>
                    <a:pt x="7" y="82"/>
                    <a:pt x="7" y="83"/>
                  </a:cubicBezTo>
                  <a:cubicBezTo>
                    <a:pt x="7" y="83"/>
                    <a:pt x="6" y="82"/>
                    <a:pt x="6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5" y="81"/>
                    <a:pt x="5" y="82"/>
                    <a:pt x="5" y="82"/>
                  </a:cubicBezTo>
                  <a:cubicBezTo>
                    <a:pt x="5" y="82"/>
                    <a:pt x="5" y="82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79"/>
                    <a:pt x="3" y="78"/>
                    <a:pt x="3" y="78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3" y="80"/>
                    <a:pt x="4" y="80"/>
                  </a:cubicBezTo>
                  <a:cubicBezTo>
                    <a:pt x="4" y="80"/>
                    <a:pt x="3" y="79"/>
                    <a:pt x="4" y="79"/>
                  </a:cubicBezTo>
                  <a:cubicBezTo>
                    <a:pt x="4" y="79"/>
                    <a:pt x="4" y="79"/>
                    <a:pt x="4" y="80"/>
                  </a:cubicBezTo>
                  <a:cubicBezTo>
                    <a:pt x="4" y="80"/>
                    <a:pt x="4" y="79"/>
                    <a:pt x="4" y="79"/>
                  </a:cubicBezTo>
                  <a:cubicBezTo>
                    <a:pt x="4" y="78"/>
                    <a:pt x="3" y="78"/>
                    <a:pt x="4" y="77"/>
                  </a:cubicBezTo>
                  <a:cubicBezTo>
                    <a:pt x="4" y="77"/>
                    <a:pt x="4" y="78"/>
                    <a:pt x="4" y="7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" y="78"/>
                    <a:pt x="5" y="79"/>
                    <a:pt x="6" y="79"/>
                  </a:cubicBezTo>
                  <a:cubicBezTo>
                    <a:pt x="5" y="79"/>
                    <a:pt x="6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6" y="80"/>
                    <a:pt x="7" y="80"/>
                  </a:cubicBezTo>
                  <a:cubicBezTo>
                    <a:pt x="7" y="81"/>
                    <a:pt x="7" y="80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2"/>
                    <a:pt x="8" y="82"/>
                  </a:cubicBezTo>
                  <a:cubicBezTo>
                    <a:pt x="9" y="82"/>
                    <a:pt x="8" y="81"/>
                    <a:pt x="8" y="81"/>
                  </a:cubicBezTo>
                  <a:cubicBezTo>
                    <a:pt x="8" y="81"/>
                    <a:pt x="9" y="82"/>
                    <a:pt x="9" y="82"/>
                  </a:cubicBezTo>
                  <a:cubicBezTo>
                    <a:pt x="10" y="82"/>
                    <a:pt x="9" y="81"/>
                    <a:pt x="9" y="81"/>
                  </a:cubicBezTo>
                  <a:cubicBezTo>
                    <a:pt x="9" y="81"/>
                    <a:pt x="10" y="82"/>
                    <a:pt x="11" y="82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0" y="81"/>
                    <a:pt x="9" y="81"/>
                    <a:pt x="10" y="81"/>
                  </a:cubicBezTo>
                  <a:cubicBezTo>
                    <a:pt x="9" y="81"/>
                    <a:pt x="9" y="81"/>
                    <a:pt x="8" y="81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79"/>
                    <a:pt x="7" y="79"/>
                    <a:pt x="7" y="78"/>
                  </a:cubicBezTo>
                  <a:cubicBezTo>
                    <a:pt x="6" y="78"/>
                    <a:pt x="7" y="79"/>
                    <a:pt x="6" y="79"/>
                  </a:cubicBezTo>
                  <a:cubicBezTo>
                    <a:pt x="6" y="79"/>
                    <a:pt x="6" y="78"/>
                    <a:pt x="6" y="78"/>
                  </a:cubicBezTo>
                  <a:cubicBezTo>
                    <a:pt x="6" y="77"/>
                    <a:pt x="6" y="77"/>
                    <a:pt x="5" y="77"/>
                  </a:cubicBezTo>
                  <a:cubicBezTo>
                    <a:pt x="5" y="77"/>
                    <a:pt x="5" y="76"/>
                    <a:pt x="5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5" y="77"/>
                    <a:pt x="5" y="77"/>
                    <a:pt x="6" y="77"/>
                  </a:cubicBezTo>
                  <a:cubicBezTo>
                    <a:pt x="6" y="76"/>
                    <a:pt x="6" y="76"/>
                    <a:pt x="6" y="75"/>
                  </a:cubicBezTo>
                  <a:cubicBezTo>
                    <a:pt x="6" y="75"/>
                    <a:pt x="6" y="75"/>
                    <a:pt x="6" y="76"/>
                  </a:cubicBezTo>
                  <a:cubicBezTo>
                    <a:pt x="6" y="76"/>
                    <a:pt x="6" y="76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4"/>
                    <a:pt x="5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4"/>
                    <a:pt x="5" y="73"/>
                    <a:pt x="5" y="73"/>
                  </a:cubicBezTo>
                  <a:cubicBezTo>
                    <a:pt x="5" y="73"/>
                    <a:pt x="5" y="74"/>
                    <a:pt x="5" y="74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2"/>
                    <a:pt x="5" y="73"/>
                    <a:pt x="5" y="73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2"/>
                    <a:pt x="5" y="72"/>
                  </a:cubicBezTo>
                  <a:cubicBezTo>
                    <a:pt x="6" y="72"/>
                    <a:pt x="5" y="72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5" y="68"/>
                    <a:pt x="5" y="69"/>
                    <a:pt x="5" y="69"/>
                  </a:cubicBezTo>
                  <a:cubicBezTo>
                    <a:pt x="5" y="69"/>
                    <a:pt x="5" y="68"/>
                    <a:pt x="5" y="68"/>
                  </a:cubicBezTo>
                  <a:cubicBezTo>
                    <a:pt x="5" y="68"/>
                    <a:pt x="5" y="67"/>
                    <a:pt x="5" y="66"/>
                  </a:cubicBezTo>
                  <a:cubicBezTo>
                    <a:pt x="4" y="67"/>
                    <a:pt x="5" y="67"/>
                    <a:pt x="5" y="68"/>
                  </a:cubicBezTo>
                  <a:cubicBezTo>
                    <a:pt x="4" y="68"/>
                    <a:pt x="5" y="67"/>
                    <a:pt x="5" y="67"/>
                  </a:cubicBezTo>
                  <a:cubicBezTo>
                    <a:pt x="4" y="67"/>
                    <a:pt x="5" y="66"/>
                    <a:pt x="4" y="66"/>
                  </a:cubicBezTo>
                  <a:cubicBezTo>
                    <a:pt x="5" y="65"/>
                    <a:pt x="4" y="65"/>
                    <a:pt x="4" y="64"/>
                  </a:cubicBezTo>
                  <a:cubicBezTo>
                    <a:pt x="4" y="64"/>
                    <a:pt x="4" y="64"/>
                    <a:pt x="4" y="63"/>
                  </a:cubicBezTo>
                  <a:cubicBezTo>
                    <a:pt x="4" y="63"/>
                    <a:pt x="4" y="63"/>
                    <a:pt x="5" y="63"/>
                  </a:cubicBezTo>
                  <a:cubicBezTo>
                    <a:pt x="4" y="62"/>
                    <a:pt x="5" y="62"/>
                    <a:pt x="4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0"/>
                    <a:pt x="5" y="60"/>
                    <a:pt x="5" y="61"/>
                  </a:cubicBezTo>
                  <a:cubicBezTo>
                    <a:pt x="4" y="60"/>
                    <a:pt x="4" y="60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8"/>
                  </a:cubicBezTo>
                  <a:cubicBezTo>
                    <a:pt x="4" y="58"/>
                    <a:pt x="4" y="58"/>
                    <a:pt x="5" y="58"/>
                  </a:cubicBezTo>
                  <a:cubicBezTo>
                    <a:pt x="5" y="58"/>
                    <a:pt x="4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4" y="58"/>
                    <a:pt x="4" y="58"/>
                  </a:cubicBezTo>
                  <a:cubicBezTo>
                    <a:pt x="4" y="57"/>
                    <a:pt x="4" y="57"/>
                    <a:pt x="4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6"/>
                    <a:pt x="4" y="56"/>
                    <a:pt x="4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4"/>
                    <a:pt x="5" y="55"/>
                    <a:pt x="5" y="54"/>
                  </a:cubicBezTo>
                  <a:cubicBezTo>
                    <a:pt x="5" y="54"/>
                    <a:pt x="5" y="55"/>
                    <a:pt x="4" y="55"/>
                  </a:cubicBezTo>
                  <a:cubicBezTo>
                    <a:pt x="4" y="54"/>
                    <a:pt x="5" y="54"/>
                    <a:pt x="5" y="54"/>
                  </a:cubicBezTo>
                  <a:cubicBezTo>
                    <a:pt x="5" y="54"/>
                    <a:pt x="4" y="54"/>
                    <a:pt x="4" y="54"/>
                  </a:cubicBezTo>
                  <a:cubicBezTo>
                    <a:pt x="4" y="54"/>
                    <a:pt x="5" y="53"/>
                    <a:pt x="5" y="53"/>
                  </a:cubicBezTo>
                  <a:cubicBezTo>
                    <a:pt x="5" y="53"/>
                    <a:pt x="4" y="52"/>
                    <a:pt x="4" y="52"/>
                  </a:cubicBezTo>
                  <a:cubicBezTo>
                    <a:pt x="4" y="52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4" y="51"/>
                    <a:pt x="5" y="50"/>
                  </a:cubicBezTo>
                  <a:cubicBezTo>
                    <a:pt x="5" y="50"/>
                    <a:pt x="5" y="51"/>
                    <a:pt x="5" y="51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49"/>
                  </a:cubicBezTo>
                  <a:cubicBezTo>
                    <a:pt x="5" y="48"/>
                    <a:pt x="5" y="49"/>
                    <a:pt x="4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7"/>
                    <a:pt x="4" y="48"/>
                    <a:pt x="4" y="48"/>
                  </a:cubicBezTo>
                  <a:cubicBezTo>
                    <a:pt x="4" y="48"/>
                    <a:pt x="4" y="47"/>
                    <a:pt x="4" y="47"/>
                  </a:cubicBezTo>
                  <a:cubicBezTo>
                    <a:pt x="4" y="47"/>
                    <a:pt x="4" y="46"/>
                    <a:pt x="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5"/>
                    <a:pt x="5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5" y="41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6" y="39"/>
                    <a:pt x="5" y="40"/>
                    <a:pt x="5" y="40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6" y="38"/>
                    <a:pt x="5" y="39"/>
                    <a:pt x="5" y="38"/>
                  </a:cubicBezTo>
                  <a:cubicBezTo>
                    <a:pt x="6" y="38"/>
                    <a:pt x="5" y="37"/>
                    <a:pt x="6" y="38"/>
                  </a:cubicBezTo>
                  <a:cubicBezTo>
                    <a:pt x="6" y="37"/>
                    <a:pt x="6" y="36"/>
                    <a:pt x="6" y="36"/>
                  </a:cubicBezTo>
                  <a:cubicBezTo>
                    <a:pt x="5" y="36"/>
                    <a:pt x="6" y="36"/>
                    <a:pt x="5" y="37"/>
                  </a:cubicBezTo>
                  <a:cubicBezTo>
                    <a:pt x="5" y="37"/>
                    <a:pt x="5" y="36"/>
                    <a:pt x="5" y="36"/>
                  </a:cubicBezTo>
                  <a:cubicBezTo>
                    <a:pt x="5" y="36"/>
                    <a:pt x="5" y="35"/>
                    <a:pt x="5" y="35"/>
                  </a:cubicBezTo>
                  <a:cubicBezTo>
                    <a:pt x="6" y="35"/>
                    <a:pt x="6" y="35"/>
                    <a:pt x="6" y="36"/>
                  </a:cubicBezTo>
                  <a:cubicBezTo>
                    <a:pt x="6" y="36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4"/>
                    <a:pt x="6" y="35"/>
                    <a:pt x="5" y="35"/>
                  </a:cubicBezTo>
                  <a:cubicBezTo>
                    <a:pt x="6" y="34"/>
                    <a:pt x="6" y="35"/>
                    <a:pt x="6" y="35"/>
                  </a:cubicBezTo>
                  <a:cubicBezTo>
                    <a:pt x="6" y="34"/>
                    <a:pt x="6" y="34"/>
                    <a:pt x="6" y="33"/>
                  </a:cubicBezTo>
                  <a:cubicBezTo>
                    <a:pt x="7" y="33"/>
                    <a:pt x="6" y="34"/>
                    <a:pt x="6" y="34"/>
                  </a:cubicBezTo>
                  <a:cubicBezTo>
                    <a:pt x="7" y="34"/>
                    <a:pt x="6" y="33"/>
                    <a:pt x="7" y="33"/>
                  </a:cubicBezTo>
                  <a:cubicBezTo>
                    <a:pt x="7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6" y="31"/>
                  </a:cubicBezTo>
                  <a:cubicBezTo>
                    <a:pt x="6" y="31"/>
                    <a:pt x="6" y="30"/>
                    <a:pt x="7" y="29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4"/>
                  </a:cubicBezTo>
                  <a:cubicBezTo>
                    <a:pt x="9" y="24"/>
                    <a:pt x="8" y="24"/>
                    <a:pt x="8" y="25"/>
                  </a:cubicBezTo>
                  <a:cubicBezTo>
                    <a:pt x="9" y="25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9" y="23"/>
                    <a:pt x="9" y="24"/>
                    <a:pt x="9" y="23"/>
                  </a:cubicBezTo>
                  <a:cubicBezTo>
                    <a:pt x="9" y="23"/>
                    <a:pt x="9" y="22"/>
                    <a:pt x="9" y="23"/>
                  </a:cubicBezTo>
                  <a:cubicBezTo>
                    <a:pt x="8" y="23"/>
                    <a:pt x="9" y="22"/>
                    <a:pt x="9" y="22"/>
                  </a:cubicBezTo>
                  <a:cubicBezTo>
                    <a:pt x="9" y="21"/>
                    <a:pt x="10" y="20"/>
                    <a:pt x="10" y="19"/>
                  </a:cubicBezTo>
                  <a:cubicBezTo>
                    <a:pt x="11" y="18"/>
                    <a:pt x="11" y="17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2" y="15"/>
                    <a:pt x="13" y="14"/>
                  </a:cubicBezTo>
                  <a:cubicBezTo>
                    <a:pt x="13" y="14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2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6"/>
                    <a:pt x="13" y="15"/>
                  </a:cubicBezTo>
                  <a:cubicBezTo>
                    <a:pt x="13" y="15"/>
                    <a:pt x="13" y="16"/>
                    <a:pt x="13" y="15"/>
                  </a:cubicBezTo>
                  <a:cubicBezTo>
                    <a:pt x="13" y="15"/>
                    <a:pt x="14" y="14"/>
                    <a:pt x="14" y="14"/>
                  </a:cubicBezTo>
                  <a:cubicBezTo>
                    <a:pt x="14" y="14"/>
                    <a:pt x="14" y="15"/>
                    <a:pt x="13" y="15"/>
                  </a:cubicBezTo>
                  <a:cubicBezTo>
                    <a:pt x="13" y="15"/>
                    <a:pt x="13" y="14"/>
                    <a:pt x="13" y="14"/>
                  </a:cubicBezTo>
                  <a:cubicBezTo>
                    <a:pt x="14" y="13"/>
                    <a:pt x="15" y="12"/>
                    <a:pt x="15" y="11"/>
                  </a:cubicBezTo>
                  <a:cubicBezTo>
                    <a:pt x="16" y="11"/>
                    <a:pt x="16" y="10"/>
                    <a:pt x="17" y="9"/>
                  </a:cubicBezTo>
                  <a:cubicBezTo>
                    <a:pt x="17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9"/>
                    <a:pt x="16" y="9"/>
                  </a:cubicBezTo>
                  <a:cubicBezTo>
                    <a:pt x="16" y="9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3"/>
                    <a:pt x="12" y="14"/>
                  </a:cubicBezTo>
                  <a:cubicBezTo>
                    <a:pt x="12" y="13"/>
                    <a:pt x="12" y="14"/>
                    <a:pt x="11" y="14"/>
                  </a:cubicBezTo>
                  <a:cubicBezTo>
                    <a:pt x="11" y="14"/>
                    <a:pt x="12" y="14"/>
                    <a:pt x="12" y="15"/>
                  </a:cubicBezTo>
                  <a:cubicBezTo>
                    <a:pt x="12" y="15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2" y="15"/>
                    <a:pt x="11" y="15"/>
                    <a:pt x="11" y="16"/>
                  </a:cubicBezTo>
                  <a:cubicBezTo>
                    <a:pt x="11" y="16"/>
                    <a:pt x="11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8"/>
                    <a:pt x="10" y="18"/>
                  </a:cubicBezTo>
                  <a:cubicBezTo>
                    <a:pt x="9" y="19"/>
                    <a:pt x="9" y="19"/>
                    <a:pt x="9" y="20"/>
                  </a:cubicBezTo>
                  <a:cubicBezTo>
                    <a:pt x="9" y="20"/>
                    <a:pt x="9" y="19"/>
                    <a:pt x="9" y="19"/>
                  </a:cubicBezTo>
                  <a:cubicBezTo>
                    <a:pt x="9" y="20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8" y="23"/>
                  </a:cubicBezTo>
                  <a:cubicBezTo>
                    <a:pt x="8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6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6" y="29"/>
                    <a:pt x="6" y="30"/>
                    <a:pt x="6" y="30"/>
                  </a:cubicBezTo>
                  <a:cubicBezTo>
                    <a:pt x="5" y="31"/>
                    <a:pt x="5" y="32"/>
                    <a:pt x="4" y="33"/>
                  </a:cubicBezTo>
                  <a:cubicBezTo>
                    <a:pt x="4" y="33"/>
                    <a:pt x="4" y="34"/>
                    <a:pt x="3" y="34"/>
                  </a:cubicBezTo>
                  <a:cubicBezTo>
                    <a:pt x="3" y="35"/>
                    <a:pt x="3" y="35"/>
                    <a:pt x="3" y="36"/>
                  </a:cubicBezTo>
                  <a:cubicBezTo>
                    <a:pt x="3" y="36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8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9"/>
                  </a:cubicBezTo>
                  <a:cubicBezTo>
                    <a:pt x="2" y="39"/>
                    <a:pt x="2" y="40"/>
                    <a:pt x="2" y="40"/>
                  </a:cubicBezTo>
                  <a:cubicBezTo>
                    <a:pt x="2" y="40"/>
                    <a:pt x="2" y="39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1"/>
                    <a:pt x="2" y="41"/>
                  </a:cubicBezTo>
                  <a:cubicBezTo>
                    <a:pt x="3" y="41"/>
                    <a:pt x="2" y="40"/>
                    <a:pt x="2" y="40"/>
                  </a:cubicBezTo>
                  <a:cubicBezTo>
                    <a:pt x="3" y="40"/>
                    <a:pt x="3" y="41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3" y="42"/>
                    <a:pt x="3" y="43"/>
                    <a:pt x="2" y="44"/>
                  </a:cubicBezTo>
                  <a:cubicBezTo>
                    <a:pt x="2" y="44"/>
                    <a:pt x="2" y="45"/>
                    <a:pt x="2" y="45"/>
                  </a:cubicBezTo>
                  <a:cubicBezTo>
                    <a:pt x="2" y="45"/>
                    <a:pt x="2" y="46"/>
                    <a:pt x="2" y="46"/>
                  </a:cubicBezTo>
                  <a:cubicBezTo>
                    <a:pt x="3" y="45"/>
                    <a:pt x="2" y="45"/>
                    <a:pt x="3" y="44"/>
                  </a:cubicBezTo>
                  <a:cubicBezTo>
                    <a:pt x="3" y="45"/>
                    <a:pt x="3" y="45"/>
                    <a:pt x="3" y="46"/>
                  </a:cubicBezTo>
                  <a:cubicBezTo>
                    <a:pt x="3" y="46"/>
                    <a:pt x="2" y="47"/>
                    <a:pt x="3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8"/>
                  </a:cubicBezTo>
                  <a:cubicBezTo>
                    <a:pt x="2" y="48"/>
                    <a:pt x="2" y="48"/>
                    <a:pt x="2" y="49"/>
                  </a:cubicBezTo>
                  <a:cubicBezTo>
                    <a:pt x="2" y="49"/>
                    <a:pt x="2" y="48"/>
                    <a:pt x="3" y="48"/>
                  </a:cubicBezTo>
                  <a:cubicBezTo>
                    <a:pt x="3" y="49"/>
                    <a:pt x="2" y="49"/>
                    <a:pt x="3" y="50"/>
                  </a:cubicBezTo>
                  <a:cubicBezTo>
                    <a:pt x="3" y="50"/>
                    <a:pt x="2" y="50"/>
                    <a:pt x="2" y="50"/>
                  </a:cubicBezTo>
                  <a:cubicBezTo>
                    <a:pt x="2" y="51"/>
                    <a:pt x="2" y="51"/>
                    <a:pt x="3" y="51"/>
                  </a:cubicBezTo>
                  <a:cubicBezTo>
                    <a:pt x="3" y="51"/>
                    <a:pt x="2" y="51"/>
                    <a:pt x="3" y="51"/>
                  </a:cubicBezTo>
                  <a:cubicBezTo>
                    <a:pt x="3" y="52"/>
                    <a:pt x="2" y="52"/>
                    <a:pt x="2" y="52"/>
                  </a:cubicBezTo>
                  <a:cubicBezTo>
                    <a:pt x="2" y="52"/>
                    <a:pt x="2" y="52"/>
                    <a:pt x="3" y="52"/>
                  </a:cubicBezTo>
                  <a:cubicBezTo>
                    <a:pt x="2" y="53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3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7"/>
                    <a:pt x="3" y="56"/>
                    <a:pt x="3" y="57"/>
                  </a:cubicBezTo>
                  <a:cubicBezTo>
                    <a:pt x="3" y="58"/>
                    <a:pt x="3" y="59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1"/>
                    <a:pt x="3" y="62"/>
                    <a:pt x="3" y="62"/>
                  </a:cubicBezTo>
                  <a:cubicBezTo>
                    <a:pt x="3" y="62"/>
                    <a:pt x="3" y="63"/>
                    <a:pt x="3" y="63"/>
                  </a:cubicBezTo>
                  <a:cubicBezTo>
                    <a:pt x="3" y="65"/>
                    <a:pt x="3" y="66"/>
                    <a:pt x="3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2" y="67"/>
                    <a:pt x="2" y="67"/>
                    <a:pt x="2" y="66"/>
                  </a:cubicBezTo>
                  <a:cubicBezTo>
                    <a:pt x="1" y="67"/>
                    <a:pt x="1" y="66"/>
                    <a:pt x="1" y="67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2"/>
                    <a:pt x="0" y="61"/>
                    <a:pt x="0" y="61"/>
                  </a:cubicBezTo>
                  <a:cubicBezTo>
                    <a:pt x="0" y="61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0" y="5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6"/>
                  </a:cubicBezTo>
                  <a:cubicBezTo>
                    <a:pt x="0" y="56"/>
                    <a:pt x="0" y="56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1"/>
                    <a:pt x="0" y="50"/>
                  </a:cubicBezTo>
                  <a:cubicBezTo>
                    <a:pt x="0" y="50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6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1" y="45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1"/>
                    <a:pt x="0" y="41"/>
                    <a:pt x="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38"/>
                    <a:pt x="1" y="38"/>
                    <a:pt x="1" y="38"/>
                  </a:cubicBezTo>
                  <a:cubicBezTo>
                    <a:pt x="0" y="38"/>
                    <a:pt x="1" y="37"/>
                    <a:pt x="1" y="37"/>
                  </a:cubicBezTo>
                  <a:cubicBezTo>
                    <a:pt x="1" y="37"/>
                    <a:pt x="0" y="37"/>
                    <a:pt x="0" y="37"/>
                  </a:cubicBezTo>
                  <a:cubicBezTo>
                    <a:pt x="0" y="36"/>
                    <a:pt x="1" y="35"/>
                    <a:pt x="1" y="34"/>
                  </a:cubicBezTo>
                  <a:cubicBezTo>
                    <a:pt x="1" y="34"/>
                    <a:pt x="2" y="34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2" y="32"/>
                    <a:pt x="1" y="33"/>
                  </a:cubicBezTo>
                  <a:cubicBezTo>
                    <a:pt x="1" y="33"/>
                    <a:pt x="2" y="32"/>
                    <a:pt x="1" y="32"/>
                  </a:cubicBezTo>
                  <a:cubicBezTo>
                    <a:pt x="1" y="31"/>
                    <a:pt x="2" y="29"/>
                    <a:pt x="2" y="27"/>
                  </a:cubicBezTo>
                  <a:cubicBezTo>
                    <a:pt x="3" y="27"/>
                    <a:pt x="2" y="28"/>
                    <a:pt x="2" y="28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2" y="30"/>
                    <a:pt x="2" y="29"/>
                    <a:pt x="2" y="29"/>
                  </a:cubicBezTo>
                  <a:cubicBezTo>
                    <a:pt x="3" y="29"/>
                    <a:pt x="2" y="29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5"/>
                    <a:pt x="3" y="26"/>
                    <a:pt x="4" y="26"/>
                  </a:cubicBezTo>
                  <a:cubicBezTo>
                    <a:pt x="4" y="25"/>
                    <a:pt x="3" y="26"/>
                    <a:pt x="3" y="25"/>
                  </a:cubicBezTo>
                  <a:cubicBezTo>
                    <a:pt x="4" y="25"/>
                    <a:pt x="4" y="24"/>
                    <a:pt x="3" y="24"/>
                  </a:cubicBezTo>
                  <a:cubicBezTo>
                    <a:pt x="4" y="24"/>
                    <a:pt x="4" y="22"/>
                    <a:pt x="4" y="22"/>
                  </a:cubicBezTo>
                  <a:cubicBezTo>
                    <a:pt x="4" y="22"/>
                    <a:pt x="4" y="23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3"/>
                    <a:pt x="5" y="22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5" y="21"/>
                    <a:pt x="6" y="20"/>
                    <a:pt x="6" y="19"/>
                  </a:cubicBezTo>
                  <a:cubicBezTo>
                    <a:pt x="6" y="19"/>
                    <a:pt x="6" y="19"/>
                    <a:pt x="7" y="19"/>
                  </a:cubicBezTo>
                  <a:cubicBezTo>
                    <a:pt x="7" y="18"/>
                    <a:pt x="6" y="19"/>
                    <a:pt x="7" y="18"/>
                  </a:cubicBezTo>
                  <a:cubicBezTo>
                    <a:pt x="7" y="18"/>
                    <a:pt x="7" y="18"/>
                    <a:pt x="7" y="19"/>
                  </a:cubicBezTo>
                  <a:cubicBezTo>
                    <a:pt x="7" y="19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6"/>
                    <a:pt x="8" y="15"/>
                    <a:pt x="9" y="14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9"/>
                    <a:pt x="13" y="9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9"/>
                    <a:pt x="13" y="9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4"/>
                    <a:pt x="20" y="3"/>
                    <a:pt x="21" y="3"/>
                  </a:cubicBezTo>
                  <a:cubicBezTo>
                    <a:pt x="22" y="2"/>
                    <a:pt x="23" y="2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1"/>
                    <a:pt x="27" y="1"/>
                  </a:cubicBezTo>
                  <a:cubicBezTo>
                    <a:pt x="28" y="0"/>
                    <a:pt x="29" y="0"/>
                    <a:pt x="31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0"/>
                    <a:pt x="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0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1"/>
                    <a:pt x="36" y="0"/>
                    <a:pt x="37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7" y="1"/>
                  </a:cubicBezTo>
                  <a:cubicBezTo>
                    <a:pt x="37" y="1"/>
                    <a:pt x="36" y="1"/>
                    <a:pt x="36" y="2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8" y="1"/>
                    <a:pt x="37" y="2"/>
                    <a:pt x="38" y="2"/>
                  </a:cubicBezTo>
                  <a:cubicBezTo>
                    <a:pt x="37" y="2"/>
                    <a:pt x="37" y="2"/>
                    <a:pt x="36" y="2"/>
                  </a:cubicBezTo>
                  <a:cubicBezTo>
                    <a:pt x="36" y="2"/>
                    <a:pt x="35" y="2"/>
                    <a:pt x="35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1" y="1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8" y="2"/>
                    <a:pt x="28" y="2"/>
                    <a:pt x="27" y="2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8" y="3"/>
                    <a:pt x="28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30" y="2"/>
                    <a:pt x="31" y="2"/>
                    <a:pt x="33" y="2"/>
                  </a:cubicBezTo>
                  <a:cubicBezTo>
                    <a:pt x="32" y="2"/>
                    <a:pt x="32" y="3"/>
                    <a:pt x="32" y="3"/>
                  </a:cubicBezTo>
                  <a:cubicBezTo>
                    <a:pt x="32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2"/>
                    <a:pt x="34" y="3"/>
                  </a:cubicBezTo>
                  <a:cubicBezTo>
                    <a:pt x="34" y="3"/>
                    <a:pt x="34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5" y="3"/>
                    <a:pt x="35" y="3"/>
                  </a:cubicBezTo>
                  <a:cubicBezTo>
                    <a:pt x="35" y="3"/>
                    <a:pt x="35" y="3"/>
                    <a:pt x="35" y="4"/>
                  </a:cubicBezTo>
                  <a:cubicBezTo>
                    <a:pt x="36" y="4"/>
                    <a:pt x="36" y="3"/>
                    <a:pt x="36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9" y="3"/>
                  </a:cubicBezTo>
                  <a:cubicBezTo>
                    <a:pt x="39" y="3"/>
                    <a:pt x="39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4"/>
                    <a:pt x="40" y="4"/>
                    <a:pt x="40" y="3"/>
                  </a:cubicBezTo>
                  <a:cubicBezTo>
                    <a:pt x="41" y="4"/>
                    <a:pt x="42" y="4"/>
                    <a:pt x="43" y="5"/>
                  </a:cubicBezTo>
                  <a:cubicBezTo>
                    <a:pt x="44" y="5"/>
                    <a:pt x="45" y="6"/>
                    <a:pt x="45" y="6"/>
                  </a:cubicBezTo>
                  <a:cubicBezTo>
                    <a:pt x="45" y="7"/>
                    <a:pt x="45" y="6"/>
                    <a:pt x="45" y="6"/>
                  </a:cubicBezTo>
                  <a:cubicBezTo>
                    <a:pt x="44" y="5"/>
                    <a:pt x="42" y="5"/>
                    <a:pt x="41" y="4"/>
                  </a:cubicBezTo>
                  <a:cubicBezTo>
                    <a:pt x="41" y="4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6"/>
                    <a:pt x="43" y="5"/>
                    <a:pt x="43" y="6"/>
                  </a:cubicBezTo>
                  <a:cubicBezTo>
                    <a:pt x="43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7"/>
                    <a:pt x="45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9" y="9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1"/>
                  </a:cubicBezTo>
                  <a:cubicBezTo>
                    <a:pt x="51" y="11"/>
                    <a:pt x="51" y="12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0" y="12"/>
                    <a:pt x="50" y="12"/>
                  </a:cubicBezTo>
                  <a:cubicBezTo>
                    <a:pt x="50" y="12"/>
                    <a:pt x="51" y="12"/>
                    <a:pt x="51" y="12"/>
                  </a:cubicBezTo>
                  <a:cubicBezTo>
                    <a:pt x="51" y="13"/>
                    <a:pt x="52" y="13"/>
                    <a:pt x="51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2" y="13"/>
                    <a:pt x="52" y="14"/>
                  </a:cubicBezTo>
                  <a:cubicBezTo>
                    <a:pt x="53" y="14"/>
                    <a:pt x="52" y="13"/>
                    <a:pt x="52" y="13"/>
                  </a:cubicBezTo>
                  <a:cubicBezTo>
                    <a:pt x="52" y="13"/>
                    <a:pt x="53" y="14"/>
                    <a:pt x="53" y="14"/>
                  </a:cubicBezTo>
                  <a:cubicBezTo>
                    <a:pt x="53" y="14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8"/>
                    <a:pt x="55" y="18"/>
                  </a:cubicBezTo>
                  <a:cubicBezTo>
                    <a:pt x="55" y="18"/>
                    <a:pt x="55" y="18"/>
                    <a:pt x="56" y="18"/>
                  </a:cubicBezTo>
                  <a:cubicBezTo>
                    <a:pt x="56" y="18"/>
                    <a:pt x="55" y="18"/>
                    <a:pt x="55" y="17"/>
                  </a:cubicBezTo>
                  <a:cubicBezTo>
                    <a:pt x="55" y="17"/>
                    <a:pt x="55" y="18"/>
                    <a:pt x="56" y="18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6" y="16"/>
                    <a:pt x="55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7" y="16"/>
                    <a:pt x="56" y="15"/>
                  </a:cubicBezTo>
                  <a:cubicBezTo>
                    <a:pt x="56" y="15"/>
                    <a:pt x="56" y="16"/>
                    <a:pt x="57" y="16"/>
                  </a:cubicBezTo>
                  <a:cubicBezTo>
                    <a:pt x="57" y="16"/>
                    <a:pt x="57" y="15"/>
                    <a:pt x="56" y="15"/>
                  </a:cubicBezTo>
                  <a:cubicBezTo>
                    <a:pt x="56" y="14"/>
                    <a:pt x="56" y="15"/>
                    <a:pt x="56" y="15"/>
                  </a:cubicBezTo>
                  <a:cubicBezTo>
                    <a:pt x="56" y="15"/>
                    <a:pt x="56" y="15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7" y="14"/>
                    <a:pt x="57" y="15"/>
                    <a:pt x="57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6"/>
                    <a:pt x="57" y="15"/>
                    <a:pt x="57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7"/>
                    <a:pt x="59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8"/>
                    <a:pt x="60" y="18"/>
                    <a:pt x="60" y="18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9" y="19"/>
                    <a:pt x="60" y="19"/>
                    <a:pt x="59" y="20"/>
                  </a:cubicBezTo>
                  <a:cubicBezTo>
                    <a:pt x="60" y="20"/>
                    <a:pt x="60" y="20"/>
                    <a:pt x="60" y="19"/>
                  </a:cubicBezTo>
                  <a:cubicBezTo>
                    <a:pt x="60" y="19"/>
                    <a:pt x="60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1" y="21"/>
                    <a:pt x="61" y="22"/>
                  </a:cubicBezTo>
                  <a:cubicBezTo>
                    <a:pt x="61" y="22"/>
                    <a:pt x="61" y="22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3"/>
                    <a:pt x="61" y="22"/>
                    <a:pt x="61" y="23"/>
                  </a:cubicBezTo>
                  <a:cubicBezTo>
                    <a:pt x="62" y="23"/>
                    <a:pt x="61" y="23"/>
                    <a:pt x="61" y="23"/>
                  </a:cubicBezTo>
                  <a:cubicBezTo>
                    <a:pt x="61" y="23"/>
                    <a:pt x="62" y="24"/>
                    <a:pt x="62" y="24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5"/>
                    <a:pt x="62" y="27"/>
                    <a:pt x="63" y="27"/>
                  </a:cubicBezTo>
                  <a:cubicBezTo>
                    <a:pt x="63" y="28"/>
                    <a:pt x="62" y="28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29"/>
                    <a:pt x="63" y="30"/>
                    <a:pt x="63" y="30"/>
                  </a:cubicBezTo>
                  <a:cubicBezTo>
                    <a:pt x="63" y="30"/>
                    <a:pt x="63" y="30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1"/>
                    <a:pt x="63" y="31"/>
                    <a:pt x="63" y="31"/>
                  </a:cubicBezTo>
                  <a:cubicBezTo>
                    <a:pt x="63" y="31"/>
                    <a:pt x="64" y="31"/>
                    <a:pt x="63" y="32"/>
                  </a:cubicBezTo>
                  <a:cubicBezTo>
                    <a:pt x="63" y="31"/>
                    <a:pt x="63" y="31"/>
                    <a:pt x="63" y="30"/>
                  </a:cubicBezTo>
                  <a:cubicBezTo>
                    <a:pt x="63" y="30"/>
                    <a:pt x="63" y="30"/>
                    <a:pt x="62" y="30"/>
                  </a:cubicBezTo>
                  <a:cubicBezTo>
                    <a:pt x="63" y="30"/>
                    <a:pt x="62" y="29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8"/>
                    <a:pt x="63" y="27"/>
                  </a:cubicBezTo>
                  <a:cubicBezTo>
                    <a:pt x="62" y="27"/>
                    <a:pt x="63" y="27"/>
                    <a:pt x="62" y="26"/>
                  </a:cubicBezTo>
                  <a:cubicBezTo>
                    <a:pt x="62" y="26"/>
                    <a:pt x="62" y="27"/>
                    <a:pt x="62" y="27"/>
                  </a:cubicBezTo>
                  <a:cubicBezTo>
                    <a:pt x="62" y="27"/>
                    <a:pt x="62" y="26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4"/>
                    <a:pt x="61" y="25"/>
                    <a:pt x="61" y="25"/>
                  </a:cubicBezTo>
                  <a:cubicBezTo>
                    <a:pt x="61" y="25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2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7"/>
                  </a:cubicBezTo>
                  <a:cubicBezTo>
                    <a:pt x="61" y="27"/>
                    <a:pt x="61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9"/>
                    <a:pt x="62" y="28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30"/>
                    <a:pt x="63" y="30"/>
                    <a:pt x="63" y="31"/>
                  </a:cubicBezTo>
                  <a:cubicBezTo>
                    <a:pt x="62" y="31"/>
                    <a:pt x="63" y="31"/>
                    <a:pt x="63" y="32"/>
                  </a:cubicBezTo>
                  <a:cubicBezTo>
                    <a:pt x="63" y="32"/>
                    <a:pt x="63" y="32"/>
                    <a:pt x="63" y="33"/>
                  </a:cubicBezTo>
                  <a:cubicBezTo>
                    <a:pt x="63" y="33"/>
                    <a:pt x="63" y="32"/>
                    <a:pt x="63" y="32"/>
                  </a:cubicBezTo>
                  <a:cubicBezTo>
                    <a:pt x="63" y="32"/>
                    <a:pt x="63" y="33"/>
                    <a:pt x="63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4" y="32"/>
                    <a:pt x="63" y="32"/>
                    <a:pt x="64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2"/>
                    <a:pt x="64" y="32"/>
                  </a:cubicBezTo>
                  <a:cubicBezTo>
                    <a:pt x="64" y="33"/>
                    <a:pt x="64" y="34"/>
                    <a:pt x="64" y="34"/>
                  </a:cubicBezTo>
                  <a:cubicBezTo>
                    <a:pt x="64" y="34"/>
                    <a:pt x="64" y="35"/>
                    <a:pt x="64" y="35"/>
                  </a:cubicBezTo>
                  <a:cubicBezTo>
                    <a:pt x="64" y="35"/>
                    <a:pt x="64" y="36"/>
                    <a:pt x="64" y="36"/>
                  </a:cubicBezTo>
                  <a:cubicBezTo>
                    <a:pt x="64" y="36"/>
                    <a:pt x="63" y="36"/>
                    <a:pt x="63" y="36"/>
                  </a:cubicBezTo>
                  <a:cubicBezTo>
                    <a:pt x="63" y="36"/>
                    <a:pt x="64" y="36"/>
                    <a:pt x="64" y="37"/>
                  </a:cubicBezTo>
                  <a:cubicBezTo>
                    <a:pt x="64" y="37"/>
                    <a:pt x="64" y="37"/>
                    <a:pt x="64" y="38"/>
                  </a:cubicBezTo>
                  <a:cubicBezTo>
                    <a:pt x="64" y="38"/>
                    <a:pt x="64" y="37"/>
                    <a:pt x="64" y="37"/>
                  </a:cubicBezTo>
                  <a:cubicBezTo>
                    <a:pt x="64" y="37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5" y="39"/>
                    <a:pt x="64" y="38"/>
                    <a:pt x="64" y="39"/>
                  </a:cubicBezTo>
                  <a:cubicBezTo>
                    <a:pt x="64" y="39"/>
                    <a:pt x="64" y="39"/>
                    <a:pt x="65" y="39"/>
                  </a:cubicBezTo>
                  <a:cubicBezTo>
                    <a:pt x="64" y="40"/>
                    <a:pt x="65" y="40"/>
                    <a:pt x="64" y="40"/>
                  </a:cubicBezTo>
                  <a:cubicBezTo>
                    <a:pt x="65" y="40"/>
                    <a:pt x="64" y="41"/>
                    <a:pt x="65" y="41"/>
                  </a:cubicBezTo>
                  <a:cubicBezTo>
                    <a:pt x="65" y="41"/>
                    <a:pt x="65" y="41"/>
                    <a:pt x="64" y="41"/>
                  </a:cubicBezTo>
                  <a:cubicBezTo>
                    <a:pt x="64" y="42"/>
                    <a:pt x="65" y="41"/>
                    <a:pt x="65" y="41"/>
                  </a:cubicBezTo>
                  <a:cubicBezTo>
                    <a:pt x="64" y="42"/>
                    <a:pt x="65" y="42"/>
                    <a:pt x="65" y="43"/>
                  </a:cubicBezTo>
                  <a:cubicBezTo>
                    <a:pt x="65" y="42"/>
                    <a:pt x="65" y="42"/>
                    <a:pt x="64" y="42"/>
                  </a:cubicBezTo>
                  <a:cubicBezTo>
                    <a:pt x="64" y="40"/>
                    <a:pt x="64" y="39"/>
                    <a:pt x="63" y="37"/>
                  </a:cubicBezTo>
                  <a:cubicBezTo>
                    <a:pt x="63" y="36"/>
                    <a:pt x="63" y="37"/>
                    <a:pt x="63" y="37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4"/>
                  </a:cubicBezTo>
                  <a:cubicBezTo>
                    <a:pt x="64" y="34"/>
                    <a:pt x="63" y="35"/>
                    <a:pt x="63" y="36"/>
                  </a:cubicBezTo>
                  <a:cubicBezTo>
                    <a:pt x="64" y="35"/>
                    <a:pt x="64" y="34"/>
                    <a:pt x="64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3"/>
                    <a:pt x="63" y="33"/>
                    <a:pt x="63" y="33"/>
                  </a:cubicBezTo>
                  <a:cubicBezTo>
                    <a:pt x="63" y="34"/>
                    <a:pt x="64" y="34"/>
                    <a:pt x="64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2"/>
                    <a:pt x="62" y="31"/>
                  </a:cubicBezTo>
                  <a:cubicBezTo>
                    <a:pt x="61" y="30"/>
                    <a:pt x="61" y="29"/>
                    <a:pt x="61" y="29"/>
                  </a:cubicBezTo>
                  <a:cubicBezTo>
                    <a:pt x="61" y="28"/>
                    <a:pt x="61" y="29"/>
                    <a:pt x="61" y="2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7"/>
                    <a:pt x="61" y="27"/>
                    <a:pt x="61" y="26"/>
                  </a:cubicBezTo>
                  <a:cubicBezTo>
                    <a:pt x="61" y="26"/>
                    <a:pt x="61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8"/>
                    <a:pt x="60" y="27"/>
                    <a:pt x="60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0" y="26"/>
                    <a:pt x="60" y="26"/>
                  </a:cubicBezTo>
                  <a:cubicBezTo>
                    <a:pt x="60" y="25"/>
                    <a:pt x="59" y="24"/>
                    <a:pt x="59" y="23"/>
                  </a:cubicBezTo>
                  <a:cubicBezTo>
                    <a:pt x="58" y="22"/>
                    <a:pt x="58" y="21"/>
                    <a:pt x="58" y="20"/>
                  </a:cubicBezTo>
                  <a:cubicBezTo>
                    <a:pt x="58" y="20"/>
                    <a:pt x="57" y="20"/>
                    <a:pt x="57" y="19"/>
                  </a:cubicBezTo>
                  <a:cubicBezTo>
                    <a:pt x="57" y="19"/>
                    <a:pt x="57" y="18"/>
                    <a:pt x="56" y="1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7" y="21"/>
                    <a:pt x="56" y="21"/>
                  </a:cubicBezTo>
                  <a:cubicBezTo>
                    <a:pt x="57" y="21"/>
                    <a:pt x="57" y="21"/>
                    <a:pt x="57" y="22"/>
                  </a:cubicBezTo>
                  <a:cubicBezTo>
                    <a:pt x="58" y="22"/>
                    <a:pt x="57" y="21"/>
                    <a:pt x="58" y="21"/>
                  </a:cubicBezTo>
                  <a:cubicBezTo>
                    <a:pt x="58" y="22"/>
                    <a:pt x="57" y="22"/>
                    <a:pt x="57" y="22"/>
                  </a:cubicBezTo>
                  <a:cubicBezTo>
                    <a:pt x="57" y="22"/>
                    <a:pt x="57" y="23"/>
                    <a:pt x="57" y="23"/>
                  </a:cubicBezTo>
                  <a:cubicBezTo>
                    <a:pt x="57" y="23"/>
                    <a:pt x="58" y="23"/>
                    <a:pt x="58" y="23"/>
                  </a:cubicBezTo>
                  <a:cubicBezTo>
                    <a:pt x="58" y="23"/>
                    <a:pt x="57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9" y="24"/>
                    <a:pt x="59" y="26"/>
                  </a:cubicBezTo>
                  <a:cubicBezTo>
                    <a:pt x="59" y="26"/>
                    <a:pt x="59" y="25"/>
                    <a:pt x="59" y="25"/>
                  </a:cubicBezTo>
                  <a:cubicBezTo>
                    <a:pt x="58" y="25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7"/>
                    <a:pt x="5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9" y="28"/>
                    <a:pt x="59" y="28"/>
                  </a:cubicBezTo>
                  <a:cubicBezTo>
                    <a:pt x="59" y="28"/>
                    <a:pt x="59" y="27"/>
                    <a:pt x="60" y="27"/>
                  </a:cubicBezTo>
                  <a:cubicBezTo>
                    <a:pt x="60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9"/>
                  </a:cubicBezTo>
                  <a:cubicBezTo>
                    <a:pt x="61" y="29"/>
                    <a:pt x="61" y="30"/>
                    <a:pt x="61" y="31"/>
                  </a:cubicBezTo>
                  <a:cubicBezTo>
                    <a:pt x="60" y="30"/>
                    <a:pt x="61" y="30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0" y="31"/>
                    <a:pt x="61" y="31"/>
                  </a:cubicBezTo>
                  <a:cubicBezTo>
                    <a:pt x="61" y="32"/>
                    <a:pt x="60" y="31"/>
                    <a:pt x="60" y="32"/>
                  </a:cubicBezTo>
                  <a:cubicBezTo>
                    <a:pt x="60" y="32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4"/>
                    <a:pt x="60" y="34"/>
                    <a:pt x="60" y="35"/>
                  </a:cubicBezTo>
                  <a:cubicBezTo>
                    <a:pt x="60" y="35"/>
                    <a:pt x="60" y="35"/>
                    <a:pt x="59" y="35"/>
                  </a:cubicBezTo>
                  <a:cubicBezTo>
                    <a:pt x="60" y="35"/>
                    <a:pt x="59" y="34"/>
                    <a:pt x="59" y="34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8" y="34"/>
                    <a:pt x="59" y="34"/>
                    <a:pt x="59" y="34"/>
                  </a:cubicBezTo>
                  <a:cubicBezTo>
                    <a:pt x="59" y="34"/>
                    <a:pt x="58" y="34"/>
                    <a:pt x="59" y="34"/>
                  </a:cubicBezTo>
                  <a:cubicBezTo>
                    <a:pt x="59" y="33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0" y="34"/>
                    <a:pt x="59" y="34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0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9" y="31"/>
                    <a:pt x="59" y="31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60" y="30"/>
                    <a:pt x="60" y="30"/>
                  </a:cubicBezTo>
                  <a:cubicBezTo>
                    <a:pt x="60" y="30"/>
                    <a:pt x="60" y="30"/>
                    <a:pt x="60" y="29"/>
                  </a:cubicBezTo>
                  <a:cubicBezTo>
                    <a:pt x="60" y="29"/>
                    <a:pt x="60" y="30"/>
                    <a:pt x="60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9"/>
                    <a:pt x="60" y="29"/>
                    <a:pt x="60" y="28"/>
                  </a:cubicBezTo>
                  <a:cubicBezTo>
                    <a:pt x="60" y="28"/>
                    <a:pt x="60" y="29"/>
                    <a:pt x="59" y="28"/>
                  </a:cubicBezTo>
                  <a:cubicBezTo>
                    <a:pt x="59" y="28"/>
                    <a:pt x="60" y="28"/>
                    <a:pt x="60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29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8" y="29"/>
                    <a:pt x="58" y="30"/>
                    <a:pt x="59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7" y="30"/>
                    <a:pt x="58" y="30"/>
                    <a:pt x="57" y="30"/>
                  </a:cubicBezTo>
                  <a:cubicBezTo>
                    <a:pt x="57" y="30"/>
                    <a:pt x="58" y="30"/>
                    <a:pt x="58" y="31"/>
                  </a:cubicBezTo>
                  <a:cubicBezTo>
                    <a:pt x="57" y="31"/>
                    <a:pt x="57" y="30"/>
                    <a:pt x="57" y="29"/>
                  </a:cubicBezTo>
                  <a:cubicBezTo>
                    <a:pt x="57" y="29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6" y="28"/>
                  </a:cubicBezTo>
                  <a:cubicBezTo>
                    <a:pt x="56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6"/>
                    <a:pt x="56" y="26"/>
                  </a:cubicBezTo>
                  <a:cubicBezTo>
                    <a:pt x="56" y="26"/>
                    <a:pt x="56" y="25"/>
                    <a:pt x="56" y="25"/>
                  </a:cubicBezTo>
                  <a:cubicBezTo>
                    <a:pt x="56" y="25"/>
                    <a:pt x="57" y="25"/>
                    <a:pt x="57" y="26"/>
                  </a:cubicBezTo>
                  <a:cubicBezTo>
                    <a:pt x="57" y="26"/>
                    <a:pt x="57" y="25"/>
                    <a:pt x="57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6" y="25"/>
                    <a:pt x="56" y="24"/>
                    <a:pt x="55" y="24"/>
                  </a:cubicBezTo>
                  <a:cubicBezTo>
                    <a:pt x="55" y="24"/>
                    <a:pt x="56" y="25"/>
                    <a:pt x="56" y="25"/>
                  </a:cubicBezTo>
                  <a:cubicBezTo>
                    <a:pt x="55" y="24"/>
                    <a:pt x="55" y="24"/>
                    <a:pt x="55" y="23"/>
                  </a:cubicBezTo>
                  <a:cubicBezTo>
                    <a:pt x="55" y="23"/>
                    <a:pt x="54" y="23"/>
                    <a:pt x="54" y="23"/>
                  </a:cubicBezTo>
                  <a:cubicBezTo>
                    <a:pt x="54" y="22"/>
                    <a:pt x="54" y="22"/>
                    <a:pt x="54" y="21"/>
                  </a:cubicBezTo>
                  <a:cubicBezTo>
                    <a:pt x="53" y="20"/>
                    <a:pt x="53" y="19"/>
                    <a:pt x="52" y="19"/>
                  </a:cubicBezTo>
                  <a:cubicBezTo>
                    <a:pt x="52" y="19"/>
                    <a:pt x="53" y="19"/>
                    <a:pt x="53" y="19"/>
                  </a:cubicBezTo>
                  <a:cubicBezTo>
                    <a:pt x="53" y="19"/>
                    <a:pt x="52" y="19"/>
                    <a:pt x="52" y="18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1" y="17"/>
                    <a:pt x="51" y="17"/>
                    <a:pt x="51" y="16"/>
                  </a:cubicBezTo>
                  <a:cubicBezTo>
                    <a:pt x="51" y="16"/>
                    <a:pt x="51" y="16"/>
                    <a:pt x="50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5"/>
                  </a:cubicBezTo>
                  <a:cubicBezTo>
                    <a:pt x="51" y="15"/>
                    <a:pt x="51" y="16"/>
                    <a:pt x="50" y="16"/>
                  </a:cubicBezTo>
                  <a:cubicBezTo>
                    <a:pt x="49" y="14"/>
                    <a:pt x="47" y="11"/>
                    <a:pt x="45" y="10"/>
                  </a:cubicBezTo>
                  <a:cubicBezTo>
                    <a:pt x="42" y="8"/>
                    <a:pt x="40" y="7"/>
                    <a:pt x="37" y="6"/>
                  </a:cubicBezTo>
                  <a:cubicBezTo>
                    <a:pt x="36" y="6"/>
                    <a:pt x="36" y="6"/>
                    <a:pt x="35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0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7" y="7"/>
                    <a:pt x="26" y="7"/>
                  </a:cubicBezTo>
                  <a:cubicBezTo>
                    <a:pt x="26" y="7"/>
                    <a:pt x="26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4" y="8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9"/>
                    <a:pt x="23" y="9"/>
                  </a:cubicBezTo>
                  <a:cubicBezTo>
                    <a:pt x="23" y="9"/>
                    <a:pt x="23" y="9"/>
                    <a:pt x="23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20" y="12"/>
                    <a:pt x="19" y="12"/>
                  </a:cubicBezTo>
                  <a:cubicBezTo>
                    <a:pt x="19" y="12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7" y="15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8"/>
                    <a:pt x="15" y="18"/>
                  </a:cubicBezTo>
                  <a:cubicBezTo>
                    <a:pt x="15" y="18"/>
                    <a:pt x="15" y="18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3" y="21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8" y="37"/>
                    <a:pt x="9" y="37"/>
                    <a:pt x="9" y="37"/>
                  </a:cubicBezTo>
                  <a:cubicBezTo>
                    <a:pt x="8" y="38"/>
                    <a:pt x="9" y="38"/>
                    <a:pt x="8" y="39"/>
                  </a:cubicBezTo>
                  <a:cubicBezTo>
                    <a:pt x="9" y="40"/>
                    <a:pt x="8" y="40"/>
                    <a:pt x="8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8"/>
                    <a:pt x="9" y="38"/>
                  </a:cubicBezTo>
                  <a:cubicBezTo>
                    <a:pt x="9" y="38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5"/>
                    <a:pt x="9" y="35"/>
                    <a:pt x="10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1" y="33"/>
                  </a:cubicBezTo>
                  <a:cubicBezTo>
                    <a:pt x="11" y="33"/>
                    <a:pt x="11" y="33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0" y="33"/>
                    <a:pt x="10" y="32"/>
                    <a:pt x="11" y="31"/>
                  </a:cubicBezTo>
                  <a:cubicBezTo>
                    <a:pt x="11" y="31"/>
                    <a:pt x="10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1" y="31"/>
                    <a:pt x="11" y="31"/>
                  </a:cubicBezTo>
                  <a:cubicBezTo>
                    <a:pt x="10" y="31"/>
                    <a:pt x="11" y="32"/>
                    <a:pt x="10" y="32"/>
                  </a:cubicBezTo>
                  <a:cubicBezTo>
                    <a:pt x="11" y="33"/>
                    <a:pt x="11" y="31"/>
                    <a:pt x="11" y="32"/>
                  </a:cubicBezTo>
                  <a:cubicBezTo>
                    <a:pt x="11" y="31"/>
                    <a:pt x="11" y="31"/>
                    <a:pt x="11" y="30"/>
                  </a:cubicBezTo>
                  <a:cubicBezTo>
                    <a:pt x="11" y="30"/>
                    <a:pt x="11" y="31"/>
                    <a:pt x="11" y="30"/>
                  </a:cubicBezTo>
                  <a:cubicBezTo>
                    <a:pt x="11" y="30"/>
                    <a:pt x="11" y="29"/>
                    <a:pt x="11" y="29"/>
                  </a:cubicBezTo>
                  <a:cubicBezTo>
                    <a:pt x="11" y="29"/>
                    <a:pt x="11" y="30"/>
                    <a:pt x="12" y="30"/>
                  </a:cubicBezTo>
                  <a:cubicBezTo>
                    <a:pt x="12" y="30"/>
                    <a:pt x="11" y="30"/>
                    <a:pt x="11" y="29"/>
                  </a:cubicBezTo>
                  <a:cubicBezTo>
                    <a:pt x="12" y="30"/>
                    <a:pt x="12" y="29"/>
                    <a:pt x="12" y="28"/>
                  </a:cubicBezTo>
                  <a:cubicBezTo>
                    <a:pt x="12" y="28"/>
                    <a:pt x="11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2" y="28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3" y="25"/>
                    <a:pt x="13" y="23"/>
                  </a:cubicBezTo>
                  <a:cubicBezTo>
                    <a:pt x="14" y="23"/>
                    <a:pt x="14" y="23"/>
                    <a:pt x="14" y="22"/>
                  </a:cubicBezTo>
                  <a:cubicBezTo>
                    <a:pt x="14" y="22"/>
                    <a:pt x="15" y="21"/>
                    <a:pt x="15" y="20"/>
                  </a:cubicBezTo>
                  <a:cubicBezTo>
                    <a:pt x="15" y="20"/>
                    <a:pt x="15" y="21"/>
                    <a:pt x="15" y="21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4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5" y="21"/>
                    <a:pt x="16" y="19"/>
                    <a:pt x="17" y="18"/>
                  </a:cubicBezTo>
                  <a:cubicBezTo>
                    <a:pt x="18" y="17"/>
                    <a:pt x="19" y="15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2" y="12"/>
                    <a:pt x="22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5" y="10"/>
                    <a:pt x="25" y="10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8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1"/>
                  </a:cubicBezTo>
                  <a:cubicBezTo>
                    <a:pt x="27" y="11"/>
                    <a:pt x="27" y="10"/>
                    <a:pt x="28" y="10"/>
                  </a:cubicBezTo>
                  <a:cubicBezTo>
                    <a:pt x="28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1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5" y="11"/>
                    <a:pt x="25" y="10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10"/>
                    <a:pt x="26" y="9"/>
                  </a:cubicBezTo>
                  <a:cubicBezTo>
                    <a:pt x="26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3" y="11"/>
                  </a:cubicBezTo>
                  <a:cubicBezTo>
                    <a:pt x="23" y="12"/>
                    <a:pt x="22" y="12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5"/>
                    <a:pt x="20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9" y="16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7"/>
                    <a:pt x="19" y="18"/>
                  </a:cubicBezTo>
                  <a:cubicBezTo>
                    <a:pt x="19" y="18"/>
                    <a:pt x="18" y="17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8"/>
                    <a:pt x="19" y="19"/>
                  </a:cubicBezTo>
                  <a:cubicBezTo>
                    <a:pt x="19" y="18"/>
                    <a:pt x="18" y="18"/>
                    <a:pt x="18" y="18"/>
                  </a:cubicBezTo>
                  <a:lnTo>
                    <a:pt x="19" y="18"/>
                  </a:lnTo>
                  <a:close/>
                  <a:moveTo>
                    <a:pt x="27" y="11"/>
                  </a:moveTo>
                  <a:cubicBezTo>
                    <a:pt x="27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lnTo>
                    <a:pt x="27" y="11"/>
                  </a:lnTo>
                  <a:close/>
                  <a:moveTo>
                    <a:pt x="26" y="10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1"/>
                    <a:pt x="27" y="10"/>
                  </a:cubicBezTo>
                  <a:cubicBezTo>
                    <a:pt x="27" y="10"/>
                    <a:pt x="26" y="11"/>
                    <a:pt x="26" y="10"/>
                  </a:cubicBezTo>
                  <a:moveTo>
                    <a:pt x="20" y="15"/>
                  </a:moveTo>
                  <a:cubicBezTo>
                    <a:pt x="20" y="15"/>
                    <a:pt x="20" y="15"/>
                    <a:pt x="21" y="15"/>
                  </a:cubicBezTo>
                  <a:cubicBezTo>
                    <a:pt x="20" y="14"/>
                    <a:pt x="20" y="15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moveTo>
                    <a:pt x="59" y="32"/>
                  </a:moveTo>
                  <a:cubicBezTo>
                    <a:pt x="59" y="32"/>
                    <a:pt x="59" y="33"/>
                    <a:pt x="60" y="32"/>
                  </a:cubicBezTo>
                  <a:cubicBezTo>
                    <a:pt x="60" y="32"/>
                    <a:pt x="59" y="32"/>
                    <a:pt x="59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2"/>
                    <a:pt x="59" y="32"/>
                    <a:pt x="59" y="32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6"/>
                    <a:pt x="58" y="26"/>
                    <a:pt x="58" y="26"/>
                  </a:cubicBezTo>
                  <a:moveTo>
                    <a:pt x="57" y="26"/>
                  </a:moveTo>
                  <a:cubicBezTo>
                    <a:pt x="57" y="26"/>
                    <a:pt x="56" y="26"/>
                    <a:pt x="56" y="26"/>
                  </a:cubicBezTo>
                  <a:cubicBezTo>
                    <a:pt x="56" y="26"/>
                    <a:pt x="57" y="27"/>
                    <a:pt x="57" y="26"/>
                  </a:cubicBezTo>
                  <a:moveTo>
                    <a:pt x="58" y="29"/>
                  </a:moveTo>
                  <a:cubicBezTo>
                    <a:pt x="58" y="29"/>
                    <a:pt x="57" y="28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moveTo>
                    <a:pt x="59" y="28"/>
                  </a:move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59" y="28"/>
                    <a:pt x="59" y="28"/>
                  </a:cubicBezTo>
                  <a:moveTo>
                    <a:pt x="57" y="28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8" y="28"/>
                    <a:pt x="57" y="28"/>
                  </a:cubicBezTo>
                  <a:moveTo>
                    <a:pt x="58" y="25"/>
                  </a:moveTo>
                  <a:cubicBezTo>
                    <a:pt x="58" y="26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9" y="28"/>
                    <a:pt x="59" y="27"/>
                    <a:pt x="5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8"/>
                    <a:pt x="58" y="27"/>
                  </a:cubicBezTo>
                  <a:cubicBezTo>
                    <a:pt x="58" y="27"/>
                    <a:pt x="58" y="27"/>
                    <a:pt x="59" y="27"/>
                  </a:cubicBezTo>
                  <a:cubicBezTo>
                    <a:pt x="59" y="26"/>
                    <a:pt x="58" y="26"/>
                    <a:pt x="58" y="25"/>
                  </a:cubicBezTo>
                  <a:moveTo>
                    <a:pt x="60" y="24"/>
                  </a:move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4"/>
                  </a:cubicBezTo>
                  <a:close/>
                  <a:moveTo>
                    <a:pt x="60" y="21"/>
                  </a:moveTo>
                  <a:cubicBezTo>
                    <a:pt x="60" y="21"/>
                    <a:pt x="60" y="22"/>
                    <a:pt x="61" y="22"/>
                  </a:cubicBezTo>
                  <a:cubicBezTo>
                    <a:pt x="61" y="22"/>
                    <a:pt x="60" y="21"/>
                    <a:pt x="60" y="21"/>
                  </a:cubicBezTo>
                  <a:moveTo>
                    <a:pt x="59" y="20"/>
                  </a:moveTo>
                  <a:cubicBezTo>
                    <a:pt x="59" y="21"/>
                    <a:pt x="59" y="22"/>
                    <a:pt x="59" y="22"/>
                  </a:cubicBezTo>
                  <a:cubicBezTo>
                    <a:pt x="60" y="22"/>
                    <a:pt x="59" y="21"/>
                    <a:pt x="59" y="21"/>
                  </a:cubicBezTo>
                  <a:cubicBezTo>
                    <a:pt x="59" y="21"/>
                    <a:pt x="59" y="20"/>
                    <a:pt x="59" y="20"/>
                  </a:cubicBezTo>
                  <a:moveTo>
                    <a:pt x="58" y="19"/>
                  </a:moveTo>
                  <a:cubicBezTo>
                    <a:pt x="58" y="19"/>
                    <a:pt x="59" y="19"/>
                    <a:pt x="58" y="20"/>
                  </a:cubicBezTo>
                  <a:cubicBezTo>
                    <a:pt x="59" y="20"/>
                    <a:pt x="58" y="19"/>
                    <a:pt x="58" y="19"/>
                  </a:cubicBezTo>
                  <a:moveTo>
                    <a:pt x="59" y="18"/>
                  </a:moveTo>
                  <a:cubicBezTo>
                    <a:pt x="59" y="18"/>
                    <a:pt x="59" y="19"/>
                    <a:pt x="59" y="19"/>
                  </a:cubicBezTo>
                  <a:cubicBezTo>
                    <a:pt x="59" y="19"/>
                    <a:pt x="59" y="18"/>
                    <a:pt x="59" y="18"/>
                  </a:cubicBezTo>
                  <a:moveTo>
                    <a:pt x="56" y="24"/>
                  </a:move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5"/>
                  </a:cubicBezTo>
                  <a:cubicBezTo>
                    <a:pt x="56" y="24"/>
                    <a:pt x="56" y="24"/>
                    <a:pt x="56" y="24"/>
                  </a:cubicBezTo>
                  <a:moveTo>
                    <a:pt x="58" y="23"/>
                  </a:moveTo>
                  <a:cubicBezTo>
                    <a:pt x="58" y="23"/>
                    <a:pt x="58" y="24"/>
                    <a:pt x="58" y="24"/>
                  </a:cubicBezTo>
                  <a:cubicBezTo>
                    <a:pt x="58" y="24"/>
                    <a:pt x="58" y="25"/>
                    <a:pt x="58" y="25"/>
                  </a:cubicBezTo>
                  <a:cubicBezTo>
                    <a:pt x="59" y="25"/>
                    <a:pt x="58" y="24"/>
                    <a:pt x="58" y="23"/>
                  </a:cubicBezTo>
                  <a:moveTo>
                    <a:pt x="57" y="24"/>
                  </a:moveTo>
                  <a:cubicBezTo>
                    <a:pt x="58" y="24"/>
                    <a:pt x="57" y="24"/>
                    <a:pt x="57" y="24"/>
                  </a:cubicBezTo>
                  <a:cubicBezTo>
                    <a:pt x="57" y="24"/>
                    <a:pt x="57" y="25"/>
                    <a:pt x="58" y="25"/>
                  </a:cubicBezTo>
                  <a:cubicBezTo>
                    <a:pt x="57" y="24"/>
                    <a:pt x="58" y="24"/>
                    <a:pt x="58" y="24"/>
                  </a:cubicBezTo>
                  <a:cubicBezTo>
                    <a:pt x="58" y="24"/>
                    <a:pt x="57" y="23"/>
                    <a:pt x="57" y="24"/>
                  </a:cubicBezTo>
                  <a:moveTo>
                    <a:pt x="56" y="24"/>
                  </a:moveTo>
                  <a:cubicBezTo>
                    <a:pt x="56" y="24"/>
                    <a:pt x="56" y="24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5" y="23"/>
                    <a:pt x="55" y="23"/>
                  </a:cubicBezTo>
                  <a:cubicBezTo>
                    <a:pt x="55" y="23"/>
                    <a:pt x="55" y="23"/>
                    <a:pt x="55" y="24"/>
                  </a:cubicBezTo>
                  <a:cubicBezTo>
                    <a:pt x="56" y="23"/>
                    <a:pt x="56" y="24"/>
                    <a:pt x="56" y="24"/>
                  </a:cubicBezTo>
                  <a:moveTo>
                    <a:pt x="55" y="21"/>
                  </a:moveTo>
                  <a:cubicBezTo>
                    <a:pt x="56" y="21"/>
                    <a:pt x="56" y="22"/>
                    <a:pt x="56" y="21"/>
                  </a:cubicBezTo>
                  <a:cubicBezTo>
                    <a:pt x="56" y="22"/>
                    <a:pt x="56" y="22"/>
                    <a:pt x="57" y="22"/>
                  </a:cubicBezTo>
                  <a:cubicBezTo>
                    <a:pt x="56" y="23"/>
                    <a:pt x="56" y="23"/>
                    <a:pt x="57" y="24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2"/>
                    <a:pt x="56" y="22"/>
                    <a:pt x="56" y="21"/>
                  </a:cubicBezTo>
                  <a:cubicBezTo>
                    <a:pt x="56" y="21"/>
                    <a:pt x="55" y="20"/>
                    <a:pt x="55" y="21"/>
                  </a:cubicBezTo>
                  <a:moveTo>
                    <a:pt x="53" y="20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54" y="22"/>
                    <a:pt x="54" y="22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3"/>
                    <a:pt x="55" y="22"/>
                    <a:pt x="55" y="22"/>
                  </a:cubicBezTo>
                  <a:cubicBezTo>
                    <a:pt x="55" y="22"/>
                    <a:pt x="55" y="22"/>
                    <a:pt x="55" y="23"/>
                  </a:cubicBezTo>
                  <a:cubicBezTo>
                    <a:pt x="54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5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5" y="22"/>
                    <a:pt x="55" y="21"/>
                  </a:cubicBezTo>
                  <a:cubicBezTo>
                    <a:pt x="55" y="22"/>
                    <a:pt x="55" y="21"/>
                    <a:pt x="55" y="21"/>
                  </a:cubicBezTo>
                  <a:cubicBezTo>
                    <a:pt x="55" y="21"/>
                    <a:pt x="54" y="21"/>
                    <a:pt x="54" y="21"/>
                  </a:cubicBezTo>
                  <a:cubicBezTo>
                    <a:pt x="55" y="21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1"/>
                    <a:pt x="54" y="21"/>
                  </a:cubicBezTo>
                  <a:cubicBezTo>
                    <a:pt x="54" y="21"/>
                    <a:pt x="54" y="20"/>
                    <a:pt x="53" y="20"/>
                  </a:cubicBezTo>
                  <a:moveTo>
                    <a:pt x="55" y="19"/>
                  </a:moveTo>
                  <a:cubicBezTo>
                    <a:pt x="55" y="19"/>
                    <a:pt x="55" y="19"/>
                    <a:pt x="55" y="18"/>
                  </a:cubicBezTo>
                  <a:cubicBezTo>
                    <a:pt x="54" y="18"/>
                    <a:pt x="55" y="19"/>
                    <a:pt x="55" y="19"/>
                  </a:cubicBezTo>
                  <a:moveTo>
                    <a:pt x="54" y="19"/>
                  </a:move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moveTo>
                    <a:pt x="53" y="18"/>
                  </a:move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8"/>
                    <a:pt x="53" y="18"/>
                  </a:cubicBezTo>
                  <a:moveTo>
                    <a:pt x="52" y="18"/>
                  </a:moveTo>
                  <a:cubicBezTo>
                    <a:pt x="52" y="17"/>
                    <a:pt x="53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6"/>
                    <a:pt x="51" y="17"/>
                  </a:cubicBezTo>
                  <a:cubicBezTo>
                    <a:pt x="52" y="17"/>
                    <a:pt x="51" y="17"/>
                    <a:pt x="52" y="17"/>
                  </a:cubicBezTo>
                  <a:cubicBezTo>
                    <a:pt x="52" y="18"/>
                    <a:pt x="52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8"/>
                    <a:pt x="53" y="18"/>
                  </a:cubicBezTo>
                  <a:cubicBezTo>
                    <a:pt x="53" y="18"/>
                    <a:pt x="53" y="17"/>
                    <a:pt x="53" y="17"/>
                  </a:cubicBezTo>
                  <a:cubicBezTo>
                    <a:pt x="53" y="17"/>
                    <a:pt x="53" y="18"/>
                    <a:pt x="52" y="18"/>
                  </a:cubicBezTo>
                  <a:moveTo>
                    <a:pt x="52" y="16"/>
                  </a:moveTo>
                  <a:cubicBezTo>
                    <a:pt x="52" y="16"/>
                    <a:pt x="52" y="16"/>
                    <a:pt x="53" y="17"/>
                  </a:cubicBezTo>
                  <a:cubicBezTo>
                    <a:pt x="53" y="17"/>
                    <a:pt x="52" y="16"/>
                    <a:pt x="53" y="16"/>
                  </a:cubicBezTo>
                  <a:cubicBezTo>
                    <a:pt x="53" y="16"/>
                    <a:pt x="53" y="17"/>
                    <a:pt x="53" y="17"/>
                  </a:cubicBezTo>
                  <a:cubicBezTo>
                    <a:pt x="53" y="17"/>
                    <a:pt x="53" y="17"/>
                    <a:pt x="54" y="17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moveTo>
                    <a:pt x="52" y="16"/>
                  </a:moveTo>
                  <a:cubicBezTo>
                    <a:pt x="52" y="16"/>
                    <a:pt x="52" y="15"/>
                    <a:pt x="52" y="15"/>
                  </a:cubicBezTo>
                  <a:cubicBezTo>
                    <a:pt x="52" y="15"/>
                    <a:pt x="52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6"/>
                    <a:pt x="51" y="16"/>
                  </a:cubicBezTo>
                  <a:cubicBezTo>
                    <a:pt x="52" y="16"/>
                    <a:pt x="52" y="17"/>
                    <a:pt x="52" y="16"/>
                  </a:cubicBezTo>
                  <a:close/>
                  <a:moveTo>
                    <a:pt x="53" y="15"/>
                  </a:moveTo>
                  <a:cubicBezTo>
                    <a:pt x="53" y="15"/>
                    <a:pt x="52" y="14"/>
                    <a:pt x="52" y="15"/>
                  </a:cubicBezTo>
                  <a:cubicBezTo>
                    <a:pt x="52" y="15"/>
                    <a:pt x="53" y="15"/>
                    <a:pt x="53" y="15"/>
                  </a:cubicBezTo>
                  <a:moveTo>
                    <a:pt x="53" y="14"/>
                  </a:moveTo>
                  <a:cubicBezTo>
                    <a:pt x="53" y="15"/>
                    <a:pt x="53" y="14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moveTo>
                    <a:pt x="51" y="14"/>
                  </a:moveTo>
                  <a:cubicBezTo>
                    <a:pt x="51" y="14"/>
                    <a:pt x="51" y="15"/>
                    <a:pt x="51" y="15"/>
                  </a:cubicBezTo>
                  <a:cubicBezTo>
                    <a:pt x="51" y="14"/>
                    <a:pt x="52" y="14"/>
                    <a:pt x="51" y="14"/>
                  </a:cubicBezTo>
                  <a:moveTo>
                    <a:pt x="52" y="13"/>
                  </a:moveTo>
                  <a:cubicBezTo>
                    <a:pt x="52" y="13"/>
                    <a:pt x="52" y="14"/>
                    <a:pt x="52" y="14"/>
                  </a:cubicBezTo>
                  <a:cubicBezTo>
                    <a:pt x="52" y="14"/>
                    <a:pt x="52" y="13"/>
                    <a:pt x="52" y="13"/>
                  </a:cubicBezTo>
                  <a:moveTo>
                    <a:pt x="51" y="12"/>
                  </a:move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2"/>
                    <a:pt x="51" y="12"/>
                  </a:cubicBezTo>
                  <a:moveTo>
                    <a:pt x="49" y="12"/>
                  </a:moveTo>
                  <a:cubicBezTo>
                    <a:pt x="50" y="13"/>
                    <a:pt x="49" y="13"/>
                    <a:pt x="50" y="13"/>
                  </a:cubicBezTo>
                  <a:cubicBezTo>
                    <a:pt x="50" y="13"/>
                    <a:pt x="50" y="12"/>
                    <a:pt x="49" y="12"/>
                  </a:cubicBezTo>
                  <a:moveTo>
                    <a:pt x="49" y="13"/>
                  </a:moveTo>
                  <a:cubicBezTo>
                    <a:pt x="49" y="13"/>
                    <a:pt x="49" y="14"/>
                    <a:pt x="49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50" y="14"/>
                    <a:pt x="50" y="13"/>
                    <a:pt x="50" y="13"/>
                  </a:cubicBezTo>
                  <a:cubicBezTo>
                    <a:pt x="49" y="13"/>
                    <a:pt x="49" y="14"/>
                    <a:pt x="49" y="14"/>
                  </a:cubicBezTo>
                  <a:cubicBezTo>
                    <a:pt x="49" y="13"/>
                    <a:pt x="49" y="13"/>
                    <a:pt x="49" y="13"/>
                  </a:cubicBezTo>
                  <a:moveTo>
                    <a:pt x="46" y="10"/>
                  </a:moveTo>
                  <a:cubicBezTo>
                    <a:pt x="45" y="10"/>
                    <a:pt x="45" y="9"/>
                    <a:pt x="45" y="9"/>
                  </a:cubicBezTo>
                  <a:cubicBezTo>
                    <a:pt x="45" y="9"/>
                    <a:pt x="45" y="10"/>
                    <a:pt x="46" y="10"/>
                  </a:cubicBezTo>
                  <a:moveTo>
                    <a:pt x="5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50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moveTo>
                    <a:pt x="48" y="12"/>
                  </a:move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9" y="13"/>
                    <a:pt x="49" y="13"/>
                  </a:cubicBezTo>
                  <a:lnTo>
                    <a:pt x="48" y="12"/>
                  </a:lnTo>
                  <a:close/>
                  <a:moveTo>
                    <a:pt x="49" y="10"/>
                  </a:moveTo>
                  <a:cubicBezTo>
                    <a:pt x="49" y="10"/>
                    <a:pt x="49" y="10"/>
                    <a:pt x="50" y="11"/>
                  </a:cubicBezTo>
                  <a:cubicBezTo>
                    <a:pt x="49" y="11"/>
                    <a:pt x="49" y="10"/>
                    <a:pt x="49" y="10"/>
                  </a:cubicBezTo>
                  <a:cubicBezTo>
                    <a:pt x="49" y="11"/>
                    <a:pt x="50" y="11"/>
                    <a:pt x="50" y="11"/>
                  </a:cubicBezTo>
                  <a:cubicBezTo>
                    <a:pt x="50" y="10"/>
                    <a:pt x="49" y="10"/>
                    <a:pt x="49" y="9"/>
                  </a:cubicBezTo>
                  <a:cubicBezTo>
                    <a:pt x="49" y="10"/>
                    <a:pt x="49" y="10"/>
                    <a:pt x="49" y="10"/>
                  </a:cubicBezTo>
                  <a:moveTo>
                    <a:pt x="48" y="11"/>
                  </a:moveTo>
                  <a:cubicBezTo>
                    <a:pt x="47" y="10"/>
                    <a:pt x="48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moveTo>
                    <a:pt x="47" y="10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1"/>
                    <a:pt x="47" y="11"/>
                  </a:cubicBezTo>
                  <a:cubicBezTo>
                    <a:pt x="47" y="11"/>
                    <a:pt x="46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1"/>
                    <a:pt x="47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7" y="10"/>
                    <a:pt x="48" y="11"/>
                    <a:pt x="48" y="11"/>
                  </a:cubicBezTo>
                  <a:cubicBezTo>
                    <a:pt x="47" y="10"/>
                    <a:pt x="47" y="10"/>
                    <a:pt x="47" y="10"/>
                  </a:cubicBezTo>
                  <a:moveTo>
                    <a:pt x="46" y="8"/>
                  </a:move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6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9"/>
                    <a:pt x="47" y="9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8"/>
                  </a:cubicBezTo>
                  <a:cubicBezTo>
                    <a:pt x="48" y="8"/>
                    <a:pt x="47" y="8"/>
                    <a:pt x="47" y="8"/>
                  </a:cubicBezTo>
                  <a:cubicBezTo>
                    <a:pt x="47" y="8"/>
                    <a:pt x="47" y="8"/>
                    <a:pt x="47" y="7"/>
                  </a:cubicBezTo>
                  <a:cubicBezTo>
                    <a:pt x="47" y="7"/>
                    <a:pt x="46" y="7"/>
                    <a:pt x="46" y="8"/>
                  </a:cubicBezTo>
                  <a:moveTo>
                    <a:pt x="46" y="8"/>
                  </a:move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7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6" y="8"/>
                    <a:pt x="46" y="8"/>
                  </a:cubicBezTo>
                  <a:moveTo>
                    <a:pt x="44" y="8"/>
                  </a:moveTo>
                  <a:cubicBezTo>
                    <a:pt x="44" y="8"/>
                    <a:pt x="45" y="8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9"/>
                    <a:pt x="44" y="8"/>
                    <a:pt x="45" y="9"/>
                  </a:cubicBezTo>
                  <a:cubicBezTo>
                    <a:pt x="45" y="9"/>
                    <a:pt x="45" y="9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9"/>
                    <a:pt x="44" y="8"/>
                    <a:pt x="44" y="8"/>
                  </a:cubicBezTo>
                  <a:moveTo>
                    <a:pt x="44" y="7"/>
                  </a:moveTo>
                  <a:cubicBezTo>
                    <a:pt x="44" y="7"/>
                    <a:pt x="44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moveTo>
                    <a:pt x="43" y="7"/>
                  </a:move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6"/>
                    <a:pt x="42" y="6"/>
                    <a:pt x="42" y="6"/>
                  </a:cubicBezTo>
                  <a:cubicBezTo>
                    <a:pt x="42" y="6"/>
                    <a:pt x="43" y="6"/>
                    <a:pt x="43" y="7"/>
                  </a:cubicBezTo>
                  <a:cubicBezTo>
                    <a:pt x="42" y="6"/>
                    <a:pt x="42" y="7"/>
                    <a:pt x="42" y="7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7"/>
                    <a:pt x="42" y="7"/>
                    <a:pt x="43" y="7"/>
                  </a:cubicBezTo>
                  <a:cubicBezTo>
                    <a:pt x="43" y="7"/>
                    <a:pt x="42" y="7"/>
                    <a:pt x="42" y="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2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moveTo>
                    <a:pt x="42" y="5"/>
                  </a:moveTo>
                  <a:cubicBezTo>
                    <a:pt x="42" y="6"/>
                    <a:pt x="42" y="5"/>
                    <a:pt x="42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4" y="6"/>
                  </a:cubicBezTo>
                  <a:cubicBezTo>
                    <a:pt x="43" y="6"/>
                    <a:pt x="43" y="5"/>
                    <a:pt x="42" y="5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moveTo>
                    <a:pt x="37" y="5"/>
                  </a:moveTo>
                  <a:cubicBezTo>
                    <a:pt x="37" y="5"/>
                    <a:pt x="38" y="5"/>
                    <a:pt x="38" y="5"/>
                  </a:cubicBezTo>
                  <a:cubicBezTo>
                    <a:pt x="38" y="4"/>
                    <a:pt x="37" y="4"/>
                    <a:pt x="37" y="5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5" y="5"/>
                  </a:cubicBezTo>
                  <a:cubicBezTo>
                    <a:pt x="35" y="5"/>
                    <a:pt x="34" y="4"/>
                    <a:pt x="34" y="5"/>
                  </a:cubicBezTo>
                  <a:moveTo>
                    <a:pt x="34" y="4"/>
                  </a:moveTo>
                  <a:cubicBezTo>
                    <a:pt x="34" y="4"/>
                    <a:pt x="35" y="4"/>
                    <a:pt x="35" y="4"/>
                  </a:cubicBezTo>
                  <a:cubicBezTo>
                    <a:pt x="35" y="4"/>
                    <a:pt x="34" y="4"/>
                    <a:pt x="34" y="4"/>
                  </a:cubicBezTo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3"/>
                  </a:cubicBezTo>
                  <a:moveTo>
                    <a:pt x="31" y="3"/>
                  </a:moveTo>
                  <a:cubicBezTo>
                    <a:pt x="31" y="3"/>
                    <a:pt x="32" y="3"/>
                    <a:pt x="31" y="3"/>
                  </a:cubicBezTo>
                  <a:cubicBezTo>
                    <a:pt x="31" y="2"/>
                    <a:pt x="31" y="2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9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1" y="2"/>
                  </a:cubicBezTo>
                  <a:cubicBezTo>
                    <a:pt x="30" y="3"/>
                    <a:pt x="29" y="3"/>
                    <a:pt x="29" y="3"/>
                  </a:cubicBezTo>
                  <a:moveTo>
                    <a:pt x="28" y="4"/>
                  </a:moveTo>
                  <a:cubicBezTo>
                    <a:pt x="28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moveTo>
                    <a:pt x="35" y="1"/>
                  </a:moveTo>
                  <a:cubicBezTo>
                    <a:pt x="36" y="1"/>
                    <a:pt x="36" y="2"/>
                    <a:pt x="36" y="2"/>
                  </a:cubicBezTo>
                  <a:cubicBezTo>
                    <a:pt x="36" y="1"/>
                    <a:pt x="36" y="1"/>
                    <a:pt x="35" y="1"/>
                  </a:cubicBezTo>
                  <a:moveTo>
                    <a:pt x="34" y="1"/>
                  </a:moveTo>
                  <a:cubicBezTo>
                    <a:pt x="34" y="1"/>
                    <a:pt x="34" y="2"/>
                    <a:pt x="35" y="1"/>
                  </a:cubicBezTo>
                  <a:cubicBezTo>
                    <a:pt x="34" y="1"/>
                    <a:pt x="34" y="1"/>
                    <a:pt x="35" y="1"/>
                  </a:cubicBezTo>
                  <a:cubicBezTo>
                    <a:pt x="34" y="1"/>
                    <a:pt x="34" y="1"/>
                    <a:pt x="34" y="1"/>
                  </a:cubicBezTo>
                  <a:moveTo>
                    <a:pt x="32" y="0"/>
                  </a:moveTo>
                  <a:cubicBezTo>
                    <a:pt x="32" y="0"/>
                    <a:pt x="32" y="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moveTo>
                    <a:pt x="31" y="1"/>
                  </a:moveTo>
                  <a:cubicBezTo>
                    <a:pt x="32" y="1"/>
                    <a:pt x="31" y="1"/>
                    <a:pt x="32" y="1"/>
                  </a:cubicBezTo>
                  <a:cubicBezTo>
                    <a:pt x="32" y="1"/>
                    <a:pt x="32" y="1"/>
                    <a:pt x="31" y="1"/>
                  </a:cubicBezTo>
                  <a:moveTo>
                    <a:pt x="28" y="2"/>
                  </a:moveTo>
                  <a:cubicBezTo>
                    <a:pt x="27" y="2"/>
                    <a:pt x="27" y="2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8" y="2"/>
                    <a:pt x="28" y="2"/>
                  </a:cubicBezTo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7" y="1"/>
                    <a:pt x="27" y="1"/>
                  </a:cubicBezTo>
                  <a:cubicBezTo>
                    <a:pt x="27" y="1"/>
                    <a:pt x="26" y="1"/>
                    <a:pt x="27" y="1"/>
                  </a:cubicBezTo>
                  <a:cubicBezTo>
                    <a:pt x="27" y="1"/>
                    <a:pt x="28" y="1"/>
                    <a:pt x="29" y="1"/>
                  </a:cubicBezTo>
                  <a:cubicBezTo>
                    <a:pt x="29" y="1"/>
                    <a:pt x="29" y="1"/>
                    <a:pt x="30" y="1"/>
                  </a:cubicBezTo>
                  <a:cubicBezTo>
                    <a:pt x="29" y="1"/>
                    <a:pt x="28" y="2"/>
                    <a:pt x="29" y="2"/>
                  </a:cubicBezTo>
                  <a:cubicBezTo>
                    <a:pt x="29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0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9" y="0"/>
                    <a:pt x="29" y="1"/>
                    <a:pt x="30" y="1"/>
                  </a:cubicBezTo>
                  <a:cubicBezTo>
                    <a:pt x="29" y="1"/>
                    <a:pt x="29" y="1"/>
                    <a:pt x="28" y="1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27" y="1"/>
                    <a:pt x="28" y="1"/>
                    <a:pt x="28" y="0"/>
                  </a:cubicBezTo>
                  <a:cubicBezTo>
                    <a:pt x="27" y="1"/>
                    <a:pt x="27" y="1"/>
                    <a:pt x="26" y="1"/>
                  </a:cubicBezTo>
                  <a:moveTo>
                    <a:pt x="24" y="4"/>
                  </a:moveTo>
                  <a:cubicBezTo>
                    <a:pt x="24" y="4"/>
                    <a:pt x="25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5" y="4"/>
                    <a:pt x="24" y="4"/>
                  </a:cubicBezTo>
                  <a:moveTo>
                    <a:pt x="21" y="6"/>
                  </a:moveTo>
                  <a:cubicBezTo>
                    <a:pt x="22" y="6"/>
                    <a:pt x="22" y="6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5" y="4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23" y="4"/>
                    <a:pt x="23" y="5"/>
                    <a:pt x="23" y="5"/>
                  </a:cubicBezTo>
                  <a:cubicBezTo>
                    <a:pt x="22" y="5"/>
                    <a:pt x="21" y="5"/>
                    <a:pt x="21" y="6"/>
                  </a:cubicBezTo>
                  <a:moveTo>
                    <a:pt x="17" y="6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lnTo>
                    <a:pt x="17" y="6"/>
                  </a:lnTo>
                  <a:close/>
                  <a:moveTo>
                    <a:pt x="18" y="8"/>
                  </a:moveTo>
                  <a:cubicBezTo>
                    <a:pt x="18" y="8"/>
                    <a:pt x="18" y="7"/>
                    <a:pt x="18" y="7"/>
                  </a:cubicBezTo>
                  <a:cubicBezTo>
                    <a:pt x="18" y="7"/>
                    <a:pt x="18" y="7"/>
                    <a:pt x="18" y="8"/>
                  </a:cubicBezTo>
                  <a:moveTo>
                    <a:pt x="18" y="8"/>
                  </a:moveTo>
                  <a:cubicBezTo>
                    <a:pt x="19" y="8"/>
                    <a:pt x="18" y="9"/>
                    <a:pt x="19" y="9"/>
                  </a:cubicBezTo>
                  <a:cubicBezTo>
                    <a:pt x="19" y="8"/>
                    <a:pt x="19" y="8"/>
                    <a:pt x="20" y="8"/>
                  </a:cubicBezTo>
                  <a:cubicBezTo>
                    <a:pt x="20" y="7"/>
                    <a:pt x="19" y="8"/>
                    <a:pt x="20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9" y="8"/>
                    <a:pt x="18" y="8"/>
                    <a:pt x="18" y="8"/>
                  </a:cubicBezTo>
                  <a:moveTo>
                    <a:pt x="18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8" y="9"/>
                    <a:pt x="18" y="9"/>
                  </a:cubicBezTo>
                  <a:moveTo>
                    <a:pt x="0" y="63"/>
                  </a:moveTo>
                  <a:cubicBezTo>
                    <a:pt x="0" y="63"/>
                    <a:pt x="0" y="64"/>
                    <a:pt x="0" y="64"/>
                  </a:cubicBezTo>
                  <a:cubicBezTo>
                    <a:pt x="0" y="63"/>
                    <a:pt x="1" y="64"/>
                    <a:pt x="1" y="63"/>
                  </a:cubicBezTo>
                  <a:cubicBezTo>
                    <a:pt x="1" y="63"/>
                    <a:pt x="1" y="63"/>
                    <a:pt x="0" y="63"/>
                  </a:cubicBezTo>
                  <a:moveTo>
                    <a:pt x="3" y="57"/>
                  </a:moveTo>
                  <a:cubicBezTo>
                    <a:pt x="3" y="57"/>
                    <a:pt x="3" y="58"/>
                    <a:pt x="3" y="58"/>
                  </a:cubicBezTo>
                  <a:cubicBezTo>
                    <a:pt x="3" y="58"/>
                    <a:pt x="3" y="57"/>
                    <a:pt x="3" y="57"/>
                  </a:cubicBezTo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moveTo>
                    <a:pt x="0" y="49"/>
                  </a:moveTo>
                  <a:cubicBezTo>
                    <a:pt x="0" y="49"/>
                    <a:pt x="0" y="49"/>
                    <a:pt x="0" y="50"/>
                  </a:cubicBezTo>
                  <a:cubicBezTo>
                    <a:pt x="0" y="50"/>
                    <a:pt x="0" y="49"/>
                    <a:pt x="0" y="49"/>
                  </a:cubicBezTo>
                  <a:moveTo>
                    <a:pt x="1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1" y="35"/>
                    <a:pt x="1" y="36"/>
                  </a:cubicBezTo>
                  <a:moveTo>
                    <a:pt x="5" y="30"/>
                  </a:moveTo>
                  <a:cubicBezTo>
                    <a:pt x="5" y="31"/>
                    <a:pt x="4" y="30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0"/>
                    <a:pt x="5" y="30"/>
                  </a:cubicBezTo>
                  <a:moveTo>
                    <a:pt x="3" y="27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7"/>
                    <a:pt x="3" y="28"/>
                    <a:pt x="3" y="27"/>
                  </a:cubicBezTo>
                  <a:moveTo>
                    <a:pt x="6" y="20"/>
                  </a:moveTo>
                  <a:cubicBezTo>
                    <a:pt x="6" y="20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10" y="18"/>
                    <a:pt x="9" y="18"/>
                  </a:cubicBezTo>
                  <a:moveTo>
                    <a:pt x="9" y="16"/>
                  </a:move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9" y="16"/>
                    <a:pt x="9" y="16"/>
                  </a:cubicBezTo>
                  <a:moveTo>
                    <a:pt x="10" y="14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4"/>
                    <a:pt x="10" y="14"/>
                  </a:cubicBezTo>
                  <a:moveTo>
                    <a:pt x="13" y="13"/>
                  </a:moveTo>
                  <a:cubicBezTo>
                    <a:pt x="13" y="12"/>
                    <a:pt x="12" y="13"/>
                    <a:pt x="12" y="13"/>
                  </a:cubicBezTo>
                  <a:cubicBezTo>
                    <a:pt x="12" y="14"/>
                    <a:pt x="13" y="13"/>
                    <a:pt x="13" y="13"/>
                  </a:cubicBezTo>
                  <a:moveTo>
                    <a:pt x="13" y="9"/>
                  </a:moveTo>
                  <a:cubicBezTo>
                    <a:pt x="13" y="9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0"/>
                    <a:pt x="13" y="10"/>
                    <a:pt x="13" y="9"/>
                  </a:cubicBezTo>
                  <a:moveTo>
                    <a:pt x="17" y="10"/>
                  </a:moveTo>
                  <a:cubicBezTo>
                    <a:pt x="16" y="10"/>
                    <a:pt x="16" y="10"/>
                    <a:pt x="16" y="11"/>
                  </a:cubicBezTo>
                  <a:cubicBezTo>
                    <a:pt x="17" y="11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5" y="12"/>
                  </a:moveTo>
                  <a:cubicBezTo>
                    <a:pt x="15" y="13"/>
                    <a:pt x="15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6" y="11"/>
                    <a:pt x="15" y="12"/>
                    <a:pt x="15" y="12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1" y="17"/>
                    <a:pt x="11" y="18"/>
                    <a:pt x="11" y="18"/>
                  </a:cubicBezTo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1" y="21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7" y="30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7" y="30"/>
                  </a:lnTo>
                  <a:close/>
                  <a:moveTo>
                    <a:pt x="5" y="79"/>
                  </a:moveTo>
                  <a:cubicBezTo>
                    <a:pt x="5" y="79"/>
                    <a:pt x="4" y="78"/>
                    <a:pt x="4" y="78"/>
                  </a:cubicBezTo>
                  <a:cubicBezTo>
                    <a:pt x="4" y="78"/>
                    <a:pt x="4" y="78"/>
                    <a:pt x="4" y="79"/>
                  </a:cubicBezTo>
                  <a:cubicBezTo>
                    <a:pt x="4" y="79"/>
                    <a:pt x="5" y="79"/>
                    <a:pt x="5" y="79"/>
                  </a:cubicBezTo>
                  <a:moveTo>
                    <a:pt x="8" y="82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81"/>
                    <a:pt x="8" y="82"/>
                    <a:pt x="8" y="82"/>
                  </a:cubicBezTo>
                  <a:moveTo>
                    <a:pt x="43" y="50"/>
                  </a:moveTo>
                  <a:cubicBezTo>
                    <a:pt x="43" y="50"/>
                    <a:pt x="43" y="50"/>
                    <a:pt x="42" y="50"/>
                  </a:cubicBezTo>
                  <a:cubicBezTo>
                    <a:pt x="42" y="50"/>
                    <a:pt x="43" y="50"/>
                    <a:pt x="43" y="50"/>
                  </a:cubicBezTo>
                  <a:moveTo>
                    <a:pt x="44" y="51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43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2"/>
                    <a:pt x="44" y="51"/>
                  </a:cubicBezTo>
                  <a:moveTo>
                    <a:pt x="46" y="51"/>
                  </a:move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moveTo>
                    <a:pt x="60" y="81"/>
                  </a:moveTo>
                  <a:cubicBezTo>
                    <a:pt x="61" y="81"/>
                    <a:pt x="61" y="80"/>
                    <a:pt x="60" y="81"/>
                  </a:cubicBezTo>
                  <a:close/>
                  <a:moveTo>
                    <a:pt x="56" y="82"/>
                  </a:moveTo>
                  <a:cubicBezTo>
                    <a:pt x="56" y="82"/>
                    <a:pt x="57" y="82"/>
                    <a:pt x="57" y="82"/>
                  </a:cubicBezTo>
                  <a:cubicBezTo>
                    <a:pt x="57" y="82"/>
                    <a:pt x="57" y="82"/>
                    <a:pt x="56" y="82"/>
                  </a:cubicBezTo>
                  <a:moveTo>
                    <a:pt x="58" y="74"/>
                  </a:move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moveTo>
                    <a:pt x="57" y="75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moveTo>
                    <a:pt x="50" y="79"/>
                  </a:moveTo>
                  <a:cubicBezTo>
                    <a:pt x="50" y="79"/>
                    <a:pt x="50" y="80"/>
                    <a:pt x="51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80"/>
                    <a:pt x="51" y="80"/>
                    <a:pt x="51" y="79"/>
                  </a:cubicBezTo>
                  <a:cubicBezTo>
                    <a:pt x="50" y="80"/>
                    <a:pt x="50" y="79"/>
                    <a:pt x="50" y="79"/>
                  </a:cubicBezTo>
                  <a:moveTo>
                    <a:pt x="56" y="75"/>
                  </a:moveTo>
                  <a:cubicBezTo>
                    <a:pt x="56" y="75"/>
                    <a:pt x="57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moveTo>
                    <a:pt x="57" y="75"/>
                  </a:move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5" y="76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4" y="76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moveTo>
                    <a:pt x="48" y="68"/>
                  </a:moveTo>
                  <a:cubicBezTo>
                    <a:pt x="48" y="68"/>
                    <a:pt x="49" y="68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moveTo>
                    <a:pt x="41" y="48"/>
                  </a:moveTo>
                  <a:cubicBezTo>
                    <a:pt x="41" y="48"/>
                    <a:pt x="42" y="48"/>
                    <a:pt x="42" y="48"/>
                  </a:cubicBezTo>
                  <a:cubicBezTo>
                    <a:pt x="42" y="48"/>
                    <a:pt x="41" y="48"/>
                    <a:pt x="41" y="48"/>
                  </a:cubicBezTo>
                  <a:moveTo>
                    <a:pt x="39" y="47"/>
                  </a:moveTo>
                  <a:cubicBezTo>
                    <a:pt x="40" y="48"/>
                    <a:pt x="40" y="48"/>
                    <a:pt x="40" y="48"/>
                  </a:cubicBezTo>
                  <a:cubicBezTo>
                    <a:pt x="40" y="48"/>
                    <a:pt x="40" y="47"/>
                    <a:pt x="39" y="47"/>
                  </a:cubicBezTo>
                  <a:moveTo>
                    <a:pt x="38" y="49"/>
                  </a:moveTo>
                  <a:cubicBezTo>
                    <a:pt x="38" y="48"/>
                    <a:pt x="37" y="49"/>
                    <a:pt x="37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3" y="48"/>
                  </a:moveTo>
                  <a:cubicBezTo>
                    <a:pt x="34" y="47"/>
                    <a:pt x="34" y="48"/>
                    <a:pt x="34" y="48"/>
                  </a:cubicBezTo>
                  <a:cubicBezTo>
                    <a:pt x="34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7" y="48"/>
                    <a:pt x="38" y="48"/>
                  </a:cubicBezTo>
                  <a:cubicBezTo>
                    <a:pt x="38" y="48"/>
                    <a:pt x="39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7" y="47"/>
                    <a:pt x="37" y="47"/>
                  </a:cubicBezTo>
                  <a:cubicBezTo>
                    <a:pt x="37" y="47"/>
                    <a:pt x="36" y="47"/>
                    <a:pt x="36" y="47"/>
                  </a:cubicBezTo>
                  <a:cubicBezTo>
                    <a:pt x="36" y="47"/>
                    <a:pt x="35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3" y="47"/>
                    <a:pt x="33" y="48"/>
                  </a:cubicBezTo>
                  <a:moveTo>
                    <a:pt x="18" y="50"/>
                  </a:move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0"/>
                    <a:pt x="21" y="49"/>
                    <a:pt x="21" y="49"/>
                  </a:cubicBezTo>
                  <a:cubicBezTo>
                    <a:pt x="20" y="49"/>
                    <a:pt x="20" y="50"/>
                    <a:pt x="19" y="50"/>
                  </a:cubicBezTo>
                  <a:cubicBezTo>
                    <a:pt x="19" y="50"/>
                    <a:pt x="18" y="50"/>
                    <a:pt x="18" y="50"/>
                  </a:cubicBezTo>
                  <a:moveTo>
                    <a:pt x="21" y="67"/>
                  </a:moveTo>
                  <a:cubicBezTo>
                    <a:pt x="21" y="67"/>
                    <a:pt x="21" y="66"/>
                    <a:pt x="21" y="66"/>
                  </a:cubicBezTo>
                  <a:cubicBezTo>
                    <a:pt x="21" y="66"/>
                    <a:pt x="21" y="67"/>
                    <a:pt x="21" y="67"/>
                  </a:cubicBezTo>
                  <a:moveTo>
                    <a:pt x="20" y="65"/>
                  </a:moveTo>
                  <a:cubicBezTo>
                    <a:pt x="20" y="65"/>
                    <a:pt x="21" y="65"/>
                    <a:pt x="21" y="65"/>
                  </a:cubicBezTo>
                  <a:cubicBezTo>
                    <a:pt x="21" y="65"/>
                    <a:pt x="21" y="64"/>
                    <a:pt x="20" y="65"/>
                  </a:cubicBezTo>
                  <a:moveTo>
                    <a:pt x="20" y="65"/>
                  </a:moveTo>
                  <a:cubicBezTo>
                    <a:pt x="20" y="65"/>
                    <a:pt x="20" y="65"/>
                    <a:pt x="20" y="65"/>
                  </a:cubicBezTo>
                  <a:cubicBezTo>
                    <a:pt x="20" y="64"/>
                    <a:pt x="19" y="65"/>
                    <a:pt x="20" y="65"/>
                  </a:cubicBezTo>
                  <a:moveTo>
                    <a:pt x="18" y="50"/>
                  </a:moveTo>
                  <a:cubicBezTo>
                    <a:pt x="18" y="50"/>
                    <a:pt x="18" y="50"/>
                    <a:pt x="17" y="50"/>
                  </a:cubicBezTo>
                  <a:cubicBezTo>
                    <a:pt x="17" y="50"/>
                    <a:pt x="18" y="50"/>
                    <a:pt x="17" y="50"/>
                  </a:cubicBezTo>
                  <a:cubicBezTo>
                    <a:pt x="17" y="50"/>
                    <a:pt x="17" y="51"/>
                    <a:pt x="18" y="50"/>
                  </a:cubicBezTo>
                  <a:moveTo>
                    <a:pt x="12" y="56"/>
                  </a:moveTo>
                  <a:cubicBezTo>
                    <a:pt x="12" y="56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moveTo>
                    <a:pt x="12" y="60"/>
                  </a:moveTo>
                  <a:cubicBezTo>
                    <a:pt x="12" y="60"/>
                    <a:pt x="13" y="60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moveTo>
                    <a:pt x="13" y="68"/>
                  </a:moveTo>
                  <a:cubicBezTo>
                    <a:pt x="13" y="68"/>
                    <a:pt x="13" y="67"/>
                    <a:pt x="13" y="67"/>
                  </a:cubicBezTo>
                  <a:cubicBezTo>
                    <a:pt x="13" y="67"/>
                    <a:pt x="13" y="68"/>
                    <a:pt x="13" y="68"/>
                  </a:cubicBezTo>
                  <a:moveTo>
                    <a:pt x="19" y="67"/>
                  </a:moveTo>
                  <a:cubicBezTo>
                    <a:pt x="19" y="66"/>
                    <a:pt x="18" y="66"/>
                    <a:pt x="18" y="66"/>
                  </a:cubicBezTo>
                  <a:cubicBezTo>
                    <a:pt x="19" y="66"/>
                    <a:pt x="18" y="65"/>
                    <a:pt x="18" y="65"/>
                  </a:cubicBezTo>
                  <a:cubicBezTo>
                    <a:pt x="18" y="65"/>
                    <a:pt x="19" y="65"/>
                    <a:pt x="19" y="65"/>
                  </a:cubicBezTo>
                  <a:cubicBezTo>
                    <a:pt x="18" y="65"/>
                    <a:pt x="19" y="64"/>
                    <a:pt x="18" y="64"/>
                  </a:cubicBezTo>
                  <a:cubicBezTo>
                    <a:pt x="18" y="64"/>
                    <a:pt x="18" y="63"/>
                    <a:pt x="18" y="63"/>
                  </a:cubicBezTo>
                  <a:cubicBezTo>
                    <a:pt x="18" y="64"/>
                    <a:pt x="18" y="64"/>
                    <a:pt x="19" y="64"/>
                  </a:cubicBezTo>
                  <a:cubicBezTo>
                    <a:pt x="19" y="64"/>
                    <a:pt x="19" y="64"/>
                    <a:pt x="19" y="63"/>
                  </a:cubicBezTo>
                  <a:cubicBezTo>
                    <a:pt x="19" y="63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9" y="62"/>
                    <a:pt x="18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9"/>
                    <a:pt x="19" y="59"/>
                  </a:cubicBezTo>
                  <a:cubicBezTo>
                    <a:pt x="18" y="58"/>
                    <a:pt x="18" y="59"/>
                    <a:pt x="18" y="59"/>
                  </a:cubicBezTo>
                  <a:cubicBezTo>
                    <a:pt x="18" y="58"/>
                    <a:pt x="18" y="59"/>
                    <a:pt x="18" y="58"/>
                  </a:cubicBezTo>
                  <a:cubicBezTo>
                    <a:pt x="18" y="58"/>
                    <a:pt x="18" y="58"/>
                    <a:pt x="18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7" y="56"/>
                    <a:pt x="17" y="55"/>
                    <a:pt x="18" y="55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3"/>
                    <a:pt x="17" y="52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1"/>
                    <a:pt x="17" y="52"/>
                  </a:cubicBezTo>
                  <a:cubicBezTo>
                    <a:pt x="17" y="52"/>
                    <a:pt x="17" y="53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5"/>
                    <a:pt x="17" y="56"/>
                    <a:pt x="17" y="57"/>
                  </a:cubicBezTo>
                  <a:cubicBezTo>
                    <a:pt x="17" y="57"/>
                    <a:pt x="17" y="56"/>
                    <a:pt x="17" y="57"/>
                  </a:cubicBezTo>
                  <a:cubicBezTo>
                    <a:pt x="17" y="57"/>
                    <a:pt x="17" y="57"/>
                    <a:pt x="17" y="58"/>
                  </a:cubicBezTo>
                  <a:cubicBezTo>
                    <a:pt x="17" y="59"/>
                    <a:pt x="18" y="59"/>
                    <a:pt x="17" y="60"/>
                  </a:cubicBezTo>
                  <a:cubicBezTo>
                    <a:pt x="17" y="60"/>
                    <a:pt x="17" y="61"/>
                    <a:pt x="17" y="61"/>
                  </a:cubicBezTo>
                  <a:cubicBezTo>
                    <a:pt x="18" y="61"/>
                    <a:pt x="18" y="62"/>
                    <a:pt x="18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3"/>
                  </a:cubicBezTo>
                  <a:cubicBezTo>
                    <a:pt x="18" y="63"/>
                    <a:pt x="17" y="62"/>
                    <a:pt x="18" y="62"/>
                  </a:cubicBezTo>
                  <a:cubicBezTo>
                    <a:pt x="18" y="63"/>
                    <a:pt x="18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7"/>
                    <a:pt x="18" y="67"/>
                    <a:pt x="18" y="68"/>
                  </a:cubicBezTo>
                  <a:cubicBezTo>
                    <a:pt x="18" y="68"/>
                    <a:pt x="18" y="67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9"/>
                    <a:pt x="18" y="69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8"/>
                    <a:pt x="19" y="69"/>
                  </a:cubicBezTo>
                  <a:cubicBezTo>
                    <a:pt x="19" y="69"/>
                    <a:pt x="18" y="69"/>
                    <a:pt x="18" y="69"/>
                  </a:cubicBezTo>
                  <a:cubicBezTo>
                    <a:pt x="19" y="70"/>
                    <a:pt x="19" y="67"/>
                    <a:pt x="19" y="67"/>
                  </a:cubicBezTo>
                  <a:moveTo>
                    <a:pt x="19" y="73"/>
                  </a:moveTo>
                  <a:cubicBezTo>
                    <a:pt x="19" y="73"/>
                    <a:pt x="19" y="73"/>
                    <a:pt x="19" y="73"/>
                  </a:cubicBezTo>
                  <a:cubicBezTo>
                    <a:pt x="20" y="74"/>
                    <a:pt x="20" y="73"/>
                    <a:pt x="19" y="73"/>
                  </a:cubicBezTo>
                  <a:moveTo>
                    <a:pt x="21" y="78"/>
                  </a:moveTo>
                  <a:cubicBezTo>
                    <a:pt x="21" y="78"/>
                    <a:pt x="21" y="77"/>
                    <a:pt x="22" y="76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1" y="78"/>
                  </a:cubicBezTo>
                  <a:moveTo>
                    <a:pt x="19" y="79"/>
                  </a:moveTo>
                  <a:cubicBezTo>
                    <a:pt x="20" y="79"/>
                    <a:pt x="20" y="78"/>
                    <a:pt x="20" y="78"/>
                  </a:cubicBezTo>
                  <a:cubicBezTo>
                    <a:pt x="20" y="78"/>
                    <a:pt x="19" y="79"/>
                    <a:pt x="19" y="79"/>
                  </a:cubicBezTo>
                  <a:moveTo>
                    <a:pt x="19" y="79"/>
                  </a:moveTo>
                  <a:cubicBezTo>
                    <a:pt x="19" y="79"/>
                    <a:pt x="19" y="79"/>
                    <a:pt x="19" y="78"/>
                  </a:cubicBezTo>
                  <a:cubicBezTo>
                    <a:pt x="19" y="78"/>
                    <a:pt x="19" y="79"/>
                    <a:pt x="19" y="79"/>
                  </a:cubicBezTo>
                  <a:moveTo>
                    <a:pt x="14" y="75"/>
                  </a:move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moveTo>
                    <a:pt x="13" y="75"/>
                  </a:move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moveTo>
                    <a:pt x="13" y="76"/>
                  </a:moveTo>
                  <a:cubicBezTo>
                    <a:pt x="13" y="76"/>
                    <a:pt x="14" y="76"/>
                    <a:pt x="13" y="76"/>
                  </a:cubicBezTo>
                  <a:cubicBezTo>
                    <a:pt x="13" y="75"/>
                    <a:pt x="13" y="76"/>
                    <a:pt x="13" y="76"/>
                  </a:cubicBezTo>
                  <a:moveTo>
                    <a:pt x="14" y="81"/>
                  </a:moveTo>
                  <a:cubicBezTo>
                    <a:pt x="15" y="81"/>
                    <a:pt x="15" y="81"/>
                    <a:pt x="15" y="80"/>
                  </a:cubicBezTo>
                  <a:cubicBezTo>
                    <a:pt x="15" y="80"/>
                    <a:pt x="16" y="80"/>
                    <a:pt x="16" y="80"/>
                  </a:cubicBezTo>
                  <a:cubicBezTo>
                    <a:pt x="16" y="80"/>
                    <a:pt x="17" y="80"/>
                    <a:pt x="16" y="80"/>
                  </a:cubicBezTo>
                  <a:cubicBezTo>
                    <a:pt x="16" y="80"/>
                    <a:pt x="16" y="80"/>
                    <a:pt x="15" y="80"/>
                  </a:cubicBezTo>
                  <a:cubicBezTo>
                    <a:pt x="15" y="80"/>
                    <a:pt x="16" y="80"/>
                    <a:pt x="15" y="80"/>
                  </a:cubicBezTo>
                  <a:cubicBezTo>
                    <a:pt x="15" y="80"/>
                    <a:pt x="15" y="80"/>
                    <a:pt x="15" y="81"/>
                  </a:cubicBezTo>
                  <a:cubicBezTo>
                    <a:pt x="15" y="81"/>
                    <a:pt x="14" y="81"/>
                    <a:pt x="14" y="81"/>
                  </a:cubicBezTo>
                  <a:moveTo>
                    <a:pt x="13" y="76"/>
                  </a:move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moveTo>
                    <a:pt x="10" y="81"/>
                  </a:moveTo>
                  <a:cubicBezTo>
                    <a:pt x="10" y="81"/>
                    <a:pt x="10" y="81"/>
                    <a:pt x="11" y="81"/>
                  </a:cubicBezTo>
                  <a:cubicBezTo>
                    <a:pt x="11" y="82"/>
                    <a:pt x="11" y="82"/>
                    <a:pt x="11" y="81"/>
                  </a:cubicBezTo>
                  <a:cubicBezTo>
                    <a:pt x="11" y="81"/>
                    <a:pt x="11" y="81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moveTo>
                    <a:pt x="9" y="80"/>
                  </a:move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moveTo>
                    <a:pt x="6" y="73"/>
                  </a:moveTo>
                  <a:cubicBezTo>
                    <a:pt x="6" y="73"/>
                    <a:pt x="6" y="73"/>
                    <a:pt x="6" y="73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4"/>
                    <a:pt x="6" y="75"/>
                    <a:pt x="6" y="75"/>
                  </a:cubicBezTo>
                  <a:cubicBezTo>
                    <a:pt x="6" y="74"/>
                    <a:pt x="6" y="74"/>
                    <a:pt x="6" y="73"/>
                  </a:cubicBezTo>
                  <a:moveTo>
                    <a:pt x="5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moveTo>
                    <a:pt x="5" y="64"/>
                  </a:moveTo>
                  <a:cubicBezTo>
                    <a:pt x="5" y="64"/>
                    <a:pt x="4" y="64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6"/>
                  </a:cubicBezTo>
                  <a:cubicBezTo>
                    <a:pt x="5" y="65"/>
                    <a:pt x="5" y="65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3"/>
                    <a:pt x="5" y="63"/>
                    <a:pt x="5" y="64"/>
                  </a:cubicBezTo>
                  <a:moveTo>
                    <a:pt x="11" y="47"/>
                  </a:move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2" y="48"/>
                  </a:cubicBezTo>
                  <a:cubicBezTo>
                    <a:pt x="11" y="48"/>
                    <a:pt x="12" y="48"/>
                    <a:pt x="11" y="47"/>
                  </a:cubicBezTo>
                  <a:moveTo>
                    <a:pt x="11" y="47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2" y="47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moveTo>
                    <a:pt x="11" y="46"/>
                  </a:moveTo>
                  <a:cubicBezTo>
                    <a:pt x="11" y="46"/>
                    <a:pt x="11" y="46"/>
                    <a:pt x="12" y="46"/>
                  </a:cubicBezTo>
                  <a:cubicBezTo>
                    <a:pt x="11" y="46"/>
                    <a:pt x="12" y="46"/>
                    <a:pt x="11" y="46"/>
                  </a:cubicBezTo>
                  <a:moveTo>
                    <a:pt x="8" y="43"/>
                  </a:moveTo>
                  <a:cubicBezTo>
                    <a:pt x="8" y="43"/>
                    <a:pt x="8" y="44"/>
                    <a:pt x="8" y="44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12" y="43"/>
                  </a:moveTo>
                  <a:cubicBezTo>
                    <a:pt x="12" y="43"/>
                    <a:pt x="11" y="43"/>
                    <a:pt x="12" y="43"/>
                  </a:cubicBezTo>
                  <a:cubicBezTo>
                    <a:pt x="12" y="43"/>
                    <a:pt x="12" y="43"/>
                    <a:pt x="12" y="43"/>
                  </a:cubicBezTo>
                  <a:moveTo>
                    <a:pt x="10" y="34"/>
                  </a:moveTo>
                  <a:cubicBezTo>
                    <a:pt x="10" y="34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4"/>
                    <a:pt x="10" y="34"/>
                  </a:cubicBezTo>
                  <a:moveTo>
                    <a:pt x="10" y="33"/>
                  </a:move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0" y="34"/>
                    <a:pt x="10" y="34"/>
                  </a:cubicBezTo>
                  <a:cubicBezTo>
                    <a:pt x="11" y="35"/>
                    <a:pt x="11" y="34"/>
                    <a:pt x="10" y="33"/>
                  </a:cubicBezTo>
                  <a:moveTo>
                    <a:pt x="13" y="29"/>
                  </a:move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29"/>
                    <a:pt x="13" y="29"/>
                  </a:cubicBezTo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moveTo>
                    <a:pt x="16" y="24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6" y="25"/>
                    <a:pt x="16" y="24"/>
                  </a:cubicBezTo>
                  <a:moveTo>
                    <a:pt x="14" y="23"/>
                  </a:moveTo>
                  <a:cubicBezTo>
                    <a:pt x="14" y="24"/>
                    <a:pt x="13" y="25"/>
                    <a:pt x="14" y="25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4"/>
                    <a:pt x="14" y="23"/>
                    <a:pt x="14" y="23"/>
                  </a:cubicBezTo>
                  <a:moveTo>
                    <a:pt x="16" y="20"/>
                  </a:moveTo>
                  <a:cubicBezTo>
                    <a:pt x="16" y="20"/>
                    <a:pt x="16" y="20"/>
                    <a:pt x="16" y="19"/>
                  </a:cubicBezTo>
                  <a:cubicBezTo>
                    <a:pt x="16" y="20"/>
                    <a:pt x="16" y="20"/>
                    <a:pt x="16" y="20"/>
                  </a:cubicBezTo>
                  <a:close/>
                  <a:moveTo>
                    <a:pt x="17" y="21"/>
                  </a:moveTo>
                  <a:cubicBezTo>
                    <a:pt x="16" y="21"/>
                    <a:pt x="16" y="21"/>
                    <a:pt x="1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moveTo>
                    <a:pt x="18" y="20"/>
                  </a:moveTo>
                  <a:cubicBezTo>
                    <a:pt x="18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moveTo>
                    <a:pt x="18" y="20"/>
                  </a:moveTo>
                  <a:cubicBezTo>
                    <a:pt x="17" y="19"/>
                    <a:pt x="17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8" y="20"/>
                  </a:cubicBezTo>
                  <a:moveTo>
                    <a:pt x="18" y="59"/>
                  </a:move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moveTo>
                    <a:pt x="60" y="27"/>
                  </a:moveTo>
                  <a:cubicBezTo>
                    <a:pt x="59" y="27"/>
                    <a:pt x="59" y="26"/>
                    <a:pt x="59" y="26"/>
                  </a:cubicBezTo>
                  <a:cubicBezTo>
                    <a:pt x="60" y="26"/>
                    <a:pt x="60" y="27"/>
                    <a:pt x="60" y="27"/>
                  </a:cubicBezTo>
                  <a:moveTo>
                    <a:pt x="4" y="62"/>
                  </a:moveTo>
                  <a:cubicBezTo>
                    <a:pt x="4" y="61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1"/>
                    <a:pt x="4" y="61"/>
                    <a:pt x="4" y="62"/>
                  </a:cubicBezTo>
                  <a:moveTo>
                    <a:pt x="5" y="44"/>
                  </a:moveTo>
                  <a:cubicBezTo>
                    <a:pt x="4" y="43"/>
                    <a:pt x="5" y="43"/>
                    <a:pt x="5" y="42"/>
                  </a:cubicBezTo>
                  <a:cubicBezTo>
                    <a:pt x="5" y="42"/>
                    <a:pt x="5" y="43"/>
                    <a:pt x="5" y="44"/>
                  </a:cubicBezTo>
                  <a:moveTo>
                    <a:pt x="50" y="19"/>
                  </a:moveTo>
                  <a:cubicBezTo>
                    <a:pt x="50" y="19"/>
                    <a:pt x="49" y="18"/>
                    <a:pt x="49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8"/>
                    <a:pt x="50" y="18"/>
                    <a:pt x="50" y="19"/>
                  </a:cubicBezTo>
                  <a:moveTo>
                    <a:pt x="58" y="31"/>
                  </a:move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0"/>
                    <a:pt x="59" y="30"/>
                  </a:cubicBezTo>
                  <a:cubicBezTo>
                    <a:pt x="59" y="31"/>
                    <a:pt x="59" y="31"/>
                    <a:pt x="58" y="31"/>
                  </a:cubicBezTo>
                  <a:moveTo>
                    <a:pt x="51" y="21"/>
                  </a:moveTo>
                  <a:cubicBezTo>
                    <a:pt x="51" y="21"/>
                    <a:pt x="50" y="20"/>
                    <a:pt x="50" y="20"/>
                  </a:cubicBezTo>
                  <a:cubicBezTo>
                    <a:pt x="51" y="20"/>
                    <a:pt x="51" y="21"/>
                    <a:pt x="51" y="21"/>
                  </a:cubicBezTo>
                  <a:moveTo>
                    <a:pt x="45" y="13"/>
                  </a:moveTo>
                  <a:cubicBezTo>
                    <a:pt x="46" y="13"/>
                    <a:pt x="46" y="14"/>
                    <a:pt x="47" y="14"/>
                  </a:cubicBezTo>
                  <a:cubicBezTo>
                    <a:pt x="46" y="14"/>
                    <a:pt x="45" y="13"/>
                    <a:pt x="44" y="12"/>
                  </a:cubicBezTo>
                  <a:cubicBezTo>
                    <a:pt x="44" y="11"/>
                    <a:pt x="45" y="12"/>
                    <a:pt x="45" y="13"/>
                  </a:cubicBezTo>
                  <a:moveTo>
                    <a:pt x="58" y="32"/>
                  </a:move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2"/>
                    <a:pt x="58" y="32"/>
                  </a:cubicBezTo>
                  <a:moveTo>
                    <a:pt x="59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moveTo>
                    <a:pt x="58" y="34"/>
                  </a:moveTo>
                  <a:cubicBezTo>
                    <a:pt x="58" y="33"/>
                    <a:pt x="58" y="33"/>
                    <a:pt x="58" y="32"/>
                  </a:cubicBezTo>
                  <a:cubicBezTo>
                    <a:pt x="58" y="32"/>
                    <a:pt x="58" y="33"/>
                    <a:pt x="59" y="33"/>
                  </a:cubicBezTo>
                  <a:cubicBezTo>
                    <a:pt x="58" y="33"/>
                    <a:pt x="58" y="33"/>
                    <a:pt x="58" y="34"/>
                  </a:cubicBezTo>
                  <a:moveTo>
                    <a:pt x="57" y="21"/>
                  </a:moveTo>
                  <a:cubicBezTo>
                    <a:pt x="57" y="21"/>
                    <a:pt x="57" y="21"/>
                    <a:pt x="57" y="20"/>
                  </a:cubicBezTo>
                  <a:cubicBezTo>
                    <a:pt x="57" y="20"/>
                    <a:pt x="56" y="20"/>
                    <a:pt x="56" y="19"/>
                  </a:cubicBezTo>
                  <a:cubicBezTo>
                    <a:pt x="56" y="19"/>
                    <a:pt x="56" y="19"/>
                    <a:pt x="57" y="19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8" y="21"/>
                    <a:pt x="57" y="21"/>
                  </a:cubicBezTo>
                  <a:moveTo>
                    <a:pt x="30" y="52"/>
                  </a:moveTo>
                  <a:cubicBezTo>
                    <a:pt x="30" y="52"/>
                    <a:pt x="29" y="52"/>
                    <a:pt x="28" y="52"/>
                  </a:cubicBezTo>
                  <a:cubicBezTo>
                    <a:pt x="28" y="52"/>
                    <a:pt x="29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moveTo>
                    <a:pt x="13" y="74"/>
                  </a:move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moveTo>
                    <a:pt x="56" y="52"/>
                  </a:moveTo>
                  <a:cubicBezTo>
                    <a:pt x="56" y="52"/>
                    <a:pt x="56" y="53"/>
                    <a:pt x="56" y="54"/>
                  </a:cubicBezTo>
                  <a:cubicBezTo>
                    <a:pt x="56" y="54"/>
                    <a:pt x="56" y="55"/>
                    <a:pt x="56" y="55"/>
                  </a:cubicBezTo>
                  <a:cubicBezTo>
                    <a:pt x="56" y="54"/>
                    <a:pt x="56" y="53"/>
                    <a:pt x="56" y="52"/>
                  </a:cubicBezTo>
                  <a:moveTo>
                    <a:pt x="12" y="74"/>
                  </a:move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7"/>
                    <a:pt x="12" y="75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7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moveTo>
                    <a:pt x="11" y="49"/>
                  </a:moveTo>
                  <a:cubicBezTo>
                    <a:pt x="11" y="50"/>
                    <a:pt x="11" y="48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1" y="49"/>
                    <a:pt x="11" y="49"/>
                  </a:cubicBezTo>
                  <a:moveTo>
                    <a:pt x="14" y="75"/>
                  </a:move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moveTo>
                    <a:pt x="12" y="75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6"/>
                    <a:pt x="12" y="75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4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moveTo>
                    <a:pt x="12" y="75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moveTo>
                    <a:pt x="12" y="75"/>
                  </a:moveTo>
                  <a:cubicBezTo>
                    <a:pt x="12" y="75"/>
                    <a:pt x="12" y="75"/>
                    <a:pt x="12" y="76"/>
                  </a:cubicBezTo>
                  <a:cubicBezTo>
                    <a:pt x="12" y="75"/>
                    <a:pt x="12" y="76"/>
                    <a:pt x="12" y="75"/>
                  </a:cubicBezTo>
                  <a:moveTo>
                    <a:pt x="12" y="76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moveTo>
                    <a:pt x="36" y="52"/>
                  </a:moveTo>
                  <a:cubicBezTo>
                    <a:pt x="36" y="52"/>
                    <a:pt x="35" y="52"/>
                    <a:pt x="35" y="52"/>
                  </a:cubicBezTo>
                  <a:cubicBezTo>
                    <a:pt x="34" y="52"/>
                    <a:pt x="33" y="52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3" y="52"/>
                    <a:pt x="34" y="52"/>
                  </a:cubicBezTo>
                  <a:cubicBezTo>
                    <a:pt x="34" y="52"/>
                    <a:pt x="35" y="52"/>
                    <a:pt x="36" y="52"/>
                  </a:cubicBezTo>
                  <a:moveTo>
                    <a:pt x="26" y="53"/>
                  </a:moveTo>
                  <a:cubicBezTo>
                    <a:pt x="26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5" y="52"/>
                  </a:cubicBezTo>
                  <a:cubicBezTo>
                    <a:pt x="25" y="52"/>
                    <a:pt x="25" y="52"/>
                    <a:pt x="25" y="53"/>
                  </a:cubicBezTo>
                  <a:cubicBezTo>
                    <a:pt x="26" y="53"/>
                    <a:pt x="26" y="53"/>
                    <a:pt x="26" y="53"/>
                  </a:cubicBezTo>
                  <a:moveTo>
                    <a:pt x="21" y="53"/>
                  </a:moveTo>
                  <a:cubicBezTo>
                    <a:pt x="21" y="53"/>
                    <a:pt x="21" y="53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moveTo>
                    <a:pt x="25" y="53"/>
                  </a:moveTo>
                  <a:cubicBezTo>
                    <a:pt x="25" y="53"/>
                    <a:pt x="24" y="53"/>
                    <a:pt x="24" y="53"/>
                  </a:cubicBezTo>
                  <a:cubicBezTo>
                    <a:pt x="24" y="53"/>
                    <a:pt x="24" y="53"/>
                    <a:pt x="25" y="53"/>
                  </a:cubicBezTo>
                  <a:moveTo>
                    <a:pt x="44" y="52"/>
                  </a:moveTo>
                  <a:cubicBezTo>
                    <a:pt x="43" y="53"/>
                    <a:pt x="43" y="52"/>
                    <a:pt x="43" y="52"/>
                  </a:cubicBezTo>
                  <a:cubicBezTo>
                    <a:pt x="43" y="52"/>
                    <a:pt x="43" y="52"/>
                    <a:pt x="44" y="52"/>
                  </a:cubicBezTo>
                  <a:moveTo>
                    <a:pt x="47" y="58"/>
                  </a:moveTo>
                  <a:cubicBezTo>
                    <a:pt x="46" y="58"/>
                    <a:pt x="46" y="57"/>
                    <a:pt x="46" y="57"/>
                  </a:cubicBezTo>
                  <a:cubicBezTo>
                    <a:pt x="46" y="57"/>
                    <a:pt x="46" y="56"/>
                    <a:pt x="46" y="56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7" y="54"/>
                    <a:pt x="46" y="55"/>
                    <a:pt x="46" y="55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7"/>
                    <a:pt x="47" y="57"/>
                  </a:cubicBezTo>
                  <a:cubicBezTo>
                    <a:pt x="47" y="57"/>
                    <a:pt x="47" y="57"/>
                    <a:pt x="47" y="58"/>
                  </a:cubicBezTo>
                  <a:moveTo>
                    <a:pt x="38" y="52"/>
                  </a:moveTo>
                  <a:cubicBezTo>
                    <a:pt x="37" y="52"/>
                    <a:pt x="36" y="52"/>
                    <a:pt x="36" y="52"/>
                  </a:cubicBezTo>
                  <a:cubicBezTo>
                    <a:pt x="37" y="52"/>
                    <a:pt x="37" y="52"/>
                    <a:pt x="38" y="52"/>
                  </a:cubicBezTo>
                  <a:moveTo>
                    <a:pt x="43" y="52"/>
                  </a:moveTo>
                  <a:cubicBezTo>
                    <a:pt x="43" y="52"/>
                    <a:pt x="42" y="52"/>
                    <a:pt x="42" y="52"/>
                  </a:cubicBezTo>
                  <a:cubicBezTo>
                    <a:pt x="42" y="52"/>
                    <a:pt x="43" y="52"/>
                    <a:pt x="43" y="52"/>
                  </a:cubicBezTo>
                  <a:moveTo>
                    <a:pt x="12" y="65"/>
                  </a:moveTo>
                  <a:cubicBezTo>
                    <a:pt x="12" y="65"/>
                    <a:pt x="12" y="66"/>
                    <a:pt x="12" y="66"/>
                  </a:cubicBezTo>
                  <a:cubicBezTo>
                    <a:pt x="12" y="66"/>
                    <a:pt x="12" y="65"/>
                    <a:pt x="12" y="65"/>
                  </a:cubicBezTo>
                  <a:moveTo>
                    <a:pt x="29" y="9"/>
                  </a:moveTo>
                  <a:cubicBezTo>
                    <a:pt x="29" y="9"/>
                    <a:pt x="29" y="9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9"/>
                    <a:pt x="29" y="9"/>
                  </a:cubicBezTo>
                  <a:moveTo>
                    <a:pt x="32" y="9"/>
                  </a:moveTo>
                  <a:cubicBezTo>
                    <a:pt x="32" y="10"/>
                    <a:pt x="31" y="9"/>
                    <a:pt x="31" y="9"/>
                  </a:cubicBezTo>
                  <a:cubicBezTo>
                    <a:pt x="31" y="9"/>
                    <a:pt x="31" y="9"/>
                    <a:pt x="32" y="9"/>
                  </a:cubicBezTo>
                  <a:moveTo>
                    <a:pt x="29" y="11"/>
                  </a:moveTo>
                  <a:cubicBezTo>
                    <a:pt x="29" y="11"/>
                    <a:pt x="28" y="11"/>
                    <a:pt x="28" y="11"/>
                  </a:cubicBezTo>
                  <a:cubicBezTo>
                    <a:pt x="28" y="11"/>
                    <a:pt x="29" y="10"/>
                    <a:pt x="29" y="11"/>
                  </a:cubicBezTo>
                  <a:moveTo>
                    <a:pt x="31" y="10"/>
                  </a:moveTo>
                  <a:cubicBezTo>
                    <a:pt x="31" y="10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0"/>
                  </a:cubicBezTo>
                  <a:moveTo>
                    <a:pt x="29" y="10"/>
                  </a:moveTo>
                  <a:cubicBezTo>
                    <a:pt x="29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8" y="11"/>
                    <a:pt x="28" y="1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moveTo>
                    <a:pt x="24" y="13"/>
                  </a:moveTo>
                  <a:cubicBezTo>
                    <a:pt x="24" y="13"/>
                    <a:pt x="24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22" y="13"/>
                    <a:pt x="23" y="13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4" y="11"/>
                    <a:pt x="25" y="11"/>
                  </a:cubicBezTo>
                  <a:cubicBezTo>
                    <a:pt x="25" y="11"/>
                    <a:pt x="24" y="11"/>
                    <a:pt x="24" y="12"/>
                  </a:cubicBezTo>
                  <a:cubicBezTo>
                    <a:pt x="24" y="12"/>
                    <a:pt x="25" y="12"/>
                    <a:pt x="25" y="11"/>
                  </a:cubicBezTo>
                  <a:cubicBezTo>
                    <a:pt x="25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3"/>
                  </a:cubicBezTo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3"/>
                    <a:pt x="27" y="14"/>
                  </a:cubicBezTo>
                  <a:cubicBezTo>
                    <a:pt x="27" y="14"/>
                    <a:pt x="27" y="14"/>
                    <a:pt x="26" y="14"/>
                  </a:cubicBezTo>
                  <a:cubicBezTo>
                    <a:pt x="26" y="13"/>
                    <a:pt x="27" y="13"/>
                    <a:pt x="26" y="13"/>
                  </a:cubicBezTo>
                  <a:cubicBezTo>
                    <a:pt x="26" y="13"/>
                    <a:pt x="27" y="13"/>
                    <a:pt x="27" y="13"/>
                  </a:cubicBezTo>
                  <a:cubicBezTo>
                    <a:pt x="26" y="12"/>
                    <a:pt x="26" y="13"/>
                    <a:pt x="26" y="13"/>
                  </a:cubicBezTo>
                  <a:cubicBezTo>
                    <a:pt x="26" y="13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2"/>
                    <a:pt x="27" y="12"/>
                  </a:cubicBezTo>
                  <a:cubicBezTo>
                    <a:pt x="28" y="12"/>
                    <a:pt x="29" y="12"/>
                    <a:pt x="29" y="11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28" y="1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9" y="12"/>
                    <a:pt x="28" y="12"/>
                    <a:pt x="28" y="12"/>
                  </a:cubicBezTo>
                  <a:moveTo>
                    <a:pt x="25" y="12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5" y="12"/>
                    <a:pt x="25" y="11"/>
                  </a:cubicBezTo>
                  <a:cubicBezTo>
                    <a:pt x="25" y="11"/>
                    <a:pt x="25" y="12"/>
                    <a:pt x="25" y="12"/>
                  </a:cubicBezTo>
                  <a:cubicBezTo>
                    <a:pt x="25" y="11"/>
                    <a:pt x="25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moveTo>
                    <a:pt x="32" y="8"/>
                  </a:moveTo>
                  <a:cubicBezTo>
                    <a:pt x="32" y="8"/>
                    <a:pt x="31" y="8"/>
                    <a:pt x="32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0" y="9"/>
                    <a:pt x="30" y="9"/>
                    <a:pt x="30" y="8"/>
                  </a:cubicBezTo>
                  <a:cubicBezTo>
                    <a:pt x="30" y="8"/>
                    <a:pt x="30" y="9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7"/>
                    <a:pt x="31" y="7"/>
                    <a:pt x="32" y="7"/>
                  </a:cubicBezTo>
                  <a:cubicBezTo>
                    <a:pt x="32" y="8"/>
                    <a:pt x="31" y="8"/>
                    <a:pt x="32" y="8"/>
                  </a:cubicBezTo>
                  <a:cubicBezTo>
                    <a:pt x="31" y="7"/>
                    <a:pt x="31" y="8"/>
                    <a:pt x="30" y="8"/>
                  </a:cubicBezTo>
                  <a:cubicBezTo>
                    <a:pt x="30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2" y="8"/>
                  </a:cubicBezTo>
                  <a:moveTo>
                    <a:pt x="23" y="14"/>
                  </a:moveTo>
                  <a:cubicBezTo>
                    <a:pt x="23" y="14"/>
                    <a:pt x="23" y="14"/>
                    <a:pt x="22" y="14"/>
                  </a:cubicBezTo>
                  <a:cubicBezTo>
                    <a:pt x="23" y="14"/>
                    <a:pt x="23" y="14"/>
                    <a:pt x="22" y="15"/>
                  </a:cubicBezTo>
                  <a:cubicBezTo>
                    <a:pt x="22" y="14"/>
                    <a:pt x="22" y="15"/>
                    <a:pt x="22" y="15"/>
                  </a:cubicBezTo>
                  <a:cubicBezTo>
                    <a:pt x="22" y="15"/>
                    <a:pt x="22" y="14"/>
                    <a:pt x="21" y="15"/>
                  </a:cubicBezTo>
                  <a:cubicBezTo>
                    <a:pt x="21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2" y="14"/>
                    <a:pt x="22" y="13"/>
                  </a:cubicBezTo>
                  <a:cubicBezTo>
                    <a:pt x="23" y="13"/>
                    <a:pt x="23" y="14"/>
                    <a:pt x="23" y="14"/>
                  </a:cubicBezTo>
                  <a:moveTo>
                    <a:pt x="35" y="9"/>
                  </a:moveTo>
                  <a:cubicBezTo>
                    <a:pt x="35" y="9"/>
                    <a:pt x="35" y="10"/>
                    <a:pt x="35" y="9"/>
                  </a:cubicBezTo>
                  <a:cubicBezTo>
                    <a:pt x="35" y="10"/>
                    <a:pt x="34" y="10"/>
                    <a:pt x="35" y="9"/>
                  </a:cubicBezTo>
                  <a:moveTo>
                    <a:pt x="63" y="68"/>
                  </a:moveTo>
                  <a:cubicBezTo>
                    <a:pt x="63" y="69"/>
                    <a:pt x="63" y="70"/>
                    <a:pt x="63" y="70"/>
                  </a:cubicBezTo>
                  <a:cubicBezTo>
                    <a:pt x="63" y="70"/>
                    <a:pt x="63" y="69"/>
                    <a:pt x="63" y="68"/>
                  </a:cubicBezTo>
                  <a:moveTo>
                    <a:pt x="35" y="9"/>
                  </a:moveTo>
                  <a:cubicBezTo>
                    <a:pt x="34" y="9"/>
                    <a:pt x="34" y="9"/>
                    <a:pt x="34" y="10"/>
                  </a:cubicBezTo>
                  <a:cubicBezTo>
                    <a:pt x="34" y="9"/>
                    <a:pt x="34" y="1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5" y="9"/>
                    <a:pt x="35" y="9"/>
                  </a:cubicBezTo>
                  <a:moveTo>
                    <a:pt x="58" y="71"/>
                  </a:moveTo>
                  <a:cubicBezTo>
                    <a:pt x="57" y="71"/>
                    <a:pt x="57" y="71"/>
                    <a:pt x="57" y="70"/>
                  </a:cubicBezTo>
                  <a:cubicBezTo>
                    <a:pt x="57" y="70"/>
                    <a:pt x="57" y="71"/>
                    <a:pt x="57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6" y="68"/>
                    <a:pt x="56" y="67"/>
                    <a:pt x="56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65"/>
                    <a:pt x="56" y="63"/>
                    <a:pt x="56" y="62"/>
                  </a:cubicBezTo>
                  <a:cubicBezTo>
                    <a:pt x="56" y="62"/>
                    <a:pt x="56" y="62"/>
                    <a:pt x="56" y="61"/>
                  </a:cubicBezTo>
                  <a:cubicBezTo>
                    <a:pt x="56" y="61"/>
                    <a:pt x="55" y="61"/>
                    <a:pt x="55" y="61"/>
                  </a:cubicBezTo>
                  <a:cubicBezTo>
                    <a:pt x="55" y="61"/>
                    <a:pt x="55" y="60"/>
                    <a:pt x="55" y="60"/>
                  </a:cubicBezTo>
                  <a:cubicBezTo>
                    <a:pt x="55" y="59"/>
                    <a:pt x="55" y="58"/>
                    <a:pt x="55" y="57"/>
                  </a:cubicBezTo>
                  <a:cubicBezTo>
                    <a:pt x="55" y="57"/>
                    <a:pt x="55" y="57"/>
                    <a:pt x="56" y="57"/>
                  </a:cubicBezTo>
                  <a:cubicBezTo>
                    <a:pt x="56" y="57"/>
                    <a:pt x="55" y="57"/>
                    <a:pt x="55" y="57"/>
                  </a:cubicBezTo>
                  <a:cubicBezTo>
                    <a:pt x="55" y="56"/>
                    <a:pt x="55" y="56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5"/>
                    <a:pt x="54" y="54"/>
                    <a:pt x="55" y="54"/>
                  </a:cubicBezTo>
                  <a:cubicBezTo>
                    <a:pt x="54" y="54"/>
                    <a:pt x="55" y="54"/>
                    <a:pt x="54" y="53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5" y="54"/>
                  </a:cubicBezTo>
                  <a:cubicBezTo>
                    <a:pt x="55" y="54"/>
                    <a:pt x="54" y="55"/>
                    <a:pt x="54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5"/>
                    <a:pt x="55" y="55"/>
                    <a:pt x="55" y="56"/>
                  </a:cubicBezTo>
                  <a:cubicBezTo>
                    <a:pt x="55" y="56"/>
                    <a:pt x="54" y="55"/>
                    <a:pt x="54" y="55"/>
                  </a:cubicBezTo>
                  <a:cubicBezTo>
                    <a:pt x="54" y="56"/>
                    <a:pt x="55" y="56"/>
                    <a:pt x="54" y="56"/>
                  </a:cubicBezTo>
                  <a:cubicBezTo>
                    <a:pt x="55" y="57"/>
                    <a:pt x="55" y="57"/>
                    <a:pt x="55" y="58"/>
                  </a:cubicBezTo>
                  <a:cubicBezTo>
                    <a:pt x="55" y="58"/>
                    <a:pt x="55" y="57"/>
                    <a:pt x="55" y="57"/>
                  </a:cubicBezTo>
                  <a:cubicBezTo>
                    <a:pt x="54" y="57"/>
                    <a:pt x="54" y="57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5" y="58"/>
                    <a:pt x="54" y="58"/>
                    <a:pt x="55" y="58"/>
                  </a:cubicBezTo>
                  <a:cubicBezTo>
                    <a:pt x="55" y="58"/>
                    <a:pt x="55" y="58"/>
                    <a:pt x="55" y="59"/>
                  </a:cubicBezTo>
                  <a:cubicBezTo>
                    <a:pt x="55" y="59"/>
                    <a:pt x="55" y="58"/>
                    <a:pt x="55" y="58"/>
                  </a:cubicBezTo>
                  <a:cubicBezTo>
                    <a:pt x="55" y="58"/>
                    <a:pt x="54" y="58"/>
                    <a:pt x="54" y="58"/>
                  </a:cubicBezTo>
                  <a:cubicBezTo>
                    <a:pt x="54" y="58"/>
                    <a:pt x="54" y="59"/>
                    <a:pt x="54" y="59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5" y="58"/>
                    <a:pt x="55" y="59"/>
                    <a:pt x="55" y="59"/>
                  </a:cubicBezTo>
                  <a:cubicBezTo>
                    <a:pt x="55" y="59"/>
                    <a:pt x="55" y="59"/>
                    <a:pt x="54" y="59"/>
                  </a:cubicBezTo>
                  <a:cubicBezTo>
                    <a:pt x="54" y="59"/>
                    <a:pt x="54" y="60"/>
                    <a:pt x="54" y="60"/>
                  </a:cubicBezTo>
                  <a:cubicBezTo>
                    <a:pt x="54" y="60"/>
                    <a:pt x="53" y="60"/>
                    <a:pt x="54" y="59"/>
                  </a:cubicBezTo>
                  <a:cubicBezTo>
                    <a:pt x="54" y="59"/>
                    <a:pt x="53" y="60"/>
                    <a:pt x="53" y="60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3" y="59"/>
                    <a:pt x="53" y="58"/>
                    <a:pt x="53" y="58"/>
                  </a:cubicBezTo>
                  <a:cubicBezTo>
                    <a:pt x="53" y="58"/>
                    <a:pt x="53" y="57"/>
                    <a:pt x="53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5"/>
                    <a:pt x="53" y="54"/>
                    <a:pt x="53" y="53"/>
                  </a:cubicBezTo>
                  <a:cubicBezTo>
                    <a:pt x="53" y="53"/>
                    <a:pt x="53" y="52"/>
                    <a:pt x="53" y="52"/>
                  </a:cubicBezTo>
                  <a:cubicBezTo>
                    <a:pt x="53" y="50"/>
                    <a:pt x="53" y="48"/>
                    <a:pt x="53" y="46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3" y="44"/>
                    <a:pt x="53" y="44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2"/>
                    <a:pt x="53" y="43"/>
                    <a:pt x="53" y="42"/>
                  </a:cubicBezTo>
                  <a:cubicBezTo>
                    <a:pt x="53" y="42"/>
                    <a:pt x="53" y="41"/>
                    <a:pt x="53" y="40"/>
                  </a:cubicBezTo>
                  <a:cubicBezTo>
                    <a:pt x="53" y="40"/>
                    <a:pt x="53" y="40"/>
                    <a:pt x="53" y="41"/>
                  </a:cubicBezTo>
                  <a:cubicBezTo>
                    <a:pt x="54" y="40"/>
                    <a:pt x="53" y="39"/>
                    <a:pt x="53" y="4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8"/>
                    <a:pt x="53" y="37"/>
                    <a:pt x="53" y="3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5"/>
                    <a:pt x="53" y="34"/>
                    <a:pt x="53" y="34"/>
                  </a:cubicBezTo>
                  <a:cubicBezTo>
                    <a:pt x="53" y="34"/>
                    <a:pt x="52" y="33"/>
                    <a:pt x="52" y="33"/>
                  </a:cubicBezTo>
                  <a:cubicBezTo>
                    <a:pt x="52" y="33"/>
                    <a:pt x="52" y="33"/>
                    <a:pt x="53" y="33"/>
                  </a:cubicBezTo>
                  <a:cubicBezTo>
                    <a:pt x="52" y="32"/>
                    <a:pt x="52" y="32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29"/>
                    <a:pt x="52" y="29"/>
                  </a:cubicBezTo>
                  <a:cubicBezTo>
                    <a:pt x="52" y="29"/>
                    <a:pt x="51" y="28"/>
                    <a:pt x="51" y="28"/>
                  </a:cubicBezTo>
                  <a:cubicBezTo>
                    <a:pt x="51" y="28"/>
                    <a:pt x="51" y="27"/>
                    <a:pt x="51" y="27"/>
                  </a:cubicBezTo>
                  <a:cubicBezTo>
                    <a:pt x="50" y="26"/>
                    <a:pt x="50" y="26"/>
                    <a:pt x="50" y="25"/>
                  </a:cubicBezTo>
                  <a:cubicBezTo>
                    <a:pt x="50" y="25"/>
                    <a:pt x="49" y="24"/>
                    <a:pt x="49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8" y="22"/>
                  </a:cubicBezTo>
                  <a:cubicBezTo>
                    <a:pt x="48" y="22"/>
                    <a:pt x="48" y="21"/>
                    <a:pt x="48" y="21"/>
                  </a:cubicBezTo>
                  <a:cubicBezTo>
                    <a:pt x="48" y="21"/>
                    <a:pt x="48" y="21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6" y="18"/>
                    <a:pt x="46" y="18"/>
                    <a:pt x="45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4" y="17"/>
                    <a:pt x="44" y="16"/>
                  </a:cubicBezTo>
                  <a:cubicBezTo>
                    <a:pt x="44" y="16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0" y="13"/>
                    <a:pt x="40" y="13"/>
                  </a:cubicBezTo>
                  <a:cubicBezTo>
                    <a:pt x="39" y="12"/>
                    <a:pt x="39" y="13"/>
                    <a:pt x="39" y="12"/>
                  </a:cubicBezTo>
                  <a:cubicBezTo>
                    <a:pt x="39" y="12"/>
                    <a:pt x="38" y="12"/>
                    <a:pt x="38" y="12"/>
                  </a:cubicBezTo>
                  <a:cubicBezTo>
                    <a:pt x="38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6" y="11"/>
                  </a:cubicBezTo>
                  <a:cubicBezTo>
                    <a:pt x="36" y="11"/>
                    <a:pt x="35" y="11"/>
                    <a:pt x="35" y="11"/>
                  </a:cubicBezTo>
                  <a:cubicBezTo>
                    <a:pt x="35" y="10"/>
                    <a:pt x="35" y="11"/>
                    <a:pt x="35" y="11"/>
                  </a:cubicBezTo>
                  <a:cubicBezTo>
                    <a:pt x="35" y="11"/>
                    <a:pt x="36" y="10"/>
                    <a:pt x="36" y="11"/>
                  </a:cubicBezTo>
                  <a:cubicBezTo>
                    <a:pt x="36" y="11"/>
                    <a:pt x="36" y="10"/>
                    <a:pt x="36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7" y="10"/>
                    <a:pt x="37" y="11"/>
                  </a:cubicBezTo>
                  <a:cubicBezTo>
                    <a:pt x="37" y="11"/>
                    <a:pt x="37" y="11"/>
                    <a:pt x="37" y="10"/>
                  </a:cubicBezTo>
                  <a:cubicBezTo>
                    <a:pt x="37" y="10"/>
                    <a:pt x="38" y="11"/>
                    <a:pt x="38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10"/>
                    <a:pt x="39" y="10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2" y="12"/>
                    <a:pt x="43" y="12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3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5" y="14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2"/>
                    <a:pt x="42" y="11"/>
                    <a:pt x="41" y="11"/>
                  </a:cubicBezTo>
                  <a:cubicBezTo>
                    <a:pt x="41" y="11"/>
                    <a:pt x="40" y="10"/>
                    <a:pt x="39" y="1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9"/>
                    <a:pt x="38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36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38" y="9"/>
                    <a:pt x="38" y="8"/>
                    <a:pt x="38" y="8"/>
                  </a:cubicBezTo>
                  <a:cubicBezTo>
                    <a:pt x="38" y="9"/>
                    <a:pt x="38" y="9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9"/>
                    <a:pt x="40" y="9"/>
                    <a:pt x="41" y="9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2" y="10"/>
                  </a:cubicBezTo>
                  <a:cubicBezTo>
                    <a:pt x="42" y="11"/>
                    <a:pt x="43" y="11"/>
                    <a:pt x="44" y="12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5" y="13"/>
                    <a:pt x="46" y="14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6"/>
                    <a:pt x="47" y="15"/>
                    <a:pt x="47" y="15"/>
                  </a:cubicBezTo>
                  <a:cubicBezTo>
                    <a:pt x="48" y="16"/>
                    <a:pt x="48" y="17"/>
                    <a:pt x="49" y="18"/>
                  </a:cubicBezTo>
                  <a:cubicBezTo>
                    <a:pt x="49" y="18"/>
                    <a:pt x="49" y="18"/>
                    <a:pt x="49" y="19"/>
                  </a:cubicBezTo>
                  <a:cubicBezTo>
                    <a:pt x="50" y="19"/>
                    <a:pt x="50" y="19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1"/>
                  </a:cubicBezTo>
                  <a:cubicBezTo>
                    <a:pt x="50" y="21"/>
                    <a:pt x="51" y="21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3"/>
                  </a:cubicBezTo>
                  <a:cubicBezTo>
                    <a:pt x="52" y="23"/>
                    <a:pt x="51" y="23"/>
                    <a:pt x="52" y="23"/>
                  </a:cubicBezTo>
                  <a:cubicBezTo>
                    <a:pt x="52" y="23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3" y="26"/>
                    <a:pt x="53" y="26"/>
                  </a:cubicBezTo>
                  <a:cubicBezTo>
                    <a:pt x="53" y="27"/>
                    <a:pt x="53" y="28"/>
                    <a:pt x="54" y="29"/>
                  </a:cubicBezTo>
                  <a:cubicBezTo>
                    <a:pt x="54" y="29"/>
                    <a:pt x="54" y="30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2"/>
                    <a:pt x="55" y="32"/>
                    <a:pt x="54" y="33"/>
                  </a:cubicBezTo>
                  <a:cubicBezTo>
                    <a:pt x="55" y="33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6"/>
                    <a:pt x="55" y="37"/>
                  </a:cubicBezTo>
                  <a:cubicBezTo>
                    <a:pt x="55" y="37"/>
                    <a:pt x="55" y="38"/>
                    <a:pt x="55" y="39"/>
                  </a:cubicBezTo>
                  <a:cubicBezTo>
                    <a:pt x="55" y="39"/>
                    <a:pt x="55" y="38"/>
                    <a:pt x="56" y="38"/>
                  </a:cubicBezTo>
                  <a:cubicBezTo>
                    <a:pt x="56" y="39"/>
                    <a:pt x="56" y="39"/>
                    <a:pt x="56" y="40"/>
                  </a:cubicBezTo>
                  <a:cubicBezTo>
                    <a:pt x="56" y="40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2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3"/>
                    <a:pt x="56" y="44"/>
                    <a:pt x="57" y="45"/>
                  </a:cubicBezTo>
                  <a:cubicBezTo>
                    <a:pt x="56" y="44"/>
                    <a:pt x="56" y="45"/>
                    <a:pt x="56" y="45"/>
                  </a:cubicBezTo>
                  <a:cubicBezTo>
                    <a:pt x="57" y="45"/>
                    <a:pt x="56" y="45"/>
                    <a:pt x="57" y="45"/>
                  </a:cubicBezTo>
                  <a:cubicBezTo>
                    <a:pt x="57" y="46"/>
                    <a:pt x="57" y="48"/>
                    <a:pt x="57" y="48"/>
                  </a:cubicBezTo>
                  <a:cubicBezTo>
                    <a:pt x="57" y="48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50"/>
                    <a:pt x="57" y="51"/>
                  </a:cubicBezTo>
                  <a:cubicBezTo>
                    <a:pt x="57" y="51"/>
                    <a:pt x="57" y="52"/>
                    <a:pt x="57" y="53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5"/>
                    <a:pt x="57" y="57"/>
                    <a:pt x="57" y="59"/>
                  </a:cubicBezTo>
                  <a:cubicBezTo>
                    <a:pt x="57" y="59"/>
                    <a:pt x="58" y="59"/>
                    <a:pt x="58" y="60"/>
                  </a:cubicBezTo>
                  <a:cubicBezTo>
                    <a:pt x="58" y="60"/>
                    <a:pt x="58" y="61"/>
                    <a:pt x="58" y="62"/>
                  </a:cubicBezTo>
                  <a:cubicBezTo>
                    <a:pt x="58" y="63"/>
                    <a:pt x="58" y="64"/>
                    <a:pt x="58" y="65"/>
                  </a:cubicBezTo>
                  <a:cubicBezTo>
                    <a:pt x="58" y="65"/>
                    <a:pt x="58" y="65"/>
                    <a:pt x="5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6"/>
                    <a:pt x="58" y="67"/>
                    <a:pt x="58" y="67"/>
                  </a:cubicBezTo>
                  <a:cubicBezTo>
                    <a:pt x="58" y="69"/>
                    <a:pt x="59" y="69"/>
                    <a:pt x="59" y="70"/>
                  </a:cubicBezTo>
                  <a:cubicBezTo>
                    <a:pt x="58" y="71"/>
                    <a:pt x="58" y="70"/>
                    <a:pt x="58" y="70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0"/>
                    <a:pt x="58" y="69"/>
                    <a:pt x="58" y="70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8" y="71"/>
                    <a:pt x="57" y="71"/>
                    <a:pt x="58" y="71"/>
                  </a:cubicBezTo>
                  <a:moveTo>
                    <a:pt x="43" y="12"/>
                  </a:moveTo>
                  <a:cubicBezTo>
                    <a:pt x="43" y="12"/>
                    <a:pt x="43" y="11"/>
                    <a:pt x="43" y="11"/>
                  </a:cubicBezTo>
                  <a:cubicBezTo>
                    <a:pt x="43" y="11"/>
                    <a:pt x="43" y="12"/>
                    <a:pt x="43" y="12"/>
                  </a:cubicBezTo>
                  <a:moveTo>
                    <a:pt x="39" y="11"/>
                  </a:moveTo>
                  <a:cubicBezTo>
                    <a:pt x="39" y="11"/>
                    <a:pt x="39" y="10"/>
                    <a:pt x="38" y="10"/>
                  </a:cubicBezTo>
                  <a:cubicBezTo>
                    <a:pt x="38" y="11"/>
                    <a:pt x="39" y="11"/>
                    <a:pt x="39" y="11"/>
                  </a:cubicBezTo>
                  <a:cubicBezTo>
                    <a:pt x="38" y="11"/>
                    <a:pt x="39" y="11"/>
                    <a:pt x="39" y="11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42" y="14"/>
                  </a:moveTo>
                  <a:cubicBezTo>
                    <a:pt x="42" y="14"/>
                    <a:pt x="41" y="13"/>
                    <a:pt x="41" y="13"/>
                  </a:cubicBezTo>
                  <a:cubicBezTo>
                    <a:pt x="41" y="13"/>
                    <a:pt x="41" y="14"/>
                    <a:pt x="42" y="14"/>
                  </a:cubicBezTo>
                  <a:moveTo>
                    <a:pt x="45" y="14"/>
                  </a:moveTo>
                  <a:cubicBezTo>
                    <a:pt x="45" y="14"/>
                    <a:pt x="44" y="13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moveTo>
                    <a:pt x="48" y="21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1"/>
                    <a:pt x="48" y="21"/>
                  </a:cubicBezTo>
                  <a:moveTo>
                    <a:pt x="50" y="23"/>
                  </a:moveTo>
                  <a:cubicBezTo>
                    <a:pt x="50" y="23"/>
                    <a:pt x="49" y="23"/>
                    <a:pt x="49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3"/>
                  </a:cubicBezTo>
                  <a:moveTo>
                    <a:pt x="54" y="37"/>
                  </a:moveTo>
                  <a:cubicBezTo>
                    <a:pt x="54" y="36"/>
                    <a:pt x="54" y="36"/>
                    <a:pt x="54" y="36"/>
                  </a:cubicBezTo>
                  <a:cubicBezTo>
                    <a:pt x="54" y="36"/>
                    <a:pt x="54" y="37"/>
                    <a:pt x="54" y="37"/>
                  </a:cubicBezTo>
                  <a:moveTo>
                    <a:pt x="55" y="37"/>
                  </a:moveTo>
                  <a:cubicBezTo>
                    <a:pt x="55" y="37"/>
                    <a:pt x="55" y="36"/>
                    <a:pt x="55" y="35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7"/>
                    <a:pt x="55" y="37"/>
                  </a:cubicBezTo>
                  <a:moveTo>
                    <a:pt x="56" y="40"/>
                  </a:moveTo>
                  <a:cubicBezTo>
                    <a:pt x="56" y="39"/>
                    <a:pt x="56" y="39"/>
                    <a:pt x="55" y="39"/>
                  </a:cubicBezTo>
                  <a:cubicBezTo>
                    <a:pt x="55" y="39"/>
                    <a:pt x="56" y="39"/>
                    <a:pt x="56" y="40"/>
                  </a:cubicBezTo>
                  <a:moveTo>
                    <a:pt x="56" y="40"/>
                  </a:moveTo>
                  <a:cubicBezTo>
                    <a:pt x="56" y="40"/>
                    <a:pt x="55" y="40"/>
                    <a:pt x="55" y="41"/>
                  </a:cubicBezTo>
                  <a:cubicBezTo>
                    <a:pt x="56" y="41"/>
                    <a:pt x="56" y="40"/>
                    <a:pt x="56" y="40"/>
                  </a:cubicBezTo>
                  <a:moveTo>
                    <a:pt x="54" y="45"/>
                  </a:moveTo>
                  <a:cubicBezTo>
                    <a:pt x="54" y="45"/>
                    <a:pt x="54" y="45"/>
                    <a:pt x="54" y="45"/>
                  </a:cubicBezTo>
                  <a:cubicBezTo>
                    <a:pt x="53" y="45"/>
                    <a:pt x="53" y="46"/>
                    <a:pt x="54" y="45"/>
                  </a:cubicBezTo>
                  <a:moveTo>
                    <a:pt x="54" y="47"/>
                  </a:moveTo>
                  <a:cubicBezTo>
                    <a:pt x="54" y="47"/>
                    <a:pt x="54" y="47"/>
                    <a:pt x="54" y="46"/>
                  </a:cubicBezTo>
                  <a:cubicBezTo>
                    <a:pt x="54" y="46"/>
                    <a:pt x="54" y="47"/>
                    <a:pt x="54" y="47"/>
                  </a:cubicBezTo>
                  <a:cubicBezTo>
                    <a:pt x="54" y="47"/>
                    <a:pt x="54" y="46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moveTo>
                    <a:pt x="53" y="51"/>
                  </a:move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1"/>
                    <a:pt x="53" y="51"/>
                  </a:cubicBezTo>
                  <a:moveTo>
                    <a:pt x="54" y="52"/>
                  </a:move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2"/>
                    <a:pt x="54" y="52"/>
                    <a:pt x="54" y="52"/>
                  </a:cubicBezTo>
                  <a:moveTo>
                    <a:pt x="54" y="58"/>
                  </a:moveTo>
                  <a:cubicBezTo>
                    <a:pt x="54" y="59"/>
                    <a:pt x="53" y="59"/>
                    <a:pt x="53" y="59"/>
                  </a:cubicBezTo>
                  <a:cubicBezTo>
                    <a:pt x="54" y="59"/>
                    <a:pt x="53" y="59"/>
                    <a:pt x="54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9"/>
                    <a:pt x="54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moveTo>
                    <a:pt x="53" y="58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8"/>
                    <a:pt x="53" y="58"/>
                  </a:cubicBezTo>
                  <a:moveTo>
                    <a:pt x="54" y="56"/>
                  </a:move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4" y="58"/>
                  </a:cubicBezTo>
                  <a:cubicBezTo>
                    <a:pt x="54" y="57"/>
                    <a:pt x="54" y="57"/>
                    <a:pt x="54" y="56"/>
                  </a:cubicBezTo>
                  <a:moveTo>
                    <a:pt x="53" y="55"/>
                  </a:moveTo>
                  <a:cubicBezTo>
                    <a:pt x="53" y="56"/>
                    <a:pt x="53" y="56"/>
                    <a:pt x="53" y="56"/>
                  </a:cubicBezTo>
                  <a:cubicBezTo>
                    <a:pt x="53" y="56"/>
                    <a:pt x="53" y="57"/>
                    <a:pt x="53" y="57"/>
                  </a:cubicBezTo>
                  <a:cubicBezTo>
                    <a:pt x="54" y="56"/>
                    <a:pt x="54" y="55"/>
                    <a:pt x="53" y="55"/>
                  </a:cubicBezTo>
                  <a:moveTo>
                    <a:pt x="53" y="53"/>
                  </a:moveTo>
                  <a:cubicBezTo>
                    <a:pt x="53" y="54"/>
                    <a:pt x="53" y="54"/>
                    <a:pt x="54" y="54"/>
                  </a:cubicBezTo>
                  <a:cubicBezTo>
                    <a:pt x="54" y="54"/>
                    <a:pt x="54" y="53"/>
                    <a:pt x="53" y="53"/>
                  </a:cubicBezTo>
                  <a:moveTo>
                    <a:pt x="57" y="66"/>
                  </a:moveTo>
                  <a:cubicBezTo>
                    <a:pt x="57" y="66"/>
                    <a:pt x="58" y="66"/>
                    <a:pt x="58" y="66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6"/>
                    <a:pt x="57" y="66"/>
                    <a:pt x="57" y="66"/>
                  </a:cubicBezTo>
                  <a:moveTo>
                    <a:pt x="58" y="68"/>
                  </a:moveTo>
                  <a:cubicBezTo>
                    <a:pt x="58" y="68"/>
                    <a:pt x="58" y="68"/>
                    <a:pt x="58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8" y="68"/>
                    <a:pt x="58" y="67"/>
                    <a:pt x="58" y="67"/>
                  </a:cubicBezTo>
                  <a:cubicBezTo>
                    <a:pt x="58" y="67"/>
                    <a:pt x="58" y="67"/>
                    <a:pt x="58" y="68"/>
                  </a:cubicBezTo>
                  <a:cubicBezTo>
                    <a:pt x="58" y="68"/>
                    <a:pt x="58" y="68"/>
                    <a:pt x="58" y="68"/>
                  </a:cubicBezTo>
                  <a:moveTo>
                    <a:pt x="33" y="8"/>
                  </a:moveTo>
                  <a:cubicBezTo>
                    <a:pt x="33" y="8"/>
                    <a:pt x="33" y="8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7"/>
                    <a:pt x="33" y="7"/>
                  </a:cubicBezTo>
                  <a:cubicBezTo>
                    <a:pt x="33" y="7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3" y="7"/>
                    <a:pt x="33" y="7"/>
                  </a:cubicBezTo>
                  <a:cubicBezTo>
                    <a:pt x="33" y="7"/>
                    <a:pt x="34" y="7"/>
                    <a:pt x="34" y="8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4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7"/>
                    <a:pt x="34" y="8"/>
                    <a:pt x="34" y="8"/>
                  </a:cubicBezTo>
                  <a:cubicBezTo>
                    <a:pt x="34" y="7"/>
                    <a:pt x="35" y="7"/>
                    <a:pt x="35" y="8"/>
                  </a:cubicBezTo>
                  <a:cubicBezTo>
                    <a:pt x="35" y="7"/>
                    <a:pt x="36" y="7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4" y="9"/>
                  </a:cubicBezTo>
                  <a:cubicBezTo>
                    <a:pt x="34" y="8"/>
                    <a:pt x="34" y="8"/>
                    <a:pt x="33" y="8"/>
                  </a:cubicBezTo>
                  <a:moveTo>
                    <a:pt x="33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</a:path>
              </a:pathLst>
            </a:custGeom>
            <a:solidFill>
              <a:srgbClr val="FC83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284913" y="1362075"/>
              <a:ext cx="1320800" cy="1081088"/>
            </a:xfrm>
            <a:custGeom>
              <a:rect b="b" l="l" r="r" t="t"/>
              <a:pathLst>
                <a:path extrusionOk="0" h="37" w="45">
                  <a:moveTo>
                    <a:pt x="31" y="21"/>
                  </a:moveTo>
                  <a:cubicBezTo>
                    <a:pt x="31" y="21"/>
                    <a:pt x="31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moveTo>
                    <a:pt x="32" y="21"/>
                  </a:moveTo>
                  <a:cubicBezTo>
                    <a:pt x="32" y="21"/>
                    <a:pt x="32" y="21"/>
                    <a:pt x="31" y="21"/>
                  </a:cubicBezTo>
                  <a:cubicBezTo>
                    <a:pt x="31" y="21"/>
                    <a:pt x="32" y="21"/>
                    <a:pt x="32" y="21"/>
                  </a:cubicBezTo>
                  <a:cubicBezTo>
                    <a:pt x="32" y="21"/>
                    <a:pt x="31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0" y="21"/>
                    <a:pt x="30" y="21"/>
                    <a:pt x="31" y="21"/>
                  </a:cubicBezTo>
                  <a:moveTo>
                    <a:pt x="33" y="22"/>
                  </a:move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2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3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3" y="23"/>
                    <a:pt x="33" y="23"/>
                    <a:pt x="34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4" y="23"/>
                    <a:pt x="33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2" y="22"/>
                    <a:pt x="32" y="22"/>
                  </a:cubicBezTo>
                  <a:cubicBezTo>
                    <a:pt x="32" y="22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2" y="22"/>
                  </a:cubicBezTo>
                  <a:cubicBezTo>
                    <a:pt x="32" y="22"/>
                    <a:pt x="32" y="22"/>
                    <a:pt x="33" y="22"/>
                  </a:cubicBezTo>
                  <a:moveTo>
                    <a:pt x="31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2"/>
                  </a:cubicBezTo>
                  <a:cubicBezTo>
                    <a:pt x="31" y="22"/>
                    <a:pt x="31" y="22"/>
                    <a:pt x="31" y="21"/>
                  </a:cubicBezTo>
                  <a:moveTo>
                    <a:pt x="30" y="21"/>
                  </a:moveTo>
                  <a:cubicBezTo>
                    <a:pt x="30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moveTo>
                    <a:pt x="32" y="21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moveTo>
                    <a:pt x="31" y="21"/>
                  </a:moveTo>
                  <a:cubicBezTo>
                    <a:pt x="32" y="21"/>
                    <a:pt x="32" y="21"/>
                    <a:pt x="31" y="21"/>
                  </a:cubicBezTo>
                  <a:cubicBezTo>
                    <a:pt x="32" y="21"/>
                    <a:pt x="32" y="21"/>
                    <a:pt x="31" y="21"/>
                  </a:cubicBezTo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9" y="10"/>
                    <a:pt x="19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moveTo>
                    <a:pt x="19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9" y="12"/>
                    <a:pt x="19" y="12"/>
                  </a:cubicBezTo>
                  <a:moveTo>
                    <a:pt x="19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2"/>
                    <a:pt x="20" y="11"/>
                    <a:pt x="20" y="12"/>
                  </a:cubicBezTo>
                  <a:cubicBezTo>
                    <a:pt x="20" y="12"/>
                    <a:pt x="20" y="11"/>
                    <a:pt x="20" y="12"/>
                  </a:cubicBezTo>
                  <a:cubicBezTo>
                    <a:pt x="20" y="12"/>
                    <a:pt x="20" y="12"/>
                    <a:pt x="20" y="11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1"/>
                    <a:pt x="20" y="12"/>
                    <a:pt x="20" y="12"/>
                  </a:cubicBezTo>
                  <a:cubicBezTo>
                    <a:pt x="20" y="12"/>
                    <a:pt x="20" y="11"/>
                    <a:pt x="20" y="12"/>
                  </a:cubicBezTo>
                  <a:cubicBezTo>
                    <a:pt x="20" y="12"/>
                    <a:pt x="20" y="12"/>
                    <a:pt x="19" y="12"/>
                  </a:cubicBezTo>
                  <a:moveTo>
                    <a:pt x="19" y="12"/>
                  </a:moveTo>
                  <a:cubicBezTo>
                    <a:pt x="19" y="12"/>
                    <a:pt x="20" y="12"/>
                    <a:pt x="20" y="12"/>
                  </a:cubicBezTo>
                  <a:cubicBezTo>
                    <a:pt x="19" y="11"/>
                    <a:pt x="19" y="11"/>
                    <a:pt x="19" y="12"/>
                  </a:cubicBezTo>
                  <a:moveTo>
                    <a:pt x="32" y="21"/>
                  </a:moveTo>
                  <a:cubicBezTo>
                    <a:pt x="32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3" y="21"/>
                    <a:pt x="32" y="21"/>
                    <a:pt x="32" y="21"/>
                  </a:cubicBezTo>
                  <a:moveTo>
                    <a:pt x="19" y="13"/>
                  </a:moveTo>
                  <a:cubicBezTo>
                    <a:pt x="19" y="13"/>
                    <a:pt x="18" y="12"/>
                    <a:pt x="19" y="12"/>
                  </a:cubicBezTo>
                  <a:cubicBezTo>
                    <a:pt x="19" y="13"/>
                    <a:pt x="19" y="12"/>
                    <a:pt x="19" y="13"/>
                  </a:cubicBezTo>
                  <a:moveTo>
                    <a:pt x="19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9" y="12"/>
                    <a:pt x="19" y="12"/>
                  </a:cubicBezTo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1"/>
                    <a:pt x="30" y="21"/>
                    <a:pt x="31" y="21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3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6" y="15"/>
                  </a:move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moveTo>
                    <a:pt x="32" y="22"/>
                  </a:moveTo>
                  <a:cubicBezTo>
                    <a:pt x="32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3"/>
                    <a:pt x="32" y="23"/>
                  </a:cubicBezTo>
                  <a:cubicBezTo>
                    <a:pt x="32" y="23"/>
                    <a:pt x="32" y="23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moveTo>
                    <a:pt x="21" y="12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12" y="21"/>
                  </a:moveTo>
                  <a:cubicBezTo>
                    <a:pt x="12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0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0" y="21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1" y="20"/>
                    <a:pt x="11" y="21"/>
                    <a:pt x="11" y="20"/>
                  </a:cubicBezTo>
                  <a:cubicBezTo>
                    <a:pt x="12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11" y="23"/>
                  </a:moveTo>
                  <a:cubicBezTo>
                    <a:pt x="12" y="23"/>
                    <a:pt x="11" y="23"/>
                    <a:pt x="11" y="23"/>
                  </a:cubicBezTo>
                  <a:cubicBezTo>
                    <a:pt x="11" y="23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1" y="24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moveTo>
                    <a:pt x="11" y="23"/>
                  </a:move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moveTo>
                    <a:pt x="12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ubicBezTo>
                    <a:pt x="10" y="19"/>
                    <a:pt x="10" y="19"/>
                    <a:pt x="11" y="19"/>
                  </a:cubicBezTo>
                  <a:moveTo>
                    <a:pt x="11" y="19"/>
                  </a:moveTo>
                  <a:cubicBezTo>
                    <a:pt x="11" y="19"/>
                    <a:pt x="10" y="19"/>
                    <a:pt x="10" y="19"/>
                  </a:cubicBezTo>
                  <a:cubicBezTo>
                    <a:pt x="11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1" y="19"/>
                  </a:cubicBezTo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2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2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9"/>
                    <a:pt x="11" y="20"/>
                    <a:pt x="11" y="19"/>
                  </a:cubicBezTo>
                  <a:moveTo>
                    <a:pt x="11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1" y="25"/>
                    <a:pt x="11" y="25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moveTo>
                    <a:pt x="12" y="20"/>
                  </a:moveTo>
                  <a:cubicBezTo>
                    <a:pt x="12" y="20"/>
                    <a:pt x="13" y="20"/>
                    <a:pt x="13" y="20"/>
                  </a:cubicBezTo>
                  <a:cubicBezTo>
                    <a:pt x="13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3" y="20"/>
                  </a:cubicBezTo>
                  <a:cubicBezTo>
                    <a:pt x="13" y="20"/>
                    <a:pt x="12" y="20"/>
                    <a:pt x="12" y="20"/>
                  </a:cubicBezTo>
                  <a:moveTo>
                    <a:pt x="13" y="20"/>
                  </a:moveTo>
                  <a:cubicBezTo>
                    <a:pt x="13" y="20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0"/>
                  </a:cubicBezTo>
                  <a:cubicBezTo>
                    <a:pt x="13" y="21"/>
                    <a:pt x="13" y="21"/>
                    <a:pt x="13" y="20"/>
                  </a:cubicBezTo>
                  <a:moveTo>
                    <a:pt x="11" y="22"/>
                  </a:moveTo>
                  <a:cubicBezTo>
                    <a:pt x="10" y="22"/>
                    <a:pt x="11" y="22"/>
                    <a:pt x="11" y="23"/>
                  </a:cubicBezTo>
                  <a:cubicBezTo>
                    <a:pt x="11" y="23"/>
                    <a:pt x="10" y="22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10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8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5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8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8" y="24"/>
                  </a:cubicBezTo>
                  <a:cubicBezTo>
                    <a:pt x="8" y="24"/>
                    <a:pt x="8" y="24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moveTo>
                    <a:pt x="9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9" y="24"/>
                  </a:cubicBezTo>
                  <a:moveTo>
                    <a:pt x="8" y="24"/>
                  </a:moveTo>
                  <a:cubicBezTo>
                    <a:pt x="8" y="24"/>
                    <a:pt x="8" y="24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5"/>
                  </a:cubicBezTo>
                  <a:moveTo>
                    <a:pt x="8" y="24"/>
                  </a:moveTo>
                  <a:cubicBezTo>
                    <a:pt x="7" y="24"/>
                    <a:pt x="8" y="24"/>
                    <a:pt x="8" y="24"/>
                  </a:cubicBezTo>
                  <a:cubicBezTo>
                    <a:pt x="8" y="24"/>
                    <a:pt x="7" y="24"/>
                    <a:pt x="8" y="24"/>
                  </a:cubicBezTo>
                  <a:moveTo>
                    <a:pt x="8" y="25"/>
                  </a:moveTo>
                  <a:cubicBezTo>
                    <a:pt x="9" y="25"/>
                    <a:pt x="8" y="24"/>
                    <a:pt x="8" y="24"/>
                  </a:cubicBezTo>
                  <a:cubicBezTo>
                    <a:pt x="8" y="24"/>
                    <a:pt x="8" y="24"/>
                    <a:pt x="8" y="25"/>
                  </a:cubicBezTo>
                  <a:moveTo>
                    <a:pt x="19" y="12"/>
                  </a:move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8" y="12"/>
                  </a:cubicBezTo>
                  <a:cubicBezTo>
                    <a:pt x="18" y="12"/>
                    <a:pt x="18" y="12"/>
                    <a:pt x="19" y="12"/>
                  </a:cubicBezTo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moveTo>
                    <a:pt x="10" y="23"/>
                  </a:moveTo>
                  <a:cubicBezTo>
                    <a:pt x="10" y="24"/>
                    <a:pt x="10" y="23"/>
                    <a:pt x="10" y="24"/>
                  </a:cubicBezTo>
                  <a:cubicBezTo>
                    <a:pt x="9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9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moveTo>
                    <a:pt x="11" y="25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6"/>
                  </a:cubicBezTo>
                  <a:cubicBezTo>
                    <a:pt x="10" y="25"/>
                    <a:pt x="11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moveTo>
                    <a:pt x="32" y="23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3"/>
                  </a:cubicBezTo>
                  <a:moveTo>
                    <a:pt x="10" y="24"/>
                  </a:moveTo>
                  <a:cubicBezTo>
                    <a:pt x="10" y="24"/>
                    <a:pt x="9" y="24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4"/>
                    <a:pt x="10" y="24"/>
                  </a:cubicBezTo>
                  <a:moveTo>
                    <a:pt x="10" y="24"/>
                  </a:moveTo>
                  <a:cubicBezTo>
                    <a:pt x="9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5" y="31"/>
                    <a:pt x="14" y="31"/>
                  </a:cubicBezTo>
                  <a:cubicBezTo>
                    <a:pt x="14" y="31"/>
                    <a:pt x="14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4" y="29"/>
                    <a:pt x="14" y="29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5" y="28"/>
                    <a:pt x="14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16" y="29"/>
                    <a:pt x="16" y="28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30"/>
                  </a:cubicBezTo>
                  <a:cubicBezTo>
                    <a:pt x="16" y="30"/>
                    <a:pt x="16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7" y="31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1"/>
                  </a:cubicBezTo>
                  <a:moveTo>
                    <a:pt x="15" y="29"/>
                  </a:moveTo>
                  <a:cubicBezTo>
                    <a:pt x="16" y="29"/>
                    <a:pt x="16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moveTo>
                    <a:pt x="15" y="30"/>
                  </a:moveTo>
                  <a:cubicBezTo>
                    <a:pt x="15" y="29"/>
                    <a:pt x="15" y="29"/>
                    <a:pt x="16" y="30"/>
                  </a:cubicBezTo>
                  <a:cubicBezTo>
                    <a:pt x="16" y="29"/>
                    <a:pt x="15" y="29"/>
                    <a:pt x="15" y="29"/>
                  </a:cubicBezTo>
                  <a:cubicBezTo>
                    <a:pt x="16" y="29"/>
                    <a:pt x="16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30"/>
                  </a:cubicBezTo>
                  <a:moveTo>
                    <a:pt x="16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6" y="30"/>
                    <a:pt x="15" y="30"/>
                    <a:pt x="16" y="30"/>
                  </a:cubicBezTo>
                  <a:moveTo>
                    <a:pt x="15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moveTo>
                    <a:pt x="16" y="31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6" y="31"/>
                  </a:lnTo>
                  <a:close/>
                  <a:moveTo>
                    <a:pt x="16" y="31"/>
                  </a:moveTo>
                  <a:cubicBezTo>
                    <a:pt x="16" y="31"/>
                    <a:pt x="15" y="30"/>
                    <a:pt x="15" y="31"/>
                  </a:cubicBezTo>
                  <a:cubicBezTo>
                    <a:pt x="15" y="31"/>
                    <a:pt x="16" y="31"/>
                    <a:pt x="16" y="31"/>
                  </a:cubicBezTo>
                  <a:moveTo>
                    <a:pt x="16" y="31"/>
                  </a:moveTo>
                  <a:cubicBezTo>
                    <a:pt x="16" y="31"/>
                    <a:pt x="17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7" y="14"/>
                  </a:moveTo>
                  <a:cubicBezTo>
                    <a:pt x="18" y="14"/>
                    <a:pt x="18" y="15"/>
                    <a:pt x="17" y="15"/>
                  </a:cubicBezTo>
                  <a:cubicBezTo>
                    <a:pt x="17" y="14"/>
                    <a:pt x="18" y="15"/>
                    <a:pt x="17" y="14"/>
                  </a:cubicBezTo>
                  <a:moveTo>
                    <a:pt x="17" y="15"/>
                  </a:moveTo>
                  <a:cubicBezTo>
                    <a:pt x="17" y="15"/>
                    <a:pt x="16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6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moveTo>
                    <a:pt x="17" y="14"/>
                  </a:moveTo>
                  <a:cubicBezTo>
                    <a:pt x="18" y="14"/>
                    <a:pt x="17" y="14"/>
                    <a:pt x="17" y="14"/>
                  </a:cubicBezTo>
                  <a:cubicBezTo>
                    <a:pt x="18" y="14"/>
                    <a:pt x="17" y="14"/>
                    <a:pt x="18" y="14"/>
                  </a:cubicBezTo>
                  <a:cubicBezTo>
                    <a:pt x="18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6" y="14"/>
                  </a:moveTo>
                  <a:cubicBezTo>
                    <a:pt x="16" y="14"/>
                    <a:pt x="16" y="14"/>
                    <a:pt x="17" y="14"/>
                  </a:cubicBezTo>
                  <a:cubicBezTo>
                    <a:pt x="17" y="14"/>
                    <a:pt x="17" y="14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4"/>
                    <a:pt x="17" y="15"/>
                    <a:pt x="16" y="14"/>
                  </a:cubicBezTo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1"/>
                  </a:cubicBezTo>
                  <a:close/>
                  <a:moveTo>
                    <a:pt x="17" y="13"/>
                  </a:moveTo>
                  <a:cubicBezTo>
                    <a:pt x="17" y="13"/>
                    <a:pt x="17" y="13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moveTo>
                    <a:pt x="19" y="13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8" y="13"/>
                    <a:pt x="19" y="14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16" y="15"/>
                  </a:moveTo>
                  <a:cubicBezTo>
                    <a:pt x="16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4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18" y="13"/>
                  </a:moveTo>
                  <a:cubicBezTo>
                    <a:pt x="18" y="13"/>
                    <a:pt x="19" y="13"/>
                    <a:pt x="19" y="13"/>
                  </a:cubicBezTo>
                  <a:cubicBezTo>
                    <a:pt x="19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2"/>
                    <a:pt x="18" y="12"/>
                  </a:cubicBezTo>
                  <a:cubicBezTo>
                    <a:pt x="18" y="13"/>
                    <a:pt x="18" y="12"/>
                    <a:pt x="18" y="12"/>
                  </a:cubicBezTo>
                  <a:cubicBezTo>
                    <a:pt x="18" y="12"/>
                    <a:pt x="18" y="12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19" y="14"/>
                  </a:moveTo>
                  <a:cubicBezTo>
                    <a:pt x="18" y="14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2" y="22"/>
                    <a:pt x="13" y="22"/>
                    <a:pt x="13" y="22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12" y="22"/>
                  </a:moveTo>
                  <a:cubicBezTo>
                    <a:pt x="12" y="22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2"/>
                  </a:cubicBezTo>
                  <a:moveTo>
                    <a:pt x="12" y="21"/>
                  </a:moveTo>
                  <a:cubicBezTo>
                    <a:pt x="12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17" y="17"/>
                  </a:moveTo>
                  <a:cubicBezTo>
                    <a:pt x="17" y="18"/>
                    <a:pt x="17" y="17"/>
                    <a:pt x="17" y="18"/>
                  </a:cubicBezTo>
                  <a:cubicBezTo>
                    <a:pt x="17" y="17"/>
                    <a:pt x="18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moveTo>
                    <a:pt x="16" y="21"/>
                  </a:moveTo>
                  <a:cubicBezTo>
                    <a:pt x="16" y="21"/>
                    <a:pt x="16" y="21"/>
                    <a:pt x="16" y="22"/>
                  </a:cubicBezTo>
                  <a:cubicBezTo>
                    <a:pt x="15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moveTo>
                    <a:pt x="11" y="22"/>
                  </a:moveTo>
                  <a:cubicBezTo>
                    <a:pt x="10" y="22"/>
                    <a:pt x="10" y="21"/>
                    <a:pt x="10" y="21"/>
                  </a:cubicBezTo>
                  <a:cubicBezTo>
                    <a:pt x="11" y="21"/>
                    <a:pt x="11" y="22"/>
                    <a:pt x="11" y="22"/>
                  </a:cubicBezTo>
                  <a:moveTo>
                    <a:pt x="12" y="22"/>
                  </a:moveTo>
                  <a:cubicBezTo>
                    <a:pt x="12" y="22"/>
                    <a:pt x="12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1" y="21"/>
                    <a:pt x="11" y="22"/>
                  </a:cubicBezTo>
                  <a:cubicBezTo>
                    <a:pt x="11" y="22"/>
                    <a:pt x="12" y="22"/>
                    <a:pt x="12" y="22"/>
                  </a:cubicBezTo>
                  <a:cubicBezTo>
                    <a:pt x="12" y="22"/>
                    <a:pt x="12" y="22"/>
                    <a:pt x="11" y="22"/>
                  </a:cubicBezTo>
                  <a:cubicBezTo>
                    <a:pt x="12" y="22"/>
                    <a:pt x="11" y="22"/>
                    <a:pt x="12" y="22"/>
                  </a:cubicBezTo>
                  <a:moveTo>
                    <a:pt x="14" y="23"/>
                  </a:moveTo>
                  <a:cubicBezTo>
                    <a:pt x="15" y="23"/>
                    <a:pt x="15" y="23"/>
                    <a:pt x="14" y="23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moveTo>
                    <a:pt x="24" y="25"/>
                  </a:moveTo>
                  <a:cubicBezTo>
                    <a:pt x="24" y="25"/>
                    <a:pt x="25" y="25"/>
                    <a:pt x="25" y="25"/>
                  </a:cubicBezTo>
                  <a:cubicBezTo>
                    <a:pt x="25" y="25"/>
                    <a:pt x="24" y="25"/>
                    <a:pt x="24" y="25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6"/>
                    <a:pt x="17" y="6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7" y="7"/>
                    <a:pt x="17" y="6"/>
                  </a:cubicBezTo>
                  <a:moveTo>
                    <a:pt x="17" y="5"/>
                  </a:move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moveTo>
                    <a:pt x="20" y="5"/>
                  </a:move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0" y="5"/>
                    <a:pt x="20" y="5"/>
                  </a:cubicBezTo>
                  <a:moveTo>
                    <a:pt x="16" y="4"/>
                  </a:moveTo>
                  <a:cubicBezTo>
                    <a:pt x="16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6" y="7"/>
                  </a:moveTo>
                  <a:cubicBezTo>
                    <a:pt x="16" y="7"/>
                    <a:pt x="16" y="7"/>
                    <a:pt x="16" y="6"/>
                  </a:cubicBezTo>
                  <a:cubicBezTo>
                    <a:pt x="17" y="7"/>
                    <a:pt x="16" y="7"/>
                    <a:pt x="16" y="7"/>
                  </a:cubicBezTo>
                  <a:moveTo>
                    <a:pt x="2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2" y="4"/>
                  </a:cubicBezTo>
                  <a:cubicBezTo>
                    <a:pt x="21" y="4"/>
                    <a:pt x="22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1" y="3"/>
                    <a:pt x="21" y="3"/>
                  </a:cubicBezTo>
                  <a:cubicBezTo>
                    <a:pt x="21" y="4"/>
                    <a:pt x="21" y="4"/>
                    <a:pt x="21" y="4"/>
                  </a:cubicBezTo>
                  <a:moveTo>
                    <a:pt x="15" y="5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5" y="4"/>
                    <a:pt x="15" y="4"/>
                  </a:cubicBezTo>
                  <a:moveTo>
                    <a:pt x="22" y="3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moveTo>
                    <a:pt x="24" y="3"/>
                  </a:moveTo>
                  <a:cubicBezTo>
                    <a:pt x="24" y="3"/>
                    <a:pt x="24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moveTo>
                    <a:pt x="16" y="7"/>
                  </a:moveTo>
                  <a:cubicBezTo>
                    <a:pt x="16" y="7"/>
                    <a:pt x="15" y="7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moveTo>
                    <a:pt x="29" y="3"/>
                  </a:moveTo>
                  <a:cubicBezTo>
                    <a:pt x="29" y="3"/>
                    <a:pt x="29" y="3"/>
                    <a:pt x="29" y="4"/>
                  </a:cubicBezTo>
                  <a:cubicBezTo>
                    <a:pt x="29" y="4"/>
                    <a:pt x="29" y="3"/>
                    <a:pt x="29" y="3"/>
                  </a:cubicBezTo>
                  <a:moveTo>
                    <a:pt x="27" y="3"/>
                  </a:moveTo>
                  <a:cubicBezTo>
                    <a:pt x="27" y="2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7" y="4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4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moveTo>
                    <a:pt x="27" y="3"/>
                  </a:moveTo>
                  <a:cubicBezTo>
                    <a:pt x="27" y="3"/>
                    <a:pt x="27" y="4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moveTo>
                    <a:pt x="22" y="5"/>
                  </a:moveTo>
                  <a:cubicBezTo>
                    <a:pt x="22" y="5"/>
                    <a:pt x="22" y="5"/>
                    <a:pt x="21" y="5"/>
                  </a:cubicBezTo>
                  <a:cubicBezTo>
                    <a:pt x="21" y="5"/>
                    <a:pt x="22" y="5"/>
                    <a:pt x="22" y="5"/>
                  </a:cubicBezTo>
                  <a:moveTo>
                    <a:pt x="22" y="4"/>
                  </a:moveTo>
                  <a:cubicBezTo>
                    <a:pt x="22" y="5"/>
                    <a:pt x="21" y="4"/>
                    <a:pt x="21" y="5"/>
                  </a:cubicBezTo>
                  <a:cubicBezTo>
                    <a:pt x="21" y="4"/>
                    <a:pt x="22" y="4"/>
                    <a:pt x="22" y="4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7"/>
                  </a:cubicBezTo>
                  <a:cubicBezTo>
                    <a:pt x="29" y="7"/>
                    <a:pt x="29" y="6"/>
                    <a:pt x="29" y="6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8" y="6"/>
                  </a:cubicBezTo>
                  <a:cubicBezTo>
                    <a:pt x="28" y="6"/>
                    <a:pt x="29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moveTo>
                    <a:pt x="34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4" y="18"/>
                    <a:pt x="33" y="18"/>
                  </a:cubicBezTo>
                  <a:cubicBezTo>
                    <a:pt x="33" y="18"/>
                    <a:pt x="33" y="18"/>
                    <a:pt x="34" y="18"/>
                  </a:cubicBezTo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8"/>
                    <a:pt x="33" y="18"/>
                  </a:cubicBezTo>
                  <a:moveTo>
                    <a:pt x="33" y="19"/>
                  </a:moveTo>
                  <a:cubicBezTo>
                    <a:pt x="33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2" y="19"/>
                    <a:pt x="33" y="19"/>
                  </a:cubicBezTo>
                  <a:moveTo>
                    <a:pt x="14" y="8"/>
                  </a:moveTo>
                  <a:cubicBezTo>
                    <a:pt x="14" y="8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moveTo>
                    <a:pt x="29" y="4"/>
                  </a:moveTo>
                  <a:cubicBezTo>
                    <a:pt x="29" y="3"/>
                    <a:pt x="29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1" y="5"/>
                    <a:pt x="31" y="4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1" y="5"/>
                    <a:pt x="32" y="5"/>
                  </a:cubicBezTo>
                  <a:cubicBezTo>
                    <a:pt x="32" y="5"/>
                    <a:pt x="31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6"/>
                    <a:pt x="34" y="6"/>
                  </a:cubicBezTo>
                  <a:cubicBezTo>
                    <a:pt x="34" y="6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4" y="7"/>
                    <a:pt x="34" y="7"/>
                  </a:cubicBezTo>
                  <a:cubicBezTo>
                    <a:pt x="34" y="7"/>
                    <a:pt x="35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10"/>
                    <a:pt x="36" y="10"/>
                    <a:pt x="36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37" y="10"/>
                    <a:pt x="36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37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9" y="11"/>
                  </a:cubicBezTo>
                  <a:cubicBezTo>
                    <a:pt x="39" y="11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40" y="13"/>
                    <a:pt x="40" y="1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6"/>
                  </a:cubicBezTo>
                  <a:cubicBezTo>
                    <a:pt x="40" y="16"/>
                    <a:pt x="40" y="16"/>
                    <a:pt x="41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8"/>
                    <a:pt x="41" y="18"/>
                  </a:cubicBezTo>
                  <a:cubicBezTo>
                    <a:pt x="41" y="18"/>
                    <a:pt x="41" y="19"/>
                    <a:pt x="41" y="19"/>
                  </a:cubicBezTo>
                  <a:cubicBezTo>
                    <a:pt x="42" y="19"/>
                    <a:pt x="42" y="20"/>
                    <a:pt x="42" y="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3"/>
                    <a:pt x="42" y="23"/>
                    <a:pt x="43" y="23"/>
                  </a:cubicBezTo>
                  <a:cubicBezTo>
                    <a:pt x="42" y="23"/>
                    <a:pt x="43" y="23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5"/>
                    <a:pt x="43" y="25"/>
                  </a:cubicBezTo>
                  <a:cubicBezTo>
                    <a:pt x="43" y="25"/>
                    <a:pt x="43" y="25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8"/>
                  </a:cubicBezTo>
                  <a:cubicBezTo>
                    <a:pt x="44" y="28"/>
                    <a:pt x="43" y="28"/>
                    <a:pt x="43" y="28"/>
                  </a:cubicBezTo>
                  <a:cubicBezTo>
                    <a:pt x="43" y="28"/>
                    <a:pt x="43" y="27"/>
                    <a:pt x="42" y="27"/>
                  </a:cubicBezTo>
                  <a:cubicBezTo>
                    <a:pt x="42" y="27"/>
                    <a:pt x="42" y="28"/>
                    <a:pt x="42" y="28"/>
                  </a:cubicBezTo>
                  <a:cubicBezTo>
                    <a:pt x="42" y="28"/>
                    <a:pt x="42" y="28"/>
                    <a:pt x="43" y="28"/>
                  </a:cubicBezTo>
                  <a:cubicBezTo>
                    <a:pt x="43" y="28"/>
                    <a:pt x="42" y="28"/>
                    <a:pt x="42" y="28"/>
                  </a:cubicBezTo>
                  <a:cubicBezTo>
                    <a:pt x="42" y="28"/>
                    <a:pt x="43" y="28"/>
                    <a:pt x="43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9"/>
                  </a:cubicBezTo>
                  <a:cubicBezTo>
                    <a:pt x="42" y="29"/>
                    <a:pt x="42" y="28"/>
                    <a:pt x="42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1"/>
                    <a:pt x="43" y="30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2" y="31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3" y="32"/>
                    <a:pt x="44" y="32"/>
                    <a:pt x="43" y="31"/>
                  </a:cubicBezTo>
                  <a:cubicBezTo>
                    <a:pt x="43" y="31"/>
                    <a:pt x="43" y="32"/>
                    <a:pt x="44" y="32"/>
                  </a:cubicBezTo>
                  <a:cubicBezTo>
                    <a:pt x="44" y="33"/>
                    <a:pt x="44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2" y="32"/>
                  </a:cubicBezTo>
                  <a:cubicBezTo>
                    <a:pt x="42" y="32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4"/>
                    <a:pt x="43" y="33"/>
                    <a:pt x="43" y="33"/>
                  </a:cubicBezTo>
                  <a:cubicBezTo>
                    <a:pt x="43" y="33"/>
                    <a:pt x="43" y="34"/>
                    <a:pt x="43" y="33"/>
                  </a:cubicBezTo>
                  <a:cubicBezTo>
                    <a:pt x="43" y="33"/>
                    <a:pt x="43" y="33"/>
                    <a:pt x="44" y="34"/>
                  </a:cubicBezTo>
                  <a:cubicBezTo>
                    <a:pt x="43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5"/>
                  </a:cubicBezTo>
                  <a:cubicBezTo>
                    <a:pt x="44" y="35"/>
                    <a:pt x="44" y="34"/>
                    <a:pt x="44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4" y="35"/>
                  </a:cubicBezTo>
                  <a:cubicBezTo>
                    <a:pt x="44" y="35"/>
                    <a:pt x="44" y="35"/>
                    <a:pt x="44" y="36"/>
                  </a:cubicBezTo>
                  <a:cubicBezTo>
                    <a:pt x="44" y="36"/>
                    <a:pt x="44" y="36"/>
                    <a:pt x="44" y="35"/>
                  </a:cubicBezTo>
                  <a:cubicBezTo>
                    <a:pt x="44" y="35"/>
                    <a:pt x="44" y="35"/>
                    <a:pt x="44" y="36"/>
                  </a:cubicBezTo>
                  <a:cubicBezTo>
                    <a:pt x="44" y="36"/>
                    <a:pt x="44" y="36"/>
                    <a:pt x="44" y="35"/>
                  </a:cubicBezTo>
                  <a:cubicBezTo>
                    <a:pt x="44" y="35"/>
                    <a:pt x="44" y="36"/>
                    <a:pt x="44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4" y="36"/>
                    <a:pt x="44" y="37"/>
                  </a:cubicBezTo>
                  <a:cubicBezTo>
                    <a:pt x="44" y="37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6"/>
                  </a:cubicBezTo>
                  <a:cubicBezTo>
                    <a:pt x="44" y="37"/>
                    <a:pt x="44" y="37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2" y="36"/>
                    <a:pt x="43" y="37"/>
                  </a:cubicBezTo>
                  <a:cubicBezTo>
                    <a:pt x="42" y="37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2" y="37"/>
                    <a:pt x="41" y="37"/>
                  </a:cubicBezTo>
                  <a:cubicBezTo>
                    <a:pt x="41" y="36"/>
                    <a:pt x="41" y="36"/>
                    <a:pt x="40" y="36"/>
                  </a:cubicBezTo>
                  <a:cubicBezTo>
                    <a:pt x="40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6"/>
                  </a:cubicBezTo>
                  <a:cubicBezTo>
                    <a:pt x="40" y="36"/>
                    <a:pt x="40" y="36"/>
                    <a:pt x="39" y="36"/>
                  </a:cubicBezTo>
                  <a:cubicBezTo>
                    <a:pt x="39" y="36"/>
                    <a:pt x="40" y="36"/>
                    <a:pt x="40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5"/>
                  </a:cubicBezTo>
                  <a:cubicBezTo>
                    <a:pt x="38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5"/>
                    <a:pt x="37" y="36"/>
                    <a:pt x="37" y="35"/>
                  </a:cubicBezTo>
                  <a:cubicBezTo>
                    <a:pt x="37" y="35"/>
                    <a:pt x="37" y="36"/>
                    <a:pt x="37" y="36"/>
                  </a:cubicBezTo>
                  <a:cubicBezTo>
                    <a:pt x="36" y="35"/>
                    <a:pt x="36" y="36"/>
                    <a:pt x="36" y="35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6"/>
                    <a:pt x="35" y="35"/>
                    <a:pt x="35" y="36"/>
                  </a:cubicBezTo>
                  <a:cubicBezTo>
                    <a:pt x="35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4"/>
                    <a:pt x="32" y="35"/>
                    <a:pt x="33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1" y="34"/>
                    <a:pt x="31" y="35"/>
                  </a:cubicBezTo>
                  <a:cubicBezTo>
                    <a:pt x="31" y="35"/>
                    <a:pt x="31" y="34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4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4"/>
                    <a:pt x="28" y="34"/>
                    <a:pt x="27" y="34"/>
                  </a:cubicBezTo>
                  <a:cubicBezTo>
                    <a:pt x="27" y="34"/>
                    <a:pt x="27" y="35"/>
                    <a:pt x="27" y="35"/>
                  </a:cubicBezTo>
                  <a:cubicBezTo>
                    <a:pt x="27" y="35"/>
                    <a:pt x="27" y="34"/>
                    <a:pt x="27" y="35"/>
                  </a:cubicBezTo>
                  <a:cubicBezTo>
                    <a:pt x="27" y="35"/>
                    <a:pt x="27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5"/>
                    <a:pt x="21" y="35"/>
                    <a:pt x="21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8" y="35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6" y="35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7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9" y="35"/>
                    <a:pt x="9" y="35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cubicBezTo>
                    <a:pt x="9" y="32"/>
                    <a:pt x="8" y="32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2"/>
                    <a:pt x="8" y="31"/>
                    <a:pt x="8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0"/>
                    <a:pt x="9" y="30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8"/>
                    <a:pt x="11" y="29"/>
                    <a:pt x="11" y="28"/>
                  </a:cubicBezTo>
                  <a:cubicBezTo>
                    <a:pt x="11" y="28"/>
                    <a:pt x="11" y="29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3" y="26"/>
                    <a:pt x="13" y="27"/>
                  </a:cubicBezTo>
                  <a:cubicBezTo>
                    <a:pt x="13" y="27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14" y="26"/>
                    <a:pt x="14" y="27"/>
                    <a:pt x="14" y="26"/>
                  </a:cubicBezTo>
                  <a:cubicBezTo>
                    <a:pt x="14" y="27"/>
                    <a:pt x="14" y="27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6"/>
                    <a:pt x="16" y="27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7"/>
                    <a:pt x="18" y="27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7"/>
                  </a:cubicBezTo>
                  <a:cubicBezTo>
                    <a:pt x="20" y="27"/>
                    <a:pt x="20" y="26"/>
                    <a:pt x="20" y="26"/>
                  </a:cubicBezTo>
                  <a:cubicBezTo>
                    <a:pt x="20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3" y="26"/>
                    <a:pt x="23" y="26"/>
                    <a:pt x="23" y="25"/>
                  </a:cubicBezTo>
                  <a:cubicBezTo>
                    <a:pt x="23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7"/>
                  </a:cubicBezTo>
                  <a:cubicBezTo>
                    <a:pt x="22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3" y="28"/>
                    <a:pt x="23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8"/>
                    <a:pt x="22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9"/>
                    <a:pt x="23" y="29"/>
                    <a:pt x="22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3" y="28"/>
                    <a:pt x="23" y="29"/>
                    <a:pt x="23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3" y="28"/>
                    <a:pt x="23" y="29"/>
                    <a:pt x="23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4" y="28"/>
                    <a:pt x="24" y="29"/>
                    <a:pt x="25" y="28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8"/>
                    <a:pt x="25" y="28"/>
                  </a:cubicBezTo>
                  <a:cubicBezTo>
                    <a:pt x="25" y="27"/>
                    <a:pt x="25" y="28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5"/>
                  </a:cubicBezTo>
                  <a:cubicBezTo>
                    <a:pt x="25" y="25"/>
                    <a:pt x="25" y="26"/>
                    <a:pt x="25" y="26"/>
                  </a:cubicBezTo>
                  <a:cubicBezTo>
                    <a:pt x="25" y="26"/>
                    <a:pt x="25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5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6"/>
                  </a:cubicBezTo>
                  <a:cubicBezTo>
                    <a:pt x="30" y="26"/>
                    <a:pt x="30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ubicBezTo>
                    <a:pt x="31" y="26"/>
                    <a:pt x="30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1" y="26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6"/>
                  </a:cubicBezTo>
                  <a:cubicBezTo>
                    <a:pt x="32" y="26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2" y="25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2" y="25"/>
                    <a:pt x="32" y="25"/>
                  </a:cubicBezTo>
                  <a:cubicBezTo>
                    <a:pt x="32" y="25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2" y="23"/>
                    <a:pt x="32" y="24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2" y="23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4"/>
                    <a:pt x="33" y="24"/>
                    <a:pt x="33" y="23"/>
                  </a:cubicBezTo>
                  <a:cubicBezTo>
                    <a:pt x="33" y="23"/>
                    <a:pt x="33" y="23"/>
                    <a:pt x="32" y="23"/>
                  </a:cubicBezTo>
                  <a:cubicBezTo>
                    <a:pt x="32" y="23"/>
                    <a:pt x="32" y="23"/>
                    <a:pt x="31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2"/>
                    <a:pt x="32" y="23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3"/>
                    <a:pt x="32" y="23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2" y="22"/>
                  </a:cubicBezTo>
                  <a:cubicBezTo>
                    <a:pt x="32" y="22"/>
                    <a:pt x="32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3"/>
                    <a:pt x="32" y="22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3" y="23"/>
                  </a:cubicBezTo>
                  <a:cubicBezTo>
                    <a:pt x="33" y="23"/>
                    <a:pt x="32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4" y="24"/>
                    <a:pt x="34" y="23"/>
                    <a:pt x="34" y="24"/>
                  </a:cubicBezTo>
                  <a:cubicBezTo>
                    <a:pt x="34" y="23"/>
                    <a:pt x="34" y="24"/>
                    <a:pt x="33" y="23"/>
                  </a:cubicBezTo>
                  <a:cubicBezTo>
                    <a:pt x="33" y="23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4" y="24"/>
                    <a:pt x="34" y="24"/>
                    <a:pt x="35" y="25"/>
                  </a:cubicBezTo>
                  <a:cubicBezTo>
                    <a:pt x="35" y="24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5" y="25"/>
                    <a:pt x="35" y="24"/>
                    <a:pt x="35" y="24"/>
                  </a:cubicBezTo>
                  <a:cubicBezTo>
                    <a:pt x="35" y="24"/>
                    <a:pt x="36" y="24"/>
                    <a:pt x="36" y="24"/>
                  </a:cubicBezTo>
                  <a:cubicBezTo>
                    <a:pt x="35" y="24"/>
                    <a:pt x="36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6" y="24"/>
                    <a:pt x="35" y="24"/>
                    <a:pt x="35" y="24"/>
                  </a:cubicBezTo>
                  <a:cubicBezTo>
                    <a:pt x="36" y="24"/>
                    <a:pt x="36" y="24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6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5" y="23"/>
                    <a:pt x="35" y="22"/>
                    <a:pt x="35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1"/>
                    <a:pt x="35" y="21"/>
                  </a:cubicBezTo>
                  <a:cubicBezTo>
                    <a:pt x="35" y="21"/>
                    <a:pt x="35" y="22"/>
                    <a:pt x="35" y="22"/>
                  </a:cubicBezTo>
                  <a:cubicBezTo>
                    <a:pt x="34" y="22"/>
                    <a:pt x="35" y="21"/>
                    <a:pt x="35" y="21"/>
                  </a:cubicBezTo>
                  <a:cubicBezTo>
                    <a:pt x="35" y="21"/>
                    <a:pt x="35" y="21"/>
                    <a:pt x="34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4" y="20"/>
                    <a:pt x="35" y="20"/>
                    <a:pt x="34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0"/>
                    <a:pt x="34" y="20"/>
                    <a:pt x="34" y="19"/>
                  </a:cubicBezTo>
                  <a:cubicBezTo>
                    <a:pt x="34" y="19"/>
                    <a:pt x="34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3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5"/>
                    <a:pt x="33" y="16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4"/>
                    <a:pt x="32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1" y="14"/>
                    <a:pt x="32" y="14"/>
                  </a:cubicBezTo>
                  <a:cubicBezTo>
                    <a:pt x="32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3"/>
                  </a:cubicBezTo>
                  <a:cubicBezTo>
                    <a:pt x="31" y="13"/>
                    <a:pt x="32" y="13"/>
                    <a:pt x="32" y="13"/>
                  </a:cubicBezTo>
                  <a:cubicBezTo>
                    <a:pt x="32" y="13"/>
                    <a:pt x="31" y="13"/>
                    <a:pt x="31" y="13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2"/>
                    <a:pt x="29" y="13"/>
                    <a:pt x="30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2"/>
                  </a:cubicBezTo>
                  <a:cubicBezTo>
                    <a:pt x="28" y="12"/>
                    <a:pt x="29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2"/>
                    <a:pt x="29" y="12"/>
                  </a:cubicBezTo>
                  <a:cubicBezTo>
                    <a:pt x="29" y="11"/>
                    <a:pt x="29" y="12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8" y="11"/>
                    <a:pt x="28" y="12"/>
                  </a:cubicBezTo>
                  <a:cubicBezTo>
                    <a:pt x="28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5" y="11"/>
                    <a:pt x="25" y="11"/>
                    <a:pt x="24" y="11"/>
                  </a:cubicBezTo>
                  <a:cubicBezTo>
                    <a:pt x="24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2"/>
                  </a:cubicBezTo>
                  <a:cubicBezTo>
                    <a:pt x="26" y="12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2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7" y="11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3"/>
                    <a:pt x="28" y="13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8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30" y="16"/>
                    <a:pt x="30" y="16"/>
                  </a:cubicBezTo>
                  <a:cubicBezTo>
                    <a:pt x="30" y="15"/>
                    <a:pt x="29" y="16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29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7"/>
                    <a:pt x="30" y="16"/>
                  </a:cubicBezTo>
                  <a:cubicBezTo>
                    <a:pt x="30" y="16"/>
                    <a:pt x="30" y="17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2" y="18"/>
                    <a:pt x="31" y="18"/>
                    <a:pt x="32" y="18"/>
                  </a:cubicBezTo>
                  <a:cubicBezTo>
                    <a:pt x="32" y="18"/>
                    <a:pt x="32" y="18"/>
                    <a:pt x="31" y="18"/>
                  </a:cubicBezTo>
                  <a:cubicBezTo>
                    <a:pt x="31" y="18"/>
                    <a:pt x="31" y="18"/>
                    <a:pt x="32" y="18"/>
                  </a:cubicBezTo>
                  <a:cubicBezTo>
                    <a:pt x="32" y="18"/>
                    <a:pt x="31" y="18"/>
                    <a:pt x="32" y="18"/>
                  </a:cubicBezTo>
                  <a:cubicBezTo>
                    <a:pt x="32" y="18"/>
                    <a:pt x="32" y="18"/>
                    <a:pt x="31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2" y="19"/>
                    <a:pt x="32" y="19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33" y="19"/>
                    <a:pt x="33" y="19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1"/>
                    <a:pt x="33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0" y="20"/>
                    <a:pt x="30" y="20"/>
                  </a:cubicBezTo>
                  <a:cubicBezTo>
                    <a:pt x="30" y="20"/>
                    <a:pt x="30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0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30" y="19"/>
                    <a:pt x="30" y="19"/>
                  </a:cubicBezTo>
                  <a:cubicBezTo>
                    <a:pt x="30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8"/>
                  </a:cubicBezTo>
                  <a:cubicBezTo>
                    <a:pt x="29" y="18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8" y="18"/>
                    <a:pt x="28" y="18"/>
                    <a:pt x="29" y="18"/>
                  </a:cubicBezTo>
                  <a:cubicBezTo>
                    <a:pt x="29" y="17"/>
                    <a:pt x="28" y="18"/>
                    <a:pt x="29" y="17"/>
                  </a:cubicBezTo>
                  <a:cubicBezTo>
                    <a:pt x="28" y="17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7"/>
                  </a:cubicBezTo>
                  <a:cubicBezTo>
                    <a:pt x="28" y="17"/>
                    <a:pt x="28" y="18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6"/>
                    <a:pt x="26" y="15"/>
                    <a:pt x="27" y="15"/>
                  </a:cubicBezTo>
                  <a:cubicBezTo>
                    <a:pt x="27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7" y="15"/>
                  </a:cubicBezTo>
                  <a:cubicBezTo>
                    <a:pt x="27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3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4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3" y="13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2" y="12"/>
                    <a:pt x="22" y="13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1" y="12"/>
                    <a:pt x="21" y="11"/>
                    <a:pt x="21" y="12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1" y="11"/>
                    <a:pt x="21" y="12"/>
                    <a:pt x="20" y="11"/>
                  </a:cubicBezTo>
                  <a:cubicBezTo>
                    <a:pt x="20" y="12"/>
                    <a:pt x="21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0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0"/>
                    <a:pt x="19" y="11"/>
                  </a:cubicBezTo>
                  <a:cubicBezTo>
                    <a:pt x="18" y="11"/>
                    <a:pt x="18" y="11"/>
                    <a:pt x="17" y="11"/>
                  </a:cubicBezTo>
                  <a:cubicBezTo>
                    <a:pt x="17" y="11"/>
                    <a:pt x="17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7" y="11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7" y="13"/>
                    <a:pt x="16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2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6"/>
                    <a:pt x="17" y="15"/>
                  </a:cubicBezTo>
                  <a:cubicBezTo>
                    <a:pt x="17" y="16"/>
                    <a:pt x="16" y="15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5"/>
                    <a:pt x="17" y="15"/>
                    <a:pt x="18" y="15"/>
                  </a:cubicBezTo>
                  <a:cubicBezTo>
                    <a:pt x="18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8" y="16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6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8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9"/>
                  </a:cubicBezTo>
                  <a:cubicBezTo>
                    <a:pt x="17" y="19"/>
                    <a:pt x="17" y="19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19"/>
                    <a:pt x="15" y="19"/>
                    <a:pt x="16" y="19"/>
                  </a:cubicBezTo>
                  <a:cubicBezTo>
                    <a:pt x="16" y="20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5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16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20"/>
                  </a:cubicBezTo>
                  <a:cubicBezTo>
                    <a:pt x="15" y="19"/>
                    <a:pt x="15" y="20"/>
                    <a:pt x="15" y="20"/>
                  </a:cubicBezTo>
                  <a:cubicBezTo>
                    <a:pt x="15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1"/>
                    <a:pt x="14" y="21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1"/>
                    <a:pt x="14" y="22"/>
                  </a:cubicBezTo>
                  <a:cubicBezTo>
                    <a:pt x="15" y="22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4" y="22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5" y="22"/>
                    <a:pt x="15" y="22"/>
                  </a:cubicBezTo>
                  <a:cubicBezTo>
                    <a:pt x="14" y="22"/>
                    <a:pt x="15" y="23"/>
                    <a:pt x="15" y="23"/>
                  </a:cubicBezTo>
                  <a:cubicBezTo>
                    <a:pt x="14" y="23"/>
                    <a:pt x="14" y="23"/>
                    <a:pt x="14" y="22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20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4" y="19"/>
                    <a:pt x="15" y="19"/>
                    <a:pt x="15" y="19"/>
                  </a:cubicBezTo>
                  <a:cubicBezTo>
                    <a:pt x="15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4" y="15"/>
                  </a:cubicBezTo>
                  <a:cubicBezTo>
                    <a:pt x="15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5" y="16"/>
                  </a:cubicBezTo>
                  <a:cubicBezTo>
                    <a:pt x="14" y="16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7"/>
                    <a:pt x="14" y="18"/>
                  </a:cubicBezTo>
                  <a:cubicBezTo>
                    <a:pt x="14" y="18"/>
                    <a:pt x="14" y="18"/>
                    <a:pt x="13" y="18"/>
                  </a:cubicBezTo>
                  <a:cubicBezTo>
                    <a:pt x="13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4" y="18"/>
                    <a:pt x="14" y="19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8"/>
                    <a:pt x="14" y="19"/>
                  </a:cubicBezTo>
                  <a:cubicBezTo>
                    <a:pt x="14" y="19"/>
                    <a:pt x="13" y="18"/>
                    <a:pt x="13" y="19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2" y="19"/>
                    <a:pt x="11" y="19"/>
                    <a:pt x="11" y="18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2" y="18"/>
                    <a:pt x="11" y="18"/>
                    <a:pt x="12" y="18"/>
                  </a:cubicBezTo>
                  <a:cubicBezTo>
                    <a:pt x="12" y="18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3" y="18"/>
                    <a:pt x="14" y="18"/>
                  </a:cubicBezTo>
                  <a:cubicBezTo>
                    <a:pt x="14" y="18"/>
                    <a:pt x="14" y="18"/>
                    <a:pt x="13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3" y="18"/>
                    <a:pt x="14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2" y="18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3"/>
                    <a:pt x="13" y="13"/>
                    <a:pt x="13" y="13"/>
                  </a:cubicBezTo>
                  <a:cubicBezTo>
                    <a:pt x="13" y="13"/>
                    <a:pt x="12" y="13"/>
                    <a:pt x="13" y="13"/>
                  </a:cubicBezTo>
                  <a:cubicBezTo>
                    <a:pt x="13" y="13"/>
                    <a:pt x="12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0"/>
                    <a:pt x="16" y="9"/>
                    <a:pt x="18" y="8"/>
                  </a:cubicBez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2" y="6"/>
                    <a:pt x="22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4" y="6"/>
                  </a:cubicBezTo>
                  <a:cubicBezTo>
                    <a:pt x="23" y="6"/>
                    <a:pt x="23" y="6"/>
                    <a:pt x="23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6"/>
                    <a:pt x="25" y="7"/>
                    <a:pt x="25" y="7"/>
                  </a:cubicBezTo>
                  <a:cubicBezTo>
                    <a:pt x="25" y="7"/>
                    <a:pt x="25" y="6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8"/>
                  </a:cubicBezTo>
                  <a:cubicBezTo>
                    <a:pt x="28" y="8"/>
                    <a:pt x="28" y="7"/>
                    <a:pt x="29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1"/>
                  </a:cubicBezTo>
                  <a:cubicBezTo>
                    <a:pt x="32" y="11"/>
                    <a:pt x="33" y="10"/>
                    <a:pt x="33" y="10"/>
                  </a:cubicBezTo>
                  <a:cubicBezTo>
                    <a:pt x="33" y="10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3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4" y="10"/>
                    <a:pt x="33" y="10"/>
                    <a:pt x="34" y="10"/>
                  </a:cubicBezTo>
                  <a:cubicBezTo>
                    <a:pt x="33" y="9"/>
                    <a:pt x="33" y="10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3" y="9"/>
                    <a:pt x="33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1" y="8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30" y="6"/>
                    <a:pt x="30" y="7"/>
                    <a:pt x="30" y="7"/>
                  </a:cubicBezTo>
                  <a:cubicBezTo>
                    <a:pt x="30" y="7"/>
                    <a:pt x="30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6"/>
                    <a:pt x="31" y="6"/>
                  </a:cubicBezTo>
                  <a:cubicBezTo>
                    <a:pt x="31" y="6"/>
                    <a:pt x="31" y="7"/>
                    <a:pt x="31" y="7"/>
                  </a:cubicBezTo>
                  <a:cubicBezTo>
                    <a:pt x="30" y="7"/>
                    <a:pt x="30" y="6"/>
                    <a:pt x="30" y="6"/>
                  </a:cubicBezTo>
                  <a:cubicBezTo>
                    <a:pt x="30" y="7"/>
                    <a:pt x="30" y="6"/>
                    <a:pt x="30" y="7"/>
                  </a:cubicBezTo>
                  <a:cubicBezTo>
                    <a:pt x="29" y="6"/>
                    <a:pt x="28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4"/>
                    <a:pt x="26" y="5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5"/>
                    <a:pt x="25" y="5"/>
                  </a:cubicBezTo>
                  <a:cubicBezTo>
                    <a:pt x="25" y="5"/>
                    <a:pt x="24" y="5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2"/>
                    <a:pt x="22" y="3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3" y="2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4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3" y="4"/>
                    <a:pt x="23" y="3"/>
                    <a:pt x="23" y="4"/>
                  </a:cubicBezTo>
                  <a:cubicBezTo>
                    <a:pt x="23" y="4"/>
                    <a:pt x="23" y="3"/>
                    <a:pt x="22" y="4"/>
                  </a:cubicBezTo>
                  <a:cubicBezTo>
                    <a:pt x="22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28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cubicBezTo>
                    <a:pt x="29" y="5"/>
                    <a:pt x="29" y="4"/>
                    <a:pt x="29" y="4"/>
                  </a:cubicBezTo>
                  <a:cubicBezTo>
                    <a:pt x="29" y="4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9" y="5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lose/>
                  <a:moveTo>
                    <a:pt x="23" y="2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3" y="2"/>
                    <a:pt x="23" y="2"/>
                  </a:cubicBezTo>
                  <a:close/>
                  <a:moveTo>
                    <a:pt x="23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3" y="3"/>
                    <a:pt x="23" y="4"/>
                  </a:cubicBezTo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4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3" y="18"/>
                    <a:pt x="13" y="18"/>
                  </a:cubicBezTo>
                  <a:lnTo>
                    <a:pt x="12" y="18"/>
                  </a:lnTo>
                  <a:close/>
                  <a:moveTo>
                    <a:pt x="13" y="17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2" y="16"/>
                  </a:cubicBezTo>
                  <a:cubicBezTo>
                    <a:pt x="12" y="16"/>
                    <a:pt x="13" y="16"/>
                    <a:pt x="13" y="17"/>
                  </a:cubicBezTo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2" y="16"/>
                    <a:pt x="12" y="16"/>
                  </a:cubicBezTo>
                  <a:moveTo>
                    <a:pt x="12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3" y="17"/>
                  </a:moveTo>
                  <a:cubicBezTo>
                    <a:pt x="13" y="17"/>
                    <a:pt x="13" y="17"/>
                    <a:pt x="13" y="18"/>
                  </a:cubicBezTo>
                  <a:cubicBezTo>
                    <a:pt x="13" y="17"/>
                    <a:pt x="13" y="18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moveTo>
                    <a:pt x="12" y="17"/>
                  </a:moveTo>
                  <a:cubicBezTo>
                    <a:pt x="12" y="17"/>
                    <a:pt x="12" y="16"/>
                    <a:pt x="12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3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4" y="17"/>
                    <a:pt x="13" y="17"/>
                  </a:cubicBezTo>
                  <a:moveTo>
                    <a:pt x="15" y="17"/>
                  </a:moveTo>
                  <a:cubicBezTo>
                    <a:pt x="15" y="17"/>
                    <a:pt x="15" y="18"/>
                    <a:pt x="15" y="18"/>
                  </a:cubicBezTo>
                  <a:cubicBezTo>
                    <a:pt x="15" y="17"/>
                    <a:pt x="15" y="18"/>
                    <a:pt x="16" y="18"/>
                  </a:cubicBezTo>
                  <a:lnTo>
                    <a:pt x="15" y="17"/>
                  </a:lnTo>
                  <a:close/>
                  <a:moveTo>
                    <a:pt x="17" y="17"/>
                  </a:moveTo>
                  <a:cubicBezTo>
                    <a:pt x="17" y="17"/>
                    <a:pt x="16" y="17"/>
                    <a:pt x="17" y="18"/>
                  </a:cubicBezTo>
                  <a:cubicBezTo>
                    <a:pt x="17" y="18"/>
                    <a:pt x="17" y="17"/>
                    <a:pt x="17" y="17"/>
                  </a:cubicBezTo>
                  <a:moveTo>
                    <a:pt x="16" y="16"/>
                  </a:moveTo>
                  <a:cubicBezTo>
                    <a:pt x="16" y="17"/>
                    <a:pt x="15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6"/>
                  </a:cubicBezTo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6"/>
                    <a:pt x="16" y="16"/>
                  </a:cubicBezTo>
                  <a:moveTo>
                    <a:pt x="17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moveTo>
                    <a:pt x="12" y="16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14" y="16"/>
                  </a:moveTo>
                  <a:cubicBezTo>
                    <a:pt x="14" y="16"/>
                    <a:pt x="14" y="16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4" y="17"/>
                    <a:pt x="14" y="16"/>
                    <a:pt x="14" y="16"/>
                  </a:cubicBezTo>
                  <a:moveTo>
                    <a:pt x="14" y="16"/>
                  </a:moveTo>
                  <a:cubicBezTo>
                    <a:pt x="14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2" y="15"/>
                  </a:move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moveTo>
                    <a:pt x="13" y="15"/>
                  </a:moveTo>
                  <a:cubicBezTo>
                    <a:pt x="14" y="15"/>
                    <a:pt x="13" y="15"/>
                    <a:pt x="14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3" y="15"/>
                    <a:pt x="14" y="15"/>
                    <a:pt x="13" y="15"/>
                  </a:cubicBezTo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5"/>
                    <a:pt x="12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4"/>
                    <a:pt x="13" y="14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2" y="14"/>
                  </a:cubicBezTo>
                  <a:cubicBezTo>
                    <a:pt x="12" y="14"/>
                    <a:pt x="13" y="14"/>
                    <a:pt x="12" y="14"/>
                  </a:cubicBezTo>
                  <a:moveTo>
                    <a:pt x="14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3" y="14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4" y="14"/>
                    <a:pt x="13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moveTo>
                    <a:pt x="13" y="13"/>
                  </a:moveTo>
                  <a:cubicBezTo>
                    <a:pt x="13" y="13"/>
                    <a:pt x="12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3"/>
                    <a:pt x="13" y="12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4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moveTo>
                    <a:pt x="14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moveTo>
                    <a:pt x="14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3"/>
                    <a:pt x="13" y="13"/>
                  </a:cubicBezTo>
                  <a:lnTo>
                    <a:pt x="14" y="13"/>
                  </a:ln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4" y="13"/>
                    <a:pt x="15" y="13"/>
                  </a:cubicBezTo>
                  <a:moveTo>
                    <a:pt x="15" y="13"/>
                  </a:moveTo>
                  <a:cubicBezTo>
                    <a:pt x="15" y="13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6" y="14"/>
                  </a:cubicBezTo>
                  <a:cubicBezTo>
                    <a:pt x="15" y="14"/>
                    <a:pt x="15" y="14"/>
                    <a:pt x="15" y="13"/>
                  </a:cubicBezTo>
                  <a:moveTo>
                    <a:pt x="15" y="13"/>
                  </a:moveTo>
                  <a:cubicBezTo>
                    <a:pt x="14" y="12"/>
                    <a:pt x="14" y="13"/>
                    <a:pt x="14" y="13"/>
                  </a:cubicBezTo>
                  <a:cubicBezTo>
                    <a:pt x="14" y="12"/>
                    <a:pt x="15" y="13"/>
                    <a:pt x="15" y="13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5" y="13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5" y="13"/>
                  </a:cubicBezTo>
                  <a:moveTo>
                    <a:pt x="15" y="12"/>
                  </a:moveTo>
                  <a:cubicBezTo>
                    <a:pt x="15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1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6" y="13"/>
                    <a:pt x="16" y="12"/>
                  </a:cubicBezTo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lose/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15" y="11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4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7" y="11"/>
                    <a:pt x="17" y="12"/>
                    <a:pt x="17" y="12"/>
                  </a:cubicBezTo>
                  <a:cubicBezTo>
                    <a:pt x="16" y="11"/>
                    <a:pt x="17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6" y="12"/>
                    <a:pt x="16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1"/>
                  </a:cubicBezTo>
                  <a:moveTo>
                    <a:pt x="16" y="11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9"/>
                  </a:cubicBezTo>
                  <a:cubicBezTo>
                    <a:pt x="15" y="9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7" y="10"/>
                  </a:moveTo>
                  <a:cubicBezTo>
                    <a:pt x="17" y="10"/>
                    <a:pt x="17" y="11"/>
                    <a:pt x="17" y="11"/>
                  </a:cubicBezTo>
                  <a:cubicBezTo>
                    <a:pt x="17" y="11"/>
                    <a:pt x="17" y="11"/>
                    <a:pt x="17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9"/>
                    <a:pt x="17" y="10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9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8" y="10"/>
                  </a:moveTo>
                  <a:cubicBezTo>
                    <a:pt x="17" y="10"/>
                    <a:pt x="18" y="10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0"/>
                    <a:pt x="18" y="10"/>
                    <a:pt x="18" y="10"/>
                  </a:cubicBezTo>
                  <a:close/>
                  <a:moveTo>
                    <a:pt x="19" y="10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10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moveTo>
                    <a:pt x="18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9" y="9"/>
                    <a:pt x="18" y="9"/>
                  </a:cubicBezTo>
                  <a:moveTo>
                    <a:pt x="19" y="8"/>
                  </a:moveTo>
                  <a:cubicBezTo>
                    <a:pt x="19" y="7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moveTo>
                    <a:pt x="19" y="9"/>
                  </a:moveTo>
                  <a:cubicBezTo>
                    <a:pt x="19" y="8"/>
                    <a:pt x="19" y="8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21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moveTo>
                    <a:pt x="21" y="9"/>
                  </a:moveTo>
                  <a:cubicBezTo>
                    <a:pt x="21" y="9"/>
                    <a:pt x="20" y="9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10"/>
                    <a:pt x="21" y="9"/>
                    <a:pt x="21" y="9"/>
                  </a:cubicBezTo>
                  <a:moveTo>
                    <a:pt x="21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9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9"/>
                    <a:pt x="21" y="8"/>
                  </a:cubicBezTo>
                  <a:moveTo>
                    <a:pt x="20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21" y="11"/>
                  </a:moveTo>
                  <a:cubicBezTo>
                    <a:pt x="21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moveTo>
                    <a:pt x="21" y="12"/>
                  </a:moveTo>
                  <a:cubicBezTo>
                    <a:pt x="21" y="12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2"/>
                    <a:pt x="21" y="11"/>
                  </a:cubicBezTo>
                  <a:moveTo>
                    <a:pt x="22" y="11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moveTo>
                    <a:pt x="22" y="12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2"/>
                    <a:pt x="22" y="11"/>
                  </a:cubicBezTo>
                  <a:cubicBezTo>
                    <a:pt x="22" y="11"/>
                    <a:pt x="22" y="12"/>
                    <a:pt x="22" y="11"/>
                  </a:cubicBezTo>
                  <a:cubicBezTo>
                    <a:pt x="22" y="11"/>
                    <a:pt x="21" y="11"/>
                    <a:pt x="21" y="11"/>
                  </a:cubicBezTo>
                  <a:cubicBezTo>
                    <a:pt x="21" y="11"/>
                    <a:pt x="22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2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1" y="11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2" y="12"/>
                    <a:pt x="22" y="11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moveTo>
                    <a:pt x="22" y="10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9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3" y="9"/>
                    <a:pt x="23" y="9"/>
                    <a:pt x="23" y="10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10"/>
                    <a:pt x="23" y="9"/>
                  </a:cubicBezTo>
                  <a:moveTo>
                    <a:pt x="24" y="12"/>
                  </a:moveTo>
                  <a:cubicBezTo>
                    <a:pt x="24" y="13"/>
                    <a:pt x="24" y="12"/>
                    <a:pt x="23" y="13"/>
                  </a:cubicBezTo>
                  <a:cubicBezTo>
                    <a:pt x="23" y="13"/>
                    <a:pt x="24" y="13"/>
                    <a:pt x="24" y="13"/>
                  </a:cubicBezTo>
                  <a:lnTo>
                    <a:pt x="24" y="12"/>
                  </a:lnTo>
                  <a:close/>
                  <a:moveTo>
                    <a:pt x="24" y="11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1"/>
                    <a:pt x="24" y="11"/>
                  </a:cubicBezTo>
                  <a:moveTo>
                    <a:pt x="24" y="10"/>
                  </a:moveTo>
                  <a:cubicBezTo>
                    <a:pt x="24" y="10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3" y="10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4" y="9"/>
                    <a:pt x="24" y="10"/>
                    <a:pt x="24" y="10"/>
                  </a:cubicBezTo>
                  <a:cubicBezTo>
                    <a:pt x="24" y="9"/>
                    <a:pt x="24" y="10"/>
                    <a:pt x="24" y="10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10"/>
                    <a:pt x="25" y="10"/>
                  </a:cubicBezTo>
                  <a:cubicBezTo>
                    <a:pt x="25" y="10"/>
                    <a:pt x="25" y="9"/>
                    <a:pt x="24" y="9"/>
                  </a:cubicBezTo>
                  <a:moveTo>
                    <a:pt x="30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32" y="19"/>
                  </a:moveTo>
                  <a:cubicBezTo>
                    <a:pt x="32" y="19"/>
                    <a:pt x="32" y="19"/>
                    <a:pt x="33" y="19"/>
                  </a:cubicBezTo>
                  <a:cubicBezTo>
                    <a:pt x="33" y="19"/>
                    <a:pt x="33" y="19"/>
                    <a:pt x="32" y="19"/>
                  </a:cubicBezTo>
                  <a:moveTo>
                    <a:pt x="29" y="19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30" y="18"/>
                    <a:pt x="29" y="19"/>
                  </a:cubicBezTo>
                  <a:moveTo>
                    <a:pt x="29" y="18"/>
                  </a:moveTo>
                  <a:cubicBezTo>
                    <a:pt x="29" y="18"/>
                    <a:pt x="29" y="19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moveTo>
                    <a:pt x="28" y="16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29" y="14"/>
                  </a:move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26" y="14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moveTo>
                    <a:pt x="27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26" y="13"/>
                  </a:moveTo>
                  <a:cubicBezTo>
                    <a:pt x="26" y="13"/>
                    <a:pt x="26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moveTo>
                    <a:pt x="2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2"/>
                    <a:pt x="26" y="13"/>
                  </a:cubicBezTo>
                  <a:moveTo>
                    <a:pt x="26" y="11"/>
                  </a:moveTo>
                  <a:cubicBezTo>
                    <a:pt x="25" y="11"/>
                    <a:pt x="25" y="12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moveTo>
                    <a:pt x="24" y="13"/>
                  </a:moveTo>
                  <a:cubicBezTo>
                    <a:pt x="24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13"/>
                    <a:pt x="25" y="13"/>
                    <a:pt x="24" y="13"/>
                  </a:cubicBezTo>
                  <a:moveTo>
                    <a:pt x="25" y="10"/>
                  </a:moveTo>
                  <a:cubicBezTo>
                    <a:pt x="25" y="10"/>
                    <a:pt x="25" y="10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10"/>
                    <a:pt x="25" y="10"/>
                  </a:cubicBezTo>
                  <a:moveTo>
                    <a:pt x="26" y="10"/>
                  </a:moveTo>
                  <a:cubicBezTo>
                    <a:pt x="26" y="9"/>
                    <a:pt x="26" y="10"/>
                    <a:pt x="25" y="9"/>
                  </a:cubicBezTo>
                  <a:cubicBezTo>
                    <a:pt x="25" y="9"/>
                    <a:pt x="25" y="10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6" y="10"/>
                    <a:pt x="26" y="10"/>
                  </a:cubicBezTo>
                  <a:moveTo>
                    <a:pt x="27" y="11"/>
                  </a:moveTo>
                  <a:cubicBezTo>
                    <a:pt x="27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lose/>
                  <a:moveTo>
                    <a:pt x="28" y="11"/>
                  </a:moveTo>
                  <a:cubicBezTo>
                    <a:pt x="28" y="11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4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moveTo>
                    <a:pt x="34" y="24"/>
                  </a:move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moveTo>
                    <a:pt x="23" y="27"/>
                  </a:moveTo>
                  <a:cubicBezTo>
                    <a:pt x="23" y="27"/>
                    <a:pt x="23" y="28"/>
                    <a:pt x="24" y="27"/>
                  </a:cubicBezTo>
                  <a:cubicBezTo>
                    <a:pt x="24" y="27"/>
                    <a:pt x="23" y="27"/>
                    <a:pt x="23" y="27"/>
                  </a:cubicBezTo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7"/>
                    <a:pt x="23" y="27"/>
                  </a:cubicBezTo>
                  <a:cubicBezTo>
                    <a:pt x="23" y="26"/>
                    <a:pt x="23" y="26"/>
                    <a:pt x="23" y="27"/>
                  </a:cubicBezTo>
                  <a:moveTo>
                    <a:pt x="22" y="27"/>
                  </a:moveTo>
                  <a:cubicBezTo>
                    <a:pt x="22" y="27"/>
                    <a:pt x="22" y="28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moveTo>
                    <a:pt x="10" y="29"/>
                  </a:moveTo>
                  <a:cubicBezTo>
                    <a:pt x="10" y="29"/>
                    <a:pt x="10" y="29"/>
                    <a:pt x="10" y="29"/>
                  </a:cubicBezTo>
                  <a:close/>
                  <a:moveTo>
                    <a:pt x="11" y="29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1" y="29"/>
                    <a:pt x="11" y="29"/>
                  </a:cubicBezTo>
                  <a:moveTo>
                    <a:pt x="13" y="36"/>
                  </a:move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moveTo>
                    <a:pt x="14" y="37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moveTo>
                    <a:pt x="13" y="27"/>
                  </a:moveTo>
                  <a:cubicBezTo>
                    <a:pt x="13" y="27"/>
                    <a:pt x="12" y="27"/>
                    <a:pt x="12" y="27"/>
                  </a:cubicBezTo>
                  <a:cubicBezTo>
                    <a:pt x="13" y="27"/>
                    <a:pt x="12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moveTo>
                    <a:pt x="14" y="36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6"/>
                  </a:cubicBezTo>
                  <a:cubicBezTo>
                    <a:pt x="15" y="36"/>
                    <a:pt x="15" y="35"/>
                    <a:pt x="15" y="35"/>
                  </a:cubicBezTo>
                  <a:moveTo>
                    <a:pt x="16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6"/>
                    <a:pt x="16" y="27"/>
                  </a:cubicBezTo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moveTo>
                    <a:pt x="24" y="29"/>
                  </a:move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moveTo>
                    <a:pt x="25" y="29"/>
                  </a:moveTo>
                  <a:cubicBezTo>
                    <a:pt x="25" y="29"/>
                    <a:pt x="25" y="29"/>
                    <a:pt x="24" y="29"/>
                  </a:cubicBezTo>
                  <a:cubicBezTo>
                    <a:pt x="24" y="29"/>
                    <a:pt x="25" y="30"/>
                    <a:pt x="25" y="29"/>
                  </a:cubicBezTo>
                  <a:moveTo>
                    <a:pt x="25" y="28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7" y="30"/>
                    <a:pt x="26" y="29"/>
                  </a:cubicBezTo>
                  <a:moveTo>
                    <a:pt x="31" y="29"/>
                  </a:move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1" y="29"/>
                    <a:pt x="32" y="30"/>
                    <a:pt x="31" y="29"/>
                  </a:cubicBezTo>
                  <a:moveTo>
                    <a:pt x="32" y="26"/>
                  </a:moveTo>
                  <a:cubicBezTo>
                    <a:pt x="32" y="26"/>
                    <a:pt x="32" y="25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moveTo>
                    <a:pt x="33" y="26"/>
                  </a:moveTo>
                  <a:cubicBezTo>
                    <a:pt x="33" y="27"/>
                    <a:pt x="32" y="26"/>
                    <a:pt x="32" y="26"/>
                  </a:cubicBezTo>
                  <a:cubicBezTo>
                    <a:pt x="32" y="26"/>
                    <a:pt x="32" y="26"/>
                    <a:pt x="33" y="26"/>
                  </a:cubicBezTo>
                  <a:moveTo>
                    <a:pt x="33" y="27"/>
                  </a:move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4" y="28"/>
                    <a:pt x="33" y="27"/>
                  </a:cubicBezTo>
                  <a:moveTo>
                    <a:pt x="31" y="29"/>
                  </a:moveTo>
                  <a:cubicBezTo>
                    <a:pt x="31" y="29"/>
                    <a:pt x="32" y="29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1" y="29"/>
                    <a:pt x="31" y="29"/>
                  </a:cubicBezTo>
                  <a:moveTo>
                    <a:pt x="39" y="36"/>
                  </a:moveTo>
                  <a:cubicBezTo>
                    <a:pt x="38" y="35"/>
                    <a:pt x="38" y="35"/>
                    <a:pt x="38" y="36"/>
                  </a:cubicBezTo>
                  <a:cubicBezTo>
                    <a:pt x="38" y="36"/>
                    <a:pt x="39" y="36"/>
                    <a:pt x="39" y="36"/>
                  </a:cubicBezTo>
                  <a:moveTo>
                    <a:pt x="40" y="36"/>
                  </a:moveTo>
                  <a:cubicBezTo>
                    <a:pt x="40" y="36"/>
                    <a:pt x="40" y="36"/>
                    <a:pt x="40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1" y="36"/>
                    <a:pt x="40" y="36"/>
                  </a:cubicBezTo>
                  <a:moveTo>
                    <a:pt x="43" y="36"/>
                  </a:moveTo>
                  <a:cubicBezTo>
                    <a:pt x="43" y="36"/>
                    <a:pt x="43" y="36"/>
                    <a:pt x="43" y="36"/>
                  </a:cubicBezTo>
                  <a:cubicBezTo>
                    <a:pt x="44" y="37"/>
                    <a:pt x="44" y="36"/>
                    <a:pt x="43" y="36"/>
                  </a:cubicBezTo>
                  <a:moveTo>
                    <a:pt x="35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29"/>
                    <a:pt x="35" y="28"/>
                    <a:pt x="34" y="28"/>
                  </a:cubicBezTo>
                  <a:cubicBezTo>
                    <a:pt x="35" y="29"/>
                    <a:pt x="34" y="28"/>
                    <a:pt x="35" y="29"/>
                  </a:cubicBezTo>
                  <a:cubicBezTo>
                    <a:pt x="35" y="29"/>
                    <a:pt x="35" y="29"/>
                    <a:pt x="34" y="29"/>
                  </a:cubicBezTo>
                  <a:cubicBezTo>
                    <a:pt x="34" y="28"/>
                    <a:pt x="35" y="29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5" y="29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9"/>
                    <a:pt x="33" y="28"/>
                    <a:pt x="34" y="28"/>
                  </a:cubicBezTo>
                  <a:cubicBezTo>
                    <a:pt x="34" y="29"/>
                    <a:pt x="34" y="28"/>
                    <a:pt x="34" y="29"/>
                  </a:cubicBezTo>
                  <a:cubicBezTo>
                    <a:pt x="34" y="29"/>
                    <a:pt x="34" y="28"/>
                    <a:pt x="34" y="29"/>
                  </a:cubicBezTo>
                  <a:cubicBezTo>
                    <a:pt x="34" y="29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3" y="29"/>
                    <a:pt x="33" y="28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2" y="29"/>
                    <a:pt x="33" y="29"/>
                    <a:pt x="32" y="29"/>
                  </a:cubicBezTo>
                  <a:cubicBezTo>
                    <a:pt x="32" y="29"/>
                    <a:pt x="32" y="29"/>
                    <a:pt x="31" y="29"/>
                  </a:cubicBezTo>
                  <a:cubicBezTo>
                    <a:pt x="32" y="30"/>
                    <a:pt x="32" y="29"/>
                    <a:pt x="32" y="29"/>
                  </a:cubicBezTo>
                  <a:cubicBezTo>
                    <a:pt x="32" y="29"/>
                    <a:pt x="33" y="30"/>
                    <a:pt x="33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30"/>
                    <a:pt x="33" y="29"/>
                    <a:pt x="33" y="29"/>
                  </a:cubicBezTo>
                  <a:cubicBezTo>
                    <a:pt x="34" y="29"/>
                    <a:pt x="34" y="30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5" y="29"/>
                    <a:pt x="35" y="30"/>
                  </a:cubicBezTo>
                  <a:cubicBezTo>
                    <a:pt x="34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30"/>
                  </a:cubicBezTo>
                  <a:cubicBezTo>
                    <a:pt x="35" y="29"/>
                    <a:pt x="35" y="30"/>
                    <a:pt x="35" y="30"/>
                  </a:cubicBezTo>
                  <a:cubicBezTo>
                    <a:pt x="35" y="29"/>
                    <a:pt x="35" y="30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6" y="30"/>
                    <a:pt x="36" y="29"/>
                  </a:cubicBezTo>
                  <a:cubicBezTo>
                    <a:pt x="36" y="30"/>
                    <a:pt x="37" y="30"/>
                    <a:pt x="37" y="30"/>
                  </a:cubicBezTo>
                  <a:cubicBezTo>
                    <a:pt x="36" y="29"/>
                    <a:pt x="36" y="30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8"/>
                    <a:pt x="35" y="28"/>
                    <a:pt x="35" y="29"/>
                  </a:cubicBezTo>
                  <a:moveTo>
                    <a:pt x="36" y="28"/>
                  </a:moveTo>
                  <a:cubicBezTo>
                    <a:pt x="37" y="29"/>
                    <a:pt x="37" y="29"/>
                    <a:pt x="36" y="29"/>
                  </a:cubicBezTo>
                  <a:cubicBezTo>
                    <a:pt x="36" y="28"/>
                    <a:pt x="36" y="28"/>
                    <a:pt x="36" y="28"/>
                  </a:cubicBezTo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4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34" y="26"/>
                  </a:moveTo>
                  <a:cubicBezTo>
                    <a:pt x="34" y="26"/>
                    <a:pt x="34" y="26"/>
                    <a:pt x="35" y="26"/>
                  </a:cubicBezTo>
                  <a:cubicBezTo>
                    <a:pt x="35" y="27"/>
                    <a:pt x="35" y="26"/>
                    <a:pt x="34" y="26"/>
                  </a:cubicBezTo>
                  <a:moveTo>
                    <a:pt x="35" y="27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7"/>
                    <a:pt x="35" y="27"/>
                  </a:cubicBezTo>
                  <a:moveTo>
                    <a:pt x="43" y="32"/>
                  </a:moveTo>
                  <a:cubicBezTo>
                    <a:pt x="42" y="32"/>
                    <a:pt x="43" y="32"/>
                    <a:pt x="43" y="33"/>
                  </a:cubicBezTo>
                  <a:cubicBezTo>
                    <a:pt x="43" y="32"/>
                    <a:pt x="43" y="32"/>
                    <a:pt x="43" y="32"/>
                  </a:cubicBezTo>
                  <a:moveTo>
                    <a:pt x="43" y="32"/>
                  </a:moveTo>
                  <a:cubicBezTo>
                    <a:pt x="44" y="33"/>
                    <a:pt x="44" y="33"/>
                    <a:pt x="44" y="32"/>
                  </a:cubicBezTo>
                  <a:cubicBezTo>
                    <a:pt x="43" y="32"/>
                    <a:pt x="43" y="32"/>
                    <a:pt x="43" y="32"/>
                  </a:cubicBezTo>
                  <a:moveTo>
                    <a:pt x="42" y="31"/>
                  </a:moveTo>
                  <a:cubicBezTo>
                    <a:pt x="42" y="31"/>
                    <a:pt x="42" y="31"/>
                    <a:pt x="43" y="32"/>
                  </a:cubicBezTo>
                  <a:cubicBezTo>
                    <a:pt x="43" y="32"/>
                    <a:pt x="43" y="31"/>
                    <a:pt x="42" y="31"/>
                  </a:cubicBezTo>
                  <a:moveTo>
                    <a:pt x="36" y="26"/>
                  </a:moveTo>
                  <a:cubicBezTo>
                    <a:pt x="36" y="26"/>
                    <a:pt x="37" y="27"/>
                    <a:pt x="36" y="27"/>
                  </a:cubicBezTo>
                  <a:cubicBezTo>
                    <a:pt x="36" y="27"/>
                    <a:pt x="36" y="27"/>
                    <a:pt x="37" y="27"/>
                  </a:cubicBezTo>
                  <a:cubicBezTo>
                    <a:pt x="37" y="27"/>
                    <a:pt x="36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7"/>
                    <a:pt x="37" y="27"/>
                    <a:pt x="36" y="26"/>
                  </a:cubicBezTo>
                  <a:moveTo>
                    <a:pt x="42" y="30"/>
                  </a:moveTo>
                  <a:cubicBezTo>
                    <a:pt x="42" y="31"/>
                    <a:pt x="42" y="30"/>
                    <a:pt x="42" y="31"/>
                  </a:cubicBezTo>
                  <a:cubicBezTo>
                    <a:pt x="42" y="31"/>
                    <a:pt x="43" y="31"/>
                    <a:pt x="43" y="31"/>
                  </a:cubicBezTo>
                  <a:cubicBezTo>
                    <a:pt x="43" y="31"/>
                    <a:pt x="42" y="31"/>
                    <a:pt x="42" y="30"/>
                  </a:cubicBezTo>
                  <a:moveTo>
                    <a:pt x="36" y="25"/>
                  </a:moveTo>
                  <a:cubicBezTo>
                    <a:pt x="36" y="26"/>
                    <a:pt x="35" y="25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moveTo>
                    <a:pt x="37" y="25"/>
                  </a:moveTo>
                  <a:cubicBezTo>
                    <a:pt x="36" y="25"/>
                    <a:pt x="37" y="26"/>
                    <a:pt x="37" y="26"/>
                  </a:cubicBezTo>
                  <a:cubicBezTo>
                    <a:pt x="37" y="26"/>
                    <a:pt x="37" y="25"/>
                    <a:pt x="37" y="25"/>
                  </a:cubicBezTo>
                  <a:moveTo>
                    <a:pt x="36" y="23"/>
                  </a:moveTo>
                  <a:cubicBezTo>
                    <a:pt x="36" y="24"/>
                    <a:pt x="36" y="23"/>
                    <a:pt x="36" y="23"/>
                  </a:cubicBezTo>
                  <a:cubicBezTo>
                    <a:pt x="36" y="23"/>
                    <a:pt x="36" y="24"/>
                    <a:pt x="36" y="24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5" y="23"/>
                    <a:pt x="36" y="24"/>
                    <a:pt x="36" y="24"/>
                  </a:cubicBezTo>
                  <a:cubicBezTo>
                    <a:pt x="36" y="24"/>
                    <a:pt x="36" y="24"/>
                    <a:pt x="37" y="24"/>
                  </a:cubicBezTo>
                  <a:cubicBezTo>
                    <a:pt x="36" y="24"/>
                    <a:pt x="36" y="24"/>
                    <a:pt x="36" y="23"/>
                  </a:cubicBezTo>
                  <a:moveTo>
                    <a:pt x="35" y="2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moveTo>
                    <a:pt x="35" y="21"/>
                  </a:moveTo>
                  <a:cubicBezTo>
                    <a:pt x="35" y="21"/>
                    <a:pt x="34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0"/>
                    <a:pt x="35" y="21"/>
                    <a:pt x="35" y="21"/>
                  </a:cubicBezTo>
                  <a:moveTo>
                    <a:pt x="39" y="14"/>
                  </a:moveTo>
                  <a:cubicBezTo>
                    <a:pt x="39" y="14"/>
                    <a:pt x="39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39" y="14"/>
                  </a:cubicBezTo>
                  <a:moveTo>
                    <a:pt x="39" y="14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3"/>
                  </a:cubicBezTo>
                  <a:cubicBezTo>
                    <a:pt x="39" y="13"/>
                    <a:pt x="39" y="14"/>
                    <a:pt x="39" y="14"/>
                  </a:cubicBezTo>
                  <a:moveTo>
                    <a:pt x="39" y="13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moveTo>
                    <a:pt x="35" y="14"/>
                  </a:moveTo>
                  <a:cubicBezTo>
                    <a:pt x="35" y="14"/>
                    <a:pt x="35" y="14"/>
                    <a:pt x="36" y="14"/>
                  </a:cubicBezTo>
                  <a:cubicBezTo>
                    <a:pt x="36" y="14"/>
                    <a:pt x="36" y="14"/>
                    <a:pt x="35" y="14"/>
                  </a:cubicBezTo>
                  <a:moveTo>
                    <a:pt x="38" y="12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9" y="12"/>
                    <a:pt x="38" y="12"/>
                    <a:pt x="38" y="12"/>
                  </a:cubicBezTo>
                  <a:moveTo>
                    <a:pt x="34" y="11"/>
                  </a:move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moveTo>
                    <a:pt x="34" y="10"/>
                  </a:moveTo>
                  <a:cubicBezTo>
                    <a:pt x="34" y="10"/>
                    <a:pt x="34" y="11"/>
                    <a:pt x="34" y="11"/>
                  </a:cubicBezTo>
                  <a:cubicBezTo>
                    <a:pt x="34" y="10"/>
                    <a:pt x="34" y="11"/>
                    <a:pt x="34" y="11"/>
                  </a:cubicBezTo>
                  <a:cubicBezTo>
                    <a:pt x="35" y="10"/>
                    <a:pt x="34" y="10"/>
                    <a:pt x="34" y="10"/>
                  </a:cubicBezTo>
                  <a:moveTo>
                    <a:pt x="34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moveTo>
                    <a:pt x="32" y="5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5"/>
                    <a:pt x="32" y="5"/>
                  </a:cubicBezTo>
                  <a:moveTo>
                    <a:pt x="31" y="7"/>
                  </a:moveTo>
                  <a:cubicBezTo>
                    <a:pt x="31" y="7"/>
                    <a:pt x="31" y="8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moveTo>
                    <a:pt x="30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lnTo>
                    <a:pt x="30" y="6"/>
                  </a:lnTo>
                  <a:close/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moveTo>
                    <a:pt x="30" y="4"/>
                  </a:moveTo>
                  <a:cubicBezTo>
                    <a:pt x="30" y="4"/>
                    <a:pt x="30" y="5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moveTo>
                    <a:pt x="29" y="5"/>
                  </a:moveTo>
                  <a:cubicBezTo>
                    <a:pt x="29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29" y="5"/>
                  </a:cubicBezTo>
                  <a:moveTo>
                    <a:pt x="33" y="28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moveTo>
                    <a:pt x="14" y="18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8"/>
                  </a:cubicBezTo>
                  <a:moveTo>
                    <a:pt x="34" y="20"/>
                  </a:move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moveTo>
                    <a:pt x="32" y="16"/>
                  </a:moveTo>
                  <a:cubicBezTo>
                    <a:pt x="32" y="16"/>
                    <a:pt x="32" y="16"/>
                    <a:pt x="32" y="15"/>
                  </a:cubicBezTo>
                  <a:cubicBezTo>
                    <a:pt x="32" y="15"/>
                    <a:pt x="33" y="16"/>
                    <a:pt x="32" y="16"/>
                  </a:cubicBezTo>
                  <a:moveTo>
                    <a:pt x="11" y="12"/>
                  </a:moveTo>
                  <a:cubicBezTo>
                    <a:pt x="10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2"/>
                  </a:cubicBezTo>
                  <a:moveTo>
                    <a:pt x="11" y="18"/>
                  </a:moveTo>
                  <a:cubicBezTo>
                    <a:pt x="11" y="18"/>
                    <a:pt x="11" y="17"/>
                    <a:pt x="11" y="17"/>
                  </a:cubicBezTo>
                  <a:cubicBezTo>
                    <a:pt x="12" y="17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moveTo>
                    <a:pt x="13" y="9"/>
                  </a:moveTo>
                  <a:cubicBezTo>
                    <a:pt x="13" y="9"/>
                    <a:pt x="13" y="10"/>
                    <a:pt x="12" y="10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9"/>
                    <a:pt x="13" y="9"/>
                    <a:pt x="13" y="9"/>
                  </a:cubicBezTo>
                  <a:moveTo>
                    <a:pt x="11" y="18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8"/>
                    <a:pt x="11" y="18"/>
                  </a:cubicBezTo>
                  <a:moveTo>
                    <a:pt x="11" y="19"/>
                  </a:moveTo>
                  <a:cubicBezTo>
                    <a:pt x="10" y="19"/>
                    <a:pt x="10" y="19"/>
                    <a:pt x="11" y="18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5" y="16"/>
                  </a:moveTo>
                  <a:cubicBezTo>
                    <a:pt x="15" y="16"/>
                    <a:pt x="14" y="16"/>
                    <a:pt x="14" y="15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moveTo>
                    <a:pt x="27" y="25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moveTo>
                    <a:pt x="44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moveTo>
                    <a:pt x="21" y="35"/>
                  </a:move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21" y="35"/>
                    <a:pt x="21" y="35"/>
                    <a:pt x="21" y="35"/>
                  </a:cubicBezTo>
                  <a:moveTo>
                    <a:pt x="45" y="31"/>
                  </a:moveTo>
                  <a:cubicBezTo>
                    <a:pt x="44" y="31"/>
                    <a:pt x="45" y="31"/>
                    <a:pt x="45" y="32"/>
                  </a:cubicBezTo>
                  <a:cubicBezTo>
                    <a:pt x="45" y="32"/>
                    <a:pt x="45" y="32"/>
                    <a:pt x="44" y="32"/>
                  </a:cubicBezTo>
                  <a:cubicBezTo>
                    <a:pt x="45" y="32"/>
                    <a:pt x="44" y="31"/>
                    <a:pt x="45" y="31"/>
                  </a:cubicBezTo>
                  <a:moveTo>
                    <a:pt x="37" y="36"/>
                  </a:moveTo>
                  <a:cubicBezTo>
                    <a:pt x="38" y="37"/>
                    <a:pt x="36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7" y="36"/>
                    <a:pt x="37" y="36"/>
                  </a:cubicBezTo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3"/>
                    <a:pt x="44" y="34"/>
                  </a:cubicBezTo>
                  <a:moveTo>
                    <a:pt x="44" y="30"/>
                  </a:moveTo>
                  <a:cubicBezTo>
                    <a:pt x="44" y="30"/>
                    <a:pt x="43" y="30"/>
                    <a:pt x="44" y="30"/>
                  </a:cubicBezTo>
                  <a:cubicBezTo>
                    <a:pt x="44" y="30"/>
                    <a:pt x="44" y="31"/>
                    <a:pt x="43" y="30"/>
                  </a:cubicBezTo>
                  <a:cubicBezTo>
                    <a:pt x="43" y="30"/>
                    <a:pt x="44" y="30"/>
                    <a:pt x="44" y="30"/>
                  </a:cubicBezTo>
                  <a:moveTo>
                    <a:pt x="43" y="28"/>
                  </a:move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moveTo>
                    <a:pt x="43" y="30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moveTo>
                    <a:pt x="43" y="30"/>
                  </a:moveTo>
                  <a:cubicBezTo>
                    <a:pt x="43" y="31"/>
                    <a:pt x="43" y="30"/>
                    <a:pt x="43" y="30"/>
                  </a:cubicBezTo>
                  <a:cubicBezTo>
                    <a:pt x="43" y="31"/>
                    <a:pt x="43" y="30"/>
                    <a:pt x="43" y="31"/>
                  </a:cubicBezTo>
                  <a:cubicBezTo>
                    <a:pt x="43" y="30"/>
                    <a:pt x="43" y="30"/>
                    <a:pt x="43" y="30"/>
                  </a:cubicBezTo>
                  <a:moveTo>
                    <a:pt x="26" y="25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28" y="25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moveTo>
                    <a:pt x="2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29" y="25"/>
                    <a:pt x="29" y="25"/>
                  </a:cubicBezTo>
                  <a:moveTo>
                    <a:pt x="28" y="25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moveTo>
                    <a:pt x="23" y="25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moveTo>
                    <a:pt x="19" y="26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20" y="26"/>
                    <a:pt x="20" y="26"/>
                    <a:pt x="21" y="25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20" y="26"/>
                    <a:pt x="20" y="26"/>
                    <a:pt x="19" y="26"/>
                  </a:cubicBezTo>
                  <a:moveTo>
                    <a:pt x="25" y="25"/>
                  </a:moveTo>
                  <a:cubicBezTo>
                    <a:pt x="25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moveTo>
                    <a:pt x="23" y="25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moveTo>
                    <a:pt x="43" y="22"/>
                  </a:moveTo>
                  <a:cubicBezTo>
                    <a:pt x="43" y="22"/>
                    <a:pt x="43" y="23"/>
                    <a:pt x="43" y="23"/>
                  </a:cubicBezTo>
                  <a:cubicBezTo>
                    <a:pt x="43" y="23"/>
                    <a:pt x="43" y="22"/>
                    <a:pt x="43" y="22"/>
                  </a:cubicBezTo>
                  <a:moveTo>
                    <a:pt x="2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moveTo>
                    <a:pt x="19" y="3"/>
                  </a:moveTo>
                  <a:cubicBezTo>
                    <a:pt x="19" y="3"/>
                    <a:pt x="19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moveTo>
                    <a:pt x="21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moveTo>
                    <a:pt x="20" y="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2"/>
                    <a:pt x="20" y="2"/>
                  </a:cubicBezTo>
                  <a:moveTo>
                    <a:pt x="21" y="3"/>
                  </a:moveTo>
                  <a:cubicBezTo>
                    <a:pt x="21" y="2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moveTo>
                    <a:pt x="25" y="3"/>
                  </a:moveTo>
                  <a:cubicBezTo>
                    <a:pt x="25" y="3"/>
                    <a:pt x="25" y="2"/>
                    <a:pt x="25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6" y="3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4"/>
                    <a:pt x="25" y="4"/>
                  </a:cubicBezTo>
                  <a:cubicBezTo>
                    <a:pt x="25" y="4"/>
                    <a:pt x="24" y="3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4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moveTo>
                    <a:pt x="21" y="1"/>
                  </a:moveTo>
                  <a:cubicBezTo>
                    <a:pt x="21" y="1"/>
                    <a:pt x="21" y="1"/>
                    <a:pt x="22" y="0"/>
                  </a:cubicBezTo>
                  <a:cubicBezTo>
                    <a:pt x="22" y="0"/>
                    <a:pt x="22" y="1"/>
                    <a:pt x="22" y="0"/>
                  </a:cubicBezTo>
                  <a:cubicBezTo>
                    <a:pt x="22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4" y="1"/>
                    <a:pt x="24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1"/>
                    <a:pt x="23" y="2"/>
                    <a:pt x="23" y="2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22" y="1"/>
                    <a:pt x="22" y="1"/>
                  </a:cubicBezTo>
                  <a:moveTo>
                    <a:pt x="24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4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3" y="3"/>
                    <a:pt x="23" y="2"/>
                    <a:pt x="23" y="3"/>
                  </a:cubicBezTo>
                  <a:cubicBezTo>
                    <a:pt x="23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5"/>
                    <a:pt x="21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5"/>
                    <a:pt x="19" y="5"/>
                    <a:pt x="19" y="4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19" y="4"/>
                    <a:pt x="19" y="4"/>
                  </a:cubicBezTo>
                  <a:moveTo>
                    <a:pt x="26" y="3"/>
                  </a:moveTo>
                  <a:cubicBezTo>
                    <a:pt x="26" y="2"/>
                    <a:pt x="26" y="3"/>
                    <a:pt x="26" y="3"/>
                  </a:cubicBezTo>
                  <a:cubicBezTo>
                    <a:pt x="26" y="3"/>
                    <a:pt x="26" y="2"/>
                    <a:pt x="26" y="2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7" y="3"/>
                    <a:pt x="26" y="3"/>
                    <a:pt x="26" y="3"/>
                  </a:cubicBezTo>
                  <a:cubicBezTo>
                    <a:pt x="26" y="4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7" y="3"/>
                    <a:pt x="17" y="4"/>
                  </a:cubicBezTo>
                  <a:moveTo>
                    <a:pt x="8" y="29"/>
                  </a:moveTo>
                  <a:cubicBezTo>
                    <a:pt x="9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2" y="26"/>
                    <a:pt x="2" y="25"/>
                  </a:cubicBezTo>
                  <a:cubicBezTo>
                    <a:pt x="2" y="25"/>
                    <a:pt x="3" y="25"/>
                    <a:pt x="3" y="25"/>
                  </a:cubicBezTo>
                  <a:cubicBezTo>
                    <a:pt x="3" y="25"/>
                    <a:pt x="2" y="25"/>
                    <a:pt x="2" y="25"/>
                  </a:cubicBezTo>
                  <a:cubicBezTo>
                    <a:pt x="2" y="25"/>
                    <a:pt x="3" y="25"/>
                    <a:pt x="3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3" y="22"/>
                    <a:pt x="2" y="22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3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2" y="24"/>
                  </a:cubicBezTo>
                  <a:cubicBezTo>
                    <a:pt x="2" y="24"/>
                    <a:pt x="2" y="24"/>
                    <a:pt x="2" y="23"/>
                  </a:cubicBezTo>
                  <a:cubicBezTo>
                    <a:pt x="2" y="23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2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2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3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4" y="19"/>
                    <a:pt x="3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8"/>
                    <a:pt x="4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17"/>
                    <a:pt x="4" y="17"/>
                    <a:pt x="5" y="17"/>
                  </a:cubicBezTo>
                  <a:cubicBezTo>
                    <a:pt x="4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6"/>
                    <a:pt x="6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7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8" y="10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2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3"/>
                    <a:pt x="16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4"/>
                    <a:pt x="16" y="3"/>
                  </a:cubicBezTo>
                  <a:cubicBezTo>
                    <a:pt x="15" y="3"/>
                    <a:pt x="16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3" y="7"/>
                    <a:pt x="12" y="8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6" y="6"/>
                    <a:pt x="16" y="5"/>
                    <a:pt x="16" y="5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7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10" y="13"/>
                  </a:cubicBezTo>
                  <a:cubicBezTo>
                    <a:pt x="10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7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7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5" y="21"/>
                  </a:cubicBezTo>
                  <a:cubicBezTo>
                    <a:pt x="6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6"/>
                    <a:pt x="5" y="26"/>
                  </a:cubicBezTo>
                  <a:cubicBezTo>
                    <a:pt x="4" y="26"/>
                    <a:pt x="5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8"/>
                  </a:cubicBezTo>
                  <a:cubicBezTo>
                    <a:pt x="4" y="28"/>
                    <a:pt x="4" y="28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3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4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8"/>
                    <a:pt x="3" y="29"/>
                  </a:cubicBezTo>
                  <a:moveTo>
                    <a:pt x="13" y="8"/>
                  </a:moveTo>
                  <a:cubicBezTo>
                    <a:pt x="13" y="8"/>
                    <a:pt x="14" y="8"/>
                    <a:pt x="14" y="8"/>
                  </a:cubicBezTo>
                  <a:cubicBezTo>
                    <a:pt x="13" y="8"/>
                    <a:pt x="13" y="7"/>
                    <a:pt x="13" y="8"/>
                  </a:cubicBezTo>
                  <a:moveTo>
                    <a:pt x="14" y="5"/>
                  </a:moveTo>
                  <a:cubicBezTo>
                    <a:pt x="14" y="5"/>
                    <a:pt x="14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13" y="4"/>
                  </a:moveTo>
                  <a:cubicBezTo>
                    <a:pt x="13" y="5"/>
                    <a:pt x="14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11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moveTo>
                    <a:pt x="12" y="9"/>
                  </a:moveTo>
                  <a:cubicBezTo>
                    <a:pt x="12" y="9"/>
                    <a:pt x="12" y="8"/>
                    <a:pt x="12" y="8"/>
                  </a:cubicBezTo>
                  <a:cubicBezTo>
                    <a:pt x="12" y="8"/>
                    <a:pt x="12" y="8"/>
                    <a:pt x="12" y="9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8" y="10"/>
                    <a:pt x="9" y="10"/>
                  </a:cubicBezTo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7" y="18"/>
                  </a:moveTo>
                  <a:cubicBezTo>
                    <a:pt x="7" y="17"/>
                    <a:pt x="8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7" y="18"/>
                  </a:cubicBezTo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7" y="18"/>
                    <a:pt x="7" y="18"/>
                  </a:cubicBezTo>
                  <a:moveTo>
                    <a:pt x="7" y="18"/>
                  </a:moveTo>
                  <a:cubicBezTo>
                    <a:pt x="7" y="19"/>
                    <a:pt x="6" y="19"/>
                    <a:pt x="6" y="19"/>
                  </a:cubicBezTo>
                  <a:cubicBezTo>
                    <a:pt x="7" y="19"/>
                    <a:pt x="7" y="19"/>
                    <a:pt x="7" y="18"/>
                  </a:cubicBezTo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4" y="19"/>
                  </a:cubicBezTo>
                  <a:moveTo>
                    <a:pt x="3" y="20"/>
                  </a:moveTo>
                  <a:cubicBezTo>
                    <a:pt x="3" y="20"/>
                    <a:pt x="4" y="20"/>
                    <a:pt x="4" y="20"/>
                  </a:cubicBezTo>
                  <a:cubicBezTo>
                    <a:pt x="4" y="20"/>
                    <a:pt x="4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3" y="22"/>
                  </a:moveTo>
                  <a:cubicBezTo>
                    <a:pt x="3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3" y="22"/>
                    <a:pt x="3" y="22"/>
                  </a:cubicBezTo>
                  <a:moveTo>
                    <a:pt x="1" y="24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1" y="23"/>
                    <a:pt x="1" y="24"/>
                    <a:pt x="1" y="24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2" y="23"/>
                  </a:moveTo>
                  <a:cubicBezTo>
                    <a:pt x="1" y="23"/>
                    <a:pt x="2" y="23"/>
                    <a:pt x="1" y="23"/>
                  </a:cubicBezTo>
                  <a:cubicBezTo>
                    <a:pt x="2" y="23"/>
                    <a:pt x="1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1" y="22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2"/>
                  </a:cubicBezTo>
                  <a:moveTo>
                    <a:pt x="2" y="2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moveTo>
                    <a:pt x="3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moveTo>
                    <a:pt x="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7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moveTo>
                    <a:pt x="18" y="4"/>
                  </a:moveTo>
                  <a:cubicBezTo>
                    <a:pt x="19" y="4"/>
                    <a:pt x="18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5"/>
                    <a:pt x="18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5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moveTo>
                    <a:pt x="18" y="3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4"/>
                  </a:cubicBezTo>
                  <a:cubicBezTo>
                    <a:pt x="18" y="4"/>
                    <a:pt x="18" y="3"/>
                    <a:pt x="18" y="3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</a:path>
              </a:pathLst>
            </a:custGeom>
            <a:solidFill>
              <a:srgbClr val="FC83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5"/>
          <p:cNvGrpSpPr/>
          <p:nvPr/>
        </p:nvGrpSpPr>
        <p:grpSpPr>
          <a:xfrm flipH="1" rot="10800000">
            <a:off x="5343936" y="2743199"/>
            <a:ext cx="4830577" cy="72572"/>
            <a:chOff x="2804139" y="4450981"/>
            <a:chExt cx="7078926" cy="223552"/>
          </a:xfrm>
        </p:grpSpPr>
        <p:sp>
          <p:nvSpPr>
            <p:cNvPr id="159" name="Google Shape;159;p5"/>
            <p:cNvSpPr/>
            <p:nvPr/>
          </p:nvSpPr>
          <p:spPr>
            <a:xfrm rot="10800000">
              <a:off x="2804139" y="4450981"/>
              <a:ext cx="3624526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D848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 flipH="1" rot="10800000">
              <a:off x="6258539" y="4450982"/>
              <a:ext cx="3624526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D848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4129" y="1795090"/>
            <a:ext cx="5948516" cy="544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/>
        </p:nvSpPr>
        <p:spPr>
          <a:xfrm>
            <a:off x="1306268" y="596000"/>
            <a:ext cx="57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</a:rPr>
              <a:t>ELECTRA-small-generator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8" name="Google Shape;168;p6"/>
          <p:cNvSpPr/>
          <p:nvPr/>
        </p:nvSpPr>
        <p:spPr>
          <a:xfrm flipH="1">
            <a:off x="1214111" y="697591"/>
            <a:ext cx="108000" cy="4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175" y="1486025"/>
            <a:ext cx="8441376" cy="3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2850" y="4550449"/>
            <a:ext cx="6590991" cy="17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1306268" y="596000"/>
            <a:ext cx="57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</a:rPr>
              <a:t>DATASET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7" name="Google Shape;177;p7"/>
          <p:cNvSpPr/>
          <p:nvPr/>
        </p:nvSpPr>
        <p:spPr>
          <a:xfrm flipH="1">
            <a:off x="1214111" y="697591"/>
            <a:ext cx="108000" cy="4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1322100" y="1534500"/>
            <a:ext cx="63549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用於問答的資料集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SQaAD1.1: 107785 pairs, 536 article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7950" y="3218575"/>
            <a:ext cx="8853624" cy="29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/>
        </p:nvSpPr>
        <p:spPr>
          <a:xfrm>
            <a:off x="5325665" y="1819868"/>
            <a:ext cx="518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400">
                <a:solidFill>
                  <a:schemeClr val="lt1"/>
                </a:solidFill>
              </a:rPr>
              <a:t>實作流程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6" name="Google Shape;186;p8"/>
          <p:cNvGrpSpPr/>
          <p:nvPr/>
        </p:nvGrpSpPr>
        <p:grpSpPr>
          <a:xfrm flipH="1" rot="10800000">
            <a:off x="5343936" y="2743199"/>
            <a:ext cx="4830577" cy="72572"/>
            <a:chOff x="2804139" y="4450981"/>
            <a:chExt cx="7078926" cy="223552"/>
          </a:xfrm>
        </p:grpSpPr>
        <p:sp>
          <p:nvSpPr>
            <p:cNvPr id="187" name="Google Shape;187;p8"/>
            <p:cNvSpPr/>
            <p:nvPr/>
          </p:nvSpPr>
          <p:spPr>
            <a:xfrm rot="10800000">
              <a:off x="2804139" y="4450981"/>
              <a:ext cx="3624526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E0D84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flipH="1" rot="10800000">
              <a:off x="6258539" y="4450982"/>
              <a:ext cx="3624526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E0D84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4129" y="1795090"/>
            <a:ext cx="5948516" cy="54463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8"/>
          <p:cNvGrpSpPr/>
          <p:nvPr/>
        </p:nvGrpSpPr>
        <p:grpSpPr>
          <a:xfrm>
            <a:off x="4407172" y="1744153"/>
            <a:ext cx="822326" cy="1144190"/>
            <a:chOff x="5680075" y="1233488"/>
            <a:chExt cx="1995488" cy="2776538"/>
          </a:xfrm>
        </p:grpSpPr>
        <p:sp>
          <p:nvSpPr>
            <p:cNvPr id="191" name="Google Shape;191;p8"/>
            <p:cNvSpPr/>
            <p:nvPr/>
          </p:nvSpPr>
          <p:spPr>
            <a:xfrm>
              <a:off x="6075363" y="2363788"/>
              <a:ext cx="1438275" cy="1273175"/>
            </a:xfrm>
            <a:custGeom>
              <a:rect b="b" l="l" r="r" t="t"/>
              <a:pathLst>
                <a:path extrusionOk="0" h="126" w="142">
                  <a:moveTo>
                    <a:pt x="32" y="72"/>
                  </a:moveTo>
                  <a:cubicBezTo>
                    <a:pt x="32" y="72"/>
                    <a:pt x="32" y="72"/>
                    <a:pt x="33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moveTo>
                    <a:pt x="30" y="70"/>
                  </a:moveTo>
                  <a:cubicBezTo>
                    <a:pt x="30" y="70"/>
                    <a:pt x="30" y="70"/>
                    <a:pt x="30" y="70"/>
                  </a:cubicBezTo>
                  <a:cubicBezTo>
                    <a:pt x="31" y="71"/>
                    <a:pt x="30" y="70"/>
                    <a:pt x="30" y="71"/>
                  </a:cubicBezTo>
                  <a:cubicBezTo>
                    <a:pt x="29" y="71"/>
                    <a:pt x="30" y="71"/>
                    <a:pt x="29" y="71"/>
                  </a:cubicBezTo>
                  <a:cubicBezTo>
                    <a:pt x="29" y="71"/>
                    <a:pt x="29" y="70"/>
                    <a:pt x="30" y="70"/>
                  </a:cubicBezTo>
                  <a:moveTo>
                    <a:pt x="32" y="72"/>
                  </a:moveTo>
                  <a:cubicBezTo>
                    <a:pt x="32" y="71"/>
                    <a:pt x="32" y="71"/>
                    <a:pt x="32" y="71"/>
                  </a:cubicBezTo>
                  <a:cubicBezTo>
                    <a:pt x="33" y="71"/>
                    <a:pt x="34" y="72"/>
                    <a:pt x="32" y="72"/>
                  </a:cubicBezTo>
                  <a:moveTo>
                    <a:pt x="28" y="65"/>
                  </a:moveTo>
                  <a:cubicBezTo>
                    <a:pt x="29" y="65"/>
                    <a:pt x="29" y="65"/>
                    <a:pt x="28" y="65"/>
                  </a:cubicBezTo>
                  <a:cubicBezTo>
                    <a:pt x="28" y="65"/>
                    <a:pt x="29" y="65"/>
                    <a:pt x="30" y="66"/>
                  </a:cubicBezTo>
                  <a:cubicBezTo>
                    <a:pt x="30" y="66"/>
                    <a:pt x="30" y="66"/>
                    <a:pt x="30" y="67"/>
                  </a:cubicBezTo>
                  <a:cubicBezTo>
                    <a:pt x="29" y="67"/>
                    <a:pt x="29" y="67"/>
                    <a:pt x="29" y="66"/>
                  </a:cubicBezTo>
                  <a:cubicBezTo>
                    <a:pt x="29" y="66"/>
                    <a:pt x="29" y="67"/>
                    <a:pt x="28" y="67"/>
                  </a:cubicBezTo>
                  <a:cubicBezTo>
                    <a:pt x="28" y="67"/>
                    <a:pt x="29" y="67"/>
                    <a:pt x="29" y="67"/>
                  </a:cubicBezTo>
                  <a:cubicBezTo>
                    <a:pt x="29" y="68"/>
                    <a:pt x="28" y="68"/>
                    <a:pt x="27" y="68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7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7"/>
                    <a:pt x="27" y="66"/>
                    <a:pt x="28" y="66"/>
                  </a:cubicBezTo>
                  <a:cubicBezTo>
                    <a:pt x="29" y="66"/>
                    <a:pt x="27" y="65"/>
                    <a:pt x="27" y="65"/>
                  </a:cubicBezTo>
                  <a:cubicBezTo>
                    <a:pt x="27" y="65"/>
                    <a:pt x="28" y="65"/>
                    <a:pt x="28" y="64"/>
                  </a:cubicBezTo>
                  <a:cubicBezTo>
                    <a:pt x="27" y="64"/>
                    <a:pt x="27" y="65"/>
                    <a:pt x="26" y="65"/>
                  </a:cubicBezTo>
                  <a:cubicBezTo>
                    <a:pt x="27" y="64"/>
                    <a:pt x="26" y="64"/>
                    <a:pt x="26" y="64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7" y="64"/>
                    <a:pt x="29" y="64"/>
                    <a:pt x="29" y="64"/>
                  </a:cubicBezTo>
                  <a:cubicBezTo>
                    <a:pt x="29" y="64"/>
                    <a:pt x="28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8" y="64"/>
                    <a:pt x="29" y="64"/>
                  </a:cubicBezTo>
                  <a:cubicBezTo>
                    <a:pt x="29" y="65"/>
                    <a:pt x="29" y="65"/>
                    <a:pt x="28" y="65"/>
                  </a:cubicBezTo>
                  <a:moveTo>
                    <a:pt x="32" y="69"/>
                  </a:moveTo>
                  <a:cubicBezTo>
                    <a:pt x="33" y="69"/>
                    <a:pt x="33" y="70"/>
                    <a:pt x="33" y="70"/>
                  </a:cubicBezTo>
                  <a:cubicBezTo>
                    <a:pt x="32" y="70"/>
                    <a:pt x="32" y="69"/>
                    <a:pt x="32" y="69"/>
                  </a:cubicBezTo>
                  <a:moveTo>
                    <a:pt x="32" y="66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1" y="68"/>
                    <a:pt x="32" y="67"/>
                    <a:pt x="31" y="67"/>
                  </a:cubicBezTo>
                  <a:cubicBezTo>
                    <a:pt x="32" y="67"/>
                    <a:pt x="31" y="66"/>
                    <a:pt x="32" y="66"/>
                  </a:cubicBezTo>
                  <a:moveTo>
                    <a:pt x="33" y="68"/>
                  </a:moveTo>
                  <a:cubicBezTo>
                    <a:pt x="33" y="69"/>
                    <a:pt x="33" y="69"/>
                    <a:pt x="33" y="69"/>
                  </a:cubicBezTo>
                  <a:cubicBezTo>
                    <a:pt x="32" y="69"/>
                    <a:pt x="32" y="68"/>
                    <a:pt x="31" y="68"/>
                  </a:cubicBezTo>
                  <a:cubicBezTo>
                    <a:pt x="31" y="68"/>
                    <a:pt x="33" y="68"/>
                    <a:pt x="33" y="68"/>
                  </a:cubicBezTo>
                  <a:moveTo>
                    <a:pt x="30" y="70"/>
                  </a:moveTo>
                  <a:cubicBezTo>
                    <a:pt x="30" y="70"/>
                    <a:pt x="29" y="70"/>
                    <a:pt x="29" y="70"/>
                  </a:cubicBezTo>
                  <a:cubicBezTo>
                    <a:pt x="28" y="70"/>
                    <a:pt x="29" y="70"/>
                    <a:pt x="28" y="71"/>
                  </a:cubicBezTo>
                  <a:cubicBezTo>
                    <a:pt x="28" y="70"/>
                    <a:pt x="29" y="70"/>
                    <a:pt x="28" y="70"/>
                  </a:cubicBezTo>
                  <a:cubicBezTo>
                    <a:pt x="29" y="70"/>
                    <a:pt x="29" y="69"/>
                    <a:pt x="30" y="69"/>
                  </a:cubicBezTo>
                  <a:cubicBezTo>
                    <a:pt x="30" y="70"/>
                    <a:pt x="29" y="70"/>
                    <a:pt x="30" y="70"/>
                  </a:cubicBezTo>
                  <a:moveTo>
                    <a:pt x="30" y="72"/>
                  </a:moveTo>
                  <a:cubicBezTo>
                    <a:pt x="29" y="73"/>
                    <a:pt x="29" y="71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moveTo>
                    <a:pt x="71" y="95"/>
                  </a:moveTo>
                  <a:cubicBezTo>
                    <a:pt x="71" y="96"/>
                    <a:pt x="72" y="95"/>
                    <a:pt x="72" y="95"/>
                  </a:cubicBezTo>
                  <a:cubicBezTo>
                    <a:pt x="72" y="96"/>
                    <a:pt x="72" y="96"/>
                    <a:pt x="71" y="95"/>
                  </a:cubicBezTo>
                  <a:cubicBezTo>
                    <a:pt x="71" y="95"/>
                    <a:pt x="72" y="96"/>
                    <a:pt x="71" y="97"/>
                  </a:cubicBezTo>
                  <a:cubicBezTo>
                    <a:pt x="71" y="96"/>
                    <a:pt x="71" y="97"/>
                    <a:pt x="70" y="97"/>
                  </a:cubicBezTo>
                  <a:cubicBezTo>
                    <a:pt x="70" y="97"/>
                    <a:pt x="70" y="96"/>
                    <a:pt x="70" y="96"/>
                  </a:cubicBezTo>
                  <a:cubicBezTo>
                    <a:pt x="70" y="96"/>
                    <a:pt x="69" y="96"/>
                    <a:pt x="69" y="95"/>
                  </a:cubicBezTo>
                  <a:cubicBezTo>
                    <a:pt x="70" y="95"/>
                    <a:pt x="70" y="96"/>
                    <a:pt x="70" y="96"/>
                  </a:cubicBezTo>
                  <a:cubicBezTo>
                    <a:pt x="71" y="96"/>
                    <a:pt x="71" y="96"/>
                    <a:pt x="71" y="95"/>
                  </a:cubicBezTo>
                  <a:cubicBezTo>
                    <a:pt x="70" y="94"/>
                    <a:pt x="71" y="95"/>
                    <a:pt x="70" y="95"/>
                  </a:cubicBezTo>
                  <a:cubicBezTo>
                    <a:pt x="69" y="94"/>
                    <a:pt x="68" y="96"/>
                    <a:pt x="67" y="95"/>
                  </a:cubicBezTo>
                  <a:cubicBezTo>
                    <a:pt x="68" y="95"/>
                    <a:pt x="71" y="94"/>
                    <a:pt x="73" y="94"/>
                  </a:cubicBezTo>
                  <a:cubicBezTo>
                    <a:pt x="73" y="95"/>
                    <a:pt x="71" y="94"/>
                    <a:pt x="71" y="95"/>
                  </a:cubicBezTo>
                  <a:moveTo>
                    <a:pt x="74" y="90"/>
                  </a:moveTo>
                  <a:cubicBezTo>
                    <a:pt x="74" y="88"/>
                    <a:pt x="74" y="89"/>
                    <a:pt x="75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90"/>
                    <a:pt x="74" y="90"/>
                    <a:pt x="74" y="90"/>
                  </a:cubicBezTo>
                  <a:moveTo>
                    <a:pt x="72" y="89"/>
                  </a:moveTo>
                  <a:cubicBezTo>
                    <a:pt x="72" y="90"/>
                    <a:pt x="73" y="90"/>
                    <a:pt x="73" y="90"/>
                  </a:cubicBezTo>
                  <a:cubicBezTo>
                    <a:pt x="73" y="90"/>
                    <a:pt x="73" y="89"/>
                    <a:pt x="73" y="89"/>
                  </a:cubicBezTo>
                  <a:cubicBezTo>
                    <a:pt x="73" y="89"/>
                    <a:pt x="73" y="90"/>
                    <a:pt x="74" y="89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3" y="90"/>
                    <a:pt x="72" y="92"/>
                    <a:pt x="72" y="92"/>
                  </a:cubicBezTo>
                  <a:cubicBezTo>
                    <a:pt x="71" y="92"/>
                    <a:pt x="71" y="91"/>
                    <a:pt x="71" y="92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90"/>
                    <a:pt x="69" y="90"/>
                    <a:pt x="69" y="90"/>
                  </a:cubicBezTo>
                  <a:cubicBezTo>
                    <a:pt x="68" y="89"/>
                    <a:pt x="70" y="90"/>
                    <a:pt x="69" y="90"/>
                  </a:cubicBezTo>
                  <a:cubicBezTo>
                    <a:pt x="69" y="89"/>
                    <a:pt x="70" y="90"/>
                    <a:pt x="70" y="91"/>
                  </a:cubicBezTo>
                  <a:cubicBezTo>
                    <a:pt x="71" y="90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2" y="91"/>
                    <a:pt x="72" y="92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1" y="90"/>
                    <a:pt x="71" y="91"/>
                    <a:pt x="71" y="90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0" y="90"/>
                    <a:pt x="70" y="90"/>
                    <a:pt x="70" y="89"/>
                  </a:cubicBezTo>
                  <a:cubicBezTo>
                    <a:pt x="71" y="89"/>
                    <a:pt x="72" y="89"/>
                    <a:pt x="72" y="89"/>
                  </a:cubicBezTo>
                  <a:moveTo>
                    <a:pt x="72" y="90"/>
                  </a:moveTo>
                  <a:cubicBezTo>
                    <a:pt x="72" y="90"/>
                    <a:pt x="72" y="89"/>
                    <a:pt x="72" y="90"/>
                  </a:cubicBezTo>
                  <a:cubicBezTo>
                    <a:pt x="72" y="91"/>
                    <a:pt x="73" y="91"/>
                    <a:pt x="72" y="90"/>
                  </a:cubicBezTo>
                  <a:moveTo>
                    <a:pt x="28" y="71"/>
                  </a:moveTo>
                  <a:cubicBezTo>
                    <a:pt x="29" y="71"/>
                    <a:pt x="27" y="71"/>
                    <a:pt x="28" y="72"/>
                  </a:cubicBezTo>
                  <a:cubicBezTo>
                    <a:pt x="27" y="72"/>
                    <a:pt x="27" y="71"/>
                    <a:pt x="28" y="71"/>
                  </a:cubicBezTo>
                  <a:cubicBezTo>
                    <a:pt x="27" y="71"/>
                    <a:pt x="26" y="70"/>
                    <a:pt x="27" y="70"/>
                  </a:cubicBezTo>
                  <a:cubicBezTo>
                    <a:pt x="28" y="69"/>
                    <a:pt x="27" y="70"/>
                    <a:pt x="27" y="70"/>
                  </a:cubicBezTo>
                  <a:cubicBezTo>
                    <a:pt x="27" y="71"/>
                    <a:pt x="28" y="71"/>
                    <a:pt x="28" y="71"/>
                  </a:cubicBezTo>
                  <a:moveTo>
                    <a:pt x="76" y="87"/>
                  </a:moveTo>
                  <a:cubicBezTo>
                    <a:pt x="76" y="87"/>
                    <a:pt x="77" y="88"/>
                    <a:pt x="77" y="88"/>
                  </a:cubicBezTo>
                  <a:cubicBezTo>
                    <a:pt x="77" y="87"/>
                    <a:pt x="76" y="88"/>
                    <a:pt x="76" y="87"/>
                  </a:cubicBezTo>
                  <a:moveTo>
                    <a:pt x="75" y="89"/>
                  </a:moveTo>
                  <a:cubicBezTo>
                    <a:pt x="76" y="89"/>
                    <a:pt x="76" y="89"/>
                    <a:pt x="76" y="89"/>
                  </a:cubicBezTo>
                  <a:cubicBezTo>
                    <a:pt x="77" y="90"/>
                    <a:pt x="76" y="90"/>
                    <a:pt x="75" y="89"/>
                  </a:cubicBezTo>
                  <a:moveTo>
                    <a:pt x="32" y="73"/>
                  </a:moveTo>
                  <a:cubicBezTo>
                    <a:pt x="32" y="72"/>
                    <a:pt x="32" y="72"/>
                    <a:pt x="32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2" y="73"/>
                  </a:cubicBezTo>
                  <a:moveTo>
                    <a:pt x="68" y="90"/>
                  </a:moveTo>
                  <a:cubicBezTo>
                    <a:pt x="68" y="89"/>
                    <a:pt x="69" y="89"/>
                    <a:pt x="68" y="88"/>
                  </a:cubicBezTo>
                  <a:cubicBezTo>
                    <a:pt x="69" y="88"/>
                    <a:pt x="70" y="87"/>
                    <a:pt x="71" y="87"/>
                  </a:cubicBezTo>
                  <a:cubicBezTo>
                    <a:pt x="71" y="88"/>
                    <a:pt x="69" y="88"/>
                    <a:pt x="69" y="88"/>
                  </a:cubicBezTo>
                  <a:cubicBezTo>
                    <a:pt x="68" y="89"/>
                    <a:pt x="69" y="89"/>
                    <a:pt x="68" y="90"/>
                  </a:cubicBezTo>
                  <a:moveTo>
                    <a:pt x="39" y="89"/>
                  </a:moveTo>
                  <a:cubicBezTo>
                    <a:pt x="40" y="87"/>
                    <a:pt x="40" y="88"/>
                    <a:pt x="40" y="88"/>
                  </a:cubicBezTo>
                  <a:cubicBezTo>
                    <a:pt x="40" y="89"/>
                    <a:pt x="40" y="88"/>
                    <a:pt x="40" y="88"/>
                  </a:cubicBezTo>
                  <a:cubicBezTo>
                    <a:pt x="39" y="88"/>
                    <a:pt x="39" y="89"/>
                    <a:pt x="39" y="89"/>
                  </a:cubicBezTo>
                  <a:moveTo>
                    <a:pt x="30" y="63"/>
                  </a:moveTo>
                  <a:cubicBezTo>
                    <a:pt x="30" y="64"/>
                    <a:pt x="31" y="63"/>
                    <a:pt x="31" y="64"/>
                  </a:cubicBezTo>
                  <a:cubicBezTo>
                    <a:pt x="31" y="64"/>
                    <a:pt x="31" y="64"/>
                    <a:pt x="32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1" y="64"/>
                    <a:pt x="32" y="65"/>
                    <a:pt x="31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0" y="64"/>
                    <a:pt x="30" y="64"/>
                  </a:cubicBezTo>
                  <a:cubicBezTo>
                    <a:pt x="30" y="64"/>
                    <a:pt x="30" y="64"/>
                    <a:pt x="29" y="64"/>
                  </a:cubicBezTo>
                  <a:cubicBezTo>
                    <a:pt x="30" y="63"/>
                    <a:pt x="29" y="63"/>
                    <a:pt x="29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moveTo>
                    <a:pt x="65" y="89"/>
                  </a:moveTo>
                  <a:cubicBezTo>
                    <a:pt x="65" y="88"/>
                    <a:pt x="66" y="88"/>
                    <a:pt x="66" y="89"/>
                  </a:cubicBezTo>
                  <a:cubicBezTo>
                    <a:pt x="66" y="89"/>
                    <a:pt x="66" y="89"/>
                    <a:pt x="66" y="88"/>
                  </a:cubicBezTo>
                  <a:cubicBezTo>
                    <a:pt x="67" y="89"/>
                    <a:pt x="67" y="88"/>
                    <a:pt x="67" y="88"/>
                  </a:cubicBezTo>
                  <a:cubicBezTo>
                    <a:pt x="67" y="88"/>
                    <a:pt x="67" y="87"/>
                    <a:pt x="68" y="88"/>
                  </a:cubicBezTo>
                  <a:cubicBezTo>
                    <a:pt x="67" y="88"/>
                    <a:pt x="67" y="89"/>
                    <a:pt x="67" y="89"/>
                  </a:cubicBezTo>
                  <a:cubicBezTo>
                    <a:pt x="66" y="90"/>
                    <a:pt x="66" y="89"/>
                    <a:pt x="65" y="89"/>
                  </a:cubicBezTo>
                  <a:moveTo>
                    <a:pt x="116" y="61"/>
                  </a:moveTo>
                  <a:cubicBezTo>
                    <a:pt x="117" y="61"/>
                    <a:pt x="118" y="63"/>
                    <a:pt x="116" y="62"/>
                  </a:cubicBezTo>
                  <a:cubicBezTo>
                    <a:pt x="116" y="62"/>
                    <a:pt x="117" y="62"/>
                    <a:pt x="117" y="62"/>
                  </a:cubicBezTo>
                  <a:cubicBezTo>
                    <a:pt x="117" y="62"/>
                    <a:pt x="116" y="62"/>
                    <a:pt x="116" y="62"/>
                  </a:cubicBezTo>
                  <a:cubicBezTo>
                    <a:pt x="116" y="63"/>
                    <a:pt x="117" y="63"/>
                    <a:pt x="117" y="63"/>
                  </a:cubicBezTo>
                  <a:cubicBezTo>
                    <a:pt x="116" y="63"/>
                    <a:pt x="115" y="62"/>
                    <a:pt x="115" y="62"/>
                  </a:cubicBezTo>
                  <a:cubicBezTo>
                    <a:pt x="115" y="61"/>
                    <a:pt x="116" y="62"/>
                    <a:pt x="116" y="61"/>
                  </a:cubicBezTo>
                  <a:moveTo>
                    <a:pt x="111" y="71"/>
                  </a:moveTo>
                  <a:cubicBezTo>
                    <a:pt x="111" y="71"/>
                    <a:pt x="111" y="72"/>
                    <a:pt x="110" y="71"/>
                  </a:cubicBezTo>
                  <a:cubicBezTo>
                    <a:pt x="110" y="71"/>
                    <a:pt x="111" y="71"/>
                    <a:pt x="111" y="71"/>
                  </a:cubicBezTo>
                  <a:cubicBezTo>
                    <a:pt x="110" y="70"/>
                    <a:pt x="110" y="71"/>
                    <a:pt x="109" y="70"/>
                  </a:cubicBezTo>
                  <a:cubicBezTo>
                    <a:pt x="110" y="70"/>
                    <a:pt x="111" y="70"/>
                    <a:pt x="110" y="70"/>
                  </a:cubicBezTo>
                  <a:cubicBezTo>
                    <a:pt x="109" y="69"/>
                    <a:pt x="110" y="69"/>
                    <a:pt x="111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1" y="71"/>
                    <a:pt x="111" y="71"/>
                    <a:pt x="111" y="71"/>
                  </a:cubicBezTo>
                  <a:moveTo>
                    <a:pt x="116" y="71"/>
                  </a:moveTo>
                  <a:cubicBezTo>
                    <a:pt x="116" y="72"/>
                    <a:pt x="115" y="72"/>
                    <a:pt x="115" y="73"/>
                  </a:cubicBezTo>
                  <a:cubicBezTo>
                    <a:pt x="114" y="73"/>
                    <a:pt x="114" y="72"/>
                    <a:pt x="113" y="72"/>
                  </a:cubicBezTo>
                  <a:cubicBezTo>
                    <a:pt x="113" y="71"/>
                    <a:pt x="114" y="72"/>
                    <a:pt x="114" y="72"/>
                  </a:cubicBezTo>
                  <a:cubicBezTo>
                    <a:pt x="115" y="72"/>
                    <a:pt x="114" y="72"/>
                    <a:pt x="114" y="72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14" y="71"/>
                    <a:pt x="113" y="71"/>
                    <a:pt x="113" y="71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3" y="71"/>
                    <a:pt x="111" y="71"/>
                    <a:pt x="112" y="71"/>
                  </a:cubicBezTo>
                  <a:cubicBezTo>
                    <a:pt x="111" y="71"/>
                    <a:pt x="111" y="70"/>
                    <a:pt x="112" y="71"/>
                  </a:cubicBezTo>
                  <a:cubicBezTo>
                    <a:pt x="113" y="70"/>
                    <a:pt x="112" y="70"/>
                    <a:pt x="113" y="69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14" y="70"/>
                    <a:pt x="113" y="70"/>
                    <a:pt x="114" y="70"/>
                  </a:cubicBezTo>
                  <a:cubicBezTo>
                    <a:pt x="114" y="70"/>
                    <a:pt x="113" y="69"/>
                    <a:pt x="113" y="69"/>
                  </a:cubicBezTo>
                  <a:cubicBezTo>
                    <a:pt x="113" y="69"/>
                    <a:pt x="114" y="69"/>
                    <a:pt x="114" y="69"/>
                  </a:cubicBezTo>
                  <a:cubicBezTo>
                    <a:pt x="114" y="69"/>
                    <a:pt x="113" y="68"/>
                    <a:pt x="114" y="68"/>
                  </a:cubicBezTo>
                  <a:cubicBezTo>
                    <a:pt x="115" y="68"/>
                    <a:pt x="115" y="69"/>
                    <a:pt x="114" y="69"/>
                  </a:cubicBezTo>
                  <a:cubicBezTo>
                    <a:pt x="115" y="70"/>
                    <a:pt x="115" y="70"/>
                    <a:pt x="116" y="71"/>
                  </a:cubicBezTo>
                  <a:cubicBezTo>
                    <a:pt x="116" y="71"/>
                    <a:pt x="115" y="70"/>
                    <a:pt x="115" y="71"/>
                  </a:cubicBezTo>
                  <a:cubicBezTo>
                    <a:pt x="115" y="71"/>
                    <a:pt x="115" y="71"/>
                    <a:pt x="116" y="71"/>
                  </a:cubicBezTo>
                  <a:moveTo>
                    <a:pt x="112" y="62"/>
                  </a:moveTo>
                  <a:cubicBezTo>
                    <a:pt x="112" y="62"/>
                    <a:pt x="112" y="62"/>
                    <a:pt x="113" y="62"/>
                  </a:cubicBezTo>
                  <a:cubicBezTo>
                    <a:pt x="113" y="62"/>
                    <a:pt x="112" y="62"/>
                    <a:pt x="112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5" y="61"/>
                    <a:pt x="113" y="61"/>
                    <a:pt x="113" y="62"/>
                  </a:cubicBezTo>
                  <a:cubicBezTo>
                    <a:pt x="113" y="62"/>
                    <a:pt x="112" y="62"/>
                    <a:pt x="112" y="62"/>
                  </a:cubicBezTo>
                  <a:moveTo>
                    <a:pt x="113" y="64"/>
                  </a:moveTo>
                  <a:cubicBezTo>
                    <a:pt x="112" y="64"/>
                    <a:pt x="112" y="63"/>
                    <a:pt x="113" y="63"/>
                  </a:cubicBezTo>
                  <a:cubicBezTo>
                    <a:pt x="112" y="63"/>
                    <a:pt x="112" y="63"/>
                    <a:pt x="112" y="62"/>
                  </a:cubicBezTo>
                  <a:cubicBezTo>
                    <a:pt x="112" y="63"/>
                    <a:pt x="113" y="63"/>
                    <a:pt x="113" y="62"/>
                  </a:cubicBezTo>
                  <a:cubicBezTo>
                    <a:pt x="115" y="63"/>
                    <a:pt x="113" y="63"/>
                    <a:pt x="113" y="64"/>
                  </a:cubicBezTo>
                  <a:cubicBezTo>
                    <a:pt x="113" y="64"/>
                    <a:pt x="113" y="64"/>
                    <a:pt x="113" y="64"/>
                  </a:cubicBezTo>
                  <a:moveTo>
                    <a:pt x="108" y="74"/>
                  </a:moveTo>
                  <a:cubicBezTo>
                    <a:pt x="109" y="74"/>
                    <a:pt x="109" y="74"/>
                    <a:pt x="109" y="74"/>
                  </a:cubicBezTo>
                  <a:cubicBezTo>
                    <a:pt x="109" y="74"/>
                    <a:pt x="110" y="75"/>
                    <a:pt x="109" y="75"/>
                  </a:cubicBezTo>
                  <a:cubicBezTo>
                    <a:pt x="109" y="75"/>
                    <a:pt x="109" y="74"/>
                    <a:pt x="108" y="74"/>
                  </a:cubicBezTo>
                  <a:moveTo>
                    <a:pt x="111" y="76"/>
                  </a:moveTo>
                  <a:cubicBezTo>
                    <a:pt x="112" y="76"/>
                    <a:pt x="112" y="77"/>
                    <a:pt x="112" y="76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76"/>
                    <a:pt x="113" y="76"/>
                    <a:pt x="113" y="76"/>
                  </a:cubicBezTo>
                  <a:cubicBezTo>
                    <a:pt x="113" y="77"/>
                    <a:pt x="113" y="78"/>
                    <a:pt x="111" y="76"/>
                  </a:cubicBezTo>
                  <a:moveTo>
                    <a:pt x="113" y="76"/>
                  </a:moveTo>
                  <a:cubicBezTo>
                    <a:pt x="112" y="75"/>
                    <a:pt x="113" y="75"/>
                    <a:pt x="113" y="75"/>
                  </a:cubicBezTo>
                  <a:cubicBezTo>
                    <a:pt x="112" y="74"/>
                    <a:pt x="114" y="74"/>
                    <a:pt x="114" y="73"/>
                  </a:cubicBezTo>
                  <a:cubicBezTo>
                    <a:pt x="115" y="74"/>
                    <a:pt x="114" y="74"/>
                    <a:pt x="114" y="74"/>
                  </a:cubicBezTo>
                  <a:cubicBezTo>
                    <a:pt x="114" y="75"/>
                    <a:pt x="114" y="76"/>
                    <a:pt x="113" y="76"/>
                  </a:cubicBezTo>
                  <a:moveTo>
                    <a:pt x="111" y="75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1" y="74"/>
                    <a:pt x="111" y="74"/>
                    <a:pt x="110" y="74"/>
                  </a:cubicBezTo>
                  <a:cubicBezTo>
                    <a:pt x="110" y="74"/>
                    <a:pt x="111" y="73"/>
                    <a:pt x="110" y="74"/>
                  </a:cubicBezTo>
                  <a:cubicBezTo>
                    <a:pt x="109" y="73"/>
                    <a:pt x="110" y="73"/>
                    <a:pt x="110" y="73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73"/>
                    <a:pt x="112" y="72"/>
                    <a:pt x="113" y="73"/>
                  </a:cubicBezTo>
                  <a:cubicBezTo>
                    <a:pt x="112" y="73"/>
                    <a:pt x="112" y="74"/>
                    <a:pt x="112" y="74"/>
                  </a:cubicBezTo>
                  <a:cubicBezTo>
                    <a:pt x="111" y="74"/>
                    <a:pt x="110" y="73"/>
                    <a:pt x="111" y="74"/>
                  </a:cubicBezTo>
                  <a:cubicBezTo>
                    <a:pt x="111" y="74"/>
                    <a:pt x="111" y="73"/>
                    <a:pt x="112" y="74"/>
                  </a:cubicBezTo>
                  <a:cubicBezTo>
                    <a:pt x="112" y="75"/>
                    <a:pt x="111" y="74"/>
                    <a:pt x="111" y="75"/>
                  </a:cubicBezTo>
                  <a:moveTo>
                    <a:pt x="113" y="61"/>
                  </a:moveTo>
                  <a:cubicBezTo>
                    <a:pt x="113" y="61"/>
                    <a:pt x="112" y="61"/>
                    <a:pt x="112" y="61"/>
                  </a:cubicBezTo>
                  <a:cubicBezTo>
                    <a:pt x="112" y="61"/>
                    <a:pt x="112" y="60"/>
                    <a:pt x="113" y="60"/>
                  </a:cubicBezTo>
                  <a:cubicBezTo>
                    <a:pt x="113" y="59"/>
                    <a:pt x="113" y="59"/>
                    <a:pt x="113" y="58"/>
                  </a:cubicBezTo>
                  <a:cubicBezTo>
                    <a:pt x="112" y="58"/>
                    <a:pt x="113" y="58"/>
                    <a:pt x="113" y="58"/>
                  </a:cubicBezTo>
                  <a:cubicBezTo>
                    <a:pt x="113" y="59"/>
                    <a:pt x="114" y="60"/>
                    <a:pt x="113" y="61"/>
                  </a:cubicBezTo>
                  <a:moveTo>
                    <a:pt x="109" y="72"/>
                  </a:moveTo>
                  <a:cubicBezTo>
                    <a:pt x="109" y="72"/>
                    <a:pt x="107" y="71"/>
                    <a:pt x="108" y="71"/>
                  </a:cubicBezTo>
                  <a:cubicBezTo>
                    <a:pt x="108" y="71"/>
                    <a:pt x="109" y="71"/>
                    <a:pt x="109" y="72"/>
                  </a:cubicBezTo>
                  <a:cubicBezTo>
                    <a:pt x="110" y="72"/>
                    <a:pt x="109" y="71"/>
                    <a:pt x="110" y="72"/>
                  </a:cubicBezTo>
                  <a:cubicBezTo>
                    <a:pt x="109" y="72"/>
                    <a:pt x="110" y="73"/>
                    <a:pt x="109" y="73"/>
                  </a:cubicBezTo>
                  <a:cubicBezTo>
                    <a:pt x="108" y="72"/>
                    <a:pt x="108" y="73"/>
                    <a:pt x="108" y="72"/>
                  </a:cubicBezTo>
                  <a:cubicBezTo>
                    <a:pt x="108" y="72"/>
                    <a:pt x="109" y="73"/>
                    <a:pt x="109" y="72"/>
                  </a:cubicBezTo>
                  <a:moveTo>
                    <a:pt x="106" y="70"/>
                  </a:moveTo>
                  <a:cubicBezTo>
                    <a:pt x="106" y="70"/>
                    <a:pt x="107" y="70"/>
                    <a:pt x="106" y="69"/>
                  </a:cubicBezTo>
                  <a:cubicBezTo>
                    <a:pt x="107" y="69"/>
                    <a:pt x="106" y="69"/>
                    <a:pt x="107" y="69"/>
                  </a:cubicBezTo>
                  <a:cubicBezTo>
                    <a:pt x="107" y="69"/>
                    <a:pt x="108" y="70"/>
                    <a:pt x="107" y="70"/>
                  </a:cubicBezTo>
                  <a:cubicBezTo>
                    <a:pt x="107" y="70"/>
                    <a:pt x="107" y="70"/>
                    <a:pt x="106" y="70"/>
                  </a:cubicBezTo>
                  <a:moveTo>
                    <a:pt x="115" y="65"/>
                  </a:moveTo>
                  <a:cubicBezTo>
                    <a:pt x="115" y="65"/>
                    <a:pt x="114" y="65"/>
                    <a:pt x="114" y="64"/>
                  </a:cubicBezTo>
                  <a:cubicBezTo>
                    <a:pt x="115" y="64"/>
                    <a:pt x="115" y="64"/>
                    <a:pt x="116" y="64"/>
                  </a:cubicBezTo>
                  <a:cubicBezTo>
                    <a:pt x="116" y="65"/>
                    <a:pt x="117" y="64"/>
                    <a:pt x="117" y="65"/>
                  </a:cubicBezTo>
                  <a:cubicBezTo>
                    <a:pt x="116" y="65"/>
                    <a:pt x="116" y="65"/>
                    <a:pt x="115" y="65"/>
                  </a:cubicBezTo>
                  <a:cubicBezTo>
                    <a:pt x="115" y="65"/>
                    <a:pt x="116" y="66"/>
                    <a:pt x="117" y="65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6" y="66"/>
                    <a:pt x="116" y="65"/>
                    <a:pt x="115" y="65"/>
                  </a:cubicBezTo>
                  <a:cubicBezTo>
                    <a:pt x="115" y="66"/>
                    <a:pt x="116" y="66"/>
                    <a:pt x="115" y="66"/>
                  </a:cubicBezTo>
                  <a:cubicBezTo>
                    <a:pt x="114" y="66"/>
                    <a:pt x="114" y="66"/>
                    <a:pt x="114" y="65"/>
                  </a:cubicBezTo>
                  <a:cubicBezTo>
                    <a:pt x="114" y="65"/>
                    <a:pt x="115" y="65"/>
                    <a:pt x="115" y="65"/>
                  </a:cubicBezTo>
                  <a:moveTo>
                    <a:pt x="111" y="50"/>
                  </a:moveTo>
                  <a:cubicBezTo>
                    <a:pt x="111" y="51"/>
                    <a:pt x="111" y="50"/>
                    <a:pt x="111" y="49"/>
                  </a:cubicBezTo>
                  <a:cubicBezTo>
                    <a:pt x="112" y="49"/>
                    <a:pt x="111" y="50"/>
                    <a:pt x="111" y="50"/>
                  </a:cubicBezTo>
                  <a:moveTo>
                    <a:pt x="119" y="54"/>
                  </a:moveTo>
                  <a:cubicBezTo>
                    <a:pt x="119" y="54"/>
                    <a:pt x="119" y="53"/>
                    <a:pt x="119" y="53"/>
                  </a:cubicBezTo>
                  <a:cubicBezTo>
                    <a:pt x="120" y="52"/>
                    <a:pt x="120" y="54"/>
                    <a:pt x="120" y="54"/>
                  </a:cubicBezTo>
                  <a:cubicBezTo>
                    <a:pt x="120" y="54"/>
                    <a:pt x="120" y="54"/>
                    <a:pt x="121" y="54"/>
                  </a:cubicBezTo>
                  <a:cubicBezTo>
                    <a:pt x="122" y="54"/>
                    <a:pt x="120" y="53"/>
                    <a:pt x="120" y="53"/>
                  </a:cubicBezTo>
                  <a:cubicBezTo>
                    <a:pt x="120" y="53"/>
                    <a:pt x="121" y="52"/>
                    <a:pt x="121" y="52"/>
                  </a:cubicBezTo>
                  <a:cubicBezTo>
                    <a:pt x="120" y="52"/>
                    <a:pt x="120" y="52"/>
                    <a:pt x="119" y="52"/>
                  </a:cubicBezTo>
                  <a:cubicBezTo>
                    <a:pt x="119" y="52"/>
                    <a:pt x="119" y="52"/>
                    <a:pt x="120" y="52"/>
                  </a:cubicBezTo>
                  <a:cubicBezTo>
                    <a:pt x="120" y="51"/>
                    <a:pt x="119" y="51"/>
                    <a:pt x="119" y="51"/>
                  </a:cubicBezTo>
                  <a:cubicBezTo>
                    <a:pt x="119" y="50"/>
                    <a:pt x="121" y="50"/>
                    <a:pt x="120" y="50"/>
                  </a:cubicBezTo>
                  <a:cubicBezTo>
                    <a:pt x="120" y="49"/>
                    <a:pt x="119" y="50"/>
                    <a:pt x="119" y="50"/>
                  </a:cubicBezTo>
                  <a:cubicBezTo>
                    <a:pt x="119" y="50"/>
                    <a:pt x="119" y="49"/>
                    <a:pt x="119" y="49"/>
                  </a:cubicBezTo>
                  <a:cubicBezTo>
                    <a:pt x="119" y="49"/>
                    <a:pt x="119" y="49"/>
                    <a:pt x="120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0" y="49"/>
                    <a:pt x="120" y="49"/>
                    <a:pt x="119" y="49"/>
                  </a:cubicBezTo>
                  <a:cubicBezTo>
                    <a:pt x="120" y="48"/>
                    <a:pt x="120" y="47"/>
                    <a:pt x="120" y="47"/>
                  </a:cubicBezTo>
                  <a:cubicBezTo>
                    <a:pt x="120" y="47"/>
                    <a:pt x="120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3" y="49"/>
                    <a:pt x="123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1"/>
                    <a:pt x="123" y="51"/>
                    <a:pt x="123" y="51"/>
                  </a:cubicBezTo>
                  <a:cubicBezTo>
                    <a:pt x="123" y="51"/>
                    <a:pt x="123" y="51"/>
                    <a:pt x="124" y="51"/>
                  </a:cubicBezTo>
                  <a:cubicBezTo>
                    <a:pt x="124" y="52"/>
                    <a:pt x="123" y="52"/>
                    <a:pt x="123" y="53"/>
                  </a:cubicBezTo>
                  <a:cubicBezTo>
                    <a:pt x="123" y="53"/>
                    <a:pt x="124" y="54"/>
                    <a:pt x="124" y="55"/>
                  </a:cubicBezTo>
                  <a:cubicBezTo>
                    <a:pt x="124" y="56"/>
                    <a:pt x="123" y="56"/>
                    <a:pt x="123" y="57"/>
                  </a:cubicBezTo>
                  <a:cubicBezTo>
                    <a:pt x="123" y="57"/>
                    <a:pt x="123" y="57"/>
                    <a:pt x="123" y="58"/>
                  </a:cubicBezTo>
                  <a:cubicBezTo>
                    <a:pt x="124" y="59"/>
                    <a:pt x="122" y="60"/>
                    <a:pt x="123" y="61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2" y="61"/>
                    <a:pt x="123" y="60"/>
                    <a:pt x="122" y="60"/>
                  </a:cubicBezTo>
                  <a:cubicBezTo>
                    <a:pt x="122" y="61"/>
                    <a:pt x="122" y="61"/>
                    <a:pt x="123" y="62"/>
                  </a:cubicBezTo>
                  <a:cubicBezTo>
                    <a:pt x="122" y="63"/>
                    <a:pt x="122" y="64"/>
                    <a:pt x="122" y="65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20" y="66"/>
                    <a:pt x="120" y="66"/>
                    <a:pt x="119" y="66"/>
                  </a:cubicBezTo>
                  <a:cubicBezTo>
                    <a:pt x="118" y="66"/>
                    <a:pt x="119" y="65"/>
                    <a:pt x="119" y="65"/>
                  </a:cubicBezTo>
                  <a:cubicBezTo>
                    <a:pt x="120" y="65"/>
                    <a:pt x="120" y="64"/>
                    <a:pt x="120" y="64"/>
                  </a:cubicBezTo>
                  <a:cubicBezTo>
                    <a:pt x="120" y="64"/>
                    <a:pt x="120" y="63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63"/>
                    <a:pt x="120" y="62"/>
                    <a:pt x="120" y="62"/>
                  </a:cubicBezTo>
                  <a:cubicBezTo>
                    <a:pt x="120" y="62"/>
                    <a:pt x="121" y="61"/>
                    <a:pt x="120" y="61"/>
                  </a:cubicBezTo>
                  <a:cubicBezTo>
                    <a:pt x="121" y="61"/>
                    <a:pt x="121" y="62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0" y="61"/>
                    <a:pt x="120" y="60"/>
                    <a:pt x="119" y="60"/>
                  </a:cubicBezTo>
                  <a:cubicBezTo>
                    <a:pt x="120" y="59"/>
                    <a:pt x="120" y="58"/>
                    <a:pt x="120" y="57"/>
                  </a:cubicBezTo>
                  <a:cubicBezTo>
                    <a:pt x="120" y="56"/>
                    <a:pt x="119" y="56"/>
                    <a:pt x="118" y="56"/>
                  </a:cubicBezTo>
                  <a:cubicBezTo>
                    <a:pt x="119" y="56"/>
                    <a:pt x="119" y="55"/>
                    <a:pt x="119" y="55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4"/>
                    <a:pt x="120" y="54"/>
                    <a:pt x="119" y="54"/>
                  </a:cubicBezTo>
                  <a:moveTo>
                    <a:pt x="120" y="59"/>
                  </a:moveTo>
                  <a:cubicBezTo>
                    <a:pt x="120" y="59"/>
                    <a:pt x="121" y="59"/>
                    <a:pt x="121" y="59"/>
                  </a:cubicBezTo>
                  <a:cubicBezTo>
                    <a:pt x="119" y="59"/>
                    <a:pt x="120" y="59"/>
                    <a:pt x="120" y="60"/>
                  </a:cubicBezTo>
                  <a:cubicBezTo>
                    <a:pt x="121" y="60"/>
                    <a:pt x="122" y="60"/>
                    <a:pt x="122" y="60"/>
                  </a:cubicBezTo>
                  <a:cubicBezTo>
                    <a:pt x="121" y="59"/>
                    <a:pt x="121" y="60"/>
                    <a:pt x="120" y="59"/>
                  </a:cubicBezTo>
                  <a:moveTo>
                    <a:pt x="121" y="58"/>
                  </a:moveTo>
                  <a:cubicBezTo>
                    <a:pt x="121" y="59"/>
                    <a:pt x="122" y="59"/>
                    <a:pt x="122" y="59"/>
                  </a:cubicBezTo>
                  <a:cubicBezTo>
                    <a:pt x="121" y="59"/>
                    <a:pt x="121" y="59"/>
                    <a:pt x="122" y="59"/>
                  </a:cubicBezTo>
                  <a:cubicBezTo>
                    <a:pt x="121" y="59"/>
                    <a:pt x="123" y="59"/>
                    <a:pt x="123" y="59"/>
                  </a:cubicBezTo>
                  <a:cubicBezTo>
                    <a:pt x="121" y="59"/>
                    <a:pt x="122" y="58"/>
                    <a:pt x="121" y="58"/>
                  </a:cubicBezTo>
                  <a:moveTo>
                    <a:pt x="121" y="57"/>
                  </a:moveTo>
                  <a:cubicBezTo>
                    <a:pt x="120" y="57"/>
                    <a:pt x="120" y="58"/>
                    <a:pt x="120" y="58"/>
                  </a:cubicBezTo>
                  <a:cubicBezTo>
                    <a:pt x="121" y="58"/>
                    <a:pt x="121" y="58"/>
                    <a:pt x="122" y="58"/>
                  </a:cubicBezTo>
                  <a:cubicBezTo>
                    <a:pt x="122" y="58"/>
                    <a:pt x="121" y="58"/>
                    <a:pt x="121" y="57"/>
                  </a:cubicBezTo>
                  <a:moveTo>
                    <a:pt x="122" y="50"/>
                  </a:moveTo>
                  <a:cubicBezTo>
                    <a:pt x="122" y="50"/>
                    <a:pt x="122" y="50"/>
                    <a:pt x="122" y="49"/>
                  </a:cubicBezTo>
                  <a:cubicBezTo>
                    <a:pt x="122" y="49"/>
                    <a:pt x="122" y="49"/>
                    <a:pt x="121" y="49"/>
                  </a:cubicBezTo>
                  <a:cubicBezTo>
                    <a:pt x="121" y="49"/>
                    <a:pt x="121" y="50"/>
                    <a:pt x="122" y="50"/>
                  </a:cubicBezTo>
                  <a:moveTo>
                    <a:pt x="122" y="55"/>
                  </a:moveTo>
                  <a:cubicBezTo>
                    <a:pt x="122" y="55"/>
                    <a:pt x="121" y="57"/>
                    <a:pt x="122" y="56"/>
                  </a:cubicBezTo>
                  <a:cubicBezTo>
                    <a:pt x="122" y="56"/>
                    <a:pt x="123" y="54"/>
                    <a:pt x="122" y="55"/>
                  </a:cubicBezTo>
                  <a:moveTo>
                    <a:pt x="120" y="55"/>
                  </a:moveTo>
                  <a:cubicBezTo>
                    <a:pt x="118" y="55"/>
                    <a:pt x="120" y="56"/>
                    <a:pt x="121" y="56"/>
                  </a:cubicBezTo>
                  <a:cubicBezTo>
                    <a:pt x="121" y="55"/>
                    <a:pt x="119" y="56"/>
                    <a:pt x="120" y="55"/>
                  </a:cubicBezTo>
                  <a:moveTo>
                    <a:pt x="77" y="87"/>
                  </a:moveTo>
                  <a:cubicBezTo>
                    <a:pt x="77" y="87"/>
                    <a:pt x="76" y="86"/>
                    <a:pt x="77" y="86"/>
                  </a:cubicBezTo>
                  <a:cubicBezTo>
                    <a:pt x="77" y="87"/>
                    <a:pt x="77" y="87"/>
                    <a:pt x="77" y="88"/>
                  </a:cubicBezTo>
                  <a:cubicBezTo>
                    <a:pt x="77" y="88"/>
                    <a:pt x="77" y="88"/>
                    <a:pt x="77" y="87"/>
                  </a:cubicBezTo>
                  <a:moveTo>
                    <a:pt x="108" y="38"/>
                  </a:moveTo>
                  <a:cubicBezTo>
                    <a:pt x="109" y="37"/>
                    <a:pt x="108" y="39"/>
                    <a:pt x="109" y="39"/>
                  </a:cubicBezTo>
                  <a:cubicBezTo>
                    <a:pt x="108" y="39"/>
                    <a:pt x="108" y="38"/>
                    <a:pt x="108" y="38"/>
                  </a:cubicBezTo>
                  <a:moveTo>
                    <a:pt x="116" y="61"/>
                  </a:moveTo>
                  <a:cubicBezTo>
                    <a:pt x="116" y="60"/>
                    <a:pt x="117" y="61"/>
                    <a:pt x="117" y="60"/>
                  </a:cubicBezTo>
                  <a:cubicBezTo>
                    <a:pt x="118" y="61"/>
                    <a:pt x="116" y="61"/>
                    <a:pt x="117" y="61"/>
                  </a:cubicBezTo>
                  <a:cubicBezTo>
                    <a:pt x="117" y="62"/>
                    <a:pt x="117" y="61"/>
                    <a:pt x="116" y="61"/>
                  </a:cubicBezTo>
                  <a:moveTo>
                    <a:pt x="119" y="60"/>
                  </a:moveTo>
                  <a:cubicBezTo>
                    <a:pt x="120" y="60"/>
                    <a:pt x="119" y="61"/>
                    <a:pt x="120" y="61"/>
                  </a:cubicBezTo>
                  <a:cubicBezTo>
                    <a:pt x="120" y="61"/>
                    <a:pt x="120" y="61"/>
                    <a:pt x="120" y="62"/>
                  </a:cubicBezTo>
                  <a:cubicBezTo>
                    <a:pt x="118" y="61"/>
                    <a:pt x="119" y="61"/>
                    <a:pt x="119" y="60"/>
                  </a:cubicBezTo>
                  <a:moveTo>
                    <a:pt x="113" y="57"/>
                  </a:move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7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2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2" y="56"/>
                  </a:cubicBezTo>
                  <a:cubicBezTo>
                    <a:pt x="113" y="56"/>
                    <a:pt x="113" y="56"/>
                    <a:pt x="112" y="55"/>
                  </a:cubicBezTo>
                  <a:cubicBezTo>
                    <a:pt x="113" y="55"/>
                    <a:pt x="113" y="56"/>
                    <a:pt x="114" y="55"/>
                  </a:cubicBezTo>
                  <a:cubicBezTo>
                    <a:pt x="114" y="55"/>
                    <a:pt x="113" y="56"/>
                    <a:pt x="113" y="56"/>
                  </a:cubicBezTo>
                  <a:cubicBezTo>
                    <a:pt x="113" y="56"/>
                    <a:pt x="114" y="56"/>
                    <a:pt x="114" y="56"/>
                  </a:cubicBezTo>
                  <a:cubicBezTo>
                    <a:pt x="114" y="56"/>
                    <a:pt x="114" y="56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moveTo>
                    <a:pt x="31" y="61"/>
                  </a:moveTo>
                  <a:cubicBezTo>
                    <a:pt x="32" y="61"/>
                    <a:pt x="32" y="62"/>
                    <a:pt x="32" y="62"/>
                  </a:cubicBezTo>
                  <a:cubicBezTo>
                    <a:pt x="31" y="62"/>
                    <a:pt x="31" y="62"/>
                    <a:pt x="31" y="61"/>
                  </a:cubicBezTo>
                  <a:moveTo>
                    <a:pt x="115" y="58"/>
                  </a:moveTo>
                  <a:cubicBezTo>
                    <a:pt x="115" y="57"/>
                    <a:pt x="117" y="57"/>
                    <a:pt x="115" y="57"/>
                  </a:cubicBezTo>
                  <a:cubicBezTo>
                    <a:pt x="115" y="56"/>
                    <a:pt x="116" y="56"/>
                    <a:pt x="116" y="56"/>
                  </a:cubicBezTo>
                  <a:cubicBezTo>
                    <a:pt x="116" y="55"/>
                    <a:pt x="114" y="55"/>
                    <a:pt x="115" y="55"/>
                  </a:cubicBezTo>
                  <a:cubicBezTo>
                    <a:pt x="116" y="55"/>
                    <a:pt x="116" y="55"/>
                    <a:pt x="116" y="56"/>
                  </a:cubicBezTo>
                  <a:cubicBezTo>
                    <a:pt x="117" y="57"/>
                    <a:pt x="117" y="58"/>
                    <a:pt x="115" y="58"/>
                  </a:cubicBezTo>
                  <a:moveTo>
                    <a:pt x="116" y="58"/>
                  </a:moveTo>
                  <a:cubicBezTo>
                    <a:pt x="118" y="58"/>
                    <a:pt x="116" y="59"/>
                    <a:pt x="117" y="60"/>
                  </a:cubicBezTo>
                  <a:cubicBezTo>
                    <a:pt x="116" y="60"/>
                    <a:pt x="117" y="60"/>
                    <a:pt x="116" y="60"/>
                  </a:cubicBezTo>
                  <a:cubicBezTo>
                    <a:pt x="114" y="60"/>
                    <a:pt x="117" y="59"/>
                    <a:pt x="116" y="58"/>
                  </a:cubicBezTo>
                  <a:moveTo>
                    <a:pt x="119" y="57"/>
                  </a:moveTo>
                  <a:cubicBezTo>
                    <a:pt x="119" y="57"/>
                    <a:pt x="118" y="57"/>
                    <a:pt x="118" y="57"/>
                  </a:cubicBezTo>
                  <a:cubicBezTo>
                    <a:pt x="119" y="56"/>
                    <a:pt x="118" y="57"/>
                    <a:pt x="119" y="57"/>
                  </a:cubicBezTo>
                  <a:cubicBezTo>
                    <a:pt x="119" y="58"/>
                    <a:pt x="118" y="58"/>
                    <a:pt x="119" y="59"/>
                  </a:cubicBezTo>
                  <a:cubicBezTo>
                    <a:pt x="118" y="59"/>
                    <a:pt x="118" y="59"/>
                    <a:pt x="118" y="58"/>
                  </a:cubicBezTo>
                  <a:cubicBezTo>
                    <a:pt x="118" y="58"/>
                    <a:pt x="119" y="57"/>
                    <a:pt x="119" y="57"/>
                  </a:cubicBezTo>
                  <a:moveTo>
                    <a:pt x="91" y="53"/>
                  </a:moveTo>
                  <a:cubicBezTo>
                    <a:pt x="92" y="53"/>
                    <a:pt x="93" y="51"/>
                    <a:pt x="94" y="51"/>
                  </a:cubicBezTo>
                  <a:cubicBezTo>
                    <a:pt x="94" y="51"/>
                    <a:pt x="94" y="52"/>
                    <a:pt x="95" y="51"/>
                  </a:cubicBezTo>
                  <a:cubicBezTo>
                    <a:pt x="95" y="51"/>
                    <a:pt x="96" y="51"/>
                    <a:pt x="96" y="52"/>
                  </a:cubicBezTo>
                  <a:cubicBezTo>
                    <a:pt x="96" y="52"/>
                    <a:pt x="96" y="52"/>
                    <a:pt x="97" y="52"/>
                  </a:cubicBezTo>
                  <a:cubicBezTo>
                    <a:pt x="97" y="52"/>
                    <a:pt x="97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8" y="54"/>
                    <a:pt x="97" y="54"/>
                  </a:cubicBezTo>
                  <a:cubicBezTo>
                    <a:pt x="97" y="55"/>
                    <a:pt x="97" y="54"/>
                    <a:pt x="97" y="55"/>
                  </a:cubicBezTo>
                  <a:cubicBezTo>
                    <a:pt x="96" y="55"/>
                    <a:pt x="96" y="56"/>
                    <a:pt x="96" y="56"/>
                  </a:cubicBezTo>
                  <a:cubicBezTo>
                    <a:pt x="97" y="55"/>
                    <a:pt x="98" y="54"/>
                    <a:pt x="98" y="54"/>
                  </a:cubicBezTo>
                  <a:cubicBezTo>
                    <a:pt x="98" y="54"/>
                    <a:pt x="98" y="55"/>
                    <a:pt x="98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6"/>
                    <a:pt x="97" y="55"/>
                  </a:cubicBezTo>
                  <a:cubicBezTo>
                    <a:pt x="98" y="55"/>
                    <a:pt x="98" y="55"/>
                    <a:pt x="99" y="54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8" y="55"/>
                    <a:pt x="97" y="56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9" y="55"/>
                    <a:pt x="98" y="55"/>
                    <a:pt x="99" y="55"/>
                  </a:cubicBezTo>
                  <a:cubicBezTo>
                    <a:pt x="99" y="55"/>
                    <a:pt x="99" y="55"/>
                    <a:pt x="98" y="56"/>
                  </a:cubicBezTo>
                  <a:cubicBezTo>
                    <a:pt x="99" y="56"/>
                    <a:pt x="98" y="56"/>
                    <a:pt x="97" y="56"/>
                  </a:cubicBezTo>
                  <a:cubicBezTo>
                    <a:pt x="97" y="56"/>
                    <a:pt x="97" y="56"/>
                    <a:pt x="95" y="57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57"/>
                    <a:pt x="95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4" y="57"/>
                    <a:pt x="95" y="57"/>
                  </a:cubicBezTo>
                  <a:cubicBezTo>
                    <a:pt x="96" y="56"/>
                    <a:pt x="95" y="56"/>
                    <a:pt x="94" y="57"/>
                  </a:cubicBezTo>
                  <a:cubicBezTo>
                    <a:pt x="94" y="57"/>
                    <a:pt x="95" y="56"/>
                    <a:pt x="95" y="56"/>
                  </a:cubicBezTo>
                  <a:cubicBezTo>
                    <a:pt x="95" y="56"/>
                    <a:pt x="94" y="56"/>
                    <a:pt x="94" y="56"/>
                  </a:cubicBezTo>
                  <a:cubicBezTo>
                    <a:pt x="93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4" y="56"/>
                    <a:pt x="94" y="56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94" y="55"/>
                    <a:pt x="93" y="56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2" y="57"/>
                    <a:pt x="92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7"/>
                    <a:pt x="90" y="56"/>
                    <a:pt x="89" y="56"/>
                  </a:cubicBezTo>
                  <a:cubicBezTo>
                    <a:pt x="90" y="56"/>
                    <a:pt x="90" y="56"/>
                    <a:pt x="90" y="55"/>
                  </a:cubicBezTo>
                  <a:cubicBezTo>
                    <a:pt x="90" y="55"/>
                    <a:pt x="89" y="56"/>
                    <a:pt x="89" y="56"/>
                  </a:cubicBezTo>
                  <a:cubicBezTo>
                    <a:pt x="88" y="56"/>
                    <a:pt x="89" y="56"/>
                    <a:pt x="88" y="56"/>
                  </a:cubicBezTo>
                  <a:cubicBezTo>
                    <a:pt x="89" y="55"/>
                    <a:pt x="90" y="54"/>
                    <a:pt x="91" y="53"/>
                  </a:cubicBezTo>
                  <a:moveTo>
                    <a:pt x="96" y="56"/>
                  </a:moveTo>
                  <a:cubicBezTo>
                    <a:pt x="95" y="56"/>
                    <a:pt x="95" y="56"/>
                    <a:pt x="96" y="56"/>
                  </a:cubicBezTo>
                  <a:cubicBezTo>
                    <a:pt x="96" y="56"/>
                    <a:pt x="96" y="56"/>
                    <a:pt x="96" y="56"/>
                  </a:cubicBezTo>
                  <a:moveTo>
                    <a:pt x="95" y="55"/>
                  </a:moveTo>
                  <a:cubicBezTo>
                    <a:pt x="95" y="56"/>
                    <a:pt x="95" y="56"/>
                    <a:pt x="93" y="56"/>
                  </a:cubicBezTo>
                  <a:cubicBezTo>
                    <a:pt x="93" y="57"/>
                    <a:pt x="95" y="56"/>
                    <a:pt x="95" y="56"/>
                  </a:cubicBezTo>
                  <a:cubicBezTo>
                    <a:pt x="94" y="56"/>
                    <a:pt x="94" y="56"/>
                    <a:pt x="96" y="56"/>
                  </a:cubicBezTo>
                  <a:cubicBezTo>
                    <a:pt x="96" y="55"/>
                    <a:pt x="95" y="56"/>
                    <a:pt x="95" y="56"/>
                  </a:cubicBezTo>
                  <a:cubicBezTo>
                    <a:pt x="95" y="55"/>
                    <a:pt x="96" y="55"/>
                    <a:pt x="95" y="55"/>
                  </a:cubicBezTo>
                  <a:moveTo>
                    <a:pt x="93" y="55"/>
                  </a:moveTo>
                  <a:cubicBezTo>
                    <a:pt x="93" y="55"/>
                    <a:pt x="93" y="55"/>
                    <a:pt x="94" y="55"/>
                  </a:cubicBezTo>
                  <a:cubicBezTo>
                    <a:pt x="94" y="55"/>
                    <a:pt x="94" y="56"/>
                    <a:pt x="94" y="55"/>
                  </a:cubicBezTo>
                  <a:cubicBezTo>
                    <a:pt x="95" y="55"/>
                    <a:pt x="94" y="55"/>
                    <a:pt x="95" y="54"/>
                  </a:cubicBezTo>
                  <a:cubicBezTo>
                    <a:pt x="93" y="55"/>
                    <a:pt x="94" y="54"/>
                    <a:pt x="93" y="55"/>
                  </a:cubicBezTo>
                  <a:moveTo>
                    <a:pt x="95" y="54"/>
                  </a:moveTo>
                  <a:cubicBezTo>
                    <a:pt x="95" y="53"/>
                    <a:pt x="95" y="53"/>
                    <a:pt x="95" y="53"/>
                  </a:cubicBezTo>
                  <a:cubicBezTo>
                    <a:pt x="94" y="53"/>
                    <a:pt x="95" y="54"/>
                    <a:pt x="95" y="54"/>
                  </a:cubicBezTo>
                  <a:moveTo>
                    <a:pt x="92" y="55"/>
                  </a:moveTo>
                  <a:cubicBezTo>
                    <a:pt x="92" y="55"/>
                    <a:pt x="93" y="55"/>
                    <a:pt x="93" y="54"/>
                  </a:cubicBezTo>
                  <a:cubicBezTo>
                    <a:pt x="93" y="54"/>
                    <a:pt x="94" y="54"/>
                    <a:pt x="93" y="54"/>
                  </a:cubicBezTo>
                  <a:lnTo>
                    <a:pt x="92" y="55"/>
                  </a:lnTo>
                  <a:close/>
                  <a:moveTo>
                    <a:pt x="92" y="55"/>
                  </a:moveTo>
                  <a:cubicBezTo>
                    <a:pt x="92" y="55"/>
                    <a:pt x="93" y="54"/>
                    <a:pt x="93" y="54"/>
                  </a:cubicBezTo>
                  <a:cubicBezTo>
                    <a:pt x="93" y="54"/>
                    <a:pt x="91" y="55"/>
                    <a:pt x="92" y="55"/>
                  </a:cubicBezTo>
                  <a:moveTo>
                    <a:pt x="90" y="55"/>
                  </a:move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4"/>
                    <a:pt x="91" y="54"/>
                  </a:cubicBezTo>
                  <a:cubicBezTo>
                    <a:pt x="90" y="54"/>
                    <a:pt x="91" y="54"/>
                    <a:pt x="90" y="55"/>
                  </a:cubicBezTo>
                  <a:moveTo>
                    <a:pt x="86" y="84"/>
                  </a:moveTo>
                  <a:cubicBezTo>
                    <a:pt x="85" y="84"/>
                    <a:pt x="85" y="84"/>
                    <a:pt x="84" y="83"/>
                  </a:cubicBezTo>
                  <a:cubicBezTo>
                    <a:pt x="85" y="83"/>
                    <a:pt x="85" y="84"/>
                    <a:pt x="86" y="83"/>
                  </a:cubicBezTo>
                  <a:cubicBezTo>
                    <a:pt x="86" y="83"/>
                    <a:pt x="86" y="83"/>
                    <a:pt x="86" y="84"/>
                  </a:cubicBezTo>
                  <a:moveTo>
                    <a:pt x="85" y="83"/>
                  </a:moveTo>
                  <a:cubicBezTo>
                    <a:pt x="84" y="82"/>
                    <a:pt x="85" y="81"/>
                    <a:pt x="85" y="82"/>
                  </a:cubicBezTo>
                  <a:cubicBezTo>
                    <a:pt x="86" y="83"/>
                    <a:pt x="85" y="82"/>
                    <a:pt x="85" y="83"/>
                  </a:cubicBezTo>
                  <a:moveTo>
                    <a:pt x="88" y="80"/>
                  </a:moveTo>
                  <a:cubicBezTo>
                    <a:pt x="89" y="81"/>
                    <a:pt x="88" y="83"/>
                    <a:pt x="87" y="82"/>
                  </a:cubicBezTo>
                  <a:cubicBezTo>
                    <a:pt x="87" y="82"/>
                    <a:pt x="87" y="82"/>
                    <a:pt x="87" y="83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6" y="81"/>
                    <a:pt x="89" y="82"/>
                    <a:pt x="88" y="80"/>
                  </a:cubicBezTo>
                  <a:cubicBezTo>
                    <a:pt x="88" y="80"/>
                    <a:pt x="88" y="81"/>
                    <a:pt x="88" y="80"/>
                  </a:cubicBezTo>
                  <a:moveTo>
                    <a:pt x="84" y="84"/>
                  </a:moveTo>
                  <a:cubicBezTo>
                    <a:pt x="84" y="84"/>
                    <a:pt x="84" y="85"/>
                    <a:pt x="83" y="85"/>
                  </a:cubicBezTo>
                  <a:cubicBezTo>
                    <a:pt x="83" y="84"/>
                    <a:pt x="84" y="84"/>
                    <a:pt x="84" y="83"/>
                  </a:cubicBezTo>
                  <a:cubicBezTo>
                    <a:pt x="84" y="83"/>
                    <a:pt x="85" y="84"/>
                    <a:pt x="85" y="85"/>
                  </a:cubicBezTo>
                  <a:cubicBezTo>
                    <a:pt x="85" y="85"/>
                    <a:pt x="85" y="83"/>
                    <a:pt x="85" y="84"/>
                  </a:cubicBezTo>
                  <a:cubicBezTo>
                    <a:pt x="86" y="85"/>
                    <a:pt x="85" y="85"/>
                    <a:pt x="85" y="85"/>
                  </a:cubicBezTo>
                  <a:cubicBezTo>
                    <a:pt x="84" y="84"/>
                    <a:pt x="84" y="84"/>
                    <a:pt x="84" y="84"/>
                  </a:cubicBezTo>
                  <a:moveTo>
                    <a:pt x="88" y="84"/>
                  </a:moveTo>
                  <a:cubicBezTo>
                    <a:pt x="87" y="84"/>
                    <a:pt x="87" y="84"/>
                    <a:pt x="86" y="85"/>
                  </a:cubicBezTo>
                  <a:cubicBezTo>
                    <a:pt x="86" y="83"/>
                    <a:pt x="86" y="83"/>
                    <a:pt x="87" y="82"/>
                  </a:cubicBezTo>
                  <a:cubicBezTo>
                    <a:pt x="87" y="83"/>
                    <a:pt x="86" y="83"/>
                    <a:pt x="87" y="83"/>
                  </a:cubicBezTo>
                  <a:cubicBezTo>
                    <a:pt x="87" y="84"/>
                    <a:pt x="87" y="83"/>
                    <a:pt x="88" y="84"/>
                  </a:cubicBezTo>
                  <a:moveTo>
                    <a:pt x="108" y="68"/>
                  </a:moveTo>
                  <a:cubicBezTo>
                    <a:pt x="108" y="68"/>
                    <a:pt x="108" y="67"/>
                    <a:pt x="108" y="68"/>
                  </a:cubicBezTo>
                  <a:cubicBezTo>
                    <a:pt x="107" y="67"/>
                    <a:pt x="108" y="67"/>
                    <a:pt x="109" y="68"/>
                  </a:cubicBezTo>
                  <a:cubicBezTo>
                    <a:pt x="109" y="68"/>
                    <a:pt x="108" y="68"/>
                    <a:pt x="108" y="68"/>
                  </a:cubicBezTo>
                  <a:moveTo>
                    <a:pt x="83" y="86"/>
                  </a:moveTo>
                  <a:cubicBezTo>
                    <a:pt x="83" y="85"/>
                    <a:pt x="84" y="86"/>
                    <a:pt x="84" y="85"/>
                  </a:cubicBezTo>
                  <a:cubicBezTo>
                    <a:pt x="84" y="86"/>
                    <a:pt x="83" y="86"/>
                    <a:pt x="84" y="87"/>
                  </a:cubicBezTo>
                  <a:cubicBezTo>
                    <a:pt x="84" y="86"/>
                    <a:pt x="83" y="87"/>
                    <a:pt x="83" y="86"/>
                  </a:cubicBezTo>
                  <a:moveTo>
                    <a:pt x="77" y="85"/>
                  </a:moveTo>
                  <a:cubicBezTo>
                    <a:pt x="77" y="84"/>
                    <a:pt x="78" y="83"/>
                    <a:pt x="78" y="84"/>
                  </a:cubicBezTo>
                  <a:cubicBezTo>
                    <a:pt x="79" y="85"/>
                    <a:pt x="78" y="84"/>
                    <a:pt x="78" y="84"/>
                  </a:cubicBezTo>
                  <a:cubicBezTo>
                    <a:pt x="78" y="84"/>
                    <a:pt x="77" y="85"/>
                    <a:pt x="77" y="85"/>
                  </a:cubicBezTo>
                  <a:moveTo>
                    <a:pt x="89" y="83"/>
                  </a:moveTo>
                  <a:cubicBezTo>
                    <a:pt x="90" y="83"/>
                    <a:pt x="89" y="81"/>
                    <a:pt x="89" y="81"/>
                  </a:cubicBezTo>
                  <a:cubicBezTo>
                    <a:pt x="90" y="82"/>
                    <a:pt x="89" y="82"/>
                    <a:pt x="90" y="83"/>
                  </a:cubicBezTo>
                  <a:cubicBezTo>
                    <a:pt x="90" y="83"/>
                    <a:pt x="89" y="84"/>
                    <a:pt x="89" y="83"/>
                  </a:cubicBezTo>
                  <a:cubicBezTo>
                    <a:pt x="89" y="83"/>
                    <a:pt x="89" y="82"/>
                    <a:pt x="89" y="83"/>
                  </a:cubicBezTo>
                  <a:moveTo>
                    <a:pt x="79" y="83"/>
                  </a:moveTo>
                  <a:cubicBezTo>
                    <a:pt x="79" y="82"/>
                    <a:pt x="80" y="83"/>
                    <a:pt x="80" y="82"/>
                  </a:cubicBezTo>
                  <a:cubicBezTo>
                    <a:pt x="80" y="83"/>
                    <a:pt x="79" y="83"/>
                    <a:pt x="79" y="83"/>
                  </a:cubicBezTo>
                  <a:moveTo>
                    <a:pt x="81" y="85"/>
                  </a:moveTo>
                  <a:cubicBezTo>
                    <a:pt x="82" y="85"/>
                    <a:pt x="81" y="85"/>
                    <a:pt x="82" y="85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86"/>
                    <a:pt x="81" y="86"/>
                    <a:pt x="81" y="85"/>
                  </a:cubicBezTo>
                  <a:moveTo>
                    <a:pt x="78" y="87"/>
                  </a:moveTo>
                  <a:cubicBezTo>
                    <a:pt x="78" y="86"/>
                    <a:pt x="78" y="86"/>
                    <a:pt x="77" y="87"/>
                  </a:cubicBezTo>
                  <a:cubicBezTo>
                    <a:pt x="77" y="85"/>
                    <a:pt x="78" y="86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79" y="86"/>
                    <a:pt x="79" y="85"/>
                  </a:cubicBezTo>
                  <a:cubicBezTo>
                    <a:pt x="79" y="85"/>
                    <a:pt x="79" y="85"/>
                    <a:pt x="80" y="85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0" y="87"/>
                    <a:pt x="80" y="88"/>
                    <a:pt x="79" y="87"/>
                  </a:cubicBezTo>
                  <a:cubicBezTo>
                    <a:pt x="79" y="87"/>
                    <a:pt x="80" y="88"/>
                    <a:pt x="79" y="88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79" y="87"/>
                    <a:pt x="79" y="87"/>
                    <a:pt x="79" y="86"/>
                  </a:cubicBezTo>
                  <a:cubicBezTo>
                    <a:pt x="79" y="87"/>
                    <a:pt x="79" y="88"/>
                    <a:pt x="78" y="88"/>
                  </a:cubicBezTo>
                  <a:cubicBezTo>
                    <a:pt x="78" y="87"/>
                    <a:pt x="78" y="88"/>
                    <a:pt x="78" y="88"/>
                  </a:cubicBezTo>
                  <a:cubicBezTo>
                    <a:pt x="78" y="88"/>
                    <a:pt x="78" y="88"/>
                    <a:pt x="77" y="87"/>
                  </a:cubicBezTo>
                  <a:cubicBezTo>
                    <a:pt x="78" y="87"/>
                    <a:pt x="78" y="88"/>
                    <a:pt x="78" y="87"/>
                  </a:cubicBezTo>
                  <a:moveTo>
                    <a:pt x="81" y="81"/>
                  </a:moveTo>
                  <a:cubicBezTo>
                    <a:pt x="81" y="82"/>
                    <a:pt x="82" y="81"/>
                    <a:pt x="82" y="81"/>
                  </a:cubicBezTo>
                  <a:cubicBezTo>
                    <a:pt x="82" y="81"/>
                    <a:pt x="82" y="81"/>
                    <a:pt x="83" y="81"/>
                  </a:cubicBezTo>
                  <a:cubicBezTo>
                    <a:pt x="83" y="81"/>
                    <a:pt x="83" y="80"/>
                    <a:pt x="83" y="80"/>
                  </a:cubicBezTo>
                  <a:cubicBezTo>
                    <a:pt x="84" y="80"/>
                    <a:pt x="85" y="80"/>
                    <a:pt x="86" y="79"/>
                  </a:cubicBezTo>
                  <a:cubicBezTo>
                    <a:pt x="87" y="80"/>
                    <a:pt x="86" y="80"/>
                    <a:pt x="85" y="80"/>
                  </a:cubicBezTo>
                  <a:cubicBezTo>
                    <a:pt x="85" y="80"/>
                    <a:pt x="85" y="81"/>
                    <a:pt x="8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2"/>
                    <a:pt x="84" y="81"/>
                    <a:pt x="84" y="80"/>
                  </a:cubicBezTo>
                  <a:cubicBezTo>
                    <a:pt x="83" y="81"/>
                    <a:pt x="82" y="81"/>
                    <a:pt x="82" y="82"/>
                  </a:cubicBezTo>
                  <a:cubicBezTo>
                    <a:pt x="82" y="82"/>
                    <a:pt x="81" y="82"/>
                    <a:pt x="81" y="81"/>
                  </a:cubicBezTo>
                  <a:moveTo>
                    <a:pt x="108" y="67"/>
                  </a:moveTo>
                  <a:cubicBezTo>
                    <a:pt x="107" y="67"/>
                    <a:pt x="108" y="66"/>
                    <a:pt x="108" y="66"/>
                  </a:cubicBezTo>
                  <a:cubicBezTo>
                    <a:pt x="109" y="66"/>
                    <a:pt x="107" y="67"/>
                    <a:pt x="108" y="67"/>
                  </a:cubicBezTo>
                  <a:moveTo>
                    <a:pt x="116" y="69"/>
                  </a:moveTo>
                  <a:cubicBezTo>
                    <a:pt x="116" y="69"/>
                    <a:pt x="115" y="69"/>
                    <a:pt x="115" y="69"/>
                  </a:cubicBezTo>
                  <a:cubicBezTo>
                    <a:pt x="114" y="69"/>
                    <a:pt x="116" y="68"/>
                    <a:pt x="116" y="69"/>
                  </a:cubicBezTo>
                  <a:cubicBezTo>
                    <a:pt x="116" y="68"/>
                    <a:pt x="116" y="68"/>
                    <a:pt x="116" y="67"/>
                  </a:cubicBezTo>
                  <a:cubicBezTo>
                    <a:pt x="116" y="67"/>
                    <a:pt x="117" y="67"/>
                    <a:pt x="116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8" y="67"/>
                    <a:pt x="117" y="67"/>
                    <a:pt x="116" y="68"/>
                  </a:cubicBezTo>
                  <a:cubicBezTo>
                    <a:pt x="116" y="68"/>
                    <a:pt x="116" y="68"/>
                    <a:pt x="116" y="69"/>
                  </a:cubicBezTo>
                  <a:moveTo>
                    <a:pt x="110" y="67"/>
                  </a:moveTo>
                  <a:cubicBezTo>
                    <a:pt x="111" y="68"/>
                    <a:pt x="110" y="68"/>
                    <a:pt x="111" y="68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11" y="68"/>
                    <a:pt x="110" y="68"/>
                    <a:pt x="110" y="67"/>
                  </a:cubicBezTo>
                  <a:moveTo>
                    <a:pt x="111" y="68"/>
                  </a:moveTo>
                  <a:cubicBezTo>
                    <a:pt x="110" y="69"/>
                    <a:pt x="113" y="69"/>
                    <a:pt x="112" y="69"/>
                  </a:cubicBezTo>
                  <a:cubicBezTo>
                    <a:pt x="111" y="69"/>
                    <a:pt x="111" y="68"/>
                    <a:pt x="110" y="69"/>
                  </a:cubicBezTo>
                  <a:cubicBezTo>
                    <a:pt x="110" y="68"/>
                    <a:pt x="110" y="68"/>
                    <a:pt x="111" y="68"/>
                  </a:cubicBezTo>
                  <a:moveTo>
                    <a:pt x="115" y="70"/>
                  </a:moveTo>
                  <a:cubicBezTo>
                    <a:pt x="116" y="70"/>
                    <a:pt x="117" y="70"/>
                    <a:pt x="116" y="69"/>
                  </a:cubicBezTo>
                  <a:cubicBezTo>
                    <a:pt x="117" y="69"/>
                    <a:pt x="117" y="71"/>
                    <a:pt x="115" y="70"/>
                  </a:cubicBezTo>
                  <a:moveTo>
                    <a:pt x="91" y="74"/>
                  </a:moveTo>
                  <a:cubicBezTo>
                    <a:pt x="91" y="73"/>
                    <a:pt x="92" y="74"/>
                    <a:pt x="92" y="73"/>
                  </a:cubicBezTo>
                  <a:cubicBezTo>
                    <a:pt x="93" y="75"/>
                    <a:pt x="91" y="73"/>
                    <a:pt x="92" y="75"/>
                  </a:cubicBezTo>
                  <a:cubicBezTo>
                    <a:pt x="92" y="75"/>
                    <a:pt x="91" y="74"/>
                    <a:pt x="91" y="74"/>
                  </a:cubicBezTo>
                  <a:moveTo>
                    <a:pt x="99" y="66"/>
                  </a:moveTo>
                  <a:cubicBezTo>
                    <a:pt x="99" y="66"/>
                    <a:pt x="99" y="66"/>
                    <a:pt x="100" y="66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0" y="65"/>
                    <a:pt x="100" y="65"/>
                  </a:cubicBezTo>
                  <a:cubicBezTo>
                    <a:pt x="100" y="65"/>
                    <a:pt x="101" y="66"/>
                    <a:pt x="101" y="66"/>
                  </a:cubicBezTo>
                  <a:cubicBezTo>
                    <a:pt x="101" y="66"/>
                    <a:pt x="100" y="66"/>
                    <a:pt x="100" y="66"/>
                  </a:cubicBezTo>
                  <a:cubicBezTo>
                    <a:pt x="100" y="66"/>
                    <a:pt x="101" y="66"/>
                    <a:pt x="100" y="66"/>
                  </a:cubicBezTo>
                  <a:cubicBezTo>
                    <a:pt x="100" y="66"/>
                    <a:pt x="100" y="66"/>
                    <a:pt x="99" y="66"/>
                  </a:cubicBezTo>
                  <a:moveTo>
                    <a:pt x="115" y="67"/>
                  </a:moveTo>
                  <a:cubicBezTo>
                    <a:pt x="115" y="68"/>
                    <a:pt x="115" y="68"/>
                    <a:pt x="115" y="68"/>
                  </a:cubicBezTo>
                  <a:cubicBezTo>
                    <a:pt x="114" y="68"/>
                    <a:pt x="114" y="67"/>
                    <a:pt x="115" y="67"/>
                  </a:cubicBezTo>
                  <a:moveTo>
                    <a:pt x="111" y="65"/>
                  </a:moveTo>
                  <a:cubicBezTo>
                    <a:pt x="112" y="65"/>
                    <a:pt x="112" y="65"/>
                    <a:pt x="112" y="64"/>
                  </a:cubicBezTo>
                  <a:cubicBezTo>
                    <a:pt x="114" y="65"/>
                    <a:pt x="113" y="66"/>
                    <a:pt x="112" y="67"/>
                  </a:cubicBezTo>
                  <a:cubicBezTo>
                    <a:pt x="112" y="67"/>
                    <a:pt x="113" y="67"/>
                    <a:pt x="113" y="67"/>
                  </a:cubicBezTo>
                  <a:cubicBezTo>
                    <a:pt x="112" y="67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1" y="68"/>
                    <a:pt x="113" y="68"/>
                    <a:pt x="112" y="67"/>
                  </a:cubicBezTo>
                  <a:cubicBezTo>
                    <a:pt x="112" y="67"/>
                    <a:pt x="111" y="67"/>
                    <a:pt x="111" y="66"/>
                  </a:cubicBezTo>
                  <a:cubicBezTo>
                    <a:pt x="112" y="66"/>
                    <a:pt x="112" y="67"/>
                    <a:pt x="112" y="67"/>
                  </a:cubicBezTo>
                  <a:cubicBezTo>
                    <a:pt x="112" y="66"/>
                    <a:pt x="113" y="66"/>
                    <a:pt x="111" y="65"/>
                  </a:cubicBezTo>
                  <a:moveTo>
                    <a:pt x="104" y="64"/>
                  </a:moveTo>
                  <a:cubicBezTo>
                    <a:pt x="103" y="64"/>
                    <a:pt x="103" y="63"/>
                    <a:pt x="103" y="63"/>
                  </a:cubicBezTo>
                  <a:cubicBezTo>
                    <a:pt x="103" y="63"/>
                    <a:pt x="102" y="62"/>
                    <a:pt x="104" y="63"/>
                  </a:cubicBezTo>
                  <a:cubicBezTo>
                    <a:pt x="104" y="63"/>
                    <a:pt x="104" y="64"/>
                    <a:pt x="104" y="64"/>
                  </a:cubicBezTo>
                  <a:moveTo>
                    <a:pt x="63" y="32"/>
                  </a:moveTo>
                  <a:cubicBezTo>
                    <a:pt x="62" y="32"/>
                    <a:pt x="61" y="32"/>
                    <a:pt x="61" y="32"/>
                  </a:cubicBezTo>
                  <a:cubicBezTo>
                    <a:pt x="61" y="31"/>
                    <a:pt x="62" y="31"/>
                    <a:pt x="63" y="32"/>
                  </a:cubicBezTo>
                  <a:moveTo>
                    <a:pt x="76" y="109"/>
                  </a:moveTo>
                  <a:cubicBezTo>
                    <a:pt x="75" y="108"/>
                    <a:pt x="76" y="108"/>
                    <a:pt x="76" y="108"/>
                  </a:cubicBezTo>
                  <a:cubicBezTo>
                    <a:pt x="77" y="109"/>
                    <a:pt x="76" y="109"/>
                    <a:pt x="76" y="109"/>
                  </a:cubicBezTo>
                  <a:moveTo>
                    <a:pt x="76" y="107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5" y="107"/>
                    <a:pt x="76" y="106"/>
                    <a:pt x="76" y="107"/>
                  </a:cubicBezTo>
                  <a:moveTo>
                    <a:pt x="77" y="110"/>
                  </a:moveTo>
                  <a:cubicBezTo>
                    <a:pt x="77" y="111"/>
                    <a:pt x="77" y="110"/>
                    <a:pt x="76" y="110"/>
                  </a:cubicBezTo>
                  <a:cubicBezTo>
                    <a:pt x="76" y="110"/>
                    <a:pt x="77" y="110"/>
                    <a:pt x="77" y="110"/>
                  </a:cubicBezTo>
                  <a:moveTo>
                    <a:pt x="67" y="109"/>
                  </a:moveTo>
                  <a:cubicBezTo>
                    <a:pt x="68" y="110"/>
                    <a:pt x="67" y="110"/>
                    <a:pt x="66" y="110"/>
                  </a:cubicBezTo>
                  <a:cubicBezTo>
                    <a:pt x="66" y="109"/>
                    <a:pt x="67" y="109"/>
                    <a:pt x="67" y="109"/>
                  </a:cubicBezTo>
                  <a:moveTo>
                    <a:pt x="78" y="112"/>
                  </a:moveTo>
                  <a:cubicBezTo>
                    <a:pt x="79" y="112"/>
                    <a:pt x="80" y="112"/>
                    <a:pt x="80" y="112"/>
                  </a:cubicBezTo>
                  <a:cubicBezTo>
                    <a:pt x="81" y="113"/>
                    <a:pt x="81" y="112"/>
                    <a:pt x="81" y="113"/>
                  </a:cubicBezTo>
                  <a:cubicBezTo>
                    <a:pt x="81" y="113"/>
                    <a:pt x="80" y="113"/>
                    <a:pt x="80" y="113"/>
                  </a:cubicBezTo>
                  <a:cubicBezTo>
                    <a:pt x="80" y="113"/>
                    <a:pt x="80" y="112"/>
                    <a:pt x="80" y="112"/>
                  </a:cubicBezTo>
                  <a:cubicBezTo>
                    <a:pt x="80" y="112"/>
                    <a:pt x="79" y="113"/>
                    <a:pt x="79" y="113"/>
                  </a:cubicBezTo>
                  <a:cubicBezTo>
                    <a:pt x="79" y="113"/>
                    <a:pt x="79" y="113"/>
                    <a:pt x="79" y="114"/>
                  </a:cubicBezTo>
                  <a:cubicBezTo>
                    <a:pt x="79" y="113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5"/>
                    <a:pt x="77" y="114"/>
                    <a:pt x="77" y="114"/>
                  </a:cubicBezTo>
                  <a:cubicBezTo>
                    <a:pt x="77" y="113"/>
                    <a:pt x="78" y="113"/>
                    <a:pt x="77" y="112"/>
                  </a:cubicBezTo>
                  <a:cubicBezTo>
                    <a:pt x="77" y="112"/>
                    <a:pt x="78" y="113"/>
                    <a:pt x="78" y="113"/>
                  </a:cubicBezTo>
                  <a:cubicBezTo>
                    <a:pt x="78" y="113"/>
                    <a:pt x="79" y="113"/>
                    <a:pt x="78" y="112"/>
                  </a:cubicBezTo>
                  <a:moveTo>
                    <a:pt x="79" y="106"/>
                  </a:moveTo>
                  <a:cubicBezTo>
                    <a:pt x="79" y="107"/>
                    <a:pt x="78" y="106"/>
                    <a:pt x="78" y="107"/>
                  </a:cubicBezTo>
                  <a:cubicBezTo>
                    <a:pt x="77" y="105"/>
                    <a:pt x="79" y="106"/>
                    <a:pt x="79" y="106"/>
                  </a:cubicBezTo>
                  <a:moveTo>
                    <a:pt x="66" y="114"/>
                  </a:moveTo>
                  <a:cubicBezTo>
                    <a:pt x="66" y="113"/>
                    <a:pt x="66" y="113"/>
                    <a:pt x="66" y="113"/>
                  </a:cubicBezTo>
                  <a:cubicBezTo>
                    <a:pt x="65" y="113"/>
                    <a:pt x="66" y="113"/>
                    <a:pt x="66" y="114"/>
                  </a:cubicBezTo>
                  <a:cubicBezTo>
                    <a:pt x="65" y="114"/>
                    <a:pt x="65" y="114"/>
                    <a:pt x="64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5" y="113"/>
                    <a:pt x="65" y="113"/>
                    <a:pt x="65" y="113"/>
                  </a:cubicBezTo>
                  <a:cubicBezTo>
                    <a:pt x="65" y="113"/>
                    <a:pt x="65" y="112"/>
                    <a:pt x="66" y="112"/>
                  </a:cubicBezTo>
                  <a:cubicBezTo>
                    <a:pt x="66" y="114"/>
                    <a:pt x="66" y="113"/>
                    <a:pt x="67" y="113"/>
                  </a:cubicBezTo>
                  <a:cubicBezTo>
                    <a:pt x="67" y="114"/>
                    <a:pt x="67" y="114"/>
                    <a:pt x="66" y="115"/>
                  </a:cubicBezTo>
                  <a:cubicBezTo>
                    <a:pt x="66" y="114"/>
                    <a:pt x="66" y="114"/>
                    <a:pt x="66" y="114"/>
                  </a:cubicBezTo>
                  <a:moveTo>
                    <a:pt x="80" y="110"/>
                  </a:moveTo>
                  <a:cubicBezTo>
                    <a:pt x="80" y="109"/>
                    <a:pt x="81" y="110"/>
                    <a:pt x="81" y="110"/>
                  </a:cubicBezTo>
                  <a:cubicBezTo>
                    <a:pt x="82" y="110"/>
                    <a:pt x="80" y="110"/>
                    <a:pt x="80" y="110"/>
                  </a:cubicBezTo>
                  <a:moveTo>
                    <a:pt x="80" y="114"/>
                  </a:moveTo>
                  <a:cubicBezTo>
                    <a:pt x="80" y="115"/>
                    <a:pt x="80" y="115"/>
                    <a:pt x="79" y="115"/>
                  </a:cubicBezTo>
                  <a:cubicBezTo>
                    <a:pt x="79" y="114"/>
                    <a:pt x="80" y="114"/>
                    <a:pt x="80" y="114"/>
                  </a:cubicBezTo>
                  <a:moveTo>
                    <a:pt x="64" y="115"/>
                  </a:moveTo>
                  <a:cubicBezTo>
                    <a:pt x="64" y="116"/>
                    <a:pt x="64" y="116"/>
                    <a:pt x="63" y="116"/>
                  </a:cubicBezTo>
                  <a:cubicBezTo>
                    <a:pt x="63" y="115"/>
                    <a:pt x="63" y="115"/>
                    <a:pt x="64" y="115"/>
                  </a:cubicBezTo>
                  <a:moveTo>
                    <a:pt x="60" y="116"/>
                  </a:moveTo>
                  <a:cubicBezTo>
                    <a:pt x="60" y="116"/>
                    <a:pt x="60" y="116"/>
                    <a:pt x="60" y="116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7"/>
                    <a:pt x="60" y="117"/>
                    <a:pt x="60" y="116"/>
                  </a:cubicBezTo>
                  <a:moveTo>
                    <a:pt x="79" y="105"/>
                  </a:moveTo>
                  <a:cubicBezTo>
                    <a:pt x="81" y="105"/>
                    <a:pt x="82" y="104"/>
                    <a:pt x="84" y="104"/>
                  </a:cubicBezTo>
                  <a:cubicBezTo>
                    <a:pt x="84" y="104"/>
                    <a:pt x="83" y="105"/>
                    <a:pt x="83" y="105"/>
                  </a:cubicBezTo>
                  <a:cubicBezTo>
                    <a:pt x="82" y="105"/>
                    <a:pt x="80" y="106"/>
                    <a:pt x="79" y="106"/>
                  </a:cubicBezTo>
                  <a:cubicBezTo>
                    <a:pt x="79" y="106"/>
                    <a:pt x="79" y="105"/>
                    <a:pt x="79" y="105"/>
                  </a:cubicBezTo>
                  <a:moveTo>
                    <a:pt x="54" y="118"/>
                  </a:moveTo>
                  <a:cubicBezTo>
                    <a:pt x="53" y="118"/>
                    <a:pt x="53" y="117"/>
                    <a:pt x="53" y="117"/>
                  </a:cubicBezTo>
                  <a:cubicBezTo>
                    <a:pt x="54" y="116"/>
                    <a:pt x="54" y="118"/>
                    <a:pt x="54" y="118"/>
                  </a:cubicBezTo>
                  <a:moveTo>
                    <a:pt x="45" y="124"/>
                  </a:moveTo>
                  <a:cubicBezTo>
                    <a:pt x="44" y="124"/>
                    <a:pt x="44" y="124"/>
                    <a:pt x="44" y="123"/>
                  </a:cubicBezTo>
                  <a:cubicBezTo>
                    <a:pt x="44" y="123"/>
                    <a:pt x="45" y="123"/>
                    <a:pt x="45" y="124"/>
                  </a:cubicBezTo>
                  <a:moveTo>
                    <a:pt x="53" y="122"/>
                  </a:moveTo>
                  <a:cubicBezTo>
                    <a:pt x="52" y="122"/>
                    <a:pt x="50" y="122"/>
                    <a:pt x="49" y="122"/>
                  </a:cubicBezTo>
                  <a:cubicBezTo>
                    <a:pt x="48" y="122"/>
                    <a:pt x="48" y="123"/>
                    <a:pt x="48" y="123"/>
                  </a:cubicBezTo>
                  <a:cubicBezTo>
                    <a:pt x="48" y="123"/>
                    <a:pt x="48" y="123"/>
                    <a:pt x="48" y="122"/>
                  </a:cubicBezTo>
                  <a:cubicBezTo>
                    <a:pt x="46" y="122"/>
                    <a:pt x="46" y="123"/>
                    <a:pt x="45" y="123"/>
                  </a:cubicBezTo>
                  <a:cubicBezTo>
                    <a:pt x="46" y="122"/>
                    <a:pt x="45" y="122"/>
                    <a:pt x="44" y="122"/>
                  </a:cubicBezTo>
                  <a:cubicBezTo>
                    <a:pt x="45" y="120"/>
                    <a:pt x="46" y="121"/>
                    <a:pt x="47" y="122"/>
                  </a:cubicBezTo>
                  <a:cubicBezTo>
                    <a:pt x="47" y="121"/>
                    <a:pt x="48" y="119"/>
                    <a:pt x="48" y="120"/>
                  </a:cubicBezTo>
                  <a:cubicBezTo>
                    <a:pt x="48" y="121"/>
                    <a:pt x="47" y="120"/>
                    <a:pt x="47" y="121"/>
                  </a:cubicBezTo>
                  <a:cubicBezTo>
                    <a:pt x="48" y="122"/>
                    <a:pt x="48" y="121"/>
                    <a:pt x="48" y="120"/>
                  </a:cubicBezTo>
                  <a:cubicBezTo>
                    <a:pt x="48" y="121"/>
                    <a:pt x="49" y="120"/>
                    <a:pt x="50" y="120"/>
                  </a:cubicBezTo>
                  <a:cubicBezTo>
                    <a:pt x="50" y="120"/>
                    <a:pt x="50" y="121"/>
                    <a:pt x="50" y="121"/>
                  </a:cubicBezTo>
                  <a:cubicBezTo>
                    <a:pt x="50" y="121"/>
                    <a:pt x="50" y="120"/>
                    <a:pt x="50" y="120"/>
                  </a:cubicBezTo>
                  <a:cubicBezTo>
                    <a:pt x="51" y="120"/>
                    <a:pt x="51" y="120"/>
                    <a:pt x="51" y="120"/>
                  </a:cubicBezTo>
                  <a:cubicBezTo>
                    <a:pt x="51" y="120"/>
                    <a:pt x="51" y="119"/>
                    <a:pt x="52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3" y="121"/>
                    <a:pt x="52" y="122"/>
                    <a:pt x="53" y="122"/>
                  </a:cubicBezTo>
                  <a:moveTo>
                    <a:pt x="52" y="121"/>
                  </a:moveTo>
                  <a:cubicBezTo>
                    <a:pt x="51" y="121"/>
                    <a:pt x="50" y="120"/>
                    <a:pt x="51" y="122"/>
                  </a:cubicBezTo>
                  <a:cubicBezTo>
                    <a:pt x="51" y="122"/>
                    <a:pt x="52" y="122"/>
                    <a:pt x="52" y="121"/>
                  </a:cubicBezTo>
                  <a:moveTo>
                    <a:pt x="63" y="111"/>
                  </a:moveTo>
                  <a:cubicBezTo>
                    <a:pt x="63" y="110"/>
                    <a:pt x="64" y="110"/>
                    <a:pt x="64" y="110"/>
                  </a:cubicBezTo>
                  <a:cubicBezTo>
                    <a:pt x="64" y="111"/>
                    <a:pt x="63" y="110"/>
                    <a:pt x="63" y="111"/>
                  </a:cubicBezTo>
                  <a:moveTo>
                    <a:pt x="63" y="112"/>
                  </a:moveTo>
                  <a:cubicBezTo>
                    <a:pt x="63" y="111"/>
                    <a:pt x="64" y="112"/>
                    <a:pt x="65" y="112"/>
                  </a:cubicBezTo>
                  <a:cubicBezTo>
                    <a:pt x="65" y="112"/>
                    <a:pt x="64" y="112"/>
                    <a:pt x="63" y="112"/>
                  </a:cubicBezTo>
                  <a:moveTo>
                    <a:pt x="41" y="115"/>
                  </a:moveTo>
                  <a:cubicBezTo>
                    <a:pt x="41" y="116"/>
                    <a:pt x="40" y="115"/>
                    <a:pt x="40" y="116"/>
                  </a:cubicBezTo>
                  <a:cubicBezTo>
                    <a:pt x="39" y="115"/>
                    <a:pt x="41" y="115"/>
                    <a:pt x="41" y="115"/>
                  </a:cubicBezTo>
                  <a:moveTo>
                    <a:pt x="47" y="114"/>
                  </a:moveTo>
                  <a:cubicBezTo>
                    <a:pt x="47" y="115"/>
                    <a:pt x="46" y="115"/>
                    <a:pt x="45" y="115"/>
                  </a:cubicBezTo>
                  <a:cubicBezTo>
                    <a:pt x="44" y="115"/>
                    <a:pt x="41" y="115"/>
                    <a:pt x="43" y="115"/>
                  </a:cubicBezTo>
                  <a:cubicBezTo>
                    <a:pt x="44" y="114"/>
                    <a:pt x="46" y="114"/>
                    <a:pt x="47" y="114"/>
                  </a:cubicBezTo>
                  <a:moveTo>
                    <a:pt x="23" y="87"/>
                  </a:moveTo>
                  <a:cubicBezTo>
                    <a:pt x="24" y="86"/>
                    <a:pt x="23" y="88"/>
                    <a:pt x="23" y="88"/>
                  </a:cubicBezTo>
                  <a:cubicBezTo>
                    <a:pt x="23" y="88"/>
                    <a:pt x="22" y="88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moveTo>
                    <a:pt x="24" y="85"/>
                  </a:moveTo>
                  <a:cubicBezTo>
                    <a:pt x="23" y="85"/>
                    <a:pt x="23" y="86"/>
                    <a:pt x="23" y="86"/>
                  </a:cubicBezTo>
                  <a:cubicBezTo>
                    <a:pt x="23" y="86"/>
                    <a:pt x="22" y="85"/>
                    <a:pt x="24" y="85"/>
                  </a:cubicBezTo>
                  <a:moveTo>
                    <a:pt x="26" y="84"/>
                  </a:moveTo>
                  <a:cubicBezTo>
                    <a:pt x="26" y="83"/>
                    <a:pt x="27" y="83"/>
                    <a:pt x="27" y="83"/>
                  </a:cubicBezTo>
                  <a:cubicBezTo>
                    <a:pt x="27" y="83"/>
                    <a:pt x="27" y="84"/>
                    <a:pt x="27" y="84"/>
                  </a:cubicBezTo>
                  <a:cubicBezTo>
                    <a:pt x="26" y="84"/>
                    <a:pt x="27" y="83"/>
                    <a:pt x="26" y="84"/>
                  </a:cubicBezTo>
                  <a:moveTo>
                    <a:pt x="85" y="104"/>
                  </a:moveTo>
                  <a:cubicBezTo>
                    <a:pt x="85" y="103"/>
                    <a:pt x="87" y="103"/>
                    <a:pt x="87" y="103"/>
                  </a:cubicBezTo>
                  <a:cubicBezTo>
                    <a:pt x="87" y="104"/>
                    <a:pt x="85" y="104"/>
                    <a:pt x="85" y="104"/>
                  </a:cubicBezTo>
                  <a:moveTo>
                    <a:pt x="44" y="121"/>
                  </a:moveTo>
                  <a:cubicBezTo>
                    <a:pt x="44" y="124"/>
                    <a:pt x="42" y="124"/>
                    <a:pt x="41" y="123"/>
                  </a:cubicBezTo>
                  <a:cubicBezTo>
                    <a:pt x="40" y="123"/>
                    <a:pt x="41" y="123"/>
                    <a:pt x="41" y="123"/>
                  </a:cubicBezTo>
                  <a:cubicBezTo>
                    <a:pt x="40" y="125"/>
                    <a:pt x="39" y="123"/>
                    <a:pt x="39" y="123"/>
                  </a:cubicBezTo>
                  <a:cubicBezTo>
                    <a:pt x="39" y="123"/>
                    <a:pt x="39" y="124"/>
                    <a:pt x="39" y="123"/>
                  </a:cubicBezTo>
                  <a:cubicBezTo>
                    <a:pt x="38" y="124"/>
                    <a:pt x="37" y="124"/>
                    <a:pt x="37" y="123"/>
                  </a:cubicBezTo>
                  <a:cubicBezTo>
                    <a:pt x="36" y="124"/>
                    <a:pt x="35" y="124"/>
                    <a:pt x="35" y="125"/>
                  </a:cubicBezTo>
                  <a:cubicBezTo>
                    <a:pt x="35" y="124"/>
                    <a:pt x="33" y="125"/>
                    <a:pt x="32" y="125"/>
                  </a:cubicBezTo>
                  <a:cubicBezTo>
                    <a:pt x="32" y="124"/>
                    <a:pt x="32" y="123"/>
                    <a:pt x="31" y="123"/>
                  </a:cubicBezTo>
                  <a:cubicBezTo>
                    <a:pt x="31" y="124"/>
                    <a:pt x="32" y="124"/>
                    <a:pt x="31" y="125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29" y="125"/>
                    <a:pt x="28" y="124"/>
                    <a:pt x="26" y="125"/>
                  </a:cubicBezTo>
                  <a:cubicBezTo>
                    <a:pt x="26" y="125"/>
                    <a:pt x="26" y="125"/>
                    <a:pt x="26" y="124"/>
                  </a:cubicBezTo>
                  <a:cubicBezTo>
                    <a:pt x="25" y="125"/>
                    <a:pt x="24" y="125"/>
                    <a:pt x="23" y="125"/>
                  </a:cubicBezTo>
                  <a:cubicBezTo>
                    <a:pt x="23" y="126"/>
                    <a:pt x="22" y="125"/>
                    <a:pt x="21" y="126"/>
                  </a:cubicBezTo>
                  <a:cubicBezTo>
                    <a:pt x="21" y="125"/>
                    <a:pt x="22" y="125"/>
                    <a:pt x="22" y="125"/>
                  </a:cubicBezTo>
                  <a:cubicBezTo>
                    <a:pt x="22" y="124"/>
                    <a:pt x="21" y="126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9" y="126"/>
                    <a:pt x="20" y="125"/>
                    <a:pt x="20" y="125"/>
                  </a:cubicBezTo>
                  <a:cubicBezTo>
                    <a:pt x="20" y="125"/>
                    <a:pt x="19" y="125"/>
                    <a:pt x="19" y="125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5"/>
                    <a:pt x="17" y="124"/>
                    <a:pt x="17" y="124"/>
                  </a:cubicBezTo>
                  <a:cubicBezTo>
                    <a:pt x="17" y="124"/>
                    <a:pt x="16" y="125"/>
                    <a:pt x="16" y="125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4" y="125"/>
                    <a:pt x="14" y="124"/>
                    <a:pt x="13" y="125"/>
                  </a:cubicBezTo>
                  <a:cubicBezTo>
                    <a:pt x="13" y="125"/>
                    <a:pt x="13" y="125"/>
                    <a:pt x="14" y="125"/>
                  </a:cubicBezTo>
                  <a:cubicBezTo>
                    <a:pt x="12" y="126"/>
                    <a:pt x="12" y="125"/>
                    <a:pt x="11" y="125"/>
                  </a:cubicBezTo>
                  <a:cubicBezTo>
                    <a:pt x="11" y="125"/>
                    <a:pt x="10" y="125"/>
                    <a:pt x="10" y="125"/>
                  </a:cubicBezTo>
                  <a:cubicBezTo>
                    <a:pt x="10" y="125"/>
                    <a:pt x="10" y="125"/>
                    <a:pt x="9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6"/>
                    <a:pt x="8" y="125"/>
                    <a:pt x="8" y="125"/>
                  </a:cubicBezTo>
                  <a:cubicBezTo>
                    <a:pt x="8" y="124"/>
                    <a:pt x="8" y="124"/>
                    <a:pt x="9" y="125"/>
                  </a:cubicBezTo>
                  <a:cubicBezTo>
                    <a:pt x="8" y="124"/>
                    <a:pt x="10" y="123"/>
                    <a:pt x="10" y="123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3"/>
                    <a:pt x="9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4"/>
                    <a:pt x="8" y="123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8" y="123"/>
                    <a:pt x="8" y="121"/>
                    <a:pt x="7" y="123"/>
                  </a:cubicBezTo>
                  <a:cubicBezTo>
                    <a:pt x="7" y="122"/>
                    <a:pt x="8" y="122"/>
                    <a:pt x="8" y="122"/>
                  </a:cubicBezTo>
                  <a:cubicBezTo>
                    <a:pt x="8" y="121"/>
                    <a:pt x="7" y="121"/>
                    <a:pt x="7" y="122"/>
                  </a:cubicBezTo>
                  <a:cubicBezTo>
                    <a:pt x="7" y="120"/>
                    <a:pt x="8" y="119"/>
                    <a:pt x="7" y="119"/>
                  </a:cubicBezTo>
                  <a:cubicBezTo>
                    <a:pt x="7" y="118"/>
                    <a:pt x="7" y="117"/>
                    <a:pt x="7" y="116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6" y="117"/>
                    <a:pt x="7" y="116"/>
                    <a:pt x="6" y="116"/>
                  </a:cubicBezTo>
                  <a:cubicBezTo>
                    <a:pt x="6" y="116"/>
                    <a:pt x="5" y="117"/>
                    <a:pt x="5" y="117"/>
                  </a:cubicBezTo>
                  <a:cubicBezTo>
                    <a:pt x="6" y="115"/>
                    <a:pt x="4" y="116"/>
                    <a:pt x="4" y="116"/>
                  </a:cubicBezTo>
                  <a:cubicBezTo>
                    <a:pt x="4" y="116"/>
                    <a:pt x="4" y="115"/>
                    <a:pt x="4" y="115"/>
                  </a:cubicBezTo>
                  <a:cubicBezTo>
                    <a:pt x="3" y="113"/>
                    <a:pt x="4" y="110"/>
                    <a:pt x="3" y="107"/>
                  </a:cubicBezTo>
                  <a:cubicBezTo>
                    <a:pt x="3" y="107"/>
                    <a:pt x="2" y="106"/>
                    <a:pt x="3" y="105"/>
                  </a:cubicBezTo>
                  <a:cubicBezTo>
                    <a:pt x="4" y="105"/>
                    <a:pt x="3" y="105"/>
                    <a:pt x="3" y="105"/>
                  </a:cubicBezTo>
                  <a:cubicBezTo>
                    <a:pt x="3" y="102"/>
                    <a:pt x="2" y="100"/>
                    <a:pt x="3" y="98"/>
                  </a:cubicBezTo>
                  <a:cubicBezTo>
                    <a:pt x="4" y="99"/>
                    <a:pt x="2" y="100"/>
                    <a:pt x="3" y="101"/>
                  </a:cubicBezTo>
                  <a:cubicBezTo>
                    <a:pt x="4" y="101"/>
                    <a:pt x="4" y="100"/>
                    <a:pt x="4" y="99"/>
                  </a:cubicBezTo>
                  <a:cubicBezTo>
                    <a:pt x="4" y="99"/>
                    <a:pt x="4" y="98"/>
                    <a:pt x="4" y="98"/>
                  </a:cubicBezTo>
                  <a:cubicBezTo>
                    <a:pt x="4" y="98"/>
                    <a:pt x="3" y="98"/>
                    <a:pt x="3" y="97"/>
                  </a:cubicBezTo>
                  <a:cubicBezTo>
                    <a:pt x="4" y="96"/>
                    <a:pt x="4" y="94"/>
                    <a:pt x="3" y="94"/>
                  </a:cubicBezTo>
                  <a:cubicBezTo>
                    <a:pt x="3" y="92"/>
                    <a:pt x="2" y="91"/>
                    <a:pt x="3" y="89"/>
                  </a:cubicBezTo>
                  <a:cubicBezTo>
                    <a:pt x="2" y="88"/>
                    <a:pt x="2" y="85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3"/>
                    <a:pt x="2" y="82"/>
                    <a:pt x="2" y="82"/>
                  </a:cubicBezTo>
                  <a:cubicBezTo>
                    <a:pt x="2" y="82"/>
                    <a:pt x="2" y="81"/>
                    <a:pt x="2" y="81"/>
                  </a:cubicBezTo>
                  <a:cubicBezTo>
                    <a:pt x="2" y="80"/>
                    <a:pt x="1" y="79"/>
                    <a:pt x="1" y="78"/>
                  </a:cubicBezTo>
                  <a:cubicBezTo>
                    <a:pt x="1" y="77"/>
                    <a:pt x="1" y="76"/>
                    <a:pt x="1" y="76"/>
                  </a:cubicBezTo>
                  <a:cubicBezTo>
                    <a:pt x="1" y="75"/>
                    <a:pt x="2" y="74"/>
                    <a:pt x="1" y="73"/>
                  </a:cubicBezTo>
                  <a:cubicBezTo>
                    <a:pt x="2" y="73"/>
                    <a:pt x="1" y="73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8"/>
                    <a:pt x="1" y="67"/>
                  </a:cubicBezTo>
                  <a:cubicBezTo>
                    <a:pt x="1" y="67"/>
                    <a:pt x="1" y="66"/>
                    <a:pt x="0" y="66"/>
                  </a:cubicBezTo>
                  <a:cubicBezTo>
                    <a:pt x="0" y="66"/>
                    <a:pt x="1" y="65"/>
                    <a:pt x="1" y="65"/>
                  </a:cubicBezTo>
                  <a:cubicBezTo>
                    <a:pt x="1" y="64"/>
                    <a:pt x="0" y="64"/>
                    <a:pt x="1" y="63"/>
                  </a:cubicBezTo>
                  <a:cubicBezTo>
                    <a:pt x="1" y="63"/>
                    <a:pt x="0" y="63"/>
                    <a:pt x="0" y="63"/>
                  </a:cubicBezTo>
                  <a:cubicBezTo>
                    <a:pt x="0" y="63"/>
                    <a:pt x="1" y="62"/>
                    <a:pt x="0" y="62"/>
                  </a:cubicBezTo>
                  <a:cubicBezTo>
                    <a:pt x="1" y="61"/>
                    <a:pt x="2" y="61"/>
                    <a:pt x="2" y="60"/>
                  </a:cubicBezTo>
                  <a:cubicBezTo>
                    <a:pt x="3" y="60"/>
                    <a:pt x="4" y="61"/>
                    <a:pt x="5" y="61"/>
                  </a:cubicBezTo>
                  <a:cubicBezTo>
                    <a:pt x="6" y="61"/>
                    <a:pt x="5" y="60"/>
                    <a:pt x="5" y="60"/>
                  </a:cubicBezTo>
                  <a:cubicBezTo>
                    <a:pt x="5" y="59"/>
                    <a:pt x="5" y="60"/>
                    <a:pt x="4" y="59"/>
                  </a:cubicBezTo>
                  <a:cubicBezTo>
                    <a:pt x="4" y="59"/>
                    <a:pt x="5" y="59"/>
                    <a:pt x="5" y="59"/>
                  </a:cubicBezTo>
                  <a:cubicBezTo>
                    <a:pt x="6" y="58"/>
                    <a:pt x="5" y="58"/>
                    <a:pt x="5" y="58"/>
                  </a:cubicBezTo>
                  <a:cubicBezTo>
                    <a:pt x="5" y="58"/>
                    <a:pt x="6" y="58"/>
                    <a:pt x="6" y="5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6" y="57"/>
                    <a:pt x="7" y="57"/>
                  </a:cubicBezTo>
                  <a:cubicBezTo>
                    <a:pt x="7" y="56"/>
                    <a:pt x="6" y="56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4"/>
                    <a:pt x="8" y="54"/>
                  </a:cubicBezTo>
                  <a:cubicBezTo>
                    <a:pt x="8" y="53"/>
                    <a:pt x="7" y="53"/>
                    <a:pt x="8" y="53"/>
                  </a:cubicBezTo>
                  <a:cubicBezTo>
                    <a:pt x="7" y="53"/>
                    <a:pt x="7" y="52"/>
                    <a:pt x="6" y="52"/>
                  </a:cubicBezTo>
                  <a:cubicBezTo>
                    <a:pt x="7" y="52"/>
                    <a:pt x="8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1"/>
                    <a:pt x="6" y="51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7" y="50"/>
                    <a:pt x="9" y="50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0"/>
                    <a:pt x="6" y="49"/>
                    <a:pt x="5" y="49"/>
                  </a:cubicBezTo>
                  <a:cubicBezTo>
                    <a:pt x="5" y="49"/>
                    <a:pt x="5" y="49"/>
                    <a:pt x="5" y="48"/>
                  </a:cubicBezTo>
                  <a:cubicBezTo>
                    <a:pt x="6" y="48"/>
                    <a:pt x="5" y="49"/>
                    <a:pt x="6" y="49"/>
                  </a:cubicBezTo>
                  <a:cubicBezTo>
                    <a:pt x="7" y="49"/>
                    <a:pt x="6" y="47"/>
                    <a:pt x="6" y="47"/>
                  </a:cubicBezTo>
                  <a:cubicBezTo>
                    <a:pt x="6" y="46"/>
                    <a:pt x="6" y="45"/>
                    <a:pt x="7" y="45"/>
                  </a:cubicBezTo>
                  <a:cubicBezTo>
                    <a:pt x="8" y="45"/>
                    <a:pt x="7" y="45"/>
                    <a:pt x="7" y="44"/>
                  </a:cubicBezTo>
                  <a:cubicBezTo>
                    <a:pt x="7" y="44"/>
                    <a:pt x="7" y="44"/>
                    <a:pt x="7" y="45"/>
                  </a:cubicBezTo>
                  <a:cubicBezTo>
                    <a:pt x="8" y="45"/>
                    <a:pt x="9" y="44"/>
                    <a:pt x="10" y="45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7" y="44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9" y="43"/>
                    <a:pt x="8" y="43"/>
                    <a:pt x="9" y="43"/>
                  </a:cubicBezTo>
                  <a:cubicBezTo>
                    <a:pt x="9" y="42"/>
                    <a:pt x="8" y="43"/>
                    <a:pt x="8" y="42"/>
                  </a:cubicBezTo>
                  <a:cubicBezTo>
                    <a:pt x="8" y="42"/>
                    <a:pt x="8" y="41"/>
                    <a:pt x="9" y="41"/>
                  </a:cubicBezTo>
                  <a:cubicBezTo>
                    <a:pt x="9" y="41"/>
                    <a:pt x="10" y="41"/>
                    <a:pt x="10" y="41"/>
                  </a:cubicBezTo>
                  <a:cubicBezTo>
                    <a:pt x="10" y="41"/>
                    <a:pt x="10" y="40"/>
                    <a:pt x="10" y="40"/>
                  </a:cubicBezTo>
                  <a:cubicBezTo>
                    <a:pt x="9" y="40"/>
                    <a:pt x="10" y="41"/>
                    <a:pt x="9" y="40"/>
                  </a:cubicBezTo>
                  <a:cubicBezTo>
                    <a:pt x="8" y="40"/>
                    <a:pt x="9" y="40"/>
                    <a:pt x="9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7" y="40"/>
                    <a:pt x="8" y="39"/>
                    <a:pt x="8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8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7"/>
                    <a:pt x="9" y="38"/>
                    <a:pt x="8" y="37"/>
                  </a:cubicBezTo>
                  <a:cubicBezTo>
                    <a:pt x="9" y="37"/>
                    <a:pt x="9" y="37"/>
                    <a:pt x="10" y="37"/>
                  </a:cubicBezTo>
                  <a:cubicBezTo>
                    <a:pt x="10" y="37"/>
                    <a:pt x="10" y="36"/>
                    <a:pt x="9" y="36"/>
                  </a:cubicBezTo>
                  <a:cubicBezTo>
                    <a:pt x="10" y="36"/>
                    <a:pt x="10" y="36"/>
                    <a:pt x="11" y="36"/>
                  </a:cubicBezTo>
                  <a:cubicBezTo>
                    <a:pt x="11" y="36"/>
                    <a:pt x="10" y="36"/>
                    <a:pt x="11" y="35"/>
                  </a:cubicBezTo>
                  <a:cubicBezTo>
                    <a:pt x="11" y="35"/>
                    <a:pt x="11" y="34"/>
                    <a:pt x="12" y="35"/>
                  </a:cubicBezTo>
                  <a:cubicBezTo>
                    <a:pt x="12" y="34"/>
                    <a:pt x="11" y="34"/>
                    <a:pt x="11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1" y="33"/>
                    <a:pt x="12" y="34"/>
                  </a:cubicBez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1" y="33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1" y="32"/>
                    <a:pt x="11" y="32"/>
                  </a:cubicBezTo>
                  <a:cubicBezTo>
                    <a:pt x="10" y="32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3" y="29"/>
                    <a:pt x="14" y="30"/>
                  </a:cubicBezTo>
                  <a:cubicBezTo>
                    <a:pt x="14" y="29"/>
                    <a:pt x="13" y="29"/>
                    <a:pt x="13" y="29"/>
                  </a:cubicBezTo>
                  <a:cubicBezTo>
                    <a:pt x="13" y="28"/>
                    <a:pt x="15" y="29"/>
                    <a:pt x="15" y="27"/>
                  </a:cubicBezTo>
                  <a:cubicBezTo>
                    <a:pt x="15" y="26"/>
                    <a:pt x="16" y="27"/>
                    <a:pt x="16" y="26"/>
                  </a:cubicBezTo>
                  <a:cubicBezTo>
                    <a:pt x="17" y="26"/>
                    <a:pt x="16" y="26"/>
                    <a:pt x="16" y="25"/>
                  </a:cubicBezTo>
                  <a:cubicBezTo>
                    <a:pt x="17" y="25"/>
                    <a:pt x="17" y="24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7" y="22"/>
                    <a:pt x="17" y="22"/>
                    <a:pt x="17" y="21"/>
                  </a:cubicBezTo>
                  <a:cubicBezTo>
                    <a:pt x="18" y="22"/>
                    <a:pt x="18" y="23"/>
                    <a:pt x="19" y="23"/>
                  </a:cubicBezTo>
                  <a:cubicBezTo>
                    <a:pt x="19" y="22"/>
                    <a:pt x="19" y="23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cubicBezTo>
                    <a:pt x="20" y="20"/>
                    <a:pt x="21" y="20"/>
                    <a:pt x="22" y="19"/>
                  </a:cubicBezTo>
                  <a:cubicBezTo>
                    <a:pt x="22" y="19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8"/>
                    <a:pt x="23" y="19"/>
                  </a:cubicBezTo>
                  <a:cubicBezTo>
                    <a:pt x="24" y="18"/>
                    <a:pt x="23" y="18"/>
                    <a:pt x="22" y="17"/>
                  </a:cubicBezTo>
                  <a:cubicBezTo>
                    <a:pt x="23" y="17"/>
                    <a:pt x="24" y="17"/>
                    <a:pt x="24" y="16"/>
                  </a:cubicBezTo>
                  <a:cubicBezTo>
                    <a:pt x="25" y="16"/>
                    <a:pt x="25" y="17"/>
                    <a:pt x="25" y="17"/>
                  </a:cubicBezTo>
                  <a:cubicBezTo>
                    <a:pt x="26" y="18"/>
                    <a:pt x="26" y="17"/>
                    <a:pt x="27" y="16"/>
                  </a:cubicBezTo>
                  <a:cubicBezTo>
                    <a:pt x="27" y="17"/>
                    <a:pt x="27" y="17"/>
                    <a:pt x="27" y="18"/>
                  </a:cubicBezTo>
                  <a:cubicBezTo>
                    <a:pt x="27" y="18"/>
                    <a:pt x="28" y="18"/>
                    <a:pt x="28" y="18"/>
                  </a:cubicBezTo>
                  <a:cubicBezTo>
                    <a:pt x="28" y="17"/>
                    <a:pt x="27" y="17"/>
                    <a:pt x="27" y="16"/>
                  </a:cubicBezTo>
                  <a:cubicBezTo>
                    <a:pt x="28" y="16"/>
                    <a:pt x="27" y="15"/>
                    <a:pt x="28" y="15"/>
                  </a:cubicBezTo>
                  <a:cubicBezTo>
                    <a:pt x="28" y="14"/>
                    <a:pt x="27" y="14"/>
                    <a:pt x="27" y="14"/>
                  </a:cubicBezTo>
                  <a:cubicBezTo>
                    <a:pt x="29" y="13"/>
                    <a:pt x="30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2" y="11"/>
                    <a:pt x="32" y="11"/>
                  </a:cubicBezTo>
                  <a:cubicBezTo>
                    <a:pt x="32" y="11"/>
                    <a:pt x="33" y="11"/>
                    <a:pt x="33" y="11"/>
                  </a:cubicBezTo>
                  <a:cubicBezTo>
                    <a:pt x="33" y="12"/>
                    <a:pt x="33" y="11"/>
                    <a:pt x="34" y="11"/>
                  </a:cubicBezTo>
                  <a:cubicBezTo>
                    <a:pt x="34" y="11"/>
                    <a:pt x="33" y="10"/>
                    <a:pt x="34" y="10"/>
                  </a:cubicBezTo>
                  <a:cubicBezTo>
                    <a:pt x="34" y="9"/>
                    <a:pt x="33" y="10"/>
                    <a:pt x="33" y="9"/>
                  </a:cubicBezTo>
                  <a:cubicBezTo>
                    <a:pt x="33" y="8"/>
                    <a:pt x="34" y="11"/>
                    <a:pt x="35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1"/>
                    <a:pt x="35" y="9"/>
                    <a:pt x="36" y="10"/>
                  </a:cubicBezTo>
                  <a:cubicBezTo>
                    <a:pt x="36" y="10"/>
                    <a:pt x="36" y="9"/>
                    <a:pt x="36" y="9"/>
                  </a:cubicBezTo>
                  <a:cubicBezTo>
                    <a:pt x="37" y="9"/>
                    <a:pt x="38" y="8"/>
                    <a:pt x="39" y="8"/>
                  </a:cubicBezTo>
                  <a:cubicBezTo>
                    <a:pt x="39" y="8"/>
                    <a:pt x="38" y="8"/>
                    <a:pt x="38" y="9"/>
                  </a:cubicBezTo>
                  <a:cubicBezTo>
                    <a:pt x="39" y="9"/>
                    <a:pt x="40" y="7"/>
                    <a:pt x="39" y="7"/>
                  </a:cubicBezTo>
                  <a:cubicBezTo>
                    <a:pt x="39" y="7"/>
                    <a:pt x="40" y="7"/>
                    <a:pt x="40" y="7"/>
                  </a:cubicBezTo>
                  <a:cubicBezTo>
                    <a:pt x="40" y="7"/>
                    <a:pt x="40" y="8"/>
                    <a:pt x="40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6"/>
                    <a:pt x="42" y="8"/>
                    <a:pt x="42" y="7"/>
                  </a:cubicBezTo>
                  <a:cubicBezTo>
                    <a:pt x="43" y="6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4" y="6"/>
                    <a:pt x="44" y="7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46" y="6"/>
                    <a:pt x="46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9" y="5"/>
                    <a:pt x="49" y="5"/>
                  </a:cubicBezTo>
                  <a:cubicBezTo>
                    <a:pt x="50" y="5"/>
                    <a:pt x="50" y="5"/>
                    <a:pt x="51" y="5"/>
                  </a:cubicBezTo>
                  <a:cubicBezTo>
                    <a:pt x="51" y="5"/>
                    <a:pt x="52" y="4"/>
                    <a:pt x="52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3" y="4"/>
                  </a:cubicBezTo>
                  <a:cubicBezTo>
                    <a:pt x="53" y="4"/>
                    <a:pt x="54" y="6"/>
                    <a:pt x="54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4"/>
                    <a:pt x="57" y="3"/>
                    <a:pt x="57" y="3"/>
                  </a:cubicBezTo>
                  <a:cubicBezTo>
                    <a:pt x="57" y="3"/>
                    <a:pt x="57" y="4"/>
                    <a:pt x="57" y="4"/>
                  </a:cubicBezTo>
                  <a:cubicBezTo>
                    <a:pt x="58" y="4"/>
                    <a:pt x="58" y="3"/>
                    <a:pt x="58" y="4"/>
                  </a:cubicBezTo>
                  <a:cubicBezTo>
                    <a:pt x="58" y="4"/>
                    <a:pt x="59" y="3"/>
                    <a:pt x="59" y="3"/>
                  </a:cubicBezTo>
                  <a:cubicBezTo>
                    <a:pt x="61" y="3"/>
                    <a:pt x="63" y="3"/>
                    <a:pt x="66" y="2"/>
                  </a:cubicBezTo>
                  <a:cubicBezTo>
                    <a:pt x="66" y="2"/>
                    <a:pt x="66" y="3"/>
                    <a:pt x="66" y="3"/>
                  </a:cubicBezTo>
                  <a:cubicBezTo>
                    <a:pt x="67" y="1"/>
                    <a:pt x="69" y="2"/>
                    <a:pt x="71" y="1"/>
                  </a:cubicBezTo>
                  <a:cubicBezTo>
                    <a:pt x="71" y="2"/>
                    <a:pt x="71" y="0"/>
                    <a:pt x="71" y="1"/>
                  </a:cubicBezTo>
                  <a:cubicBezTo>
                    <a:pt x="71" y="2"/>
                    <a:pt x="72" y="2"/>
                    <a:pt x="72" y="2"/>
                  </a:cubicBezTo>
                  <a:cubicBezTo>
                    <a:pt x="72" y="1"/>
                    <a:pt x="71" y="2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1"/>
                    <a:pt x="73" y="1"/>
                    <a:pt x="73" y="0"/>
                  </a:cubicBezTo>
                  <a:cubicBezTo>
                    <a:pt x="74" y="0"/>
                    <a:pt x="74" y="0"/>
                    <a:pt x="76" y="1"/>
                  </a:cubicBezTo>
                  <a:cubicBezTo>
                    <a:pt x="75" y="2"/>
                    <a:pt x="75" y="2"/>
                    <a:pt x="75" y="4"/>
                  </a:cubicBezTo>
                  <a:cubicBezTo>
                    <a:pt x="75" y="4"/>
                    <a:pt x="75" y="3"/>
                    <a:pt x="75" y="3"/>
                  </a:cubicBezTo>
                  <a:cubicBezTo>
                    <a:pt x="76" y="3"/>
                    <a:pt x="76" y="4"/>
                    <a:pt x="76" y="5"/>
                  </a:cubicBezTo>
                  <a:cubicBezTo>
                    <a:pt x="77" y="4"/>
                    <a:pt x="77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9" y="5"/>
                  </a:cubicBezTo>
                  <a:cubicBezTo>
                    <a:pt x="79" y="5"/>
                    <a:pt x="79" y="5"/>
                    <a:pt x="80" y="5"/>
                  </a:cubicBezTo>
                  <a:cubicBezTo>
                    <a:pt x="80" y="6"/>
                    <a:pt x="80" y="7"/>
                    <a:pt x="80" y="6"/>
                  </a:cubicBezTo>
                  <a:cubicBezTo>
                    <a:pt x="81" y="5"/>
                    <a:pt x="79" y="6"/>
                    <a:pt x="80" y="5"/>
                  </a:cubicBezTo>
                  <a:cubicBezTo>
                    <a:pt x="81" y="5"/>
                    <a:pt x="81" y="6"/>
                    <a:pt x="81" y="6"/>
                  </a:cubicBezTo>
                  <a:cubicBezTo>
                    <a:pt x="81" y="5"/>
                    <a:pt x="82" y="5"/>
                    <a:pt x="82" y="5"/>
                  </a:cubicBezTo>
                  <a:cubicBezTo>
                    <a:pt x="82" y="5"/>
                    <a:pt x="82" y="5"/>
                    <a:pt x="82" y="6"/>
                  </a:cubicBezTo>
                  <a:cubicBezTo>
                    <a:pt x="84" y="6"/>
                    <a:pt x="85" y="6"/>
                    <a:pt x="86" y="6"/>
                  </a:cubicBezTo>
                  <a:cubicBezTo>
                    <a:pt x="86" y="6"/>
                    <a:pt x="86" y="6"/>
                    <a:pt x="87" y="5"/>
                  </a:cubicBezTo>
                  <a:cubicBezTo>
                    <a:pt x="87" y="6"/>
                    <a:pt x="89" y="6"/>
                    <a:pt x="90" y="5"/>
                  </a:cubicBezTo>
                  <a:cubicBezTo>
                    <a:pt x="90" y="5"/>
                    <a:pt x="90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3" y="6"/>
                    <a:pt x="93" y="6"/>
                    <a:pt x="94" y="6"/>
                  </a:cubicBezTo>
                  <a:cubicBezTo>
                    <a:pt x="94" y="6"/>
                    <a:pt x="93" y="6"/>
                    <a:pt x="93" y="6"/>
                  </a:cubicBezTo>
                  <a:cubicBezTo>
                    <a:pt x="93" y="5"/>
                    <a:pt x="94" y="6"/>
                    <a:pt x="95" y="6"/>
                  </a:cubicBezTo>
                  <a:cubicBezTo>
                    <a:pt x="94" y="7"/>
                    <a:pt x="95" y="7"/>
                    <a:pt x="94" y="7"/>
                  </a:cubicBezTo>
                  <a:cubicBezTo>
                    <a:pt x="94" y="8"/>
                    <a:pt x="95" y="7"/>
                    <a:pt x="95" y="7"/>
                  </a:cubicBezTo>
                  <a:cubicBezTo>
                    <a:pt x="95" y="7"/>
                    <a:pt x="95" y="6"/>
                    <a:pt x="95" y="6"/>
                  </a:cubicBezTo>
                  <a:cubicBezTo>
                    <a:pt x="96" y="7"/>
                    <a:pt x="95" y="7"/>
                    <a:pt x="95" y="7"/>
                  </a:cubicBezTo>
                  <a:cubicBezTo>
                    <a:pt x="96" y="8"/>
                    <a:pt x="96" y="7"/>
                    <a:pt x="96" y="7"/>
                  </a:cubicBezTo>
                  <a:cubicBezTo>
                    <a:pt x="96" y="6"/>
                    <a:pt x="97" y="7"/>
                    <a:pt x="97" y="6"/>
                  </a:cubicBezTo>
                  <a:cubicBezTo>
                    <a:pt x="98" y="7"/>
                    <a:pt x="99" y="7"/>
                    <a:pt x="99" y="8"/>
                  </a:cubicBezTo>
                  <a:cubicBezTo>
                    <a:pt x="99" y="8"/>
                    <a:pt x="99" y="9"/>
                    <a:pt x="99" y="9"/>
                  </a:cubicBezTo>
                  <a:cubicBezTo>
                    <a:pt x="99" y="10"/>
                    <a:pt x="101" y="11"/>
                    <a:pt x="102" y="11"/>
                  </a:cubicBezTo>
                  <a:cubicBezTo>
                    <a:pt x="102" y="11"/>
                    <a:pt x="102" y="11"/>
                    <a:pt x="102" y="10"/>
                  </a:cubicBezTo>
                  <a:cubicBezTo>
                    <a:pt x="104" y="11"/>
                    <a:pt x="105" y="13"/>
                    <a:pt x="106" y="12"/>
                  </a:cubicBezTo>
                  <a:cubicBezTo>
                    <a:pt x="107" y="13"/>
                    <a:pt x="107" y="14"/>
                    <a:pt x="108" y="13"/>
                  </a:cubicBezTo>
                  <a:cubicBezTo>
                    <a:pt x="108" y="13"/>
                    <a:pt x="109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2" y="14"/>
                    <a:pt x="113" y="15"/>
                    <a:pt x="114" y="16"/>
                  </a:cubicBezTo>
                  <a:cubicBezTo>
                    <a:pt x="114" y="16"/>
                    <a:pt x="115" y="17"/>
                    <a:pt x="116" y="17"/>
                  </a:cubicBezTo>
                  <a:cubicBezTo>
                    <a:pt x="117" y="18"/>
                    <a:pt x="118" y="18"/>
                    <a:pt x="118" y="18"/>
                  </a:cubicBezTo>
                  <a:cubicBezTo>
                    <a:pt x="119" y="18"/>
                    <a:pt x="119" y="19"/>
                    <a:pt x="120" y="19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9" y="20"/>
                    <a:pt x="119" y="20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7" y="21"/>
                  </a:cubicBezTo>
                  <a:cubicBezTo>
                    <a:pt x="117" y="21"/>
                    <a:pt x="117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18" y="22"/>
                    <a:pt x="117" y="22"/>
                    <a:pt x="117" y="23"/>
                  </a:cubicBezTo>
                  <a:cubicBezTo>
                    <a:pt x="116" y="23"/>
                    <a:pt x="116" y="24"/>
                    <a:pt x="116" y="24"/>
                  </a:cubicBezTo>
                  <a:cubicBezTo>
                    <a:pt x="116" y="24"/>
                    <a:pt x="117" y="24"/>
                    <a:pt x="117" y="24"/>
                  </a:cubicBezTo>
                  <a:cubicBezTo>
                    <a:pt x="117" y="24"/>
                    <a:pt x="117" y="25"/>
                    <a:pt x="117" y="25"/>
                  </a:cubicBezTo>
                  <a:cubicBezTo>
                    <a:pt x="118" y="25"/>
                    <a:pt x="118" y="25"/>
                    <a:pt x="118" y="26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22" y="21"/>
                    <a:pt x="93" y="45"/>
                    <a:pt x="106" y="34"/>
                  </a:cubicBezTo>
                  <a:cubicBezTo>
                    <a:pt x="110" y="31"/>
                    <a:pt x="110" y="31"/>
                    <a:pt x="110" y="31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8" y="25"/>
                    <a:pt x="119" y="25"/>
                    <a:pt x="118" y="26"/>
                  </a:cubicBezTo>
                  <a:cubicBezTo>
                    <a:pt x="118" y="27"/>
                    <a:pt x="117" y="28"/>
                    <a:pt x="117" y="29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4" y="31"/>
                    <a:pt x="114" y="32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1" y="34"/>
                    <a:pt x="111" y="34"/>
                    <a:pt x="111" y="35"/>
                  </a:cubicBezTo>
                  <a:cubicBezTo>
                    <a:pt x="111" y="35"/>
                    <a:pt x="111" y="35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5"/>
                    <a:pt x="109" y="36"/>
                    <a:pt x="109" y="36"/>
                  </a:cubicBezTo>
                  <a:cubicBezTo>
                    <a:pt x="109" y="36"/>
                    <a:pt x="109" y="35"/>
                    <a:pt x="109" y="35"/>
                  </a:cubicBezTo>
                  <a:cubicBezTo>
                    <a:pt x="108" y="35"/>
                    <a:pt x="108" y="36"/>
                    <a:pt x="107" y="36"/>
                  </a:cubicBezTo>
                  <a:cubicBezTo>
                    <a:pt x="107" y="35"/>
                    <a:pt x="107" y="36"/>
                    <a:pt x="106" y="35"/>
                  </a:cubicBezTo>
                  <a:cubicBezTo>
                    <a:pt x="106" y="35"/>
                    <a:pt x="106" y="36"/>
                    <a:pt x="106" y="36"/>
                  </a:cubicBezTo>
                  <a:cubicBezTo>
                    <a:pt x="106" y="36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7" y="35"/>
                    <a:pt x="107" y="35"/>
                    <a:pt x="108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7"/>
                    <a:pt x="106" y="37"/>
                    <a:pt x="105" y="38"/>
                  </a:cubicBezTo>
                  <a:cubicBezTo>
                    <a:pt x="106" y="39"/>
                    <a:pt x="104" y="39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1"/>
                    <a:pt x="103" y="41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3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4" y="43"/>
                    <a:pt x="104" y="42"/>
                  </a:cubicBezTo>
                  <a:cubicBezTo>
                    <a:pt x="104" y="42"/>
                    <a:pt x="104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4" y="39"/>
                    <a:pt x="103" y="40"/>
                  </a:cubicBezTo>
                  <a:cubicBezTo>
                    <a:pt x="103" y="40"/>
                    <a:pt x="104" y="40"/>
                    <a:pt x="103" y="41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8"/>
                    <a:pt x="100" y="38"/>
                    <a:pt x="99" y="38"/>
                  </a:cubicBezTo>
                  <a:cubicBezTo>
                    <a:pt x="99" y="39"/>
                    <a:pt x="99" y="39"/>
                    <a:pt x="98" y="39"/>
                  </a:cubicBezTo>
                  <a:cubicBezTo>
                    <a:pt x="98" y="39"/>
                    <a:pt x="97" y="40"/>
                    <a:pt x="97" y="39"/>
                  </a:cubicBezTo>
                  <a:cubicBezTo>
                    <a:pt x="96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39"/>
                    <a:pt x="94" y="39"/>
                    <a:pt x="95" y="38"/>
                  </a:cubicBezTo>
                  <a:cubicBezTo>
                    <a:pt x="95" y="38"/>
                    <a:pt x="94" y="39"/>
                    <a:pt x="94" y="38"/>
                  </a:cubicBezTo>
                  <a:cubicBezTo>
                    <a:pt x="94" y="38"/>
                    <a:pt x="94" y="38"/>
                    <a:pt x="95" y="3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7"/>
                    <a:pt x="94" y="37"/>
                    <a:pt x="94" y="38"/>
                  </a:cubicBezTo>
                  <a:cubicBezTo>
                    <a:pt x="93" y="38"/>
                    <a:pt x="93" y="36"/>
                    <a:pt x="92" y="37"/>
                  </a:cubicBezTo>
                  <a:cubicBezTo>
                    <a:pt x="93" y="36"/>
                    <a:pt x="92" y="36"/>
                    <a:pt x="92" y="36"/>
                  </a:cubicBezTo>
                  <a:cubicBezTo>
                    <a:pt x="91" y="36"/>
                    <a:pt x="90" y="35"/>
                    <a:pt x="90" y="35"/>
                  </a:cubicBezTo>
                  <a:cubicBezTo>
                    <a:pt x="88" y="35"/>
                    <a:pt x="87" y="33"/>
                    <a:pt x="85" y="34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5" y="33"/>
                    <a:pt x="84" y="33"/>
                  </a:cubicBezTo>
                  <a:cubicBezTo>
                    <a:pt x="84" y="33"/>
                    <a:pt x="84" y="32"/>
                    <a:pt x="84" y="32"/>
                  </a:cubicBezTo>
                  <a:cubicBezTo>
                    <a:pt x="84" y="32"/>
                    <a:pt x="83" y="33"/>
                    <a:pt x="83" y="32"/>
                  </a:cubicBezTo>
                  <a:cubicBezTo>
                    <a:pt x="83" y="32"/>
                    <a:pt x="83" y="32"/>
                    <a:pt x="83" y="31"/>
                  </a:cubicBezTo>
                  <a:cubicBezTo>
                    <a:pt x="83" y="32"/>
                    <a:pt x="82" y="33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1"/>
                    <a:pt x="82" y="30"/>
                    <a:pt x="81" y="30"/>
                  </a:cubicBezTo>
                  <a:cubicBezTo>
                    <a:pt x="81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1"/>
                  </a:cubicBezTo>
                  <a:cubicBezTo>
                    <a:pt x="78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6" y="30"/>
                    <a:pt x="76" y="29"/>
                    <a:pt x="76" y="30"/>
                  </a:cubicBezTo>
                  <a:cubicBezTo>
                    <a:pt x="76" y="30"/>
                    <a:pt x="76" y="29"/>
                    <a:pt x="76" y="29"/>
                  </a:cubicBezTo>
                  <a:cubicBezTo>
                    <a:pt x="76" y="29"/>
                    <a:pt x="76" y="29"/>
                    <a:pt x="75" y="30"/>
                  </a:cubicBezTo>
                  <a:cubicBezTo>
                    <a:pt x="75" y="29"/>
                    <a:pt x="74" y="29"/>
                    <a:pt x="73" y="30"/>
                  </a:cubicBezTo>
                  <a:cubicBezTo>
                    <a:pt x="73" y="30"/>
                    <a:pt x="73" y="29"/>
                    <a:pt x="73" y="29"/>
                  </a:cubicBezTo>
                  <a:cubicBezTo>
                    <a:pt x="71" y="30"/>
                    <a:pt x="69" y="31"/>
                    <a:pt x="67" y="30"/>
                  </a:cubicBezTo>
                  <a:cubicBezTo>
                    <a:pt x="67" y="30"/>
                    <a:pt x="66" y="30"/>
                    <a:pt x="66" y="31"/>
                  </a:cubicBezTo>
                  <a:cubicBezTo>
                    <a:pt x="66" y="30"/>
                    <a:pt x="65" y="30"/>
                    <a:pt x="65" y="30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3" y="30"/>
                    <a:pt x="63" y="29"/>
                  </a:cubicBezTo>
                  <a:cubicBezTo>
                    <a:pt x="63" y="28"/>
                    <a:pt x="64" y="29"/>
                    <a:pt x="64" y="29"/>
                  </a:cubicBezTo>
                  <a:cubicBezTo>
                    <a:pt x="64" y="29"/>
                    <a:pt x="64" y="28"/>
                    <a:pt x="65" y="28"/>
                  </a:cubicBezTo>
                  <a:cubicBezTo>
                    <a:pt x="65" y="28"/>
                    <a:pt x="64" y="27"/>
                    <a:pt x="64" y="27"/>
                  </a:cubicBezTo>
                  <a:cubicBezTo>
                    <a:pt x="65" y="27"/>
                    <a:pt x="64" y="25"/>
                    <a:pt x="65" y="25"/>
                  </a:cubicBezTo>
                  <a:cubicBezTo>
                    <a:pt x="65" y="24"/>
                    <a:pt x="66" y="25"/>
                    <a:pt x="66" y="24"/>
                  </a:cubicBezTo>
                  <a:cubicBezTo>
                    <a:pt x="67" y="24"/>
                    <a:pt x="67" y="24"/>
                    <a:pt x="67" y="25"/>
                  </a:cubicBezTo>
                  <a:cubicBezTo>
                    <a:pt x="67" y="25"/>
                    <a:pt x="67" y="24"/>
                    <a:pt x="68" y="24"/>
                  </a:cubicBezTo>
                  <a:cubicBezTo>
                    <a:pt x="68" y="24"/>
                    <a:pt x="67" y="24"/>
                    <a:pt x="67" y="24"/>
                  </a:cubicBezTo>
                  <a:cubicBezTo>
                    <a:pt x="67" y="23"/>
                    <a:pt x="68" y="23"/>
                    <a:pt x="69" y="24"/>
                  </a:cubicBezTo>
                  <a:cubicBezTo>
                    <a:pt x="68" y="25"/>
                    <a:pt x="69" y="25"/>
                    <a:pt x="69" y="25"/>
                  </a:cubicBezTo>
                  <a:cubicBezTo>
                    <a:pt x="69" y="25"/>
                    <a:pt x="69" y="24"/>
                    <a:pt x="69" y="25"/>
                  </a:cubicBezTo>
                  <a:cubicBezTo>
                    <a:pt x="70" y="25"/>
                    <a:pt x="70" y="25"/>
                    <a:pt x="70" y="24"/>
                  </a:cubicBezTo>
                  <a:cubicBezTo>
                    <a:pt x="70" y="24"/>
                    <a:pt x="69" y="25"/>
                    <a:pt x="69" y="23"/>
                  </a:cubicBezTo>
                  <a:cubicBezTo>
                    <a:pt x="69" y="24"/>
                    <a:pt x="70" y="23"/>
                    <a:pt x="70" y="24"/>
                  </a:cubicBezTo>
                  <a:cubicBezTo>
                    <a:pt x="71" y="24"/>
                    <a:pt x="71" y="23"/>
                    <a:pt x="71" y="22"/>
                  </a:cubicBezTo>
                  <a:cubicBezTo>
                    <a:pt x="70" y="22"/>
                    <a:pt x="70" y="23"/>
                    <a:pt x="70" y="22"/>
                  </a:cubicBezTo>
                  <a:cubicBezTo>
                    <a:pt x="70" y="22"/>
                    <a:pt x="70" y="21"/>
                    <a:pt x="70" y="21"/>
                  </a:cubicBezTo>
                  <a:cubicBezTo>
                    <a:pt x="70" y="21"/>
                    <a:pt x="70" y="20"/>
                    <a:pt x="70" y="20"/>
                  </a:cubicBezTo>
                  <a:cubicBezTo>
                    <a:pt x="69" y="21"/>
                    <a:pt x="70" y="21"/>
                    <a:pt x="70" y="22"/>
                  </a:cubicBezTo>
                  <a:cubicBezTo>
                    <a:pt x="70" y="22"/>
                    <a:pt x="69" y="22"/>
                    <a:pt x="69" y="23"/>
                  </a:cubicBezTo>
                  <a:cubicBezTo>
                    <a:pt x="69" y="23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1"/>
                    <a:pt x="68" y="22"/>
                    <a:pt x="68" y="22"/>
                  </a:cubicBezTo>
                  <a:cubicBezTo>
                    <a:pt x="68" y="22"/>
                    <a:pt x="68" y="22"/>
                    <a:pt x="67" y="21"/>
                  </a:cubicBezTo>
                  <a:cubicBezTo>
                    <a:pt x="67" y="21"/>
                    <a:pt x="67" y="23"/>
                    <a:pt x="67" y="22"/>
                  </a:cubicBezTo>
                  <a:cubicBezTo>
                    <a:pt x="66" y="22"/>
                    <a:pt x="66" y="21"/>
                    <a:pt x="66" y="21"/>
                  </a:cubicBezTo>
                  <a:cubicBezTo>
                    <a:pt x="66" y="21"/>
                    <a:pt x="66" y="22"/>
                    <a:pt x="66" y="22"/>
                  </a:cubicBezTo>
                  <a:cubicBezTo>
                    <a:pt x="65" y="22"/>
                    <a:pt x="63" y="22"/>
                    <a:pt x="61" y="22"/>
                  </a:cubicBezTo>
                  <a:cubicBezTo>
                    <a:pt x="61" y="22"/>
                    <a:pt x="61" y="23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4"/>
                    <a:pt x="61" y="25"/>
                    <a:pt x="62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1" y="24"/>
                  </a:cubicBezTo>
                  <a:cubicBezTo>
                    <a:pt x="61" y="25"/>
                    <a:pt x="61" y="24"/>
                    <a:pt x="61" y="26"/>
                  </a:cubicBezTo>
                  <a:cubicBezTo>
                    <a:pt x="60" y="25"/>
                    <a:pt x="60" y="25"/>
                    <a:pt x="60" y="26"/>
                  </a:cubicBezTo>
                  <a:cubicBezTo>
                    <a:pt x="60" y="27"/>
                    <a:pt x="60" y="26"/>
                    <a:pt x="60" y="26"/>
                  </a:cubicBezTo>
                  <a:cubicBezTo>
                    <a:pt x="61" y="26"/>
                    <a:pt x="61" y="27"/>
                    <a:pt x="62" y="27"/>
                  </a:cubicBezTo>
                  <a:cubicBezTo>
                    <a:pt x="61" y="28"/>
                    <a:pt x="61" y="29"/>
                    <a:pt x="62" y="29"/>
                  </a:cubicBezTo>
                  <a:cubicBezTo>
                    <a:pt x="61" y="29"/>
                    <a:pt x="61" y="30"/>
                    <a:pt x="60" y="31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60" y="30"/>
                    <a:pt x="59" y="30"/>
                    <a:pt x="59" y="30"/>
                  </a:cubicBezTo>
                  <a:cubicBezTo>
                    <a:pt x="59" y="30"/>
                    <a:pt x="59" y="30"/>
                    <a:pt x="58" y="30"/>
                  </a:cubicBezTo>
                  <a:cubicBezTo>
                    <a:pt x="58" y="30"/>
                    <a:pt x="58" y="30"/>
                    <a:pt x="57" y="30"/>
                  </a:cubicBezTo>
                  <a:cubicBezTo>
                    <a:pt x="57" y="30"/>
                    <a:pt x="55" y="30"/>
                    <a:pt x="54" y="30"/>
                  </a:cubicBezTo>
                  <a:cubicBezTo>
                    <a:pt x="54" y="30"/>
                    <a:pt x="54" y="29"/>
                    <a:pt x="54" y="31"/>
                  </a:cubicBezTo>
                  <a:cubicBezTo>
                    <a:pt x="53" y="31"/>
                    <a:pt x="53" y="30"/>
                    <a:pt x="53" y="30"/>
                  </a:cubicBezTo>
                  <a:cubicBezTo>
                    <a:pt x="53" y="30"/>
                    <a:pt x="53" y="30"/>
                    <a:pt x="53" y="31"/>
                  </a:cubicBezTo>
                  <a:cubicBezTo>
                    <a:pt x="53" y="31"/>
                    <a:pt x="53" y="30"/>
                    <a:pt x="52" y="30"/>
                  </a:cubicBezTo>
                  <a:cubicBezTo>
                    <a:pt x="52" y="30"/>
                    <a:pt x="52" y="31"/>
                    <a:pt x="51" y="30"/>
                  </a:cubicBezTo>
                  <a:cubicBezTo>
                    <a:pt x="51" y="30"/>
                    <a:pt x="51" y="30"/>
                    <a:pt x="51" y="31"/>
                  </a:cubicBezTo>
                  <a:cubicBezTo>
                    <a:pt x="51" y="30"/>
                    <a:pt x="51" y="30"/>
                    <a:pt x="50" y="30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5" y="32"/>
                    <a:pt x="44" y="33"/>
                  </a:cubicBezTo>
                  <a:cubicBezTo>
                    <a:pt x="44" y="33"/>
                    <a:pt x="43" y="34"/>
                    <a:pt x="43" y="34"/>
                  </a:cubicBezTo>
                  <a:cubicBezTo>
                    <a:pt x="43" y="34"/>
                    <a:pt x="42" y="34"/>
                    <a:pt x="42" y="35"/>
                  </a:cubicBezTo>
                  <a:cubicBezTo>
                    <a:pt x="42" y="35"/>
                    <a:pt x="42" y="36"/>
                    <a:pt x="42" y="36"/>
                  </a:cubicBezTo>
                  <a:cubicBezTo>
                    <a:pt x="42" y="36"/>
                    <a:pt x="42" y="36"/>
                    <a:pt x="41" y="36"/>
                  </a:cubicBezTo>
                  <a:cubicBezTo>
                    <a:pt x="40" y="36"/>
                    <a:pt x="40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8"/>
                    <a:pt x="39" y="38"/>
                  </a:cubicBezTo>
                  <a:cubicBezTo>
                    <a:pt x="39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9"/>
                  </a:cubicBezTo>
                  <a:cubicBezTo>
                    <a:pt x="38" y="39"/>
                    <a:pt x="37" y="38"/>
                    <a:pt x="37" y="38"/>
                  </a:cubicBezTo>
                  <a:cubicBezTo>
                    <a:pt x="37" y="38"/>
                    <a:pt x="38" y="39"/>
                    <a:pt x="37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7" y="40"/>
                    <a:pt x="37" y="40"/>
                  </a:cubicBezTo>
                  <a:cubicBezTo>
                    <a:pt x="37" y="40"/>
                    <a:pt x="36" y="41"/>
                    <a:pt x="36" y="41"/>
                  </a:cubicBezTo>
                  <a:cubicBezTo>
                    <a:pt x="36" y="41"/>
                    <a:pt x="36" y="42"/>
                    <a:pt x="36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5" y="41"/>
                    <a:pt x="36" y="42"/>
                    <a:pt x="36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6" y="42"/>
                    <a:pt x="35" y="42"/>
                  </a:cubicBezTo>
                  <a:cubicBezTo>
                    <a:pt x="36" y="42"/>
                    <a:pt x="36" y="42"/>
                    <a:pt x="35" y="42"/>
                  </a:cubicBezTo>
                  <a:cubicBezTo>
                    <a:pt x="35" y="42"/>
                    <a:pt x="36" y="43"/>
                    <a:pt x="35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4"/>
                    <a:pt x="35" y="45"/>
                    <a:pt x="34" y="45"/>
                  </a:cubicBezTo>
                  <a:cubicBezTo>
                    <a:pt x="34" y="45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7"/>
                    <a:pt x="34" y="47"/>
                  </a:cubicBezTo>
                  <a:cubicBezTo>
                    <a:pt x="34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3" y="48"/>
                    <a:pt x="33" y="48"/>
                  </a:cubicBezTo>
                  <a:cubicBezTo>
                    <a:pt x="33" y="49"/>
                    <a:pt x="32" y="49"/>
                    <a:pt x="32" y="49"/>
                  </a:cubicBezTo>
                  <a:cubicBezTo>
                    <a:pt x="32" y="49"/>
                    <a:pt x="33" y="50"/>
                    <a:pt x="32" y="51"/>
                  </a:cubicBezTo>
                  <a:cubicBezTo>
                    <a:pt x="32" y="51"/>
                    <a:pt x="32" y="52"/>
                    <a:pt x="32" y="52"/>
                  </a:cubicBezTo>
                  <a:cubicBezTo>
                    <a:pt x="32" y="52"/>
                    <a:pt x="32" y="53"/>
                    <a:pt x="32" y="53"/>
                  </a:cubicBezTo>
                  <a:cubicBezTo>
                    <a:pt x="32" y="53"/>
                    <a:pt x="32" y="54"/>
                    <a:pt x="32" y="55"/>
                  </a:cubicBezTo>
                  <a:cubicBezTo>
                    <a:pt x="32" y="55"/>
                    <a:pt x="32" y="56"/>
                    <a:pt x="32" y="56"/>
                  </a:cubicBezTo>
                  <a:cubicBezTo>
                    <a:pt x="31" y="56"/>
                    <a:pt x="31" y="56"/>
                    <a:pt x="31" y="57"/>
                  </a:cubicBezTo>
                  <a:cubicBezTo>
                    <a:pt x="31" y="57"/>
                    <a:pt x="31" y="57"/>
                    <a:pt x="31" y="56"/>
                  </a:cubicBezTo>
                  <a:cubicBezTo>
                    <a:pt x="32" y="57"/>
                    <a:pt x="32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0" y="59"/>
                    <a:pt x="30" y="59"/>
                  </a:cubicBezTo>
                  <a:cubicBezTo>
                    <a:pt x="29" y="59"/>
                    <a:pt x="30" y="59"/>
                    <a:pt x="30" y="59"/>
                  </a:cubicBezTo>
                  <a:cubicBezTo>
                    <a:pt x="30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60"/>
                  </a:cubicBezTo>
                  <a:cubicBezTo>
                    <a:pt x="28" y="59"/>
                    <a:pt x="27" y="60"/>
                    <a:pt x="28" y="60"/>
                  </a:cubicBezTo>
                  <a:cubicBezTo>
                    <a:pt x="29" y="60"/>
                    <a:pt x="29" y="60"/>
                    <a:pt x="31" y="60"/>
                  </a:cubicBezTo>
                  <a:cubicBezTo>
                    <a:pt x="31" y="60"/>
                    <a:pt x="31" y="60"/>
                    <a:pt x="32" y="60"/>
                  </a:cubicBezTo>
                  <a:cubicBezTo>
                    <a:pt x="31" y="61"/>
                    <a:pt x="31" y="60"/>
                    <a:pt x="30" y="61"/>
                  </a:cubicBezTo>
                  <a:cubicBezTo>
                    <a:pt x="30" y="61"/>
                    <a:pt x="32" y="61"/>
                    <a:pt x="31" y="61"/>
                  </a:cubicBezTo>
                  <a:cubicBezTo>
                    <a:pt x="32" y="61"/>
                    <a:pt x="31" y="61"/>
                    <a:pt x="30" y="61"/>
                  </a:cubicBezTo>
                  <a:cubicBezTo>
                    <a:pt x="30" y="62"/>
                    <a:pt x="30" y="62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1" y="63"/>
                    <a:pt x="32" y="63"/>
                    <a:pt x="30" y="63"/>
                  </a:cubicBezTo>
                  <a:cubicBezTo>
                    <a:pt x="30" y="63"/>
                    <a:pt x="30" y="63"/>
                    <a:pt x="31" y="63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0" y="62"/>
                    <a:pt x="31" y="63"/>
                    <a:pt x="30" y="63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2"/>
                    <a:pt x="29" y="62"/>
                    <a:pt x="28" y="62"/>
                  </a:cubicBezTo>
                  <a:cubicBezTo>
                    <a:pt x="28" y="63"/>
                    <a:pt x="29" y="63"/>
                    <a:pt x="29" y="63"/>
                  </a:cubicBezTo>
                  <a:cubicBezTo>
                    <a:pt x="27" y="63"/>
                    <a:pt x="26" y="62"/>
                    <a:pt x="26" y="62"/>
                  </a:cubicBezTo>
                  <a:cubicBezTo>
                    <a:pt x="25" y="62"/>
                    <a:pt x="26" y="62"/>
                    <a:pt x="25" y="61"/>
                  </a:cubicBezTo>
                  <a:cubicBezTo>
                    <a:pt x="26" y="61"/>
                    <a:pt x="26" y="61"/>
                    <a:pt x="27" y="61"/>
                  </a:cubicBezTo>
                  <a:cubicBezTo>
                    <a:pt x="27" y="61"/>
                    <a:pt x="25" y="61"/>
                    <a:pt x="25" y="60"/>
                  </a:cubicBezTo>
                  <a:cubicBezTo>
                    <a:pt x="25" y="60"/>
                    <a:pt x="25" y="60"/>
                    <a:pt x="26" y="60"/>
                  </a:cubicBezTo>
                  <a:cubicBezTo>
                    <a:pt x="26" y="60"/>
                    <a:pt x="25" y="60"/>
                    <a:pt x="25" y="60"/>
                  </a:cubicBezTo>
                  <a:cubicBezTo>
                    <a:pt x="25" y="59"/>
                    <a:pt x="26" y="59"/>
                    <a:pt x="26" y="59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5" y="59"/>
                    <a:pt x="24" y="58"/>
                    <a:pt x="25" y="58"/>
                  </a:cubicBezTo>
                  <a:cubicBezTo>
                    <a:pt x="25" y="58"/>
                    <a:pt x="24" y="58"/>
                    <a:pt x="24" y="58"/>
                  </a:cubicBezTo>
                  <a:cubicBezTo>
                    <a:pt x="24" y="58"/>
                    <a:pt x="24" y="57"/>
                    <a:pt x="24" y="57"/>
                  </a:cubicBezTo>
                  <a:cubicBezTo>
                    <a:pt x="23" y="57"/>
                    <a:pt x="24" y="57"/>
                    <a:pt x="24" y="58"/>
                  </a:cubicBezTo>
                  <a:cubicBezTo>
                    <a:pt x="23" y="58"/>
                    <a:pt x="23" y="58"/>
                    <a:pt x="22" y="58"/>
                  </a:cubicBezTo>
                  <a:cubicBezTo>
                    <a:pt x="22" y="58"/>
                    <a:pt x="23" y="58"/>
                    <a:pt x="23" y="59"/>
                  </a:cubicBezTo>
                  <a:cubicBezTo>
                    <a:pt x="23" y="59"/>
                    <a:pt x="22" y="59"/>
                    <a:pt x="22" y="60"/>
                  </a:cubicBezTo>
                  <a:cubicBezTo>
                    <a:pt x="22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1"/>
                  </a:cubicBezTo>
                  <a:cubicBezTo>
                    <a:pt x="22" y="62"/>
                    <a:pt x="22" y="61"/>
                    <a:pt x="23" y="61"/>
                  </a:cubicBezTo>
                  <a:cubicBezTo>
                    <a:pt x="24" y="62"/>
                    <a:pt x="22" y="63"/>
                    <a:pt x="23" y="63"/>
                  </a:cubicBezTo>
                  <a:cubicBezTo>
                    <a:pt x="23" y="63"/>
                    <a:pt x="22" y="63"/>
                    <a:pt x="22" y="64"/>
                  </a:cubicBezTo>
                  <a:cubicBezTo>
                    <a:pt x="21" y="64"/>
                    <a:pt x="23" y="63"/>
                    <a:pt x="22" y="63"/>
                  </a:cubicBezTo>
                  <a:cubicBezTo>
                    <a:pt x="21" y="63"/>
                    <a:pt x="20" y="64"/>
                    <a:pt x="19" y="64"/>
                  </a:cubicBezTo>
                  <a:cubicBezTo>
                    <a:pt x="20" y="65"/>
                    <a:pt x="21" y="64"/>
                    <a:pt x="21" y="64"/>
                  </a:cubicBezTo>
                  <a:cubicBezTo>
                    <a:pt x="22" y="64"/>
                    <a:pt x="21" y="65"/>
                    <a:pt x="23" y="65"/>
                  </a:cubicBezTo>
                  <a:cubicBezTo>
                    <a:pt x="23" y="65"/>
                    <a:pt x="22" y="65"/>
                    <a:pt x="22" y="65"/>
                  </a:cubicBezTo>
                  <a:cubicBezTo>
                    <a:pt x="23" y="65"/>
                    <a:pt x="23" y="66"/>
                    <a:pt x="23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1" y="66"/>
                    <a:pt x="21" y="66"/>
                    <a:pt x="21" y="67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2" y="67"/>
                    <a:pt x="23" y="68"/>
                    <a:pt x="22" y="68"/>
                  </a:cubicBezTo>
                  <a:cubicBezTo>
                    <a:pt x="21" y="68"/>
                    <a:pt x="23" y="68"/>
                    <a:pt x="22" y="67"/>
                  </a:cubicBezTo>
                  <a:cubicBezTo>
                    <a:pt x="20" y="68"/>
                    <a:pt x="22" y="68"/>
                    <a:pt x="21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0"/>
                    <a:pt x="23" y="69"/>
                    <a:pt x="21" y="69"/>
                  </a:cubicBezTo>
                  <a:cubicBezTo>
                    <a:pt x="21" y="69"/>
                    <a:pt x="22" y="70"/>
                    <a:pt x="22" y="70"/>
                  </a:cubicBezTo>
                  <a:cubicBezTo>
                    <a:pt x="23" y="70"/>
                    <a:pt x="22" y="71"/>
                    <a:pt x="22" y="71"/>
                  </a:cubicBezTo>
                  <a:cubicBezTo>
                    <a:pt x="22" y="72"/>
                    <a:pt x="22" y="71"/>
                    <a:pt x="22" y="71"/>
                  </a:cubicBezTo>
                  <a:cubicBezTo>
                    <a:pt x="21" y="71"/>
                    <a:pt x="22" y="72"/>
                    <a:pt x="22" y="72"/>
                  </a:cubicBezTo>
                  <a:cubicBezTo>
                    <a:pt x="21" y="72"/>
                    <a:pt x="21" y="73"/>
                    <a:pt x="22" y="74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3" y="72"/>
                    <a:pt x="22" y="73"/>
                    <a:pt x="22" y="73"/>
                  </a:cubicBezTo>
                  <a:cubicBezTo>
                    <a:pt x="22" y="73"/>
                    <a:pt x="22" y="74"/>
                    <a:pt x="23" y="74"/>
                  </a:cubicBezTo>
                  <a:cubicBezTo>
                    <a:pt x="22" y="75"/>
                    <a:pt x="23" y="75"/>
                    <a:pt x="22" y="76"/>
                  </a:cubicBezTo>
                  <a:cubicBezTo>
                    <a:pt x="22" y="77"/>
                    <a:pt x="23" y="76"/>
                    <a:pt x="23" y="77"/>
                  </a:cubicBezTo>
                  <a:cubicBezTo>
                    <a:pt x="23" y="77"/>
                    <a:pt x="23" y="77"/>
                    <a:pt x="22" y="77"/>
                  </a:cubicBezTo>
                  <a:cubicBezTo>
                    <a:pt x="23" y="78"/>
                    <a:pt x="21" y="79"/>
                    <a:pt x="22" y="79"/>
                  </a:cubicBezTo>
                  <a:cubicBezTo>
                    <a:pt x="21" y="80"/>
                    <a:pt x="21" y="79"/>
                    <a:pt x="21" y="79"/>
                  </a:cubicBezTo>
                  <a:cubicBezTo>
                    <a:pt x="21" y="80"/>
                    <a:pt x="20" y="80"/>
                    <a:pt x="20" y="80"/>
                  </a:cubicBezTo>
                  <a:cubicBezTo>
                    <a:pt x="20" y="80"/>
                    <a:pt x="21" y="80"/>
                    <a:pt x="21" y="80"/>
                  </a:cubicBezTo>
                  <a:cubicBezTo>
                    <a:pt x="22" y="80"/>
                    <a:pt x="22" y="81"/>
                    <a:pt x="22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1"/>
                    <a:pt x="23" y="82"/>
                    <a:pt x="23" y="82"/>
                  </a:cubicBezTo>
                  <a:cubicBezTo>
                    <a:pt x="23" y="82"/>
                    <a:pt x="22" y="82"/>
                    <a:pt x="22" y="82"/>
                  </a:cubicBezTo>
                  <a:cubicBezTo>
                    <a:pt x="21" y="82"/>
                    <a:pt x="22" y="82"/>
                    <a:pt x="22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83"/>
                    <a:pt x="22" y="82"/>
                    <a:pt x="23" y="82"/>
                  </a:cubicBezTo>
                  <a:cubicBezTo>
                    <a:pt x="22" y="83"/>
                    <a:pt x="22" y="83"/>
                    <a:pt x="22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5"/>
                    <a:pt x="23" y="85"/>
                    <a:pt x="22" y="85"/>
                  </a:cubicBezTo>
                  <a:cubicBezTo>
                    <a:pt x="22" y="85"/>
                    <a:pt x="22" y="86"/>
                    <a:pt x="21" y="86"/>
                  </a:cubicBezTo>
                  <a:cubicBezTo>
                    <a:pt x="21" y="86"/>
                    <a:pt x="20" y="86"/>
                    <a:pt x="20" y="86"/>
                  </a:cubicBezTo>
                  <a:cubicBezTo>
                    <a:pt x="21" y="87"/>
                    <a:pt x="21" y="86"/>
                    <a:pt x="22" y="86"/>
                  </a:cubicBezTo>
                  <a:cubicBezTo>
                    <a:pt x="23" y="86"/>
                    <a:pt x="21" y="86"/>
                    <a:pt x="22" y="87"/>
                  </a:cubicBezTo>
                  <a:cubicBezTo>
                    <a:pt x="22" y="87"/>
                    <a:pt x="22" y="86"/>
                    <a:pt x="22" y="86"/>
                  </a:cubicBezTo>
                  <a:cubicBezTo>
                    <a:pt x="23" y="86"/>
                    <a:pt x="22" y="87"/>
                    <a:pt x="22" y="87"/>
                  </a:cubicBezTo>
                  <a:cubicBezTo>
                    <a:pt x="22" y="88"/>
                    <a:pt x="22" y="88"/>
                    <a:pt x="23" y="88"/>
                  </a:cubicBezTo>
                  <a:cubicBezTo>
                    <a:pt x="23" y="88"/>
                    <a:pt x="22" y="89"/>
                    <a:pt x="23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2" y="90"/>
                    <a:pt x="23" y="89"/>
                    <a:pt x="22" y="90"/>
                  </a:cubicBezTo>
                  <a:cubicBezTo>
                    <a:pt x="21" y="90"/>
                    <a:pt x="22" y="90"/>
                    <a:pt x="21" y="90"/>
                  </a:cubicBezTo>
                  <a:cubicBezTo>
                    <a:pt x="21" y="91"/>
                    <a:pt x="22" y="90"/>
                    <a:pt x="22" y="90"/>
                  </a:cubicBezTo>
                  <a:cubicBezTo>
                    <a:pt x="23" y="90"/>
                    <a:pt x="22" y="89"/>
                    <a:pt x="24" y="89"/>
                  </a:cubicBezTo>
                  <a:cubicBezTo>
                    <a:pt x="23" y="89"/>
                    <a:pt x="24" y="89"/>
                    <a:pt x="24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2" y="90"/>
                    <a:pt x="22" y="91"/>
                    <a:pt x="22" y="92"/>
                  </a:cubicBezTo>
                  <a:cubicBezTo>
                    <a:pt x="22" y="92"/>
                    <a:pt x="22" y="91"/>
                    <a:pt x="23" y="91"/>
                  </a:cubicBezTo>
                  <a:cubicBezTo>
                    <a:pt x="23" y="91"/>
                    <a:pt x="22" y="92"/>
                    <a:pt x="22" y="92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4"/>
                    <a:pt x="20" y="95"/>
                    <a:pt x="22" y="94"/>
                  </a:cubicBezTo>
                  <a:cubicBezTo>
                    <a:pt x="22" y="94"/>
                    <a:pt x="23" y="93"/>
                    <a:pt x="23" y="93"/>
                  </a:cubicBezTo>
                  <a:cubicBezTo>
                    <a:pt x="24" y="93"/>
                    <a:pt x="23" y="92"/>
                    <a:pt x="23" y="92"/>
                  </a:cubicBezTo>
                  <a:cubicBezTo>
                    <a:pt x="24" y="91"/>
                    <a:pt x="24" y="92"/>
                    <a:pt x="24" y="92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3" y="94"/>
                    <a:pt x="24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5"/>
                    <a:pt x="23" y="95"/>
                    <a:pt x="23" y="95"/>
                  </a:cubicBezTo>
                  <a:cubicBezTo>
                    <a:pt x="23" y="95"/>
                    <a:pt x="23" y="96"/>
                    <a:pt x="23" y="96"/>
                  </a:cubicBezTo>
                  <a:cubicBezTo>
                    <a:pt x="23" y="97"/>
                    <a:pt x="23" y="97"/>
                    <a:pt x="22" y="97"/>
                  </a:cubicBezTo>
                  <a:cubicBezTo>
                    <a:pt x="22" y="98"/>
                    <a:pt x="22" y="98"/>
                    <a:pt x="22" y="100"/>
                  </a:cubicBezTo>
                  <a:cubicBezTo>
                    <a:pt x="23" y="99"/>
                    <a:pt x="24" y="99"/>
                    <a:pt x="23" y="100"/>
                  </a:cubicBezTo>
                  <a:cubicBezTo>
                    <a:pt x="25" y="99"/>
                    <a:pt x="23" y="99"/>
                    <a:pt x="24" y="98"/>
                  </a:cubicBezTo>
                  <a:cubicBezTo>
                    <a:pt x="25" y="98"/>
                    <a:pt x="24" y="99"/>
                    <a:pt x="24" y="99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0"/>
                    <a:pt x="23" y="100"/>
                    <a:pt x="22" y="101"/>
                  </a:cubicBezTo>
                  <a:cubicBezTo>
                    <a:pt x="22" y="102"/>
                    <a:pt x="23" y="100"/>
                    <a:pt x="23" y="101"/>
                  </a:cubicBezTo>
                  <a:cubicBezTo>
                    <a:pt x="24" y="101"/>
                    <a:pt x="22" y="102"/>
                    <a:pt x="22" y="102"/>
                  </a:cubicBezTo>
                  <a:cubicBezTo>
                    <a:pt x="23" y="103"/>
                    <a:pt x="23" y="101"/>
                    <a:pt x="24" y="101"/>
                  </a:cubicBezTo>
                  <a:cubicBezTo>
                    <a:pt x="23" y="102"/>
                    <a:pt x="25" y="102"/>
                    <a:pt x="23" y="102"/>
                  </a:cubicBezTo>
                  <a:cubicBezTo>
                    <a:pt x="24" y="102"/>
                    <a:pt x="24" y="103"/>
                    <a:pt x="24" y="104"/>
                  </a:cubicBezTo>
                  <a:cubicBezTo>
                    <a:pt x="25" y="103"/>
                    <a:pt x="24" y="103"/>
                    <a:pt x="25" y="102"/>
                  </a:cubicBezTo>
                  <a:cubicBezTo>
                    <a:pt x="26" y="101"/>
                    <a:pt x="25" y="102"/>
                    <a:pt x="25" y="103"/>
                  </a:cubicBezTo>
                  <a:cubicBezTo>
                    <a:pt x="25" y="103"/>
                    <a:pt x="25" y="102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3"/>
                    <a:pt x="25" y="104"/>
                    <a:pt x="25" y="104"/>
                  </a:cubicBezTo>
                  <a:cubicBezTo>
                    <a:pt x="25" y="104"/>
                    <a:pt x="25" y="103"/>
                    <a:pt x="25" y="103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3" y="105"/>
                    <a:pt x="23" y="105"/>
                    <a:pt x="23" y="106"/>
                  </a:cubicBezTo>
                  <a:cubicBezTo>
                    <a:pt x="23" y="106"/>
                    <a:pt x="24" y="105"/>
                    <a:pt x="24" y="105"/>
                  </a:cubicBezTo>
                  <a:cubicBezTo>
                    <a:pt x="25" y="104"/>
                    <a:pt x="25" y="103"/>
                    <a:pt x="26" y="103"/>
                  </a:cubicBezTo>
                  <a:cubicBezTo>
                    <a:pt x="26" y="103"/>
                    <a:pt x="25" y="103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6" y="104"/>
                    <a:pt x="26" y="105"/>
                  </a:cubicBezTo>
                  <a:cubicBezTo>
                    <a:pt x="25" y="106"/>
                    <a:pt x="26" y="104"/>
                    <a:pt x="24" y="106"/>
                  </a:cubicBezTo>
                  <a:cubicBezTo>
                    <a:pt x="24" y="107"/>
                    <a:pt x="25" y="106"/>
                    <a:pt x="25" y="106"/>
                  </a:cubicBezTo>
                  <a:cubicBezTo>
                    <a:pt x="25" y="106"/>
                    <a:pt x="26" y="105"/>
                    <a:pt x="25" y="105"/>
                  </a:cubicBezTo>
                  <a:cubicBezTo>
                    <a:pt x="26" y="104"/>
                    <a:pt x="26" y="106"/>
                    <a:pt x="27" y="104"/>
                  </a:cubicBezTo>
                  <a:cubicBezTo>
                    <a:pt x="27" y="104"/>
                    <a:pt x="28" y="103"/>
                    <a:pt x="28" y="104"/>
                  </a:cubicBezTo>
                  <a:cubicBezTo>
                    <a:pt x="29" y="103"/>
                    <a:pt x="29" y="103"/>
                    <a:pt x="30" y="103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1" y="103"/>
                    <a:pt x="32" y="103"/>
                    <a:pt x="32" y="103"/>
                  </a:cubicBezTo>
                  <a:cubicBezTo>
                    <a:pt x="33" y="103"/>
                    <a:pt x="34" y="102"/>
                    <a:pt x="35" y="103"/>
                  </a:cubicBezTo>
                  <a:cubicBezTo>
                    <a:pt x="35" y="102"/>
                    <a:pt x="35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3"/>
                    <a:pt x="35" y="103"/>
                    <a:pt x="35" y="104"/>
                  </a:cubicBezTo>
                  <a:cubicBezTo>
                    <a:pt x="35" y="103"/>
                    <a:pt x="35" y="102"/>
                    <a:pt x="34" y="103"/>
                  </a:cubicBezTo>
                  <a:cubicBezTo>
                    <a:pt x="34" y="104"/>
                    <a:pt x="35" y="103"/>
                    <a:pt x="35" y="104"/>
                  </a:cubicBezTo>
                  <a:cubicBezTo>
                    <a:pt x="35" y="104"/>
                    <a:pt x="34" y="105"/>
                    <a:pt x="34" y="105"/>
                  </a:cubicBezTo>
                  <a:cubicBezTo>
                    <a:pt x="34" y="105"/>
                    <a:pt x="35" y="105"/>
                    <a:pt x="35" y="105"/>
                  </a:cubicBezTo>
                  <a:cubicBezTo>
                    <a:pt x="35" y="104"/>
                    <a:pt x="35" y="105"/>
                    <a:pt x="35" y="104"/>
                  </a:cubicBezTo>
                  <a:cubicBezTo>
                    <a:pt x="36" y="103"/>
                    <a:pt x="36" y="103"/>
                    <a:pt x="36" y="102"/>
                  </a:cubicBezTo>
                  <a:cubicBezTo>
                    <a:pt x="36" y="102"/>
                    <a:pt x="37" y="101"/>
                    <a:pt x="37" y="102"/>
                  </a:cubicBezTo>
                  <a:cubicBezTo>
                    <a:pt x="38" y="101"/>
                    <a:pt x="38" y="102"/>
                    <a:pt x="39" y="102"/>
                  </a:cubicBezTo>
                  <a:cubicBezTo>
                    <a:pt x="40" y="102"/>
                    <a:pt x="42" y="101"/>
                    <a:pt x="43" y="101"/>
                  </a:cubicBezTo>
                  <a:cubicBezTo>
                    <a:pt x="43" y="100"/>
                    <a:pt x="43" y="101"/>
                    <a:pt x="43" y="10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4" y="101"/>
                    <a:pt x="44" y="100"/>
                    <a:pt x="44" y="100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2"/>
                    <a:pt x="43" y="102"/>
                    <a:pt x="43" y="102"/>
                  </a:cubicBezTo>
                  <a:cubicBezTo>
                    <a:pt x="43" y="103"/>
                    <a:pt x="43" y="102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4"/>
                    <a:pt x="44" y="104"/>
                  </a:cubicBezTo>
                  <a:cubicBezTo>
                    <a:pt x="44" y="103"/>
                    <a:pt x="43" y="104"/>
                    <a:pt x="43" y="103"/>
                  </a:cubicBezTo>
                  <a:cubicBezTo>
                    <a:pt x="44" y="102"/>
                    <a:pt x="44" y="103"/>
                    <a:pt x="45" y="103"/>
                  </a:cubicBezTo>
                  <a:cubicBezTo>
                    <a:pt x="45" y="102"/>
                    <a:pt x="44" y="103"/>
                    <a:pt x="44" y="102"/>
                  </a:cubicBezTo>
                  <a:cubicBezTo>
                    <a:pt x="44" y="101"/>
                    <a:pt x="44" y="101"/>
                    <a:pt x="44" y="100"/>
                  </a:cubicBezTo>
                  <a:cubicBezTo>
                    <a:pt x="45" y="100"/>
                    <a:pt x="46" y="100"/>
                    <a:pt x="47" y="101"/>
                  </a:cubicBezTo>
                  <a:cubicBezTo>
                    <a:pt x="48" y="100"/>
                    <a:pt x="48" y="99"/>
                    <a:pt x="49" y="100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8" y="97"/>
                    <a:pt x="49" y="98"/>
                    <a:pt x="49" y="97"/>
                  </a:cubicBezTo>
                  <a:cubicBezTo>
                    <a:pt x="49" y="96"/>
                    <a:pt x="49" y="97"/>
                    <a:pt x="48" y="97"/>
                  </a:cubicBezTo>
                  <a:cubicBezTo>
                    <a:pt x="48" y="97"/>
                    <a:pt x="48" y="97"/>
                    <a:pt x="47" y="97"/>
                  </a:cubicBezTo>
                  <a:cubicBezTo>
                    <a:pt x="47" y="97"/>
                    <a:pt x="47" y="98"/>
                    <a:pt x="47" y="98"/>
                  </a:cubicBezTo>
                  <a:cubicBezTo>
                    <a:pt x="47" y="98"/>
                    <a:pt x="47" y="98"/>
                    <a:pt x="47" y="97"/>
                  </a:cubicBezTo>
                  <a:cubicBezTo>
                    <a:pt x="46" y="97"/>
                    <a:pt x="47" y="98"/>
                    <a:pt x="46" y="98"/>
                  </a:cubicBezTo>
                  <a:cubicBezTo>
                    <a:pt x="46" y="98"/>
                    <a:pt x="45" y="99"/>
                    <a:pt x="44" y="98"/>
                  </a:cubicBezTo>
                  <a:cubicBezTo>
                    <a:pt x="45" y="97"/>
                    <a:pt x="44" y="97"/>
                    <a:pt x="44" y="96"/>
                  </a:cubicBezTo>
                  <a:cubicBezTo>
                    <a:pt x="44" y="96"/>
                    <a:pt x="44" y="98"/>
                    <a:pt x="44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3" y="98"/>
                    <a:pt x="43" y="97"/>
                    <a:pt x="43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9"/>
                    <a:pt x="43" y="98"/>
                    <a:pt x="43" y="98"/>
                  </a:cubicBezTo>
                  <a:cubicBezTo>
                    <a:pt x="42" y="99"/>
                    <a:pt x="42" y="99"/>
                    <a:pt x="41" y="99"/>
                  </a:cubicBezTo>
                  <a:cubicBezTo>
                    <a:pt x="41" y="98"/>
                    <a:pt x="41" y="98"/>
                    <a:pt x="42" y="98"/>
                  </a:cubicBezTo>
                  <a:cubicBezTo>
                    <a:pt x="42" y="97"/>
                    <a:pt x="41" y="98"/>
                    <a:pt x="41" y="99"/>
                  </a:cubicBezTo>
                  <a:cubicBezTo>
                    <a:pt x="40" y="99"/>
                    <a:pt x="40" y="98"/>
                    <a:pt x="40" y="98"/>
                  </a:cubicBezTo>
                  <a:cubicBezTo>
                    <a:pt x="39" y="99"/>
                    <a:pt x="40" y="98"/>
                    <a:pt x="40" y="98"/>
                  </a:cubicBezTo>
                  <a:cubicBezTo>
                    <a:pt x="39" y="100"/>
                    <a:pt x="38" y="99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0"/>
                    <a:pt x="37" y="99"/>
                    <a:pt x="37" y="99"/>
                  </a:cubicBezTo>
                  <a:cubicBezTo>
                    <a:pt x="37" y="99"/>
                    <a:pt x="37" y="100"/>
                    <a:pt x="37" y="100"/>
                  </a:cubicBezTo>
                  <a:cubicBezTo>
                    <a:pt x="36" y="100"/>
                    <a:pt x="37" y="99"/>
                    <a:pt x="36" y="99"/>
                  </a:cubicBezTo>
                  <a:cubicBezTo>
                    <a:pt x="36" y="99"/>
                    <a:pt x="36" y="99"/>
                    <a:pt x="36" y="100"/>
                  </a:cubicBezTo>
                  <a:cubicBezTo>
                    <a:pt x="35" y="100"/>
                    <a:pt x="34" y="101"/>
                    <a:pt x="34" y="100"/>
                  </a:cubicBezTo>
                  <a:cubicBezTo>
                    <a:pt x="34" y="100"/>
                    <a:pt x="33" y="100"/>
                    <a:pt x="33" y="100"/>
                  </a:cubicBezTo>
                  <a:cubicBezTo>
                    <a:pt x="33" y="101"/>
                    <a:pt x="32" y="101"/>
                    <a:pt x="32" y="100"/>
                  </a:cubicBezTo>
                  <a:cubicBezTo>
                    <a:pt x="32" y="100"/>
                    <a:pt x="31" y="100"/>
                    <a:pt x="31" y="101"/>
                  </a:cubicBezTo>
                  <a:cubicBezTo>
                    <a:pt x="30" y="101"/>
                    <a:pt x="30" y="100"/>
                    <a:pt x="30" y="99"/>
                  </a:cubicBezTo>
                  <a:cubicBezTo>
                    <a:pt x="30" y="98"/>
                    <a:pt x="30" y="98"/>
                    <a:pt x="31" y="97"/>
                  </a:cubicBezTo>
                  <a:cubicBezTo>
                    <a:pt x="31" y="97"/>
                    <a:pt x="32" y="96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94"/>
                    <a:pt x="31" y="94"/>
                    <a:pt x="31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4"/>
                    <a:pt x="31" y="95"/>
                    <a:pt x="31" y="95"/>
                  </a:cubicBezTo>
                  <a:cubicBezTo>
                    <a:pt x="30" y="96"/>
                    <a:pt x="32" y="94"/>
                    <a:pt x="31" y="95"/>
                  </a:cubicBezTo>
                  <a:cubicBezTo>
                    <a:pt x="30" y="96"/>
                    <a:pt x="30" y="96"/>
                    <a:pt x="30" y="95"/>
                  </a:cubicBezTo>
                  <a:cubicBezTo>
                    <a:pt x="30" y="96"/>
                    <a:pt x="29" y="96"/>
                    <a:pt x="29" y="96"/>
                  </a:cubicBezTo>
                  <a:cubicBezTo>
                    <a:pt x="29" y="97"/>
                    <a:pt x="29" y="96"/>
                    <a:pt x="29" y="96"/>
                  </a:cubicBezTo>
                  <a:cubicBezTo>
                    <a:pt x="30" y="96"/>
                    <a:pt x="30" y="95"/>
                    <a:pt x="31" y="95"/>
                  </a:cubicBezTo>
                  <a:cubicBezTo>
                    <a:pt x="31" y="94"/>
                    <a:pt x="30" y="94"/>
                    <a:pt x="30" y="94"/>
                  </a:cubicBezTo>
                  <a:cubicBezTo>
                    <a:pt x="31" y="94"/>
                    <a:pt x="31" y="93"/>
                    <a:pt x="31" y="93"/>
                  </a:cubicBezTo>
                  <a:cubicBezTo>
                    <a:pt x="31" y="93"/>
                    <a:pt x="30" y="94"/>
                    <a:pt x="30" y="94"/>
                  </a:cubicBezTo>
                  <a:cubicBezTo>
                    <a:pt x="31" y="92"/>
                    <a:pt x="31" y="92"/>
                    <a:pt x="32" y="91"/>
                  </a:cubicBezTo>
                  <a:cubicBezTo>
                    <a:pt x="32" y="91"/>
                    <a:pt x="31" y="93"/>
                    <a:pt x="31" y="93"/>
                  </a:cubicBezTo>
                  <a:cubicBezTo>
                    <a:pt x="31" y="93"/>
                    <a:pt x="31" y="92"/>
                    <a:pt x="31" y="92"/>
                  </a:cubicBezTo>
                  <a:cubicBezTo>
                    <a:pt x="31" y="92"/>
                    <a:pt x="32" y="90"/>
                    <a:pt x="31" y="92"/>
                  </a:cubicBezTo>
                  <a:cubicBezTo>
                    <a:pt x="30" y="93"/>
                    <a:pt x="31" y="91"/>
                    <a:pt x="31" y="92"/>
                  </a:cubicBezTo>
                  <a:cubicBezTo>
                    <a:pt x="30" y="93"/>
                    <a:pt x="30" y="92"/>
                    <a:pt x="30" y="92"/>
                  </a:cubicBezTo>
                  <a:cubicBezTo>
                    <a:pt x="30" y="92"/>
                    <a:pt x="29" y="92"/>
                    <a:pt x="29" y="92"/>
                  </a:cubicBezTo>
                  <a:cubicBezTo>
                    <a:pt x="29" y="92"/>
                    <a:pt x="29" y="91"/>
                    <a:pt x="30" y="91"/>
                  </a:cubicBezTo>
                  <a:cubicBezTo>
                    <a:pt x="29" y="91"/>
                    <a:pt x="30" y="90"/>
                    <a:pt x="30" y="90"/>
                  </a:cubicBezTo>
                  <a:cubicBezTo>
                    <a:pt x="30" y="89"/>
                    <a:pt x="29" y="90"/>
                    <a:pt x="29" y="90"/>
                  </a:cubicBezTo>
                  <a:cubicBezTo>
                    <a:pt x="28" y="91"/>
                    <a:pt x="29" y="90"/>
                    <a:pt x="29" y="91"/>
                  </a:cubicBezTo>
                  <a:cubicBezTo>
                    <a:pt x="28" y="91"/>
                    <a:pt x="28" y="91"/>
                    <a:pt x="28" y="90"/>
                  </a:cubicBezTo>
                  <a:cubicBezTo>
                    <a:pt x="28" y="90"/>
                    <a:pt x="29" y="89"/>
                    <a:pt x="28" y="89"/>
                  </a:cubicBezTo>
                  <a:cubicBezTo>
                    <a:pt x="29" y="89"/>
                    <a:pt x="29" y="89"/>
                    <a:pt x="30" y="89"/>
                  </a:cubicBezTo>
                  <a:cubicBezTo>
                    <a:pt x="29" y="89"/>
                    <a:pt x="29" y="89"/>
                    <a:pt x="28" y="89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8" y="88"/>
                    <a:pt x="29" y="88"/>
                    <a:pt x="28" y="88"/>
                  </a:cubicBezTo>
                  <a:cubicBezTo>
                    <a:pt x="28" y="88"/>
                    <a:pt x="28" y="87"/>
                    <a:pt x="27" y="88"/>
                  </a:cubicBezTo>
                  <a:cubicBezTo>
                    <a:pt x="28" y="87"/>
                    <a:pt x="28" y="87"/>
                    <a:pt x="29" y="87"/>
                  </a:cubicBezTo>
                  <a:cubicBezTo>
                    <a:pt x="29" y="87"/>
                    <a:pt x="29" y="86"/>
                    <a:pt x="28" y="87"/>
                  </a:cubicBezTo>
                  <a:cubicBezTo>
                    <a:pt x="27" y="87"/>
                    <a:pt x="29" y="86"/>
                    <a:pt x="27" y="87"/>
                  </a:cubicBezTo>
                  <a:cubicBezTo>
                    <a:pt x="27" y="86"/>
                    <a:pt x="28" y="86"/>
                    <a:pt x="29" y="85"/>
                  </a:cubicBezTo>
                  <a:cubicBezTo>
                    <a:pt x="28" y="85"/>
                    <a:pt x="28" y="86"/>
                    <a:pt x="27" y="86"/>
                  </a:cubicBezTo>
                  <a:cubicBezTo>
                    <a:pt x="28" y="85"/>
                    <a:pt x="27" y="85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8" y="84"/>
                    <a:pt x="27" y="84"/>
                    <a:pt x="28" y="83"/>
                  </a:cubicBezTo>
                  <a:cubicBezTo>
                    <a:pt x="28" y="83"/>
                    <a:pt x="27" y="83"/>
                    <a:pt x="27" y="83"/>
                  </a:cubicBezTo>
                  <a:cubicBezTo>
                    <a:pt x="26" y="83"/>
                    <a:pt x="27" y="83"/>
                    <a:pt x="27" y="83"/>
                  </a:cubicBezTo>
                  <a:cubicBezTo>
                    <a:pt x="27" y="83"/>
                    <a:pt x="26" y="83"/>
                    <a:pt x="26" y="83"/>
                  </a:cubicBezTo>
                  <a:cubicBezTo>
                    <a:pt x="26" y="82"/>
                    <a:pt x="26" y="81"/>
                    <a:pt x="26" y="80"/>
                  </a:cubicBezTo>
                  <a:cubicBezTo>
                    <a:pt x="25" y="80"/>
                    <a:pt x="26" y="80"/>
                    <a:pt x="26" y="80"/>
                  </a:cubicBezTo>
                  <a:cubicBezTo>
                    <a:pt x="26" y="80"/>
                    <a:pt x="25" y="79"/>
                    <a:pt x="25" y="79"/>
                  </a:cubicBezTo>
                  <a:cubicBezTo>
                    <a:pt x="25" y="79"/>
                    <a:pt x="25" y="78"/>
                    <a:pt x="26" y="78"/>
                  </a:cubicBezTo>
                  <a:cubicBezTo>
                    <a:pt x="26" y="78"/>
                    <a:pt x="26" y="77"/>
                    <a:pt x="25" y="77"/>
                  </a:cubicBezTo>
                  <a:cubicBezTo>
                    <a:pt x="25" y="75"/>
                    <a:pt x="25" y="74"/>
                    <a:pt x="28" y="73"/>
                  </a:cubicBezTo>
                  <a:cubicBezTo>
                    <a:pt x="29" y="73"/>
                    <a:pt x="30" y="73"/>
                    <a:pt x="30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3" y="74"/>
                    <a:pt x="33" y="73"/>
                  </a:cubicBezTo>
                  <a:cubicBezTo>
                    <a:pt x="33" y="73"/>
                    <a:pt x="35" y="73"/>
                    <a:pt x="35" y="73"/>
                  </a:cubicBezTo>
                  <a:cubicBezTo>
                    <a:pt x="35" y="74"/>
                    <a:pt x="35" y="74"/>
                    <a:pt x="36" y="74"/>
                  </a:cubicBezTo>
                  <a:cubicBezTo>
                    <a:pt x="35" y="75"/>
                    <a:pt x="35" y="77"/>
                    <a:pt x="35" y="78"/>
                  </a:cubicBezTo>
                  <a:cubicBezTo>
                    <a:pt x="35" y="78"/>
                    <a:pt x="34" y="78"/>
                    <a:pt x="34" y="79"/>
                  </a:cubicBezTo>
                  <a:cubicBezTo>
                    <a:pt x="34" y="79"/>
                    <a:pt x="35" y="79"/>
                    <a:pt x="35" y="80"/>
                  </a:cubicBezTo>
                  <a:cubicBezTo>
                    <a:pt x="35" y="80"/>
                    <a:pt x="34" y="80"/>
                    <a:pt x="34" y="80"/>
                  </a:cubicBezTo>
                  <a:cubicBezTo>
                    <a:pt x="34" y="80"/>
                    <a:pt x="35" y="80"/>
                    <a:pt x="34" y="80"/>
                  </a:cubicBezTo>
                  <a:cubicBezTo>
                    <a:pt x="34" y="80"/>
                    <a:pt x="35" y="80"/>
                    <a:pt x="35" y="8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4" y="81"/>
                    <a:pt x="34" y="81"/>
                  </a:cubicBezTo>
                  <a:cubicBezTo>
                    <a:pt x="34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5" y="82"/>
                    <a:pt x="35" y="82"/>
                    <a:pt x="36" y="82"/>
                  </a:cubicBezTo>
                  <a:cubicBezTo>
                    <a:pt x="35" y="83"/>
                    <a:pt x="35" y="83"/>
                    <a:pt x="36" y="83"/>
                  </a:cubicBezTo>
                  <a:cubicBezTo>
                    <a:pt x="35" y="84"/>
                    <a:pt x="34" y="84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5" y="84"/>
                    <a:pt x="35" y="84"/>
                    <a:pt x="36" y="84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4" y="85"/>
                    <a:pt x="36" y="84"/>
                    <a:pt x="36" y="84"/>
                  </a:cubicBezTo>
                  <a:cubicBezTo>
                    <a:pt x="36" y="84"/>
                    <a:pt x="35" y="85"/>
                    <a:pt x="35" y="85"/>
                  </a:cubicBezTo>
                  <a:cubicBezTo>
                    <a:pt x="35" y="85"/>
                    <a:pt x="35" y="85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5"/>
                    <a:pt x="36" y="85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6"/>
                    <a:pt x="36" y="85"/>
                    <a:pt x="36" y="85"/>
                  </a:cubicBezTo>
                  <a:cubicBezTo>
                    <a:pt x="36" y="85"/>
                    <a:pt x="35" y="85"/>
                    <a:pt x="35" y="86"/>
                  </a:cubicBezTo>
                  <a:cubicBezTo>
                    <a:pt x="35" y="86"/>
                    <a:pt x="34" y="87"/>
                    <a:pt x="35" y="86"/>
                  </a:cubicBezTo>
                  <a:cubicBezTo>
                    <a:pt x="35" y="86"/>
                    <a:pt x="36" y="85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5" y="86"/>
                  </a:cubicBezTo>
                  <a:cubicBezTo>
                    <a:pt x="36" y="86"/>
                    <a:pt x="35" y="87"/>
                    <a:pt x="36" y="86"/>
                  </a:cubicBezTo>
                  <a:cubicBezTo>
                    <a:pt x="37" y="86"/>
                    <a:pt x="36" y="86"/>
                    <a:pt x="35" y="87"/>
                  </a:cubicBezTo>
                  <a:cubicBezTo>
                    <a:pt x="35" y="87"/>
                    <a:pt x="37" y="86"/>
                    <a:pt x="35" y="87"/>
                  </a:cubicBezTo>
                  <a:cubicBezTo>
                    <a:pt x="36" y="87"/>
                    <a:pt x="36" y="86"/>
                    <a:pt x="36" y="87"/>
                  </a:cubicBezTo>
                  <a:cubicBezTo>
                    <a:pt x="36" y="87"/>
                    <a:pt x="37" y="86"/>
                    <a:pt x="37" y="86"/>
                  </a:cubicBezTo>
                  <a:cubicBezTo>
                    <a:pt x="37" y="86"/>
                    <a:pt x="38" y="86"/>
                    <a:pt x="36" y="87"/>
                  </a:cubicBezTo>
                  <a:cubicBezTo>
                    <a:pt x="36" y="87"/>
                    <a:pt x="37" y="86"/>
                    <a:pt x="37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6" y="88"/>
                    <a:pt x="36" y="88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7" y="88"/>
                    <a:pt x="37" y="87"/>
                    <a:pt x="37" y="87"/>
                  </a:cubicBezTo>
                  <a:cubicBezTo>
                    <a:pt x="38" y="87"/>
                    <a:pt x="37" y="88"/>
                    <a:pt x="37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6" y="90"/>
                    <a:pt x="35" y="91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6" y="90"/>
                    <a:pt x="37" y="90"/>
                    <a:pt x="37" y="89"/>
                  </a:cubicBezTo>
                  <a:cubicBezTo>
                    <a:pt x="37" y="88"/>
                    <a:pt x="37" y="89"/>
                    <a:pt x="38" y="87"/>
                  </a:cubicBezTo>
                  <a:cubicBezTo>
                    <a:pt x="39" y="87"/>
                    <a:pt x="39" y="88"/>
                    <a:pt x="40" y="87"/>
                  </a:cubicBezTo>
                  <a:cubicBezTo>
                    <a:pt x="39" y="89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8" y="89"/>
                    <a:pt x="38" y="89"/>
                    <a:pt x="38" y="90"/>
                  </a:cubicBezTo>
                  <a:cubicBezTo>
                    <a:pt x="38" y="90"/>
                    <a:pt x="39" y="88"/>
                    <a:pt x="39" y="88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89"/>
                    <a:pt x="39" y="89"/>
                    <a:pt x="38" y="90"/>
                  </a:cubicBezTo>
                  <a:cubicBezTo>
                    <a:pt x="39" y="90"/>
                    <a:pt x="39" y="89"/>
                    <a:pt x="39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39" y="90"/>
                    <a:pt x="39" y="89"/>
                  </a:cubicBezTo>
                  <a:cubicBezTo>
                    <a:pt x="40" y="89"/>
                    <a:pt x="40" y="90"/>
                    <a:pt x="40" y="88"/>
                  </a:cubicBezTo>
                  <a:cubicBezTo>
                    <a:pt x="40" y="89"/>
                    <a:pt x="41" y="88"/>
                    <a:pt x="41" y="89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40" y="90"/>
                    <a:pt x="39" y="90"/>
                    <a:pt x="39" y="91"/>
                  </a:cubicBezTo>
                  <a:cubicBezTo>
                    <a:pt x="39" y="91"/>
                    <a:pt x="39" y="91"/>
                    <a:pt x="40" y="90"/>
                  </a:cubicBezTo>
                  <a:cubicBezTo>
                    <a:pt x="40" y="90"/>
                    <a:pt x="40" y="89"/>
                    <a:pt x="40" y="90"/>
                  </a:cubicBezTo>
                  <a:cubicBezTo>
                    <a:pt x="40" y="90"/>
                    <a:pt x="40" y="90"/>
                    <a:pt x="40" y="91"/>
                  </a:cubicBezTo>
                  <a:cubicBezTo>
                    <a:pt x="41" y="90"/>
                    <a:pt x="41" y="90"/>
                    <a:pt x="42" y="90"/>
                  </a:cubicBezTo>
                  <a:cubicBezTo>
                    <a:pt x="42" y="90"/>
                    <a:pt x="41" y="91"/>
                    <a:pt x="41" y="91"/>
                  </a:cubicBezTo>
                  <a:cubicBezTo>
                    <a:pt x="42" y="91"/>
                    <a:pt x="42" y="90"/>
                    <a:pt x="42" y="90"/>
                  </a:cubicBezTo>
                  <a:cubicBezTo>
                    <a:pt x="42" y="91"/>
                    <a:pt x="41" y="92"/>
                    <a:pt x="41" y="92"/>
                  </a:cubicBezTo>
                  <a:cubicBezTo>
                    <a:pt x="41" y="93"/>
                    <a:pt x="41" y="92"/>
                    <a:pt x="42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3" y="90"/>
                    <a:pt x="43" y="90"/>
                    <a:pt x="44" y="90"/>
                  </a:cubicBezTo>
                  <a:cubicBezTo>
                    <a:pt x="45" y="90"/>
                    <a:pt x="45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91"/>
                    <a:pt x="47" y="90"/>
                    <a:pt x="48" y="90"/>
                  </a:cubicBezTo>
                  <a:cubicBezTo>
                    <a:pt x="48" y="90"/>
                    <a:pt x="48" y="90"/>
                    <a:pt x="49" y="91"/>
                  </a:cubicBezTo>
                  <a:cubicBezTo>
                    <a:pt x="49" y="90"/>
                    <a:pt x="50" y="90"/>
                    <a:pt x="51" y="90"/>
                  </a:cubicBezTo>
                  <a:cubicBezTo>
                    <a:pt x="51" y="90"/>
                    <a:pt x="51" y="91"/>
                    <a:pt x="51" y="91"/>
                  </a:cubicBezTo>
                  <a:cubicBezTo>
                    <a:pt x="52" y="91"/>
                    <a:pt x="52" y="91"/>
                    <a:pt x="51" y="90"/>
                  </a:cubicBezTo>
                  <a:cubicBezTo>
                    <a:pt x="52" y="90"/>
                    <a:pt x="53" y="90"/>
                    <a:pt x="53" y="90"/>
                  </a:cubicBezTo>
                  <a:cubicBezTo>
                    <a:pt x="55" y="89"/>
                    <a:pt x="56" y="90"/>
                    <a:pt x="57" y="90"/>
                  </a:cubicBezTo>
                  <a:cubicBezTo>
                    <a:pt x="57" y="90"/>
                    <a:pt x="58" y="89"/>
                    <a:pt x="58" y="90"/>
                  </a:cubicBezTo>
                  <a:cubicBezTo>
                    <a:pt x="58" y="90"/>
                    <a:pt x="58" y="89"/>
                    <a:pt x="58" y="89"/>
                  </a:cubicBezTo>
                  <a:cubicBezTo>
                    <a:pt x="59" y="89"/>
                    <a:pt x="59" y="90"/>
                    <a:pt x="59" y="90"/>
                  </a:cubicBezTo>
                  <a:cubicBezTo>
                    <a:pt x="60" y="89"/>
                    <a:pt x="62" y="89"/>
                    <a:pt x="63" y="89"/>
                  </a:cubicBezTo>
                  <a:cubicBezTo>
                    <a:pt x="64" y="89"/>
                    <a:pt x="63" y="89"/>
                    <a:pt x="63" y="90"/>
                  </a:cubicBezTo>
                  <a:cubicBezTo>
                    <a:pt x="64" y="90"/>
                    <a:pt x="63" y="88"/>
                    <a:pt x="64" y="88"/>
                  </a:cubicBezTo>
                  <a:cubicBezTo>
                    <a:pt x="64" y="89"/>
                    <a:pt x="64" y="89"/>
                    <a:pt x="64" y="90"/>
                  </a:cubicBezTo>
                  <a:cubicBezTo>
                    <a:pt x="65" y="90"/>
                    <a:pt x="65" y="89"/>
                    <a:pt x="65" y="90"/>
                  </a:cubicBezTo>
                  <a:cubicBezTo>
                    <a:pt x="65" y="90"/>
                    <a:pt x="65" y="90"/>
                    <a:pt x="65" y="91"/>
                  </a:cubicBezTo>
                  <a:cubicBezTo>
                    <a:pt x="65" y="91"/>
                    <a:pt x="65" y="89"/>
                    <a:pt x="66" y="90"/>
                  </a:cubicBezTo>
                  <a:cubicBezTo>
                    <a:pt x="66" y="90"/>
                    <a:pt x="66" y="91"/>
                    <a:pt x="66" y="91"/>
                  </a:cubicBezTo>
                  <a:cubicBezTo>
                    <a:pt x="66" y="92"/>
                    <a:pt x="66" y="90"/>
                    <a:pt x="66" y="90"/>
                  </a:cubicBezTo>
                  <a:cubicBezTo>
                    <a:pt x="67" y="91"/>
                    <a:pt x="67" y="90"/>
                    <a:pt x="67" y="91"/>
                  </a:cubicBezTo>
                  <a:cubicBezTo>
                    <a:pt x="67" y="90"/>
                    <a:pt x="67" y="88"/>
                    <a:pt x="68" y="89"/>
                  </a:cubicBezTo>
                  <a:cubicBezTo>
                    <a:pt x="68" y="89"/>
                    <a:pt x="68" y="90"/>
                    <a:pt x="68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8" y="92"/>
                    <a:pt x="69" y="91"/>
                    <a:pt x="69" y="90"/>
                  </a:cubicBezTo>
                  <a:cubicBezTo>
                    <a:pt x="69" y="91"/>
                    <a:pt x="69" y="91"/>
                    <a:pt x="69" y="92"/>
                  </a:cubicBezTo>
                  <a:cubicBezTo>
                    <a:pt x="69" y="92"/>
                    <a:pt x="69" y="91"/>
                    <a:pt x="69" y="91"/>
                  </a:cubicBezTo>
                  <a:cubicBezTo>
                    <a:pt x="70" y="91"/>
                    <a:pt x="70" y="91"/>
                    <a:pt x="70" y="92"/>
                  </a:cubicBezTo>
                  <a:cubicBezTo>
                    <a:pt x="70" y="92"/>
                    <a:pt x="69" y="94"/>
                    <a:pt x="68" y="92"/>
                  </a:cubicBezTo>
                  <a:cubicBezTo>
                    <a:pt x="67" y="93"/>
                    <a:pt x="68" y="93"/>
                    <a:pt x="68" y="93"/>
                  </a:cubicBezTo>
                  <a:cubicBezTo>
                    <a:pt x="67" y="93"/>
                    <a:pt x="67" y="94"/>
                    <a:pt x="66" y="93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5" y="94"/>
                    <a:pt x="64" y="94"/>
                    <a:pt x="64" y="95"/>
                  </a:cubicBezTo>
                  <a:cubicBezTo>
                    <a:pt x="64" y="94"/>
                    <a:pt x="63" y="95"/>
                    <a:pt x="62" y="96"/>
                  </a:cubicBezTo>
                  <a:cubicBezTo>
                    <a:pt x="62" y="95"/>
                    <a:pt x="61" y="95"/>
                    <a:pt x="61" y="95"/>
                  </a:cubicBezTo>
                  <a:cubicBezTo>
                    <a:pt x="61" y="96"/>
                    <a:pt x="62" y="96"/>
                    <a:pt x="62" y="96"/>
                  </a:cubicBezTo>
                  <a:cubicBezTo>
                    <a:pt x="62" y="98"/>
                    <a:pt x="62" y="96"/>
                    <a:pt x="61" y="97"/>
                  </a:cubicBezTo>
                  <a:cubicBezTo>
                    <a:pt x="61" y="97"/>
                    <a:pt x="62" y="98"/>
                    <a:pt x="62" y="98"/>
                  </a:cubicBezTo>
                  <a:cubicBezTo>
                    <a:pt x="62" y="98"/>
                    <a:pt x="62" y="97"/>
                    <a:pt x="63" y="96"/>
                  </a:cubicBezTo>
                  <a:cubicBezTo>
                    <a:pt x="64" y="96"/>
                    <a:pt x="65" y="95"/>
                    <a:pt x="67" y="96"/>
                  </a:cubicBezTo>
                  <a:cubicBezTo>
                    <a:pt x="66" y="96"/>
                    <a:pt x="67" y="97"/>
                    <a:pt x="66" y="97"/>
                  </a:cubicBezTo>
                  <a:cubicBezTo>
                    <a:pt x="67" y="98"/>
                    <a:pt x="67" y="97"/>
                    <a:pt x="67" y="98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96"/>
                    <a:pt x="67" y="96"/>
                    <a:pt x="68" y="96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9" y="97"/>
                    <a:pt x="68" y="96"/>
                    <a:pt x="69" y="96"/>
                  </a:cubicBezTo>
                  <a:cubicBezTo>
                    <a:pt x="69" y="97"/>
                    <a:pt x="69" y="97"/>
                    <a:pt x="69" y="98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6"/>
                  </a:cubicBezTo>
                  <a:cubicBezTo>
                    <a:pt x="70" y="97"/>
                    <a:pt x="70" y="97"/>
                    <a:pt x="70" y="98"/>
                  </a:cubicBezTo>
                  <a:cubicBezTo>
                    <a:pt x="71" y="98"/>
                    <a:pt x="70" y="97"/>
                    <a:pt x="71" y="97"/>
                  </a:cubicBezTo>
                  <a:cubicBezTo>
                    <a:pt x="72" y="97"/>
                    <a:pt x="72" y="98"/>
                    <a:pt x="72" y="98"/>
                  </a:cubicBezTo>
                  <a:cubicBezTo>
                    <a:pt x="73" y="97"/>
                    <a:pt x="73" y="97"/>
                    <a:pt x="72" y="96"/>
                  </a:cubicBezTo>
                  <a:cubicBezTo>
                    <a:pt x="73" y="96"/>
                    <a:pt x="73" y="95"/>
                    <a:pt x="73" y="94"/>
                  </a:cubicBezTo>
                  <a:cubicBezTo>
                    <a:pt x="73" y="94"/>
                    <a:pt x="73" y="95"/>
                    <a:pt x="74" y="94"/>
                  </a:cubicBezTo>
                  <a:cubicBezTo>
                    <a:pt x="74" y="95"/>
                    <a:pt x="74" y="95"/>
                    <a:pt x="73" y="95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6" y="97"/>
                    <a:pt x="75" y="96"/>
                    <a:pt x="76" y="97"/>
                  </a:cubicBezTo>
                  <a:cubicBezTo>
                    <a:pt x="76" y="98"/>
                    <a:pt x="76" y="97"/>
                    <a:pt x="76" y="97"/>
                  </a:cubicBezTo>
                  <a:cubicBezTo>
                    <a:pt x="76" y="96"/>
                    <a:pt x="76" y="96"/>
                    <a:pt x="77" y="96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5"/>
                    <a:pt x="75" y="95"/>
                    <a:pt x="75" y="95"/>
                  </a:cubicBezTo>
                  <a:cubicBezTo>
                    <a:pt x="75" y="94"/>
                    <a:pt x="74" y="94"/>
                    <a:pt x="74" y="93"/>
                  </a:cubicBezTo>
                  <a:cubicBezTo>
                    <a:pt x="75" y="93"/>
                    <a:pt x="78" y="91"/>
                    <a:pt x="79" y="91"/>
                  </a:cubicBezTo>
                  <a:cubicBezTo>
                    <a:pt x="80" y="93"/>
                    <a:pt x="79" y="92"/>
                    <a:pt x="79" y="92"/>
                  </a:cubicBezTo>
                  <a:cubicBezTo>
                    <a:pt x="78" y="92"/>
                    <a:pt x="76" y="93"/>
                    <a:pt x="75" y="93"/>
                  </a:cubicBezTo>
                  <a:cubicBezTo>
                    <a:pt x="75" y="94"/>
                    <a:pt x="76" y="93"/>
                    <a:pt x="77" y="94"/>
                  </a:cubicBezTo>
                  <a:cubicBezTo>
                    <a:pt x="77" y="94"/>
                    <a:pt x="76" y="93"/>
                    <a:pt x="77" y="93"/>
                  </a:cubicBezTo>
                  <a:cubicBezTo>
                    <a:pt x="77" y="93"/>
                    <a:pt x="77" y="94"/>
                    <a:pt x="78" y="94"/>
                  </a:cubicBezTo>
                  <a:cubicBezTo>
                    <a:pt x="78" y="94"/>
                    <a:pt x="78" y="93"/>
                    <a:pt x="78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9" y="93"/>
                    <a:pt x="79" y="93"/>
                    <a:pt x="80" y="92"/>
                  </a:cubicBezTo>
                  <a:cubicBezTo>
                    <a:pt x="80" y="92"/>
                    <a:pt x="80" y="92"/>
                    <a:pt x="80" y="93"/>
                  </a:cubicBezTo>
                  <a:cubicBezTo>
                    <a:pt x="81" y="92"/>
                    <a:pt x="80" y="92"/>
                    <a:pt x="80" y="91"/>
                  </a:cubicBezTo>
                  <a:cubicBezTo>
                    <a:pt x="80" y="91"/>
                    <a:pt x="80" y="92"/>
                    <a:pt x="81" y="92"/>
                  </a:cubicBezTo>
                  <a:cubicBezTo>
                    <a:pt x="81" y="92"/>
                    <a:pt x="80" y="91"/>
                    <a:pt x="80" y="91"/>
                  </a:cubicBezTo>
                  <a:cubicBezTo>
                    <a:pt x="81" y="90"/>
                    <a:pt x="82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4" y="89"/>
                    <a:pt x="84" y="89"/>
                  </a:cubicBezTo>
                  <a:cubicBezTo>
                    <a:pt x="84" y="89"/>
                    <a:pt x="85" y="89"/>
                    <a:pt x="85" y="88"/>
                  </a:cubicBezTo>
                  <a:cubicBezTo>
                    <a:pt x="85" y="89"/>
                    <a:pt x="85" y="88"/>
                    <a:pt x="85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7" y="88"/>
                    <a:pt x="87" y="88"/>
                    <a:pt x="87" y="89"/>
                  </a:cubicBezTo>
                  <a:cubicBezTo>
                    <a:pt x="87" y="89"/>
                    <a:pt x="87" y="90"/>
                    <a:pt x="87" y="90"/>
                  </a:cubicBezTo>
                  <a:cubicBezTo>
                    <a:pt x="88" y="90"/>
                    <a:pt x="87" y="89"/>
                    <a:pt x="88" y="89"/>
                  </a:cubicBezTo>
                  <a:cubicBezTo>
                    <a:pt x="88" y="89"/>
                    <a:pt x="88" y="88"/>
                    <a:pt x="89" y="89"/>
                  </a:cubicBezTo>
                  <a:cubicBezTo>
                    <a:pt x="89" y="89"/>
                    <a:pt x="88" y="88"/>
                    <a:pt x="88" y="88"/>
                  </a:cubicBezTo>
                  <a:cubicBezTo>
                    <a:pt x="88" y="87"/>
                    <a:pt x="89" y="88"/>
                    <a:pt x="89" y="88"/>
                  </a:cubicBezTo>
                  <a:cubicBezTo>
                    <a:pt x="89" y="87"/>
                    <a:pt x="88" y="87"/>
                    <a:pt x="88" y="87"/>
                  </a:cubicBezTo>
                  <a:cubicBezTo>
                    <a:pt x="88" y="87"/>
                    <a:pt x="89" y="86"/>
                    <a:pt x="89" y="86"/>
                  </a:cubicBezTo>
                  <a:cubicBezTo>
                    <a:pt x="89" y="86"/>
                    <a:pt x="90" y="86"/>
                    <a:pt x="90" y="86"/>
                  </a:cubicBezTo>
                  <a:cubicBezTo>
                    <a:pt x="90" y="85"/>
                    <a:pt x="91" y="86"/>
                    <a:pt x="91" y="86"/>
                  </a:cubicBezTo>
                  <a:cubicBezTo>
                    <a:pt x="91" y="86"/>
                    <a:pt x="91" y="85"/>
                    <a:pt x="91" y="85"/>
                  </a:cubicBezTo>
                  <a:cubicBezTo>
                    <a:pt x="91" y="85"/>
                    <a:pt x="91" y="86"/>
                    <a:pt x="91" y="85"/>
                  </a:cubicBezTo>
                  <a:cubicBezTo>
                    <a:pt x="91" y="84"/>
                    <a:pt x="91" y="85"/>
                    <a:pt x="92" y="85"/>
                  </a:cubicBezTo>
                  <a:cubicBezTo>
                    <a:pt x="92" y="85"/>
                    <a:pt x="92" y="84"/>
                    <a:pt x="92" y="84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93" y="85"/>
                    <a:pt x="93" y="86"/>
                  </a:cubicBezTo>
                  <a:cubicBezTo>
                    <a:pt x="93" y="85"/>
                    <a:pt x="93" y="85"/>
                    <a:pt x="93" y="84"/>
                  </a:cubicBezTo>
                  <a:cubicBezTo>
                    <a:pt x="93" y="85"/>
                    <a:pt x="94" y="85"/>
                    <a:pt x="93" y="84"/>
                  </a:cubicBezTo>
                  <a:cubicBezTo>
                    <a:pt x="93" y="83"/>
                    <a:pt x="93" y="84"/>
                    <a:pt x="92" y="84"/>
                  </a:cubicBezTo>
                  <a:cubicBezTo>
                    <a:pt x="92" y="84"/>
                    <a:pt x="93" y="84"/>
                    <a:pt x="93" y="83"/>
                  </a:cubicBezTo>
                  <a:cubicBezTo>
                    <a:pt x="92" y="83"/>
                    <a:pt x="92" y="83"/>
                    <a:pt x="91" y="82"/>
                  </a:cubicBezTo>
                  <a:cubicBezTo>
                    <a:pt x="91" y="83"/>
                    <a:pt x="91" y="83"/>
                    <a:pt x="90" y="82"/>
                  </a:cubicBezTo>
                  <a:cubicBezTo>
                    <a:pt x="90" y="82"/>
                    <a:pt x="91" y="83"/>
                    <a:pt x="90" y="82"/>
                  </a:cubicBezTo>
                  <a:cubicBezTo>
                    <a:pt x="90" y="81"/>
                    <a:pt x="90" y="82"/>
                    <a:pt x="90" y="82"/>
                  </a:cubicBezTo>
                  <a:cubicBezTo>
                    <a:pt x="90" y="82"/>
                    <a:pt x="90" y="80"/>
                    <a:pt x="89" y="81"/>
                  </a:cubicBezTo>
                  <a:cubicBezTo>
                    <a:pt x="88" y="79"/>
                    <a:pt x="90" y="81"/>
                    <a:pt x="90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79"/>
                    <a:pt x="88" y="80"/>
                    <a:pt x="89" y="80"/>
                  </a:cubicBezTo>
                  <a:cubicBezTo>
                    <a:pt x="88" y="80"/>
                    <a:pt x="88" y="79"/>
                    <a:pt x="87" y="79"/>
                  </a:cubicBezTo>
                  <a:cubicBezTo>
                    <a:pt x="87" y="79"/>
                    <a:pt x="87" y="80"/>
                    <a:pt x="87" y="79"/>
                  </a:cubicBezTo>
                  <a:cubicBezTo>
                    <a:pt x="86" y="78"/>
                    <a:pt x="88" y="78"/>
                    <a:pt x="88" y="78"/>
                  </a:cubicBezTo>
                  <a:cubicBezTo>
                    <a:pt x="88" y="78"/>
                    <a:pt x="88" y="78"/>
                    <a:pt x="88" y="79"/>
                  </a:cubicBezTo>
                  <a:cubicBezTo>
                    <a:pt x="89" y="79"/>
                    <a:pt x="88" y="77"/>
                    <a:pt x="89" y="78"/>
                  </a:cubicBezTo>
                  <a:cubicBezTo>
                    <a:pt x="89" y="77"/>
                    <a:pt x="88" y="77"/>
                    <a:pt x="88" y="77"/>
                  </a:cubicBezTo>
                  <a:cubicBezTo>
                    <a:pt x="88" y="76"/>
                    <a:pt x="89" y="76"/>
                    <a:pt x="88" y="75"/>
                  </a:cubicBezTo>
                  <a:cubicBezTo>
                    <a:pt x="88" y="74"/>
                    <a:pt x="88" y="75"/>
                    <a:pt x="89" y="75"/>
                  </a:cubicBezTo>
                  <a:cubicBezTo>
                    <a:pt x="89" y="75"/>
                    <a:pt x="89" y="74"/>
                    <a:pt x="90" y="74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1" y="76"/>
                    <a:pt x="91" y="74"/>
                    <a:pt x="92" y="76"/>
                  </a:cubicBezTo>
                  <a:cubicBezTo>
                    <a:pt x="92" y="75"/>
                    <a:pt x="91" y="74"/>
                    <a:pt x="90" y="74"/>
                  </a:cubicBezTo>
                  <a:cubicBezTo>
                    <a:pt x="90" y="74"/>
                    <a:pt x="91" y="74"/>
                    <a:pt x="91" y="74"/>
                  </a:cubicBezTo>
                  <a:cubicBezTo>
                    <a:pt x="91" y="75"/>
                    <a:pt x="92" y="75"/>
                    <a:pt x="92" y="75"/>
                  </a:cubicBezTo>
                  <a:cubicBezTo>
                    <a:pt x="92" y="75"/>
                    <a:pt x="92" y="73"/>
                    <a:pt x="92" y="73"/>
                  </a:cubicBezTo>
                  <a:cubicBezTo>
                    <a:pt x="93" y="73"/>
                    <a:pt x="93" y="73"/>
                    <a:pt x="93" y="74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2"/>
                  </a:cubicBezTo>
                  <a:cubicBezTo>
                    <a:pt x="93" y="72"/>
                    <a:pt x="93" y="72"/>
                    <a:pt x="93" y="73"/>
                  </a:cubicBezTo>
                  <a:cubicBezTo>
                    <a:pt x="93" y="72"/>
                    <a:pt x="93" y="72"/>
                    <a:pt x="94" y="71"/>
                  </a:cubicBezTo>
                  <a:cubicBezTo>
                    <a:pt x="94" y="71"/>
                    <a:pt x="95" y="72"/>
                    <a:pt x="95" y="71"/>
                  </a:cubicBezTo>
                  <a:cubicBezTo>
                    <a:pt x="95" y="71"/>
                    <a:pt x="94" y="71"/>
                    <a:pt x="94" y="71"/>
                  </a:cubicBezTo>
                  <a:cubicBezTo>
                    <a:pt x="94" y="70"/>
                    <a:pt x="96" y="71"/>
                    <a:pt x="96" y="70"/>
                  </a:cubicBezTo>
                  <a:cubicBezTo>
                    <a:pt x="96" y="70"/>
                    <a:pt x="97" y="71"/>
                    <a:pt x="97" y="71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7" y="70"/>
                    <a:pt x="97" y="69"/>
                    <a:pt x="97" y="69"/>
                  </a:cubicBezTo>
                  <a:cubicBezTo>
                    <a:pt x="98" y="69"/>
                    <a:pt x="99" y="70"/>
                    <a:pt x="99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8"/>
                    <a:pt x="98" y="69"/>
                    <a:pt x="98" y="69"/>
                  </a:cubicBezTo>
                  <a:cubicBezTo>
                    <a:pt x="99" y="69"/>
                    <a:pt x="98" y="68"/>
                    <a:pt x="99" y="69"/>
                  </a:cubicBezTo>
                  <a:cubicBezTo>
                    <a:pt x="99" y="70"/>
                    <a:pt x="99" y="69"/>
                    <a:pt x="98" y="70"/>
                  </a:cubicBezTo>
                  <a:cubicBezTo>
                    <a:pt x="98" y="70"/>
                    <a:pt x="99" y="71"/>
                    <a:pt x="99" y="71"/>
                  </a:cubicBezTo>
                  <a:cubicBezTo>
                    <a:pt x="98" y="70"/>
                    <a:pt x="98" y="71"/>
                    <a:pt x="97" y="71"/>
                  </a:cubicBezTo>
                  <a:cubicBezTo>
                    <a:pt x="97" y="71"/>
                    <a:pt x="98" y="71"/>
                    <a:pt x="98" y="72"/>
                  </a:cubicBezTo>
                  <a:cubicBezTo>
                    <a:pt x="97" y="72"/>
                    <a:pt x="97" y="71"/>
                    <a:pt x="96" y="70"/>
                  </a:cubicBezTo>
                  <a:cubicBezTo>
                    <a:pt x="96" y="71"/>
                    <a:pt x="95" y="70"/>
                    <a:pt x="95" y="71"/>
                  </a:cubicBezTo>
                  <a:cubicBezTo>
                    <a:pt x="96" y="72"/>
                    <a:pt x="97" y="71"/>
                    <a:pt x="97" y="73"/>
                  </a:cubicBezTo>
                  <a:cubicBezTo>
                    <a:pt x="97" y="72"/>
                    <a:pt x="96" y="72"/>
                    <a:pt x="95" y="71"/>
                  </a:cubicBezTo>
                  <a:cubicBezTo>
                    <a:pt x="95" y="71"/>
                    <a:pt x="95" y="72"/>
                    <a:pt x="96" y="72"/>
                  </a:cubicBezTo>
                  <a:cubicBezTo>
                    <a:pt x="96" y="73"/>
                    <a:pt x="96" y="72"/>
                    <a:pt x="96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4" y="72"/>
                    <a:pt x="95" y="73"/>
                    <a:pt x="95" y="73"/>
                  </a:cubicBezTo>
                  <a:cubicBezTo>
                    <a:pt x="96" y="73"/>
                    <a:pt x="94" y="72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6" y="74"/>
                    <a:pt x="95" y="73"/>
                  </a:cubicBezTo>
                  <a:cubicBezTo>
                    <a:pt x="96" y="72"/>
                    <a:pt x="96" y="73"/>
                    <a:pt x="96" y="73"/>
                  </a:cubicBezTo>
                  <a:cubicBezTo>
                    <a:pt x="97" y="73"/>
                    <a:pt x="97" y="73"/>
                    <a:pt x="97" y="74"/>
                  </a:cubicBezTo>
                  <a:cubicBezTo>
                    <a:pt x="97" y="74"/>
                    <a:pt x="97" y="73"/>
                    <a:pt x="97" y="73"/>
                  </a:cubicBezTo>
                  <a:cubicBezTo>
                    <a:pt x="97" y="73"/>
                    <a:pt x="97" y="74"/>
                    <a:pt x="97" y="74"/>
                  </a:cubicBezTo>
                  <a:cubicBezTo>
                    <a:pt x="98" y="73"/>
                    <a:pt x="97" y="73"/>
                    <a:pt x="98" y="73"/>
                  </a:cubicBezTo>
                  <a:cubicBezTo>
                    <a:pt x="98" y="73"/>
                    <a:pt x="97" y="72"/>
                    <a:pt x="97" y="72"/>
                  </a:cubicBezTo>
                  <a:cubicBezTo>
                    <a:pt x="97" y="71"/>
                    <a:pt x="98" y="72"/>
                    <a:pt x="98" y="72"/>
                  </a:cubicBezTo>
                  <a:cubicBezTo>
                    <a:pt x="99" y="72"/>
                    <a:pt x="98" y="71"/>
                    <a:pt x="98" y="71"/>
                  </a:cubicBezTo>
                  <a:cubicBezTo>
                    <a:pt x="98" y="71"/>
                    <a:pt x="99" y="72"/>
                    <a:pt x="99" y="72"/>
                  </a:cubicBezTo>
                  <a:cubicBezTo>
                    <a:pt x="99" y="71"/>
                    <a:pt x="99" y="71"/>
                    <a:pt x="100" y="70"/>
                  </a:cubicBezTo>
                  <a:cubicBezTo>
                    <a:pt x="100" y="71"/>
                    <a:pt x="100" y="70"/>
                    <a:pt x="100" y="70"/>
                  </a:cubicBezTo>
                  <a:cubicBezTo>
                    <a:pt x="101" y="70"/>
                    <a:pt x="99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1" y="70"/>
                    <a:pt x="101" y="69"/>
                    <a:pt x="101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99" y="68"/>
                    <a:pt x="99" y="69"/>
                    <a:pt x="99" y="68"/>
                  </a:cubicBezTo>
                  <a:cubicBezTo>
                    <a:pt x="99" y="68"/>
                    <a:pt x="98" y="68"/>
                    <a:pt x="98" y="68"/>
                  </a:cubicBezTo>
                  <a:cubicBezTo>
                    <a:pt x="97" y="68"/>
                    <a:pt x="98" y="68"/>
                    <a:pt x="99" y="68"/>
                  </a:cubicBezTo>
                  <a:cubicBezTo>
                    <a:pt x="99" y="67"/>
                    <a:pt x="99" y="67"/>
                    <a:pt x="99" y="67"/>
                  </a:cubicBezTo>
                  <a:cubicBezTo>
                    <a:pt x="99" y="67"/>
                    <a:pt x="99" y="67"/>
                    <a:pt x="100" y="67"/>
                  </a:cubicBezTo>
                  <a:cubicBezTo>
                    <a:pt x="100" y="67"/>
                    <a:pt x="101" y="67"/>
                    <a:pt x="101" y="68"/>
                  </a:cubicBezTo>
                  <a:cubicBezTo>
                    <a:pt x="102" y="68"/>
                    <a:pt x="101" y="67"/>
                    <a:pt x="102" y="67"/>
                  </a:cubicBezTo>
                  <a:cubicBezTo>
                    <a:pt x="102" y="68"/>
                    <a:pt x="103" y="68"/>
                    <a:pt x="103" y="68"/>
                  </a:cubicBezTo>
                  <a:cubicBezTo>
                    <a:pt x="104" y="69"/>
                    <a:pt x="102" y="67"/>
                    <a:pt x="102" y="67"/>
                  </a:cubicBezTo>
                  <a:cubicBezTo>
                    <a:pt x="102" y="67"/>
                    <a:pt x="103" y="68"/>
                    <a:pt x="103" y="67"/>
                  </a:cubicBezTo>
                  <a:cubicBezTo>
                    <a:pt x="103" y="67"/>
                    <a:pt x="102" y="67"/>
                    <a:pt x="102" y="67"/>
                  </a:cubicBezTo>
                  <a:cubicBezTo>
                    <a:pt x="101" y="66"/>
                    <a:pt x="103" y="67"/>
                    <a:pt x="103" y="67"/>
                  </a:cubicBezTo>
                  <a:cubicBezTo>
                    <a:pt x="103" y="66"/>
                    <a:pt x="102" y="66"/>
                    <a:pt x="102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3" y="66"/>
                    <a:pt x="103" y="66"/>
                    <a:pt x="102" y="65"/>
                  </a:cubicBezTo>
                  <a:cubicBezTo>
                    <a:pt x="103" y="65"/>
                    <a:pt x="102" y="65"/>
                    <a:pt x="103" y="65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03" y="65"/>
                    <a:pt x="103" y="65"/>
                    <a:pt x="104" y="65"/>
                  </a:cubicBezTo>
                  <a:cubicBezTo>
                    <a:pt x="104" y="65"/>
                    <a:pt x="103" y="64"/>
                    <a:pt x="103" y="64"/>
                  </a:cubicBezTo>
                  <a:cubicBezTo>
                    <a:pt x="104" y="65"/>
                    <a:pt x="102" y="64"/>
                    <a:pt x="103" y="64"/>
                  </a:cubicBezTo>
                  <a:cubicBezTo>
                    <a:pt x="104" y="64"/>
                    <a:pt x="104" y="64"/>
                    <a:pt x="104" y="65"/>
                  </a:cubicBezTo>
                  <a:cubicBezTo>
                    <a:pt x="103" y="66"/>
                    <a:pt x="104" y="67"/>
                    <a:pt x="103" y="68"/>
                  </a:cubicBezTo>
                  <a:cubicBezTo>
                    <a:pt x="103" y="68"/>
                    <a:pt x="104" y="68"/>
                    <a:pt x="104" y="68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69"/>
                    <a:pt x="103" y="69"/>
                    <a:pt x="103" y="69"/>
                  </a:cubicBezTo>
                  <a:cubicBezTo>
                    <a:pt x="103" y="69"/>
                    <a:pt x="103" y="70"/>
                    <a:pt x="103" y="70"/>
                  </a:cubicBezTo>
                  <a:cubicBezTo>
                    <a:pt x="103" y="70"/>
                    <a:pt x="103" y="69"/>
                    <a:pt x="102" y="69"/>
                  </a:cubicBezTo>
                  <a:cubicBezTo>
                    <a:pt x="101" y="68"/>
                    <a:pt x="103" y="69"/>
                    <a:pt x="102" y="68"/>
                  </a:cubicBezTo>
                  <a:cubicBezTo>
                    <a:pt x="101" y="68"/>
                    <a:pt x="100" y="68"/>
                    <a:pt x="100" y="68"/>
                  </a:cubicBezTo>
                  <a:cubicBezTo>
                    <a:pt x="100" y="68"/>
                    <a:pt x="100" y="68"/>
                    <a:pt x="99" y="67"/>
                  </a:cubicBezTo>
                  <a:cubicBezTo>
                    <a:pt x="99" y="68"/>
                    <a:pt x="100" y="69"/>
                    <a:pt x="101" y="69"/>
                  </a:cubicBezTo>
                  <a:cubicBezTo>
                    <a:pt x="102" y="69"/>
                    <a:pt x="100" y="68"/>
                    <a:pt x="101" y="68"/>
                  </a:cubicBezTo>
                  <a:cubicBezTo>
                    <a:pt x="102" y="69"/>
                    <a:pt x="103" y="70"/>
                    <a:pt x="103" y="70"/>
                  </a:cubicBezTo>
                  <a:cubicBezTo>
                    <a:pt x="103" y="71"/>
                    <a:pt x="103" y="72"/>
                    <a:pt x="101" y="72"/>
                  </a:cubicBezTo>
                  <a:cubicBezTo>
                    <a:pt x="102" y="73"/>
                    <a:pt x="101" y="73"/>
                    <a:pt x="100" y="74"/>
                  </a:cubicBezTo>
                  <a:cubicBezTo>
                    <a:pt x="100" y="74"/>
                    <a:pt x="101" y="75"/>
                    <a:pt x="100" y="75"/>
                  </a:cubicBezTo>
                  <a:cubicBezTo>
                    <a:pt x="100" y="74"/>
                    <a:pt x="99" y="74"/>
                    <a:pt x="99" y="73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5"/>
                    <a:pt x="99" y="75"/>
                    <a:pt x="99" y="75"/>
                  </a:cubicBezTo>
                  <a:cubicBezTo>
                    <a:pt x="99" y="75"/>
                    <a:pt x="99" y="74"/>
                    <a:pt x="99" y="74"/>
                  </a:cubicBezTo>
                  <a:cubicBezTo>
                    <a:pt x="101" y="75"/>
                    <a:pt x="100" y="76"/>
                    <a:pt x="99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9" y="76"/>
                    <a:pt x="98" y="76"/>
                    <a:pt x="99" y="76"/>
                  </a:cubicBezTo>
                  <a:cubicBezTo>
                    <a:pt x="98" y="77"/>
                    <a:pt x="97" y="78"/>
                    <a:pt x="96" y="79"/>
                  </a:cubicBezTo>
                  <a:cubicBezTo>
                    <a:pt x="96" y="79"/>
                    <a:pt x="95" y="79"/>
                    <a:pt x="94" y="80"/>
                  </a:cubicBezTo>
                  <a:cubicBezTo>
                    <a:pt x="94" y="80"/>
                    <a:pt x="94" y="81"/>
                    <a:pt x="94" y="81"/>
                  </a:cubicBezTo>
                  <a:cubicBezTo>
                    <a:pt x="94" y="82"/>
                    <a:pt x="93" y="82"/>
                    <a:pt x="93" y="83"/>
                  </a:cubicBezTo>
                  <a:cubicBezTo>
                    <a:pt x="94" y="84"/>
                    <a:pt x="94" y="83"/>
                    <a:pt x="95" y="84"/>
                  </a:cubicBezTo>
                  <a:cubicBezTo>
                    <a:pt x="95" y="83"/>
                    <a:pt x="96" y="83"/>
                    <a:pt x="97" y="84"/>
                  </a:cubicBezTo>
                  <a:cubicBezTo>
                    <a:pt x="96" y="83"/>
                    <a:pt x="97" y="82"/>
                    <a:pt x="97" y="82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0"/>
                    <a:pt x="97" y="82"/>
                    <a:pt x="97" y="82"/>
                  </a:cubicBezTo>
                  <a:cubicBezTo>
                    <a:pt x="98" y="83"/>
                    <a:pt x="98" y="82"/>
                    <a:pt x="99" y="82"/>
                  </a:cubicBezTo>
                  <a:cubicBezTo>
                    <a:pt x="99" y="82"/>
                    <a:pt x="98" y="81"/>
                    <a:pt x="98" y="81"/>
                  </a:cubicBezTo>
                  <a:cubicBezTo>
                    <a:pt x="97" y="80"/>
                    <a:pt x="98" y="82"/>
                    <a:pt x="97" y="81"/>
                  </a:cubicBezTo>
                  <a:cubicBezTo>
                    <a:pt x="97" y="81"/>
                    <a:pt x="97" y="81"/>
                    <a:pt x="97" y="80"/>
                  </a:cubicBezTo>
                  <a:cubicBezTo>
                    <a:pt x="98" y="80"/>
                    <a:pt x="98" y="79"/>
                    <a:pt x="100" y="78"/>
                  </a:cubicBezTo>
                  <a:cubicBezTo>
                    <a:pt x="100" y="78"/>
                    <a:pt x="99" y="79"/>
                    <a:pt x="100" y="79"/>
                  </a:cubicBezTo>
                  <a:cubicBezTo>
                    <a:pt x="100" y="80"/>
                    <a:pt x="100" y="80"/>
                    <a:pt x="101" y="79"/>
                  </a:cubicBezTo>
                  <a:cubicBezTo>
                    <a:pt x="101" y="79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1" y="78"/>
                    <a:pt x="100" y="78"/>
                    <a:pt x="101" y="78"/>
                  </a:cubicBezTo>
                  <a:cubicBezTo>
                    <a:pt x="102" y="79"/>
                    <a:pt x="103" y="79"/>
                    <a:pt x="102" y="78"/>
                  </a:cubicBezTo>
                  <a:cubicBezTo>
                    <a:pt x="102" y="78"/>
                    <a:pt x="102" y="78"/>
                    <a:pt x="101" y="77"/>
                  </a:cubicBezTo>
                  <a:cubicBezTo>
                    <a:pt x="101" y="77"/>
                    <a:pt x="102" y="78"/>
                    <a:pt x="102" y="78"/>
                  </a:cubicBezTo>
                  <a:cubicBezTo>
                    <a:pt x="102" y="78"/>
                    <a:pt x="102" y="78"/>
                    <a:pt x="102" y="77"/>
                  </a:cubicBezTo>
                  <a:cubicBezTo>
                    <a:pt x="102" y="77"/>
                    <a:pt x="102" y="77"/>
                    <a:pt x="101" y="77"/>
                  </a:cubicBezTo>
                  <a:cubicBezTo>
                    <a:pt x="101" y="76"/>
                    <a:pt x="101" y="77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2" y="75"/>
                    <a:pt x="102" y="75"/>
                    <a:pt x="103" y="74"/>
                  </a:cubicBezTo>
                  <a:cubicBezTo>
                    <a:pt x="103" y="75"/>
                    <a:pt x="103" y="75"/>
                    <a:pt x="102" y="75"/>
                  </a:cubicBezTo>
                  <a:cubicBezTo>
                    <a:pt x="103" y="76"/>
                    <a:pt x="103" y="76"/>
                    <a:pt x="103" y="75"/>
                  </a:cubicBezTo>
                  <a:cubicBezTo>
                    <a:pt x="104" y="76"/>
                    <a:pt x="104" y="76"/>
                    <a:pt x="105" y="76"/>
                  </a:cubicBezTo>
                  <a:cubicBezTo>
                    <a:pt x="105" y="75"/>
                    <a:pt x="104" y="76"/>
                    <a:pt x="103" y="75"/>
                  </a:cubicBezTo>
                  <a:cubicBezTo>
                    <a:pt x="104" y="74"/>
                    <a:pt x="105" y="76"/>
                    <a:pt x="106" y="76"/>
                  </a:cubicBezTo>
                  <a:cubicBezTo>
                    <a:pt x="106" y="76"/>
                    <a:pt x="107" y="76"/>
                    <a:pt x="107" y="76"/>
                  </a:cubicBezTo>
                  <a:cubicBezTo>
                    <a:pt x="107" y="75"/>
                    <a:pt x="106" y="75"/>
                    <a:pt x="106" y="75"/>
                  </a:cubicBezTo>
                  <a:cubicBezTo>
                    <a:pt x="107" y="74"/>
                    <a:pt x="108" y="75"/>
                    <a:pt x="108" y="74"/>
                  </a:cubicBezTo>
                  <a:cubicBezTo>
                    <a:pt x="109" y="75"/>
                    <a:pt x="109" y="75"/>
                    <a:pt x="110" y="76"/>
                  </a:cubicBezTo>
                  <a:cubicBezTo>
                    <a:pt x="109" y="76"/>
                    <a:pt x="110" y="77"/>
                    <a:pt x="110" y="77"/>
                  </a:cubicBezTo>
                  <a:cubicBezTo>
                    <a:pt x="110" y="78"/>
                    <a:pt x="110" y="77"/>
                    <a:pt x="111" y="77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1" y="78"/>
                    <a:pt x="111" y="78"/>
                    <a:pt x="110" y="78"/>
                  </a:cubicBezTo>
                  <a:cubicBezTo>
                    <a:pt x="110" y="78"/>
                    <a:pt x="111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09" y="77"/>
                    <a:pt x="109" y="76"/>
                  </a:cubicBezTo>
                  <a:cubicBezTo>
                    <a:pt x="108" y="76"/>
                    <a:pt x="109" y="77"/>
                    <a:pt x="109" y="77"/>
                  </a:cubicBezTo>
                  <a:cubicBezTo>
                    <a:pt x="108" y="77"/>
                    <a:pt x="108" y="77"/>
                    <a:pt x="107" y="76"/>
                  </a:cubicBezTo>
                  <a:cubicBezTo>
                    <a:pt x="107" y="76"/>
                    <a:pt x="108" y="77"/>
                    <a:pt x="108" y="77"/>
                  </a:cubicBezTo>
                  <a:cubicBezTo>
                    <a:pt x="108" y="78"/>
                    <a:pt x="108" y="77"/>
                    <a:pt x="109" y="78"/>
                  </a:cubicBezTo>
                  <a:cubicBezTo>
                    <a:pt x="109" y="78"/>
                    <a:pt x="109" y="79"/>
                    <a:pt x="108" y="78"/>
                  </a:cubicBezTo>
                  <a:cubicBezTo>
                    <a:pt x="108" y="79"/>
                    <a:pt x="109" y="79"/>
                    <a:pt x="108" y="79"/>
                  </a:cubicBezTo>
                  <a:cubicBezTo>
                    <a:pt x="108" y="78"/>
                    <a:pt x="107" y="78"/>
                    <a:pt x="107" y="79"/>
                  </a:cubicBezTo>
                  <a:cubicBezTo>
                    <a:pt x="106" y="78"/>
                    <a:pt x="106" y="78"/>
                    <a:pt x="106" y="77"/>
                  </a:cubicBezTo>
                  <a:cubicBezTo>
                    <a:pt x="106" y="78"/>
                    <a:pt x="106" y="78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4" y="77"/>
                    <a:pt x="104" y="76"/>
                    <a:pt x="103" y="76"/>
                  </a:cubicBezTo>
                  <a:cubicBezTo>
                    <a:pt x="103" y="77"/>
                    <a:pt x="104" y="77"/>
                    <a:pt x="103" y="77"/>
                  </a:cubicBezTo>
                  <a:cubicBezTo>
                    <a:pt x="102" y="76"/>
                    <a:pt x="103" y="77"/>
                    <a:pt x="102" y="76"/>
                  </a:cubicBezTo>
                  <a:cubicBezTo>
                    <a:pt x="102" y="76"/>
                    <a:pt x="103" y="77"/>
                    <a:pt x="103" y="77"/>
                  </a:cubicBezTo>
                  <a:cubicBezTo>
                    <a:pt x="102" y="77"/>
                    <a:pt x="102" y="76"/>
                    <a:pt x="102" y="77"/>
                  </a:cubicBezTo>
                  <a:cubicBezTo>
                    <a:pt x="102" y="77"/>
                    <a:pt x="102" y="77"/>
                    <a:pt x="102" y="78"/>
                  </a:cubicBezTo>
                  <a:cubicBezTo>
                    <a:pt x="103" y="78"/>
                    <a:pt x="102" y="77"/>
                    <a:pt x="103" y="77"/>
                  </a:cubicBezTo>
                  <a:cubicBezTo>
                    <a:pt x="103" y="78"/>
                    <a:pt x="103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5" y="79"/>
                    <a:pt x="105" y="78"/>
                    <a:pt x="105" y="79"/>
                  </a:cubicBezTo>
                  <a:cubicBezTo>
                    <a:pt x="105" y="79"/>
                    <a:pt x="105" y="79"/>
                    <a:pt x="105" y="80"/>
                  </a:cubicBezTo>
                  <a:cubicBezTo>
                    <a:pt x="105" y="79"/>
                    <a:pt x="105" y="79"/>
                    <a:pt x="104" y="79"/>
                  </a:cubicBezTo>
                  <a:cubicBezTo>
                    <a:pt x="104" y="79"/>
                    <a:pt x="104" y="79"/>
                    <a:pt x="104" y="80"/>
                  </a:cubicBezTo>
                  <a:cubicBezTo>
                    <a:pt x="105" y="81"/>
                    <a:pt x="106" y="80"/>
                    <a:pt x="106" y="80"/>
                  </a:cubicBezTo>
                  <a:cubicBezTo>
                    <a:pt x="107" y="80"/>
                    <a:pt x="106" y="80"/>
                    <a:pt x="106" y="80"/>
                  </a:cubicBezTo>
                  <a:cubicBezTo>
                    <a:pt x="107" y="81"/>
                    <a:pt x="107" y="81"/>
                    <a:pt x="107" y="82"/>
                  </a:cubicBezTo>
                  <a:cubicBezTo>
                    <a:pt x="107" y="82"/>
                    <a:pt x="108" y="82"/>
                    <a:pt x="108" y="82"/>
                  </a:cubicBezTo>
                  <a:cubicBezTo>
                    <a:pt x="108" y="82"/>
                    <a:pt x="107" y="81"/>
                    <a:pt x="108" y="81"/>
                  </a:cubicBezTo>
                  <a:cubicBezTo>
                    <a:pt x="109" y="83"/>
                    <a:pt x="108" y="83"/>
                    <a:pt x="107" y="84"/>
                  </a:cubicBezTo>
                  <a:cubicBezTo>
                    <a:pt x="107" y="84"/>
                    <a:pt x="107" y="85"/>
                    <a:pt x="106" y="85"/>
                  </a:cubicBezTo>
                  <a:cubicBezTo>
                    <a:pt x="106" y="84"/>
                    <a:pt x="106" y="84"/>
                    <a:pt x="107" y="84"/>
                  </a:cubicBezTo>
                  <a:cubicBezTo>
                    <a:pt x="106" y="84"/>
                    <a:pt x="106" y="85"/>
                    <a:pt x="106" y="85"/>
                  </a:cubicBezTo>
                  <a:cubicBezTo>
                    <a:pt x="106" y="85"/>
                    <a:pt x="105" y="85"/>
                    <a:pt x="105" y="85"/>
                  </a:cubicBezTo>
                  <a:cubicBezTo>
                    <a:pt x="105" y="85"/>
                    <a:pt x="105" y="85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4" y="86"/>
                    <a:pt x="104" y="87"/>
                    <a:pt x="103" y="87"/>
                  </a:cubicBezTo>
                  <a:cubicBezTo>
                    <a:pt x="103" y="85"/>
                    <a:pt x="103" y="84"/>
                    <a:pt x="104" y="85"/>
                  </a:cubicBezTo>
                  <a:cubicBezTo>
                    <a:pt x="103" y="84"/>
                    <a:pt x="103" y="84"/>
                    <a:pt x="102" y="84"/>
                  </a:cubicBezTo>
                  <a:cubicBezTo>
                    <a:pt x="102" y="85"/>
                    <a:pt x="102" y="85"/>
                    <a:pt x="103" y="86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103" y="86"/>
                    <a:pt x="102" y="86"/>
                    <a:pt x="103" y="87"/>
                  </a:cubicBezTo>
                  <a:cubicBezTo>
                    <a:pt x="103" y="88"/>
                    <a:pt x="103" y="86"/>
                    <a:pt x="104" y="87"/>
                  </a:cubicBezTo>
                  <a:cubicBezTo>
                    <a:pt x="103" y="88"/>
                    <a:pt x="102" y="88"/>
                    <a:pt x="102" y="88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90"/>
                    <a:pt x="100" y="90"/>
                    <a:pt x="100" y="91"/>
                  </a:cubicBezTo>
                  <a:cubicBezTo>
                    <a:pt x="99" y="91"/>
                    <a:pt x="98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1"/>
                    <a:pt x="97" y="92"/>
                    <a:pt x="96" y="92"/>
                  </a:cubicBezTo>
                  <a:cubicBezTo>
                    <a:pt x="96" y="90"/>
                    <a:pt x="96" y="93"/>
                    <a:pt x="96" y="93"/>
                  </a:cubicBezTo>
                  <a:cubicBezTo>
                    <a:pt x="95" y="93"/>
                    <a:pt x="96" y="93"/>
                    <a:pt x="96" y="94"/>
                  </a:cubicBezTo>
                  <a:cubicBezTo>
                    <a:pt x="95" y="94"/>
                    <a:pt x="95" y="94"/>
                    <a:pt x="94" y="94"/>
                  </a:cubicBezTo>
                  <a:cubicBezTo>
                    <a:pt x="94" y="94"/>
                    <a:pt x="94" y="95"/>
                    <a:pt x="94" y="95"/>
                  </a:cubicBezTo>
                  <a:cubicBezTo>
                    <a:pt x="93" y="94"/>
                    <a:pt x="93" y="93"/>
                    <a:pt x="94" y="93"/>
                  </a:cubicBezTo>
                  <a:cubicBezTo>
                    <a:pt x="93" y="92"/>
                    <a:pt x="93" y="93"/>
                    <a:pt x="92" y="93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88" y="99"/>
                    <a:pt x="81" y="100"/>
                    <a:pt x="75" y="102"/>
                  </a:cubicBezTo>
                  <a:cubicBezTo>
                    <a:pt x="74" y="103"/>
                    <a:pt x="73" y="103"/>
                    <a:pt x="72" y="103"/>
                  </a:cubicBezTo>
                  <a:cubicBezTo>
                    <a:pt x="71" y="103"/>
                    <a:pt x="72" y="104"/>
                    <a:pt x="71" y="104"/>
                  </a:cubicBezTo>
                  <a:cubicBezTo>
                    <a:pt x="71" y="104"/>
                    <a:pt x="70" y="104"/>
                    <a:pt x="69" y="104"/>
                  </a:cubicBezTo>
                  <a:cubicBezTo>
                    <a:pt x="69" y="104"/>
                    <a:pt x="68" y="105"/>
                    <a:pt x="68" y="105"/>
                  </a:cubicBezTo>
                  <a:cubicBezTo>
                    <a:pt x="67" y="105"/>
                    <a:pt x="65" y="105"/>
                    <a:pt x="64" y="106"/>
                  </a:cubicBezTo>
                  <a:cubicBezTo>
                    <a:pt x="64" y="106"/>
                    <a:pt x="63" y="107"/>
                    <a:pt x="62" y="106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8"/>
                  </a:cubicBezTo>
                  <a:cubicBezTo>
                    <a:pt x="59" y="107"/>
                    <a:pt x="59" y="108"/>
                    <a:pt x="57" y="108"/>
                  </a:cubicBezTo>
                  <a:cubicBezTo>
                    <a:pt x="57" y="108"/>
                    <a:pt x="58" y="108"/>
                    <a:pt x="57" y="107"/>
                  </a:cubicBezTo>
                  <a:cubicBezTo>
                    <a:pt x="57" y="107"/>
                    <a:pt x="57" y="108"/>
                    <a:pt x="57" y="109"/>
                  </a:cubicBezTo>
                  <a:cubicBezTo>
                    <a:pt x="57" y="109"/>
                    <a:pt x="57" y="107"/>
                    <a:pt x="57" y="107"/>
                  </a:cubicBezTo>
                  <a:cubicBezTo>
                    <a:pt x="56" y="107"/>
                    <a:pt x="56" y="108"/>
                    <a:pt x="56" y="108"/>
                  </a:cubicBezTo>
                  <a:cubicBezTo>
                    <a:pt x="55" y="108"/>
                    <a:pt x="55" y="108"/>
                    <a:pt x="55" y="109"/>
                  </a:cubicBezTo>
                  <a:cubicBezTo>
                    <a:pt x="54" y="109"/>
                    <a:pt x="54" y="108"/>
                    <a:pt x="54" y="108"/>
                  </a:cubicBezTo>
                  <a:cubicBezTo>
                    <a:pt x="54" y="108"/>
                    <a:pt x="53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10"/>
                    <a:pt x="51" y="109"/>
                  </a:cubicBezTo>
                  <a:cubicBezTo>
                    <a:pt x="51" y="109"/>
                    <a:pt x="49" y="110"/>
                    <a:pt x="49" y="111"/>
                  </a:cubicBezTo>
                  <a:cubicBezTo>
                    <a:pt x="48" y="111"/>
                    <a:pt x="48" y="110"/>
                    <a:pt x="48" y="110"/>
                  </a:cubicBezTo>
                  <a:cubicBezTo>
                    <a:pt x="48" y="110"/>
                    <a:pt x="48" y="111"/>
                    <a:pt x="47" y="111"/>
                  </a:cubicBezTo>
                  <a:cubicBezTo>
                    <a:pt x="47" y="111"/>
                    <a:pt x="47" y="110"/>
                    <a:pt x="47" y="110"/>
                  </a:cubicBezTo>
                  <a:cubicBezTo>
                    <a:pt x="47" y="110"/>
                    <a:pt x="47" y="111"/>
                    <a:pt x="46" y="111"/>
                  </a:cubicBezTo>
                  <a:cubicBezTo>
                    <a:pt x="46" y="111"/>
                    <a:pt x="45" y="111"/>
                    <a:pt x="44" y="111"/>
                  </a:cubicBezTo>
                  <a:cubicBezTo>
                    <a:pt x="44" y="111"/>
                    <a:pt x="43" y="111"/>
                    <a:pt x="43" y="112"/>
                  </a:cubicBezTo>
                  <a:cubicBezTo>
                    <a:pt x="43" y="111"/>
                    <a:pt x="43" y="111"/>
                    <a:pt x="43" y="111"/>
                  </a:cubicBezTo>
                  <a:cubicBezTo>
                    <a:pt x="42" y="112"/>
                    <a:pt x="42" y="112"/>
                    <a:pt x="41" y="112"/>
                  </a:cubicBezTo>
                  <a:cubicBezTo>
                    <a:pt x="41" y="112"/>
                    <a:pt x="40" y="112"/>
                    <a:pt x="40" y="112"/>
                  </a:cubicBezTo>
                  <a:cubicBezTo>
                    <a:pt x="40" y="112"/>
                    <a:pt x="40" y="112"/>
                    <a:pt x="39" y="112"/>
                  </a:cubicBezTo>
                  <a:cubicBezTo>
                    <a:pt x="38" y="112"/>
                    <a:pt x="37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4" y="113"/>
                    <a:pt x="33" y="114"/>
                    <a:pt x="32" y="114"/>
                  </a:cubicBezTo>
                  <a:cubicBezTo>
                    <a:pt x="32" y="114"/>
                    <a:pt x="32" y="113"/>
                    <a:pt x="32" y="113"/>
                  </a:cubicBezTo>
                  <a:cubicBezTo>
                    <a:pt x="31" y="113"/>
                    <a:pt x="30" y="114"/>
                    <a:pt x="29" y="114"/>
                  </a:cubicBezTo>
                  <a:cubicBezTo>
                    <a:pt x="29" y="114"/>
                    <a:pt x="29" y="114"/>
                    <a:pt x="29" y="113"/>
                  </a:cubicBezTo>
                  <a:cubicBezTo>
                    <a:pt x="29" y="113"/>
                    <a:pt x="29" y="114"/>
                    <a:pt x="29" y="114"/>
                  </a:cubicBezTo>
                  <a:cubicBezTo>
                    <a:pt x="28" y="114"/>
                    <a:pt x="26" y="116"/>
                    <a:pt x="26" y="114"/>
                  </a:cubicBezTo>
                  <a:cubicBezTo>
                    <a:pt x="25" y="114"/>
                    <a:pt x="25" y="114"/>
                    <a:pt x="24" y="115"/>
                  </a:cubicBezTo>
                  <a:cubicBezTo>
                    <a:pt x="25" y="114"/>
                    <a:pt x="24" y="114"/>
                    <a:pt x="25" y="113"/>
                  </a:cubicBezTo>
                  <a:cubicBezTo>
                    <a:pt x="24" y="113"/>
                    <a:pt x="24" y="114"/>
                    <a:pt x="24" y="114"/>
                  </a:cubicBezTo>
                  <a:cubicBezTo>
                    <a:pt x="23" y="115"/>
                    <a:pt x="24" y="113"/>
                    <a:pt x="23" y="114"/>
                  </a:cubicBezTo>
                  <a:cubicBezTo>
                    <a:pt x="23" y="114"/>
                    <a:pt x="22" y="115"/>
                    <a:pt x="22" y="115"/>
                  </a:cubicBezTo>
                  <a:cubicBezTo>
                    <a:pt x="21" y="114"/>
                    <a:pt x="20" y="115"/>
                    <a:pt x="19" y="115"/>
                  </a:cubicBezTo>
                  <a:cubicBezTo>
                    <a:pt x="18" y="115"/>
                    <a:pt x="18" y="114"/>
                    <a:pt x="18" y="114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6" y="113"/>
                    <a:pt x="17" y="112"/>
                    <a:pt x="17" y="111"/>
                  </a:cubicBezTo>
                  <a:cubicBezTo>
                    <a:pt x="17" y="111"/>
                    <a:pt x="17" y="112"/>
                    <a:pt x="16" y="112"/>
                  </a:cubicBezTo>
                  <a:cubicBezTo>
                    <a:pt x="17" y="110"/>
                    <a:pt x="15" y="111"/>
                    <a:pt x="16" y="109"/>
                  </a:cubicBezTo>
                  <a:cubicBezTo>
                    <a:pt x="15" y="110"/>
                    <a:pt x="15" y="109"/>
                    <a:pt x="15" y="108"/>
                  </a:cubicBezTo>
                  <a:cubicBezTo>
                    <a:pt x="15" y="108"/>
                    <a:pt x="14" y="109"/>
                    <a:pt x="14" y="109"/>
                  </a:cubicBezTo>
                  <a:cubicBezTo>
                    <a:pt x="14" y="110"/>
                    <a:pt x="15" y="109"/>
                    <a:pt x="15" y="109"/>
                  </a:cubicBezTo>
                  <a:cubicBezTo>
                    <a:pt x="15" y="110"/>
                    <a:pt x="14" y="110"/>
                    <a:pt x="15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1"/>
                    <a:pt x="15" y="111"/>
                    <a:pt x="15" y="112"/>
                  </a:cubicBezTo>
                  <a:cubicBezTo>
                    <a:pt x="15" y="112"/>
                    <a:pt x="15" y="112"/>
                    <a:pt x="15" y="114"/>
                  </a:cubicBezTo>
                  <a:cubicBezTo>
                    <a:pt x="15" y="114"/>
                    <a:pt x="15" y="115"/>
                    <a:pt x="15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5"/>
                    <a:pt x="15" y="115"/>
                    <a:pt x="15" y="116"/>
                  </a:cubicBezTo>
                  <a:cubicBezTo>
                    <a:pt x="15" y="116"/>
                    <a:pt x="16" y="116"/>
                    <a:pt x="16" y="116"/>
                  </a:cubicBezTo>
                  <a:cubicBezTo>
                    <a:pt x="16" y="117"/>
                    <a:pt x="16" y="116"/>
                    <a:pt x="16" y="117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7" y="117"/>
                    <a:pt x="18" y="117"/>
                    <a:pt x="18" y="116"/>
                  </a:cubicBezTo>
                  <a:cubicBezTo>
                    <a:pt x="18" y="117"/>
                    <a:pt x="18" y="117"/>
                    <a:pt x="17" y="117"/>
                  </a:cubicBezTo>
                  <a:cubicBezTo>
                    <a:pt x="18" y="117"/>
                    <a:pt x="19" y="117"/>
                    <a:pt x="18" y="118"/>
                  </a:cubicBezTo>
                  <a:cubicBezTo>
                    <a:pt x="18" y="118"/>
                    <a:pt x="18" y="118"/>
                    <a:pt x="19" y="117"/>
                  </a:cubicBezTo>
                  <a:cubicBezTo>
                    <a:pt x="19" y="117"/>
                    <a:pt x="18" y="117"/>
                    <a:pt x="18" y="117"/>
                  </a:cubicBezTo>
                  <a:cubicBezTo>
                    <a:pt x="19" y="116"/>
                    <a:pt x="20" y="116"/>
                    <a:pt x="21" y="117"/>
                  </a:cubicBezTo>
                  <a:cubicBezTo>
                    <a:pt x="21" y="117"/>
                    <a:pt x="22" y="116"/>
                    <a:pt x="22" y="116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17"/>
                    <a:pt x="19" y="118"/>
                    <a:pt x="19" y="117"/>
                  </a:cubicBezTo>
                  <a:cubicBezTo>
                    <a:pt x="17" y="119"/>
                    <a:pt x="20" y="117"/>
                    <a:pt x="19" y="119"/>
                  </a:cubicBezTo>
                  <a:cubicBezTo>
                    <a:pt x="20" y="118"/>
                    <a:pt x="21" y="117"/>
                    <a:pt x="22" y="118"/>
                  </a:cubicBezTo>
                  <a:cubicBezTo>
                    <a:pt x="23" y="116"/>
                    <a:pt x="21" y="117"/>
                    <a:pt x="22" y="116"/>
                  </a:cubicBezTo>
                  <a:cubicBezTo>
                    <a:pt x="23" y="116"/>
                    <a:pt x="24" y="116"/>
                    <a:pt x="24" y="117"/>
                  </a:cubicBezTo>
                  <a:cubicBezTo>
                    <a:pt x="23" y="117"/>
                    <a:pt x="22" y="117"/>
                    <a:pt x="22" y="118"/>
                  </a:cubicBezTo>
                  <a:cubicBezTo>
                    <a:pt x="23" y="118"/>
                    <a:pt x="23" y="117"/>
                    <a:pt x="23" y="117"/>
                  </a:cubicBezTo>
                  <a:cubicBezTo>
                    <a:pt x="22" y="119"/>
                    <a:pt x="24" y="118"/>
                    <a:pt x="25" y="118"/>
                  </a:cubicBezTo>
                  <a:cubicBezTo>
                    <a:pt x="25" y="117"/>
                    <a:pt x="24" y="117"/>
                    <a:pt x="24" y="117"/>
                  </a:cubicBezTo>
                  <a:cubicBezTo>
                    <a:pt x="25" y="116"/>
                    <a:pt x="25" y="117"/>
                    <a:pt x="25" y="117"/>
                  </a:cubicBezTo>
                  <a:cubicBezTo>
                    <a:pt x="24" y="118"/>
                    <a:pt x="25" y="118"/>
                    <a:pt x="25" y="119"/>
                  </a:cubicBezTo>
                  <a:cubicBezTo>
                    <a:pt x="26" y="117"/>
                    <a:pt x="25" y="117"/>
                    <a:pt x="26" y="117"/>
                  </a:cubicBezTo>
                  <a:cubicBezTo>
                    <a:pt x="26" y="117"/>
                    <a:pt x="26" y="118"/>
                    <a:pt x="26" y="118"/>
                  </a:cubicBezTo>
                  <a:cubicBezTo>
                    <a:pt x="27" y="118"/>
                    <a:pt x="26" y="117"/>
                    <a:pt x="26" y="117"/>
                  </a:cubicBezTo>
                  <a:cubicBezTo>
                    <a:pt x="28" y="116"/>
                    <a:pt x="31" y="117"/>
                    <a:pt x="33" y="116"/>
                  </a:cubicBezTo>
                  <a:cubicBezTo>
                    <a:pt x="33" y="116"/>
                    <a:pt x="34" y="117"/>
                    <a:pt x="34" y="116"/>
                  </a:cubicBezTo>
                  <a:cubicBezTo>
                    <a:pt x="35" y="116"/>
                    <a:pt x="37" y="116"/>
                    <a:pt x="38" y="116"/>
                  </a:cubicBezTo>
                  <a:cubicBezTo>
                    <a:pt x="38" y="117"/>
                    <a:pt x="37" y="116"/>
                    <a:pt x="36" y="117"/>
                  </a:cubicBezTo>
                  <a:cubicBezTo>
                    <a:pt x="35" y="117"/>
                    <a:pt x="34" y="117"/>
                    <a:pt x="33" y="117"/>
                  </a:cubicBezTo>
                  <a:cubicBezTo>
                    <a:pt x="33" y="118"/>
                    <a:pt x="33" y="118"/>
                    <a:pt x="32" y="119"/>
                  </a:cubicBezTo>
                  <a:cubicBezTo>
                    <a:pt x="33" y="119"/>
                    <a:pt x="33" y="120"/>
                    <a:pt x="34" y="119"/>
                  </a:cubicBezTo>
                  <a:cubicBezTo>
                    <a:pt x="34" y="119"/>
                    <a:pt x="34" y="119"/>
                    <a:pt x="33" y="118"/>
                  </a:cubicBezTo>
                  <a:cubicBezTo>
                    <a:pt x="34" y="117"/>
                    <a:pt x="34" y="119"/>
                    <a:pt x="35" y="118"/>
                  </a:cubicBezTo>
                  <a:cubicBezTo>
                    <a:pt x="35" y="117"/>
                    <a:pt x="34" y="118"/>
                    <a:pt x="35" y="117"/>
                  </a:cubicBezTo>
                  <a:cubicBezTo>
                    <a:pt x="39" y="117"/>
                    <a:pt x="45" y="116"/>
                    <a:pt x="50" y="115"/>
                  </a:cubicBezTo>
                  <a:cubicBezTo>
                    <a:pt x="50" y="115"/>
                    <a:pt x="50" y="115"/>
                    <a:pt x="51" y="115"/>
                  </a:cubicBezTo>
                  <a:cubicBezTo>
                    <a:pt x="51" y="115"/>
                    <a:pt x="51" y="115"/>
                    <a:pt x="52" y="115"/>
                  </a:cubicBezTo>
                  <a:cubicBezTo>
                    <a:pt x="52" y="115"/>
                    <a:pt x="54" y="116"/>
                    <a:pt x="54" y="115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5" y="115"/>
                    <a:pt x="54" y="115"/>
                    <a:pt x="54" y="115"/>
                  </a:cubicBezTo>
                  <a:cubicBezTo>
                    <a:pt x="56" y="113"/>
                    <a:pt x="60" y="114"/>
                    <a:pt x="61" y="112"/>
                  </a:cubicBezTo>
                  <a:cubicBezTo>
                    <a:pt x="62" y="112"/>
                    <a:pt x="61" y="113"/>
                    <a:pt x="61" y="113"/>
                  </a:cubicBezTo>
                  <a:cubicBezTo>
                    <a:pt x="62" y="112"/>
                    <a:pt x="62" y="112"/>
                    <a:pt x="63" y="112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63" y="113"/>
                    <a:pt x="64" y="112"/>
                    <a:pt x="64" y="113"/>
                  </a:cubicBezTo>
                  <a:cubicBezTo>
                    <a:pt x="64" y="114"/>
                    <a:pt x="63" y="112"/>
                    <a:pt x="64" y="114"/>
                  </a:cubicBezTo>
                  <a:cubicBezTo>
                    <a:pt x="63" y="114"/>
                    <a:pt x="63" y="113"/>
                    <a:pt x="63" y="114"/>
                  </a:cubicBezTo>
                  <a:cubicBezTo>
                    <a:pt x="62" y="114"/>
                    <a:pt x="63" y="114"/>
                    <a:pt x="62" y="114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6"/>
                    <a:pt x="63" y="117"/>
                    <a:pt x="63" y="117"/>
                  </a:cubicBezTo>
                  <a:cubicBezTo>
                    <a:pt x="64" y="118"/>
                    <a:pt x="64" y="117"/>
                    <a:pt x="64" y="118"/>
                  </a:cubicBezTo>
                  <a:cubicBezTo>
                    <a:pt x="65" y="119"/>
                    <a:pt x="64" y="118"/>
                    <a:pt x="64" y="118"/>
                  </a:cubicBezTo>
                  <a:cubicBezTo>
                    <a:pt x="64" y="118"/>
                    <a:pt x="64" y="119"/>
                    <a:pt x="64" y="119"/>
                  </a:cubicBezTo>
                  <a:cubicBezTo>
                    <a:pt x="63" y="119"/>
                    <a:pt x="63" y="119"/>
                    <a:pt x="62" y="119"/>
                  </a:cubicBezTo>
                  <a:cubicBezTo>
                    <a:pt x="62" y="119"/>
                    <a:pt x="61" y="117"/>
                    <a:pt x="62" y="117"/>
                  </a:cubicBezTo>
                  <a:cubicBezTo>
                    <a:pt x="62" y="116"/>
                    <a:pt x="61" y="116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1" y="115"/>
                    <a:pt x="61" y="115"/>
                    <a:pt x="61" y="116"/>
                  </a:cubicBezTo>
                  <a:cubicBezTo>
                    <a:pt x="60" y="116"/>
                    <a:pt x="60" y="115"/>
                    <a:pt x="60" y="116"/>
                  </a:cubicBezTo>
                  <a:cubicBezTo>
                    <a:pt x="60" y="114"/>
                    <a:pt x="61" y="116"/>
                    <a:pt x="61" y="114"/>
                  </a:cubicBezTo>
                  <a:cubicBezTo>
                    <a:pt x="61" y="114"/>
                    <a:pt x="62" y="115"/>
                    <a:pt x="62" y="114"/>
                  </a:cubicBezTo>
                  <a:cubicBezTo>
                    <a:pt x="62" y="113"/>
                    <a:pt x="61" y="115"/>
                    <a:pt x="61" y="113"/>
                  </a:cubicBezTo>
                  <a:cubicBezTo>
                    <a:pt x="61" y="114"/>
                    <a:pt x="60" y="114"/>
                    <a:pt x="60" y="114"/>
                  </a:cubicBezTo>
                  <a:cubicBezTo>
                    <a:pt x="60" y="114"/>
                    <a:pt x="60" y="115"/>
                    <a:pt x="59" y="114"/>
                  </a:cubicBezTo>
                  <a:cubicBezTo>
                    <a:pt x="59" y="115"/>
                    <a:pt x="58" y="114"/>
                    <a:pt x="57" y="114"/>
                  </a:cubicBezTo>
                  <a:cubicBezTo>
                    <a:pt x="56" y="115"/>
                    <a:pt x="56" y="116"/>
                    <a:pt x="55" y="115"/>
                  </a:cubicBezTo>
                  <a:cubicBezTo>
                    <a:pt x="55" y="116"/>
                    <a:pt x="54" y="116"/>
                    <a:pt x="54" y="116"/>
                  </a:cubicBezTo>
                  <a:cubicBezTo>
                    <a:pt x="54" y="116"/>
                    <a:pt x="54" y="116"/>
                    <a:pt x="54" y="115"/>
                  </a:cubicBezTo>
                  <a:cubicBezTo>
                    <a:pt x="53" y="115"/>
                    <a:pt x="54" y="116"/>
                    <a:pt x="53" y="116"/>
                  </a:cubicBezTo>
                  <a:cubicBezTo>
                    <a:pt x="53" y="116"/>
                    <a:pt x="52" y="116"/>
                    <a:pt x="51" y="117"/>
                  </a:cubicBezTo>
                  <a:cubicBezTo>
                    <a:pt x="52" y="117"/>
                    <a:pt x="52" y="117"/>
                    <a:pt x="52" y="117"/>
                  </a:cubicBezTo>
                  <a:cubicBezTo>
                    <a:pt x="52" y="118"/>
                    <a:pt x="51" y="118"/>
                    <a:pt x="51" y="119"/>
                  </a:cubicBezTo>
                  <a:cubicBezTo>
                    <a:pt x="50" y="119"/>
                    <a:pt x="50" y="118"/>
                    <a:pt x="49" y="118"/>
                  </a:cubicBezTo>
                  <a:cubicBezTo>
                    <a:pt x="48" y="118"/>
                    <a:pt x="49" y="118"/>
                    <a:pt x="49" y="119"/>
                  </a:cubicBezTo>
                  <a:cubicBezTo>
                    <a:pt x="48" y="119"/>
                    <a:pt x="48" y="118"/>
                    <a:pt x="47" y="118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6" y="120"/>
                    <a:pt x="46" y="120"/>
                    <a:pt x="47" y="120"/>
                  </a:cubicBezTo>
                  <a:cubicBezTo>
                    <a:pt x="46" y="120"/>
                    <a:pt x="45" y="120"/>
                    <a:pt x="45" y="120"/>
                  </a:cubicBezTo>
                  <a:cubicBezTo>
                    <a:pt x="44" y="120"/>
                    <a:pt x="45" y="120"/>
                    <a:pt x="45" y="121"/>
                  </a:cubicBezTo>
                  <a:cubicBezTo>
                    <a:pt x="44" y="121"/>
                    <a:pt x="44" y="119"/>
                    <a:pt x="43" y="119"/>
                  </a:cubicBezTo>
                  <a:cubicBezTo>
                    <a:pt x="43" y="120"/>
                    <a:pt x="44" y="120"/>
                    <a:pt x="44" y="120"/>
                  </a:cubicBezTo>
                  <a:cubicBezTo>
                    <a:pt x="43" y="120"/>
                    <a:pt x="43" y="121"/>
                    <a:pt x="42" y="121"/>
                  </a:cubicBezTo>
                  <a:cubicBezTo>
                    <a:pt x="42" y="121"/>
                    <a:pt x="43" y="120"/>
                    <a:pt x="42" y="120"/>
                  </a:cubicBezTo>
                  <a:cubicBezTo>
                    <a:pt x="42" y="120"/>
                    <a:pt x="42" y="121"/>
                    <a:pt x="42" y="120"/>
                  </a:cubicBezTo>
                  <a:cubicBezTo>
                    <a:pt x="42" y="121"/>
                    <a:pt x="41" y="120"/>
                    <a:pt x="41" y="121"/>
                  </a:cubicBezTo>
                  <a:cubicBezTo>
                    <a:pt x="41" y="122"/>
                    <a:pt x="43" y="121"/>
                    <a:pt x="43" y="122"/>
                  </a:cubicBezTo>
                  <a:cubicBezTo>
                    <a:pt x="43" y="122"/>
                    <a:pt x="43" y="121"/>
                    <a:pt x="43" y="121"/>
                  </a:cubicBezTo>
                  <a:lnTo>
                    <a:pt x="44" y="121"/>
                  </a:lnTo>
                  <a:close/>
                  <a:moveTo>
                    <a:pt x="63" y="119"/>
                  </a:moveTo>
                  <a:cubicBezTo>
                    <a:pt x="63" y="118"/>
                    <a:pt x="62" y="117"/>
                    <a:pt x="62" y="117"/>
                  </a:cubicBezTo>
                  <a:cubicBezTo>
                    <a:pt x="62" y="119"/>
                    <a:pt x="62" y="119"/>
                    <a:pt x="62" y="119"/>
                  </a:cubicBezTo>
                  <a:lnTo>
                    <a:pt x="63" y="119"/>
                  </a:lnTo>
                  <a:close/>
                  <a:moveTo>
                    <a:pt x="62" y="115"/>
                  </a:moveTo>
                  <a:cubicBezTo>
                    <a:pt x="61" y="115"/>
                    <a:pt x="61" y="115"/>
                    <a:pt x="61" y="115"/>
                  </a:cubicBezTo>
                  <a:cubicBezTo>
                    <a:pt x="62" y="116"/>
                    <a:pt x="62" y="117"/>
                    <a:pt x="63" y="117"/>
                  </a:cubicBezTo>
                  <a:cubicBezTo>
                    <a:pt x="63" y="115"/>
                    <a:pt x="62" y="117"/>
                    <a:pt x="62" y="115"/>
                  </a:cubicBezTo>
                  <a:moveTo>
                    <a:pt x="50" y="117"/>
                  </a:moveTo>
                  <a:cubicBezTo>
                    <a:pt x="50" y="117"/>
                    <a:pt x="50" y="119"/>
                    <a:pt x="51" y="118"/>
                  </a:cubicBezTo>
                  <a:cubicBezTo>
                    <a:pt x="51" y="117"/>
                    <a:pt x="51" y="117"/>
                    <a:pt x="50" y="117"/>
                  </a:cubicBezTo>
                  <a:cubicBezTo>
                    <a:pt x="50" y="116"/>
                    <a:pt x="49" y="117"/>
                    <a:pt x="50" y="117"/>
                  </a:cubicBezTo>
                  <a:moveTo>
                    <a:pt x="107" y="78"/>
                  </a:moveTo>
                  <a:cubicBezTo>
                    <a:pt x="107" y="77"/>
                    <a:pt x="108" y="77"/>
                    <a:pt x="107" y="76"/>
                  </a:cubicBezTo>
                  <a:cubicBezTo>
                    <a:pt x="106" y="76"/>
                    <a:pt x="107" y="77"/>
                    <a:pt x="107" y="77"/>
                  </a:cubicBezTo>
                  <a:cubicBezTo>
                    <a:pt x="106" y="77"/>
                    <a:pt x="106" y="76"/>
                    <a:pt x="106" y="76"/>
                  </a:cubicBezTo>
                  <a:lnTo>
                    <a:pt x="107" y="78"/>
                  </a:lnTo>
                  <a:close/>
                  <a:moveTo>
                    <a:pt x="102" y="81"/>
                  </a:move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2" y="83"/>
                    <a:pt x="102" y="83"/>
                  </a:cubicBezTo>
                  <a:cubicBezTo>
                    <a:pt x="103" y="83"/>
                    <a:pt x="102" y="82"/>
                    <a:pt x="102" y="81"/>
                  </a:cubicBezTo>
                  <a:moveTo>
                    <a:pt x="104" y="84"/>
                  </a:moveTo>
                  <a:cubicBezTo>
                    <a:pt x="104" y="84"/>
                    <a:pt x="104" y="85"/>
                    <a:pt x="104" y="86"/>
                  </a:cubicBezTo>
                  <a:cubicBezTo>
                    <a:pt x="105" y="85"/>
                    <a:pt x="105" y="84"/>
                    <a:pt x="104" y="84"/>
                  </a:cubicBezTo>
                  <a:moveTo>
                    <a:pt x="105" y="81"/>
                  </a:moveTo>
                  <a:cubicBezTo>
                    <a:pt x="105" y="82"/>
                    <a:pt x="105" y="83"/>
                    <a:pt x="106" y="82"/>
                  </a:cubicBezTo>
                  <a:cubicBezTo>
                    <a:pt x="105" y="81"/>
                    <a:pt x="106" y="81"/>
                    <a:pt x="105" y="81"/>
                  </a:cubicBezTo>
                  <a:cubicBezTo>
                    <a:pt x="105" y="81"/>
                    <a:pt x="105" y="81"/>
                    <a:pt x="105" y="81"/>
                  </a:cubicBezTo>
                  <a:moveTo>
                    <a:pt x="103" y="79"/>
                  </a:moveTo>
                  <a:cubicBezTo>
                    <a:pt x="103" y="79"/>
                    <a:pt x="103" y="79"/>
                    <a:pt x="103" y="79"/>
                  </a:cubicBezTo>
                  <a:cubicBezTo>
                    <a:pt x="103" y="79"/>
                    <a:pt x="103" y="78"/>
                    <a:pt x="102" y="79"/>
                  </a:cubicBezTo>
                  <a:cubicBezTo>
                    <a:pt x="103" y="79"/>
                    <a:pt x="103" y="80"/>
                    <a:pt x="103" y="79"/>
                  </a:cubicBezTo>
                  <a:moveTo>
                    <a:pt x="105" y="83"/>
                  </a:moveTo>
                  <a:cubicBezTo>
                    <a:pt x="105" y="83"/>
                    <a:pt x="105" y="83"/>
                    <a:pt x="106" y="84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5" y="82"/>
                    <a:pt x="105" y="83"/>
                  </a:cubicBezTo>
                  <a:moveTo>
                    <a:pt x="101" y="81"/>
                  </a:moveTo>
                  <a:cubicBezTo>
                    <a:pt x="101" y="81"/>
                    <a:pt x="101" y="80"/>
                    <a:pt x="102" y="80"/>
                  </a:cubicBezTo>
                  <a:cubicBezTo>
                    <a:pt x="102" y="80"/>
                    <a:pt x="102" y="80"/>
                    <a:pt x="102" y="81"/>
                  </a:cubicBezTo>
                  <a:cubicBezTo>
                    <a:pt x="103" y="81"/>
                    <a:pt x="102" y="81"/>
                    <a:pt x="103" y="81"/>
                  </a:cubicBezTo>
                  <a:cubicBezTo>
                    <a:pt x="103" y="81"/>
                    <a:pt x="104" y="82"/>
                    <a:pt x="104" y="82"/>
                  </a:cubicBezTo>
                  <a:cubicBezTo>
                    <a:pt x="104" y="81"/>
                    <a:pt x="104" y="81"/>
                    <a:pt x="104" y="81"/>
                  </a:cubicBezTo>
                  <a:cubicBezTo>
                    <a:pt x="103" y="80"/>
                    <a:pt x="102" y="79"/>
                    <a:pt x="101" y="79"/>
                  </a:cubicBezTo>
                  <a:cubicBezTo>
                    <a:pt x="102" y="80"/>
                    <a:pt x="102" y="79"/>
                    <a:pt x="102" y="79"/>
                  </a:cubicBezTo>
                  <a:cubicBezTo>
                    <a:pt x="102" y="80"/>
                    <a:pt x="103" y="80"/>
                    <a:pt x="103" y="81"/>
                  </a:cubicBezTo>
                  <a:cubicBezTo>
                    <a:pt x="103" y="81"/>
                    <a:pt x="102" y="80"/>
                    <a:pt x="102" y="79"/>
                  </a:cubicBezTo>
                  <a:cubicBezTo>
                    <a:pt x="101" y="80"/>
                    <a:pt x="101" y="80"/>
                    <a:pt x="101" y="81"/>
                  </a:cubicBezTo>
                  <a:moveTo>
                    <a:pt x="97" y="76"/>
                  </a:moveTo>
                  <a:cubicBezTo>
                    <a:pt x="97" y="76"/>
                    <a:pt x="97" y="76"/>
                    <a:pt x="97" y="75"/>
                  </a:cubicBezTo>
                  <a:cubicBezTo>
                    <a:pt x="97" y="76"/>
                    <a:pt x="97" y="76"/>
                    <a:pt x="96" y="76"/>
                  </a:cubicBezTo>
                  <a:lnTo>
                    <a:pt x="97" y="76"/>
                  </a:lnTo>
                  <a:close/>
                  <a:moveTo>
                    <a:pt x="93" y="75"/>
                  </a:moveTo>
                  <a:cubicBezTo>
                    <a:pt x="93" y="75"/>
                    <a:pt x="94" y="75"/>
                    <a:pt x="93" y="74"/>
                  </a:cubicBezTo>
                  <a:cubicBezTo>
                    <a:pt x="93" y="73"/>
                    <a:pt x="92" y="74"/>
                    <a:pt x="93" y="75"/>
                  </a:cubicBezTo>
                  <a:moveTo>
                    <a:pt x="94" y="78"/>
                  </a:moveTo>
                  <a:cubicBezTo>
                    <a:pt x="94" y="78"/>
                    <a:pt x="95" y="79"/>
                    <a:pt x="95" y="77"/>
                  </a:cubicBezTo>
                  <a:cubicBezTo>
                    <a:pt x="94" y="76"/>
                    <a:pt x="94" y="77"/>
                    <a:pt x="94" y="77"/>
                  </a:cubicBezTo>
                  <a:cubicBezTo>
                    <a:pt x="94" y="78"/>
                    <a:pt x="93" y="77"/>
                    <a:pt x="94" y="78"/>
                  </a:cubicBezTo>
                  <a:moveTo>
                    <a:pt x="92" y="79"/>
                  </a:moveTo>
                  <a:cubicBezTo>
                    <a:pt x="93" y="80"/>
                    <a:pt x="92" y="78"/>
                    <a:pt x="93" y="78"/>
                  </a:cubicBezTo>
                  <a:cubicBezTo>
                    <a:pt x="92" y="77"/>
                    <a:pt x="92" y="78"/>
                    <a:pt x="92" y="79"/>
                  </a:cubicBezTo>
                  <a:moveTo>
                    <a:pt x="90" y="76"/>
                  </a:moveTo>
                  <a:cubicBezTo>
                    <a:pt x="90" y="76"/>
                    <a:pt x="92" y="77"/>
                    <a:pt x="91" y="76"/>
                  </a:cubicBezTo>
                  <a:cubicBezTo>
                    <a:pt x="91" y="76"/>
                    <a:pt x="90" y="75"/>
                    <a:pt x="90" y="76"/>
                  </a:cubicBezTo>
                  <a:moveTo>
                    <a:pt x="101" y="85"/>
                  </a:moveTo>
                  <a:cubicBezTo>
                    <a:pt x="101" y="85"/>
                    <a:pt x="102" y="85"/>
                    <a:pt x="101" y="85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85"/>
                    <a:pt x="102" y="85"/>
                    <a:pt x="101" y="85"/>
                  </a:cubicBezTo>
                  <a:moveTo>
                    <a:pt x="98" y="81"/>
                  </a:moveTo>
                  <a:cubicBezTo>
                    <a:pt x="99" y="82"/>
                    <a:pt x="99" y="81"/>
                    <a:pt x="99" y="81"/>
                  </a:cubicBezTo>
                  <a:cubicBezTo>
                    <a:pt x="100" y="82"/>
                    <a:pt x="100" y="81"/>
                    <a:pt x="100" y="81"/>
                  </a:cubicBezTo>
                  <a:cubicBezTo>
                    <a:pt x="99" y="80"/>
                    <a:pt x="98" y="80"/>
                    <a:pt x="98" y="81"/>
                  </a:cubicBezTo>
                  <a:moveTo>
                    <a:pt x="99" y="82"/>
                  </a:moveTo>
                  <a:cubicBezTo>
                    <a:pt x="100" y="82"/>
                    <a:pt x="100" y="83"/>
                    <a:pt x="100" y="83"/>
                  </a:cubicBezTo>
                  <a:cubicBezTo>
                    <a:pt x="100" y="83"/>
                    <a:pt x="101" y="82"/>
                    <a:pt x="100" y="82"/>
                  </a:cubicBezTo>
                  <a:cubicBezTo>
                    <a:pt x="100" y="82"/>
                    <a:pt x="100" y="82"/>
                    <a:pt x="99" y="81"/>
                  </a:cubicBezTo>
                  <a:cubicBezTo>
                    <a:pt x="99" y="81"/>
                    <a:pt x="99" y="82"/>
                    <a:pt x="99" y="82"/>
                  </a:cubicBezTo>
                  <a:moveTo>
                    <a:pt x="102" y="86"/>
                  </a:moveTo>
                  <a:cubicBezTo>
                    <a:pt x="101" y="86"/>
                    <a:pt x="101" y="85"/>
                    <a:pt x="100" y="86"/>
                  </a:cubicBezTo>
                  <a:cubicBezTo>
                    <a:pt x="100" y="86"/>
                    <a:pt x="101" y="86"/>
                    <a:pt x="101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1" y="88"/>
                    <a:pt x="102" y="88"/>
                    <a:pt x="102" y="87"/>
                  </a:cubicBezTo>
                  <a:cubicBezTo>
                    <a:pt x="101" y="86"/>
                    <a:pt x="102" y="87"/>
                    <a:pt x="102" y="86"/>
                  </a:cubicBezTo>
                  <a:moveTo>
                    <a:pt x="98" y="86"/>
                  </a:moveTo>
                  <a:cubicBezTo>
                    <a:pt x="97" y="85"/>
                    <a:pt x="99" y="86"/>
                    <a:pt x="98" y="85"/>
                  </a:cubicBezTo>
                  <a:cubicBezTo>
                    <a:pt x="98" y="85"/>
                    <a:pt x="98" y="84"/>
                    <a:pt x="98" y="84"/>
                  </a:cubicBezTo>
                  <a:cubicBezTo>
                    <a:pt x="99" y="84"/>
                    <a:pt x="100" y="84"/>
                    <a:pt x="100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9" y="84"/>
                    <a:pt x="99" y="84"/>
                    <a:pt x="98" y="83"/>
                  </a:cubicBezTo>
                  <a:cubicBezTo>
                    <a:pt x="98" y="83"/>
                    <a:pt x="98" y="84"/>
                    <a:pt x="97" y="84"/>
                  </a:cubicBezTo>
                  <a:cubicBezTo>
                    <a:pt x="98" y="85"/>
                    <a:pt x="97" y="86"/>
                    <a:pt x="98" y="86"/>
                  </a:cubicBezTo>
                  <a:moveTo>
                    <a:pt x="99" y="91"/>
                  </a:moveTo>
                  <a:cubicBezTo>
                    <a:pt x="99" y="90"/>
                    <a:pt x="99" y="90"/>
                    <a:pt x="100" y="89"/>
                  </a:cubicBezTo>
                  <a:cubicBezTo>
                    <a:pt x="100" y="89"/>
                    <a:pt x="101" y="89"/>
                    <a:pt x="102" y="89"/>
                  </a:cubicBezTo>
                  <a:cubicBezTo>
                    <a:pt x="101" y="88"/>
                    <a:pt x="101" y="88"/>
                    <a:pt x="101" y="87"/>
                  </a:cubicBezTo>
                  <a:cubicBezTo>
                    <a:pt x="101" y="88"/>
                    <a:pt x="100" y="88"/>
                    <a:pt x="100" y="88"/>
                  </a:cubicBezTo>
                  <a:cubicBezTo>
                    <a:pt x="101" y="89"/>
                    <a:pt x="100" y="88"/>
                    <a:pt x="101" y="88"/>
                  </a:cubicBezTo>
                  <a:cubicBezTo>
                    <a:pt x="101" y="89"/>
                    <a:pt x="100" y="89"/>
                    <a:pt x="100" y="88"/>
                  </a:cubicBezTo>
                  <a:cubicBezTo>
                    <a:pt x="100" y="88"/>
                    <a:pt x="99" y="87"/>
                    <a:pt x="99" y="86"/>
                  </a:cubicBezTo>
                  <a:cubicBezTo>
                    <a:pt x="99" y="86"/>
                    <a:pt x="100" y="87"/>
                    <a:pt x="100" y="86"/>
                  </a:cubicBezTo>
                  <a:cubicBezTo>
                    <a:pt x="99" y="86"/>
                    <a:pt x="99" y="86"/>
                    <a:pt x="99" y="85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98" y="85"/>
                    <a:pt x="99" y="86"/>
                    <a:pt x="98" y="87"/>
                  </a:cubicBezTo>
                  <a:cubicBezTo>
                    <a:pt x="99" y="87"/>
                    <a:pt x="99" y="88"/>
                    <a:pt x="99" y="88"/>
                  </a:cubicBezTo>
                  <a:cubicBezTo>
                    <a:pt x="99" y="88"/>
                    <a:pt x="99" y="89"/>
                    <a:pt x="99" y="89"/>
                  </a:cubicBezTo>
                  <a:cubicBezTo>
                    <a:pt x="99" y="88"/>
                    <a:pt x="98" y="89"/>
                    <a:pt x="97" y="88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89"/>
                    <a:pt x="99" y="89"/>
                    <a:pt x="99" y="90"/>
                  </a:cubicBezTo>
                  <a:cubicBezTo>
                    <a:pt x="99" y="90"/>
                    <a:pt x="98" y="90"/>
                    <a:pt x="99" y="91"/>
                  </a:cubicBezTo>
                  <a:moveTo>
                    <a:pt x="95" y="86"/>
                  </a:moveTo>
                  <a:cubicBezTo>
                    <a:pt x="95" y="87"/>
                    <a:pt x="95" y="86"/>
                    <a:pt x="95" y="87"/>
                  </a:cubicBezTo>
                  <a:cubicBezTo>
                    <a:pt x="95" y="88"/>
                    <a:pt x="96" y="87"/>
                    <a:pt x="95" y="86"/>
                  </a:cubicBezTo>
                  <a:moveTo>
                    <a:pt x="96" y="90"/>
                  </a:moveTo>
                  <a:cubicBezTo>
                    <a:pt x="97" y="89"/>
                    <a:pt x="96" y="89"/>
                    <a:pt x="96" y="89"/>
                  </a:cubicBezTo>
                  <a:cubicBezTo>
                    <a:pt x="96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9"/>
                    <a:pt x="96" y="89"/>
                    <a:pt x="96" y="90"/>
                  </a:cubicBezTo>
                  <a:moveTo>
                    <a:pt x="96" y="91"/>
                  </a:moveTo>
                  <a:cubicBezTo>
                    <a:pt x="96" y="91"/>
                    <a:pt x="97" y="92"/>
                    <a:pt x="97" y="91"/>
                  </a:cubicBezTo>
                  <a:cubicBezTo>
                    <a:pt x="97" y="91"/>
                    <a:pt x="97" y="91"/>
                    <a:pt x="97" y="90"/>
                  </a:cubicBezTo>
                  <a:cubicBezTo>
                    <a:pt x="96" y="90"/>
                    <a:pt x="96" y="91"/>
                    <a:pt x="96" y="91"/>
                  </a:cubicBezTo>
                  <a:moveTo>
                    <a:pt x="95" y="91"/>
                  </a:moveTo>
                  <a:cubicBezTo>
                    <a:pt x="95" y="92"/>
                    <a:pt x="95" y="90"/>
                    <a:pt x="94" y="91"/>
                  </a:cubicBezTo>
                  <a:cubicBezTo>
                    <a:pt x="94" y="91"/>
                    <a:pt x="95" y="92"/>
                    <a:pt x="94" y="92"/>
                  </a:cubicBezTo>
                  <a:cubicBezTo>
                    <a:pt x="94" y="93"/>
                    <a:pt x="95" y="92"/>
                    <a:pt x="95" y="93"/>
                  </a:cubicBezTo>
                  <a:cubicBezTo>
                    <a:pt x="95" y="93"/>
                    <a:pt x="94" y="92"/>
                    <a:pt x="94" y="93"/>
                  </a:cubicBezTo>
                  <a:cubicBezTo>
                    <a:pt x="94" y="93"/>
                    <a:pt x="95" y="93"/>
                    <a:pt x="95" y="93"/>
                  </a:cubicBezTo>
                  <a:cubicBezTo>
                    <a:pt x="95" y="92"/>
                    <a:pt x="95" y="92"/>
                    <a:pt x="96" y="91"/>
                  </a:cubicBezTo>
                  <a:cubicBezTo>
                    <a:pt x="96" y="91"/>
                    <a:pt x="95" y="90"/>
                    <a:pt x="96" y="90"/>
                  </a:cubicBezTo>
                  <a:cubicBezTo>
                    <a:pt x="96" y="90"/>
                    <a:pt x="95" y="90"/>
                    <a:pt x="95" y="91"/>
                  </a:cubicBezTo>
                  <a:cubicBezTo>
                    <a:pt x="95" y="91"/>
                    <a:pt x="94" y="90"/>
                    <a:pt x="95" y="91"/>
                  </a:cubicBezTo>
                  <a:cubicBezTo>
                    <a:pt x="95" y="91"/>
                    <a:pt x="95" y="91"/>
                    <a:pt x="95" y="91"/>
                  </a:cubicBezTo>
                  <a:moveTo>
                    <a:pt x="93" y="90"/>
                  </a:moveTo>
                  <a:cubicBezTo>
                    <a:pt x="93" y="90"/>
                    <a:pt x="93" y="90"/>
                    <a:pt x="93" y="90"/>
                  </a:cubicBezTo>
                  <a:cubicBezTo>
                    <a:pt x="93" y="89"/>
                    <a:pt x="93" y="90"/>
                    <a:pt x="93" y="89"/>
                  </a:cubicBezTo>
                  <a:cubicBezTo>
                    <a:pt x="93" y="89"/>
                    <a:pt x="93" y="89"/>
                    <a:pt x="94" y="89"/>
                  </a:cubicBezTo>
                  <a:cubicBezTo>
                    <a:pt x="93" y="88"/>
                    <a:pt x="93" y="89"/>
                    <a:pt x="93" y="88"/>
                  </a:cubicBezTo>
                  <a:cubicBezTo>
                    <a:pt x="93" y="88"/>
                    <a:pt x="92" y="88"/>
                    <a:pt x="92" y="89"/>
                  </a:cubicBezTo>
                  <a:cubicBezTo>
                    <a:pt x="93" y="89"/>
                    <a:pt x="92" y="90"/>
                    <a:pt x="93" y="90"/>
                  </a:cubicBezTo>
                  <a:moveTo>
                    <a:pt x="93" y="92"/>
                  </a:moveTo>
                  <a:cubicBezTo>
                    <a:pt x="92" y="91"/>
                    <a:pt x="91" y="90"/>
                    <a:pt x="91" y="91"/>
                  </a:cubicBezTo>
                  <a:cubicBezTo>
                    <a:pt x="92" y="91"/>
                    <a:pt x="92" y="91"/>
                    <a:pt x="92" y="92"/>
                  </a:cubicBezTo>
                  <a:cubicBezTo>
                    <a:pt x="92" y="92"/>
                    <a:pt x="91" y="92"/>
                    <a:pt x="92" y="92"/>
                  </a:cubicBezTo>
                  <a:cubicBezTo>
                    <a:pt x="92" y="92"/>
                    <a:pt x="93" y="92"/>
                    <a:pt x="93" y="92"/>
                  </a:cubicBezTo>
                  <a:cubicBezTo>
                    <a:pt x="93" y="92"/>
                    <a:pt x="94" y="92"/>
                    <a:pt x="94" y="92"/>
                  </a:cubicBezTo>
                  <a:lnTo>
                    <a:pt x="93" y="92"/>
                  </a:lnTo>
                  <a:close/>
                  <a:moveTo>
                    <a:pt x="91" y="88"/>
                  </a:moveTo>
                  <a:cubicBezTo>
                    <a:pt x="91" y="88"/>
                    <a:pt x="90" y="88"/>
                    <a:pt x="90" y="88"/>
                  </a:cubicBezTo>
                  <a:cubicBezTo>
                    <a:pt x="91" y="89"/>
                    <a:pt x="92" y="89"/>
                    <a:pt x="91" y="88"/>
                  </a:cubicBezTo>
                  <a:moveTo>
                    <a:pt x="90" y="88"/>
                  </a:moveTo>
                  <a:cubicBezTo>
                    <a:pt x="90" y="88"/>
                    <a:pt x="89" y="87"/>
                    <a:pt x="90" y="87"/>
                  </a:cubicBezTo>
                  <a:cubicBezTo>
                    <a:pt x="90" y="87"/>
                    <a:pt x="91" y="87"/>
                    <a:pt x="91" y="87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89" y="86"/>
                    <a:pt x="89" y="86"/>
                  </a:cubicBezTo>
                  <a:cubicBezTo>
                    <a:pt x="89" y="87"/>
                    <a:pt x="90" y="87"/>
                    <a:pt x="90" y="88"/>
                  </a:cubicBezTo>
                  <a:moveTo>
                    <a:pt x="90" y="91"/>
                  </a:moveTo>
                  <a:cubicBezTo>
                    <a:pt x="91" y="92"/>
                    <a:pt x="92" y="91"/>
                    <a:pt x="91" y="91"/>
                  </a:cubicBezTo>
                  <a:cubicBezTo>
                    <a:pt x="91" y="92"/>
                    <a:pt x="91" y="90"/>
                    <a:pt x="90" y="91"/>
                  </a:cubicBezTo>
                  <a:moveTo>
                    <a:pt x="89" y="89"/>
                  </a:moveTo>
                  <a:cubicBezTo>
                    <a:pt x="89" y="89"/>
                    <a:pt x="89" y="89"/>
                    <a:pt x="90" y="89"/>
                  </a:cubicBezTo>
                  <a:cubicBezTo>
                    <a:pt x="89" y="88"/>
                    <a:pt x="88" y="88"/>
                    <a:pt x="89" y="89"/>
                  </a:cubicBezTo>
                  <a:moveTo>
                    <a:pt x="88" y="90"/>
                  </a:moveTo>
                  <a:cubicBezTo>
                    <a:pt x="88" y="90"/>
                    <a:pt x="89" y="91"/>
                    <a:pt x="89" y="89"/>
                  </a:cubicBezTo>
                  <a:cubicBezTo>
                    <a:pt x="88" y="89"/>
                    <a:pt x="87" y="89"/>
                    <a:pt x="88" y="90"/>
                  </a:cubicBezTo>
                  <a:moveTo>
                    <a:pt x="88" y="93"/>
                  </a:moveTo>
                  <a:cubicBezTo>
                    <a:pt x="89" y="93"/>
                    <a:pt x="90" y="94"/>
                    <a:pt x="89" y="93"/>
                  </a:cubicBezTo>
                  <a:cubicBezTo>
                    <a:pt x="89" y="93"/>
                    <a:pt x="88" y="92"/>
                    <a:pt x="88" y="93"/>
                  </a:cubicBezTo>
                  <a:moveTo>
                    <a:pt x="90" y="95"/>
                  </a:moveTo>
                  <a:cubicBezTo>
                    <a:pt x="90" y="96"/>
                    <a:pt x="91" y="95"/>
                    <a:pt x="91" y="95"/>
                  </a:cubicBezTo>
                  <a:cubicBezTo>
                    <a:pt x="91" y="94"/>
                    <a:pt x="90" y="95"/>
                    <a:pt x="90" y="94"/>
                  </a:cubicBezTo>
                  <a:cubicBezTo>
                    <a:pt x="90" y="94"/>
                    <a:pt x="90" y="93"/>
                    <a:pt x="90" y="94"/>
                  </a:cubicBezTo>
                  <a:cubicBezTo>
                    <a:pt x="90" y="94"/>
                    <a:pt x="91" y="95"/>
                    <a:pt x="90" y="95"/>
                  </a:cubicBezTo>
                  <a:cubicBezTo>
                    <a:pt x="90" y="95"/>
                    <a:pt x="89" y="95"/>
                    <a:pt x="90" y="95"/>
                  </a:cubicBezTo>
                  <a:moveTo>
                    <a:pt x="85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98"/>
                    <a:pt x="85" y="98"/>
                    <a:pt x="85" y="97"/>
                  </a:cubicBezTo>
                  <a:moveTo>
                    <a:pt x="86" y="90"/>
                  </a:moveTo>
                  <a:cubicBezTo>
                    <a:pt x="86" y="90"/>
                    <a:pt x="86" y="90"/>
                    <a:pt x="86" y="90"/>
                  </a:cubicBezTo>
                  <a:cubicBezTo>
                    <a:pt x="87" y="90"/>
                    <a:pt x="86" y="89"/>
                    <a:pt x="86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89"/>
                    <a:pt x="86" y="90"/>
                  </a:cubicBezTo>
                  <a:moveTo>
                    <a:pt x="89" y="95"/>
                  </a:moveTo>
                  <a:cubicBezTo>
                    <a:pt x="89" y="96"/>
                    <a:pt x="89" y="96"/>
                    <a:pt x="89" y="96"/>
                  </a:cubicBezTo>
                  <a:cubicBezTo>
                    <a:pt x="89" y="96"/>
                    <a:pt x="89" y="96"/>
                    <a:pt x="89" y="95"/>
                  </a:cubicBezTo>
                  <a:close/>
                  <a:moveTo>
                    <a:pt x="84" y="91"/>
                  </a:moveTo>
                  <a:cubicBezTo>
                    <a:pt x="85" y="91"/>
                    <a:pt x="85" y="90"/>
                    <a:pt x="85" y="90"/>
                  </a:cubicBezTo>
                  <a:cubicBezTo>
                    <a:pt x="86" y="90"/>
                    <a:pt x="85" y="91"/>
                    <a:pt x="85" y="91"/>
                  </a:cubicBezTo>
                  <a:cubicBezTo>
                    <a:pt x="86" y="92"/>
                    <a:pt x="86" y="90"/>
                    <a:pt x="86" y="89"/>
                  </a:cubicBezTo>
                  <a:cubicBezTo>
                    <a:pt x="85" y="89"/>
                    <a:pt x="85" y="90"/>
                    <a:pt x="84" y="89"/>
                  </a:cubicBezTo>
                  <a:cubicBezTo>
                    <a:pt x="84" y="90"/>
                    <a:pt x="84" y="90"/>
                    <a:pt x="84" y="91"/>
                  </a:cubicBezTo>
                  <a:moveTo>
                    <a:pt x="87" y="95"/>
                  </a:moveTo>
                  <a:cubicBezTo>
                    <a:pt x="85" y="96"/>
                    <a:pt x="87" y="95"/>
                    <a:pt x="87" y="94"/>
                  </a:cubicBezTo>
                  <a:cubicBezTo>
                    <a:pt x="87" y="94"/>
                    <a:pt x="87" y="95"/>
                    <a:pt x="87" y="95"/>
                  </a:cubicBezTo>
                  <a:moveTo>
                    <a:pt x="85" y="95"/>
                  </a:moveTo>
                  <a:cubicBezTo>
                    <a:pt x="85" y="97"/>
                    <a:pt x="85" y="97"/>
                    <a:pt x="85" y="97"/>
                  </a:cubicBezTo>
                  <a:cubicBezTo>
                    <a:pt x="86" y="97"/>
                    <a:pt x="84" y="97"/>
                    <a:pt x="85" y="97"/>
                  </a:cubicBezTo>
                  <a:cubicBezTo>
                    <a:pt x="86" y="97"/>
                    <a:pt x="86" y="97"/>
                    <a:pt x="87" y="97"/>
                  </a:cubicBezTo>
                  <a:cubicBezTo>
                    <a:pt x="86" y="96"/>
                    <a:pt x="86" y="97"/>
                    <a:pt x="85" y="96"/>
                  </a:cubicBezTo>
                  <a:cubicBezTo>
                    <a:pt x="86" y="96"/>
                    <a:pt x="85" y="95"/>
                    <a:pt x="86" y="95"/>
                  </a:cubicBezTo>
                  <a:cubicBezTo>
                    <a:pt x="86" y="97"/>
                    <a:pt x="88" y="97"/>
                    <a:pt x="87" y="95"/>
                  </a:cubicBezTo>
                  <a:cubicBezTo>
                    <a:pt x="87" y="96"/>
                    <a:pt x="86" y="96"/>
                    <a:pt x="86" y="96"/>
                  </a:cubicBezTo>
                  <a:cubicBezTo>
                    <a:pt x="85" y="94"/>
                    <a:pt x="86" y="95"/>
                    <a:pt x="86" y="94"/>
                  </a:cubicBezTo>
                  <a:cubicBezTo>
                    <a:pt x="85" y="94"/>
                    <a:pt x="86" y="95"/>
                    <a:pt x="85" y="95"/>
                  </a:cubicBezTo>
                  <a:moveTo>
                    <a:pt x="81" y="92"/>
                  </a:moveTo>
                  <a:cubicBezTo>
                    <a:pt x="81" y="92"/>
                    <a:pt x="82" y="92"/>
                    <a:pt x="82" y="92"/>
                  </a:cubicBezTo>
                  <a:cubicBezTo>
                    <a:pt x="82" y="92"/>
                    <a:pt x="81" y="92"/>
                    <a:pt x="82" y="91"/>
                  </a:cubicBezTo>
                  <a:cubicBezTo>
                    <a:pt x="82" y="92"/>
                    <a:pt x="82" y="91"/>
                    <a:pt x="82" y="91"/>
                  </a:cubicBezTo>
                  <a:cubicBezTo>
                    <a:pt x="82" y="92"/>
                    <a:pt x="82" y="92"/>
                    <a:pt x="83" y="93"/>
                  </a:cubicBezTo>
                  <a:cubicBezTo>
                    <a:pt x="83" y="93"/>
                    <a:pt x="83" y="93"/>
                    <a:pt x="83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1"/>
                    <a:pt x="84" y="93"/>
                    <a:pt x="84" y="93"/>
                  </a:cubicBezTo>
                  <a:cubicBezTo>
                    <a:pt x="84" y="92"/>
                    <a:pt x="84" y="91"/>
                    <a:pt x="83" y="90"/>
                  </a:cubicBezTo>
                  <a:cubicBezTo>
                    <a:pt x="83" y="90"/>
                    <a:pt x="83" y="90"/>
                    <a:pt x="82" y="90"/>
                  </a:cubicBezTo>
                  <a:cubicBezTo>
                    <a:pt x="82" y="90"/>
                    <a:pt x="82" y="91"/>
                    <a:pt x="82" y="91"/>
                  </a:cubicBezTo>
                  <a:cubicBezTo>
                    <a:pt x="82" y="91"/>
                    <a:pt x="81" y="90"/>
                    <a:pt x="81" y="90"/>
                  </a:cubicBezTo>
                  <a:cubicBezTo>
                    <a:pt x="81" y="91"/>
                    <a:pt x="81" y="91"/>
                    <a:pt x="81" y="92"/>
                  </a:cubicBezTo>
                  <a:moveTo>
                    <a:pt x="82" y="94"/>
                  </a:moveTo>
                  <a:cubicBezTo>
                    <a:pt x="83" y="94"/>
                    <a:pt x="83" y="95"/>
                    <a:pt x="83" y="94"/>
                  </a:cubicBezTo>
                  <a:cubicBezTo>
                    <a:pt x="83" y="95"/>
                    <a:pt x="83" y="94"/>
                    <a:pt x="84" y="95"/>
                  </a:cubicBezTo>
                  <a:cubicBezTo>
                    <a:pt x="84" y="95"/>
                    <a:pt x="84" y="94"/>
                    <a:pt x="84" y="94"/>
                  </a:cubicBezTo>
                  <a:cubicBezTo>
                    <a:pt x="84" y="95"/>
                    <a:pt x="84" y="95"/>
                    <a:pt x="83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94"/>
                    <a:pt x="84" y="94"/>
                    <a:pt x="84" y="93"/>
                  </a:cubicBezTo>
                  <a:cubicBezTo>
                    <a:pt x="83" y="93"/>
                    <a:pt x="83" y="93"/>
                    <a:pt x="83" y="94"/>
                  </a:cubicBezTo>
                  <a:cubicBezTo>
                    <a:pt x="82" y="93"/>
                    <a:pt x="82" y="93"/>
                    <a:pt x="81" y="93"/>
                  </a:cubicBezTo>
                  <a:cubicBezTo>
                    <a:pt x="82" y="94"/>
                    <a:pt x="82" y="93"/>
                    <a:pt x="82" y="94"/>
                  </a:cubicBezTo>
                  <a:moveTo>
                    <a:pt x="81" y="96"/>
                  </a:moveTo>
                  <a:cubicBezTo>
                    <a:pt x="82" y="97"/>
                    <a:pt x="82" y="96"/>
                    <a:pt x="82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7"/>
                    <a:pt x="82" y="98"/>
                    <a:pt x="82" y="99"/>
                  </a:cubicBezTo>
                  <a:cubicBezTo>
                    <a:pt x="83" y="99"/>
                    <a:pt x="82" y="97"/>
                    <a:pt x="83" y="97"/>
                  </a:cubicBezTo>
                  <a:cubicBezTo>
                    <a:pt x="83" y="97"/>
                    <a:pt x="83" y="97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3" y="96"/>
                    <a:pt x="81" y="96"/>
                    <a:pt x="81" y="96"/>
                  </a:cubicBezTo>
                  <a:moveTo>
                    <a:pt x="79" y="95"/>
                  </a:moveTo>
                  <a:cubicBezTo>
                    <a:pt x="80" y="95"/>
                    <a:pt x="80" y="94"/>
                    <a:pt x="81" y="94"/>
                  </a:cubicBezTo>
                  <a:cubicBezTo>
                    <a:pt x="80" y="93"/>
                    <a:pt x="79" y="94"/>
                    <a:pt x="79" y="95"/>
                  </a:cubicBezTo>
                  <a:moveTo>
                    <a:pt x="79" y="96"/>
                  </a:moveTo>
                  <a:cubicBezTo>
                    <a:pt x="79" y="96"/>
                    <a:pt x="79" y="96"/>
                    <a:pt x="79" y="96"/>
                  </a:cubicBezTo>
                  <a:cubicBezTo>
                    <a:pt x="79" y="96"/>
                    <a:pt x="79" y="95"/>
                    <a:pt x="79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78" y="96"/>
                    <a:pt x="79" y="97"/>
                    <a:pt x="79" y="97"/>
                  </a:cubicBezTo>
                  <a:cubicBezTo>
                    <a:pt x="79" y="97"/>
                    <a:pt x="78" y="97"/>
                    <a:pt x="78" y="97"/>
                  </a:cubicBezTo>
                  <a:cubicBezTo>
                    <a:pt x="79" y="99"/>
                    <a:pt x="79" y="98"/>
                    <a:pt x="80" y="98"/>
                  </a:cubicBezTo>
                  <a:cubicBezTo>
                    <a:pt x="80" y="98"/>
                    <a:pt x="80" y="98"/>
                    <a:pt x="80" y="99"/>
                  </a:cubicBezTo>
                  <a:cubicBezTo>
                    <a:pt x="81" y="99"/>
                    <a:pt x="80" y="99"/>
                    <a:pt x="81" y="98"/>
                  </a:cubicBezTo>
                  <a:cubicBezTo>
                    <a:pt x="80" y="97"/>
                    <a:pt x="80" y="99"/>
                    <a:pt x="80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0" y="96"/>
                    <a:pt x="80" y="97"/>
                    <a:pt x="80" y="96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80" y="96"/>
                    <a:pt x="80" y="96"/>
                    <a:pt x="79" y="96"/>
                  </a:cubicBezTo>
                  <a:moveTo>
                    <a:pt x="77" y="96"/>
                  </a:moveTo>
                  <a:cubicBezTo>
                    <a:pt x="78" y="96"/>
                    <a:pt x="77" y="95"/>
                    <a:pt x="77" y="95"/>
                  </a:cubicBezTo>
                  <a:cubicBezTo>
                    <a:pt x="78" y="95"/>
                    <a:pt x="79" y="95"/>
                    <a:pt x="79" y="95"/>
                  </a:cubicBezTo>
                  <a:cubicBezTo>
                    <a:pt x="79" y="95"/>
                    <a:pt x="79" y="94"/>
                    <a:pt x="78" y="94"/>
                  </a:cubicBezTo>
                  <a:cubicBezTo>
                    <a:pt x="78" y="95"/>
                    <a:pt x="77" y="94"/>
                    <a:pt x="77" y="95"/>
                  </a:cubicBezTo>
                  <a:lnTo>
                    <a:pt x="77" y="96"/>
                  </a:lnTo>
                  <a:close/>
                  <a:moveTo>
                    <a:pt x="73" y="96"/>
                  </a:moveTo>
                  <a:cubicBezTo>
                    <a:pt x="73" y="97"/>
                    <a:pt x="74" y="97"/>
                    <a:pt x="74" y="97"/>
                  </a:cubicBezTo>
                  <a:cubicBezTo>
                    <a:pt x="74" y="97"/>
                    <a:pt x="74" y="97"/>
                    <a:pt x="74" y="96"/>
                  </a:cubicBezTo>
                  <a:cubicBezTo>
                    <a:pt x="74" y="96"/>
                    <a:pt x="73" y="96"/>
                    <a:pt x="73" y="96"/>
                  </a:cubicBezTo>
                  <a:moveTo>
                    <a:pt x="73" y="99"/>
                  </a:moveTo>
                  <a:cubicBezTo>
                    <a:pt x="73" y="99"/>
                    <a:pt x="74" y="100"/>
                    <a:pt x="73" y="99"/>
                  </a:cubicBezTo>
                  <a:cubicBezTo>
                    <a:pt x="73" y="99"/>
                    <a:pt x="72" y="99"/>
                    <a:pt x="73" y="99"/>
                  </a:cubicBezTo>
                  <a:moveTo>
                    <a:pt x="70" y="102"/>
                  </a:moveTo>
                  <a:cubicBezTo>
                    <a:pt x="71" y="103"/>
                    <a:pt x="71" y="102"/>
                    <a:pt x="71" y="102"/>
                  </a:cubicBezTo>
                  <a:cubicBezTo>
                    <a:pt x="71" y="101"/>
                    <a:pt x="70" y="101"/>
                    <a:pt x="70" y="102"/>
                  </a:cubicBezTo>
                  <a:moveTo>
                    <a:pt x="69" y="99"/>
                  </a:moveTo>
                  <a:cubicBezTo>
                    <a:pt x="70" y="100"/>
                    <a:pt x="71" y="100"/>
                    <a:pt x="71" y="99"/>
                  </a:cubicBezTo>
                  <a:cubicBezTo>
                    <a:pt x="70" y="99"/>
                    <a:pt x="69" y="99"/>
                    <a:pt x="69" y="99"/>
                  </a:cubicBezTo>
                  <a:moveTo>
                    <a:pt x="66" y="96"/>
                  </a:moveTo>
                  <a:cubicBezTo>
                    <a:pt x="66" y="96"/>
                    <a:pt x="66" y="97"/>
                    <a:pt x="66" y="97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6" y="96"/>
                    <a:pt x="66" y="96"/>
                    <a:pt x="66" y="96"/>
                  </a:cubicBezTo>
                  <a:moveTo>
                    <a:pt x="65" y="98"/>
                  </a:moveTo>
                  <a:cubicBezTo>
                    <a:pt x="66" y="98"/>
                    <a:pt x="66" y="98"/>
                    <a:pt x="66" y="96"/>
                  </a:cubicBezTo>
                  <a:cubicBezTo>
                    <a:pt x="65" y="96"/>
                    <a:pt x="65" y="96"/>
                    <a:pt x="65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7"/>
                    <a:pt x="65" y="97"/>
                    <a:pt x="65" y="98"/>
                  </a:cubicBezTo>
                  <a:moveTo>
                    <a:pt x="63" y="97"/>
                  </a:moveTo>
                  <a:cubicBezTo>
                    <a:pt x="63" y="99"/>
                    <a:pt x="63" y="97"/>
                    <a:pt x="64" y="97"/>
                  </a:cubicBezTo>
                  <a:cubicBezTo>
                    <a:pt x="64" y="97"/>
                    <a:pt x="65" y="98"/>
                    <a:pt x="65" y="96"/>
                  </a:cubicBezTo>
                  <a:cubicBezTo>
                    <a:pt x="64" y="97"/>
                    <a:pt x="63" y="96"/>
                    <a:pt x="63" y="97"/>
                  </a:cubicBezTo>
                  <a:moveTo>
                    <a:pt x="63" y="101"/>
                  </a:moveTo>
                  <a:cubicBezTo>
                    <a:pt x="63" y="101"/>
                    <a:pt x="64" y="101"/>
                    <a:pt x="63" y="100"/>
                  </a:cubicBezTo>
                  <a:cubicBezTo>
                    <a:pt x="63" y="100"/>
                    <a:pt x="62" y="100"/>
                    <a:pt x="63" y="101"/>
                  </a:cubicBezTo>
                  <a:moveTo>
                    <a:pt x="68" y="92"/>
                  </a:moveTo>
                  <a:cubicBezTo>
                    <a:pt x="68" y="92"/>
                    <a:pt x="69" y="93"/>
                    <a:pt x="69" y="92"/>
                  </a:cubicBezTo>
                  <a:cubicBezTo>
                    <a:pt x="68" y="91"/>
                    <a:pt x="68" y="91"/>
                    <a:pt x="68" y="92"/>
                  </a:cubicBezTo>
                  <a:moveTo>
                    <a:pt x="66" y="92"/>
                  </a:moveTo>
                  <a:cubicBezTo>
                    <a:pt x="67" y="92"/>
                    <a:pt x="67" y="93"/>
                    <a:pt x="67" y="92"/>
                  </a:cubicBezTo>
                  <a:cubicBezTo>
                    <a:pt x="67" y="92"/>
                    <a:pt x="67" y="92"/>
                    <a:pt x="67" y="91"/>
                  </a:cubicBezTo>
                  <a:cubicBezTo>
                    <a:pt x="67" y="91"/>
                    <a:pt x="66" y="91"/>
                    <a:pt x="66" y="92"/>
                  </a:cubicBezTo>
                  <a:moveTo>
                    <a:pt x="64" y="90"/>
                  </a:moveTo>
                  <a:cubicBezTo>
                    <a:pt x="64" y="91"/>
                    <a:pt x="65" y="92"/>
                    <a:pt x="65" y="92"/>
                  </a:cubicBezTo>
                  <a:cubicBezTo>
                    <a:pt x="65" y="90"/>
                    <a:pt x="64" y="90"/>
                    <a:pt x="64" y="90"/>
                  </a:cubicBezTo>
                  <a:moveTo>
                    <a:pt x="64" y="91"/>
                  </a:moveTo>
                  <a:cubicBezTo>
                    <a:pt x="65" y="92"/>
                    <a:pt x="64" y="93"/>
                    <a:pt x="65" y="93"/>
                  </a:cubicBezTo>
                  <a:cubicBezTo>
                    <a:pt x="65" y="92"/>
                    <a:pt x="64" y="91"/>
                    <a:pt x="64" y="91"/>
                  </a:cubicBezTo>
                  <a:moveTo>
                    <a:pt x="61" y="94"/>
                  </a:moveTo>
                  <a:cubicBezTo>
                    <a:pt x="61" y="94"/>
                    <a:pt x="61" y="93"/>
                    <a:pt x="60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1" y="94"/>
                    <a:pt x="61" y="94"/>
                  </a:cubicBezTo>
                  <a:moveTo>
                    <a:pt x="59" y="90"/>
                  </a:moveTo>
                  <a:cubicBezTo>
                    <a:pt x="59" y="90"/>
                    <a:pt x="59" y="91"/>
                    <a:pt x="59" y="91"/>
                  </a:cubicBezTo>
                  <a:cubicBezTo>
                    <a:pt x="59" y="91"/>
                    <a:pt x="60" y="91"/>
                    <a:pt x="60" y="91"/>
                  </a:cubicBezTo>
                  <a:cubicBezTo>
                    <a:pt x="60" y="92"/>
                    <a:pt x="59" y="92"/>
                    <a:pt x="60" y="92"/>
                  </a:cubicBezTo>
                  <a:cubicBezTo>
                    <a:pt x="60" y="92"/>
                    <a:pt x="61" y="91"/>
                    <a:pt x="61" y="92"/>
                  </a:cubicBezTo>
                  <a:cubicBezTo>
                    <a:pt x="62" y="92"/>
                    <a:pt x="62" y="92"/>
                    <a:pt x="63" y="92"/>
                  </a:cubicBezTo>
                  <a:cubicBezTo>
                    <a:pt x="62" y="93"/>
                    <a:pt x="62" y="94"/>
                    <a:pt x="62" y="94"/>
                  </a:cubicBezTo>
                  <a:cubicBezTo>
                    <a:pt x="62" y="93"/>
                    <a:pt x="63" y="93"/>
                    <a:pt x="63" y="92"/>
                  </a:cubicBezTo>
                  <a:cubicBezTo>
                    <a:pt x="63" y="92"/>
                    <a:pt x="62" y="92"/>
                    <a:pt x="62" y="92"/>
                  </a:cubicBezTo>
                  <a:cubicBezTo>
                    <a:pt x="63" y="92"/>
                    <a:pt x="63" y="91"/>
                    <a:pt x="63" y="91"/>
                  </a:cubicBezTo>
                  <a:cubicBezTo>
                    <a:pt x="63" y="91"/>
                    <a:pt x="63" y="91"/>
                    <a:pt x="63" y="92"/>
                  </a:cubicBezTo>
                  <a:cubicBezTo>
                    <a:pt x="63" y="92"/>
                    <a:pt x="63" y="92"/>
                    <a:pt x="64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2"/>
                    <a:pt x="64" y="93"/>
                    <a:pt x="64" y="92"/>
                  </a:cubicBezTo>
                  <a:cubicBezTo>
                    <a:pt x="64" y="92"/>
                    <a:pt x="64" y="92"/>
                    <a:pt x="63" y="92"/>
                  </a:cubicBezTo>
                  <a:cubicBezTo>
                    <a:pt x="63" y="91"/>
                    <a:pt x="63" y="90"/>
                    <a:pt x="63" y="89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2" y="90"/>
                    <a:pt x="63" y="90"/>
                    <a:pt x="63" y="90"/>
                  </a:cubicBezTo>
                  <a:cubicBezTo>
                    <a:pt x="63" y="90"/>
                    <a:pt x="62" y="90"/>
                    <a:pt x="62" y="90"/>
                  </a:cubicBezTo>
                  <a:cubicBezTo>
                    <a:pt x="62" y="90"/>
                    <a:pt x="63" y="90"/>
                    <a:pt x="62" y="90"/>
                  </a:cubicBezTo>
                  <a:cubicBezTo>
                    <a:pt x="62" y="89"/>
                    <a:pt x="62" y="90"/>
                    <a:pt x="61" y="90"/>
                  </a:cubicBezTo>
                  <a:cubicBezTo>
                    <a:pt x="61" y="90"/>
                    <a:pt x="60" y="89"/>
                    <a:pt x="61" y="90"/>
                  </a:cubicBezTo>
                  <a:cubicBezTo>
                    <a:pt x="61" y="90"/>
                    <a:pt x="62" y="91"/>
                    <a:pt x="62" y="91"/>
                  </a:cubicBezTo>
                  <a:cubicBezTo>
                    <a:pt x="62" y="92"/>
                    <a:pt x="61" y="91"/>
                    <a:pt x="61" y="91"/>
                  </a:cubicBezTo>
                  <a:cubicBezTo>
                    <a:pt x="61" y="91"/>
                    <a:pt x="60" y="92"/>
                    <a:pt x="60" y="91"/>
                  </a:cubicBezTo>
                  <a:cubicBezTo>
                    <a:pt x="60" y="90"/>
                    <a:pt x="61" y="91"/>
                    <a:pt x="60" y="90"/>
                  </a:cubicBezTo>
                  <a:cubicBezTo>
                    <a:pt x="60" y="91"/>
                    <a:pt x="59" y="90"/>
                    <a:pt x="59" y="90"/>
                  </a:cubicBezTo>
                  <a:moveTo>
                    <a:pt x="58" y="97"/>
                  </a:moveTo>
                  <a:cubicBezTo>
                    <a:pt x="58" y="98"/>
                    <a:pt x="59" y="100"/>
                    <a:pt x="59" y="99"/>
                  </a:cubicBezTo>
                  <a:cubicBezTo>
                    <a:pt x="59" y="99"/>
                    <a:pt x="59" y="98"/>
                    <a:pt x="59" y="98"/>
                  </a:cubicBezTo>
                  <a:cubicBezTo>
                    <a:pt x="59" y="98"/>
                    <a:pt x="60" y="98"/>
                    <a:pt x="60" y="98"/>
                  </a:cubicBezTo>
                  <a:cubicBezTo>
                    <a:pt x="60" y="99"/>
                    <a:pt x="60" y="98"/>
                    <a:pt x="61" y="99"/>
                  </a:cubicBezTo>
                  <a:cubicBezTo>
                    <a:pt x="61" y="99"/>
                    <a:pt x="61" y="98"/>
                    <a:pt x="61" y="98"/>
                  </a:cubicBezTo>
                  <a:cubicBezTo>
                    <a:pt x="61" y="97"/>
                    <a:pt x="61" y="98"/>
                    <a:pt x="61" y="97"/>
                  </a:cubicBezTo>
                  <a:lnTo>
                    <a:pt x="58" y="97"/>
                  </a:lnTo>
                  <a:close/>
                  <a:moveTo>
                    <a:pt x="55" y="99"/>
                  </a:moveTo>
                  <a:cubicBezTo>
                    <a:pt x="55" y="99"/>
                    <a:pt x="56" y="99"/>
                    <a:pt x="56" y="99"/>
                  </a:cubicBezTo>
                  <a:cubicBezTo>
                    <a:pt x="56" y="100"/>
                    <a:pt x="56" y="99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7" y="100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8" y="98"/>
                    <a:pt x="59" y="100"/>
                    <a:pt x="59" y="99"/>
                  </a:cubicBezTo>
                  <a:cubicBezTo>
                    <a:pt x="58" y="99"/>
                    <a:pt x="58" y="98"/>
                    <a:pt x="58" y="97"/>
                  </a:cubicBezTo>
                  <a:cubicBezTo>
                    <a:pt x="57" y="98"/>
                    <a:pt x="57" y="98"/>
                    <a:pt x="57" y="99"/>
                  </a:cubicBezTo>
                  <a:cubicBezTo>
                    <a:pt x="56" y="99"/>
                    <a:pt x="54" y="97"/>
                    <a:pt x="55" y="99"/>
                  </a:cubicBezTo>
                  <a:moveTo>
                    <a:pt x="50" y="91"/>
                  </a:moveTo>
                  <a:cubicBezTo>
                    <a:pt x="50" y="91"/>
                    <a:pt x="50" y="92"/>
                    <a:pt x="50" y="91"/>
                  </a:cubicBezTo>
                  <a:cubicBezTo>
                    <a:pt x="50" y="90"/>
                    <a:pt x="50" y="91"/>
                    <a:pt x="50" y="90"/>
                  </a:cubicBezTo>
                  <a:lnTo>
                    <a:pt x="50" y="91"/>
                  </a:lnTo>
                  <a:close/>
                  <a:moveTo>
                    <a:pt x="50" y="97"/>
                  </a:moveTo>
                  <a:cubicBezTo>
                    <a:pt x="51" y="97"/>
                    <a:pt x="51" y="97"/>
                    <a:pt x="51" y="97"/>
                  </a:cubicBezTo>
                  <a:cubicBezTo>
                    <a:pt x="51" y="96"/>
                    <a:pt x="50" y="97"/>
                    <a:pt x="50" y="97"/>
                  </a:cubicBezTo>
                  <a:moveTo>
                    <a:pt x="51" y="100"/>
                  </a:moveTo>
                  <a:cubicBezTo>
                    <a:pt x="52" y="100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4" y="101"/>
                    <a:pt x="54" y="101"/>
                  </a:cubicBezTo>
                  <a:cubicBezTo>
                    <a:pt x="54" y="100"/>
                    <a:pt x="54" y="100"/>
                    <a:pt x="54" y="99"/>
                  </a:cubicBezTo>
                  <a:cubicBezTo>
                    <a:pt x="54" y="99"/>
                    <a:pt x="53" y="99"/>
                    <a:pt x="54" y="100"/>
                  </a:cubicBezTo>
                  <a:cubicBezTo>
                    <a:pt x="53" y="100"/>
                    <a:pt x="53" y="99"/>
                    <a:pt x="52" y="99"/>
                  </a:cubicBezTo>
                  <a:cubicBezTo>
                    <a:pt x="52" y="100"/>
                    <a:pt x="51" y="99"/>
                    <a:pt x="51" y="100"/>
                  </a:cubicBezTo>
                  <a:moveTo>
                    <a:pt x="51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51" y="101"/>
                    <a:pt x="51" y="100"/>
                    <a:pt x="50" y="100"/>
                  </a:cubicBezTo>
                  <a:cubicBezTo>
                    <a:pt x="50" y="101"/>
                    <a:pt x="51" y="102"/>
                    <a:pt x="51" y="101"/>
                  </a:cubicBezTo>
                  <a:moveTo>
                    <a:pt x="34" y="76"/>
                  </a:moveTo>
                  <a:cubicBezTo>
                    <a:pt x="34" y="76"/>
                    <a:pt x="34" y="76"/>
                    <a:pt x="34" y="76"/>
                  </a:cubicBezTo>
                  <a:cubicBezTo>
                    <a:pt x="34" y="76"/>
                    <a:pt x="32" y="76"/>
                    <a:pt x="33" y="76"/>
                  </a:cubicBezTo>
                  <a:cubicBezTo>
                    <a:pt x="33" y="76"/>
                    <a:pt x="33" y="76"/>
                    <a:pt x="34" y="76"/>
                  </a:cubicBezTo>
                  <a:moveTo>
                    <a:pt x="27" y="83"/>
                  </a:moveTo>
                  <a:cubicBezTo>
                    <a:pt x="27" y="82"/>
                    <a:pt x="27" y="82"/>
                    <a:pt x="26" y="82"/>
                  </a:cubicBezTo>
                  <a:cubicBezTo>
                    <a:pt x="26" y="82"/>
                    <a:pt x="26" y="82"/>
                    <a:pt x="27" y="83"/>
                  </a:cubicBezTo>
                  <a:moveTo>
                    <a:pt x="35" y="84"/>
                  </a:moveTo>
                  <a:cubicBezTo>
                    <a:pt x="34" y="84"/>
                    <a:pt x="35" y="83"/>
                    <a:pt x="35" y="83"/>
                  </a:cubicBezTo>
                  <a:cubicBezTo>
                    <a:pt x="34" y="83"/>
                    <a:pt x="34" y="84"/>
                    <a:pt x="35" y="84"/>
                  </a:cubicBezTo>
                  <a:moveTo>
                    <a:pt x="35" y="84"/>
                  </a:moveTo>
                  <a:cubicBezTo>
                    <a:pt x="34" y="85"/>
                    <a:pt x="36" y="84"/>
                    <a:pt x="35" y="84"/>
                  </a:cubicBezTo>
                  <a:cubicBezTo>
                    <a:pt x="34" y="84"/>
                    <a:pt x="34" y="85"/>
                    <a:pt x="35" y="84"/>
                  </a:cubicBezTo>
                  <a:moveTo>
                    <a:pt x="35" y="90"/>
                  </a:moveTo>
                  <a:cubicBezTo>
                    <a:pt x="35" y="90"/>
                    <a:pt x="34" y="91"/>
                    <a:pt x="34" y="91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5" y="91"/>
                    <a:pt x="35" y="90"/>
                    <a:pt x="35" y="90"/>
                  </a:cubicBezTo>
                  <a:moveTo>
                    <a:pt x="32" y="99"/>
                  </a:moveTo>
                  <a:cubicBezTo>
                    <a:pt x="31" y="99"/>
                    <a:pt x="33" y="97"/>
                    <a:pt x="32" y="98"/>
                  </a:cubicBezTo>
                  <a:cubicBezTo>
                    <a:pt x="31" y="99"/>
                    <a:pt x="32" y="99"/>
                    <a:pt x="31" y="99"/>
                  </a:cubicBezTo>
                  <a:cubicBezTo>
                    <a:pt x="31" y="99"/>
                    <a:pt x="31" y="99"/>
                    <a:pt x="32" y="99"/>
                  </a:cubicBezTo>
                  <a:moveTo>
                    <a:pt x="38" y="90"/>
                  </a:moveTo>
                  <a:cubicBezTo>
                    <a:pt x="38" y="90"/>
                    <a:pt x="39" y="89"/>
                    <a:pt x="39" y="89"/>
                  </a:cubicBezTo>
                  <a:cubicBezTo>
                    <a:pt x="38" y="90"/>
                    <a:pt x="38" y="91"/>
                    <a:pt x="38" y="91"/>
                  </a:cubicBezTo>
                  <a:cubicBezTo>
                    <a:pt x="37" y="92"/>
                    <a:pt x="37" y="91"/>
                    <a:pt x="37" y="92"/>
                  </a:cubicBezTo>
                  <a:cubicBezTo>
                    <a:pt x="37" y="93"/>
                    <a:pt x="37" y="92"/>
                    <a:pt x="38" y="90"/>
                  </a:cubicBezTo>
                  <a:moveTo>
                    <a:pt x="41" y="91"/>
                  </a:moveTo>
                  <a:cubicBezTo>
                    <a:pt x="41" y="91"/>
                    <a:pt x="41" y="91"/>
                    <a:pt x="40" y="92"/>
                  </a:cubicBezTo>
                  <a:cubicBezTo>
                    <a:pt x="41" y="91"/>
                    <a:pt x="40" y="93"/>
                    <a:pt x="41" y="91"/>
                  </a:cubicBezTo>
                  <a:moveTo>
                    <a:pt x="41" y="97"/>
                  </a:moveTo>
                  <a:cubicBezTo>
                    <a:pt x="41" y="97"/>
                    <a:pt x="41" y="97"/>
                    <a:pt x="41" y="97"/>
                  </a:cubicBezTo>
                  <a:cubicBezTo>
                    <a:pt x="40" y="99"/>
                    <a:pt x="41" y="99"/>
                    <a:pt x="41" y="97"/>
                  </a:cubicBezTo>
                  <a:moveTo>
                    <a:pt x="43" y="92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4"/>
                    <a:pt x="43" y="92"/>
                  </a:cubicBezTo>
                  <a:moveTo>
                    <a:pt x="43" y="93"/>
                  </a:moveTo>
                  <a:cubicBezTo>
                    <a:pt x="43" y="93"/>
                    <a:pt x="43" y="94"/>
                    <a:pt x="43" y="95"/>
                  </a:cubicBezTo>
                  <a:cubicBezTo>
                    <a:pt x="43" y="94"/>
                    <a:pt x="43" y="95"/>
                    <a:pt x="43" y="93"/>
                  </a:cubicBezTo>
                  <a:moveTo>
                    <a:pt x="45" y="98"/>
                  </a:moveTo>
                  <a:cubicBezTo>
                    <a:pt x="45" y="97"/>
                    <a:pt x="45" y="97"/>
                    <a:pt x="45" y="97"/>
                  </a:cubicBezTo>
                  <a:cubicBezTo>
                    <a:pt x="44" y="98"/>
                    <a:pt x="45" y="98"/>
                    <a:pt x="45" y="98"/>
                  </a:cubicBezTo>
                  <a:moveTo>
                    <a:pt x="46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2"/>
                    <a:pt x="46" y="93"/>
                    <a:pt x="46" y="91"/>
                  </a:cubicBezTo>
                  <a:moveTo>
                    <a:pt x="49" y="100"/>
                  </a:moveTo>
                  <a:cubicBezTo>
                    <a:pt x="49" y="100"/>
                    <a:pt x="49" y="101"/>
                    <a:pt x="49" y="102"/>
                  </a:cubicBezTo>
                  <a:cubicBezTo>
                    <a:pt x="49" y="102"/>
                    <a:pt x="50" y="103"/>
                    <a:pt x="50" y="102"/>
                  </a:cubicBezTo>
                  <a:cubicBezTo>
                    <a:pt x="49" y="102"/>
                    <a:pt x="49" y="100"/>
                    <a:pt x="49" y="100"/>
                  </a:cubicBezTo>
                  <a:moveTo>
                    <a:pt x="47" y="102"/>
                  </a:moveTo>
                  <a:cubicBezTo>
                    <a:pt x="47" y="103"/>
                    <a:pt x="47" y="102"/>
                    <a:pt x="48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02"/>
                    <a:pt x="48" y="102"/>
                    <a:pt x="48" y="101"/>
                  </a:cubicBezTo>
                  <a:cubicBezTo>
                    <a:pt x="49" y="101"/>
                    <a:pt x="48" y="100"/>
                    <a:pt x="49" y="100"/>
                  </a:cubicBezTo>
                  <a:cubicBezTo>
                    <a:pt x="48" y="100"/>
                    <a:pt x="47" y="102"/>
                    <a:pt x="47" y="102"/>
                  </a:cubicBezTo>
                  <a:moveTo>
                    <a:pt x="40" y="102"/>
                  </a:moveTo>
                  <a:cubicBezTo>
                    <a:pt x="41" y="102"/>
                    <a:pt x="41" y="103"/>
                    <a:pt x="40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1" y="102"/>
                    <a:pt x="40" y="102"/>
                    <a:pt x="40" y="102"/>
                  </a:cubicBezTo>
                  <a:moveTo>
                    <a:pt x="38" y="103"/>
                  </a:moveTo>
                  <a:cubicBezTo>
                    <a:pt x="38" y="103"/>
                    <a:pt x="39" y="103"/>
                    <a:pt x="39" y="102"/>
                  </a:cubicBezTo>
                  <a:cubicBezTo>
                    <a:pt x="39" y="102"/>
                    <a:pt x="39" y="102"/>
                    <a:pt x="38" y="102"/>
                  </a:cubicBezTo>
                  <a:lnTo>
                    <a:pt x="38" y="103"/>
                  </a:lnTo>
                  <a:close/>
                  <a:moveTo>
                    <a:pt x="37" y="103"/>
                  </a:moveTo>
                  <a:cubicBezTo>
                    <a:pt x="37" y="104"/>
                    <a:pt x="37" y="105"/>
                    <a:pt x="38" y="105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4"/>
                    <a:pt x="38" y="103"/>
                    <a:pt x="38" y="103"/>
                  </a:cubicBezTo>
                  <a:lnTo>
                    <a:pt x="37" y="103"/>
                  </a:lnTo>
                  <a:close/>
                  <a:moveTo>
                    <a:pt x="29" y="106"/>
                  </a:moveTo>
                  <a:cubicBezTo>
                    <a:pt x="29" y="106"/>
                    <a:pt x="29" y="105"/>
                    <a:pt x="30" y="105"/>
                  </a:cubicBezTo>
                  <a:cubicBezTo>
                    <a:pt x="29" y="105"/>
                    <a:pt x="30" y="104"/>
                    <a:pt x="29" y="104"/>
                  </a:cubicBezTo>
                  <a:lnTo>
                    <a:pt x="29" y="106"/>
                  </a:lnTo>
                  <a:close/>
                  <a:moveTo>
                    <a:pt x="26" y="62"/>
                  </a:moveTo>
                  <a:cubicBezTo>
                    <a:pt x="27" y="62"/>
                    <a:pt x="27" y="62"/>
                    <a:pt x="27" y="63"/>
                  </a:cubicBezTo>
                  <a:cubicBezTo>
                    <a:pt x="27" y="62"/>
                    <a:pt x="28" y="63"/>
                    <a:pt x="28" y="62"/>
                  </a:cubicBezTo>
                  <a:cubicBezTo>
                    <a:pt x="28" y="62"/>
                    <a:pt x="26" y="61"/>
                    <a:pt x="26" y="62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5" y="59"/>
                  </a:cubicBezTo>
                  <a:cubicBezTo>
                    <a:pt x="25" y="60"/>
                    <a:pt x="26" y="60"/>
                    <a:pt x="26" y="60"/>
                  </a:cubicBezTo>
                  <a:cubicBezTo>
                    <a:pt x="26" y="60"/>
                    <a:pt x="27" y="59"/>
                    <a:pt x="26" y="59"/>
                  </a:cubicBezTo>
                  <a:moveTo>
                    <a:pt x="66" y="25"/>
                  </a:moveTo>
                  <a:cubicBezTo>
                    <a:pt x="66" y="26"/>
                    <a:pt x="66" y="24"/>
                    <a:pt x="65" y="25"/>
                  </a:cubicBezTo>
                  <a:cubicBezTo>
                    <a:pt x="65" y="25"/>
                    <a:pt x="66" y="26"/>
                    <a:pt x="66" y="25"/>
                  </a:cubicBezTo>
                  <a:moveTo>
                    <a:pt x="68" y="28"/>
                  </a:moveTo>
                  <a:cubicBezTo>
                    <a:pt x="68" y="28"/>
                    <a:pt x="68" y="27"/>
                    <a:pt x="68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7"/>
                    <a:pt x="67" y="28"/>
                    <a:pt x="68" y="28"/>
                  </a:cubicBezTo>
                  <a:cubicBezTo>
                    <a:pt x="68" y="28"/>
                    <a:pt x="68" y="27"/>
                    <a:pt x="68" y="28"/>
                  </a:cubicBezTo>
                  <a:cubicBezTo>
                    <a:pt x="68" y="28"/>
                    <a:pt x="68" y="29"/>
                    <a:pt x="68" y="28"/>
                  </a:cubicBezTo>
                  <a:moveTo>
                    <a:pt x="70" y="26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70" y="26"/>
                    <a:pt x="70" y="26"/>
                    <a:pt x="70" y="26"/>
                  </a:cubicBezTo>
                  <a:moveTo>
                    <a:pt x="105" y="40"/>
                  </a:moveTo>
                  <a:cubicBezTo>
                    <a:pt x="105" y="41"/>
                    <a:pt x="107" y="39"/>
                    <a:pt x="106" y="39"/>
                  </a:cubicBezTo>
                  <a:lnTo>
                    <a:pt x="105" y="40"/>
                  </a:lnTo>
                  <a:close/>
                  <a:moveTo>
                    <a:pt x="102" y="38"/>
                  </a:moveTo>
                  <a:cubicBezTo>
                    <a:pt x="102" y="38"/>
                    <a:pt x="102" y="39"/>
                    <a:pt x="102" y="39"/>
                  </a:cubicBezTo>
                  <a:cubicBezTo>
                    <a:pt x="103" y="38"/>
                    <a:pt x="102" y="38"/>
                    <a:pt x="102" y="38"/>
                  </a:cubicBezTo>
                  <a:moveTo>
                    <a:pt x="117" y="19"/>
                  </a:moveTo>
                  <a:cubicBezTo>
                    <a:pt x="116" y="20"/>
                    <a:pt x="115" y="21"/>
                    <a:pt x="116" y="21"/>
                  </a:cubicBezTo>
                  <a:cubicBezTo>
                    <a:pt x="116" y="21"/>
                    <a:pt x="116" y="21"/>
                    <a:pt x="117" y="20"/>
                  </a:cubicBezTo>
                  <a:cubicBezTo>
                    <a:pt x="117" y="20"/>
                    <a:pt x="117" y="19"/>
                    <a:pt x="117" y="19"/>
                  </a:cubicBezTo>
                  <a:moveTo>
                    <a:pt x="113" y="15"/>
                  </a:moveTo>
                  <a:cubicBezTo>
                    <a:pt x="112" y="16"/>
                    <a:pt x="113" y="16"/>
                    <a:pt x="113" y="16"/>
                  </a:cubicBezTo>
                  <a:cubicBezTo>
                    <a:pt x="112" y="17"/>
                    <a:pt x="111" y="17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6"/>
                    <a:pt x="113" y="16"/>
                    <a:pt x="113" y="15"/>
                  </a:cubicBezTo>
                  <a:moveTo>
                    <a:pt x="96" y="38"/>
                  </a:moveTo>
                  <a:cubicBezTo>
                    <a:pt x="96" y="38"/>
                    <a:pt x="96" y="39"/>
                    <a:pt x="97" y="38"/>
                  </a:cubicBezTo>
                  <a:cubicBezTo>
                    <a:pt x="97" y="37"/>
                    <a:pt x="96" y="39"/>
                    <a:pt x="96" y="38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6" y="39"/>
                    <a:pt x="96" y="37"/>
                    <a:pt x="96" y="38"/>
                  </a:cubicBezTo>
                  <a:moveTo>
                    <a:pt x="110" y="16"/>
                  </a:moveTo>
                  <a:cubicBezTo>
                    <a:pt x="110" y="16"/>
                    <a:pt x="111" y="16"/>
                    <a:pt x="112" y="16"/>
                  </a:cubicBezTo>
                  <a:cubicBezTo>
                    <a:pt x="111" y="15"/>
                    <a:pt x="110" y="16"/>
                    <a:pt x="109" y="15"/>
                  </a:cubicBezTo>
                  <a:cubicBezTo>
                    <a:pt x="109" y="16"/>
                    <a:pt x="110" y="16"/>
                    <a:pt x="110" y="16"/>
                  </a:cubicBezTo>
                  <a:moveTo>
                    <a:pt x="107" y="16"/>
                  </a:moveTo>
                  <a:cubicBezTo>
                    <a:pt x="108" y="16"/>
                    <a:pt x="108" y="16"/>
                    <a:pt x="109" y="15"/>
                  </a:cubicBezTo>
                  <a:cubicBezTo>
                    <a:pt x="108" y="14"/>
                    <a:pt x="107" y="15"/>
                    <a:pt x="107" y="16"/>
                  </a:cubicBezTo>
                  <a:moveTo>
                    <a:pt x="88" y="33"/>
                  </a:moveTo>
                  <a:cubicBezTo>
                    <a:pt x="88" y="33"/>
                    <a:pt x="88" y="32"/>
                    <a:pt x="88" y="32"/>
                  </a:cubicBezTo>
                  <a:cubicBezTo>
                    <a:pt x="87" y="33"/>
                    <a:pt x="88" y="34"/>
                    <a:pt x="88" y="33"/>
                  </a:cubicBezTo>
                  <a:moveTo>
                    <a:pt x="81" y="22"/>
                  </a:move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moveTo>
                    <a:pt x="64" y="21"/>
                  </a:moveTo>
                  <a:cubicBezTo>
                    <a:pt x="64" y="21"/>
                    <a:pt x="65" y="21"/>
                    <a:pt x="65" y="21"/>
                  </a:cubicBezTo>
                  <a:cubicBezTo>
                    <a:pt x="64" y="21"/>
                    <a:pt x="63" y="21"/>
                    <a:pt x="64" y="21"/>
                  </a:cubicBezTo>
                  <a:moveTo>
                    <a:pt x="62" y="19"/>
                  </a:moveTo>
                  <a:cubicBezTo>
                    <a:pt x="62" y="19"/>
                    <a:pt x="62" y="20"/>
                    <a:pt x="63" y="20"/>
                  </a:cubicBezTo>
                  <a:cubicBezTo>
                    <a:pt x="63" y="19"/>
                    <a:pt x="62" y="18"/>
                    <a:pt x="62" y="19"/>
                  </a:cubicBezTo>
                  <a:moveTo>
                    <a:pt x="61" y="23"/>
                  </a:moveTo>
                  <a:cubicBezTo>
                    <a:pt x="61" y="22"/>
                    <a:pt x="60" y="23"/>
                    <a:pt x="60" y="23"/>
                  </a:cubicBezTo>
                  <a:cubicBezTo>
                    <a:pt x="60" y="23"/>
                    <a:pt x="60" y="24"/>
                    <a:pt x="61" y="23"/>
                  </a:cubicBezTo>
                  <a:moveTo>
                    <a:pt x="55" y="20"/>
                  </a:moveTo>
                  <a:cubicBezTo>
                    <a:pt x="56" y="20"/>
                    <a:pt x="56" y="21"/>
                    <a:pt x="56" y="21"/>
                  </a:cubicBezTo>
                  <a:cubicBezTo>
                    <a:pt x="56" y="21"/>
                    <a:pt x="57" y="21"/>
                    <a:pt x="57" y="20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0"/>
                    <a:pt x="59" y="20"/>
                    <a:pt x="60" y="21"/>
                  </a:cubicBezTo>
                  <a:cubicBezTo>
                    <a:pt x="60" y="20"/>
                    <a:pt x="61" y="21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59" y="19"/>
                    <a:pt x="59" y="19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5" y="19"/>
                    <a:pt x="55" y="20"/>
                  </a:cubicBezTo>
                  <a:moveTo>
                    <a:pt x="39" y="24"/>
                  </a:move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2" y="23"/>
                    <a:pt x="42" y="23"/>
                  </a:cubicBezTo>
                  <a:cubicBezTo>
                    <a:pt x="41" y="22"/>
                    <a:pt x="40" y="23"/>
                    <a:pt x="40" y="24"/>
                  </a:cubicBezTo>
                  <a:cubicBezTo>
                    <a:pt x="39" y="24"/>
                    <a:pt x="38" y="23"/>
                    <a:pt x="39" y="24"/>
                  </a:cubicBezTo>
                  <a:moveTo>
                    <a:pt x="34" y="44"/>
                  </a:moveTo>
                  <a:cubicBezTo>
                    <a:pt x="34" y="43"/>
                    <a:pt x="35" y="44"/>
                    <a:pt x="34" y="43"/>
                  </a:cubicBezTo>
                  <a:cubicBezTo>
                    <a:pt x="33" y="42"/>
                    <a:pt x="33" y="43"/>
                    <a:pt x="34" y="44"/>
                  </a:cubicBezTo>
                  <a:moveTo>
                    <a:pt x="33" y="41"/>
                  </a:moveTo>
                  <a:cubicBezTo>
                    <a:pt x="33" y="41"/>
                    <a:pt x="34" y="42"/>
                    <a:pt x="34" y="42"/>
                  </a:cubicBezTo>
                  <a:cubicBezTo>
                    <a:pt x="34" y="42"/>
                    <a:pt x="34" y="42"/>
                    <a:pt x="33" y="41"/>
                  </a:cubicBezTo>
                  <a:moveTo>
                    <a:pt x="32" y="40"/>
                  </a:moveTo>
                  <a:cubicBezTo>
                    <a:pt x="32" y="40"/>
                    <a:pt x="33" y="41"/>
                    <a:pt x="33" y="41"/>
                  </a:cubicBezTo>
                  <a:cubicBezTo>
                    <a:pt x="32" y="40"/>
                    <a:pt x="31" y="39"/>
                    <a:pt x="32" y="40"/>
                  </a:cubicBezTo>
                  <a:moveTo>
                    <a:pt x="39" y="26"/>
                  </a:moveTo>
                  <a:cubicBezTo>
                    <a:pt x="39" y="25"/>
                    <a:pt x="38" y="25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8" y="26"/>
                    <a:pt x="39" y="26"/>
                  </a:cubicBezTo>
                  <a:moveTo>
                    <a:pt x="23" y="18"/>
                  </a:moveTo>
                  <a:cubicBezTo>
                    <a:pt x="24" y="18"/>
                    <a:pt x="24" y="17"/>
                    <a:pt x="24" y="17"/>
                  </a:cubicBezTo>
                  <a:cubicBezTo>
                    <a:pt x="24" y="17"/>
                    <a:pt x="23" y="17"/>
                    <a:pt x="23" y="18"/>
                  </a:cubicBezTo>
                  <a:moveTo>
                    <a:pt x="20" y="22"/>
                  </a:moveTo>
                  <a:cubicBezTo>
                    <a:pt x="20" y="21"/>
                    <a:pt x="20" y="22"/>
                    <a:pt x="21" y="22"/>
                  </a:cubicBezTo>
                  <a:cubicBezTo>
                    <a:pt x="20" y="21"/>
                    <a:pt x="21" y="21"/>
                    <a:pt x="20" y="20"/>
                  </a:cubicBezTo>
                  <a:cubicBezTo>
                    <a:pt x="20" y="21"/>
                    <a:pt x="19" y="21"/>
                    <a:pt x="20" y="22"/>
                  </a:cubicBezTo>
                  <a:moveTo>
                    <a:pt x="13" y="31"/>
                  </a:moveTo>
                  <a:cubicBezTo>
                    <a:pt x="14" y="31"/>
                    <a:pt x="14" y="31"/>
                    <a:pt x="13" y="30"/>
                  </a:cubicBezTo>
                  <a:cubicBezTo>
                    <a:pt x="13" y="30"/>
                    <a:pt x="12" y="31"/>
                    <a:pt x="13" y="31"/>
                  </a:cubicBezTo>
                  <a:moveTo>
                    <a:pt x="27" y="39"/>
                  </a:moveTo>
                  <a:cubicBezTo>
                    <a:pt x="28" y="39"/>
                    <a:pt x="27" y="39"/>
                    <a:pt x="28" y="38"/>
                  </a:cubicBezTo>
                  <a:cubicBezTo>
                    <a:pt x="29" y="39"/>
                    <a:pt x="28" y="38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8" y="37"/>
                    <a:pt x="29" y="37"/>
                    <a:pt x="29" y="37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29" y="37"/>
                    <a:pt x="28" y="36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29" y="35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2" y="36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5"/>
                    <a:pt x="31" y="34"/>
                  </a:cubicBezTo>
                  <a:cubicBezTo>
                    <a:pt x="31" y="34"/>
                    <a:pt x="31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4"/>
                    <a:pt x="33" y="33"/>
                    <a:pt x="33" y="33"/>
                  </a:cubicBezTo>
                  <a:cubicBezTo>
                    <a:pt x="33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2"/>
                    <a:pt x="32" y="32"/>
                    <a:pt x="32" y="31"/>
                  </a:cubicBezTo>
                  <a:cubicBezTo>
                    <a:pt x="32" y="31"/>
                    <a:pt x="33" y="32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4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6" y="27"/>
                    <a:pt x="37" y="27"/>
                    <a:pt x="38" y="26"/>
                  </a:cubicBezTo>
                  <a:cubicBezTo>
                    <a:pt x="37" y="24"/>
                    <a:pt x="37" y="26"/>
                    <a:pt x="37" y="26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7"/>
                    <a:pt x="34" y="27"/>
                    <a:pt x="34" y="28"/>
                  </a:cubicBezTo>
                  <a:cubicBezTo>
                    <a:pt x="33" y="28"/>
                    <a:pt x="33" y="29"/>
                    <a:pt x="32" y="30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2"/>
                    <a:pt x="30" y="32"/>
                  </a:cubicBezTo>
                  <a:cubicBezTo>
                    <a:pt x="30" y="33"/>
                    <a:pt x="29" y="33"/>
                    <a:pt x="29" y="33"/>
                  </a:cubicBezTo>
                  <a:cubicBezTo>
                    <a:pt x="30" y="34"/>
                    <a:pt x="29" y="34"/>
                    <a:pt x="29" y="34"/>
                  </a:cubicBezTo>
                  <a:cubicBezTo>
                    <a:pt x="28" y="34"/>
                    <a:pt x="29" y="34"/>
                    <a:pt x="28" y="33"/>
                  </a:cubicBezTo>
                  <a:cubicBezTo>
                    <a:pt x="28" y="34"/>
                    <a:pt x="28" y="34"/>
                    <a:pt x="27" y="34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6"/>
                    <a:pt x="28" y="36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7" y="37"/>
                    <a:pt x="27" y="38"/>
                  </a:cubicBezTo>
                  <a:cubicBezTo>
                    <a:pt x="26" y="38"/>
                    <a:pt x="26" y="39"/>
                    <a:pt x="25" y="39"/>
                  </a:cubicBezTo>
                  <a:cubicBezTo>
                    <a:pt x="25" y="39"/>
                    <a:pt x="25" y="38"/>
                    <a:pt x="24" y="38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5" y="40"/>
                    <a:pt x="24" y="39"/>
                    <a:pt x="25" y="40"/>
                  </a:cubicBezTo>
                  <a:cubicBezTo>
                    <a:pt x="26" y="40"/>
                    <a:pt x="25" y="39"/>
                    <a:pt x="26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2"/>
                    <a:pt x="27" y="41"/>
                    <a:pt x="27" y="41"/>
                  </a:cubicBezTo>
                  <a:cubicBezTo>
                    <a:pt x="28" y="40"/>
                    <a:pt x="28" y="39"/>
                    <a:pt x="27" y="39"/>
                  </a:cubicBezTo>
                  <a:moveTo>
                    <a:pt x="26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6" y="46"/>
                    <a:pt x="26" y="45"/>
                    <a:pt x="26" y="45"/>
                  </a:cubicBezTo>
                  <a:moveTo>
                    <a:pt x="31" y="50"/>
                  </a:move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29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1" y="50"/>
                  </a:cubicBezTo>
                  <a:moveTo>
                    <a:pt x="27" y="50"/>
                  </a:moveTo>
                  <a:cubicBezTo>
                    <a:pt x="28" y="50"/>
                    <a:pt x="28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26" y="50"/>
                  </a:moveTo>
                  <a:cubicBezTo>
                    <a:pt x="27" y="51"/>
                    <a:pt x="27" y="50"/>
                    <a:pt x="27" y="50"/>
                  </a:cubicBezTo>
                  <a:cubicBezTo>
                    <a:pt x="26" y="49"/>
                    <a:pt x="26" y="50"/>
                    <a:pt x="26" y="50"/>
                  </a:cubicBezTo>
                  <a:moveTo>
                    <a:pt x="9" y="46"/>
                  </a:moveTo>
                  <a:cubicBezTo>
                    <a:pt x="10" y="46"/>
                    <a:pt x="9" y="45"/>
                    <a:pt x="8" y="45"/>
                  </a:cubicBezTo>
                  <a:cubicBezTo>
                    <a:pt x="8" y="45"/>
                    <a:pt x="8" y="46"/>
                    <a:pt x="9" y="46"/>
                  </a:cubicBezTo>
                  <a:moveTo>
                    <a:pt x="7" y="46"/>
                  </a:moveTo>
                  <a:cubicBezTo>
                    <a:pt x="6" y="46"/>
                    <a:pt x="6" y="46"/>
                    <a:pt x="6" y="47"/>
                  </a:cubicBezTo>
                  <a:cubicBezTo>
                    <a:pt x="7" y="47"/>
                    <a:pt x="7" y="47"/>
                    <a:pt x="7" y="46"/>
                  </a:cubicBezTo>
                  <a:moveTo>
                    <a:pt x="8" y="49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7" y="49"/>
                    <a:pt x="8" y="49"/>
                  </a:cubicBezTo>
                  <a:moveTo>
                    <a:pt x="22" y="53"/>
                  </a:moveTo>
                  <a:cubicBezTo>
                    <a:pt x="23" y="53"/>
                    <a:pt x="22" y="53"/>
                    <a:pt x="22" y="53"/>
                  </a:cubicBezTo>
                  <a:cubicBezTo>
                    <a:pt x="22" y="52"/>
                    <a:pt x="24" y="52"/>
                    <a:pt x="22" y="51"/>
                  </a:cubicBezTo>
                  <a:cubicBezTo>
                    <a:pt x="22" y="52"/>
                    <a:pt x="23" y="52"/>
                    <a:pt x="22" y="52"/>
                  </a:cubicBezTo>
                  <a:cubicBezTo>
                    <a:pt x="22" y="52"/>
                    <a:pt x="22" y="52"/>
                    <a:pt x="21" y="52"/>
                  </a:cubicBezTo>
                  <a:cubicBezTo>
                    <a:pt x="22" y="53"/>
                    <a:pt x="21" y="53"/>
                    <a:pt x="22" y="53"/>
                  </a:cubicBezTo>
                  <a:moveTo>
                    <a:pt x="8" y="51"/>
                  </a:moveTo>
                  <a:cubicBezTo>
                    <a:pt x="7" y="50"/>
                    <a:pt x="8" y="51"/>
                    <a:pt x="8" y="50"/>
                  </a:cubicBezTo>
                  <a:cubicBezTo>
                    <a:pt x="8" y="50"/>
                    <a:pt x="7" y="50"/>
                    <a:pt x="7" y="50"/>
                  </a:cubicBezTo>
                  <a:cubicBezTo>
                    <a:pt x="7" y="50"/>
                    <a:pt x="7" y="51"/>
                    <a:pt x="8" y="51"/>
                  </a:cubicBezTo>
                  <a:moveTo>
                    <a:pt x="23" y="58"/>
                  </a:moveTo>
                  <a:cubicBezTo>
                    <a:pt x="22" y="57"/>
                    <a:pt x="24" y="57"/>
                    <a:pt x="22" y="56"/>
                  </a:cubicBezTo>
                  <a:cubicBezTo>
                    <a:pt x="22" y="57"/>
                    <a:pt x="21" y="56"/>
                    <a:pt x="21" y="57"/>
                  </a:cubicBezTo>
                  <a:cubicBezTo>
                    <a:pt x="21" y="57"/>
                    <a:pt x="22" y="57"/>
                    <a:pt x="22" y="57"/>
                  </a:cubicBezTo>
                  <a:cubicBezTo>
                    <a:pt x="22" y="57"/>
                    <a:pt x="22" y="58"/>
                    <a:pt x="23" y="58"/>
                  </a:cubicBezTo>
                  <a:moveTo>
                    <a:pt x="20" y="59"/>
                  </a:moveTo>
                  <a:cubicBezTo>
                    <a:pt x="20" y="58"/>
                    <a:pt x="20" y="58"/>
                    <a:pt x="19" y="58"/>
                  </a:cubicBezTo>
                  <a:cubicBezTo>
                    <a:pt x="19" y="59"/>
                    <a:pt x="20" y="59"/>
                    <a:pt x="20" y="59"/>
                  </a:cubicBezTo>
                  <a:moveTo>
                    <a:pt x="19" y="66"/>
                  </a:moveTo>
                  <a:cubicBezTo>
                    <a:pt x="19" y="66"/>
                    <a:pt x="19" y="66"/>
                    <a:pt x="20" y="66"/>
                  </a:cubicBezTo>
                  <a:cubicBezTo>
                    <a:pt x="20" y="66"/>
                    <a:pt x="19" y="65"/>
                    <a:pt x="20" y="65"/>
                  </a:cubicBezTo>
                  <a:cubicBezTo>
                    <a:pt x="20" y="65"/>
                    <a:pt x="20" y="66"/>
                    <a:pt x="21" y="66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5"/>
                    <a:pt x="19" y="65"/>
                    <a:pt x="19" y="65"/>
                  </a:cubicBezTo>
                  <a:cubicBezTo>
                    <a:pt x="19" y="65"/>
                    <a:pt x="19" y="66"/>
                    <a:pt x="19" y="66"/>
                  </a:cubicBezTo>
                  <a:moveTo>
                    <a:pt x="21" y="74"/>
                  </a:moveTo>
                  <a:cubicBezTo>
                    <a:pt x="21" y="74"/>
                    <a:pt x="22" y="74"/>
                    <a:pt x="22" y="74"/>
                  </a:cubicBezTo>
                  <a:cubicBezTo>
                    <a:pt x="21" y="74"/>
                    <a:pt x="21" y="74"/>
                    <a:pt x="20" y="74"/>
                  </a:cubicBezTo>
                  <a:cubicBezTo>
                    <a:pt x="20" y="74"/>
                    <a:pt x="21" y="74"/>
                    <a:pt x="21" y="74"/>
                  </a:cubicBezTo>
                  <a:moveTo>
                    <a:pt x="21" y="76"/>
                  </a:moveTo>
                  <a:cubicBezTo>
                    <a:pt x="22" y="76"/>
                    <a:pt x="22" y="76"/>
                    <a:pt x="22" y="75"/>
                  </a:cubicBezTo>
                  <a:cubicBezTo>
                    <a:pt x="22" y="75"/>
                    <a:pt x="21" y="75"/>
                    <a:pt x="21" y="76"/>
                  </a:cubicBezTo>
                  <a:cubicBezTo>
                    <a:pt x="20" y="75"/>
                    <a:pt x="22" y="75"/>
                    <a:pt x="21" y="74"/>
                  </a:cubicBezTo>
                  <a:cubicBezTo>
                    <a:pt x="20" y="75"/>
                    <a:pt x="21" y="75"/>
                    <a:pt x="20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2" y="77"/>
                    <a:pt x="21" y="77"/>
                    <a:pt x="21" y="76"/>
                  </a:cubicBezTo>
                  <a:moveTo>
                    <a:pt x="4" y="104"/>
                  </a:moveTo>
                  <a:cubicBezTo>
                    <a:pt x="4" y="103"/>
                    <a:pt x="5" y="103"/>
                    <a:pt x="4" y="103"/>
                  </a:cubicBezTo>
                  <a:cubicBezTo>
                    <a:pt x="4" y="103"/>
                    <a:pt x="3" y="103"/>
                    <a:pt x="3" y="103"/>
                  </a:cubicBezTo>
                  <a:cubicBezTo>
                    <a:pt x="4" y="104"/>
                    <a:pt x="2" y="105"/>
                    <a:pt x="4" y="104"/>
                  </a:cubicBezTo>
                  <a:moveTo>
                    <a:pt x="5" y="104"/>
                  </a:moveTo>
                  <a:cubicBezTo>
                    <a:pt x="5" y="104"/>
                    <a:pt x="5" y="104"/>
                    <a:pt x="5" y="104"/>
                  </a:cubicBezTo>
                  <a:cubicBezTo>
                    <a:pt x="5" y="105"/>
                    <a:pt x="4" y="105"/>
                    <a:pt x="4" y="106"/>
                  </a:cubicBezTo>
                  <a:cubicBezTo>
                    <a:pt x="5" y="105"/>
                    <a:pt x="4" y="105"/>
                    <a:pt x="5" y="104"/>
                  </a:cubicBezTo>
                  <a:moveTo>
                    <a:pt x="5" y="108"/>
                  </a:moveTo>
                  <a:cubicBezTo>
                    <a:pt x="5" y="107"/>
                    <a:pt x="5" y="106"/>
                    <a:pt x="4" y="107"/>
                  </a:cubicBezTo>
                  <a:cubicBezTo>
                    <a:pt x="4" y="107"/>
                    <a:pt x="4" y="108"/>
                    <a:pt x="5" y="108"/>
                  </a:cubicBezTo>
                  <a:moveTo>
                    <a:pt x="15" y="104"/>
                  </a:moveTo>
                  <a:cubicBezTo>
                    <a:pt x="15" y="104"/>
                    <a:pt x="14" y="104"/>
                    <a:pt x="14" y="104"/>
                  </a:cubicBezTo>
                  <a:cubicBezTo>
                    <a:pt x="14" y="105"/>
                    <a:pt x="14" y="105"/>
                    <a:pt x="15" y="104"/>
                  </a:cubicBezTo>
                  <a:moveTo>
                    <a:pt x="6" y="113"/>
                  </a:moveTo>
                  <a:cubicBezTo>
                    <a:pt x="6" y="112"/>
                    <a:pt x="6" y="112"/>
                    <a:pt x="5" y="112"/>
                  </a:cubicBezTo>
                  <a:cubicBezTo>
                    <a:pt x="4" y="113"/>
                    <a:pt x="5" y="114"/>
                    <a:pt x="6" y="113"/>
                  </a:cubicBezTo>
                  <a:moveTo>
                    <a:pt x="16" y="117"/>
                  </a:move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5" y="117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14" y="118"/>
                    <a:pt x="14" y="119"/>
                    <a:pt x="14" y="119"/>
                  </a:cubicBezTo>
                  <a:cubicBezTo>
                    <a:pt x="15" y="117"/>
                    <a:pt x="16" y="118"/>
                    <a:pt x="16" y="117"/>
                  </a:cubicBezTo>
                  <a:moveTo>
                    <a:pt x="17" y="118"/>
                  </a:moveTo>
                  <a:cubicBezTo>
                    <a:pt x="17" y="118"/>
                    <a:pt x="17" y="116"/>
                    <a:pt x="16" y="117"/>
                  </a:cubicBezTo>
                  <a:cubicBezTo>
                    <a:pt x="16" y="119"/>
                    <a:pt x="16" y="118"/>
                    <a:pt x="15" y="118"/>
                  </a:cubicBezTo>
                  <a:cubicBezTo>
                    <a:pt x="14" y="120"/>
                    <a:pt x="16" y="118"/>
                    <a:pt x="17" y="118"/>
                  </a:cubicBezTo>
                  <a:moveTo>
                    <a:pt x="22" y="123"/>
                  </a:moveTo>
                  <a:cubicBezTo>
                    <a:pt x="22" y="122"/>
                    <a:pt x="21" y="122"/>
                    <a:pt x="20" y="123"/>
                  </a:cubicBezTo>
                  <a:cubicBezTo>
                    <a:pt x="21" y="122"/>
                    <a:pt x="21" y="123"/>
                    <a:pt x="22" y="123"/>
                  </a:cubicBezTo>
                  <a:moveTo>
                    <a:pt x="29" y="122"/>
                  </a:moveTo>
                  <a:cubicBezTo>
                    <a:pt x="29" y="123"/>
                    <a:pt x="29" y="123"/>
                    <a:pt x="28" y="123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0" y="123"/>
                    <a:pt x="29" y="122"/>
                    <a:pt x="29" y="122"/>
                  </a:cubicBezTo>
                  <a:moveTo>
                    <a:pt x="30" y="124"/>
                  </a:moveTo>
                  <a:cubicBezTo>
                    <a:pt x="31" y="123"/>
                    <a:pt x="30" y="122"/>
                    <a:pt x="30" y="122"/>
                  </a:cubicBezTo>
                  <a:cubicBezTo>
                    <a:pt x="30" y="123"/>
                    <a:pt x="29" y="124"/>
                    <a:pt x="30" y="124"/>
                  </a:cubicBezTo>
                  <a:moveTo>
                    <a:pt x="33" y="117"/>
                  </a:moveTo>
                  <a:cubicBezTo>
                    <a:pt x="32" y="118"/>
                    <a:pt x="31" y="117"/>
                    <a:pt x="30" y="119"/>
                  </a:cubicBezTo>
                  <a:cubicBezTo>
                    <a:pt x="30" y="119"/>
                    <a:pt x="30" y="118"/>
                    <a:pt x="31" y="118"/>
                  </a:cubicBezTo>
                  <a:cubicBezTo>
                    <a:pt x="31" y="118"/>
                    <a:pt x="32" y="119"/>
                    <a:pt x="33" y="117"/>
                  </a:cubicBezTo>
                  <a:moveTo>
                    <a:pt x="38" y="119"/>
                  </a:moveTo>
                  <a:cubicBezTo>
                    <a:pt x="39" y="119"/>
                    <a:pt x="39" y="119"/>
                    <a:pt x="39" y="118"/>
                  </a:cubicBezTo>
                  <a:cubicBezTo>
                    <a:pt x="39" y="118"/>
                    <a:pt x="39" y="117"/>
                    <a:pt x="39" y="118"/>
                  </a:cubicBezTo>
                  <a:lnTo>
                    <a:pt x="38" y="119"/>
                  </a:lnTo>
                  <a:close/>
                  <a:moveTo>
                    <a:pt x="37" y="121"/>
                  </a:moveTo>
                  <a:cubicBezTo>
                    <a:pt x="37" y="121"/>
                    <a:pt x="36" y="121"/>
                    <a:pt x="36" y="122"/>
                  </a:cubicBezTo>
                  <a:cubicBezTo>
                    <a:pt x="36" y="122"/>
                    <a:pt x="36" y="124"/>
                    <a:pt x="36" y="123"/>
                  </a:cubicBezTo>
                  <a:cubicBezTo>
                    <a:pt x="36" y="123"/>
                    <a:pt x="37" y="122"/>
                    <a:pt x="37" y="121"/>
                  </a:cubicBezTo>
                  <a:moveTo>
                    <a:pt x="40" y="122"/>
                  </a:moveTo>
                  <a:cubicBezTo>
                    <a:pt x="40" y="122"/>
                    <a:pt x="38" y="121"/>
                    <a:pt x="38" y="123"/>
                  </a:cubicBezTo>
                  <a:cubicBezTo>
                    <a:pt x="39" y="122"/>
                    <a:pt x="40" y="123"/>
                    <a:pt x="40" y="122"/>
                  </a:cubicBezTo>
                  <a:moveTo>
                    <a:pt x="40" y="121"/>
                  </a:moveTo>
                  <a:cubicBezTo>
                    <a:pt x="40" y="120"/>
                    <a:pt x="38" y="121"/>
                    <a:pt x="38" y="121"/>
                  </a:cubicBezTo>
                  <a:cubicBezTo>
                    <a:pt x="38" y="122"/>
                    <a:pt x="37" y="121"/>
                    <a:pt x="37" y="122"/>
                  </a:cubicBezTo>
                  <a:cubicBezTo>
                    <a:pt x="38" y="122"/>
                    <a:pt x="39" y="121"/>
                    <a:pt x="40" y="121"/>
                  </a:cubicBezTo>
                  <a:moveTo>
                    <a:pt x="32" y="34"/>
                  </a:moveTo>
                  <a:cubicBezTo>
                    <a:pt x="31" y="33"/>
                    <a:pt x="31" y="32"/>
                    <a:pt x="32" y="32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4"/>
                  </a:cubicBezTo>
                  <a:moveTo>
                    <a:pt x="100" y="77"/>
                  </a:moveTo>
                  <a:cubicBezTo>
                    <a:pt x="101" y="78"/>
                    <a:pt x="100" y="78"/>
                    <a:pt x="100" y="78"/>
                  </a:cubicBezTo>
                  <a:cubicBezTo>
                    <a:pt x="99" y="77"/>
                    <a:pt x="100" y="77"/>
                    <a:pt x="100" y="77"/>
                  </a:cubicBezTo>
                  <a:moveTo>
                    <a:pt x="23" y="78"/>
                  </a:moveTo>
                  <a:cubicBezTo>
                    <a:pt x="23" y="79"/>
                    <a:pt x="24" y="80"/>
                    <a:pt x="23" y="80"/>
                  </a:cubicBezTo>
                  <a:cubicBezTo>
                    <a:pt x="22" y="80"/>
                    <a:pt x="23" y="80"/>
                    <a:pt x="23" y="80"/>
                  </a:cubicBezTo>
                  <a:cubicBezTo>
                    <a:pt x="22" y="80"/>
                    <a:pt x="23" y="79"/>
                    <a:pt x="23" y="78"/>
                  </a:cubicBezTo>
                  <a:moveTo>
                    <a:pt x="24" y="96"/>
                  </a:moveTo>
                  <a:cubicBezTo>
                    <a:pt x="24" y="96"/>
                    <a:pt x="24" y="96"/>
                    <a:pt x="24" y="97"/>
                  </a:cubicBezTo>
                  <a:cubicBezTo>
                    <a:pt x="24" y="97"/>
                    <a:pt x="23" y="96"/>
                    <a:pt x="24" y="96"/>
                  </a:cubicBezTo>
                  <a:moveTo>
                    <a:pt x="99" y="98"/>
                  </a:moveTo>
                  <a:cubicBezTo>
                    <a:pt x="100" y="100"/>
                    <a:pt x="98" y="99"/>
                    <a:pt x="97" y="100"/>
                  </a:cubicBezTo>
                  <a:cubicBezTo>
                    <a:pt x="97" y="100"/>
                    <a:pt x="97" y="101"/>
                    <a:pt x="96" y="100"/>
                  </a:cubicBezTo>
                  <a:cubicBezTo>
                    <a:pt x="97" y="100"/>
                    <a:pt x="98" y="99"/>
                    <a:pt x="99" y="98"/>
                  </a:cubicBezTo>
                  <a:moveTo>
                    <a:pt x="108" y="80"/>
                  </a:moveTo>
                  <a:cubicBezTo>
                    <a:pt x="108" y="80"/>
                    <a:pt x="108" y="81"/>
                    <a:pt x="108" y="81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7" y="79"/>
                    <a:pt x="107" y="79"/>
                    <a:pt x="108" y="80"/>
                  </a:cubicBezTo>
                  <a:moveTo>
                    <a:pt x="102" y="97"/>
                  </a:moveTo>
                  <a:cubicBezTo>
                    <a:pt x="102" y="98"/>
                    <a:pt x="101" y="98"/>
                    <a:pt x="100" y="99"/>
                  </a:cubicBezTo>
                  <a:cubicBezTo>
                    <a:pt x="100" y="98"/>
                    <a:pt x="102" y="98"/>
                    <a:pt x="102" y="97"/>
                  </a:cubicBezTo>
                  <a:moveTo>
                    <a:pt x="89" y="102"/>
                  </a:moveTo>
                  <a:cubicBezTo>
                    <a:pt x="90" y="102"/>
                    <a:pt x="91" y="102"/>
                    <a:pt x="92" y="101"/>
                  </a:cubicBezTo>
                  <a:cubicBezTo>
                    <a:pt x="91" y="103"/>
                    <a:pt x="89" y="102"/>
                    <a:pt x="87" y="103"/>
                  </a:cubicBezTo>
                  <a:cubicBezTo>
                    <a:pt x="87" y="103"/>
                    <a:pt x="89" y="102"/>
                    <a:pt x="89" y="102"/>
                  </a:cubicBezTo>
                  <a:moveTo>
                    <a:pt x="110" y="81"/>
                  </a:moveTo>
                  <a:cubicBezTo>
                    <a:pt x="109" y="82"/>
                    <a:pt x="109" y="82"/>
                    <a:pt x="109" y="82"/>
                  </a:cubicBezTo>
                  <a:cubicBezTo>
                    <a:pt x="109" y="81"/>
                    <a:pt x="109" y="80"/>
                    <a:pt x="110" y="81"/>
                  </a:cubicBezTo>
                  <a:moveTo>
                    <a:pt x="112" y="77"/>
                  </a:moveTo>
                  <a:cubicBezTo>
                    <a:pt x="112" y="78"/>
                    <a:pt x="112" y="78"/>
                    <a:pt x="112" y="78"/>
                  </a:cubicBezTo>
                  <a:cubicBezTo>
                    <a:pt x="111" y="77"/>
                    <a:pt x="112" y="77"/>
                    <a:pt x="112" y="77"/>
                  </a:cubicBezTo>
                  <a:moveTo>
                    <a:pt x="111" y="79"/>
                  </a:moveTo>
                  <a:cubicBezTo>
                    <a:pt x="111" y="80"/>
                    <a:pt x="110" y="80"/>
                    <a:pt x="110" y="80"/>
                  </a:cubicBezTo>
                  <a:cubicBezTo>
                    <a:pt x="109" y="79"/>
                    <a:pt x="110" y="79"/>
                    <a:pt x="110" y="79"/>
                  </a:cubicBezTo>
                  <a:cubicBezTo>
                    <a:pt x="110" y="79"/>
                    <a:pt x="111" y="79"/>
                    <a:pt x="111" y="79"/>
                  </a:cubicBezTo>
                  <a:moveTo>
                    <a:pt x="96" y="82"/>
                  </a:moveTo>
                  <a:cubicBezTo>
                    <a:pt x="96" y="82"/>
                    <a:pt x="96" y="83"/>
                    <a:pt x="96" y="83"/>
                  </a:cubicBezTo>
                  <a:cubicBezTo>
                    <a:pt x="94" y="81"/>
                    <a:pt x="95" y="83"/>
                    <a:pt x="95" y="83"/>
                  </a:cubicBezTo>
                  <a:cubicBezTo>
                    <a:pt x="94" y="83"/>
                    <a:pt x="94" y="83"/>
                    <a:pt x="94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0"/>
                    <a:pt x="96" y="82"/>
                  </a:cubicBezTo>
                  <a:moveTo>
                    <a:pt x="53" y="33"/>
                  </a:moveTo>
                  <a:cubicBezTo>
                    <a:pt x="52" y="33"/>
                    <a:pt x="52" y="33"/>
                    <a:pt x="51" y="33"/>
                  </a:cubicBezTo>
                  <a:cubicBezTo>
                    <a:pt x="51" y="32"/>
                    <a:pt x="52" y="32"/>
                    <a:pt x="53" y="32"/>
                  </a:cubicBezTo>
                  <a:cubicBezTo>
                    <a:pt x="53" y="32"/>
                    <a:pt x="53" y="32"/>
                    <a:pt x="53" y="33"/>
                  </a:cubicBezTo>
                  <a:moveTo>
                    <a:pt x="0" y="61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60"/>
                    <a:pt x="1" y="61"/>
                    <a:pt x="0" y="61"/>
                  </a:cubicBezTo>
                  <a:moveTo>
                    <a:pt x="80" y="4"/>
                  </a:moveTo>
                  <a:cubicBezTo>
                    <a:pt x="80" y="3"/>
                    <a:pt x="80" y="3"/>
                    <a:pt x="81" y="3"/>
                  </a:cubicBezTo>
                  <a:cubicBezTo>
                    <a:pt x="81" y="3"/>
                    <a:pt x="82" y="3"/>
                    <a:pt x="81" y="4"/>
                  </a:cubicBezTo>
                  <a:cubicBezTo>
                    <a:pt x="81" y="4"/>
                    <a:pt x="80" y="4"/>
                    <a:pt x="80" y="4"/>
                  </a:cubicBezTo>
                  <a:moveTo>
                    <a:pt x="1" y="53"/>
                  </a:moveTo>
                  <a:cubicBezTo>
                    <a:pt x="1" y="53"/>
                    <a:pt x="1" y="52"/>
                    <a:pt x="1" y="51"/>
                  </a:cubicBezTo>
                  <a:cubicBezTo>
                    <a:pt x="2" y="50"/>
                    <a:pt x="1" y="49"/>
                    <a:pt x="2" y="50"/>
                  </a:cubicBezTo>
                  <a:cubicBezTo>
                    <a:pt x="2" y="51"/>
                    <a:pt x="3" y="53"/>
                    <a:pt x="1" y="53"/>
                  </a:cubicBezTo>
                  <a:moveTo>
                    <a:pt x="28" y="12"/>
                  </a:moveTo>
                  <a:cubicBezTo>
                    <a:pt x="27" y="12"/>
                    <a:pt x="29" y="11"/>
                    <a:pt x="29" y="11"/>
                  </a:cubicBezTo>
                  <a:cubicBezTo>
                    <a:pt x="29" y="11"/>
                    <a:pt x="29" y="11"/>
                    <a:pt x="30" y="11"/>
                  </a:cubicBezTo>
                  <a:cubicBezTo>
                    <a:pt x="30" y="12"/>
                    <a:pt x="28" y="12"/>
                    <a:pt x="28" y="12"/>
                  </a:cubicBezTo>
                  <a:moveTo>
                    <a:pt x="6" y="43"/>
                  </a:moveTo>
                  <a:cubicBezTo>
                    <a:pt x="6" y="42"/>
                    <a:pt x="7" y="42"/>
                    <a:pt x="7" y="42"/>
                  </a:cubicBezTo>
                  <a:cubicBezTo>
                    <a:pt x="7" y="43"/>
                    <a:pt x="7" y="43"/>
                    <a:pt x="6" y="43"/>
                  </a:cubicBezTo>
                  <a:moveTo>
                    <a:pt x="3" y="55"/>
                  </a:moveTo>
                  <a:cubicBezTo>
                    <a:pt x="2" y="55"/>
                    <a:pt x="4" y="54"/>
                    <a:pt x="3" y="54"/>
                  </a:cubicBezTo>
                  <a:cubicBezTo>
                    <a:pt x="3" y="54"/>
                    <a:pt x="3" y="52"/>
                    <a:pt x="4" y="53"/>
                  </a:cubicBezTo>
                  <a:cubicBezTo>
                    <a:pt x="4" y="53"/>
                    <a:pt x="3" y="54"/>
                    <a:pt x="3" y="55"/>
                  </a:cubicBezTo>
                  <a:moveTo>
                    <a:pt x="2" y="60"/>
                  </a:moveTo>
                  <a:cubicBezTo>
                    <a:pt x="2" y="59"/>
                    <a:pt x="3" y="59"/>
                    <a:pt x="4" y="58"/>
                  </a:cubicBezTo>
                  <a:cubicBezTo>
                    <a:pt x="4" y="59"/>
                    <a:pt x="4" y="60"/>
                    <a:pt x="2" y="60"/>
                  </a:cubicBezTo>
                  <a:moveTo>
                    <a:pt x="4" y="54"/>
                  </a:moveTo>
                  <a:cubicBezTo>
                    <a:pt x="5" y="54"/>
                    <a:pt x="5" y="53"/>
                    <a:pt x="6" y="53"/>
                  </a:cubicBezTo>
                  <a:cubicBezTo>
                    <a:pt x="5" y="53"/>
                    <a:pt x="6" y="54"/>
                    <a:pt x="4" y="54"/>
                  </a:cubicBezTo>
                  <a:moveTo>
                    <a:pt x="6" y="52"/>
                  </a:moveTo>
                  <a:cubicBezTo>
                    <a:pt x="5" y="52"/>
                    <a:pt x="5" y="53"/>
                    <a:pt x="4" y="53"/>
                  </a:cubicBezTo>
                  <a:cubicBezTo>
                    <a:pt x="4" y="52"/>
                    <a:pt x="5" y="52"/>
                    <a:pt x="5" y="52"/>
                  </a:cubicBezTo>
                  <a:cubicBezTo>
                    <a:pt x="6" y="52"/>
                    <a:pt x="6" y="52"/>
                    <a:pt x="6" y="52"/>
                  </a:cubicBezTo>
                  <a:moveTo>
                    <a:pt x="59" y="32"/>
                  </a:moveTo>
                  <a:cubicBezTo>
                    <a:pt x="58" y="33"/>
                    <a:pt x="58" y="32"/>
                    <a:pt x="57" y="32"/>
                  </a:cubicBezTo>
                  <a:cubicBezTo>
                    <a:pt x="56" y="32"/>
                    <a:pt x="55" y="32"/>
                    <a:pt x="54" y="32"/>
                  </a:cubicBezTo>
                  <a:cubicBezTo>
                    <a:pt x="54" y="32"/>
                    <a:pt x="53" y="34"/>
                    <a:pt x="53" y="32"/>
                  </a:cubicBezTo>
                  <a:cubicBezTo>
                    <a:pt x="54" y="33"/>
                    <a:pt x="55" y="32"/>
                    <a:pt x="56" y="32"/>
                  </a:cubicBezTo>
                  <a:cubicBezTo>
                    <a:pt x="57" y="32"/>
                    <a:pt x="58" y="32"/>
                    <a:pt x="59" y="32"/>
                  </a:cubicBezTo>
                  <a:moveTo>
                    <a:pt x="49" y="33"/>
                  </a:moveTo>
                  <a:cubicBezTo>
                    <a:pt x="49" y="33"/>
                    <a:pt x="48" y="34"/>
                    <a:pt x="48" y="34"/>
                  </a:cubicBezTo>
                  <a:cubicBezTo>
                    <a:pt x="48" y="33"/>
                    <a:pt x="49" y="33"/>
                    <a:pt x="49" y="33"/>
                  </a:cubicBezTo>
                  <a:moveTo>
                    <a:pt x="43" y="35"/>
                  </a:moveTo>
                  <a:cubicBezTo>
                    <a:pt x="43" y="35"/>
                    <a:pt x="43" y="35"/>
                    <a:pt x="43" y="36"/>
                  </a:cubicBezTo>
                  <a:cubicBezTo>
                    <a:pt x="42" y="34"/>
                    <a:pt x="43" y="35"/>
                    <a:pt x="43" y="35"/>
                  </a:cubicBezTo>
                  <a:moveTo>
                    <a:pt x="48" y="33"/>
                  </a:moveTo>
                  <a:cubicBezTo>
                    <a:pt x="48" y="34"/>
                    <a:pt x="47" y="34"/>
                    <a:pt x="46" y="34"/>
                  </a:cubicBezTo>
                  <a:cubicBezTo>
                    <a:pt x="46" y="33"/>
                    <a:pt x="47" y="34"/>
                    <a:pt x="48" y="33"/>
                  </a:cubicBezTo>
                  <a:moveTo>
                    <a:pt x="68" y="31"/>
                  </a:moveTo>
                  <a:cubicBezTo>
                    <a:pt x="68" y="32"/>
                    <a:pt x="67" y="32"/>
                    <a:pt x="67" y="32"/>
                  </a:cubicBezTo>
                  <a:cubicBezTo>
                    <a:pt x="67" y="31"/>
                    <a:pt x="68" y="32"/>
                    <a:pt x="68" y="31"/>
                  </a:cubicBezTo>
                  <a:moveTo>
                    <a:pt x="78" y="32"/>
                  </a:moveTo>
                  <a:cubicBezTo>
                    <a:pt x="78" y="33"/>
                    <a:pt x="78" y="32"/>
                    <a:pt x="77" y="32"/>
                  </a:cubicBezTo>
                  <a:cubicBezTo>
                    <a:pt x="76" y="32"/>
                    <a:pt x="75" y="32"/>
                    <a:pt x="74" y="32"/>
                  </a:cubicBezTo>
                  <a:cubicBezTo>
                    <a:pt x="74" y="30"/>
                    <a:pt x="75" y="31"/>
                    <a:pt x="75" y="31"/>
                  </a:cubicBezTo>
                  <a:cubicBezTo>
                    <a:pt x="76" y="31"/>
                    <a:pt x="77" y="31"/>
                    <a:pt x="78" y="32"/>
                  </a:cubicBezTo>
                  <a:moveTo>
                    <a:pt x="60" y="32"/>
                  </a:moveTo>
                  <a:cubicBezTo>
                    <a:pt x="60" y="33"/>
                    <a:pt x="59" y="33"/>
                    <a:pt x="59" y="32"/>
                  </a:cubicBezTo>
                  <a:cubicBezTo>
                    <a:pt x="59" y="32"/>
                    <a:pt x="60" y="32"/>
                    <a:pt x="60" y="32"/>
                  </a:cubicBezTo>
                  <a:moveTo>
                    <a:pt x="67" y="31"/>
                  </a:moveTo>
                  <a:cubicBezTo>
                    <a:pt x="67" y="32"/>
                    <a:pt x="66" y="32"/>
                    <a:pt x="66" y="31"/>
                  </a:cubicBezTo>
                  <a:cubicBezTo>
                    <a:pt x="66" y="31"/>
                    <a:pt x="66" y="31"/>
                    <a:pt x="67" y="31"/>
                  </a:cubicBezTo>
                  <a:moveTo>
                    <a:pt x="0" y="76"/>
                  </a:moveTo>
                  <a:cubicBezTo>
                    <a:pt x="0" y="76"/>
                    <a:pt x="0" y="75"/>
                    <a:pt x="0" y="74"/>
                  </a:cubicBezTo>
                  <a:cubicBezTo>
                    <a:pt x="1" y="74"/>
                    <a:pt x="0" y="75"/>
                    <a:pt x="0" y="76"/>
                  </a:cubicBezTo>
                  <a:moveTo>
                    <a:pt x="67" y="115"/>
                  </a:moveTo>
                  <a:cubicBezTo>
                    <a:pt x="67" y="116"/>
                    <a:pt x="66" y="116"/>
                    <a:pt x="66" y="116"/>
                  </a:cubicBezTo>
                  <a:cubicBezTo>
                    <a:pt x="66" y="116"/>
                    <a:pt x="67" y="117"/>
                    <a:pt x="67" y="117"/>
                  </a:cubicBezTo>
                  <a:cubicBezTo>
                    <a:pt x="67" y="118"/>
                    <a:pt x="66" y="116"/>
                    <a:pt x="66" y="117"/>
                  </a:cubicBezTo>
                  <a:cubicBezTo>
                    <a:pt x="66" y="116"/>
                    <a:pt x="67" y="115"/>
                    <a:pt x="67" y="115"/>
                  </a:cubicBezTo>
                  <a:moveTo>
                    <a:pt x="71" y="115"/>
                  </a:moveTo>
                  <a:cubicBezTo>
                    <a:pt x="71" y="116"/>
                    <a:pt x="70" y="115"/>
                    <a:pt x="70" y="115"/>
                  </a:cubicBezTo>
                  <a:cubicBezTo>
                    <a:pt x="69" y="115"/>
                    <a:pt x="70" y="115"/>
                    <a:pt x="71" y="115"/>
                  </a:cubicBezTo>
                  <a:moveTo>
                    <a:pt x="67" y="120"/>
                  </a:moveTo>
                  <a:cubicBezTo>
                    <a:pt x="66" y="120"/>
                    <a:pt x="66" y="120"/>
                    <a:pt x="66" y="119"/>
                  </a:cubicBezTo>
                  <a:cubicBezTo>
                    <a:pt x="66" y="120"/>
                    <a:pt x="67" y="118"/>
                    <a:pt x="67" y="120"/>
                  </a:cubicBezTo>
                  <a:moveTo>
                    <a:pt x="70" y="118"/>
                  </a:moveTo>
                  <a:cubicBezTo>
                    <a:pt x="70" y="119"/>
                    <a:pt x="69" y="118"/>
                    <a:pt x="69" y="118"/>
                  </a:cubicBezTo>
                  <a:cubicBezTo>
                    <a:pt x="68" y="118"/>
                    <a:pt x="69" y="118"/>
                    <a:pt x="68" y="118"/>
                  </a:cubicBezTo>
                  <a:cubicBezTo>
                    <a:pt x="68" y="117"/>
                    <a:pt x="69" y="118"/>
                    <a:pt x="70" y="118"/>
                  </a:cubicBezTo>
                  <a:moveTo>
                    <a:pt x="66" y="117"/>
                  </a:move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5" y="118"/>
                    <a:pt x="65" y="119"/>
                    <a:pt x="65" y="119"/>
                  </a:cubicBezTo>
                  <a:cubicBezTo>
                    <a:pt x="64" y="118"/>
                    <a:pt x="65" y="119"/>
                    <a:pt x="65" y="118"/>
                  </a:cubicBezTo>
                  <a:cubicBezTo>
                    <a:pt x="65" y="118"/>
                    <a:pt x="65" y="117"/>
                    <a:pt x="64" y="117"/>
                  </a:cubicBezTo>
                  <a:cubicBezTo>
                    <a:pt x="64" y="116"/>
                    <a:pt x="65" y="117"/>
                    <a:pt x="65" y="117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6" y="117"/>
                    <a:pt x="66" y="117"/>
                  </a:cubicBezTo>
                  <a:cubicBezTo>
                    <a:pt x="66" y="117"/>
                    <a:pt x="66" y="117"/>
                    <a:pt x="66" y="117"/>
                  </a:cubicBezTo>
                  <a:moveTo>
                    <a:pt x="58" y="119"/>
                  </a:moveTo>
                  <a:cubicBezTo>
                    <a:pt x="58" y="119"/>
                    <a:pt x="58" y="121"/>
                    <a:pt x="57" y="120"/>
                  </a:cubicBezTo>
                  <a:cubicBezTo>
                    <a:pt x="57" y="120"/>
                    <a:pt x="56" y="120"/>
                    <a:pt x="56" y="120"/>
                  </a:cubicBezTo>
                  <a:cubicBezTo>
                    <a:pt x="56" y="118"/>
                    <a:pt x="57" y="118"/>
                    <a:pt x="58" y="119"/>
                  </a:cubicBezTo>
                  <a:cubicBezTo>
                    <a:pt x="58" y="118"/>
                    <a:pt x="57" y="118"/>
                    <a:pt x="57" y="118"/>
                  </a:cubicBezTo>
                  <a:cubicBezTo>
                    <a:pt x="57" y="118"/>
                    <a:pt x="55" y="118"/>
                    <a:pt x="55" y="117"/>
                  </a:cubicBezTo>
                  <a:cubicBezTo>
                    <a:pt x="55" y="117"/>
                    <a:pt x="56" y="117"/>
                    <a:pt x="56" y="117"/>
                  </a:cubicBezTo>
                  <a:cubicBezTo>
                    <a:pt x="56" y="117"/>
                    <a:pt x="57" y="116"/>
                    <a:pt x="56" y="116"/>
                  </a:cubicBezTo>
                  <a:cubicBezTo>
                    <a:pt x="57" y="115"/>
                    <a:pt x="59" y="116"/>
                    <a:pt x="59" y="115"/>
                  </a:cubicBezTo>
                  <a:cubicBezTo>
                    <a:pt x="59" y="116"/>
                    <a:pt x="59" y="116"/>
                    <a:pt x="58" y="117"/>
                  </a:cubicBezTo>
                  <a:cubicBezTo>
                    <a:pt x="58" y="117"/>
                    <a:pt x="59" y="118"/>
                    <a:pt x="59" y="117"/>
                  </a:cubicBezTo>
                  <a:cubicBezTo>
                    <a:pt x="60" y="118"/>
                    <a:pt x="59" y="118"/>
                    <a:pt x="58" y="118"/>
                  </a:cubicBezTo>
                  <a:cubicBezTo>
                    <a:pt x="58" y="118"/>
                    <a:pt x="58" y="117"/>
                    <a:pt x="58" y="117"/>
                  </a:cubicBezTo>
                  <a:cubicBezTo>
                    <a:pt x="58" y="117"/>
                    <a:pt x="57" y="116"/>
                    <a:pt x="57" y="117"/>
                  </a:cubicBezTo>
                  <a:cubicBezTo>
                    <a:pt x="57" y="118"/>
                    <a:pt x="57" y="117"/>
                    <a:pt x="58" y="117"/>
                  </a:cubicBezTo>
                  <a:cubicBezTo>
                    <a:pt x="58" y="117"/>
                    <a:pt x="57" y="118"/>
                    <a:pt x="58" y="118"/>
                  </a:cubicBezTo>
                  <a:cubicBezTo>
                    <a:pt x="58" y="118"/>
                    <a:pt x="58" y="118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moveTo>
                    <a:pt x="68" y="122"/>
                  </a:moveTo>
                  <a:cubicBezTo>
                    <a:pt x="67" y="122"/>
                    <a:pt x="67" y="123"/>
                    <a:pt x="66" y="123"/>
                  </a:cubicBezTo>
                  <a:cubicBezTo>
                    <a:pt x="66" y="124"/>
                    <a:pt x="66" y="123"/>
                    <a:pt x="66" y="124"/>
                  </a:cubicBezTo>
                  <a:cubicBezTo>
                    <a:pt x="65" y="125"/>
                    <a:pt x="64" y="125"/>
                    <a:pt x="62" y="126"/>
                  </a:cubicBezTo>
                  <a:cubicBezTo>
                    <a:pt x="62" y="126"/>
                    <a:pt x="62" y="126"/>
                    <a:pt x="62" y="125"/>
                  </a:cubicBezTo>
                  <a:cubicBezTo>
                    <a:pt x="61" y="124"/>
                    <a:pt x="62" y="124"/>
                    <a:pt x="61" y="123"/>
                  </a:cubicBezTo>
                  <a:cubicBezTo>
                    <a:pt x="62" y="122"/>
                    <a:pt x="62" y="123"/>
                    <a:pt x="63" y="122"/>
                  </a:cubicBezTo>
                  <a:cubicBezTo>
                    <a:pt x="62" y="121"/>
                    <a:pt x="62" y="122"/>
                    <a:pt x="61" y="122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2" y="122"/>
                    <a:pt x="63" y="120"/>
                    <a:pt x="64" y="120"/>
                  </a:cubicBezTo>
                  <a:cubicBezTo>
                    <a:pt x="64" y="121"/>
                    <a:pt x="64" y="121"/>
                    <a:pt x="63" y="121"/>
                  </a:cubicBezTo>
                  <a:cubicBezTo>
                    <a:pt x="63" y="121"/>
                    <a:pt x="63" y="122"/>
                    <a:pt x="63" y="123"/>
                  </a:cubicBezTo>
                  <a:cubicBezTo>
                    <a:pt x="64" y="123"/>
                    <a:pt x="64" y="122"/>
                    <a:pt x="64" y="122"/>
                  </a:cubicBezTo>
                  <a:cubicBezTo>
                    <a:pt x="65" y="122"/>
                    <a:pt x="66" y="122"/>
                    <a:pt x="67" y="121"/>
                  </a:cubicBezTo>
                  <a:cubicBezTo>
                    <a:pt x="67" y="121"/>
                    <a:pt x="67" y="122"/>
                    <a:pt x="68" y="122"/>
                  </a:cubicBezTo>
                  <a:moveTo>
                    <a:pt x="65" y="123"/>
                  </a:moveTo>
                  <a:cubicBezTo>
                    <a:pt x="65" y="122"/>
                    <a:pt x="65" y="123"/>
                    <a:pt x="64" y="122"/>
                  </a:cubicBezTo>
                  <a:cubicBezTo>
                    <a:pt x="65" y="124"/>
                    <a:pt x="65" y="123"/>
                    <a:pt x="66" y="123"/>
                  </a:cubicBezTo>
                  <a:cubicBezTo>
                    <a:pt x="67" y="123"/>
                    <a:pt x="65" y="123"/>
                    <a:pt x="65" y="123"/>
                  </a:cubicBezTo>
                  <a:moveTo>
                    <a:pt x="60" y="120"/>
                  </a:moveTo>
                  <a:cubicBezTo>
                    <a:pt x="60" y="119"/>
                    <a:pt x="60" y="119"/>
                    <a:pt x="60" y="119"/>
                  </a:cubicBezTo>
                  <a:cubicBezTo>
                    <a:pt x="60" y="118"/>
                    <a:pt x="59" y="119"/>
                    <a:pt x="59" y="119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0" y="120"/>
                    <a:pt x="59" y="121"/>
                    <a:pt x="60" y="120"/>
                  </a:cubicBezTo>
                  <a:cubicBezTo>
                    <a:pt x="60" y="121"/>
                    <a:pt x="60" y="121"/>
                    <a:pt x="59" y="121"/>
                  </a:cubicBezTo>
                  <a:cubicBezTo>
                    <a:pt x="59" y="121"/>
                    <a:pt x="59" y="120"/>
                    <a:pt x="59" y="120"/>
                  </a:cubicBezTo>
                  <a:cubicBezTo>
                    <a:pt x="59" y="120"/>
                    <a:pt x="58" y="121"/>
                    <a:pt x="58" y="121"/>
                  </a:cubicBezTo>
                  <a:cubicBezTo>
                    <a:pt x="58" y="120"/>
                    <a:pt x="58" y="120"/>
                    <a:pt x="59" y="120"/>
                  </a:cubicBezTo>
                  <a:cubicBezTo>
                    <a:pt x="59" y="119"/>
                    <a:pt x="59" y="118"/>
                    <a:pt x="60" y="118"/>
                  </a:cubicBezTo>
                  <a:cubicBezTo>
                    <a:pt x="60" y="118"/>
                    <a:pt x="60" y="118"/>
                    <a:pt x="60" y="119"/>
                  </a:cubicBezTo>
                  <a:cubicBezTo>
                    <a:pt x="60" y="118"/>
                    <a:pt x="60" y="117"/>
                    <a:pt x="61" y="117"/>
                  </a:cubicBezTo>
                  <a:cubicBezTo>
                    <a:pt x="61" y="118"/>
                    <a:pt x="61" y="118"/>
                    <a:pt x="62" y="118"/>
                  </a:cubicBezTo>
                  <a:cubicBezTo>
                    <a:pt x="62" y="120"/>
                    <a:pt x="61" y="120"/>
                    <a:pt x="60" y="120"/>
                  </a:cubicBezTo>
                  <a:cubicBezTo>
                    <a:pt x="60" y="119"/>
                    <a:pt x="61" y="119"/>
                    <a:pt x="60" y="119"/>
                  </a:cubicBezTo>
                  <a:cubicBezTo>
                    <a:pt x="60" y="119"/>
                    <a:pt x="60" y="120"/>
                    <a:pt x="60" y="120"/>
                  </a:cubicBezTo>
                  <a:moveTo>
                    <a:pt x="70" y="113"/>
                  </a:moveTo>
                  <a:cubicBezTo>
                    <a:pt x="70" y="113"/>
                    <a:pt x="70" y="113"/>
                    <a:pt x="70" y="113"/>
                  </a:cubicBezTo>
                  <a:cubicBezTo>
                    <a:pt x="70" y="113"/>
                    <a:pt x="69" y="114"/>
                    <a:pt x="69" y="114"/>
                  </a:cubicBezTo>
                  <a:cubicBezTo>
                    <a:pt x="68" y="114"/>
                    <a:pt x="68" y="114"/>
                    <a:pt x="68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1"/>
                    <a:pt x="67" y="112"/>
                    <a:pt x="66" y="112"/>
                  </a:cubicBezTo>
                  <a:cubicBezTo>
                    <a:pt x="66" y="111"/>
                    <a:pt x="67" y="112"/>
                    <a:pt x="67" y="112"/>
                  </a:cubicBezTo>
                  <a:cubicBezTo>
                    <a:pt x="67" y="111"/>
                    <a:pt x="67" y="111"/>
                    <a:pt x="68" y="111"/>
                  </a:cubicBezTo>
                  <a:cubicBezTo>
                    <a:pt x="68" y="110"/>
                    <a:pt x="69" y="110"/>
                    <a:pt x="69" y="110"/>
                  </a:cubicBezTo>
                  <a:cubicBezTo>
                    <a:pt x="70" y="111"/>
                    <a:pt x="69" y="111"/>
                    <a:pt x="70" y="111"/>
                  </a:cubicBezTo>
                  <a:cubicBezTo>
                    <a:pt x="69" y="110"/>
                    <a:pt x="68" y="111"/>
                    <a:pt x="68" y="111"/>
                  </a:cubicBezTo>
                  <a:cubicBezTo>
                    <a:pt x="68" y="112"/>
                    <a:pt x="69" y="113"/>
                    <a:pt x="69" y="113"/>
                  </a:cubicBezTo>
                  <a:cubicBezTo>
                    <a:pt x="69" y="112"/>
                    <a:pt x="69" y="112"/>
                    <a:pt x="68" y="112"/>
                  </a:cubicBezTo>
                  <a:cubicBezTo>
                    <a:pt x="69" y="111"/>
                    <a:pt x="70" y="113"/>
                    <a:pt x="70" y="113"/>
                  </a:cubicBezTo>
                  <a:moveTo>
                    <a:pt x="56" y="120"/>
                  </a:moveTo>
                  <a:cubicBezTo>
                    <a:pt x="56" y="122"/>
                    <a:pt x="55" y="120"/>
                    <a:pt x="55" y="120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5" y="121"/>
                    <a:pt x="55" y="122"/>
                    <a:pt x="54" y="122"/>
                  </a:cubicBezTo>
                  <a:cubicBezTo>
                    <a:pt x="54" y="120"/>
                    <a:pt x="53" y="121"/>
                    <a:pt x="53" y="120"/>
                  </a:cubicBezTo>
                  <a:cubicBezTo>
                    <a:pt x="53" y="120"/>
                    <a:pt x="53" y="119"/>
                    <a:pt x="53" y="120"/>
                  </a:cubicBezTo>
                  <a:cubicBezTo>
                    <a:pt x="53" y="118"/>
                    <a:pt x="54" y="119"/>
                    <a:pt x="54" y="119"/>
                  </a:cubicBezTo>
                  <a:cubicBezTo>
                    <a:pt x="54" y="120"/>
                    <a:pt x="53" y="119"/>
                    <a:pt x="54" y="121"/>
                  </a:cubicBezTo>
                  <a:cubicBezTo>
                    <a:pt x="54" y="121"/>
                    <a:pt x="54" y="120"/>
                    <a:pt x="54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4" y="118"/>
                    <a:pt x="55" y="118"/>
                  </a:cubicBezTo>
                  <a:cubicBezTo>
                    <a:pt x="56" y="119"/>
                    <a:pt x="55" y="121"/>
                    <a:pt x="56" y="120"/>
                  </a:cubicBezTo>
                  <a:moveTo>
                    <a:pt x="76" y="114"/>
                  </a:moveTo>
                  <a:cubicBezTo>
                    <a:pt x="76" y="114"/>
                    <a:pt x="76" y="115"/>
                    <a:pt x="76" y="114"/>
                  </a:cubicBezTo>
                  <a:cubicBezTo>
                    <a:pt x="77" y="115"/>
                    <a:pt x="76" y="115"/>
                    <a:pt x="76" y="114"/>
                  </a:cubicBezTo>
                  <a:moveTo>
                    <a:pt x="111" y="42"/>
                  </a:moveTo>
                  <a:cubicBezTo>
                    <a:pt x="110" y="43"/>
                    <a:pt x="110" y="41"/>
                    <a:pt x="109" y="41"/>
                  </a:cubicBezTo>
                  <a:cubicBezTo>
                    <a:pt x="110" y="41"/>
                    <a:pt x="110" y="42"/>
                    <a:pt x="111" y="42"/>
                  </a:cubicBezTo>
                  <a:moveTo>
                    <a:pt x="75" y="113"/>
                  </a:moveTo>
                  <a:cubicBezTo>
                    <a:pt x="75" y="114"/>
                    <a:pt x="75" y="114"/>
                    <a:pt x="75" y="115"/>
                  </a:cubicBezTo>
                  <a:cubicBezTo>
                    <a:pt x="75" y="115"/>
                    <a:pt x="74" y="115"/>
                    <a:pt x="74" y="114"/>
                  </a:cubicBezTo>
                  <a:cubicBezTo>
                    <a:pt x="74" y="115"/>
                    <a:pt x="75" y="114"/>
                    <a:pt x="75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113"/>
                    <a:pt x="75" y="113"/>
                    <a:pt x="75" y="113"/>
                  </a:cubicBezTo>
                  <a:moveTo>
                    <a:pt x="122" y="31"/>
                  </a:moveTo>
                  <a:cubicBezTo>
                    <a:pt x="122" y="31"/>
                    <a:pt x="122" y="31"/>
                    <a:pt x="123" y="32"/>
                  </a:cubicBezTo>
                  <a:cubicBezTo>
                    <a:pt x="123" y="31"/>
                    <a:pt x="123" y="31"/>
                    <a:pt x="124" y="31"/>
                  </a:cubicBezTo>
                  <a:cubicBezTo>
                    <a:pt x="124" y="31"/>
                    <a:pt x="125" y="32"/>
                    <a:pt x="125" y="32"/>
                  </a:cubicBezTo>
                  <a:cubicBezTo>
                    <a:pt x="126" y="33"/>
                    <a:pt x="127" y="34"/>
                    <a:pt x="128" y="35"/>
                  </a:cubicBezTo>
                  <a:cubicBezTo>
                    <a:pt x="128" y="35"/>
                    <a:pt x="128" y="36"/>
                    <a:pt x="128" y="36"/>
                  </a:cubicBezTo>
                  <a:cubicBezTo>
                    <a:pt x="129" y="37"/>
                    <a:pt x="129" y="38"/>
                    <a:pt x="130" y="39"/>
                  </a:cubicBezTo>
                  <a:cubicBezTo>
                    <a:pt x="131" y="40"/>
                    <a:pt x="132" y="41"/>
                    <a:pt x="132" y="42"/>
                  </a:cubicBezTo>
                  <a:cubicBezTo>
                    <a:pt x="133" y="42"/>
                    <a:pt x="132" y="43"/>
                    <a:pt x="133" y="43"/>
                  </a:cubicBezTo>
                  <a:cubicBezTo>
                    <a:pt x="133" y="43"/>
                    <a:pt x="133" y="43"/>
                    <a:pt x="133" y="44"/>
                  </a:cubicBezTo>
                  <a:cubicBezTo>
                    <a:pt x="134" y="44"/>
                    <a:pt x="133" y="45"/>
                    <a:pt x="134" y="45"/>
                  </a:cubicBezTo>
                  <a:cubicBezTo>
                    <a:pt x="134" y="47"/>
                    <a:pt x="135" y="48"/>
                    <a:pt x="135" y="50"/>
                  </a:cubicBezTo>
                  <a:cubicBezTo>
                    <a:pt x="134" y="50"/>
                    <a:pt x="135" y="51"/>
                    <a:pt x="134" y="51"/>
                  </a:cubicBezTo>
                  <a:cubicBezTo>
                    <a:pt x="134" y="52"/>
                    <a:pt x="134" y="51"/>
                    <a:pt x="135" y="50"/>
                  </a:cubicBezTo>
                  <a:cubicBezTo>
                    <a:pt x="136" y="52"/>
                    <a:pt x="136" y="53"/>
                    <a:pt x="137" y="54"/>
                  </a:cubicBezTo>
                  <a:cubicBezTo>
                    <a:pt x="137" y="54"/>
                    <a:pt x="136" y="54"/>
                    <a:pt x="136" y="55"/>
                  </a:cubicBezTo>
                  <a:cubicBezTo>
                    <a:pt x="136" y="55"/>
                    <a:pt x="138" y="56"/>
                    <a:pt x="137" y="56"/>
                  </a:cubicBezTo>
                  <a:cubicBezTo>
                    <a:pt x="139" y="56"/>
                    <a:pt x="137" y="57"/>
                    <a:pt x="138" y="58"/>
                  </a:cubicBezTo>
                  <a:cubicBezTo>
                    <a:pt x="138" y="57"/>
                    <a:pt x="139" y="57"/>
                    <a:pt x="139" y="57"/>
                  </a:cubicBezTo>
                  <a:cubicBezTo>
                    <a:pt x="139" y="56"/>
                    <a:pt x="138" y="57"/>
                    <a:pt x="137" y="56"/>
                  </a:cubicBezTo>
                  <a:cubicBezTo>
                    <a:pt x="137" y="55"/>
                    <a:pt x="138" y="55"/>
                    <a:pt x="138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3"/>
                    <a:pt x="137" y="54"/>
                    <a:pt x="137" y="53"/>
                  </a:cubicBezTo>
                  <a:cubicBezTo>
                    <a:pt x="137" y="53"/>
                    <a:pt x="138" y="53"/>
                    <a:pt x="138" y="53"/>
                  </a:cubicBezTo>
                  <a:cubicBezTo>
                    <a:pt x="138" y="52"/>
                    <a:pt x="137" y="52"/>
                    <a:pt x="138" y="51"/>
                  </a:cubicBezTo>
                  <a:cubicBezTo>
                    <a:pt x="137" y="51"/>
                    <a:pt x="136" y="50"/>
                    <a:pt x="136" y="49"/>
                  </a:cubicBezTo>
                  <a:cubicBezTo>
                    <a:pt x="136" y="49"/>
                    <a:pt x="137" y="50"/>
                    <a:pt x="137" y="50"/>
                  </a:cubicBezTo>
                  <a:cubicBezTo>
                    <a:pt x="137" y="50"/>
                    <a:pt x="138" y="49"/>
                    <a:pt x="138" y="49"/>
                  </a:cubicBezTo>
                  <a:cubicBezTo>
                    <a:pt x="138" y="48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6" y="48"/>
                    <a:pt x="135" y="49"/>
                    <a:pt x="136" y="48"/>
                  </a:cubicBezTo>
                  <a:cubicBezTo>
                    <a:pt x="137" y="47"/>
                    <a:pt x="136" y="48"/>
                    <a:pt x="137" y="48"/>
                  </a:cubicBezTo>
                  <a:cubicBezTo>
                    <a:pt x="137" y="48"/>
                    <a:pt x="138" y="48"/>
                    <a:pt x="138" y="48"/>
                  </a:cubicBezTo>
                  <a:cubicBezTo>
                    <a:pt x="139" y="47"/>
                    <a:pt x="138" y="47"/>
                    <a:pt x="138" y="46"/>
                  </a:cubicBezTo>
                  <a:cubicBezTo>
                    <a:pt x="137" y="46"/>
                    <a:pt x="138" y="47"/>
                    <a:pt x="137" y="47"/>
                  </a:cubicBezTo>
                  <a:cubicBezTo>
                    <a:pt x="136" y="48"/>
                    <a:pt x="136" y="47"/>
                    <a:pt x="136" y="47"/>
                  </a:cubicBezTo>
                  <a:cubicBezTo>
                    <a:pt x="136" y="46"/>
                    <a:pt x="136" y="46"/>
                    <a:pt x="137" y="46"/>
                  </a:cubicBezTo>
                  <a:cubicBezTo>
                    <a:pt x="137" y="45"/>
                    <a:pt x="138" y="45"/>
                    <a:pt x="138" y="44"/>
                  </a:cubicBezTo>
                  <a:cubicBezTo>
                    <a:pt x="139" y="44"/>
                    <a:pt x="140" y="44"/>
                    <a:pt x="139" y="45"/>
                  </a:cubicBezTo>
                  <a:cubicBezTo>
                    <a:pt x="139" y="46"/>
                    <a:pt x="139" y="44"/>
                    <a:pt x="140" y="44"/>
                  </a:cubicBezTo>
                  <a:cubicBezTo>
                    <a:pt x="141" y="45"/>
                    <a:pt x="141" y="46"/>
                    <a:pt x="141" y="46"/>
                  </a:cubicBezTo>
                  <a:cubicBezTo>
                    <a:pt x="141" y="46"/>
                    <a:pt x="141" y="47"/>
                    <a:pt x="141" y="47"/>
                  </a:cubicBezTo>
                  <a:cubicBezTo>
                    <a:pt x="142" y="48"/>
                    <a:pt x="141" y="50"/>
                    <a:pt x="142" y="51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2" y="54"/>
                    <a:pt x="142" y="57"/>
                    <a:pt x="142" y="59"/>
                  </a:cubicBezTo>
                  <a:cubicBezTo>
                    <a:pt x="142" y="59"/>
                    <a:pt x="142" y="60"/>
                    <a:pt x="142" y="61"/>
                  </a:cubicBezTo>
                  <a:cubicBezTo>
                    <a:pt x="141" y="65"/>
                    <a:pt x="140" y="70"/>
                    <a:pt x="138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36" y="75"/>
                    <a:pt x="136" y="76"/>
                    <a:pt x="136" y="77"/>
                  </a:cubicBezTo>
                  <a:cubicBezTo>
                    <a:pt x="135" y="78"/>
                    <a:pt x="135" y="78"/>
                    <a:pt x="135" y="79"/>
                  </a:cubicBezTo>
                  <a:cubicBezTo>
                    <a:pt x="134" y="79"/>
                    <a:pt x="134" y="79"/>
                    <a:pt x="133" y="79"/>
                  </a:cubicBezTo>
                  <a:cubicBezTo>
                    <a:pt x="133" y="81"/>
                    <a:pt x="132" y="82"/>
                    <a:pt x="131" y="83"/>
                  </a:cubicBezTo>
                  <a:cubicBezTo>
                    <a:pt x="131" y="83"/>
                    <a:pt x="130" y="82"/>
                    <a:pt x="131" y="82"/>
                  </a:cubicBezTo>
                  <a:cubicBezTo>
                    <a:pt x="130" y="82"/>
                    <a:pt x="130" y="84"/>
                    <a:pt x="131" y="84"/>
                  </a:cubicBezTo>
                  <a:cubicBezTo>
                    <a:pt x="130" y="85"/>
                    <a:pt x="129" y="86"/>
                    <a:pt x="128" y="85"/>
                  </a:cubicBezTo>
                  <a:cubicBezTo>
                    <a:pt x="128" y="87"/>
                    <a:pt x="125" y="87"/>
                    <a:pt x="126" y="89"/>
                  </a:cubicBezTo>
                  <a:cubicBezTo>
                    <a:pt x="126" y="89"/>
                    <a:pt x="125" y="89"/>
                    <a:pt x="125" y="89"/>
                  </a:cubicBezTo>
                  <a:cubicBezTo>
                    <a:pt x="125" y="89"/>
                    <a:pt x="125" y="89"/>
                    <a:pt x="125" y="90"/>
                  </a:cubicBezTo>
                  <a:cubicBezTo>
                    <a:pt x="124" y="90"/>
                    <a:pt x="122" y="91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1" y="93"/>
                    <a:pt x="121" y="92"/>
                    <a:pt x="120" y="92"/>
                  </a:cubicBezTo>
                  <a:cubicBezTo>
                    <a:pt x="120" y="93"/>
                    <a:pt x="119" y="94"/>
                    <a:pt x="118" y="94"/>
                  </a:cubicBezTo>
                  <a:cubicBezTo>
                    <a:pt x="118" y="94"/>
                    <a:pt x="118" y="94"/>
                    <a:pt x="119" y="94"/>
                  </a:cubicBezTo>
                  <a:cubicBezTo>
                    <a:pt x="118" y="94"/>
                    <a:pt x="118" y="95"/>
                    <a:pt x="117" y="95"/>
                  </a:cubicBezTo>
                  <a:cubicBezTo>
                    <a:pt x="117" y="95"/>
                    <a:pt x="117" y="96"/>
                    <a:pt x="117" y="96"/>
                  </a:cubicBezTo>
                  <a:cubicBezTo>
                    <a:pt x="116" y="96"/>
                    <a:pt x="116" y="96"/>
                    <a:pt x="115" y="96"/>
                  </a:cubicBezTo>
                  <a:cubicBezTo>
                    <a:pt x="115" y="97"/>
                    <a:pt x="114" y="97"/>
                    <a:pt x="114" y="98"/>
                  </a:cubicBezTo>
                  <a:cubicBezTo>
                    <a:pt x="114" y="98"/>
                    <a:pt x="114" y="99"/>
                    <a:pt x="113" y="99"/>
                  </a:cubicBezTo>
                  <a:cubicBezTo>
                    <a:pt x="112" y="100"/>
                    <a:pt x="111" y="100"/>
                    <a:pt x="110" y="101"/>
                  </a:cubicBezTo>
                  <a:cubicBezTo>
                    <a:pt x="109" y="101"/>
                    <a:pt x="109" y="103"/>
                    <a:pt x="108" y="102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07" y="103"/>
                    <a:pt x="107" y="103"/>
                    <a:pt x="107" y="103"/>
                  </a:cubicBezTo>
                  <a:cubicBezTo>
                    <a:pt x="107" y="103"/>
                    <a:pt x="107" y="104"/>
                    <a:pt x="106" y="104"/>
                  </a:cubicBezTo>
                  <a:cubicBezTo>
                    <a:pt x="105" y="105"/>
                    <a:pt x="104" y="105"/>
                    <a:pt x="104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3" y="106"/>
                    <a:pt x="102" y="106"/>
                  </a:cubicBezTo>
                  <a:cubicBezTo>
                    <a:pt x="102" y="106"/>
                    <a:pt x="102" y="107"/>
                    <a:pt x="102" y="107"/>
                  </a:cubicBezTo>
                  <a:cubicBezTo>
                    <a:pt x="102" y="107"/>
                    <a:pt x="102" y="107"/>
                    <a:pt x="101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0" y="108"/>
                    <a:pt x="98" y="108"/>
                    <a:pt x="98" y="109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7" y="109"/>
                    <a:pt x="96" y="111"/>
                    <a:pt x="95" y="110"/>
                  </a:cubicBezTo>
                  <a:cubicBezTo>
                    <a:pt x="95" y="111"/>
                    <a:pt x="94" y="111"/>
                    <a:pt x="93" y="111"/>
                  </a:cubicBezTo>
                  <a:cubicBezTo>
                    <a:pt x="92" y="111"/>
                    <a:pt x="93" y="111"/>
                    <a:pt x="93" y="110"/>
                  </a:cubicBezTo>
                  <a:cubicBezTo>
                    <a:pt x="92" y="111"/>
                    <a:pt x="93" y="111"/>
                    <a:pt x="93" y="111"/>
                  </a:cubicBezTo>
                  <a:cubicBezTo>
                    <a:pt x="92" y="111"/>
                    <a:pt x="92" y="112"/>
                    <a:pt x="91" y="112"/>
                  </a:cubicBezTo>
                  <a:cubicBezTo>
                    <a:pt x="91" y="112"/>
                    <a:pt x="91" y="113"/>
                    <a:pt x="91" y="113"/>
                  </a:cubicBezTo>
                  <a:cubicBezTo>
                    <a:pt x="90" y="114"/>
                    <a:pt x="88" y="114"/>
                    <a:pt x="87" y="11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5" y="116"/>
                    <a:pt x="84" y="116"/>
                    <a:pt x="83" y="116"/>
                  </a:cubicBezTo>
                  <a:cubicBezTo>
                    <a:pt x="83" y="116"/>
                    <a:pt x="83" y="117"/>
                    <a:pt x="82" y="117"/>
                  </a:cubicBezTo>
                  <a:cubicBezTo>
                    <a:pt x="82" y="117"/>
                    <a:pt x="82" y="116"/>
                    <a:pt x="81" y="116"/>
                  </a:cubicBezTo>
                  <a:cubicBezTo>
                    <a:pt x="81" y="116"/>
                    <a:pt x="81" y="117"/>
                    <a:pt x="81" y="117"/>
                  </a:cubicBezTo>
                  <a:cubicBezTo>
                    <a:pt x="80" y="117"/>
                    <a:pt x="78" y="117"/>
                    <a:pt x="77" y="117"/>
                  </a:cubicBezTo>
                  <a:cubicBezTo>
                    <a:pt x="77" y="116"/>
                    <a:pt x="78" y="117"/>
                    <a:pt x="78" y="117"/>
                  </a:cubicBezTo>
                  <a:cubicBezTo>
                    <a:pt x="78" y="117"/>
                    <a:pt x="79" y="115"/>
                    <a:pt x="79" y="116"/>
                  </a:cubicBezTo>
                  <a:cubicBezTo>
                    <a:pt x="80" y="116"/>
                    <a:pt x="79" y="115"/>
                    <a:pt x="80" y="115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5"/>
                    <a:pt x="80" y="115"/>
                    <a:pt x="81" y="115"/>
                  </a:cubicBezTo>
                  <a:cubicBezTo>
                    <a:pt x="81" y="114"/>
                    <a:pt x="80" y="115"/>
                    <a:pt x="80" y="114"/>
                  </a:cubicBezTo>
                  <a:cubicBezTo>
                    <a:pt x="81" y="114"/>
                    <a:pt x="81" y="114"/>
                    <a:pt x="82" y="113"/>
                  </a:cubicBezTo>
                  <a:cubicBezTo>
                    <a:pt x="82" y="112"/>
                    <a:pt x="81" y="113"/>
                    <a:pt x="81" y="112"/>
                  </a:cubicBezTo>
                  <a:cubicBezTo>
                    <a:pt x="82" y="112"/>
                    <a:pt x="82" y="110"/>
                    <a:pt x="84" y="111"/>
                  </a:cubicBezTo>
                  <a:cubicBezTo>
                    <a:pt x="84" y="111"/>
                    <a:pt x="84" y="110"/>
                    <a:pt x="83" y="110"/>
                  </a:cubicBezTo>
                  <a:cubicBezTo>
                    <a:pt x="84" y="110"/>
                    <a:pt x="84" y="111"/>
                    <a:pt x="84" y="110"/>
                  </a:cubicBezTo>
                  <a:cubicBezTo>
                    <a:pt x="84" y="110"/>
                    <a:pt x="84" y="111"/>
                    <a:pt x="84" y="111"/>
                  </a:cubicBezTo>
                  <a:cubicBezTo>
                    <a:pt x="85" y="110"/>
                    <a:pt x="86" y="109"/>
                    <a:pt x="87" y="109"/>
                  </a:cubicBezTo>
                  <a:cubicBezTo>
                    <a:pt x="87" y="109"/>
                    <a:pt x="87" y="109"/>
                    <a:pt x="86" y="109"/>
                  </a:cubicBezTo>
                  <a:cubicBezTo>
                    <a:pt x="87" y="109"/>
                    <a:pt x="88" y="108"/>
                    <a:pt x="89" y="108"/>
                  </a:cubicBezTo>
                  <a:cubicBezTo>
                    <a:pt x="90" y="108"/>
                    <a:pt x="89" y="107"/>
                    <a:pt x="89" y="107"/>
                  </a:cubicBezTo>
                  <a:cubicBezTo>
                    <a:pt x="90" y="107"/>
                    <a:pt x="90" y="107"/>
                    <a:pt x="91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1" y="107"/>
                    <a:pt x="92" y="107"/>
                    <a:pt x="91" y="106"/>
                  </a:cubicBezTo>
                  <a:cubicBezTo>
                    <a:pt x="91" y="105"/>
                    <a:pt x="90" y="106"/>
                    <a:pt x="90" y="106"/>
                  </a:cubicBezTo>
                  <a:cubicBezTo>
                    <a:pt x="90" y="105"/>
                    <a:pt x="89" y="105"/>
                    <a:pt x="89" y="105"/>
                  </a:cubicBezTo>
                  <a:cubicBezTo>
                    <a:pt x="89" y="105"/>
                    <a:pt x="89" y="106"/>
                    <a:pt x="89" y="106"/>
                  </a:cubicBezTo>
                  <a:cubicBezTo>
                    <a:pt x="89" y="106"/>
                    <a:pt x="89" y="106"/>
                    <a:pt x="90" y="106"/>
                  </a:cubicBezTo>
                  <a:cubicBezTo>
                    <a:pt x="86" y="107"/>
                    <a:pt x="85" y="109"/>
                    <a:pt x="81" y="109"/>
                  </a:cubicBezTo>
                  <a:cubicBezTo>
                    <a:pt x="81" y="109"/>
                    <a:pt x="81" y="109"/>
                    <a:pt x="81" y="108"/>
                  </a:cubicBezTo>
                  <a:cubicBezTo>
                    <a:pt x="80" y="109"/>
                    <a:pt x="79" y="109"/>
                    <a:pt x="78" y="109"/>
                  </a:cubicBezTo>
                  <a:cubicBezTo>
                    <a:pt x="78" y="109"/>
                    <a:pt x="79" y="110"/>
                    <a:pt x="78" y="110"/>
                  </a:cubicBezTo>
                  <a:cubicBezTo>
                    <a:pt x="78" y="110"/>
                    <a:pt x="77" y="110"/>
                    <a:pt x="77" y="109"/>
                  </a:cubicBezTo>
                  <a:cubicBezTo>
                    <a:pt x="77" y="109"/>
                    <a:pt x="77" y="109"/>
                    <a:pt x="77" y="110"/>
                  </a:cubicBezTo>
                  <a:cubicBezTo>
                    <a:pt x="77" y="110"/>
                    <a:pt x="77" y="109"/>
                    <a:pt x="77" y="109"/>
                  </a:cubicBezTo>
                  <a:cubicBezTo>
                    <a:pt x="76" y="108"/>
                    <a:pt x="77" y="108"/>
                    <a:pt x="77" y="107"/>
                  </a:cubicBezTo>
                  <a:cubicBezTo>
                    <a:pt x="78" y="108"/>
                    <a:pt x="78" y="108"/>
                    <a:pt x="78" y="107"/>
                  </a:cubicBezTo>
                  <a:cubicBezTo>
                    <a:pt x="79" y="108"/>
                    <a:pt x="78" y="108"/>
                    <a:pt x="78" y="108"/>
                  </a:cubicBezTo>
                  <a:cubicBezTo>
                    <a:pt x="79" y="109"/>
                    <a:pt x="79" y="108"/>
                    <a:pt x="79" y="107"/>
                  </a:cubicBezTo>
                  <a:cubicBezTo>
                    <a:pt x="79" y="107"/>
                    <a:pt x="79" y="106"/>
                    <a:pt x="80" y="107"/>
                  </a:cubicBezTo>
                  <a:cubicBezTo>
                    <a:pt x="80" y="107"/>
                    <a:pt x="80" y="107"/>
                    <a:pt x="79" y="108"/>
                  </a:cubicBezTo>
                  <a:cubicBezTo>
                    <a:pt x="80" y="108"/>
                    <a:pt x="80" y="107"/>
                    <a:pt x="80" y="107"/>
                  </a:cubicBezTo>
                  <a:cubicBezTo>
                    <a:pt x="81" y="107"/>
                    <a:pt x="82" y="106"/>
                    <a:pt x="82" y="106"/>
                  </a:cubicBezTo>
                  <a:cubicBezTo>
                    <a:pt x="83" y="106"/>
                    <a:pt x="83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5" y="105"/>
                    <a:pt x="87" y="104"/>
                    <a:pt x="88" y="104"/>
                  </a:cubicBezTo>
                  <a:cubicBezTo>
                    <a:pt x="89" y="105"/>
                    <a:pt x="88" y="105"/>
                    <a:pt x="88" y="105"/>
                  </a:cubicBezTo>
                  <a:cubicBezTo>
                    <a:pt x="88" y="106"/>
                    <a:pt x="88" y="104"/>
                    <a:pt x="88" y="104"/>
                  </a:cubicBezTo>
                  <a:cubicBezTo>
                    <a:pt x="90" y="104"/>
                    <a:pt x="92" y="103"/>
                    <a:pt x="93" y="102"/>
                  </a:cubicBezTo>
                  <a:cubicBezTo>
                    <a:pt x="94" y="103"/>
                    <a:pt x="94" y="102"/>
                    <a:pt x="94" y="103"/>
                  </a:cubicBezTo>
                  <a:cubicBezTo>
                    <a:pt x="94" y="103"/>
                    <a:pt x="94" y="102"/>
                    <a:pt x="94" y="102"/>
                  </a:cubicBezTo>
                  <a:cubicBezTo>
                    <a:pt x="95" y="102"/>
                    <a:pt x="97" y="102"/>
                    <a:pt x="98" y="101"/>
                  </a:cubicBezTo>
                  <a:cubicBezTo>
                    <a:pt x="98" y="100"/>
                    <a:pt x="99" y="100"/>
                    <a:pt x="99" y="100"/>
                  </a:cubicBezTo>
                  <a:cubicBezTo>
                    <a:pt x="100" y="100"/>
                    <a:pt x="100" y="100"/>
                    <a:pt x="100" y="99"/>
                  </a:cubicBezTo>
                  <a:cubicBezTo>
                    <a:pt x="101" y="99"/>
                    <a:pt x="101" y="99"/>
                    <a:pt x="101" y="99"/>
                  </a:cubicBezTo>
                  <a:cubicBezTo>
                    <a:pt x="101" y="99"/>
                    <a:pt x="102" y="99"/>
                    <a:pt x="102" y="99"/>
                  </a:cubicBezTo>
                  <a:cubicBezTo>
                    <a:pt x="102" y="99"/>
                    <a:pt x="103" y="98"/>
                    <a:pt x="103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5" y="96"/>
                    <a:pt x="105" y="97"/>
                    <a:pt x="105" y="96"/>
                  </a:cubicBezTo>
                  <a:cubicBezTo>
                    <a:pt x="105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5" y="95"/>
                    <a:pt x="106" y="95"/>
                    <a:pt x="106" y="95"/>
                  </a:cubicBezTo>
                  <a:cubicBezTo>
                    <a:pt x="108" y="94"/>
                    <a:pt x="109" y="93"/>
                    <a:pt x="112" y="91"/>
                  </a:cubicBezTo>
                  <a:cubicBezTo>
                    <a:pt x="112" y="91"/>
                    <a:pt x="113" y="90"/>
                    <a:pt x="114" y="89"/>
                  </a:cubicBezTo>
                  <a:cubicBezTo>
                    <a:pt x="114" y="89"/>
                    <a:pt x="115" y="89"/>
                    <a:pt x="115" y="89"/>
                  </a:cubicBezTo>
                  <a:cubicBezTo>
                    <a:pt x="115" y="89"/>
                    <a:pt x="115" y="87"/>
                    <a:pt x="117" y="88"/>
                  </a:cubicBezTo>
                  <a:cubicBezTo>
                    <a:pt x="116" y="87"/>
                    <a:pt x="117" y="86"/>
                    <a:pt x="118" y="86"/>
                  </a:cubicBezTo>
                  <a:cubicBezTo>
                    <a:pt x="118" y="86"/>
                    <a:pt x="118" y="87"/>
                    <a:pt x="118" y="87"/>
                  </a:cubicBezTo>
                  <a:cubicBezTo>
                    <a:pt x="118" y="87"/>
                    <a:pt x="119" y="86"/>
                    <a:pt x="118" y="86"/>
                  </a:cubicBezTo>
                  <a:cubicBezTo>
                    <a:pt x="118" y="86"/>
                    <a:pt x="119" y="86"/>
                    <a:pt x="119" y="85"/>
                  </a:cubicBezTo>
                  <a:cubicBezTo>
                    <a:pt x="119" y="85"/>
                    <a:pt x="119" y="85"/>
                    <a:pt x="119" y="86"/>
                  </a:cubicBezTo>
                  <a:cubicBezTo>
                    <a:pt x="119" y="84"/>
                    <a:pt x="120" y="84"/>
                    <a:pt x="121" y="83"/>
                  </a:cubicBezTo>
                  <a:cubicBezTo>
                    <a:pt x="122" y="83"/>
                    <a:pt x="123" y="82"/>
                    <a:pt x="124" y="81"/>
                  </a:cubicBezTo>
                  <a:cubicBezTo>
                    <a:pt x="123" y="81"/>
                    <a:pt x="123" y="82"/>
                    <a:pt x="122" y="81"/>
                  </a:cubicBezTo>
                  <a:cubicBezTo>
                    <a:pt x="123" y="80"/>
                    <a:pt x="123" y="79"/>
                    <a:pt x="123" y="78"/>
                  </a:cubicBezTo>
                  <a:cubicBezTo>
                    <a:pt x="124" y="78"/>
                    <a:pt x="125" y="77"/>
                    <a:pt x="125" y="77"/>
                  </a:cubicBezTo>
                  <a:cubicBezTo>
                    <a:pt x="126" y="77"/>
                    <a:pt x="125" y="77"/>
                    <a:pt x="125" y="77"/>
                  </a:cubicBezTo>
                  <a:cubicBezTo>
                    <a:pt x="126" y="77"/>
                    <a:pt x="126" y="76"/>
                    <a:pt x="125" y="76"/>
                  </a:cubicBezTo>
                  <a:cubicBezTo>
                    <a:pt x="125" y="76"/>
                    <a:pt x="125" y="76"/>
                    <a:pt x="126" y="76"/>
                  </a:cubicBezTo>
                  <a:cubicBezTo>
                    <a:pt x="126" y="75"/>
                    <a:pt x="126" y="74"/>
                    <a:pt x="126" y="74"/>
                  </a:cubicBezTo>
                  <a:cubicBezTo>
                    <a:pt x="127" y="73"/>
                    <a:pt x="127" y="72"/>
                    <a:pt x="127" y="71"/>
                  </a:cubicBezTo>
                  <a:cubicBezTo>
                    <a:pt x="128" y="72"/>
                    <a:pt x="129" y="71"/>
                    <a:pt x="128" y="70"/>
                  </a:cubicBezTo>
                  <a:cubicBezTo>
                    <a:pt x="127" y="70"/>
                    <a:pt x="129" y="72"/>
                    <a:pt x="127" y="71"/>
                  </a:cubicBezTo>
                  <a:cubicBezTo>
                    <a:pt x="128" y="69"/>
                    <a:pt x="129" y="67"/>
                    <a:pt x="129" y="65"/>
                  </a:cubicBezTo>
                  <a:cubicBezTo>
                    <a:pt x="130" y="66"/>
                    <a:pt x="130" y="65"/>
                    <a:pt x="130" y="65"/>
                  </a:cubicBezTo>
                  <a:cubicBezTo>
                    <a:pt x="130" y="65"/>
                    <a:pt x="130" y="65"/>
                    <a:pt x="129" y="65"/>
                  </a:cubicBezTo>
                  <a:cubicBezTo>
                    <a:pt x="129" y="64"/>
                    <a:pt x="130" y="63"/>
                    <a:pt x="130" y="62"/>
                  </a:cubicBezTo>
                  <a:cubicBezTo>
                    <a:pt x="130" y="61"/>
                    <a:pt x="130" y="60"/>
                    <a:pt x="130" y="60"/>
                  </a:cubicBezTo>
                  <a:cubicBezTo>
                    <a:pt x="130" y="59"/>
                    <a:pt x="130" y="58"/>
                    <a:pt x="130" y="57"/>
                  </a:cubicBezTo>
                  <a:cubicBezTo>
                    <a:pt x="130" y="57"/>
                    <a:pt x="130" y="56"/>
                    <a:pt x="130" y="56"/>
                  </a:cubicBezTo>
                  <a:cubicBezTo>
                    <a:pt x="130" y="55"/>
                    <a:pt x="130" y="54"/>
                    <a:pt x="130" y="53"/>
                  </a:cubicBezTo>
                  <a:cubicBezTo>
                    <a:pt x="129" y="51"/>
                    <a:pt x="129" y="50"/>
                    <a:pt x="129" y="49"/>
                  </a:cubicBezTo>
                  <a:cubicBezTo>
                    <a:pt x="128" y="48"/>
                    <a:pt x="128" y="48"/>
                    <a:pt x="128" y="47"/>
                  </a:cubicBezTo>
                  <a:cubicBezTo>
                    <a:pt x="127" y="46"/>
                    <a:pt x="127" y="45"/>
                    <a:pt x="126" y="44"/>
                  </a:cubicBezTo>
                  <a:cubicBezTo>
                    <a:pt x="126" y="42"/>
                    <a:pt x="124" y="41"/>
                    <a:pt x="124" y="40"/>
                  </a:cubicBezTo>
                  <a:cubicBezTo>
                    <a:pt x="124" y="40"/>
                    <a:pt x="124" y="39"/>
                    <a:pt x="124" y="39"/>
                  </a:cubicBezTo>
                  <a:cubicBezTo>
                    <a:pt x="123" y="39"/>
                    <a:pt x="123" y="39"/>
                    <a:pt x="123" y="38"/>
                  </a:cubicBezTo>
                  <a:cubicBezTo>
                    <a:pt x="123" y="38"/>
                    <a:pt x="123" y="37"/>
                    <a:pt x="122" y="37"/>
                  </a:cubicBezTo>
                  <a:cubicBezTo>
                    <a:pt x="121" y="36"/>
                    <a:pt x="121" y="36"/>
                    <a:pt x="121" y="35"/>
                  </a:cubicBezTo>
                  <a:cubicBezTo>
                    <a:pt x="120" y="35"/>
                    <a:pt x="120" y="34"/>
                    <a:pt x="120" y="34"/>
                  </a:cubicBezTo>
                  <a:cubicBezTo>
                    <a:pt x="120" y="33"/>
                    <a:pt x="120" y="33"/>
                    <a:pt x="121" y="33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2" y="35"/>
                    <a:pt x="122" y="34"/>
                    <a:pt x="123" y="33"/>
                  </a:cubicBezTo>
                  <a:cubicBezTo>
                    <a:pt x="123" y="33"/>
                    <a:pt x="122" y="34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22" y="31"/>
                    <a:pt x="122" y="31"/>
                  </a:cubicBezTo>
                  <a:moveTo>
                    <a:pt x="87" y="106"/>
                  </a:moveTo>
                  <a:cubicBezTo>
                    <a:pt x="87" y="106"/>
                    <a:pt x="86" y="105"/>
                    <a:pt x="86" y="106"/>
                  </a:cubicBezTo>
                  <a:cubicBezTo>
                    <a:pt x="87" y="106"/>
                    <a:pt x="87" y="107"/>
                    <a:pt x="87" y="106"/>
                  </a:cubicBezTo>
                  <a:moveTo>
                    <a:pt x="83" y="112"/>
                  </a:moveTo>
                  <a:cubicBezTo>
                    <a:pt x="83" y="112"/>
                    <a:pt x="82" y="112"/>
                    <a:pt x="82" y="112"/>
                  </a:cubicBezTo>
                  <a:cubicBezTo>
                    <a:pt x="82" y="113"/>
                    <a:pt x="83" y="113"/>
                    <a:pt x="83" y="113"/>
                  </a:cubicBezTo>
                  <a:cubicBezTo>
                    <a:pt x="83" y="113"/>
                    <a:pt x="83" y="113"/>
                    <a:pt x="83" y="112"/>
                  </a:cubicBezTo>
                  <a:moveTo>
                    <a:pt x="86" y="115"/>
                  </a:moveTo>
                  <a:cubicBezTo>
                    <a:pt x="85" y="114"/>
                    <a:pt x="84" y="114"/>
                    <a:pt x="84" y="115"/>
                  </a:cubicBezTo>
                  <a:cubicBezTo>
                    <a:pt x="85" y="115"/>
                    <a:pt x="85" y="115"/>
                    <a:pt x="86" y="115"/>
                  </a:cubicBezTo>
                  <a:moveTo>
                    <a:pt x="90" y="112"/>
                  </a:moveTo>
                  <a:cubicBezTo>
                    <a:pt x="90" y="112"/>
                    <a:pt x="89" y="112"/>
                    <a:pt x="89" y="113"/>
                  </a:cubicBezTo>
                  <a:cubicBezTo>
                    <a:pt x="89" y="112"/>
                    <a:pt x="90" y="113"/>
                    <a:pt x="90" y="112"/>
                  </a:cubicBezTo>
                  <a:moveTo>
                    <a:pt x="91" y="104"/>
                  </a:moveTo>
                  <a:cubicBezTo>
                    <a:pt x="91" y="104"/>
                    <a:pt x="90" y="105"/>
                    <a:pt x="91" y="105"/>
                  </a:cubicBezTo>
                  <a:cubicBezTo>
                    <a:pt x="90" y="105"/>
                    <a:pt x="91" y="105"/>
                    <a:pt x="91" y="104"/>
                  </a:cubicBezTo>
                  <a:moveTo>
                    <a:pt x="103" y="104"/>
                  </a:moveTo>
                  <a:cubicBezTo>
                    <a:pt x="103" y="104"/>
                    <a:pt x="102" y="105"/>
                    <a:pt x="102" y="105"/>
                  </a:cubicBezTo>
                  <a:cubicBezTo>
                    <a:pt x="103" y="105"/>
                    <a:pt x="104" y="105"/>
                    <a:pt x="103" y="104"/>
                  </a:cubicBezTo>
                  <a:moveTo>
                    <a:pt x="107" y="101"/>
                  </a:moveTo>
                  <a:cubicBezTo>
                    <a:pt x="107" y="101"/>
                    <a:pt x="107" y="102"/>
                    <a:pt x="107" y="102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08" y="100"/>
                    <a:pt x="108" y="101"/>
                    <a:pt x="107" y="101"/>
                  </a:cubicBezTo>
                  <a:moveTo>
                    <a:pt x="123" y="86"/>
                  </a:moveTo>
                  <a:cubicBezTo>
                    <a:pt x="122" y="86"/>
                    <a:pt x="123" y="87"/>
                    <a:pt x="123" y="87"/>
                  </a:cubicBezTo>
                  <a:cubicBezTo>
                    <a:pt x="123" y="87"/>
                    <a:pt x="124" y="86"/>
                    <a:pt x="123" y="86"/>
                  </a:cubicBezTo>
                  <a:moveTo>
                    <a:pt x="121" y="83"/>
                  </a:moveTo>
                  <a:cubicBezTo>
                    <a:pt x="121" y="84"/>
                    <a:pt x="119" y="84"/>
                    <a:pt x="120" y="85"/>
                  </a:cubicBezTo>
                  <a:cubicBezTo>
                    <a:pt x="121" y="85"/>
                    <a:pt x="120" y="85"/>
                    <a:pt x="120" y="85"/>
                  </a:cubicBezTo>
                  <a:cubicBezTo>
                    <a:pt x="120" y="84"/>
                    <a:pt x="121" y="84"/>
                    <a:pt x="121" y="84"/>
                  </a:cubicBezTo>
                  <a:cubicBezTo>
                    <a:pt x="122" y="84"/>
                    <a:pt x="122" y="84"/>
                    <a:pt x="121" y="83"/>
                  </a:cubicBezTo>
                  <a:moveTo>
                    <a:pt x="124" y="79"/>
                  </a:moveTo>
                  <a:cubicBezTo>
                    <a:pt x="123" y="79"/>
                    <a:pt x="123" y="80"/>
                    <a:pt x="124" y="81"/>
                  </a:cubicBezTo>
                  <a:cubicBezTo>
                    <a:pt x="124" y="80"/>
                    <a:pt x="124" y="80"/>
                    <a:pt x="124" y="79"/>
                  </a:cubicBezTo>
                  <a:moveTo>
                    <a:pt x="125" y="79"/>
                  </a:moveTo>
                  <a:cubicBezTo>
                    <a:pt x="125" y="79"/>
                    <a:pt x="125" y="79"/>
                    <a:pt x="126" y="78"/>
                  </a:cubicBezTo>
                  <a:cubicBezTo>
                    <a:pt x="125" y="78"/>
                    <a:pt x="124" y="79"/>
                    <a:pt x="125" y="79"/>
                  </a:cubicBezTo>
                  <a:moveTo>
                    <a:pt x="135" y="73"/>
                  </a:moveTo>
                  <a:cubicBezTo>
                    <a:pt x="135" y="74"/>
                    <a:pt x="135" y="74"/>
                    <a:pt x="135" y="74"/>
                  </a:cubicBezTo>
                  <a:cubicBezTo>
                    <a:pt x="136" y="75"/>
                    <a:pt x="136" y="73"/>
                    <a:pt x="135" y="73"/>
                  </a:cubicBezTo>
                  <a:moveTo>
                    <a:pt x="136" y="70"/>
                  </a:moveTo>
                  <a:cubicBezTo>
                    <a:pt x="136" y="71"/>
                    <a:pt x="135" y="70"/>
                    <a:pt x="134" y="71"/>
                  </a:cubicBezTo>
                  <a:cubicBezTo>
                    <a:pt x="135" y="72"/>
                    <a:pt x="136" y="71"/>
                    <a:pt x="136" y="71"/>
                  </a:cubicBezTo>
                  <a:cubicBezTo>
                    <a:pt x="137" y="70"/>
                    <a:pt x="136" y="71"/>
                    <a:pt x="137" y="71"/>
                  </a:cubicBezTo>
                  <a:cubicBezTo>
                    <a:pt x="138" y="71"/>
                    <a:pt x="137" y="70"/>
                    <a:pt x="136" y="70"/>
                  </a:cubicBezTo>
                  <a:moveTo>
                    <a:pt x="141" y="62"/>
                  </a:moveTo>
                  <a:cubicBezTo>
                    <a:pt x="141" y="62"/>
                    <a:pt x="141" y="62"/>
                    <a:pt x="141" y="61"/>
                  </a:cubicBezTo>
                  <a:cubicBezTo>
                    <a:pt x="140" y="61"/>
                    <a:pt x="140" y="62"/>
                    <a:pt x="141" y="62"/>
                  </a:cubicBezTo>
                  <a:moveTo>
                    <a:pt x="138" y="61"/>
                  </a:moveTo>
                  <a:cubicBezTo>
                    <a:pt x="138" y="61"/>
                    <a:pt x="138" y="62"/>
                    <a:pt x="138" y="62"/>
                  </a:cubicBezTo>
                  <a:cubicBezTo>
                    <a:pt x="138" y="62"/>
                    <a:pt x="139" y="62"/>
                    <a:pt x="139" y="62"/>
                  </a:cubicBezTo>
                  <a:cubicBezTo>
                    <a:pt x="139" y="61"/>
                    <a:pt x="139" y="61"/>
                    <a:pt x="138" y="61"/>
                  </a:cubicBezTo>
                  <a:moveTo>
                    <a:pt x="139" y="47"/>
                  </a:moveTo>
                  <a:cubicBezTo>
                    <a:pt x="139" y="47"/>
                    <a:pt x="140" y="46"/>
                    <a:pt x="140" y="45"/>
                  </a:cubicBezTo>
                  <a:cubicBezTo>
                    <a:pt x="139" y="45"/>
                    <a:pt x="140" y="46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39" y="48"/>
                    <a:pt x="139" y="47"/>
                  </a:cubicBezTo>
                  <a:moveTo>
                    <a:pt x="140" y="49"/>
                  </a:moveTo>
                  <a:cubicBezTo>
                    <a:pt x="141" y="50"/>
                    <a:pt x="141" y="50"/>
                    <a:pt x="141" y="50"/>
                  </a:cubicBezTo>
                  <a:cubicBezTo>
                    <a:pt x="142" y="50"/>
                    <a:pt x="141" y="48"/>
                    <a:pt x="140" y="49"/>
                  </a:cubicBezTo>
                  <a:moveTo>
                    <a:pt x="139" y="51"/>
                  </a:moveTo>
                  <a:cubicBezTo>
                    <a:pt x="140" y="51"/>
                    <a:pt x="139" y="50"/>
                    <a:pt x="139" y="49"/>
                  </a:cubicBezTo>
                  <a:cubicBezTo>
                    <a:pt x="139" y="50"/>
                    <a:pt x="139" y="49"/>
                    <a:pt x="138" y="49"/>
                  </a:cubicBezTo>
                  <a:cubicBezTo>
                    <a:pt x="138" y="50"/>
                    <a:pt x="139" y="50"/>
                    <a:pt x="139" y="51"/>
                  </a:cubicBezTo>
                  <a:moveTo>
                    <a:pt x="142" y="53"/>
                  </a:moveTo>
                  <a:cubicBezTo>
                    <a:pt x="142" y="53"/>
                    <a:pt x="141" y="53"/>
                    <a:pt x="141" y="52"/>
                  </a:cubicBezTo>
                  <a:cubicBezTo>
                    <a:pt x="141" y="52"/>
                    <a:pt x="142" y="50"/>
                    <a:pt x="140" y="51"/>
                  </a:cubicBezTo>
                  <a:cubicBezTo>
                    <a:pt x="140" y="51"/>
                    <a:pt x="140" y="53"/>
                    <a:pt x="142" y="53"/>
                  </a:cubicBezTo>
                  <a:moveTo>
                    <a:pt x="141" y="58"/>
                  </a:moveTo>
                  <a:cubicBezTo>
                    <a:pt x="141" y="57"/>
                    <a:pt x="141" y="56"/>
                    <a:pt x="140" y="56"/>
                  </a:cubicBezTo>
                  <a:cubicBezTo>
                    <a:pt x="140" y="57"/>
                    <a:pt x="140" y="58"/>
                    <a:pt x="141" y="58"/>
                  </a:cubicBezTo>
                  <a:moveTo>
                    <a:pt x="126" y="37"/>
                  </a:moveTo>
                  <a:cubicBezTo>
                    <a:pt x="125" y="37"/>
                    <a:pt x="124" y="37"/>
                    <a:pt x="125" y="38"/>
                  </a:cubicBezTo>
                  <a:cubicBezTo>
                    <a:pt x="126" y="38"/>
                    <a:pt x="126" y="38"/>
                    <a:pt x="126" y="37"/>
                  </a:cubicBezTo>
                  <a:cubicBezTo>
                    <a:pt x="126" y="37"/>
                    <a:pt x="126" y="37"/>
                    <a:pt x="126" y="37"/>
                  </a:cubicBezTo>
                  <a:moveTo>
                    <a:pt x="123" y="36"/>
                  </a:moveTo>
                  <a:cubicBezTo>
                    <a:pt x="123" y="36"/>
                    <a:pt x="122" y="36"/>
                    <a:pt x="122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3" y="36"/>
                    <a:pt x="122" y="37"/>
                    <a:pt x="123" y="37"/>
                  </a:cubicBezTo>
                  <a:cubicBezTo>
                    <a:pt x="124" y="37"/>
                    <a:pt x="123" y="36"/>
                    <a:pt x="123" y="36"/>
                  </a:cubicBezTo>
                  <a:cubicBezTo>
                    <a:pt x="123" y="36"/>
                    <a:pt x="123" y="35"/>
                    <a:pt x="123" y="36"/>
                  </a:cubicBezTo>
                  <a:moveTo>
                    <a:pt x="73" y="112"/>
                  </a:moveTo>
                  <a:cubicBezTo>
                    <a:pt x="72" y="112"/>
                    <a:pt x="72" y="113"/>
                    <a:pt x="72" y="113"/>
                  </a:cubicBezTo>
                  <a:cubicBezTo>
                    <a:pt x="71" y="113"/>
                    <a:pt x="70" y="112"/>
                    <a:pt x="70" y="112"/>
                  </a:cubicBezTo>
                  <a:cubicBezTo>
                    <a:pt x="70" y="111"/>
                    <a:pt x="71" y="110"/>
                    <a:pt x="71" y="110"/>
                  </a:cubicBezTo>
                  <a:cubicBezTo>
                    <a:pt x="71" y="110"/>
                    <a:pt x="71" y="111"/>
                    <a:pt x="70" y="111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71" y="110"/>
                    <a:pt x="72" y="108"/>
                    <a:pt x="73" y="110"/>
                  </a:cubicBezTo>
                  <a:cubicBezTo>
                    <a:pt x="73" y="110"/>
                    <a:pt x="72" y="110"/>
                    <a:pt x="72" y="110"/>
                  </a:cubicBezTo>
                  <a:cubicBezTo>
                    <a:pt x="73" y="112"/>
                    <a:pt x="74" y="109"/>
                    <a:pt x="74" y="110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9"/>
                    <a:pt x="74" y="110"/>
                    <a:pt x="73" y="110"/>
                  </a:cubicBezTo>
                  <a:cubicBezTo>
                    <a:pt x="72" y="108"/>
                    <a:pt x="74" y="108"/>
                    <a:pt x="74" y="109"/>
                  </a:cubicBezTo>
                  <a:cubicBezTo>
                    <a:pt x="75" y="108"/>
                    <a:pt x="75" y="108"/>
                    <a:pt x="75" y="109"/>
                  </a:cubicBezTo>
                  <a:cubicBezTo>
                    <a:pt x="75" y="109"/>
                    <a:pt x="75" y="109"/>
                    <a:pt x="75" y="110"/>
                  </a:cubicBezTo>
                  <a:cubicBezTo>
                    <a:pt x="75" y="110"/>
                    <a:pt x="75" y="109"/>
                    <a:pt x="75" y="109"/>
                  </a:cubicBezTo>
                  <a:cubicBezTo>
                    <a:pt x="74" y="109"/>
                    <a:pt x="75" y="110"/>
                    <a:pt x="75" y="110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75" y="111"/>
                    <a:pt x="75" y="112"/>
                    <a:pt x="74" y="112"/>
                  </a:cubicBezTo>
                  <a:cubicBezTo>
                    <a:pt x="74" y="112"/>
                    <a:pt x="73" y="111"/>
                    <a:pt x="73" y="112"/>
                  </a:cubicBezTo>
                  <a:moveTo>
                    <a:pt x="74" y="115"/>
                  </a:moveTo>
                  <a:cubicBezTo>
                    <a:pt x="73" y="116"/>
                    <a:pt x="73" y="116"/>
                    <a:pt x="73" y="116"/>
                  </a:cubicBezTo>
                  <a:cubicBezTo>
                    <a:pt x="74" y="115"/>
                    <a:pt x="73" y="115"/>
                    <a:pt x="73" y="114"/>
                  </a:cubicBezTo>
                  <a:cubicBezTo>
                    <a:pt x="73" y="114"/>
                    <a:pt x="74" y="115"/>
                    <a:pt x="74" y="115"/>
                  </a:cubicBezTo>
                  <a:moveTo>
                    <a:pt x="76" y="113"/>
                  </a:moveTo>
                  <a:cubicBezTo>
                    <a:pt x="76" y="113"/>
                    <a:pt x="76" y="113"/>
                    <a:pt x="77" y="113"/>
                  </a:cubicBezTo>
                  <a:cubicBezTo>
                    <a:pt x="77" y="113"/>
                    <a:pt x="76" y="114"/>
                    <a:pt x="76" y="113"/>
                  </a:cubicBezTo>
                </a:path>
              </a:pathLst>
            </a:custGeom>
            <a:solidFill>
              <a:srgbClr val="E0D8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003925" y="1435101"/>
              <a:ext cx="1003300" cy="1060450"/>
            </a:xfrm>
            <a:custGeom>
              <a:rect b="b" l="l" r="r" t="t"/>
              <a:pathLst>
                <a:path extrusionOk="0" h="105" w="99">
                  <a:moveTo>
                    <a:pt x="39" y="67"/>
                  </a:moveTo>
                  <a:cubicBezTo>
                    <a:pt x="39" y="67"/>
                    <a:pt x="39" y="67"/>
                    <a:pt x="38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39" y="67"/>
                    <a:pt x="39" y="67"/>
                  </a:cubicBezTo>
                  <a:cubicBezTo>
                    <a:pt x="39" y="67"/>
                    <a:pt x="39" y="67"/>
                    <a:pt x="39" y="67"/>
                  </a:cubicBezTo>
                  <a:moveTo>
                    <a:pt x="39" y="70"/>
                  </a:moveTo>
                  <a:cubicBezTo>
                    <a:pt x="39" y="69"/>
                    <a:pt x="39" y="69"/>
                    <a:pt x="39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70"/>
                    <a:pt x="39" y="69"/>
                    <a:pt x="40" y="70"/>
                  </a:cubicBezTo>
                  <a:cubicBezTo>
                    <a:pt x="39" y="70"/>
                    <a:pt x="39" y="70"/>
                    <a:pt x="39" y="70"/>
                  </a:cubicBezTo>
                  <a:moveTo>
                    <a:pt x="39" y="67"/>
                  </a:moveTo>
                  <a:cubicBezTo>
                    <a:pt x="38" y="67"/>
                    <a:pt x="38" y="67"/>
                    <a:pt x="38" y="67"/>
                  </a:cubicBezTo>
                  <a:cubicBezTo>
                    <a:pt x="38" y="66"/>
                    <a:pt x="38" y="65"/>
                    <a:pt x="39" y="67"/>
                  </a:cubicBezTo>
                  <a:moveTo>
                    <a:pt x="36" y="72"/>
                  </a:moveTo>
                  <a:cubicBezTo>
                    <a:pt x="36" y="72"/>
                    <a:pt x="36" y="72"/>
                    <a:pt x="36" y="72"/>
                  </a:cubicBezTo>
                  <a:cubicBezTo>
                    <a:pt x="37" y="72"/>
                    <a:pt x="36" y="71"/>
                    <a:pt x="36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2"/>
                    <a:pt x="37" y="71"/>
                    <a:pt x="38" y="72"/>
                  </a:cubicBezTo>
                  <a:cubicBezTo>
                    <a:pt x="38" y="72"/>
                    <a:pt x="37" y="71"/>
                    <a:pt x="37" y="71"/>
                  </a:cubicBezTo>
                  <a:cubicBezTo>
                    <a:pt x="38" y="71"/>
                    <a:pt x="38" y="72"/>
                    <a:pt x="39" y="73"/>
                  </a:cubicBezTo>
                  <a:cubicBezTo>
                    <a:pt x="39" y="72"/>
                    <a:pt x="39" y="72"/>
                    <a:pt x="40" y="73"/>
                  </a:cubicBezTo>
                  <a:cubicBezTo>
                    <a:pt x="39" y="73"/>
                    <a:pt x="38" y="72"/>
                    <a:pt x="38" y="72"/>
                  </a:cubicBezTo>
                  <a:cubicBezTo>
                    <a:pt x="38" y="72"/>
                    <a:pt x="38" y="72"/>
                    <a:pt x="38" y="73"/>
                  </a:cubicBezTo>
                  <a:cubicBezTo>
                    <a:pt x="38" y="73"/>
                    <a:pt x="38" y="73"/>
                    <a:pt x="37" y="72"/>
                  </a:cubicBezTo>
                  <a:cubicBezTo>
                    <a:pt x="37" y="72"/>
                    <a:pt x="37" y="73"/>
                    <a:pt x="37" y="73"/>
                  </a:cubicBezTo>
                  <a:cubicBezTo>
                    <a:pt x="37" y="73"/>
                    <a:pt x="36" y="72"/>
                    <a:pt x="36" y="73"/>
                  </a:cubicBezTo>
                  <a:cubicBezTo>
                    <a:pt x="36" y="74"/>
                    <a:pt x="37" y="73"/>
                    <a:pt x="37" y="74"/>
                  </a:cubicBezTo>
                  <a:cubicBezTo>
                    <a:pt x="37" y="74"/>
                    <a:pt x="37" y="75"/>
                    <a:pt x="37" y="75"/>
                  </a:cubicBezTo>
                  <a:cubicBezTo>
                    <a:pt x="36" y="75"/>
                    <a:pt x="36" y="74"/>
                    <a:pt x="36" y="75"/>
                  </a:cubicBezTo>
                  <a:cubicBezTo>
                    <a:pt x="36" y="75"/>
                    <a:pt x="36" y="75"/>
                    <a:pt x="36" y="74"/>
                  </a:cubicBezTo>
                  <a:cubicBezTo>
                    <a:pt x="36" y="74"/>
                    <a:pt x="35" y="72"/>
                    <a:pt x="36" y="71"/>
                  </a:cubicBezTo>
                  <a:cubicBezTo>
                    <a:pt x="35" y="72"/>
                    <a:pt x="36" y="73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6" y="73"/>
                    <a:pt x="36" y="73"/>
                    <a:pt x="36" y="72"/>
                  </a:cubicBezTo>
                  <a:cubicBezTo>
                    <a:pt x="36" y="71"/>
                    <a:pt x="36" y="72"/>
                    <a:pt x="36" y="72"/>
                  </a:cubicBezTo>
                  <a:moveTo>
                    <a:pt x="37" y="68"/>
                  </a:moveTo>
                  <a:cubicBezTo>
                    <a:pt x="37" y="67"/>
                    <a:pt x="37" y="66"/>
                    <a:pt x="37" y="67"/>
                  </a:cubicBezTo>
                  <a:cubicBezTo>
                    <a:pt x="38" y="67"/>
                    <a:pt x="37" y="68"/>
                    <a:pt x="37" y="68"/>
                  </a:cubicBezTo>
                  <a:moveTo>
                    <a:pt x="36" y="68"/>
                  </a:move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6" y="68"/>
                    <a:pt x="36" y="69"/>
                  </a:cubicBezTo>
                  <a:cubicBezTo>
                    <a:pt x="37" y="68"/>
                    <a:pt x="36" y="69"/>
                    <a:pt x="36" y="69"/>
                  </a:cubicBezTo>
                  <a:cubicBezTo>
                    <a:pt x="36" y="69"/>
                    <a:pt x="36" y="69"/>
                    <a:pt x="36" y="68"/>
                  </a:cubicBezTo>
                  <a:moveTo>
                    <a:pt x="36" y="67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9"/>
                  </a:cubicBezTo>
                  <a:cubicBezTo>
                    <a:pt x="37" y="69"/>
                    <a:pt x="36" y="67"/>
                    <a:pt x="36" y="67"/>
                  </a:cubicBezTo>
                  <a:moveTo>
                    <a:pt x="39" y="70"/>
                  </a:moveTo>
                  <a:cubicBezTo>
                    <a:pt x="39" y="70"/>
                    <a:pt x="39" y="70"/>
                    <a:pt x="39" y="70"/>
                  </a:cubicBezTo>
                  <a:cubicBezTo>
                    <a:pt x="39" y="71"/>
                    <a:pt x="39" y="70"/>
                    <a:pt x="40" y="71"/>
                  </a:cubicBezTo>
                  <a:cubicBezTo>
                    <a:pt x="40" y="71"/>
                    <a:pt x="39" y="71"/>
                    <a:pt x="39" y="71"/>
                  </a:cubicBezTo>
                  <a:cubicBezTo>
                    <a:pt x="39" y="70"/>
                    <a:pt x="39" y="71"/>
                    <a:pt x="38" y="70"/>
                  </a:cubicBezTo>
                  <a:cubicBezTo>
                    <a:pt x="38" y="69"/>
                    <a:pt x="39" y="70"/>
                    <a:pt x="39" y="70"/>
                  </a:cubicBezTo>
                  <a:moveTo>
                    <a:pt x="40" y="68"/>
                  </a:moveTo>
                  <a:cubicBezTo>
                    <a:pt x="41" y="70"/>
                    <a:pt x="40" y="70"/>
                    <a:pt x="39" y="69"/>
                  </a:cubicBezTo>
                  <a:cubicBezTo>
                    <a:pt x="40" y="69"/>
                    <a:pt x="40" y="69"/>
                    <a:pt x="40" y="68"/>
                  </a:cubicBezTo>
                  <a:moveTo>
                    <a:pt x="68" y="39"/>
                  </a:moveTo>
                  <a:cubicBezTo>
                    <a:pt x="69" y="38"/>
                    <a:pt x="68" y="38"/>
                    <a:pt x="68" y="38"/>
                  </a:cubicBezTo>
                  <a:cubicBezTo>
                    <a:pt x="69" y="38"/>
                    <a:pt x="69" y="38"/>
                    <a:pt x="68" y="39"/>
                  </a:cubicBezTo>
                  <a:cubicBezTo>
                    <a:pt x="69" y="39"/>
                    <a:pt x="70" y="38"/>
                    <a:pt x="70" y="38"/>
                  </a:cubicBezTo>
                  <a:cubicBezTo>
                    <a:pt x="69" y="39"/>
                    <a:pt x="70" y="39"/>
                    <a:pt x="70" y="39"/>
                  </a:cubicBezTo>
                  <a:cubicBezTo>
                    <a:pt x="70" y="39"/>
                    <a:pt x="69" y="39"/>
                    <a:pt x="69" y="39"/>
                  </a:cubicBezTo>
                  <a:cubicBezTo>
                    <a:pt x="69" y="39"/>
                    <a:pt x="69" y="40"/>
                    <a:pt x="68" y="40"/>
                  </a:cubicBezTo>
                  <a:cubicBezTo>
                    <a:pt x="68" y="40"/>
                    <a:pt x="69" y="39"/>
                    <a:pt x="69" y="39"/>
                  </a:cubicBezTo>
                  <a:cubicBezTo>
                    <a:pt x="69" y="39"/>
                    <a:pt x="69" y="39"/>
                    <a:pt x="68" y="39"/>
                  </a:cubicBezTo>
                  <a:cubicBezTo>
                    <a:pt x="67" y="40"/>
                    <a:pt x="68" y="39"/>
                    <a:pt x="68" y="39"/>
                  </a:cubicBezTo>
                  <a:cubicBezTo>
                    <a:pt x="67" y="40"/>
                    <a:pt x="69" y="41"/>
                    <a:pt x="68" y="41"/>
                  </a:cubicBezTo>
                  <a:cubicBezTo>
                    <a:pt x="67" y="41"/>
                    <a:pt x="67" y="39"/>
                    <a:pt x="67" y="38"/>
                  </a:cubicBezTo>
                  <a:cubicBezTo>
                    <a:pt x="68" y="38"/>
                    <a:pt x="67" y="39"/>
                    <a:pt x="68" y="39"/>
                  </a:cubicBezTo>
                  <a:moveTo>
                    <a:pt x="62" y="39"/>
                  </a:moveTo>
                  <a:cubicBezTo>
                    <a:pt x="61" y="40"/>
                    <a:pt x="62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3" y="38"/>
                    <a:pt x="62" y="39"/>
                    <a:pt x="62" y="39"/>
                  </a:cubicBezTo>
                  <a:moveTo>
                    <a:pt x="62" y="40"/>
                  </a:moveTo>
                  <a:cubicBezTo>
                    <a:pt x="62" y="40"/>
                    <a:pt x="63" y="40"/>
                    <a:pt x="63" y="40"/>
                  </a:cubicBezTo>
                  <a:cubicBezTo>
                    <a:pt x="63" y="39"/>
                    <a:pt x="62" y="40"/>
                    <a:pt x="62" y="40"/>
                  </a:cubicBezTo>
                  <a:cubicBezTo>
                    <a:pt x="61" y="40"/>
                    <a:pt x="62" y="40"/>
                    <a:pt x="62" y="40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3" y="39"/>
                    <a:pt x="64" y="39"/>
                    <a:pt x="64" y="40"/>
                  </a:cubicBezTo>
                  <a:cubicBezTo>
                    <a:pt x="65" y="40"/>
                    <a:pt x="64" y="40"/>
                    <a:pt x="64" y="40"/>
                  </a:cubicBezTo>
                  <a:cubicBezTo>
                    <a:pt x="64" y="41"/>
                    <a:pt x="64" y="41"/>
                    <a:pt x="63" y="41"/>
                  </a:cubicBezTo>
                  <a:cubicBezTo>
                    <a:pt x="63" y="41"/>
                    <a:pt x="63" y="41"/>
                    <a:pt x="63" y="42"/>
                  </a:cubicBezTo>
                  <a:cubicBezTo>
                    <a:pt x="61" y="42"/>
                    <a:pt x="63" y="41"/>
                    <a:pt x="62" y="42"/>
                  </a:cubicBezTo>
                  <a:cubicBezTo>
                    <a:pt x="61" y="42"/>
                    <a:pt x="63" y="41"/>
                    <a:pt x="63" y="41"/>
                  </a:cubicBezTo>
                  <a:cubicBezTo>
                    <a:pt x="62" y="41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4" y="40"/>
                    <a:pt x="63" y="40"/>
                  </a:cubicBezTo>
                  <a:cubicBezTo>
                    <a:pt x="63" y="40"/>
                    <a:pt x="63" y="40"/>
                    <a:pt x="63" y="41"/>
                  </a:cubicBezTo>
                  <a:cubicBezTo>
                    <a:pt x="63" y="41"/>
                    <a:pt x="62" y="41"/>
                    <a:pt x="62" y="41"/>
                  </a:cubicBezTo>
                  <a:cubicBezTo>
                    <a:pt x="62" y="41"/>
                    <a:pt x="63" y="41"/>
                    <a:pt x="62" y="41"/>
                  </a:cubicBezTo>
                  <a:cubicBezTo>
                    <a:pt x="62" y="41"/>
                    <a:pt x="62" y="41"/>
                    <a:pt x="62" y="40"/>
                  </a:cubicBezTo>
                  <a:moveTo>
                    <a:pt x="63" y="40"/>
                  </a:moveTo>
                  <a:cubicBezTo>
                    <a:pt x="63" y="40"/>
                    <a:pt x="62" y="40"/>
                    <a:pt x="62" y="40"/>
                  </a:cubicBezTo>
                  <a:cubicBezTo>
                    <a:pt x="63" y="40"/>
                    <a:pt x="64" y="39"/>
                    <a:pt x="63" y="40"/>
                  </a:cubicBezTo>
                  <a:moveTo>
                    <a:pt x="40" y="70"/>
                  </a:moveTo>
                  <a:cubicBezTo>
                    <a:pt x="40" y="70"/>
                    <a:pt x="41" y="71"/>
                    <a:pt x="41" y="71"/>
                  </a:cubicBezTo>
                  <a:cubicBezTo>
                    <a:pt x="41" y="72"/>
                    <a:pt x="41" y="72"/>
                    <a:pt x="40" y="71"/>
                  </a:cubicBezTo>
                  <a:cubicBezTo>
                    <a:pt x="40" y="72"/>
                    <a:pt x="40" y="73"/>
                    <a:pt x="40" y="72"/>
                  </a:cubicBezTo>
                  <a:cubicBezTo>
                    <a:pt x="39" y="71"/>
                    <a:pt x="40" y="72"/>
                    <a:pt x="40" y="72"/>
                  </a:cubicBezTo>
                  <a:cubicBezTo>
                    <a:pt x="40" y="72"/>
                    <a:pt x="40" y="71"/>
                    <a:pt x="40" y="70"/>
                  </a:cubicBezTo>
                  <a:moveTo>
                    <a:pt x="60" y="39"/>
                  </a:moveTo>
                  <a:cubicBezTo>
                    <a:pt x="60" y="39"/>
                    <a:pt x="61" y="38"/>
                    <a:pt x="61" y="38"/>
                  </a:cubicBezTo>
                  <a:cubicBezTo>
                    <a:pt x="60" y="39"/>
                    <a:pt x="61" y="39"/>
                    <a:pt x="60" y="39"/>
                  </a:cubicBezTo>
                  <a:moveTo>
                    <a:pt x="62" y="38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3" y="37"/>
                    <a:pt x="63" y="38"/>
                    <a:pt x="62" y="38"/>
                  </a:cubicBezTo>
                  <a:moveTo>
                    <a:pt x="39" y="67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39" y="66"/>
                    <a:pt x="39" y="67"/>
                  </a:cubicBezTo>
                  <a:moveTo>
                    <a:pt x="62" y="42"/>
                  </a:moveTo>
                  <a:cubicBezTo>
                    <a:pt x="61" y="43"/>
                    <a:pt x="61" y="42"/>
                    <a:pt x="60" y="43"/>
                  </a:cubicBezTo>
                  <a:cubicBezTo>
                    <a:pt x="60" y="42"/>
                    <a:pt x="59" y="42"/>
                    <a:pt x="60" y="42"/>
                  </a:cubicBezTo>
                  <a:cubicBezTo>
                    <a:pt x="61" y="41"/>
                    <a:pt x="60" y="42"/>
                    <a:pt x="61" y="42"/>
                  </a:cubicBezTo>
                  <a:cubicBezTo>
                    <a:pt x="61" y="42"/>
                    <a:pt x="62" y="42"/>
                    <a:pt x="62" y="42"/>
                  </a:cubicBezTo>
                  <a:moveTo>
                    <a:pt x="52" y="55"/>
                  </a:moveTo>
                  <a:cubicBezTo>
                    <a:pt x="50" y="54"/>
                    <a:pt x="51" y="54"/>
                    <a:pt x="51" y="54"/>
                  </a:cubicBezTo>
                  <a:cubicBezTo>
                    <a:pt x="52" y="55"/>
                    <a:pt x="51" y="54"/>
                    <a:pt x="51" y="55"/>
                  </a:cubicBezTo>
                  <a:cubicBezTo>
                    <a:pt x="51" y="55"/>
                    <a:pt x="52" y="55"/>
                    <a:pt x="52" y="55"/>
                  </a:cubicBezTo>
                  <a:moveTo>
                    <a:pt x="35" y="71"/>
                  </a:moveTo>
                  <a:cubicBezTo>
                    <a:pt x="35" y="71"/>
                    <a:pt x="34" y="70"/>
                    <a:pt x="35" y="70"/>
                  </a:cubicBezTo>
                  <a:cubicBezTo>
                    <a:pt x="34" y="70"/>
                    <a:pt x="34" y="70"/>
                    <a:pt x="34" y="69"/>
                  </a:cubicBezTo>
                  <a:cubicBezTo>
                    <a:pt x="34" y="69"/>
                    <a:pt x="34" y="69"/>
                    <a:pt x="35" y="70"/>
                  </a:cubicBezTo>
                  <a:cubicBezTo>
                    <a:pt x="35" y="70"/>
                    <a:pt x="35" y="69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4" y="70"/>
                    <a:pt x="35" y="71"/>
                    <a:pt x="35" y="71"/>
                  </a:cubicBezTo>
                  <a:cubicBezTo>
                    <a:pt x="35" y="71"/>
                    <a:pt x="35" y="71"/>
                    <a:pt x="35" y="72"/>
                  </a:cubicBezTo>
                  <a:cubicBezTo>
                    <a:pt x="35" y="71"/>
                    <a:pt x="35" y="73"/>
                    <a:pt x="35" y="72"/>
                  </a:cubicBezTo>
                  <a:cubicBezTo>
                    <a:pt x="34" y="72"/>
                    <a:pt x="34" y="72"/>
                    <a:pt x="34" y="71"/>
                  </a:cubicBezTo>
                  <a:cubicBezTo>
                    <a:pt x="34" y="71"/>
                    <a:pt x="35" y="71"/>
                    <a:pt x="35" y="71"/>
                  </a:cubicBezTo>
                  <a:moveTo>
                    <a:pt x="61" y="44"/>
                  </a:moveTo>
                  <a:cubicBezTo>
                    <a:pt x="60" y="44"/>
                    <a:pt x="60" y="44"/>
                    <a:pt x="61" y="43"/>
                  </a:cubicBezTo>
                  <a:cubicBezTo>
                    <a:pt x="61" y="43"/>
                    <a:pt x="60" y="44"/>
                    <a:pt x="60" y="44"/>
                  </a:cubicBezTo>
                  <a:cubicBezTo>
                    <a:pt x="61" y="43"/>
                    <a:pt x="60" y="44"/>
                    <a:pt x="60" y="43"/>
                  </a:cubicBezTo>
                  <a:cubicBezTo>
                    <a:pt x="59" y="43"/>
                    <a:pt x="59" y="43"/>
                    <a:pt x="60" y="43"/>
                  </a:cubicBezTo>
                  <a:cubicBezTo>
                    <a:pt x="60" y="43"/>
                    <a:pt x="61" y="43"/>
                    <a:pt x="61" y="43"/>
                  </a:cubicBezTo>
                  <a:cubicBezTo>
                    <a:pt x="61" y="43"/>
                    <a:pt x="61" y="44"/>
                    <a:pt x="61" y="44"/>
                  </a:cubicBezTo>
                  <a:moveTo>
                    <a:pt x="37" y="26"/>
                  </a:moveTo>
                  <a:cubicBezTo>
                    <a:pt x="36" y="24"/>
                    <a:pt x="37" y="24"/>
                    <a:pt x="37" y="25"/>
                  </a:cubicBezTo>
                  <a:cubicBezTo>
                    <a:pt x="37" y="25"/>
                    <a:pt x="37" y="24"/>
                    <a:pt x="37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4"/>
                    <a:pt x="38" y="24"/>
                  </a:cubicBezTo>
                  <a:cubicBezTo>
                    <a:pt x="38" y="25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moveTo>
                    <a:pt x="44" y="27"/>
                  </a:moveTo>
                  <a:cubicBezTo>
                    <a:pt x="44" y="26"/>
                    <a:pt x="44" y="26"/>
                    <a:pt x="44" y="27"/>
                  </a:cubicBezTo>
                  <a:cubicBezTo>
                    <a:pt x="44" y="27"/>
                    <a:pt x="44" y="26"/>
                    <a:pt x="44" y="27"/>
                  </a:cubicBezTo>
                  <a:cubicBezTo>
                    <a:pt x="44" y="28"/>
                    <a:pt x="44" y="27"/>
                    <a:pt x="44" y="28"/>
                  </a:cubicBezTo>
                  <a:cubicBezTo>
                    <a:pt x="44" y="28"/>
                    <a:pt x="43" y="27"/>
                    <a:pt x="43" y="28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4" y="27"/>
                    <a:pt x="44" y="27"/>
                  </a:cubicBezTo>
                  <a:moveTo>
                    <a:pt x="42" y="22"/>
                  </a:moveTo>
                  <a:cubicBezTo>
                    <a:pt x="43" y="22"/>
                    <a:pt x="43" y="22"/>
                    <a:pt x="44" y="22"/>
                  </a:cubicBezTo>
                  <a:cubicBezTo>
                    <a:pt x="44" y="23"/>
                    <a:pt x="44" y="23"/>
                    <a:pt x="44" y="24"/>
                  </a:cubicBezTo>
                  <a:cubicBezTo>
                    <a:pt x="43" y="25"/>
                    <a:pt x="44" y="23"/>
                    <a:pt x="43" y="23"/>
                  </a:cubicBezTo>
                  <a:cubicBezTo>
                    <a:pt x="43" y="23"/>
                    <a:pt x="43" y="23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4" y="26"/>
                    <a:pt x="44" y="26"/>
                  </a:cubicBezTo>
                  <a:cubicBezTo>
                    <a:pt x="44" y="26"/>
                    <a:pt x="43" y="26"/>
                    <a:pt x="43" y="26"/>
                  </a:cubicBezTo>
                  <a:cubicBezTo>
                    <a:pt x="43" y="25"/>
                    <a:pt x="43" y="27"/>
                    <a:pt x="42" y="26"/>
                  </a:cubicBezTo>
                  <a:cubicBezTo>
                    <a:pt x="42" y="25"/>
                    <a:pt x="43" y="25"/>
                    <a:pt x="43" y="25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5"/>
                    <a:pt x="42" y="25"/>
                  </a:cubicBezTo>
                  <a:cubicBezTo>
                    <a:pt x="42" y="25"/>
                    <a:pt x="42" y="25"/>
                    <a:pt x="42" y="26"/>
                  </a:cubicBezTo>
                  <a:cubicBezTo>
                    <a:pt x="42" y="26"/>
                    <a:pt x="42" y="25"/>
                    <a:pt x="42" y="25"/>
                  </a:cubicBezTo>
                  <a:cubicBezTo>
                    <a:pt x="42" y="25"/>
                    <a:pt x="42" y="26"/>
                    <a:pt x="41" y="25"/>
                  </a:cubicBezTo>
                  <a:cubicBezTo>
                    <a:pt x="41" y="24"/>
                    <a:pt x="41" y="24"/>
                    <a:pt x="42" y="24"/>
                  </a:cubicBezTo>
                  <a:cubicBezTo>
                    <a:pt x="42" y="24"/>
                    <a:pt x="42" y="23"/>
                    <a:pt x="42" y="22"/>
                  </a:cubicBezTo>
                  <a:cubicBezTo>
                    <a:pt x="42" y="22"/>
                    <a:pt x="42" y="24"/>
                    <a:pt x="42" y="23"/>
                  </a:cubicBezTo>
                  <a:cubicBezTo>
                    <a:pt x="43" y="23"/>
                    <a:pt x="43" y="22"/>
                    <a:pt x="42" y="22"/>
                  </a:cubicBezTo>
                  <a:moveTo>
                    <a:pt x="38" y="29"/>
                  </a:move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7" y="29"/>
                  </a:cubicBezTo>
                  <a:cubicBezTo>
                    <a:pt x="37" y="29"/>
                    <a:pt x="37" y="28"/>
                    <a:pt x="37" y="28"/>
                  </a:cubicBezTo>
                  <a:cubicBezTo>
                    <a:pt x="37" y="26"/>
                    <a:pt x="37" y="29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moveTo>
                    <a:pt x="39" y="28"/>
                  </a:moveTo>
                  <a:cubicBezTo>
                    <a:pt x="39" y="29"/>
                    <a:pt x="39" y="29"/>
                    <a:pt x="39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9" y="29"/>
                    <a:pt x="38" y="28"/>
                    <a:pt x="38" y="28"/>
                  </a:cubicBezTo>
                  <a:cubicBezTo>
                    <a:pt x="38" y="26"/>
                    <a:pt x="39" y="28"/>
                    <a:pt x="39" y="27"/>
                  </a:cubicBezTo>
                  <a:cubicBezTo>
                    <a:pt x="39" y="28"/>
                    <a:pt x="39" y="28"/>
                    <a:pt x="39" y="28"/>
                  </a:cubicBezTo>
                  <a:moveTo>
                    <a:pt x="46" y="27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5"/>
                    <a:pt x="47" y="25"/>
                  </a:cubicBezTo>
                  <a:cubicBezTo>
                    <a:pt x="47" y="26"/>
                    <a:pt x="46" y="26"/>
                    <a:pt x="46" y="27"/>
                  </a:cubicBezTo>
                  <a:moveTo>
                    <a:pt x="47" y="23"/>
                  </a:moveTo>
                  <a:cubicBezTo>
                    <a:pt x="47" y="23"/>
                    <a:pt x="47" y="22"/>
                    <a:pt x="46" y="22"/>
                  </a:cubicBezTo>
                  <a:cubicBezTo>
                    <a:pt x="46" y="22"/>
                    <a:pt x="46" y="23"/>
                    <a:pt x="46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1"/>
                    <a:pt x="47" y="23"/>
                  </a:cubicBezTo>
                  <a:moveTo>
                    <a:pt x="46" y="22"/>
                  </a:moveTo>
                  <a:cubicBezTo>
                    <a:pt x="46" y="23"/>
                    <a:pt x="46" y="22"/>
                    <a:pt x="45" y="22"/>
                  </a:cubicBezTo>
                  <a:cubicBezTo>
                    <a:pt x="45" y="24"/>
                    <a:pt x="44" y="22"/>
                    <a:pt x="44" y="23"/>
                  </a:cubicBezTo>
                  <a:cubicBezTo>
                    <a:pt x="44" y="22"/>
                    <a:pt x="45" y="22"/>
                    <a:pt x="45" y="22"/>
                  </a:cubicBezTo>
                  <a:cubicBezTo>
                    <a:pt x="45" y="22"/>
                    <a:pt x="46" y="22"/>
                    <a:pt x="46" y="22"/>
                  </a:cubicBezTo>
                  <a:moveTo>
                    <a:pt x="46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6" y="26"/>
                  </a:cubicBezTo>
                  <a:cubicBezTo>
                    <a:pt x="46" y="27"/>
                    <a:pt x="45" y="26"/>
                    <a:pt x="45" y="25"/>
                  </a:cubicBezTo>
                  <a:cubicBezTo>
                    <a:pt x="45" y="25"/>
                    <a:pt x="45" y="26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6"/>
                    <a:pt x="46" y="25"/>
                  </a:cubicBezTo>
                  <a:cubicBezTo>
                    <a:pt x="46" y="24"/>
                    <a:pt x="45" y="25"/>
                    <a:pt x="45" y="23"/>
                  </a:cubicBezTo>
                  <a:cubicBezTo>
                    <a:pt x="46" y="23"/>
                    <a:pt x="46" y="24"/>
                    <a:pt x="46" y="24"/>
                  </a:cubicBezTo>
                  <a:moveTo>
                    <a:pt x="37" y="28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6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8"/>
                    <a:pt x="37" y="28"/>
                  </a:cubicBezTo>
                  <a:moveTo>
                    <a:pt x="45" y="28"/>
                  </a:moveTo>
                  <a:cubicBezTo>
                    <a:pt x="45" y="28"/>
                    <a:pt x="45" y="29"/>
                    <a:pt x="45" y="29"/>
                  </a:cubicBezTo>
                  <a:cubicBezTo>
                    <a:pt x="45" y="29"/>
                    <a:pt x="45" y="27"/>
                    <a:pt x="45" y="28"/>
                  </a:cubicBezTo>
                  <a:cubicBezTo>
                    <a:pt x="45" y="27"/>
                    <a:pt x="45" y="27"/>
                    <a:pt x="45" y="26"/>
                  </a:cubicBezTo>
                  <a:cubicBezTo>
                    <a:pt x="45" y="27"/>
                    <a:pt x="45" y="26"/>
                    <a:pt x="46" y="27"/>
                  </a:cubicBezTo>
                  <a:cubicBezTo>
                    <a:pt x="45" y="28"/>
                    <a:pt x="46" y="27"/>
                    <a:pt x="46" y="28"/>
                  </a:cubicBezTo>
                  <a:cubicBezTo>
                    <a:pt x="45" y="29"/>
                    <a:pt x="45" y="27"/>
                    <a:pt x="45" y="28"/>
                  </a:cubicBezTo>
                  <a:moveTo>
                    <a:pt x="45" y="31"/>
                  </a:moveTo>
                  <a:cubicBezTo>
                    <a:pt x="45" y="31"/>
                    <a:pt x="44" y="30"/>
                    <a:pt x="44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4" y="31"/>
                    <a:pt x="44" y="30"/>
                    <a:pt x="45" y="30"/>
                  </a:cubicBezTo>
                  <a:cubicBezTo>
                    <a:pt x="44" y="31"/>
                    <a:pt x="45" y="31"/>
                    <a:pt x="45" y="31"/>
                  </a:cubicBezTo>
                  <a:moveTo>
                    <a:pt x="39" y="26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39" y="26"/>
                    <a:pt x="39" y="25"/>
                    <a:pt x="38" y="25"/>
                  </a:cubicBezTo>
                  <a:cubicBezTo>
                    <a:pt x="39" y="24"/>
                    <a:pt x="38" y="24"/>
                    <a:pt x="39" y="23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39" y="25"/>
                    <a:pt x="39" y="24"/>
                    <a:pt x="39" y="24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5"/>
                    <a:pt x="39" y="24"/>
                    <a:pt x="39" y="25"/>
                  </a:cubicBezTo>
                  <a:cubicBezTo>
                    <a:pt x="39" y="25"/>
                    <a:pt x="39" y="24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6"/>
                    <a:pt x="39" y="26"/>
                    <a:pt x="39" y="26"/>
                  </a:cubicBezTo>
                  <a:moveTo>
                    <a:pt x="30" y="30"/>
                  </a:moveTo>
                  <a:cubicBezTo>
                    <a:pt x="30" y="31"/>
                    <a:pt x="29" y="30"/>
                    <a:pt x="29" y="31"/>
                  </a:cubicBezTo>
                  <a:cubicBezTo>
                    <a:pt x="29" y="29"/>
                    <a:pt x="30" y="30"/>
                    <a:pt x="30" y="30"/>
                  </a:cubicBezTo>
                  <a:moveTo>
                    <a:pt x="31" y="23"/>
                  </a:moveTo>
                  <a:cubicBezTo>
                    <a:pt x="31" y="23"/>
                    <a:pt x="31" y="23"/>
                    <a:pt x="30" y="23"/>
                  </a:cubicBezTo>
                  <a:cubicBezTo>
                    <a:pt x="30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1"/>
                  </a:cubicBezTo>
                  <a:cubicBezTo>
                    <a:pt x="31" y="21"/>
                    <a:pt x="30" y="22"/>
                    <a:pt x="30" y="22"/>
                  </a:cubicBezTo>
                  <a:cubicBezTo>
                    <a:pt x="30" y="22"/>
                    <a:pt x="30" y="21"/>
                    <a:pt x="30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9" y="21"/>
                    <a:pt x="28" y="22"/>
                  </a:cubicBezTo>
                  <a:cubicBezTo>
                    <a:pt x="28" y="22"/>
                    <a:pt x="29" y="22"/>
                    <a:pt x="29" y="22"/>
                  </a:cubicBezTo>
                  <a:cubicBezTo>
                    <a:pt x="29" y="23"/>
                    <a:pt x="28" y="23"/>
                    <a:pt x="28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7" y="21"/>
                    <a:pt x="27" y="22"/>
                    <a:pt x="26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6" y="21"/>
                    <a:pt x="26" y="21"/>
                  </a:cubicBezTo>
                  <a:cubicBezTo>
                    <a:pt x="26" y="20"/>
                    <a:pt x="27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30" y="19"/>
                    <a:pt x="30" y="19"/>
                  </a:cubicBezTo>
                  <a:cubicBezTo>
                    <a:pt x="30" y="19"/>
                    <a:pt x="31" y="18"/>
                    <a:pt x="31" y="18"/>
                  </a:cubicBezTo>
                  <a:cubicBezTo>
                    <a:pt x="32" y="18"/>
                    <a:pt x="32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4" y="20"/>
                    <a:pt x="35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5" y="19"/>
                    <a:pt x="35" y="20"/>
                  </a:cubicBezTo>
                  <a:cubicBezTo>
                    <a:pt x="35" y="20"/>
                    <a:pt x="35" y="19"/>
                    <a:pt x="35" y="19"/>
                  </a:cubicBezTo>
                  <a:cubicBezTo>
                    <a:pt x="36" y="20"/>
                    <a:pt x="37" y="19"/>
                    <a:pt x="38" y="19"/>
                  </a:cubicBezTo>
                  <a:cubicBezTo>
                    <a:pt x="38" y="19"/>
                    <a:pt x="38" y="20"/>
                    <a:pt x="38" y="20"/>
                  </a:cubicBezTo>
                  <a:cubicBezTo>
                    <a:pt x="38" y="20"/>
                    <a:pt x="39" y="20"/>
                    <a:pt x="39" y="21"/>
                  </a:cubicBezTo>
                  <a:cubicBezTo>
                    <a:pt x="39" y="22"/>
                    <a:pt x="38" y="21"/>
                    <a:pt x="38" y="21"/>
                  </a:cubicBezTo>
                  <a:cubicBezTo>
                    <a:pt x="38" y="21"/>
                    <a:pt x="37" y="21"/>
                    <a:pt x="37" y="21"/>
                  </a:cubicBezTo>
                  <a:cubicBezTo>
                    <a:pt x="37" y="21"/>
                    <a:pt x="37" y="22"/>
                    <a:pt x="37" y="22"/>
                  </a:cubicBezTo>
                  <a:cubicBezTo>
                    <a:pt x="37" y="22"/>
                    <a:pt x="37" y="21"/>
                    <a:pt x="37" y="21"/>
                  </a:cubicBezTo>
                  <a:cubicBezTo>
                    <a:pt x="37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2"/>
                  </a:cubicBezTo>
                  <a:cubicBezTo>
                    <a:pt x="35" y="21"/>
                    <a:pt x="36" y="21"/>
                    <a:pt x="35" y="20"/>
                  </a:cubicBezTo>
                  <a:cubicBezTo>
                    <a:pt x="35" y="20"/>
                    <a:pt x="35" y="21"/>
                    <a:pt x="35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2"/>
                    <a:pt x="34" y="22"/>
                    <a:pt x="33" y="22"/>
                  </a:cubicBezTo>
                  <a:cubicBezTo>
                    <a:pt x="33" y="22"/>
                    <a:pt x="33" y="23"/>
                    <a:pt x="33" y="24"/>
                  </a:cubicBezTo>
                  <a:cubicBezTo>
                    <a:pt x="32" y="24"/>
                    <a:pt x="32" y="23"/>
                    <a:pt x="32" y="24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3"/>
                    <a:pt x="31" y="23"/>
                  </a:cubicBezTo>
                  <a:moveTo>
                    <a:pt x="35" y="22"/>
                  </a:moveTo>
                  <a:cubicBezTo>
                    <a:pt x="34" y="22"/>
                    <a:pt x="34" y="21"/>
                    <a:pt x="34" y="21"/>
                  </a:cubicBezTo>
                  <a:cubicBezTo>
                    <a:pt x="35" y="23"/>
                    <a:pt x="35" y="22"/>
                    <a:pt x="35" y="22"/>
                  </a:cubicBezTo>
                  <a:cubicBezTo>
                    <a:pt x="35" y="21"/>
                    <a:pt x="35" y="20"/>
                    <a:pt x="34" y="20"/>
                  </a:cubicBezTo>
                  <a:cubicBezTo>
                    <a:pt x="34" y="21"/>
                    <a:pt x="35" y="21"/>
                    <a:pt x="35" y="22"/>
                  </a:cubicBezTo>
                  <a:moveTo>
                    <a:pt x="34" y="21"/>
                  </a:moveTo>
                  <a:cubicBezTo>
                    <a:pt x="34" y="21"/>
                    <a:pt x="34" y="21"/>
                    <a:pt x="34" y="20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21"/>
                    <a:pt x="34" y="19"/>
                    <a:pt x="34" y="20"/>
                  </a:cubicBezTo>
                  <a:cubicBezTo>
                    <a:pt x="34" y="21"/>
                    <a:pt x="34" y="20"/>
                    <a:pt x="34" y="21"/>
                  </a:cubicBezTo>
                  <a:moveTo>
                    <a:pt x="33" y="21"/>
                  </a:moveTo>
                  <a:cubicBezTo>
                    <a:pt x="33" y="22"/>
                    <a:pt x="34" y="22"/>
                    <a:pt x="34" y="22"/>
                  </a:cubicBezTo>
                  <a:cubicBezTo>
                    <a:pt x="34" y="21"/>
                    <a:pt x="33" y="21"/>
                    <a:pt x="33" y="21"/>
                  </a:cubicBezTo>
                  <a:cubicBezTo>
                    <a:pt x="33" y="20"/>
                    <a:pt x="33" y="21"/>
                    <a:pt x="33" y="21"/>
                  </a:cubicBezTo>
                  <a:moveTo>
                    <a:pt x="28" y="20"/>
                  </a:moveTo>
                  <a:cubicBezTo>
                    <a:pt x="28" y="20"/>
                    <a:pt x="28" y="20"/>
                    <a:pt x="28" y="19"/>
                  </a:cubicBezTo>
                  <a:cubicBezTo>
                    <a:pt x="28" y="20"/>
                    <a:pt x="28" y="20"/>
                    <a:pt x="28" y="21"/>
                  </a:cubicBezTo>
                  <a:cubicBezTo>
                    <a:pt x="28" y="21"/>
                    <a:pt x="28" y="21"/>
                    <a:pt x="28" y="20"/>
                  </a:cubicBezTo>
                  <a:moveTo>
                    <a:pt x="31" y="20"/>
                  </a:moveTo>
                  <a:cubicBezTo>
                    <a:pt x="32" y="20"/>
                    <a:pt x="33" y="21"/>
                    <a:pt x="32" y="20"/>
                  </a:cubicBezTo>
                  <a:cubicBezTo>
                    <a:pt x="32" y="20"/>
                    <a:pt x="31" y="20"/>
                    <a:pt x="31" y="20"/>
                  </a:cubicBezTo>
                  <a:moveTo>
                    <a:pt x="32" y="22"/>
                  </a:moveTo>
                  <a:cubicBezTo>
                    <a:pt x="32" y="24"/>
                    <a:pt x="33" y="22"/>
                    <a:pt x="33" y="21"/>
                  </a:cubicBezTo>
                  <a:cubicBezTo>
                    <a:pt x="32" y="21"/>
                    <a:pt x="32" y="23"/>
                    <a:pt x="32" y="22"/>
                  </a:cubicBezTo>
                  <a:moveTo>
                    <a:pt x="60" y="39"/>
                  </a:moveTo>
                  <a:cubicBezTo>
                    <a:pt x="60" y="38"/>
                    <a:pt x="59" y="39"/>
                    <a:pt x="59" y="39"/>
                  </a:cubicBezTo>
                  <a:cubicBezTo>
                    <a:pt x="60" y="38"/>
                    <a:pt x="60" y="39"/>
                    <a:pt x="61" y="38"/>
                  </a:cubicBezTo>
                  <a:cubicBezTo>
                    <a:pt x="61" y="38"/>
                    <a:pt x="61" y="38"/>
                    <a:pt x="60" y="39"/>
                  </a:cubicBezTo>
                  <a:moveTo>
                    <a:pt x="21" y="30"/>
                  </a:moveTo>
                  <a:cubicBezTo>
                    <a:pt x="20" y="29"/>
                    <a:pt x="21" y="30"/>
                    <a:pt x="21" y="30"/>
                  </a:cubicBezTo>
                  <a:cubicBezTo>
                    <a:pt x="22" y="30"/>
                    <a:pt x="21" y="30"/>
                    <a:pt x="21" y="30"/>
                  </a:cubicBezTo>
                  <a:moveTo>
                    <a:pt x="36" y="25"/>
                  </a:moveTo>
                  <a:cubicBezTo>
                    <a:pt x="36" y="26"/>
                    <a:pt x="36" y="25"/>
                    <a:pt x="36" y="25"/>
                  </a:cubicBezTo>
                  <a:cubicBezTo>
                    <a:pt x="36" y="24"/>
                    <a:pt x="36" y="25"/>
                    <a:pt x="36" y="24"/>
                  </a:cubicBezTo>
                  <a:cubicBezTo>
                    <a:pt x="37" y="25"/>
                    <a:pt x="36" y="25"/>
                    <a:pt x="36" y="25"/>
                  </a:cubicBezTo>
                  <a:moveTo>
                    <a:pt x="35" y="23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3"/>
                    <a:pt x="36" y="22"/>
                    <a:pt x="35" y="23"/>
                  </a:cubicBezTo>
                  <a:moveTo>
                    <a:pt x="35" y="29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4" y="29"/>
                    <a:pt x="34" y="29"/>
                    <a:pt x="34" y="30"/>
                  </a:cubicBezTo>
                  <a:cubicBezTo>
                    <a:pt x="34" y="29"/>
                    <a:pt x="33" y="29"/>
                    <a:pt x="33" y="30"/>
                  </a:cubicBezTo>
                  <a:cubicBezTo>
                    <a:pt x="33" y="29"/>
                    <a:pt x="33" y="29"/>
                    <a:pt x="33" y="28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4" y="29"/>
                    <a:pt x="33" y="28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9"/>
                    <a:pt x="34" y="28"/>
                    <a:pt x="35" y="29"/>
                  </a:cubicBezTo>
                  <a:moveTo>
                    <a:pt x="33" y="71"/>
                  </a:move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27"/>
                  </a:moveTo>
                  <a:cubicBezTo>
                    <a:pt x="34" y="27"/>
                    <a:pt x="34" y="25"/>
                    <a:pt x="34" y="27"/>
                  </a:cubicBezTo>
                  <a:cubicBezTo>
                    <a:pt x="34" y="27"/>
                    <a:pt x="33" y="26"/>
                    <a:pt x="33" y="26"/>
                  </a:cubicBezTo>
                  <a:cubicBezTo>
                    <a:pt x="33" y="26"/>
                    <a:pt x="33" y="28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5"/>
                    <a:pt x="35" y="27"/>
                  </a:cubicBezTo>
                  <a:moveTo>
                    <a:pt x="35" y="26"/>
                  </a:moveTo>
                  <a:cubicBezTo>
                    <a:pt x="34" y="24"/>
                    <a:pt x="35" y="26"/>
                    <a:pt x="36" y="25"/>
                  </a:cubicBezTo>
                  <a:cubicBezTo>
                    <a:pt x="36" y="26"/>
                    <a:pt x="36" y="25"/>
                    <a:pt x="36" y="26"/>
                  </a:cubicBezTo>
                  <a:cubicBezTo>
                    <a:pt x="36" y="27"/>
                    <a:pt x="35" y="25"/>
                    <a:pt x="35" y="26"/>
                  </a:cubicBezTo>
                  <a:moveTo>
                    <a:pt x="33" y="24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3" y="23"/>
                    <a:pt x="34" y="24"/>
                    <a:pt x="33" y="23"/>
                  </a:cubicBezTo>
                  <a:cubicBezTo>
                    <a:pt x="34" y="23"/>
                    <a:pt x="34" y="24"/>
                    <a:pt x="35" y="23"/>
                  </a:cubicBezTo>
                  <a:cubicBezTo>
                    <a:pt x="35" y="24"/>
                    <a:pt x="34" y="24"/>
                    <a:pt x="33" y="24"/>
                  </a:cubicBezTo>
                  <a:moveTo>
                    <a:pt x="33" y="50"/>
                  </a:moveTo>
                  <a:cubicBezTo>
                    <a:pt x="32" y="48"/>
                    <a:pt x="32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4"/>
                    <a:pt x="32" y="45"/>
                  </a:cubicBezTo>
                  <a:cubicBezTo>
                    <a:pt x="32" y="45"/>
                    <a:pt x="31" y="44"/>
                    <a:pt x="31" y="44"/>
                  </a:cubicBezTo>
                  <a:cubicBezTo>
                    <a:pt x="32" y="44"/>
                    <a:pt x="32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3" y="44"/>
                    <a:pt x="33" y="44"/>
                  </a:cubicBezTo>
                  <a:cubicBezTo>
                    <a:pt x="34" y="45"/>
                    <a:pt x="34" y="46"/>
                    <a:pt x="34" y="45"/>
                  </a:cubicBezTo>
                  <a:cubicBezTo>
                    <a:pt x="34" y="44"/>
                    <a:pt x="33" y="44"/>
                    <a:pt x="33" y="44"/>
                  </a:cubicBezTo>
                  <a:cubicBezTo>
                    <a:pt x="33" y="43"/>
                    <a:pt x="34" y="44"/>
                    <a:pt x="34" y="43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4"/>
                    <a:pt x="34" y="44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4"/>
                    <a:pt x="34" y="44"/>
                  </a:cubicBezTo>
                  <a:cubicBezTo>
                    <a:pt x="34" y="43"/>
                    <a:pt x="34" y="44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5" y="44"/>
                  </a:cubicBezTo>
                  <a:cubicBezTo>
                    <a:pt x="35" y="43"/>
                    <a:pt x="35" y="44"/>
                    <a:pt x="36" y="44"/>
                  </a:cubicBezTo>
                  <a:cubicBezTo>
                    <a:pt x="35" y="45"/>
                    <a:pt x="35" y="45"/>
                    <a:pt x="36" y="47"/>
                  </a:cubicBezTo>
                  <a:cubicBezTo>
                    <a:pt x="36" y="47"/>
                    <a:pt x="36" y="46"/>
                    <a:pt x="35" y="46"/>
                  </a:cubicBezTo>
                  <a:cubicBezTo>
                    <a:pt x="35" y="46"/>
                    <a:pt x="36" y="47"/>
                    <a:pt x="36" y="47"/>
                  </a:cubicBezTo>
                  <a:cubicBezTo>
                    <a:pt x="36" y="47"/>
                    <a:pt x="36" y="48"/>
                    <a:pt x="36" y="48"/>
                  </a:cubicBezTo>
                  <a:cubicBezTo>
                    <a:pt x="35" y="47"/>
                    <a:pt x="36" y="47"/>
                    <a:pt x="36" y="47"/>
                  </a:cubicBezTo>
                  <a:cubicBezTo>
                    <a:pt x="35" y="46"/>
                    <a:pt x="35" y="47"/>
                    <a:pt x="35" y="47"/>
                  </a:cubicBezTo>
                  <a:cubicBezTo>
                    <a:pt x="35" y="47"/>
                    <a:pt x="35" y="46"/>
                    <a:pt x="35" y="47"/>
                  </a:cubicBezTo>
                  <a:cubicBezTo>
                    <a:pt x="35" y="47"/>
                    <a:pt x="35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5" y="49"/>
                    <a:pt x="35" y="49"/>
                  </a:cubicBezTo>
                  <a:cubicBezTo>
                    <a:pt x="35" y="48"/>
                    <a:pt x="34" y="47"/>
                    <a:pt x="34" y="46"/>
                  </a:cubicBezTo>
                  <a:cubicBezTo>
                    <a:pt x="34" y="46"/>
                    <a:pt x="34" y="47"/>
                    <a:pt x="34" y="47"/>
                  </a:cubicBezTo>
                  <a:cubicBezTo>
                    <a:pt x="34" y="47"/>
                    <a:pt x="34" y="47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5" y="50"/>
                    <a:pt x="35" y="49"/>
                  </a:cubicBezTo>
                  <a:cubicBezTo>
                    <a:pt x="34" y="49"/>
                    <a:pt x="35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5" y="51"/>
                    <a:pt x="35" y="52"/>
                  </a:cubicBezTo>
                  <a:cubicBezTo>
                    <a:pt x="35" y="51"/>
                    <a:pt x="35" y="51"/>
                    <a:pt x="34" y="51"/>
                  </a:cubicBezTo>
                  <a:cubicBezTo>
                    <a:pt x="34" y="51"/>
                    <a:pt x="35" y="52"/>
                    <a:pt x="35" y="52"/>
                  </a:cubicBezTo>
                  <a:cubicBezTo>
                    <a:pt x="35" y="53"/>
                    <a:pt x="35" y="52"/>
                    <a:pt x="35" y="52"/>
                  </a:cubicBezTo>
                  <a:cubicBezTo>
                    <a:pt x="34" y="52"/>
                    <a:pt x="34" y="50"/>
                    <a:pt x="33" y="50"/>
                  </a:cubicBezTo>
                  <a:moveTo>
                    <a:pt x="34" y="46"/>
                  </a:moveTo>
                  <a:cubicBezTo>
                    <a:pt x="35" y="46"/>
                    <a:pt x="35" y="47"/>
                    <a:pt x="35" y="46"/>
                  </a:cubicBezTo>
                  <a:cubicBezTo>
                    <a:pt x="35" y="45"/>
                    <a:pt x="35" y="46"/>
                    <a:pt x="34" y="46"/>
                  </a:cubicBezTo>
                  <a:moveTo>
                    <a:pt x="34" y="46"/>
                  </a:moveTo>
                  <a:cubicBezTo>
                    <a:pt x="34" y="47"/>
                    <a:pt x="34" y="47"/>
                    <a:pt x="35" y="48"/>
                  </a:cubicBezTo>
                  <a:cubicBezTo>
                    <a:pt x="35" y="48"/>
                    <a:pt x="34" y="47"/>
                    <a:pt x="34" y="47"/>
                  </a:cubicBezTo>
                  <a:cubicBezTo>
                    <a:pt x="35" y="47"/>
                    <a:pt x="35" y="47"/>
                    <a:pt x="34" y="46"/>
                  </a:cubicBezTo>
                  <a:cubicBezTo>
                    <a:pt x="34" y="46"/>
                    <a:pt x="35" y="46"/>
                    <a:pt x="34" y="46"/>
                  </a:cubicBezTo>
                  <a:cubicBezTo>
                    <a:pt x="34" y="46"/>
                    <a:pt x="33" y="45"/>
                    <a:pt x="34" y="46"/>
                  </a:cubicBezTo>
                  <a:moveTo>
                    <a:pt x="34" y="48"/>
                  </a:moveTo>
                  <a:cubicBezTo>
                    <a:pt x="34" y="48"/>
                    <a:pt x="34" y="48"/>
                    <a:pt x="34" y="48"/>
                  </a:cubicBezTo>
                  <a:cubicBezTo>
                    <a:pt x="34" y="47"/>
                    <a:pt x="34" y="48"/>
                    <a:pt x="34" y="47"/>
                  </a:cubicBezTo>
                  <a:cubicBezTo>
                    <a:pt x="33" y="46"/>
                    <a:pt x="34" y="47"/>
                    <a:pt x="33" y="47"/>
                  </a:cubicBezTo>
                  <a:cubicBezTo>
                    <a:pt x="34" y="48"/>
                    <a:pt x="33" y="47"/>
                    <a:pt x="34" y="48"/>
                  </a:cubicBezTo>
                  <a:moveTo>
                    <a:pt x="33" y="46"/>
                  </a:moveTo>
                  <a:cubicBezTo>
                    <a:pt x="33" y="46"/>
                    <a:pt x="32" y="46"/>
                    <a:pt x="32" y="46"/>
                  </a:cubicBezTo>
                  <a:cubicBezTo>
                    <a:pt x="33" y="47"/>
                    <a:pt x="33" y="46"/>
                    <a:pt x="33" y="46"/>
                  </a:cubicBezTo>
                  <a:moveTo>
                    <a:pt x="34" y="49"/>
                  </a:moveTo>
                  <a:cubicBezTo>
                    <a:pt x="34" y="49"/>
                    <a:pt x="34" y="48"/>
                    <a:pt x="33" y="48"/>
                  </a:cubicBezTo>
                  <a:cubicBezTo>
                    <a:pt x="33" y="48"/>
                    <a:pt x="33" y="47"/>
                    <a:pt x="33" y="48"/>
                  </a:cubicBezTo>
                  <a:lnTo>
                    <a:pt x="34" y="49"/>
                  </a:lnTo>
                  <a:close/>
                  <a:moveTo>
                    <a:pt x="34" y="49"/>
                  </a:moveTo>
                  <a:cubicBezTo>
                    <a:pt x="34" y="49"/>
                    <a:pt x="33" y="48"/>
                    <a:pt x="33" y="48"/>
                  </a:cubicBezTo>
                  <a:cubicBezTo>
                    <a:pt x="33" y="48"/>
                    <a:pt x="34" y="50"/>
                    <a:pt x="34" y="49"/>
                  </a:cubicBezTo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4" y="50"/>
                    <a:pt x="34" y="50"/>
                    <a:pt x="33" y="50"/>
                  </a:cubicBezTo>
                  <a:cubicBezTo>
                    <a:pt x="34" y="51"/>
                    <a:pt x="34" y="50"/>
                    <a:pt x="34" y="51"/>
                  </a:cubicBezTo>
                  <a:moveTo>
                    <a:pt x="57" y="36"/>
                  </a:moveTo>
                  <a:cubicBezTo>
                    <a:pt x="57" y="36"/>
                    <a:pt x="57" y="36"/>
                    <a:pt x="57" y="37"/>
                  </a:cubicBezTo>
                  <a:cubicBezTo>
                    <a:pt x="56" y="37"/>
                    <a:pt x="57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moveTo>
                    <a:pt x="56" y="37"/>
                  </a:moveTo>
                  <a:cubicBezTo>
                    <a:pt x="56" y="37"/>
                    <a:pt x="55" y="38"/>
                    <a:pt x="55" y="37"/>
                  </a:cubicBezTo>
                  <a:cubicBezTo>
                    <a:pt x="56" y="36"/>
                    <a:pt x="55" y="38"/>
                    <a:pt x="56" y="37"/>
                  </a:cubicBezTo>
                  <a:moveTo>
                    <a:pt x="54" y="36"/>
                  </a:moveTo>
                  <a:cubicBezTo>
                    <a:pt x="55" y="36"/>
                    <a:pt x="56" y="35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4" y="37"/>
                    <a:pt x="56" y="35"/>
                    <a:pt x="54" y="37"/>
                  </a:cubicBezTo>
                  <a:cubicBezTo>
                    <a:pt x="54" y="37"/>
                    <a:pt x="54" y="36"/>
                    <a:pt x="54" y="36"/>
                  </a:cubicBezTo>
                  <a:moveTo>
                    <a:pt x="57" y="36"/>
                  </a:moveTo>
                  <a:cubicBezTo>
                    <a:pt x="57" y="37"/>
                    <a:pt x="58" y="36"/>
                    <a:pt x="58" y="36"/>
                  </a:cubicBezTo>
                  <a:cubicBezTo>
                    <a:pt x="57" y="37"/>
                    <a:pt x="57" y="37"/>
                    <a:pt x="56" y="37"/>
                  </a:cubicBezTo>
                  <a:cubicBezTo>
                    <a:pt x="56" y="37"/>
                    <a:pt x="57" y="36"/>
                    <a:pt x="58" y="36"/>
                  </a:cubicBezTo>
                  <a:cubicBezTo>
                    <a:pt x="58" y="35"/>
                    <a:pt x="57" y="36"/>
                    <a:pt x="57" y="36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7" y="36"/>
                    <a:pt x="57" y="36"/>
                    <a:pt x="57" y="36"/>
                  </a:cubicBezTo>
                  <a:moveTo>
                    <a:pt x="57" y="34"/>
                  </a:moveTo>
                  <a:cubicBezTo>
                    <a:pt x="57" y="34"/>
                    <a:pt x="57" y="34"/>
                    <a:pt x="58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6" y="36"/>
                    <a:pt x="57" y="35"/>
                  </a:cubicBezTo>
                  <a:cubicBezTo>
                    <a:pt x="57" y="34"/>
                    <a:pt x="56" y="35"/>
                    <a:pt x="57" y="34"/>
                  </a:cubicBezTo>
                  <a:moveTo>
                    <a:pt x="43" y="30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2"/>
                    <a:pt x="43" y="31"/>
                    <a:pt x="43" y="30"/>
                  </a:cubicBezTo>
                  <a:close/>
                  <a:moveTo>
                    <a:pt x="59" y="36"/>
                  </a:moveTo>
                  <a:cubicBezTo>
                    <a:pt x="58" y="36"/>
                    <a:pt x="59" y="36"/>
                    <a:pt x="58" y="36"/>
                  </a:cubicBezTo>
                  <a:cubicBezTo>
                    <a:pt x="59" y="35"/>
                    <a:pt x="59" y="36"/>
                    <a:pt x="59" y="35"/>
                  </a:cubicBezTo>
                  <a:cubicBezTo>
                    <a:pt x="59" y="35"/>
                    <a:pt x="60" y="35"/>
                    <a:pt x="59" y="36"/>
                  </a:cubicBezTo>
                  <a:moveTo>
                    <a:pt x="57" y="40"/>
                  </a:moveTo>
                  <a:cubicBezTo>
                    <a:pt x="57" y="41"/>
                    <a:pt x="56" y="40"/>
                    <a:pt x="57" y="40"/>
                  </a:cubicBezTo>
                  <a:cubicBezTo>
                    <a:pt x="58" y="39"/>
                    <a:pt x="57" y="40"/>
                    <a:pt x="57" y="40"/>
                  </a:cubicBezTo>
                  <a:cubicBezTo>
                    <a:pt x="57" y="40"/>
                    <a:pt x="58" y="40"/>
                    <a:pt x="57" y="40"/>
                  </a:cubicBezTo>
                  <a:moveTo>
                    <a:pt x="56" y="34"/>
                  </a:moveTo>
                  <a:cubicBezTo>
                    <a:pt x="56" y="34"/>
                    <a:pt x="55" y="36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6" y="34"/>
                    <a:pt x="57" y="33"/>
                    <a:pt x="56" y="34"/>
                  </a:cubicBezTo>
                  <a:cubicBezTo>
                    <a:pt x="56" y="34"/>
                    <a:pt x="55" y="35"/>
                    <a:pt x="56" y="34"/>
                  </a:cubicBezTo>
                  <a:moveTo>
                    <a:pt x="56" y="40"/>
                  </a:moveTo>
                  <a:cubicBezTo>
                    <a:pt x="55" y="40"/>
                    <a:pt x="56" y="40"/>
                    <a:pt x="55" y="40"/>
                  </a:cubicBezTo>
                  <a:cubicBezTo>
                    <a:pt x="56" y="39"/>
                    <a:pt x="56" y="39"/>
                    <a:pt x="56" y="40"/>
                  </a:cubicBezTo>
                  <a:moveTo>
                    <a:pt x="58" y="37"/>
                  </a:moveTo>
                  <a:cubicBezTo>
                    <a:pt x="58" y="37"/>
                    <a:pt x="58" y="37"/>
                    <a:pt x="58" y="37"/>
                  </a:cubicBezTo>
                  <a:cubicBezTo>
                    <a:pt x="59" y="37"/>
                    <a:pt x="59" y="37"/>
                    <a:pt x="59" y="36"/>
                  </a:cubicBezTo>
                  <a:cubicBezTo>
                    <a:pt x="59" y="37"/>
                    <a:pt x="59" y="37"/>
                    <a:pt x="58" y="37"/>
                  </a:cubicBezTo>
                  <a:moveTo>
                    <a:pt x="60" y="38"/>
                  </a:moveTo>
                  <a:cubicBezTo>
                    <a:pt x="59" y="38"/>
                    <a:pt x="59" y="39"/>
                    <a:pt x="59" y="39"/>
                  </a:cubicBezTo>
                  <a:cubicBezTo>
                    <a:pt x="58" y="40"/>
                    <a:pt x="59" y="38"/>
                    <a:pt x="58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8"/>
                    <a:pt x="59" y="38"/>
                    <a:pt x="58" y="39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9" y="38"/>
                    <a:pt x="59" y="38"/>
                    <a:pt x="59" y="37"/>
                  </a:cubicBezTo>
                  <a:cubicBezTo>
                    <a:pt x="60" y="37"/>
                    <a:pt x="61" y="37"/>
                    <a:pt x="60" y="37"/>
                  </a:cubicBezTo>
                  <a:cubicBezTo>
                    <a:pt x="60" y="37"/>
                    <a:pt x="61" y="37"/>
                    <a:pt x="61" y="37"/>
                  </a:cubicBezTo>
                  <a:cubicBezTo>
                    <a:pt x="60" y="38"/>
                    <a:pt x="60" y="37"/>
                    <a:pt x="60" y="37"/>
                  </a:cubicBezTo>
                  <a:cubicBezTo>
                    <a:pt x="60" y="38"/>
                    <a:pt x="60" y="38"/>
                    <a:pt x="59" y="38"/>
                  </a:cubicBezTo>
                  <a:cubicBezTo>
                    <a:pt x="60" y="38"/>
                    <a:pt x="61" y="37"/>
                    <a:pt x="61" y="37"/>
                  </a:cubicBezTo>
                  <a:cubicBezTo>
                    <a:pt x="60" y="38"/>
                    <a:pt x="61" y="38"/>
                    <a:pt x="61" y="38"/>
                  </a:cubicBezTo>
                  <a:cubicBezTo>
                    <a:pt x="61" y="38"/>
                    <a:pt x="61" y="38"/>
                    <a:pt x="60" y="38"/>
                  </a:cubicBezTo>
                  <a:cubicBezTo>
                    <a:pt x="60" y="38"/>
                    <a:pt x="60" y="38"/>
                    <a:pt x="60" y="38"/>
                  </a:cubicBezTo>
                  <a:moveTo>
                    <a:pt x="55" y="40"/>
                  </a:moveTo>
                  <a:cubicBezTo>
                    <a:pt x="55" y="39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3" y="39"/>
                    <a:pt x="53" y="39"/>
                  </a:cubicBezTo>
                  <a:cubicBezTo>
                    <a:pt x="54" y="37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5" y="38"/>
                    <a:pt x="55" y="38"/>
                  </a:cubicBezTo>
                  <a:cubicBezTo>
                    <a:pt x="55" y="37"/>
                    <a:pt x="55" y="38"/>
                    <a:pt x="54" y="39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40"/>
                  </a:cubicBezTo>
                  <a:moveTo>
                    <a:pt x="42" y="31"/>
                  </a:moveTo>
                  <a:cubicBezTo>
                    <a:pt x="42" y="32"/>
                    <a:pt x="42" y="32"/>
                    <a:pt x="42" y="31"/>
                  </a:cubicBezTo>
                  <a:cubicBezTo>
                    <a:pt x="42" y="30"/>
                    <a:pt x="42" y="32"/>
                    <a:pt x="42" y="31"/>
                  </a:cubicBezTo>
                  <a:moveTo>
                    <a:pt x="41" y="23"/>
                  </a:moveTo>
                  <a:cubicBezTo>
                    <a:pt x="41" y="23"/>
                    <a:pt x="41" y="24"/>
                    <a:pt x="42" y="24"/>
                  </a:cubicBezTo>
                  <a:cubicBezTo>
                    <a:pt x="42" y="25"/>
                    <a:pt x="41" y="23"/>
                    <a:pt x="41" y="23"/>
                  </a:cubicBezTo>
                  <a:cubicBezTo>
                    <a:pt x="41" y="23"/>
                    <a:pt x="41" y="24"/>
                    <a:pt x="40" y="24"/>
                  </a:cubicBezTo>
                  <a:cubicBezTo>
                    <a:pt x="40" y="24"/>
                    <a:pt x="40" y="23"/>
                    <a:pt x="40" y="24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2"/>
                    <a:pt x="40" y="23"/>
                    <a:pt x="40" y="23"/>
                  </a:cubicBezTo>
                  <a:cubicBezTo>
                    <a:pt x="41" y="23"/>
                    <a:pt x="41" y="23"/>
                    <a:pt x="41" y="23"/>
                  </a:cubicBezTo>
                  <a:moveTo>
                    <a:pt x="42" y="29"/>
                  </a:moveTo>
                  <a:cubicBezTo>
                    <a:pt x="42" y="28"/>
                    <a:pt x="42" y="29"/>
                    <a:pt x="42" y="27"/>
                  </a:cubicBezTo>
                  <a:cubicBezTo>
                    <a:pt x="42" y="27"/>
                    <a:pt x="42" y="28"/>
                    <a:pt x="42" y="28"/>
                  </a:cubicBezTo>
                  <a:cubicBezTo>
                    <a:pt x="42" y="28"/>
                    <a:pt x="42" y="29"/>
                    <a:pt x="42" y="29"/>
                  </a:cubicBezTo>
                  <a:moveTo>
                    <a:pt x="42" y="28"/>
                  </a:moveTo>
                  <a:cubicBezTo>
                    <a:pt x="43" y="28"/>
                    <a:pt x="42" y="26"/>
                    <a:pt x="43" y="26"/>
                  </a:cubicBezTo>
                  <a:cubicBezTo>
                    <a:pt x="43" y="27"/>
                    <a:pt x="42" y="28"/>
                    <a:pt x="43" y="28"/>
                  </a:cubicBezTo>
                  <a:cubicBezTo>
                    <a:pt x="43" y="29"/>
                    <a:pt x="42" y="29"/>
                    <a:pt x="42" y="28"/>
                  </a:cubicBezTo>
                  <a:moveTo>
                    <a:pt x="42" y="23"/>
                  </a:moveTo>
                  <a:cubicBezTo>
                    <a:pt x="42" y="23"/>
                    <a:pt x="42" y="22"/>
                    <a:pt x="41" y="23"/>
                  </a:cubicBezTo>
                  <a:cubicBezTo>
                    <a:pt x="41" y="22"/>
                    <a:pt x="42" y="21"/>
                    <a:pt x="42" y="23"/>
                  </a:cubicBezTo>
                  <a:moveTo>
                    <a:pt x="49" y="39"/>
                  </a:moveTo>
                  <a:cubicBezTo>
                    <a:pt x="49" y="39"/>
                    <a:pt x="49" y="39"/>
                    <a:pt x="49" y="39"/>
                  </a:cubicBezTo>
                  <a:cubicBezTo>
                    <a:pt x="50" y="38"/>
                    <a:pt x="49" y="40"/>
                    <a:pt x="50" y="38"/>
                  </a:cubicBezTo>
                  <a:cubicBezTo>
                    <a:pt x="50" y="38"/>
                    <a:pt x="50" y="39"/>
                    <a:pt x="49" y="39"/>
                  </a:cubicBezTo>
                  <a:moveTo>
                    <a:pt x="45" y="38"/>
                  </a:moveTo>
                  <a:cubicBezTo>
                    <a:pt x="45" y="39"/>
                    <a:pt x="44" y="38"/>
                    <a:pt x="44" y="38"/>
                  </a:cubicBezTo>
                  <a:cubicBezTo>
                    <a:pt x="44" y="38"/>
                    <a:pt x="44" y="39"/>
                    <a:pt x="44" y="39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5" y="37"/>
                    <a:pt x="44" y="38"/>
                  </a:cubicBezTo>
                  <a:cubicBezTo>
                    <a:pt x="45" y="38"/>
                    <a:pt x="45" y="38"/>
                    <a:pt x="45" y="38"/>
                  </a:cubicBezTo>
                  <a:moveTo>
                    <a:pt x="41" y="25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40" y="29"/>
                  </a:moveTo>
                  <a:cubicBezTo>
                    <a:pt x="40" y="29"/>
                    <a:pt x="40" y="29"/>
                    <a:pt x="39" y="28"/>
                  </a:cubicBezTo>
                  <a:cubicBezTo>
                    <a:pt x="40" y="26"/>
                    <a:pt x="40" y="27"/>
                    <a:pt x="41" y="27"/>
                  </a:cubicBezTo>
                  <a:cubicBezTo>
                    <a:pt x="41" y="27"/>
                    <a:pt x="41" y="26"/>
                    <a:pt x="41" y="26"/>
                  </a:cubicBezTo>
                  <a:cubicBezTo>
                    <a:pt x="41" y="27"/>
                    <a:pt x="41" y="26"/>
                    <a:pt x="42" y="26"/>
                  </a:cubicBezTo>
                  <a:cubicBezTo>
                    <a:pt x="42" y="26"/>
                    <a:pt x="42" y="27"/>
                    <a:pt x="42" y="27"/>
                  </a:cubicBezTo>
                  <a:cubicBezTo>
                    <a:pt x="42" y="28"/>
                    <a:pt x="42" y="26"/>
                    <a:pt x="41" y="27"/>
                  </a:cubicBezTo>
                  <a:cubicBezTo>
                    <a:pt x="41" y="28"/>
                    <a:pt x="41" y="29"/>
                    <a:pt x="41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0" y="27"/>
                    <a:pt x="40" y="29"/>
                  </a:cubicBezTo>
                  <a:moveTo>
                    <a:pt x="42" y="36"/>
                  </a:moveTo>
                  <a:cubicBezTo>
                    <a:pt x="42" y="37"/>
                    <a:pt x="41" y="37"/>
                    <a:pt x="41" y="37"/>
                  </a:cubicBezTo>
                  <a:cubicBezTo>
                    <a:pt x="41" y="37"/>
                    <a:pt x="41" y="38"/>
                    <a:pt x="41" y="36"/>
                  </a:cubicBezTo>
                  <a:cubicBezTo>
                    <a:pt x="41" y="36"/>
                    <a:pt x="41" y="36"/>
                    <a:pt x="42" y="36"/>
                  </a:cubicBezTo>
                  <a:moveTo>
                    <a:pt x="34" y="51"/>
                  </a:moveTo>
                  <a:cubicBezTo>
                    <a:pt x="35" y="52"/>
                    <a:pt x="35" y="52"/>
                    <a:pt x="35" y="53"/>
                  </a:cubicBezTo>
                  <a:cubicBezTo>
                    <a:pt x="34" y="53"/>
                    <a:pt x="34" y="52"/>
                    <a:pt x="34" y="51"/>
                  </a:cubicBezTo>
                  <a:moveTo>
                    <a:pt x="82" y="33"/>
                  </a:moveTo>
                  <a:cubicBezTo>
                    <a:pt x="81" y="33"/>
                    <a:pt x="81" y="32"/>
                    <a:pt x="81" y="32"/>
                  </a:cubicBezTo>
                  <a:cubicBezTo>
                    <a:pt x="82" y="32"/>
                    <a:pt x="82" y="32"/>
                    <a:pt x="82" y="33"/>
                  </a:cubicBezTo>
                  <a:moveTo>
                    <a:pt x="80" y="33"/>
                  </a:moveTo>
                  <a:cubicBezTo>
                    <a:pt x="81" y="34"/>
                    <a:pt x="81" y="34"/>
                    <a:pt x="81" y="34"/>
                  </a:cubicBezTo>
                  <a:cubicBezTo>
                    <a:pt x="80" y="34"/>
                    <a:pt x="79" y="33"/>
                    <a:pt x="80" y="33"/>
                  </a:cubicBezTo>
                  <a:moveTo>
                    <a:pt x="83" y="31"/>
                  </a:moveTo>
                  <a:cubicBezTo>
                    <a:pt x="84" y="31"/>
                    <a:pt x="83" y="32"/>
                    <a:pt x="84" y="32"/>
                  </a:cubicBezTo>
                  <a:cubicBezTo>
                    <a:pt x="83" y="32"/>
                    <a:pt x="83" y="32"/>
                    <a:pt x="83" y="31"/>
                  </a:cubicBezTo>
                  <a:moveTo>
                    <a:pt x="83" y="39"/>
                  </a:moveTo>
                  <a:cubicBezTo>
                    <a:pt x="83" y="39"/>
                    <a:pt x="83" y="40"/>
                    <a:pt x="83" y="40"/>
                  </a:cubicBezTo>
                  <a:cubicBezTo>
                    <a:pt x="82" y="40"/>
                    <a:pt x="83" y="40"/>
                    <a:pt x="83" y="39"/>
                  </a:cubicBezTo>
                  <a:moveTo>
                    <a:pt x="85" y="30"/>
                  </a:moveTo>
                  <a:cubicBezTo>
                    <a:pt x="84" y="29"/>
                    <a:pt x="85" y="29"/>
                    <a:pt x="84" y="28"/>
                  </a:cubicBezTo>
                  <a:cubicBezTo>
                    <a:pt x="85" y="28"/>
                    <a:pt x="84" y="28"/>
                    <a:pt x="85" y="27"/>
                  </a:cubicBezTo>
                  <a:cubicBezTo>
                    <a:pt x="85" y="28"/>
                    <a:pt x="86" y="28"/>
                    <a:pt x="85" y="28"/>
                  </a:cubicBezTo>
                  <a:cubicBezTo>
                    <a:pt x="85" y="28"/>
                    <a:pt x="85" y="29"/>
                    <a:pt x="85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30"/>
                    <a:pt x="87" y="29"/>
                    <a:pt x="86" y="30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8" y="30"/>
                    <a:pt x="87" y="31"/>
                    <a:pt x="87" y="31"/>
                  </a:cubicBezTo>
                  <a:cubicBezTo>
                    <a:pt x="86" y="31"/>
                    <a:pt x="86" y="30"/>
                    <a:pt x="85" y="31"/>
                  </a:cubicBezTo>
                  <a:cubicBezTo>
                    <a:pt x="85" y="31"/>
                    <a:pt x="86" y="30"/>
                    <a:pt x="86" y="30"/>
                  </a:cubicBezTo>
                  <a:cubicBezTo>
                    <a:pt x="86" y="30"/>
                    <a:pt x="86" y="30"/>
                    <a:pt x="85" y="30"/>
                  </a:cubicBezTo>
                  <a:moveTo>
                    <a:pt x="78" y="31"/>
                  </a:moveTo>
                  <a:cubicBezTo>
                    <a:pt x="79" y="30"/>
                    <a:pt x="79" y="31"/>
                    <a:pt x="80" y="32"/>
                  </a:cubicBezTo>
                  <a:cubicBezTo>
                    <a:pt x="78" y="32"/>
                    <a:pt x="79" y="31"/>
                    <a:pt x="78" y="31"/>
                  </a:cubicBezTo>
                  <a:moveTo>
                    <a:pt x="87" y="40"/>
                  </a:moveTo>
                  <a:cubicBezTo>
                    <a:pt x="86" y="40"/>
                    <a:pt x="86" y="41"/>
                    <a:pt x="86" y="41"/>
                  </a:cubicBezTo>
                  <a:cubicBezTo>
                    <a:pt x="86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2"/>
                  </a:cubicBezTo>
                  <a:cubicBezTo>
                    <a:pt x="86" y="42"/>
                    <a:pt x="86" y="42"/>
                    <a:pt x="85" y="42"/>
                  </a:cubicBezTo>
                  <a:cubicBezTo>
                    <a:pt x="86" y="41"/>
                    <a:pt x="86" y="42"/>
                    <a:pt x="87" y="41"/>
                  </a:cubicBezTo>
                  <a:cubicBezTo>
                    <a:pt x="86" y="41"/>
                    <a:pt x="85" y="41"/>
                    <a:pt x="85" y="41"/>
                  </a:cubicBezTo>
                  <a:cubicBezTo>
                    <a:pt x="87" y="40"/>
                    <a:pt x="86" y="40"/>
                    <a:pt x="86" y="40"/>
                  </a:cubicBezTo>
                  <a:cubicBezTo>
                    <a:pt x="87" y="39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moveTo>
                    <a:pt x="83" y="29"/>
                  </a:moveTo>
                  <a:cubicBezTo>
                    <a:pt x="82" y="29"/>
                    <a:pt x="82" y="28"/>
                    <a:pt x="82" y="28"/>
                  </a:cubicBezTo>
                  <a:cubicBezTo>
                    <a:pt x="83" y="28"/>
                    <a:pt x="83" y="29"/>
                    <a:pt x="83" y="29"/>
                  </a:cubicBezTo>
                  <a:moveTo>
                    <a:pt x="87" y="28"/>
                  </a:moveTo>
                  <a:cubicBezTo>
                    <a:pt x="88" y="28"/>
                    <a:pt x="87" y="28"/>
                    <a:pt x="88" y="29"/>
                  </a:cubicBezTo>
                  <a:cubicBezTo>
                    <a:pt x="87" y="29"/>
                    <a:pt x="87" y="29"/>
                    <a:pt x="87" y="28"/>
                  </a:cubicBezTo>
                  <a:moveTo>
                    <a:pt x="88" y="42"/>
                  </a:moveTo>
                  <a:cubicBezTo>
                    <a:pt x="89" y="43"/>
                    <a:pt x="89" y="43"/>
                    <a:pt x="89" y="43"/>
                  </a:cubicBezTo>
                  <a:cubicBezTo>
                    <a:pt x="88" y="43"/>
                    <a:pt x="88" y="43"/>
                    <a:pt x="88" y="42"/>
                  </a:cubicBezTo>
                  <a:moveTo>
                    <a:pt x="88" y="46"/>
                  </a:moveTo>
                  <a:cubicBezTo>
                    <a:pt x="88" y="46"/>
                    <a:pt x="88" y="46"/>
                    <a:pt x="88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6"/>
                    <a:pt x="89" y="46"/>
                    <a:pt x="88" y="46"/>
                  </a:cubicBezTo>
                  <a:moveTo>
                    <a:pt x="78" y="30"/>
                  </a:moveTo>
                  <a:cubicBezTo>
                    <a:pt x="77" y="29"/>
                    <a:pt x="77" y="29"/>
                    <a:pt x="76" y="27"/>
                  </a:cubicBezTo>
                  <a:cubicBezTo>
                    <a:pt x="76" y="27"/>
                    <a:pt x="77" y="28"/>
                    <a:pt x="77" y="28"/>
                  </a:cubicBezTo>
                  <a:cubicBezTo>
                    <a:pt x="77" y="28"/>
                    <a:pt x="78" y="30"/>
                    <a:pt x="79" y="30"/>
                  </a:cubicBezTo>
                  <a:cubicBezTo>
                    <a:pt x="78" y="31"/>
                    <a:pt x="78" y="31"/>
                    <a:pt x="78" y="30"/>
                  </a:cubicBezTo>
                  <a:moveTo>
                    <a:pt x="89" y="51"/>
                  </a:moveTo>
                  <a:cubicBezTo>
                    <a:pt x="89" y="52"/>
                    <a:pt x="88" y="52"/>
                    <a:pt x="87" y="52"/>
                  </a:cubicBezTo>
                  <a:cubicBezTo>
                    <a:pt x="87" y="51"/>
                    <a:pt x="88" y="51"/>
                    <a:pt x="89" y="51"/>
                  </a:cubicBezTo>
                  <a:moveTo>
                    <a:pt x="91" y="58"/>
                  </a:moveTo>
                  <a:cubicBezTo>
                    <a:pt x="91" y="58"/>
                    <a:pt x="91" y="58"/>
                    <a:pt x="90" y="58"/>
                  </a:cubicBezTo>
                  <a:cubicBezTo>
                    <a:pt x="90" y="58"/>
                    <a:pt x="90" y="57"/>
                    <a:pt x="91" y="58"/>
                  </a:cubicBezTo>
                  <a:moveTo>
                    <a:pt x="92" y="52"/>
                  </a:moveTo>
                  <a:cubicBezTo>
                    <a:pt x="92" y="53"/>
                    <a:pt x="92" y="54"/>
                    <a:pt x="91" y="55"/>
                  </a:cubicBezTo>
                  <a:cubicBezTo>
                    <a:pt x="91" y="55"/>
                    <a:pt x="92" y="55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6"/>
                    <a:pt x="91" y="57"/>
                    <a:pt x="91" y="57"/>
                  </a:cubicBezTo>
                  <a:cubicBezTo>
                    <a:pt x="90" y="57"/>
                    <a:pt x="89" y="57"/>
                    <a:pt x="89" y="57"/>
                  </a:cubicBezTo>
                  <a:cubicBezTo>
                    <a:pt x="88" y="57"/>
                    <a:pt x="89" y="56"/>
                    <a:pt x="90" y="56"/>
                  </a:cubicBezTo>
                  <a:cubicBezTo>
                    <a:pt x="89" y="56"/>
                    <a:pt x="88" y="55"/>
                    <a:pt x="88" y="55"/>
                  </a:cubicBezTo>
                  <a:cubicBezTo>
                    <a:pt x="89" y="55"/>
                    <a:pt x="89" y="55"/>
                    <a:pt x="89" y="56"/>
                  </a:cubicBezTo>
                  <a:cubicBezTo>
                    <a:pt x="90" y="56"/>
                    <a:pt x="89" y="55"/>
                    <a:pt x="89" y="55"/>
                  </a:cubicBezTo>
                  <a:cubicBezTo>
                    <a:pt x="89" y="55"/>
                    <a:pt x="89" y="54"/>
                    <a:pt x="89" y="54"/>
                  </a:cubicBezTo>
                  <a:cubicBezTo>
                    <a:pt x="89" y="54"/>
                    <a:pt x="90" y="54"/>
                    <a:pt x="90" y="54"/>
                  </a:cubicBezTo>
                  <a:cubicBezTo>
                    <a:pt x="90" y="54"/>
                    <a:pt x="89" y="54"/>
                    <a:pt x="89" y="54"/>
                  </a:cubicBezTo>
                  <a:cubicBezTo>
                    <a:pt x="89" y="53"/>
                    <a:pt x="90" y="54"/>
                    <a:pt x="90" y="53"/>
                  </a:cubicBezTo>
                  <a:cubicBezTo>
                    <a:pt x="90" y="53"/>
                    <a:pt x="89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2"/>
                    <a:pt x="92" y="53"/>
                    <a:pt x="92" y="52"/>
                  </a:cubicBezTo>
                  <a:moveTo>
                    <a:pt x="91" y="53"/>
                  </a:moveTo>
                  <a:cubicBezTo>
                    <a:pt x="91" y="53"/>
                    <a:pt x="89" y="54"/>
                    <a:pt x="91" y="54"/>
                  </a:cubicBezTo>
                  <a:cubicBezTo>
                    <a:pt x="91" y="53"/>
                    <a:pt x="92" y="53"/>
                    <a:pt x="91" y="53"/>
                  </a:cubicBezTo>
                  <a:moveTo>
                    <a:pt x="84" y="43"/>
                  </a:moveTo>
                  <a:cubicBezTo>
                    <a:pt x="83" y="43"/>
                    <a:pt x="83" y="42"/>
                    <a:pt x="83" y="42"/>
                  </a:cubicBezTo>
                  <a:cubicBezTo>
                    <a:pt x="84" y="42"/>
                    <a:pt x="83" y="43"/>
                    <a:pt x="84" y="43"/>
                  </a:cubicBezTo>
                  <a:moveTo>
                    <a:pt x="85" y="43"/>
                  </a:moveTo>
                  <a:cubicBezTo>
                    <a:pt x="84" y="43"/>
                    <a:pt x="85" y="42"/>
                    <a:pt x="85" y="41"/>
                  </a:cubicBezTo>
                  <a:cubicBezTo>
                    <a:pt x="85" y="41"/>
                    <a:pt x="85" y="42"/>
                    <a:pt x="85" y="43"/>
                  </a:cubicBezTo>
                  <a:moveTo>
                    <a:pt x="81" y="58"/>
                  </a:moveTo>
                  <a:cubicBezTo>
                    <a:pt x="82" y="59"/>
                    <a:pt x="81" y="59"/>
                    <a:pt x="81" y="59"/>
                  </a:cubicBezTo>
                  <a:cubicBezTo>
                    <a:pt x="80" y="59"/>
                    <a:pt x="81" y="58"/>
                    <a:pt x="81" y="58"/>
                  </a:cubicBezTo>
                  <a:moveTo>
                    <a:pt x="83" y="55"/>
                  </a:moveTo>
                  <a:cubicBezTo>
                    <a:pt x="83" y="55"/>
                    <a:pt x="82" y="56"/>
                    <a:pt x="82" y="56"/>
                  </a:cubicBezTo>
                  <a:cubicBezTo>
                    <a:pt x="82" y="57"/>
                    <a:pt x="81" y="58"/>
                    <a:pt x="81" y="57"/>
                  </a:cubicBezTo>
                  <a:cubicBezTo>
                    <a:pt x="82" y="57"/>
                    <a:pt x="82" y="57"/>
                    <a:pt x="82" y="56"/>
                  </a:cubicBezTo>
                  <a:cubicBezTo>
                    <a:pt x="82" y="56"/>
                    <a:pt x="82" y="55"/>
                    <a:pt x="83" y="55"/>
                  </a:cubicBezTo>
                  <a:moveTo>
                    <a:pt x="52" y="72"/>
                  </a:moveTo>
                  <a:cubicBezTo>
                    <a:pt x="51" y="70"/>
                    <a:pt x="53" y="71"/>
                    <a:pt x="53" y="71"/>
                  </a:cubicBezTo>
                  <a:cubicBezTo>
                    <a:pt x="53" y="71"/>
                    <a:pt x="53" y="72"/>
                    <a:pt x="52" y="71"/>
                  </a:cubicBezTo>
                  <a:cubicBezTo>
                    <a:pt x="52" y="71"/>
                    <a:pt x="52" y="71"/>
                    <a:pt x="52" y="72"/>
                  </a:cubicBezTo>
                  <a:moveTo>
                    <a:pt x="51" y="71"/>
                  </a:moveTo>
                  <a:cubicBezTo>
                    <a:pt x="51" y="71"/>
                    <a:pt x="51" y="71"/>
                    <a:pt x="52" y="71"/>
                  </a:cubicBezTo>
                  <a:cubicBezTo>
                    <a:pt x="52" y="72"/>
                    <a:pt x="51" y="72"/>
                    <a:pt x="51" y="71"/>
                  </a:cubicBezTo>
                  <a:moveTo>
                    <a:pt x="49" y="70"/>
                  </a:moveTo>
                  <a:cubicBezTo>
                    <a:pt x="49" y="70"/>
                    <a:pt x="48" y="69"/>
                    <a:pt x="48" y="68"/>
                  </a:cubicBezTo>
                  <a:cubicBezTo>
                    <a:pt x="48" y="68"/>
                    <a:pt x="49" y="69"/>
                    <a:pt x="49" y="69"/>
                  </a:cubicBezTo>
                  <a:cubicBezTo>
                    <a:pt x="49" y="70"/>
                    <a:pt x="48" y="68"/>
                    <a:pt x="49" y="70"/>
                  </a:cubicBezTo>
                  <a:moveTo>
                    <a:pt x="76" y="27"/>
                  </a:moveTo>
                  <a:cubicBezTo>
                    <a:pt x="75" y="27"/>
                    <a:pt x="74" y="26"/>
                    <a:pt x="74" y="25"/>
                  </a:cubicBezTo>
                  <a:cubicBezTo>
                    <a:pt x="75" y="25"/>
                    <a:pt x="75" y="26"/>
                    <a:pt x="76" y="27"/>
                  </a:cubicBezTo>
                  <a:moveTo>
                    <a:pt x="88" y="57"/>
                  </a:moveTo>
                  <a:cubicBezTo>
                    <a:pt x="91" y="58"/>
                    <a:pt x="90" y="59"/>
                    <a:pt x="89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90" y="60"/>
                    <a:pt x="89" y="60"/>
                    <a:pt x="88" y="61"/>
                  </a:cubicBezTo>
                  <a:cubicBezTo>
                    <a:pt x="88" y="61"/>
                    <a:pt x="89" y="61"/>
                    <a:pt x="89" y="61"/>
                  </a:cubicBezTo>
                  <a:cubicBezTo>
                    <a:pt x="89" y="61"/>
                    <a:pt x="88" y="62"/>
                    <a:pt x="88" y="62"/>
                  </a:cubicBezTo>
                  <a:cubicBezTo>
                    <a:pt x="88" y="62"/>
                    <a:pt x="87" y="63"/>
                    <a:pt x="89" y="63"/>
                  </a:cubicBezTo>
                  <a:cubicBezTo>
                    <a:pt x="87" y="63"/>
                    <a:pt x="88" y="64"/>
                    <a:pt x="87" y="65"/>
                  </a:cubicBezTo>
                  <a:cubicBezTo>
                    <a:pt x="87" y="65"/>
                    <a:pt x="86" y="64"/>
                    <a:pt x="85" y="65"/>
                  </a:cubicBezTo>
                  <a:cubicBezTo>
                    <a:pt x="86" y="65"/>
                    <a:pt x="87" y="64"/>
                    <a:pt x="87" y="65"/>
                  </a:cubicBezTo>
                  <a:cubicBezTo>
                    <a:pt x="87" y="66"/>
                    <a:pt x="87" y="66"/>
                    <a:pt x="87" y="65"/>
                  </a:cubicBezTo>
                  <a:cubicBezTo>
                    <a:pt x="86" y="66"/>
                    <a:pt x="85" y="67"/>
                    <a:pt x="85" y="68"/>
                  </a:cubicBezTo>
                  <a:cubicBezTo>
                    <a:pt x="85" y="68"/>
                    <a:pt x="85" y="68"/>
                    <a:pt x="84" y="68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4" y="70"/>
                    <a:pt x="84" y="70"/>
                    <a:pt x="84" y="71"/>
                  </a:cubicBezTo>
                  <a:cubicBezTo>
                    <a:pt x="83" y="71"/>
                    <a:pt x="84" y="70"/>
                    <a:pt x="84" y="70"/>
                  </a:cubicBezTo>
                  <a:cubicBezTo>
                    <a:pt x="83" y="70"/>
                    <a:pt x="83" y="71"/>
                    <a:pt x="83" y="71"/>
                  </a:cubicBezTo>
                  <a:cubicBezTo>
                    <a:pt x="82" y="71"/>
                    <a:pt x="83" y="71"/>
                    <a:pt x="83" y="71"/>
                  </a:cubicBezTo>
                  <a:cubicBezTo>
                    <a:pt x="84" y="72"/>
                    <a:pt x="82" y="71"/>
                    <a:pt x="82" y="71"/>
                  </a:cubicBezTo>
                  <a:cubicBezTo>
                    <a:pt x="82" y="71"/>
                    <a:pt x="82" y="72"/>
                    <a:pt x="82" y="72"/>
                  </a:cubicBezTo>
                  <a:cubicBezTo>
                    <a:pt x="82" y="72"/>
                    <a:pt x="82" y="72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0" y="73"/>
                    <a:pt x="81" y="73"/>
                    <a:pt x="81" y="73"/>
                  </a:cubicBezTo>
                  <a:cubicBezTo>
                    <a:pt x="81" y="74"/>
                    <a:pt x="80" y="73"/>
                    <a:pt x="80" y="74"/>
                  </a:cubicBezTo>
                  <a:cubicBezTo>
                    <a:pt x="80" y="74"/>
                    <a:pt x="81" y="74"/>
                    <a:pt x="80" y="74"/>
                  </a:cubicBezTo>
                  <a:cubicBezTo>
                    <a:pt x="80" y="74"/>
                    <a:pt x="79" y="74"/>
                    <a:pt x="79" y="75"/>
                  </a:cubicBezTo>
                  <a:cubicBezTo>
                    <a:pt x="79" y="75"/>
                    <a:pt x="80" y="75"/>
                    <a:pt x="80" y="75"/>
                  </a:cubicBezTo>
                  <a:cubicBezTo>
                    <a:pt x="80" y="75"/>
                    <a:pt x="79" y="75"/>
                    <a:pt x="78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8" y="77"/>
                    <a:pt x="77" y="76"/>
                    <a:pt x="77" y="77"/>
                  </a:cubicBezTo>
                  <a:cubicBezTo>
                    <a:pt x="77" y="77"/>
                    <a:pt x="78" y="77"/>
                    <a:pt x="78" y="77"/>
                  </a:cubicBezTo>
                  <a:cubicBezTo>
                    <a:pt x="78" y="78"/>
                    <a:pt x="77" y="78"/>
                    <a:pt x="77" y="78"/>
                  </a:cubicBezTo>
                  <a:cubicBezTo>
                    <a:pt x="77" y="78"/>
                    <a:pt x="77" y="77"/>
                    <a:pt x="77" y="77"/>
                  </a:cubicBezTo>
                  <a:cubicBezTo>
                    <a:pt x="76" y="77"/>
                    <a:pt x="76" y="76"/>
                    <a:pt x="75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7" y="78"/>
                    <a:pt x="76" y="77"/>
                    <a:pt x="76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78"/>
                    <a:pt x="75" y="78"/>
                    <a:pt x="76" y="79"/>
                  </a:cubicBezTo>
                  <a:cubicBezTo>
                    <a:pt x="76" y="79"/>
                    <a:pt x="75" y="79"/>
                    <a:pt x="75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79"/>
                    <a:pt x="74" y="79"/>
                    <a:pt x="74" y="80"/>
                  </a:cubicBezTo>
                  <a:cubicBezTo>
                    <a:pt x="73" y="80"/>
                    <a:pt x="73" y="80"/>
                    <a:pt x="72" y="80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2" y="83"/>
                    <a:pt x="73" y="84"/>
                    <a:pt x="73" y="84"/>
                  </a:cubicBezTo>
                  <a:cubicBezTo>
                    <a:pt x="73" y="84"/>
                    <a:pt x="72" y="84"/>
                    <a:pt x="72" y="84"/>
                  </a:cubicBezTo>
                  <a:cubicBezTo>
                    <a:pt x="72" y="85"/>
                    <a:pt x="70" y="86"/>
                    <a:pt x="69" y="87"/>
                  </a:cubicBezTo>
                  <a:cubicBezTo>
                    <a:pt x="68" y="87"/>
                    <a:pt x="68" y="88"/>
                    <a:pt x="68" y="87"/>
                  </a:cubicBezTo>
                  <a:cubicBezTo>
                    <a:pt x="67" y="87"/>
                    <a:pt x="68" y="88"/>
                    <a:pt x="68" y="88"/>
                  </a:cubicBezTo>
                  <a:cubicBezTo>
                    <a:pt x="66" y="88"/>
                    <a:pt x="66" y="89"/>
                    <a:pt x="65" y="89"/>
                  </a:cubicBezTo>
                  <a:cubicBezTo>
                    <a:pt x="65" y="88"/>
                    <a:pt x="66" y="89"/>
                    <a:pt x="66" y="88"/>
                  </a:cubicBezTo>
                  <a:cubicBezTo>
                    <a:pt x="65" y="87"/>
                    <a:pt x="65" y="88"/>
                    <a:pt x="65" y="88"/>
                  </a:cubicBezTo>
                  <a:cubicBezTo>
                    <a:pt x="65" y="88"/>
                    <a:pt x="64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3" y="88"/>
                    <a:pt x="63" y="88"/>
                    <a:pt x="63" y="89"/>
                  </a:cubicBezTo>
                  <a:cubicBezTo>
                    <a:pt x="62" y="90"/>
                    <a:pt x="62" y="91"/>
                    <a:pt x="61" y="90"/>
                  </a:cubicBezTo>
                  <a:cubicBezTo>
                    <a:pt x="61" y="91"/>
                    <a:pt x="59" y="91"/>
                    <a:pt x="58" y="91"/>
                  </a:cubicBezTo>
                  <a:cubicBezTo>
                    <a:pt x="59" y="92"/>
                    <a:pt x="57" y="92"/>
                    <a:pt x="57" y="92"/>
                  </a:cubicBezTo>
                  <a:cubicBezTo>
                    <a:pt x="56" y="92"/>
                    <a:pt x="56" y="93"/>
                    <a:pt x="56" y="93"/>
                  </a:cubicBezTo>
                  <a:cubicBezTo>
                    <a:pt x="55" y="94"/>
                    <a:pt x="54" y="94"/>
                    <a:pt x="54" y="94"/>
                  </a:cubicBezTo>
                  <a:cubicBezTo>
                    <a:pt x="54" y="94"/>
                    <a:pt x="53" y="94"/>
                    <a:pt x="53" y="95"/>
                  </a:cubicBezTo>
                  <a:cubicBezTo>
                    <a:pt x="52" y="94"/>
                    <a:pt x="52" y="95"/>
                    <a:pt x="52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1" y="95"/>
                    <a:pt x="51" y="96"/>
                    <a:pt x="50" y="96"/>
                  </a:cubicBezTo>
                  <a:cubicBezTo>
                    <a:pt x="50" y="97"/>
                    <a:pt x="49" y="96"/>
                    <a:pt x="49" y="96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48" y="97"/>
                    <a:pt x="48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7"/>
                    <a:pt x="45" y="96"/>
                    <a:pt x="44" y="94"/>
                  </a:cubicBezTo>
                  <a:cubicBezTo>
                    <a:pt x="43" y="94"/>
                    <a:pt x="43" y="95"/>
                    <a:pt x="43" y="95"/>
                  </a:cubicBezTo>
                  <a:cubicBezTo>
                    <a:pt x="43" y="95"/>
                    <a:pt x="43" y="95"/>
                    <a:pt x="44" y="96"/>
                  </a:cubicBezTo>
                  <a:cubicBezTo>
                    <a:pt x="43" y="96"/>
                    <a:pt x="43" y="95"/>
                    <a:pt x="43" y="95"/>
                  </a:cubicBezTo>
                  <a:cubicBezTo>
                    <a:pt x="42" y="95"/>
                    <a:pt x="43" y="96"/>
                    <a:pt x="42" y="96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1" y="94"/>
                    <a:pt x="42" y="95"/>
                    <a:pt x="41" y="95"/>
                  </a:cubicBezTo>
                  <a:cubicBezTo>
                    <a:pt x="41" y="95"/>
                    <a:pt x="41" y="94"/>
                    <a:pt x="41" y="94"/>
                  </a:cubicBezTo>
                  <a:cubicBezTo>
                    <a:pt x="41" y="94"/>
                    <a:pt x="41" y="95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5"/>
                    <a:pt x="39" y="95"/>
                    <a:pt x="39" y="94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5"/>
                    <a:pt x="39" y="96"/>
                    <a:pt x="39" y="96"/>
                  </a:cubicBezTo>
                  <a:cubicBezTo>
                    <a:pt x="38" y="96"/>
                    <a:pt x="38" y="95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6"/>
                    <a:pt x="38" y="96"/>
                    <a:pt x="39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6"/>
                    <a:pt x="38" y="97"/>
                    <a:pt x="38" y="97"/>
                  </a:cubicBezTo>
                  <a:cubicBezTo>
                    <a:pt x="38" y="97"/>
                    <a:pt x="37" y="95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7"/>
                    <a:pt x="38" y="98"/>
                    <a:pt x="38" y="98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7" y="98"/>
                    <a:pt x="38" y="99"/>
                    <a:pt x="38" y="98"/>
                  </a:cubicBezTo>
                  <a:cubicBezTo>
                    <a:pt x="37" y="97"/>
                    <a:pt x="37" y="98"/>
                    <a:pt x="37" y="99"/>
                  </a:cubicBezTo>
                  <a:cubicBezTo>
                    <a:pt x="36" y="99"/>
                    <a:pt x="36" y="100"/>
                    <a:pt x="36" y="98"/>
                  </a:cubicBezTo>
                  <a:cubicBezTo>
                    <a:pt x="35" y="98"/>
                    <a:pt x="36" y="99"/>
                    <a:pt x="35" y="99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98"/>
                    <a:pt x="34" y="98"/>
                    <a:pt x="34" y="96"/>
                  </a:cubicBezTo>
                  <a:cubicBezTo>
                    <a:pt x="34" y="96"/>
                    <a:pt x="33" y="96"/>
                    <a:pt x="34" y="96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7"/>
                    <a:pt x="35" y="99"/>
                    <a:pt x="35" y="99"/>
                  </a:cubicBezTo>
                  <a:cubicBezTo>
                    <a:pt x="34" y="99"/>
                    <a:pt x="34" y="98"/>
                    <a:pt x="34" y="98"/>
                  </a:cubicBezTo>
                  <a:cubicBezTo>
                    <a:pt x="34" y="98"/>
                    <a:pt x="34" y="99"/>
                    <a:pt x="34" y="98"/>
                  </a:cubicBezTo>
                  <a:cubicBezTo>
                    <a:pt x="33" y="98"/>
                    <a:pt x="34" y="98"/>
                    <a:pt x="34" y="99"/>
                  </a:cubicBezTo>
                  <a:cubicBezTo>
                    <a:pt x="34" y="99"/>
                    <a:pt x="33" y="99"/>
                    <a:pt x="33" y="99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6" y="87"/>
                    <a:pt x="17" y="87"/>
                    <a:pt x="17" y="87"/>
                  </a:cubicBezTo>
                  <a:cubicBezTo>
                    <a:pt x="17" y="87"/>
                    <a:pt x="17" y="87"/>
                    <a:pt x="16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4" y="87"/>
                    <a:pt x="15" y="87"/>
                    <a:pt x="15" y="87"/>
                  </a:cubicBezTo>
                  <a:cubicBezTo>
                    <a:pt x="13" y="87"/>
                    <a:pt x="14" y="87"/>
                    <a:pt x="14" y="86"/>
                  </a:cubicBezTo>
                  <a:cubicBezTo>
                    <a:pt x="14" y="86"/>
                    <a:pt x="15" y="86"/>
                    <a:pt x="15" y="86"/>
                  </a:cubicBezTo>
                  <a:cubicBezTo>
                    <a:pt x="14" y="86"/>
                    <a:pt x="16" y="86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5" y="86"/>
                    <a:pt x="15" y="86"/>
                    <a:pt x="13" y="86"/>
                  </a:cubicBezTo>
                  <a:cubicBezTo>
                    <a:pt x="14" y="86"/>
                    <a:pt x="14" y="86"/>
                    <a:pt x="15" y="86"/>
                  </a:cubicBezTo>
                  <a:cubicBezTo>
                    <a:pt x="15" y="85"/>
                    <a:pt x="15" y="85"/>
                    <a:pt x="14" y="85"/>
                  </a:cubicBezTo>
                  <a:cubicBezTo>
                    <a:pt x="14" y="85"/>
                    <a:pt x="15" y="85"/>
                    <a:pt x="15" y="85"/>
                  </a:cubicBezTo>
                  <a:cubicBezTo>
                    <a:pt x="15" y="85"/>
                    <a:pt x="15" y="85"/>
                    <a:pt x="15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84"/>
                    <a:pt x="15" y="84"/>
                    <a:pt x="14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3" y="84"/>
                    <a:pt x="14" y="84"/>
                    <a:pt x="15" y="84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14" y="83"/>
                    <a:pt x="15" y="84"/>
                    <a:pt x="13" y="84"/>
                  </a:cubicBezTo>
                  <a:cubicBezTo>
                    <a:pt x="13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2" y="84"/>
                    <a:pt x="12" y="83"/>
                    <a:pt x="13" y="83"/>
                  </a:cubicBezTo>
                  <a:cubicBezTo>
                    <a:pt x="13" y="83"/>
                    <a:pt x="14" y="83"/>
                    <a:pt x="14" y="83"/>
                  </a:cubicBezTo>
                  <a:cubicBezTo>
                    <a:pt x="14" y="82"/>
                    <a:pt x="14" y="82"/>
                    <a:pt x="15" y="82"/>
                  </a:cubicBezTo>
                  <a:cubicBezTo>
                    <a:pt x="14" y="81"/>
                    <a:pt x="14" y="82"/>
                    <a:pt x="13" y="82"/>
                  </a:cubicBezTo>
                  <a:cubicBezTo>
                    <a:pt x="12" y="82"/>
                    <a:pt x="15" y="81"/>
                    <a:pt x="14" y="80"/>
                  </a:cubicBezTo>
                  <a:cubicBezTo>
                    <a:pt x="13" y="80"/>
                    <a:pt x="15" y="80"/>
                    <a:pt x="14" y="80"/>
                  </a:cubicBezTo>
                  <a:cubicBezTo>
                    <a:pt x="15" y="80"/>
                    <a:pt x="14" y="80"/>
                    <a:pt x="13" y="80"/>
                  </a:cubicBezTo>
                  <a:cubicBezTo>
                    <a:pt x="14" y="79"/>
                    <a:pt x="13" y="79"/>
                    <a:pt x="14" y="79"/>
                  </a:cubicBezTo>
                  <a:cubicBezTo>
                    <a:pt x="14" y="78"/>
                    <a:pt x="14" y="79"/>
                    <a:pt x="14" y="78"/>
                  </a:cubicBezTo>
                  <a:cubicBezTo>
                    <a:pt x="13" y="78"/>
                    <a:pt x="13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4" y="78"/>
                    <a:pt x="14" y="78"/>
                  </a:cubicBezTo>
                  <a:cubicBezTo>
                    <a:pt x="14" y="78"/>
                    <a:pt x="13" y="78"/>
                    <a:pt x="13" y="78"/>
                  </a:cubicBezTo>
                  <a:cubicBezTo>
                    <a:pt x="13" y="78"/>
                    <a:pt x="12" y="78"/>
                    <a:pt x="12" y="77"/>
                  </a:cubicBezTo>
                  <a:cubicBezTo>
                    <a:pt x="12" y="77"/>
                    <a:pt x="13" y="77"/>
                    <a:pt x="13" y="76"/>
                  </a:cubicBezTo>
                  <a:cubicBezTo>
                    <a:pt x="13" y="76"/>
                    <a:pt x="11" y="76"/>
                    <a:pt x="12" y="76"/>
                  </a:cubicBezTo>
                  <a:cubicBezTo>
                    <a:pt x="12" y="76"/>
                    <a:pt x="12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5"/>
                    <a:pt x="12" y="76"/>
                    <a:pt x="12" y="75"/>
                  </a:cubicBezTo>
                  <a:cubicBezTo>
                    <a:pt x="12" y="75"/>
                    <a:pt x="12" y="75"/>
                    <a:pt x="12" y="74"/>
                  </a:cubicBezTo>
                  <a:cubicBezTo>
                    <a:pt x="12" y="74"/>
                    <a:pt x="13" y="74"/>
                    <a:pt x="13" y="74"/>
                  </a:cubicBezTo>
                  <a:cubicBezTo>
                    <a:pt x="14" y="74"/>
                    <a:pt x="13" y="74"/>
                    <a:pt x="13" y="74"/>
                  </a:cubicBezTo>
                  <a:cubicBezTo>
                    <a:pt x="14" y="74"/>
                    <a:pt x="14" y="73"/>
                    <a:pt x="15" y="74"/>
                  </a:cubicBezTo>
                  <a:cubicBezTo>
                    <a:pt x="15" y="74"/>
                    <a:pt x="15" y="73"/>
                    <a:pt x="15" y="73"/>
                  </a:cubicBezTo>
                  <a:cubicBezTo>
                    <a:pt x="15" y="73"/>
                    <a:pt x="14" y="73"/>
                    <a:pt x="13" y="73"/>
                  </a:cubicBezTo>
                  <a:cubicBezTo>
                    <a:pt x="13" y="73"/>
                    <a:pt x="12" y="73"/>
                    <a:pt x="12" y="73"/>
                  </a:cubicBezTo>
                  <a:cubicBezTo>
                    <a:pt x="12" y="73"/>
                    <a:pt x="12" y="73"/>
                    <a:pt x="11" y="73"/>
                  </a:cubicBezTo>
                  <a:cubicBezTo>
                    <a:pt x="12" y="72"/>
                    <a:pt x="11" y="72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2" y="70"/>
                    <a:pt x="11" y="70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0"/>
                    <a:pt x="10" y="70"/>
                    <a:pt x="9" y="70"/>
                  </a:cubicBezTo>
                  <a:cubicBezTo>
                    <a:pt x="9" y="70"/>
                    <a:pt x="11" y="70"/>
                    <a:pt x="10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0" y="69"/>
                    <a:pt x="11" y="69"/>
                  </a:cubicBezTo>
                  <a:cubicBezTo>
                    <a:pt x="11" y="69"/>
                    <a:pt x="10" y="69"/>
                    <a:pt x="10" y="69"/>
                  </a:cubicBezTo>
                  <a:cubicBezTo>
                    <a:pt x="10" y="68"/>
                    <a:pt x="10" y="68"/>
                    <a:pt x="10" y="67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11" y="67"/>
                    <a:pt x="9" y="67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6"/>
                    <a:pt x="10" y="67"/>
                    <a:pt x="10" y="67"/>
                  </a:cubicBezTo>
                  <a:cubicBezTo>
                    <a:pt x="9" y="67"/>
                    <a:pt x="11" y="66"/>
                    <a:pt x="9" y="66"/>
                  </a:cubicBezTo>
                  <a:cubicBezTo>
                    <a:pt x="9" y="65"/>
                    <a:pt x="10" y="65"/>
                    <a:pt x="10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8" y="65"/>
                    <a:pt x="9" y="65"/>
                  </a:cubicBezTo>
                  <a:cubicBezTo>
                    <a:pt x="8" y="65"/>
                    <a:pt x="9" y="64"/>
                    <a:pt x="9" y="64"/>
                  </a:cubicBezTo>
                  <a:cubicBezTo>
                    <a:pt x="10" y="64"/>
                    <a:pt x="9" y="64"/>
                    <a:pt x="8" y="64"/>
                  </a:cubicBezTo>
                  <a:cubicBezTo>
                    <a:pt x="8" y="64"/>
                    <a:pt x="9" y="63"/>
                    <a:pt x="9" y="63"/>
                  </a:cubicBezTo>
                  <a:cubicBezTo>
                    <a:pt x="9" y="63"/>
                    <a:pt x="8" y="63"/>
                    <a:pt x="8" y="63"/>
                  </a:cubicBezTo>
                  <a:cubicBezTo>
                    <a:pt x="8" y="63"/>
                    <a:pt x="9" y="63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9" y="61"/>
                    <a:pt x="9" y="61"/>
                  </a:cubicBezTo>
                  <a:cubicBezTo>
                    <a:pt x="9" y="61"/>
                    <a:pt x="8" y="61"/>
                    <a:pt x="8" y="61"/>
                  </a:cubicBezTo>
                  <a:cubicBezTo>
                    <a:pt x="8" y="61"/>
                    <a:pt x="9" y="60"/>
                    <a:pt x="8" y="60"/>
                  </a:cubicBezTo>
                  <a:cubicBezTo>
                    <a:pt x="8" y="60"/>
                    <a:pt x="7" y="60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8"/>
                    <a:pt x="7" y="58"/>
                  </a:cubicBezTo>
                  <a:cubicBezTo>
                    <a:pt x="7" y="58"/>
                    <a:pt x="6" y="58"/>
                    <a:pt x="7" y="58"/>
                  </a:cubicBezTo>
                  <a:cubicBezTo>
                    <a:pt x="7" y="58"/>
                    <a:pt x="7" y="58"/>
                    <a:pt x="6" y="58"/>
                  </a:cubicBezTo>
                  <a:cubicBezTo>
                    <a:pt x="6" y="57"/>
                    <a:pt x="6" y="55"/>
                    <a:pt x="5" y="54"/>
                  </a:cubicBezTo>
                  <a:cubicBezTo>
                    <a:pt x="5" y="54"/>
                    <a:pt x="5" y="54"/>
                    <a:pt x="6" y="54"/>
                  </a:cubicBezTo>
                  <a:cubicBezTo>
                    <a:pt x="4" y="53"/>
                    <a:pt x="4" y="53"/>
                    <a:pt x="4" y="52"/>
                  </a:cubicBezTo>
                  <a:cubicBezTo>
                    <a:pt x="4" y="52"/>
                    <a:pt x="3" y="52"/>
                    <a:pt x="3" y="52"/>
                  </a:cubicBezTo>
                  <a:cubicBezTo>
                    <a:pt x="4" y="52"/>
                    <a:pt x="4" y="51"/>
                    <a:pt x="4" y="51"/>
                  </a:cubicBezTo>
                  <a:cubicBezTo>
                    <a:pt x="3" y="51"/>
                    <a:pt x="4" y="51"/>
                    <a:pt x="3" y="5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51"/>
                    <a:pt x="3" y="51"/>
                    <a:pt x="2" y="51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50"/>
                    <a:pt x="4" y="50"/>
                    <a:pt x="5" y="49"/>
                  </a:cubicBezTo>
                  <a:cubicBezTo>
                    <a:pt x="5" y="49"/>
                    <a:pt x="5" y="49"/>
                    <a:pt x="4" y="49"/>
                  </a:cubicBezTo>
                  <a:cubicBezTo>
                    <a:pt x="5" y="49"/>
                    <a:pt x="6" y="49"/>
                    <a:pt x="6" y="49"/>
                  </a:cubicBezTo>
                  <a:cubicBezTo>
                    <a:pt x="6" y="48"/>
                    <a:pt x="7" y="48"/>
                    <a:pt x="6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7"/>
                    <a:pt x="5" y="47"/>
                    <a:pt x="5" y="47"/>
                  </a:cubicBezTo>
                  <a:cubicBezTo>
                    <a:pt x="5" y="47"/>
                    <a:pt x="6" y="47"/>
                    <a:pt x="6" y="47"/>
                  </a:cubicBezTo>
                  <a:cubicBezTo>
                    <a:pt x="6" y="46"/>
                    <a:pt x="7" y="46"/>
                    <a:pt x="7" y="46"/>
                  </a:cubicBezTo>
                  <a:cubicBezTo>
                    <a:pt x="6" y="46"/>
                    <a:pt x="6" y="47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5" y="45"/>
                    <a:pt x="5" y="44"/>
                    <a:pt x="5" y="43"/>
                  </a:cubicBezTo>
                  <a:cubicBezTo>
                    <a:pt x="5" y="43"/>
                    <a:pt x="4" y="44"/>
                    <a:pt x="4" y="44"/>
                  </a:cubicBezTo>
                  <a:cubicBezTo>
                    <a:pt x="4" y="43"/>
                    <a:pt x="4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1"/>
                    <a:pt x="2" y="42"/>
                    <a:pt x="2" y="41"/>
                  </a:cubicBezTo>
                  <a:cubicBezTo>
                    <a:pt x="2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2" y="41"/>
                    <a:pt x="2" y="40"/>
                  </a:cubicBezTo>
                  <a:cubicBezTo>
                    <a:pt x="2" y="40"/>
                    <a:pt x="2" y="41"/>
                    <a:pt x="2" y="41"/>
                  </a:cubicBezTo>
                  <a:cubicBezTo>
                    <a:pt x="2" y="41"/>
                    <a:pt x="2" y="40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2" y="40"/>
                    <a:pt x="3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40"/>
                    <a:pt x="3" y="39"/>
                  </a:cubicBezTo>
                  <a:cubicBezTo>
                    <a:pt x="3" y="39"/>
                    <a:pt x="2" y="39"/>
                    <a:pt x="2" y="39"/>
                  </a:cubicBezTo>
                  <a:cubicBezTo>
                    <a:pt x="1" y="39"/>
                    <a:pt x="2" y="39"/>
                    <a:pt x="1" y="39"/>
                  </a:cubicBezTo>
                  <a:cubicBezTo>
                    <a:pt x="1" y="39"/>
                    <a:pt x="1" y="3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7"/>
                    <a:pt x="3" y="37"/>
                  </a:cubicBezTo>
                  <a:cubicBezTo>
                    <a:pt x="3" y="37"/>
                    <a:pt x="3" y="35"/>
                    <a:pt x="3" y="35"/>
                  </a:cubicBezTo>
                  <a:cubicBezTo>
                    <a:pt x="3" y="34"/>
                    <a:pt x="2" y="34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2" y="31"/>
                    <a:pt x="2" y="31"/>
                  </a:cubicBezTo>
                  <a:cubicBezTo>
                    <a:pt x="2" y="32"/>
                    <a:pt x="2" y="32"/>
                    <a:pt x="1" y="32"/>
                  </a:cubicBezTo>
                  <a:cubicBezTo>
                    <a:pt x="1" y="32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1" y="34"/>
                    <a:pt x="1" y="35"/>
                    <a:pt x="1" y="35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1" y="40"/>
                    <a:pt x="0" y="40"/>
                    <a:pt x="0" y="41"/>
                  </a:cubicBezTo>
                  <a:cubicBezTo>
                    <a:pt x="0" y="41"/>
                    <a:pt x="1" y="42"/>
                    <a:pt x="0" y="43"/>
                  </a:cubicBezTo>
                  <a:cubicBezTo>
                    <a:pt x="1" y="42"/>
                    <a:pt x="2" y="43"/>
                    <a:pt x="2" y="42"/>
                  </a:cubicBezTo>
                  <a:cubicBezTo>
                    <a:pt x="2" y="42"/>
                    <a:pt x="3" y="42"/>
                    <a:pt x="3" y="41"/>
                  </a:cubicBezTo>
                  <a:cubicBezTo>
                    <a:pt x="4" y="41"/>
                    <a:pt x="3" y="42"/>
                    <a:pt x="4" y="42"/>
                  </a:cubicBezTo>
                  <a:cubicBezTo>
                    <a:pt x="4" y="41"/>
                    <a:pt x="6" y="41"/>
                    <a:pt x="7" y="41"/>
                  </a:cubicBezTo>
                  <a:cubicBezTo>
                    <a:pt x="7" y="41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7" y="42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39"/>
                    <a:pt x="5" y="39"/>
                    <a:pt x="6" y="39"/>
                  </a:cubicBezTo>
                  <a:cubicBezTo>
                    <a:pt x="5" y="39"/>
                    <a:pt x="5" y="38"/>
                    <a:pt x="4" y="37"/>
                  </a:cubicBezTo>
                  <a:cubicBezTo>
                    <a:pt x="4" y="37"/>
                    <a:pt x="4" y="37"/>
                    <a:pt x="3" y="37"/>
                  </a:cubicBezTo>
                  <a:cubicBezTo>
                    <a:pt x="3" y="37"/>
                    <a:pt x="3" y="36"/>
                    <a:pt x="3" y="36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6" y="34"/>
                    <a:pt x="8" y="34"/>
                    <a:pt x="8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2" y="32"/>
                    <a:pt x="13" y="32"/>
                  </a:cubicBezTo>
                  <a:cubicBezTo>
                    <a:pt x="13" y="32"/>
                    <a:pt x="13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1"/>
                  </a:cubicBezTo>
                  <a:cubicBezTo>
                    <a:pt x="16" y="32"/>
                    <a:pt x="17" y="31"/>
                    <a:pt x="17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9" y="31"/>
                    <a:pt x="19" y="31"/>
                  </a:cubicBezTo>
                  <a:cubicBezTo>
                    <a:pt x="19" y="31"/>
                    <a:pt x="18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0" y="33"/>
                    <a:pt x="20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1" y="35"/>
                    <a:pt x="22" y="34"/>
                    <a:pt x="23" y="34"/>
                  </a:cubicBezTo>
                  <a:cubicBezTo>
                    <a:pt x="23" y="34"/>
                    <a:pt x="25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7" y="34"/>
                    <a:pt x="28" y="34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ubicBezTo>
                    <a:pt x="26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5" y="36"/>
                    <a:pt x="26" y="36"/>
                  </a:cubicBezTo>
                  <a:cubicBezTo>
                    <a:pt x="27" y="36"/>
                    <a:pt x="26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9" y="39"/>
                    <a:pt x="28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4"/>
                    <a:pt x="28" y="34"/>
                    <a:pt x="29" y="34"/>
                  </a:cubicBezTo>
                  <a:cubicBezTo>
                    <a:pt x="29" y="34"/>
                    <a:pt x="30" y="33"/>
                    <a:pt x="30" y="33"/>
                  </a:cubicBezTo>
                  <a:cubicBezTo>
                    <a:pt x="31" y="33"/>
                    <a:pt x="30" y="33"/>
                    <a:pt x="30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1" y="32"/>
                    <a:pt x="29" y="32"/>
                  </a:cubicBezTo>
                  <a:cubicBezTo>
                    <a:pt x="30" y="32"/>
                    <a:pt x="30" y="32"/>
                    <a:pt x="30" y="31"/>
                  </a:cubicBezTo>
                  <a:cubicBezTo>
                    <a:pt x="30" y="31"/>
                    <a:pt x="30" y="32"/>
                    <a:pt x="30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0"/>
                    <a:pt x="30" y="31"/>
                  </a:cubicBezTo>
                  <a:cubicBezTo>
                    <a:pt x="29" y="30"/>
                    <a:pt x="29" y="31"/>
                    <a:pt x="30" y="31"/>
                  </a:cubicBezTo>
                  <a:cubicBezTo>
                    <a:pt x="30" y="31"/>
                    <a:pt x="30" y="32"/>
                    <a:pt x="30" y="32"/>
                  </a:cubicBezTo>
                  <a:cubicBezTo>
                    <a:pt x="30" y="32"/>
                    <a:pt x="30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0" y="35"/>
                    <a:pt x="31" y="35"/>
                  </a:cubicBezTo>
                  <a:cubicBezTo>
                    <a:pt x="31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29" y="37"/>
                  </a:cubicBezTo>
                  <a:cubicBezTo>
                    <a:pt x="30" y="37"/>
                    <a:pt x="31" y="37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8"/>
                    <a:pt x="30" y="38"/>
                    <a:pt x="29" y="38"/>
                  </a:cubicBezTo>
                  <a:cubicBezTo>
                    <a:pt x="29" y="38"/>
                    <a:pt x="29" y="39"/>
                    <a:pt x="29" y="39"/>
                  </a:cubicBezTo>
                  <a:cubicBezTo>
                    <a:pt x="29" y="39"/>
                    <a:pt x="30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41"/>
                    <a:pt x="30" y="41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3"/>
                    <a:pt x="30" y="42"/>
                  </a:cubicBezTo>
                  <a:cubicBezTo>
                    <a:pt x="30" y="43"/>
                    <a:pt x="30" y="42"/>
                    <a:pt x="29" y="43"/>
                  </a:cubicBezTo>
                  <a:cubicBezTo>
                    <a:pt x="29" y="43"/>
                    <a:pt x="30" y="43"/>
                    <a:pt x="30" y="43"/>
                  </a:cubicBezTo>
                  <a:cubicBezTo>
                    <a:pt x="30" y="43"/>
                    <a:pt x="30" y="44"/>
                    <a:pt x="31" y="44"/>
                  </a:cubicBezTo>
                  <a:cubicBezTo>
                    <a:pt x="31" y="44"/>
                    <a:pt x="31" y="44"/>
                    <a:pt x="30" y="45"/>
                  </a:cubicBezTo>
                  <a:cubicBezTo>
                    <a:pt x="32" y="46"/>
                    <a:pt x="33" y="47"/>
                    <a:pt x="32" y="49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50"/>
                    <a:pt x="32" y="50"/>
                    <a:pt x="33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1"/>
                    <a:pt x="33" y="51"/>
                    <a:pt x="32" y="52"/>
                  </a:cubicBezTo>
                  <a:cubicBezTo>
                    <a:pt x="31" y="52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28" y="51"/>
                    <a:pt x="28" y="51"/>
                  </a:cubicBezTo>
                  <a:cubicBezTo>
                    <a:pt x="26" y="51"/>
                    <a:pt x="27" y="50"/>
                    <a:pt x="26" y="50"/>
                  </a:cubicBezTo>
                  <a:cubicBezTo>
                    <a:pt x="26" y="50"/>
                    <a:pt x="26" y="50"/>
                    <a:pt x="27" y="50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9"/>
                    <a:pt x="26" y="50"/>
                    <a:pt x="26" y="50"/>
                  </a:cubicBezTo>
                  <a:cubicBezTo>
                    <a:pt x="25" y="50"/>
                    <a:pt x="26" y="49"/>
                    <a:pt x="26" y="49"/>
                  </a:cubicBezTo>
                  <a:cubicBezTo>
                    <a:pt x="27" y="49"/>
                    <a:pt x="27" y="49"/>
                    <a:pt x="27" y="48"/>
                  </a:cubicBezTo>
                  <a:cubicBezTo>
                    <a:pt x="27" y="48"/>
                    <a:pt x="26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5" y="48"/>
                    <a:pt x="27" y="49"/>
                    <a:pt x="26" y="49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5" y="48"/>
                    <a:pt x="24" y="48"/>
                  </a:cubicBezTo>
                  <a:cubicBezTo>
                    <a:pt x="24" y="48"/>
                    <a:pt x="25" y="48"/>
                    <a:pt x="24" y="48"/>
                  </a:cubicBezTo>
                  <a:cubicBezTo>
                    <a:pt x="24" y="48"/>
                    <a:pt x="23" y="48"/>
                    <a:pt x="23" y="48"/>
                  </a:cubicBezTo>
                  <a:cubicBezTo>
                    <a:pt x="23" y="48"/>
                    <a:pt x="22" y="49"/>
                    <a:pt x="22" y="49"/>
                  </a:cubicBezTo>
                  <a:cubicBezTo>
                    <a:pt x="23" y="49"/>
                    <a:pt x="23" y="48"/>
                    <a:pt x="24" y="48"/>
                  </a:cubicBezTo>
                  <a:cubicBezTo>
                    <a:pt x="24" y="49"/>
                    <a:pt x="24" y="48"/>
                    <a:pt x="25" y="48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49"/>
                    <a:pt x="24" y="49"/>
                    <a:pt x="25" y="49"/>
                  </a:cubicBezTo>
                  <a:cubicBezTo>
                    <a:pt x="25" y="50"/>
                    <a:pt x="24" y="50"/>
                    <a:pt x="24" y="50"/>
                  </a:cubicBezTo>
                  <a:cubicBezTo>
                    <a:pt x="24" y="50"/>
                    <a:pt x="25" y="50"/>
                    <a:pt x="25" y="50"/>
                  </a:cubicBezTo>
                  <a:cubicBezTo>
                    <a:pt x="25" y="50"/>
                    <a:pt x="24" y="51"/>
                    <a:pt x="23" y="51"/>
                  </a:cubicBezTo>
                  <a:cubicBezTo>
                    <a:pt x="24" y="51"/>
                    <a:pt x="24" y="51"/>
                    <a:pt x="25" y="51"/>
                  </a:cubicBezTo>
                  <a:cubicBezTo>
                    <a:pt x="25" y="52"/>
                    <a:pt x="25" y="53"/>
                    <a:pt x="25" y="54"/>
                  </a:cubicBezTo>
                  <a:cubicBezTo>
                    <a:pt x="25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7" y="54"/>
                    <a:pt x="28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7" y="53"/>
                    <a:pt x="27" y="54"/>
                  </a:cubicBezTo>
                  <a:cubicBezTo>
                    <a:pt x="28" y="54"/>
                    <a:pt x="28" y="53"/>
                    <a:pt x="29" y="53"/>
                  </a:cubicBezTo>
                  <a:cubicBezTo>
                    <a:pt x="28" y="54"/>
                    <a:pt x="28" y="54"/>
                    <a:pt x="29" y="54"/>
                  </a:cubicBezTo>
                  <a:cubicBezTo>
                    <a:pt x="30" y="54"/>
                    <a:pt x="29" y="54"/>
                    <a:pt x="29" y="54"/>
                  </a:cubicBezTo>
                  <a:cubicBezTo>
                    <a:pt x="29" y="53"/>
                    <a:pt x="30" y="53"/>
                    <a:pt x="30" y="53"/>
                  </a:cubicBezTo>
                  <a:cubicBezTo>
                    <a:pt x="31" y="53"/>
                    <a:pt x="32" y="53"/>
                    <a:pt x="32" y="53"/>
                  </a:cubicBezTo>
                  <a:cubicBezTo>
                    <a:pt x="33" y="53"/>
                    <a:pt x="33" y="53"/>
                    <a:pt x="34" y="53"/>
                  </a:cubicBezTo>
                  <a:cubicBezTo>
                    <a:pt x="34" y="53"/>
                    <a:pt x="33" y="53"/>
                    <a:pt x="33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4" y="54"/>
                    <a:pt x="33" y="54"/>
                    <a:pt x="33" y="55"/>
                  </a:cubicBezTo>
                  <a:cubicBezTo>
                    <a:pt x="33" y="55"/>
                    <a:pt x="34" y="55"/>
                    <a:pt x="34" y="55"/>
                  </a:cubicBezTo>
                  <a:cubicBezTo>
                    <a:pt x="33" y="56"/>
                    <a:pt x="34" y="57"/>
                    <a:pt x="34" y="58"/>
                  </a:cubicBezTo>
                  <a:cubicBezTo>
                    <a:pt x="34" y="58"/>
                    <a:pt x="33" y="58"/>
                    <a:pt x="34" y="58"/>
                  </a:cubicBezTo>
                  <a:cubicBezTo>
                    <a:pt x="34" y="58"/>
                    <a:pt x="34" y="58"/>
                    <a:pt x="34" y="59"/>
                  </a:cubicBezTo>
                  <a:cubicBezTo>
                    <a:pt x="33" y="59"/>
                    <a:pt x="34" y="59"/>
                    <a:pt x="34" y="59"/>
                  </a:cubicBezTo>
                  <a:cubicBezTo>
                    <a:pt x="34" y="59"/>
                    <a:pt x="33" y="59"/>
                    <a:pt x="33" y="59"/>
                  </a:cubicBezTo>
                  <a:cubicBezTo>
                    <a:pt x="33" y="59"/>
                    <a:pt x="34" y="60"/>
                    <a:pt x="33" y="60"/>
                  </a:cubicBezTo>
                  <a:cubicBezTo>
                    <a:pt x="33" y="60"/>
                    <a:pt x="34" y="60"/>
                    <a:pt x="34" y="60"/>
                  </a:cubicBezTo>
                  <a:cubicBezTo>
                    <a:pt x="34" y="60"/>
                    <a:pt x="34" y="61"/>
                    <a:pt x="34" y="61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2"/>
                    <a:pt x="35" y="65"/>
                    <a:pt x="35" y="66"/>
                  </a:cubicBezTo>
                  <a:cubicBezTo>
                    <a:pt x="35" y="66"/>
                    <a:pt x="36" y="67"/>
                    <a:pt x="36" y="67"/>
                  </a:cubicBezTo>
                  <a:cubicBezTo>
                    <a:pt x="36" y="67"/>
                    <a:pt x="36" y="68"/>
                    <a:pt x="36" y="68"/>
                  </a:cubicBezTo>
                  <a:cubicBezTo>
                    <a:pt x="37" y="68"/>
                    <a:pt x="37" y="68"/>
                    <a:pt x="37" y="69"/>
                  </a:cubicBezTo>
                  <a:cubicBezTo>
                    <a:pt x="37" y="68"/>
                    <a:pt x="37" y="70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7" y="72"/>
                    <a:pt x="37" y="72"/>
                    <a:pt x="37" y="73"/>
                  </a:cubicBezTo>
                  <a:cubicBezTo>
                    <a:pt x="37" y="73"/>
                    <a:pt x="38" y="73"/>
                    <a:pt x="38" y="73"/>
                  </a:cubicBezTo>
                  <a:cubicBezTo>
                    <a:pt x="38" y="73"/>
                    <a:pt x="37" y="74"/>
                    <a:pt x="37" y="74"/>
                  </a:cubicBezTo>
                  <a:cubicBezTo>
                    <a:pt x="37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5"/>
                    <a:pt x="38" y="75"/>
                    <a:pt x="39" y="75"/>
                  </a:cubicBezTo>
                  <a:cubicBezTo>
                    <a:pt x="39" y="75"/>
                    <a:pt x="38" y="76"/>
                    <a:pt x="39" y="76"/>
                  </a:cubicBezTo>
                  <a:cubicBezTo>
                    <a:pt x="39" y="77"/>
                    <a:pt x="39" y="76"/>
                    <a:pt x="39" y="77"/>
                  </a:cubicBezTo>
                  <a:cubicBezTo>
                    <a:pt x="39" y="77"/>
                    <a:pt x="39" y="77"/>
                    <a:pt x="38" y="77"/>
                  </a:cubicBezTo>
                  <a:cubicBezTo>
                    <a:pt x="38" y="77"/>
                    <a:pt x="39" y="77"/>
                    <a:pt x="39" y="77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40" y="77"/>
                    <a:pt x="39" y="77"/>
                    <a:pt x="39" y="77"/>
                  </a:cubicBezTo>
                  <a:cubicBezTo>
                    <a:pt x="39" y="77"/>
                    <a:pt x="39" y="77"/>
                    <a:pt x="39" y="78"/>
                  </a:cubicBezTo>
                  <a:cubicBezTo>
                    <a:pt x="39" y="78"/>
                    <a:pt x="40" y="78"/>
                    <a:pt x="40" y="78"/>
                  </a:cubicBezTo>
                  <a:cubicBezTo>
                    <a:pt x="40" y="78"/>
                    <a:pt x="39" y="79"/>
                    <a:pt x="39" y="79"/>
                  </a:cubicBezTo>
                  <a:cubicBezTo>
                    <a:pt x="40" y="79"/>
                    <a:pt x="40" y="80"/>
                    <a:pt x="40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2"/>
                    <a:pt x="41" y="82"/>
                    <a:pt x="41" y="82"/>
                  </a:cubicBezTo>
                  <a:cubicBezTo>
                    <a:pt x="40" y="82"/>
                    <a:pt x="40" y="82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82"/>
                    <a:pt x="30" y="78"/>
                    <a:pt x="25" y="75"/>
                  </a:cubicBezTo>
                  <a:cubicBezTo>
                    <a:pt x="25" y="75"/>
                    <a:pt x="25" y="74"/>
                    <a:pt x="26" y="75"/>
                  </a:cubicBezTo>
                  <a:cubicBezTo>
                    <a:pt x="26" y="74"/>
                    <a:pt x="26" y="7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3"/>
                    <a:pt x="30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72"/>
                    <a:pt x="30" y="71"/>
                    <a:pt x="31" y="73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72"/>
                    <a:pt x="31" y="71"/>
                    <a:pt x="32" y="71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3"/>
                    <a:pt x="32" y="73"/>
                  </a:cubicBezTo>
                  <a:cubicBezTo>
                    <a:pt x="32" y="73"/>
                    <a:pt x="32" y="72"/>
                    <a:pt x="32" y="73"/>
                  </a:cubicBezTo>
                  <a:cubicBezTo>
                    <a:pt x="32" y="73"/>
                    <a:pt x="32" y="73"/>
                    <a:pt x="33" y="74"/>
                  </a:cubicBezTo>
                  <a:cubicBezTo>
                    <a:pt x="33" y="74"/>
                    <a:pt x="33" y="73"/>
                    <a:pt x="33" y="73"/>
                  </a:cubicBezTo>
                  <a:cubicBezTo>
                    <a:pt x="33" y="74"/>
                    <a:pt x="34" y="75"/>
                    <a:pt x="34" y="74"/>
                  </a:cubicBezTo>
                  <a:cubicBezTo>
                    <a:pt x="33" y="73"/>
                    <a:pt x="33" y="73"/>
                    <a:pt x="32" y="72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3" y="72"/>
                    <a:pt x="33" y="72"/>
                  </a:cubicBezTo>
                  <a:cubicBezTo>
                    <a:pt x="33" y="72"/>
                    <a:pt x="33" y="71"/>
                    <a:pt x="32" y="71"/>
                  </a:cubicBezTo>
                  <a:cubicBezTo>
                    <a:pt x="32" y="70"/>
                    <a:pt x="33" y="71"/>
                    <a:pt x="34" y="72"/>
                  </a:cubicBezTo>
                  <a:cubicBezTo>
                    <a:pt x="33" y="71"/>
                    <a:pt x="34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4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4" y="71"/>
                    <a:pt x="34" y="70"/>
                    <a:pt x="34" y="72"/>
                  </a:cubicBezTo>
                  <a:cubicBezTo>
                    <a:pt x="34" y="72"/>
                    <a:pt x="34" y="72"/>
                    <a:pt x="34" y="71"/>
                  </a:cubicBezTo>
                  <a:cubicBezTo>
                    <a:pt x="34" y="72"/>
                    <a:pt x="34" y="72"/>
                    <a:pt x="35" y="73"/>
                  </a:cubicBezTo>
                  <a:cubicBezTo>
                    <a:pt x="35" y="73"/>
                    <a:pt x="35" y="72"/>
                    <a:pt x="35" y="72"/>
                  </a:cubicBezTo>
                  <a:cubicBezTo>
                    <a:pt x="36" y="74"/>
                    <a:pt x="36" y="75"/>
                    <a:pt x="36" y="75"/>
                  </a:cubicBezTo>
                  <a:cubicBezTo>
                    <a:pt x="36" y="76"/>
                    <a:pt x="35" y="75"/>
                    <a:pt x="35" y="76"/>
                  </a:cubicBezTo>
                  <a:cubicBezTo>
                    <a:pt x="35" y="75"/>
                    <a:pt x="35" y="76"/>
                    <a:pt x="35" y="75"/>
                  </a:cubicBezTo>
                  <a:cubicBezTo>
                    <a:pt x="34" y="75"/>
                    <a:pt x="35" y="77"/>
                    <a:pt x="35" y="77"/>
                  </a:cubicBezTo>
                  <a:cubicBezTo>
                    <a:pt x="35" y="77"/>
                    <a:pt x="35" y="77"/>
                    <a:pt x="35" y="76"/>
                  </a:cubicBezTo>
                  <a:cubicBezTo>
                    <a:pt x="34" y="76"/>
                    <a:pt x="35" y="77"/>
                    <a:pt x="35" y="77"/>
                  </a:cubicBezTo>
                  <a:cubicBezTo>
                    <a:pt x="34" y="77"/>
                    <a:pt x="34" y="76"/>
                    <a:pt x="34" y="77"/>
                  </a:cubicBezTo>
                  <a:cubicBezTo>
                    <a:pt x="34" y="77"/>
                    <a:pt x="34" y="77"/>
                    <a:pt x="34" y="78"/>
                  </a:cubicBezTo>
                  <a:cubicBezTo>
                    <a:pt x="34" y="77"/>
                    <a:pt x="34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79"/>
                    <a:pt x="34" y="78"/>
                    <a:pt x="34" y="79"/>
                  </a:cubicBezTo>
                  <a:cubicBezTo>
                    <a:pt x="34" y="80"/>
                    <a:pt x="34" y="79"/>
                    <a:pt x="34" y="79"/>
                  </a:cubicBezTo>
                  <a:cubicBezTo>
                    <a:pt x="34" y="79"/>
                    <a:pt x="35" y="79"/>
                    <a:pt x="35" y="80"/>
                  </a:cubicBezTo>
                  <a:cubicBezTo>
                    <a:pt x="35" y="80"/>
                    <a:pt x="35" y="79"/>
                    <a:pt x="35" y="79"/>
                  </a:cubicBezTo>
                  <a:cubicBezTo>
                    <a:pt x="36" y="79"/>
                    <a:pt x="36" y="80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6" y="79"/>
                    <a:pt x="37" y="79"/>
                    <a:pt x="37" y="79"/>
                  </a:cubicBezTo>
                  <a:cubicBezTo>
                    <a:pt x="37" y="79"/>
                    <a:pt x="37" y="79"/>
                    <a:pt x="36" y="79"/>
                  </a:cubicBezTo>
                  <a:cubicBezTo>
                    <a:pt x="36" y="78"/>
                    <a:pt x="38" y="79"/>
                    <a:pt x="37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9" y="80"/>
                    <a:pt x="37" y="77"/>
                    <a:pt x="38" y="78"/>
                  </a:cubicBezTo>
                  <a:cubicBezTo>
                    <a:pt x="38" y="79"/>
                    <a:pt x="39" y="80"/>
                    <a:pt x="40" y="81"/>
                  </a:cubicBezTo>
                  <a:cubicBezTo>
                    <a:pt x="40" y="80"/>
                    <a:pt x="39" y="80"/>
                    <a:pt x="39" y="79"/>
                  </a:cubicBezTo>
                  <a:cubicBezTo>
                    <a:pt x="38" y="78"/>
                    <a:pt x="39" y="79"/>
                    <a:pt x="38" y="78"/>
                  </a:cubicBezTo>
                  <a:cubicBezTo>
                    <a:pt x="39" y="77"/>
                    <a:pt x="39" y="78"/>
                    <a:pt x="39" y="78"/>
                  </a:cubicBezTo>
                  <a:cubicBezTo>
                    <a:pt x="39" y="77"/>
                    <a:pt x="39" y="77"/>
                    <a:pt x="40" y="77"/>
                  </a:cubicBezTo>
                  <a:cubicBezTo>
                    <a:pt x="40" y="78"/>
                    <a:pt x="39" y="77"/>
                    <a:pt x="40" y="78"/>
                  </a:cubicBezTo>
                  <a:cubicBezTo>
                    <a:pt x="40" y="78"/>
                    <a:pt x="40" y="78"/>
                    <a:pt x="41" y="79"/>
                  </a:cubicBezTo>
                  <a:cubicBezTo>
                    <a:pt x="41" y="79"/>
                    <a:pt x="40" y="78"/>
                    <a:pt x="40" y="77"/>
                  </a:cubicBezTo>
                  <a:cubicBezTo>
                    <a:pt x="40" y="77"/>
                    <a:pt x="40" y="76"/>
                    <a:pt x="41" y="77"/>
                  </a:cubicBezTo>
                  <a:cubicBezTo>
                    <a:pt x="41" y="78"/>
                    <a:pt x="40" y="77"/>
                    <a:pt x="41" y="78"/>
                  </a:cubicBezTo>
                  <a:cubicBezTo>
                    <a:pt x="41" y="79"/>
                    <a:pt x="41" y="77"/>
                    <a:pt x="41" y="78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2" y="77"/>
                    <a:pt x="41" y="76"/>
                    <a:pt x="41" y="77"/>
                  </a:cubicBezTo>
                  <a:cubicBezTo>
                    <a:pt x="42" y="78"/>
                    <a:pt x="42" y="77"/>
                    <a:pt x="42" y="77"/>
                  </a:cubicBezTo>
                  <a:cubicBezTo>
                    <a:pt x="41" y="76"/>
                    <a:pt x="42" y="76"/>
                    <a:pt x="43" y="76"/>
                  </a:cubicBezTo>
                  <a:cubicBezTo>
                    <a:pt x="43" y="76"/>
                    <a:pt x="42" y="76"/>
                    <a:pt x="42" y="76"/>
                  </a:cubicBezTo>
                  <a:cubicBezTo>
                    <a:pt x="43" y="78"/>
                    <a:pt x="43" y="76"/>
                    <a:pt x="43" y="76"/>
                  </a:cubicBezTo>
                  <a:cubicBezTo>
                    <a:pt x="44" y="77"/>
                    <a:pt x="44" y="77"/>
                    <a:pt x="44" y="76"/>
                  </a:cubicBezTo>
                  <a:cubicBezTo>
                    <a:pt x="44" y="75"/>
                    <a:pt x="44" y="76"/>
                    <a:pt x="43" y="76"/>
                  </a:cubicBezTo>
                  <a:cubicBezTo>
                    <a:pt x="43" y="75"/>
                    <a:pt x="44" y="76"/>
                    <a:pt x="44" y="76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5" y="75"/>
                    <a:pt x="45" y="75"/>
                    <a:pt x="46" y="75"/>
                  </a:cubicBezTo>
                  <a:cubicBezTo>
                    <a:pt x="46" y="75"/>
                    <a:pt x="45" y="74"/>
                    <a:pt x="46" y="74"/>
                  </a:cubicBezTo>
                  <a:cubicBezTo>
                    <a:pt x="46" y="74"/>
                    <a:pt x="46" y="74"/>
                    <a:pt x="46" y="75"/>
                  </a:cubicBezTo>
                  <a:cubicBezTo>
                    <a:pt x="46" y="74"/>
                    <a:pt x="47" y="75"/>
                    <a:pt x="48" y="74"/>
                  </a:cubicBezTo>
                  <a:cubicBezTo>
                    <a:pt x="48" y="75"/>
                    <a:pt x="48" y="75"/>
                    <a:pt x="48" y="76"/>
                  </a:cubicBezTo>
                  <a:cubicBezTo>
                    <a:pt x="48" y="75"/>
                    <a:pt x="48" y="76"/>
                    <a:pt x="49" y="76"/>
                  </a:cubicBezTo>
                  <a:cubicBezTo>
                    <a:pt x="49" y="76"/>
                    <a:pt x="48" y="75"/>
                    <a:pt x="48" y="75"/>
                  </a:cubicBezTo>
                  <a:cubicBezTo>
                    <a:pt x="48" y="74"/>
                    <a:pt x="48" y="74"/>
                    <a:pt x="49" y="74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48" y="72"/>
                    <a:pt x="49" y="73"/>
                    <a:pt x="49" y="72"/>
                  </a:cubicBezTo>
                  <a:cubicBezTo>
                    <a:pt x="49" y="73"/>
                    <a:pt x="49" y="74"/>
                    <a:pt x="50" y="74"/>
                  </a:cubicBezTo>
                  <a:cubicBezTo>
                    <a:pt x="50" y="75"/>
                    <a:pt x="49" y="74"/>
                    <a:pt x="49" y="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4"/>
                    <a:pt x="49" y="73"/>
                    <a:pt x="49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3"/>
                    <a:pt x="51" y="72"/>
                    <a:pt x="51" y="72"/>
                  </a:cubicBezTo>
                  <a:cubicBezTo>
                    <a:pt x="51" y="73"/>
                    <a:pt x="52" y="73"/>
                    <a:pt x="52" y="73"/>
                  </a:cubicBezTo>
                  <a:cubicBezTo>
                    <a:pt x="52" y="73"/>
                    <a:pt x="52" y="74"/>
                    <a:pt x="53" y="74"/>
                  </a:cubicBezTo>
                  <a:cubicBezTo>
                    <a:pt x="52" y="73"/>
                    <a:pt x="52" y="73"/>
                    <a:pt x="51" y="72"/>
                  </a:cubicBezTo>
                  <a:cubicBezTo>
                    <a:pt x="52" y="72"/>
                    <a:pt x="52" y="73"/>
                    <a:pt x="52" y="73"/>
                  </a:cubicBezTo>
                  <a:cubicBezTo>
                    <a:pt x="52" y="73"/>
                    <a:pt x="52" y="72"/>
                    <a:pt x="52" y="72"/>
                  </a:cubicBezTo>
                  <a:cubicBezTo>
                    <a:pt x="52" y="72"/>
                    <a:pt x="52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1"/>
                    <a:pt x="54" y="72"/>
                    <a:pt x="53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2"/>
                    <a:pt x="54" y="71"/>
                    <a:pt x="54" y="72"/>
                  </a:cubicBezTo>
                  <a:cubicBezTo>
                    <a:pt x="55" y="72"/>
                    <a:pt x="54" y="72"/>
                    <a:pt x="54" y="72"/>
                  </a:cubicBezTo>
                  <a:cubicBezTo>
                    <a:pt x="55" y="73"/>
                    <a:pt x="54" y="72"/>
                    <a:pt x="55" y="72"/>
                  </a:cubicBezTo>
                  <a:cubicBezTo>
                    <a:pt x="54" y="71"/>
                    <a:pt x="54" y="71"/>
                    <a:pt x="53" y="70"/>
                  </a:cubicBezTo>
                  <a:cubicBezTo>
                    <a:pt x="53" y="70"/>
                    <a:pt x="53" y="70"/>
                    <a:pt x="54" y="70"/>
                  </a:cubicBezTo>
                  <a:cubicBezTo>
                    <a:pt x="54" y="70"/>
                    <a:pt x="54" y="71"/>
                    <a:pt x="54" y="71"/>
                  </a:cubicBezTo>
                  <a:cubicBezTo>
                    <a:pt x="54" y="71"/>
                    <a:pt x="55" y="72"/>
                    <a:pt x="55" y="72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1"/>
                    <a:pt x="55" y="71"/>
                    <a:pt x="56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7" y="72"/>
                    <a:pt x="56" y="71"/>
                    <a:pt x="57" y="71"/>
                  </a:cubicBezTo>
                  <a:cubicBezTo>
                    <a:pt x="57" y="71"/>
                    <a:pt x="57" y="72"/>
                    <a:pt x="57" y="71"/>
                  </a:cubicBezTo>
                  <a:cubicBezTo>
                    <a:pt x="56" y="71"/>
                    <a:pt x="56" y="70"/>
                    <a:pt x="56" y="70"/>
                  </a:cubicBezTo>
                  <a:cubicBezTo>
                    <a:pt x="56" y="69"/>
                    <a:pt x="55" y="70"/>
                    <a:pt x="55" y="70"/>
                  </a:cubicBezTo>
                  <a:cubicBezTo>
                    <a:pt x="54" y="69"/>
                    <a:pt x="55" y="69"/>
                    <a:pt x="55" y="69"/>
                  </a:cubicBezTo>
                  <a:cubicBezTo>
                    <a:pt x="55" y="69"/>
                    <a:pt x="56" y="69"/>
                    <a:pt x="56" y="69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69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8" y="69"/>
                    <a:pt x="58" y="69"/>
                  </a:cubicBezTo>
                  <a:cubicBezTo>
                    <a:pt x="58" y="69"/>
                    <a:pt x="58" y="69"/>
                    <a:pt x="58" y="70"/>
                  </a:cubicBezTo>
                  <a:cubicBezTo>
                    <a:pt x="59" y="69"/>
                    <a:pt x="59" y="69"/>
                    <a:pt x="60" y="69"/>
                  </a:cubicBezTo>
                  <a:cubicBezTo>
                    <a:pt x="59" y="68"/>
                    <a:pt x="59" y="68"/>
                    <a:pt x="60" y="68"/>
                  </a:cubicBezTo>
                  <a:cubicBezTo>
                    <a:pt x="59" y="67"/>
                    <a:pt x="59" y="68"/>
                    <a:pt x="59" y="67"/>
                  </a:cubicBezTo>
                  <a:cubicBezTo>
                    <a:pt x="58" y="67"/>
                    <a:pt x="59" y="67"/>
                    <a:pt x="59" y="67"/>
                  </a:cubicBezTo>
                  <a:cubicBezTo>
                    <a:pt x="60" y="67"/>
                    <a:pt x="59" y="67"/>
                    <a:pt x="59" y="67"/>
                  </a:cubicBezTo>
                  <a:cubicBezTo>
                    <a:pt x="60" y="67"/>
                    <a:pt x="60" y="68"/>
                    <a:pt x="61" y="68"/>
                  </a:cubicBezTo>
                  <a:cubicBezTo>
                    <a:pt x="61" y="68"/>
                    <a:pt x="60" y="68"/>
                    <a:pt x="60" y="68"/>
                  </a:cubicBezTo>
                  <a:cubicBezTo>
                    <a:pt x="60" y="67"/>
                    <a:pt x="61" y="68"/>
                    <a:pt x="61" y="68"/>
                  </a:cubicBezTo>
                  <a:cubicBezTo>
                    <a:pt x="61" y="68"/>
                    <a:pt x="60" y="67"/>
                    <a:pt x="60" y="67"/>
                  </a:cubicBezTo>
                  <a:cubicBezTo>
                    <a:pt x="61" y="67"/>
                    <a:pt x="60" y="66"/>
                    <a:pt x="61" y="67"/>
                  </a:cubicBezTo>
                  <a:cubicBezTo>
                    <a:pt x="61" y="66"/>
                    <a:pt x="61" y="66"/>
                    <a:pt x="62" y="66"/>
                  </a:cubicBezTo>
                  <a:cubicBezTo>
                    <a:pt x="61" y="65"/>
                    <a:pt x="61" y="66"/>
                    <a:pt x="61" y="66"/>
                  </a:cubicBezTo>
                  <a:cubicBezTo>
                    <a:pt x="60" y="65"/>
                    <a:pt x="61" y="65"/>
                    <a:pt x="61" y="65"/>
                  </a:cubicBezTo>
                  <a:cubicBezTo>
                    <a:pt x="61" y="65"/>
                    <a:pt x="60" y="64"/>
                    <a:pt x="61" y="64"/>
                  </a:cubicBezTo>
                  <a:cubicBezTo>
                    <a:pt x="62" y="65"/>
                    <a:pt x="61" y="65"/>
                    <a:pt x="61" y="65"/>
                  </a:cubicBezTo>
                  <a:cubicBezTo>
                    <a:pt x="62" y="66"/>
                    <a:pt x="62" y="66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2" y="66"/>
                    <a:pt x="62" y="65"/>
                  </a:cubicBezTo>
                  <a:cubicBezTo>
                    <a:pt x="62" y="65"/>
                    <a:pt x="61" y="65"/>
                    <a:pt x="61" y="64"/>
                  </a:cubicBezTo>
                  <a:cubicBezTo>
                    <a:pt x="61" y="64"/>
                    <a:pt x="61" y="64"/>
                    <a:pt x="61" y="65"/>
                  </a:cubicBezTo>
                  <a:cubicBezTo>
                    <a:pt x="61" y="64"/>
                    <a:pt x="62" y="64"/>
                    <a:pt x="62" y="64"/>
                  </a:cubicBezTo>
                  <a:cubicBezTo>
                    <a:pt x="63" y="65"/>
                    <a:pt x="61" y="64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5"/>
                    <a:pt x="63" y="64"/>
                    <a:pt x="63" y="64"/>
                  </a:cubicBezTo>
                  <a:cubicBezTo>
                    <a:pt x="62" y="64"/>
                    <a:pt x="63" y="64"/>
                    <a:pt x="62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3" y="62"/>
                    <a:pt x="63" y="61"/>
                    <a:pt x="64" y="62"/>
                  </a:cubicBezTo>
                  <a:cubicBezTo>
                    <a:pt x="64" y="61"/>
                    <a:pt x="63" y="61"/>
                    <a:pt x="63" y="61"/>
                  </a:cubicBezTo>
                  <a:cubicBezTo>
                    <a:pt x="64" y="61"/>
                    <a:pt x="64" y="60"/>
                    <a:pt x="65" y="59"/>
                  </a:cubicBezTo>
                  <a:cubicBezTo>
                    <a:pt x="65" y="59"/>
                    <a:pt x="64" y="59"/>
                    <a:pt x="64" y="59"/>
                  </a:cubicBezTo>
                  <a:cubicBezTo>
                    <a:pt x="64" y="59"/>
                    <a:pt x="65" y="59"/>
                    <a:pt x="65" y="59"/>
                  </a:cubicBezTo>
                  <a:cubicBezTo>
                    <a:pt x="66" y="59"/>
                    <a:pt x="66" y="59"/>
                    <a:pt x="66" y="60"/>
                  </a:cubicBezTo>
                  <a:cubicBezTo>
                    <a:pt x="66" y="60"/>
                    <a:pt x="64" y="59"/>
                    <a:pt x="65" y="60"/>
                  </a:cubicBezTo>
                  <a:cubicBezTo>
                    <a:pt x="66" y="60"/>
                    <a:pt x="65" y="60"/>
                    <a:pt x="66" y="60"/>
                  </a:cubicBezTo>
                  <a:cubicBezTo>
                    <a:pt x="66" y="60"/>
                    <a:pt x="67" y="60"/>
                    <a:pt x="67" y="60"/>
                  </a:cubicBezTo>
                  <a:cubicBezTo>
                    <a:pt x="67" y="60"/>
                    <a:pt x="67" y="60"/>
                    <a:pt x="68" y="60"/>
                  </a:cubicBezTo>
                  <a:cubicBezTo>
                    <a:pt x="67" y="60"/>
                    <a:pt x="67" y="60"/>
                    <a:pt x="66" y="60"/>
                  </a:cubicBezTo>
                  <a:cubicBezTo>
                    <a:pt x="66" y="59"/>
                    <a:pt x="66" y="59"/>
                    <a:pt x="65" y="59"/>
                  </a:cubicBezTo>
                  <a:cubicBezTo>
                    <a:pt x="65" y="59"/>
                    <a:pt x="65" y="58"/>
                    <a:pt x="66" y="58"/>
                  </a:cubicBezTo>
                  <a:cubicBezTo>
                    <a:pt x="65" y="58"/>
                    <a:pt x="66" y="58"/>
                    <a:pt x="66" y="57"/>
                  </a:cubicBezTo>
                  <a:cubicBezTo>
                    <a:pt x="67" y="57"/>
                    <a:pt x="67" y="56"/>
                    <a:pt x="67" y="55"/>
                  </a:cubicBezTo>
                  <a:cubicBezTo>
                    <a:pt x="67" y="55"/>
                    <a:pt x="68" y="55"/>
                    <a:pt x="68" y="55"/>
                  </a:cubicBezTo>
                  <a:cubicBezTo>
                    <a:pt x="67" y="55"/>
                    <a:pt x="68" y="55"/>
                    <a:pt x="68" y="55"/>
                  </a:cubicBezTo>
                  <a:cubicBezTo>
                    <a:pt x="68" y="55"/>
                    <a:pt x="67" y="54"/>
                    <a:pt x="67" y="54"/>
                  </a:cubicBezTo>
                  <a:cubicBezTo>
                    <a:pt x="68" y="54"/>
                    <a:pt x="68" y="55"/>
                    <a:pt x="68" y="55"/>
                  </a:cubicBezTo>
                  <a:cubicBezTo>
                    <a:pt x="68" y="55"/>
                    <a:pt x="69" y="55"/>
                    <a:pt x="69" y="55"/>
                  </a:cubicBezTo>
                  <a:cubicBezTo>
                    <a:pt x="69" y="55"/>
                    <a:pt x="68" y="55"/>
                    <a:pt x="69" y="55"/>
                  </a:cubicBezTo>
                  <a:cubicBezTo>
                    <a:pt x="70" y="56"/>
                    <a:pt x="69" y="55"/>
                    <a:pt x="69" y="55"/>
                  </a:cubicBezTo>
                  <a:cubicBezTo>
                    <a:pt x="69" y="55"/>
                    <a:pt x="71" y="56"/>
                    <a:pt x="71" y="55"/>
                  </a:cubicBezTo>
                  <a:cubicBezTo>
                    <a:pt x="70" y="55"/>
                    <a:pt x="71" y="56"/>
                    <a:pt x="69" y="55"/>
                  </a:cubicBezTo>
                  <a:cubicBezTo>
                    <a:pt x="69" y="55"/>
                    <a:pt x="71" y="55"/>
                    <a:pt x="71" y="54"/>
                  </a:cubicBezTo>
                  <a:cubicBezTo>
                    <a:pt x="69" y="54"/>
                    <a:pt x="70" y="55"/>
                    <a:pt x="69" y="55"/>
                  </a:cubicBezTo>
                  <a:cubicBezTo>
                    <a:pt x="68" y="54"/>
                    <a:pt x="68" y="54"/>
                    <a:pt x="67" y="54"/>
                  </a:cubicBezTo>
                  <a:cubicBezTo>
                    <a:pt x="67" y="53"/>
                    <a:pt x="68" y="53"/>
                    <a:pt x="69" y="52"/>
                  </a:cubicBezTo>
                  <a:cubicBezTo>
                    <a:pt x="68" y="52"/>
                    <a:pt x="68" y="52"/>
                    <a:pt x="69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51"/>
                    <a:pt x="66" y="51"/>
                    <a:pt x="66" y="51"/>
                  </a:cubicBezTo>
                  <a:cubicBezTo>
                    <a:pt x="66" y="51"/>
                    <a:pt x="65" y="52"/>
                    <a:pt x="65" y="52"/>
                  </a:cubicBezTo>
                  <a:cubicBezTo>
                    <a:pt x="65" y="52"/>
                    <a:pt x="66" y="52"/>
                    <a:pt x="66" y="52"/>
                  </a:cubicBezTo>
                  <a:cubicBezTo>
                    <a:pt x="66" y="52"/>
                    <a:pt x="65" y="52"/>
                    <a:pt x="65" y="52"/>
                  </a:cubicBezTo>
                  <a:cubicBezTo>
                    <a:pt x="65" y="53"/>
                    <a:pt x="65" y="52"/>
                    <a:pt x="66" y="53"/>
                  </a:cubicBezTo>
                  <a:cubicBezTo>
                    <a:pt x="65" y="53"/>
                    <a:pt x="66" y="53"/>
                    <a:pt x="65" y="54"/>
                  </a:cubicBezTo>
                  <a:cubicBezTo>
                    <a:pt x="64" y="53"/>
                    <a:pt x="64" y="54"/>
                    <a:pt x="63" y="54"/>
                  </a:cubicBezTo>
                  <a:cubicBezTo>
                    <a:pt x="62" y="54"/>
                    <a:pt x="65" y="54"/>
                    <a:pt x="64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4" y="54"/>
                    <a:pt x="63" y="54"/>
                    <a:pt x="63" y="54"/>
                  </a:cubicBezTo>
                  <a:cubicBezTo>
                    <a:pt x="64" y="55"/>
                    <a:pt x="64" y="54"/>
                    <a:pt x="64" y="54"/>
                  </a:cubicBezTo>
                  <a:cubicBezTo>
                    <a:pt x="65" y="55"/>
                    <a:pt x="64" y="55"/>
                    <a:pt x="64" y="55"/>
                  </a:cubicBezTo>
                  <a:cubicBezTo>
                    <a:pt x="64" y="55"/>
                    <a:pt x="65" y="55"/>
                    <a:pt x="64" y="56"/>
                  </a:cubicBezTo>
                  <a:cubicBezTo>
                    <a:pt x="63" y="56"/>
                    <a:pt x="64" y="55"/>
                    <a:pt x="64" y="55"/>
                  </a:cubicBezTo>
                  <a:cubicBezTo>
                    <a:pt x="62" y="55"/>
                    <a:pt x="63" y="56"/>
                    <a:pt x="64" y="56"/>
                  </a:cubicBezTo>
                  <a:cubicBezTo>
                    <a:pt x="64" y="56"/>
                    <a:pt x="62" y="56"/>
                    <a:pt x="62" y="56"/>
                  </a:cubicBezTo>
                  <a:cubicBezTo>
                    <a:pt x="63" y="57"/>
                    <a:pt x="63" y="56"/>
                    <a:pt x="63" y="56"/>
                  </a:cubicBezTo>
                  <a:cubicBezTo>
                    <a:pt x="64" y="57"/>
                    <a:pt x="62" y="57"/>
                    <a:pt x="62" y="58"/>
                  </a:cubicBezTo>
                  <a:cubicBezTo>
                    <a:pt x="62" y="58"/>
                    <a:pt x="63" y="58"/>
                    <a:pt x="63" y="58"/>
                  </a:cubicBezTo>
                  <a:cubicBezTo>
                    <a:pt x="63" y="58"/>
                    <a:pt x="62" y="58"/>
                    <a:pt x="62" y="58"/>
                  </a:cubicBezTo>
                  <a:cubicBezTo>
                    <a:pt x="62" y="58"/>
                    <a:pt x="63" y="58"/>
                    <a:pt x="63" y="58"/>
                  </a:cubicBezTo>
                  <a:cubicBezTo>
                    <a:pt x="62" y="58"/>
                    <a:pt x="61" y="58"/>
                    <a:pt x="61" y="58"/>
                  </a:cubicBezTo>
                  <a:cubicBezTo>
                    <a:pt x="61" y="58"/>
                    <a:pt x="62" y="58"/>
                    <a:pt x="62" y="59"/>
                  </a:cubicBezTo>
                  <a:cubicBezTo>
                    <a:pt x="61" y="59"/>
                    <a:pt x="62" y="60"/>
                    <a:pt x="61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0"/>
                    <a:pt x="61" y="61"/>
                    <a:pt x="60" y="60"/>
                  </a:cubicBezTo>
                  <a:cubicBezTo>
                    <a:pt x="60" y="60"/>
                    <a:pt x="60" y="61"/>
                    <a:pt x="61" y="61"/>
                  </a:cubicBezTo>
                  <a:cubicBezTo>
                    <a:pt x="60" y="61"/>
                    <a:pt x="59" y="61"/>
                    <a:pt x="58" y="61"/>
                  </a:cubicBezTo>
                  <a:cubicBezTo>
                    <a:pt x="57" y="60"/>
                    <a:pt x="56" y="60"/>
                    <a:pt x="55" y="59"/>
                  </a:cubicBezTo>
                  <a:cubicBezTo>
                    <a:pt x="55" y="60"/>
                    <a:pt x="55" y="60"/>
                    <a:pt x="54" y="60"/>
                  </a:cubicBezTo>
                  <a:cubicBezTo>
                    <a:pt x="54" y="60"/>
                    <a:pt x="55" y="60"/>
                    <a:pt x="55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4" y="61"/>
                    <a:pt x="55" y="61"/>
                    <a:pt x="55" y="61"/>
                  </a:cubicBezTo>
                  <a:cubicBezTo>
                    <a:pt x="56" y="61"/>
                    <a:pt x="55" y="60"/>
                    <a:pt x="55" y="61"/>
                  </a:cubicBezTo>
                  <a:cubicBezTo>
                    <a:pt x="56" y="61"/>
                    <a:pt x="56" y="62"/>
                    <a:pt x="56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2"/>
                    <a:pt x="56" y="62"/>
                    <a:pt x="56" y="62"/>
                  </a:cubicBezTo>
                  <a:cubicBezTo>
                    <a:pt x="56" y="62"/>
                    <a:pt x="56" y="62"/>
                    <a:pt x="55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1"/>
                    <a:pt x="54" y="61"/>
                    <a:pt x="54" y="61"/>
                  </a:cubicBezTo>
                  <a:cubicBezTo>
                    <a:pt x="54" y="61"/>
                    <a:pt x="55" y="62"/>
                    <a:pt x="55" y="62"/>
                  </a:cubicBezTo>
                  <a:cubicBezTo>
                    <a:pt x="54" y="61"/>
                    <a:pt x="54" y="61"/>
                    <a:pt x="53" y="61"/>
                  </a:cubicBezTo>
                  <a:cubicBezTo>
                    <a:pt x="53" y="61"/>
                    <a:pt x="54" y="61"/>
                    <a:pt x="54" y="62"/>
                  </a:cubicBezTo>
                  <a:cubicBezTo>
                    <a:pt x="54" y="62"/>
                    <a:pt x="54" y="62"/>
                    <a:pt x="53" y="61"/>
                  </a:cubicBezTo>
                  <a:cubicBezTo>
                    <a:pt x="54" y="62"/>
                    <a:pt x="52" y="61"/>
                    <a:pt x="54" y="62"/>
                  </a:cubicBezTo>
                  <a:cubicBezTo>
                    <a:pt x="54" y="63"/>
                    <a:pt x="53" y="61"/>
                    <a:pt x="54" y="62"/>
                  </a:cubicBezTo>
                  <a:cubicBezTo>
                    <a:pt x="55" y="63"/>
                    <a:pt x="54" y="62"/>
                    <a:pt x="54" y="6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63"/>
                    <a:pt x="54" y="64"/>
                    <a:pt x="53" y="63"/>
                  </a:cubicBezTo>
                  <a:cubicBezTo>
                    <a:pt x="53" y="63"/>
                    <a:pt x="53" y="63"/>
                    <a:pt x="52" y="63"/>
                  </a:cubicBezTo>
                  <a:cubicBezTo>
                    <a:pt x="52" y="64"/>
                    <a:pt x="53" y="64"/>
                    <a:pt x="53" y="64"/>
                  </a:cubicBezTo>
                  <a:cubicBezTo>
                    <a:pt x="53" y="65"/>
                    <a:pt x="53" y="64"/>
                    <a:pt x="53" y="64"/>
                  </a:cubicBezTo>
                  <a:cubicBezTo>
                    <a:pt x="54" y="65"/>
                    <a:pt x="53" y="65"/>
                    <a:pt x="53" y="65"/>
                  </a:cubicBezTo>
                  <a:cubicBezTo>
                    <a:pt x="53" y="65"/>
                    <a:pt x="53" y="65"/>
                    <a:pt x="52" y="65"/>
                  </a:cubicBezTo>
                  <a:cubicBezTo>
                    <a:pt x="52" y="64"/>
                    <a:pt x="52" y="65"/>
                    <a:pt x="52" y="64"/>
                  </a:cubicBezTo>
                  <a:cubicBezTo>
                    <a:pt x="52" y="64"/>
                    <a:pt x="52" y="65"/>
                    <a:pt x="52" y="65"/>
                  </a:cubicBezTo>
                  <a:cubicBezTo>
                    <a:pt x="51" y="65"/>
                    <a:pt x="52" y="65"/>
                    <a:pt x="51" y="65"/>
                  </a:cubicBezTo>
                  <a:cubicBezTo>
                    <a:pt x="52" y="66"/>
                    <a:pt x="51" y="65"/>
                    <a:pt x="52" y="66"/>
                  </a:cubicBezTo>
                  <a:cubicBezTo>
                    <a:pt x="52" y="66"/>
                    <a:pt x="51" y="66"/>
                    <a:pt x="52" y="67"/>
                  </a:cubicBezTo>
                  <a:cubicBezTo>
                    <a:pt x="51" y="66"/>
                    <a:pt x="51" y="66"/>
                    <a:pt x="50" y="66"/>
                  </a:cubicBezTo>
                  <a:cubicBezTo>
                    <a:pt x="50" y="66"/>
                    <a:pt x="50" y="66"/>
                    <a:pt x="51" y="67"/>
                  </a:cubicBezTo>
                  <a:cubicBezTo>
                    <a:pt x="51" y="67"/>
                    <a:pt x="50" y="66"/>
                    <a:pt x="51" y="67"/>
                  </a:cubicBezTo>
                  <a:cubicBezTo>
                    <a:pt x="50" y="67"/>
                    <a:pt x="50" y="66"/>
                    <a:pt x="49" y="66"/>
                  </a:cubicBezTo>
                  <a:cubicBezTo>
                    <a:pt x="49" y="66"/>
                    <a:pt x="50" y="66"/>
                    <a:pt x="50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8" y="67"/>
                    <a:pt x="48" y="68"/>
                    <a:pt x="48" y="67"/>
                  </a:cubicBezTo>
                  <a:cubicBezTo>
                    <a:pt x="48" y="68"/>
                    <a:pt x="48" y="68"/>
                    <a:pt x="48" y="69"/>
                  </a:cubicBezTo>
                  <a:cubicBezTo>
                    <a:pt x="49" y="70"/>
                    <a:pt x="48" y="69"/>
                    <a:pt x="48" y="69"/>
                  </a:cubicBezTo>
                  <a:cubicBezTo>
                    <a:pt x="48" y="69"/>
                    <a:pt x="48" y="69"/>
                    <a:pt x="48" y="70"/>
                  </a:cubicBezTo>
                  <a:cubicBezTo>
                    <a:pt x="48" y="70"/>
                    <a:pt x="47" y="71"/>
                    <a:pt x="47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2"/>
                    <a:pt x="46" y="72"/>
                  </a:cubicBezTo>
                  <a:cubicBezTo>
                    <a:pt x="46" y="72"/>
                    <a:pt x="46" y="72"/>
                    <a:pt x="45" y="71"/>
                  </a:cubicBezTo>
                  <a:cubicBezTo>
                    <a:pt x="45" y="71"/>
                    <a:pt x="45" y="72"/>
                    <a:pt x="44" y="72"/>
                  </a:cubicBezTo>
                  <a:cubicBezTo>
                    <a:pt x="44" y="73"/>
                    <a:pt x="43" y="73"/>
                    <a:pt x="42" y="71"/>
                  </a:cubicBezTo>
                  <a:cubicBezTo>
                    <a:pt x="41" y="70"/>
                    <a:pt x="41" y="69"/>
                    <a:pt x="40" y="69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0" y="67"/>
                    <a:pt x="40" y="66"/>
                    <a:pt x="39" y="66"/>
                  </a:cubicBezTo>
                  <a:cubicBezTo>
                    <a:pt x="39" y="66"/>
                    <a:pt x="39" y="64"/>
                    <a:pt x="38" y="64"/>
                  </a:cubicBezTo>
                  <a:cubicBezTo>
                    <a:pt x="38" y="64"/>
                    <a:pt x="39" y="64"/>
                    <a:pt x="38" y="63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2" y="63"/>
                    <a:pt x="42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3" y="63"/>
                    <a:pt x="42" y="62"/>
                    <a:pt x="43" y="63"/>
                  </a:cubicBezTo>
                  <a:cubicBezTo>
                    <a:pt x="43" y="63"/>
                    <a:pt x="43" y="62"/>
                    <a:pt x="43" y="62"/>
                  </a:cubicBezTo>
                  <a:cubicBezTo>
                    <a:pt x="43" y="62"/>
                    <a:pt x="43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1"/>
                    <a:pt x="44" y="62"/>
                    <a:pt x="45" y="62"/>
                  </a:cubicBezTo>
                  <a:cubicBezTo>
                    <a:pt x="45" y="62"/>
                    <a:pt x="44" y="61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1"/>
                    <a:pt x="45" y="60"/>
                  </a:cubicBezTo>
                  <a:cubicBezTo>
                    <a:pt x="46" y="61"/>
                    <a:pt x="46" y="60"/>
                    <a:pt x="47" y="60"/>
                  </a:cubicBezTo>
                  <a:cubicBezTo>
                    <a:pt x="47" y="60"/>
                    <a:pt x="47" y="61"/>
                    <a:pt x="48" y="61"/>
                  </a:cubicBezTo>
                  <a:cubicBezTo>
                    <a:pt x="48" y="60"/>
                    <a:pt x="47" y="60"/>
                    <a:pt x="47" y="60"/>
                  </a:cubicBezTo>
                  <a:cubicBezTo>
                    <a:pt x="47" y="59"/>
                    <a:pt x="48" y="59"/>
                    <a:pt x="48" y="59"/>
                  </a:cubicBezTo>
                  <a:cubicBezTo>
                    <a:pt x="48" y="59"/>
                    <a:pt x="48" y="60"/>
                    <a:pt x="48" y="60"/>
                  </a:cubicBezTo>
                  <a:cubicBezTo>
                    <a:pt x="49" y="60"/>
                    <a:pt x="48" y="59"/>
                    <a:pt x="48" y="59"/>
                  </a:cubicBezTo>
                  <a:cubicBezTo>
                    <a:pt x="48" y="58"/>
                    <a:pt x="48" y="59"/>
                    <a:pt x="49" y="59"/>
                  </a:cubicBezTo>
                  <a:cubicBezTo>
                    <a:pt x="49" y="59"/>
                    <a:pt x="48" y="59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9"/>
                    <a:pt x="48" y="58"/>
                    <a:pt x="49" y="58"/>
                  </a:cubicBezTo>
                  <a:cubicBezTo>
                    <a:pt x="49" y="58"/>
                    <a:pt x="49" y="59"/>
                    <a:pt x="49" y="59"/>
                  </a:cubicBezTo>
                  <a:cubicBezTo>
                    <a:pt x="49" y="59"/>
                    <a:pt x="50" y="60"/>
                    <a:pt x="50" y="59"/>
                  </a:cubicBezTo>
                  <a:cubicBezTo>
                    <a:pt x="50" y="59"/>
                    <a:pt x="49" y="58"/>
                    <a:pt x="48" y="58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9" y="58"/>
                    <a:pt x="50" y="58"/>
                    <a:pt x="49" y="57"/>
                  </a:cubicBezTo>
                  <a:cubicBezTo>
                    <a:pt x="49" y="57"/>
                    <a:pt x="49" y="57"/>
                    <a:pt x="50" y="58"/>
                  </a:cubicBezTo>
                  <a:cubicBezTo>
                    <a:pt x="50" y="58"/>
                    <a:pt x="49" y="57"/>
                    <a:pt x="50" y="58"/>
                  </a:cubicBezTo>
                  <a:cubicBezTo>
                    <a:pt x="50" y="58"/>
                    <a:pt x="49" y="57"/>
                    <a:pt x="50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49" y="56"/>
                    <a:pt x="50" y="57"/>
                  </a:cubicBezTo>
                  <a:cubicBezTo>
                    <a:pt x="50" y="57"/>
                    <a:pt x="49" y="56"/>
                    <a:pt x="49" y="56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7"/>
                    <a:pt x="50" y="57"/>
                    <a:pt x="49" y="56"/>
                  </a:cubicBezTo>
                  <a:cubicBezTo>
                    <a:pt x="50" y="56"/>
                    <a:pt x="50" y="57"/>
                    <a:pt x="50" y="57"/>
                  </a:cubicBezTo>
                  <a:cubicBezTo>
                    <a:pt x="49" y="56"/>
                    <a:pt x="50" y="57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50" y="56"/>
                    <a:pt x="50" y="56"/>
                  </a:cubicBezTo>
                  <a:cubicBezTo>
                    <a:pt x="51" y="57"/>
                    <a:pt x="52" y="57"/>
                    <a:pt x="53" y="58"/>
                  </a:cubicBezTo>
                  <a:cubicBezTo>
                    <a:pt x="53" y="58"/>
                    <a:pt x="52" y="57"/>
                    <a:pt x="52" y="57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0" y="56"/>
                    <a:pt x="51" y="56"/>
                    <a:pt x="50" y="55"/>
                  </a:cubicBezTo>
                  <a:cubicBezTo>
                    <a:pt x="49" y="54"/>
                    <a:pt x="50" y="55"/>
                    <a:pt x="50" y="54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0" y="55"/>
                    <a:pt x="51" y="55"/>
                  </a:cubicBezTo>
                  <a:cubicBezTo>
                    <a:pt x="51" y="55"/>
                    <a:pt x="51" y="55"/>
                    <a:pt x="52" y="56"/>
                  </a:cubicBezTo>
                  <a:cubicBezTo>
                    <a:pt x="52" y="56"/>
                    <a:pt x="51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2" y="55"/>
                    <a:pt x="53" y="55"/>
                  </a:cubicBezTo>
                  <a:cubicBezTo>
                    <a:pt x="53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3" y="55"/>
                    <a:pt x="53" y="55"/>
                    <a:pt x="52" y="55"/>
                  </a:cubicBezTo>
                  <a:cubicBezTo>
                    <a:pt x="52" y="55"/>
                    <a:pt x="53" y="55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2" y="54"/>
                    <a:pt x="52" y="55"/>
                  </a:cubicBezTo>
                  <a:cubicBezTo>
                    <a:pt x="53" y="55"/>
                    <a:pt x="53" y="55"/>
                    <a:pt x="54" y="55"/>
                  </a:cubicBezTo>
                  <a:cubicBezTo>
                    <a:pt x="54" y="55"/>
                    <a:pt x="54" y="55"/>
                    <a:pt x="53" y="55"/>
                  </a:cubicBezTo>
                  <a:cubicBezTo>
                    <a:pt x="54" y="55"/>
                    <a:pt x="53" y="54"/>
                    <a:pt x="53" y="54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5" y="54"/>
                    <a:pt x="55" y="54"/>
                    <a:pt x="56" y="54"/>
                  </a:cubicBezTo>
                  <a:cubicBezTo>
                    <a:pt x="56" y="54"/>
                    <a:pt x="54" y="54"/>
                    <a:pt x="54" y="54"/>
                  </a:cubicBezTo>
                  <a:cubicBezTo>
                    <a:pt x="55" y="54"/>
                    <a:pt x="56" y="54"/>
                    <a:pt x="56" y="54"/>
                  </a:cubicBezTo>
                  <a:cubicBezTo>
                    <a:pt x="57" y="55"/>
                    <a:pt x="57" y="54"/>
                    <a:pt x="55" y="54"/>
                  </a:cubicBezTo>
                  <a:cubicBezTo>
                    <a:pt x="56" y="54"/>
                    <a:pt x="55" y="54"/>
                    <a:pt x="55" y="54"/>
                  </a:cubicBezTo>
                  <a:cubicBezTo>
                    <a:pt x="55" y="53"/>
                    <a:pt x="57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7" y="51"/>
                    <a:pt x="56" y="51"/>
                    <a:pt x="57" y="51"/>
                  </a:cubicBezTo>
                  <a:cubicBezTo>
                    <a:pt x="58" y="51"/>
                    <a:pt x="57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60" y="51"/>
                  </a:cubicBezTo>
                  <a:cubicBezTo>
                    <a:pt x="58" y="51"/>
                    <a:pt x="57" y="51"/>
                    <a:pt x="57" y="51"/>
                  </a:cubicBezTo>
                  <a:cubicBezTo>
                    <a:pt x="57" y="50"/>
                    <a:pt x="57" y="50"/>
                    <a:pt x="58" y="50"/>
                  </a:cubicBezTo>
                  <a:cubicBezTo>
                    <a:pt x="57" y="50"/>
                    <a:pt x="58" y="50"/>
                    <a:pt x="58" y="49"/>
                  </a:cubicBezTo>
                  <a:cubicBezTo>
                    <a:pt x="58" y="49"/>
                    <a:pt x="59" y="49"/>
                    <a:pt x="60" y="49"/>
                  </a:cubicBezTo>
                  <a:cubicBezTo>
                    <a:pt x="60" y="49"/>
                    <a:pt x="59" y="49"/>
                    <a:pt x="58" y="4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8"/>
                    <a:pt x="59" y="48"/>
                    <a:pt x="60" y="47"/>
                  </a:cubicBezTo>
                  <a:cubicBezTo>
                    <a:pt x="60" y="47"/>
                    <a:pt x="59" y="47"/>
                    <a:pt x="60" y="47"/>
                  </a:cubicBezTo>
                  <a:cubicBezTo>
                    <a:pt x="60" y="47"/>
                    <a:pt x="59" y="47"/>
                    <a:pt x="59" y="47"/>
                  </a:cubicBezTo>
                  <a:cubicBezTo>
                    <a:pt x="59" y="47"/>
                    <a:pt x="60" y="47"/>
                    <a:pt x="60" y="46"/>
                  </a:cubicBezTo>
                  <a:cubicBezTo>
                    <a:pt x="59" y="46"/>
                    <a:pt x="60" y="46"/>
                    <a:pt x="60" y="45"/>
                  </a:cubicBezTo>
                  <a:cubicBezTo>
                    <a:pt x="60" y="45"/>
                    <a:pt x="60" y="45"/>
                    <a:pt x="61" y="44"/>
                  </a:cubicBezTo>
                  <a:cubicBezTo>
                    <a:pt x="61" y="44"/>
                    <a:pt x="59" y="45"/>
                    <a:pt x="60" y="45"/>
                  </a:cubicBezTo>
                  <a:cubicBezTo>
                    <a:pt x="60" y="44"/>
                    <a:pt x="60" y="44"/>
                    <a:pt x="62" y="44"/>
                  </a:cubicBezTo>
                  <a:cubicBezTo>
                    <a:pt x="62" y="44"/>
                    <a:pt x="60" y="44"/>
                    <a:pt x="61" y="44"/>
                  </a:cubicBezTo>
                  <a:cubicBezTo>
                    <a:pt x="62" y="43"/>
                    <a:pt x="62" y="44"/>
                    <a:pt x="62" y="44"/>
                  </a:cubicBezTo>
                  <a:cubicBezTo>
                    <a:pt x="63" y="43"/>
                    <a:pt x="61" y="44"/>
                    <a:pt x="61" y="43"/>
                  </a:cubicBezTo>
                  <a:cubicBezTo>
                    <a:pt x="62" y="43"/>
                    <a:pt x="63" y="43"/>
                    <a:pt x="63" y="43"/>
                  </a:cubicBezTo>
                  <a:cubicBezTo>
                    <a:pt x="64" y="43"/>
                    <a:pt x="62" y="43"/>
                    <a:pt x="62" y="43"/>
                  </a:cubicBezTo>
                  <a:cubicBezTo>
                    <a:pt x="63" y="43"/>
                    <a:pt x="62" y="43"/>
                    <a:pt x="63" y="42"/>
                  </a:cubicBezTo>
                  <a:cubicBezTo>
                    <a:pt x="62" y="43"/>
                    <a:pt x="60" y="43"/>
                    <a:pt x="61" y="43"/>
                  </a:cubicBezTo>
                  <a:cubicBezTo>
                    <a:pt x="61" y="43"/>
                    <a:pt x="62" y="42"/>
                    <a:pt x="62" y="42"/>
                  </a:cubicBezTo>
                  <a:cubicBezTo>
                    <a:pt x="63" y="42"/>
                    <a:pt x="62" y="42"/>
                    <a:pt x="62" y="42"/>
                  </a:cubicBezTo>
                  <a:cubicBezTo>
                    <a:pt x="64" y="42"/>
                    <a:pt x="63" y="42"/>
                    <a:pt x="63" y="42"/>
                  </a:cubicBezTo>
                  <a:cubicBezTo>
                    <a:pt x="64" y="41"/>
                    <a:pt x="64" y="41"/>
                    <a:pt x="65" y="41"/>
                  </a:cubicBezTo>
                  <a:cubicBezTo>
                    <a:pt x="64" y="41"/>
                    <a:pt x="64" y="41"/>
                    <a:pt x="63" y="41"/>
                  </a:cubicBezTo>
                  <a:cubicBezTo>
                    <a:pt x="63" y="41"/>
                    <a:pt x="64" y="41"/>
                    <a:pt x="64" y="40"/>
                  </a:cubicBezTo>
                  <a:cubicBezTo>
                    <a:pt x="65" y="41"/>
                    <a:pt x="66" y="41"/>
                    <a:pt x="65" y="42"/>
                  </a:cubicBezTo>
                  <a:cubicBezTo>
                    <a:pt x="65" y="42"/>
                    <a:pt x="65" y="41"/>
                    <a:pt x="66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7" y="42"/>
                    <a:pt x="66" y="43"/>
                    <a:pt x="67" y="43"/>
                  </a:cubicBezTo>
                  <a:cubicBezTo>
                    <a:pt x="66" y="43"/>
                    <a:pt x="67" y="44"/>
                    <a:pt x="68" y="44"/>
                  </a:cubicBezTo>
                  <a:cubicBezTo>
                    <a:pt x="67" y="44"/>
                    <a:pt x="67" y="45"/>
                    <a:pt x="67" y="45"/>
                  </a:cubicBezTo>
                  <a:cubicBezTo>
                    <a:pt x="68" y="45"/>
                    <a:pt x="68" y="44"/>
                    <a:pt x="69" y="44"/>
                  </a:cubicBezTo>
                  <a:cubicBezTo>
                    <a:pt x="70" y="44"/>
                    <a:pt x="68" y="44"/>
                    <a:pt x="69" y="44"/>
                  </a:cubicBezTo>
                  <a:cubicBezTo>
                    <a:pt x="69" y="45"/>
                    <a:pt x="70" y="44"/>
                    <a:pt x="70" y="44"/>
                  </a:cubicBezTo>
                  <a:cubicBezTo>
                    <a:pt x="71" y="44"/>
                    <a:pt x="69" y="44"/>
                    <a:pt x="68" y="44"/>
                  </a:cubicBezTo>
                  <a:cubicBezTo>
                    <a:pt x="69" y="43"/>
                    <a:pt x="68" y="42"/>
                    <a:pt x="68" y="42"/>
                  </a:cubicBezTo>
                  <a:cubicBezTo>
                    <a:pt x="69" y="42"/>
                    <a:pt x="70" y="41"/>
                    <a:pt x="70" y="41"/>
                  </a:cubicBezTo>
                  <a:cubicBezTo>
                    <a:pt x="71" y="41"/>
                    <a:pt x="70" y="41"/>
                    <a:pt x="71" y="40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0"/>
                    <a:pt x="69" y="41"/>
                    <a:pt x="69" y="40"/>
                  </a:cubicBezTo>
                  <a:cubicBezTo>
                    <a:pt x="70" y="40"/>
                    <a:pt x="70" y="40"/>
                    <a:pt x="71" y="39"/>
                  </a:cubicBezTo>
                  <a:cubicBezTo>
                    <a:pt x="71" y="39"/>
                    <a:pt x="70" y="40"/>
                    <a:pt x="70" y="40"/>
                  </a:cubicBezTo>
                  <a:cubicBezTo>
                    <a:pt x="70" y="40"/>
                    <a:pt x="70" y="40"/>
                    <a:pt x="69" y="40"/>
                  </a:cubicBezTo>
                  <a:cubicBezTo>
                    <a:pt x="70" y="39"/>
                    <a:pt x="70" y="39"/>
                    <a:pt x="71" y="39"/>
                  </a:cubicBezTo>
                  <a:cubicBezTo>
                    <a:pt x="71" y="38"/>
                    <a:pt x="70" y="39"/>
                    <a:pt x="70" y="38"/>
                  </a:cubicBezTo>
                  <a:cubicBezTo>
                    <a:pt x="70" y="38"/>
                    <a:pt x="72" y="37"/>
                    <a:pt x="71" y="37"/>
                  </a:cubicBezTo>
                  <a:cubicBezTo>
                    <a:pt x="71" y="37"/>
                    <a:pt x="70" y="37"/>
                    <a:pt x="69" y="38"/>
                  </a:cubicBezTo>
                  <a:cubicBezTo>
                    <a:pt x="69" y="37"/>
                    <a:pt x="68" y="38"/>
                    <a:pt x="67" y="38"/>
                  </a:cubicBezTo>
                  <a:cubicBezTo>
                    <a:pt x="67" y="38"/>
                    <a:pt x="68" y="38"/>
                    <a:pt x="67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9" y="37"/>
                    <a:pt x="69" y="37"/>
                    <a:pt x="70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0" y="35"/>
                    <a:pt x="70" y="36"/>
                    <a:pt x="71" y="35"/>
                  </a:cubicBezTo>
                  <a:cubicBezTo>
                    <a:pt x="71" y="35"/>
                    <a:pt x="70" y="35"/>
                    <a:pt x="70" y="35"/>
                  </a:cubicBezTo>
                  <a:cubicBezTo>
                    <a:pt x="70" y="35"/>
                    <a:pt x="69" y="35"/>
                    <a:pt x="69" y="35"/>
                  </a:cubicBezTo>
                  <a:cubicBezTo>
                    <a:pt x="68" y="35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7" y="37"/>
                    <a:pt x="67" y="37"/>
                    <a:pt x="66" y="38"/>
                  </a:cubicBezTo>
                  <a:cubicBezTo>
                    <a:pt x="66" y="37"/>
                    <a:pt x="64" y="36"/>
                    <a:pt x="64" y="35"/>
                  </a:cubicBezTo>
                  <a:cubicBezTo>
                    <a:pt x="66" y="34"/>
                    <a:pt x="65" y="35"/>
                    <a:pt x="65" y="35"/>
                  </a:cubicBezTo>
                  <a:cubicBezTo>
                    <a:pt x="65" y="36"/>
                    <a:pt x="66" y="37"/>
                    <a:pt x="66" y="37"/>
                  </a:cubicBezTo>
                  <a:cubicBezTo>
                    <a:pt x="67" y="37"/>
                    <a:pt x="66" y="36"/>
                    <a:pt x="67" y="36"/>
                  </a:cubicBezTo>
                  <a:cubicBezTo>
                    <a:pt x="67" y="35"/>
                    <a:pt x="66" y="36"/>
                    <a:pt x="66" y="36"/>
                  </a:cubicBezTo>
                  <a:cubicBezTo>
                    <a:pt x="66" y="36"/>
                    <a:pt x="67" y="35"/>
                    <a:pt x="67" y="35"/>
                  </a:cubicBezTo>
                  <a:cubicBezTo>
                    <a:pt x="67" y="35"/>
                    <a:pt x="66" y="36"/>
                    <a:pt x="66" y="36"/>
                  </a:cubicBezTo>
                  <a:cubicBezTo>
                    <a:pt x="66" y="36"/>
                    <a:pt x="66" y="35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5" y="35"/>
                    <a:pt x="66" y="34"/>
                    <a:pt x="65" y="35"/>
                  </a:cubicBezTo>
                  <a:cubicBezTo>
                    <a:pt x="65" y="35"/>
                    <a:pt x="65" y="34"/>
                    <a:pt x="65" y="34"/>
                  </a:cubicBezTo>
                  <a:cubicBezTo>
                    <a:pt x="65" y="34"/>
                    <a:pt x="65" y="35"/>
                    <a:pt x="64" y="35"/>
                  </a:cubicBezTo>
                  <a:cubicBezTo>
                    <a:pt x="64" y="35"/>
                    <a:pt x="65" y="34"/>
                    <a:pt x="65" y="34"/>
                  </a:cubicBezTo>
                  <a:cubicBezTo>
                    <a:pt x="65" y="34"/>
                    <a:pt x="64" y="35"/>
                    <a:pt x="63" y="35"/>
                  </a:cubicBezTo>
                  <a:cubicBezTo>
                    <a:pt x="63" y="35"/>
                    <a:pt x="62" y="35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4"/>
                    <a:pt x="61" y="33"/>
                    <a:pt x="61" y="3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2"/>
                    <a:pt x="59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2"/>
                  </a:cubicBezTo>
                  <a:cubicBezTo>
                    <a:pt x="63" y="31"/>
                    <a:pt x="61" y="32"/>
                    <a:pt x="61" y="32"/>
                  </a:cubicBezTo>
                  <a:cubicBezTo>
                    <a:pt x="61" y="31"/>
                    <a:pt x="61" y="31"/>
                    <a:pt x="61" y="30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60" y="31"/>
                    <a:pt x="60" y="31"/>
                  </a:cubicBezTo>
                  <a:cubicBezTo>
                    <a:pt x="59" y="32"/>
                    <a:pt x="60" y="32"/>
                    <a:pt x="60" y="32"/>
                  </a:cubicBezTo>
                  <a:cubicBezTo>
                    <a:pt x="59" y="33"/>
                    <a:pt x="59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1"/>
                    <a:pt x="58" y="31"/>
                  </a:cubicBezTo>
                  <a:cubicBezTo>
                    <a:pt x="58" y="31"/>
                    <a:pt x="58" y="32"/>
                    <a:pt x="58" y="32"/>
                  </a:cubicBezTo>
                  <a:cubicBezTo>
                    <a:pt x="57" y="32"/>
                    <a:pt x="58" y="31"/>
                    <a:pt x="57" y="32"/>
                  </a:cubicBezTo>
                  <a:cubicBezTo>
                    <a:pt x="57" y="32"/>
                    <a:pt x="57" y="32"/>
                    <a:pt x="57" y="31"/>
                  </a:cubicBezTo>
                  <a:cubicBezTo>
                    <a:pt x="57" y="31"/>
                    <a:pt x="57" y="32"/>
                    <a:pt x="57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8" y="31"/>
                    <a:pt x="57" y="30"/>
                    <a:pt x="58" y="30"/>
                  </a:cubicBezTo>
                  <a:cubicBezTo>
                    <a:pt x="57" y="30"/>
                    <a:pt x="57" y="30"/>
                    <a:pt x="57" y="31"/>
                  </a:cubicBezTo>
                  <a:cubicBezTo>
                    <a:pt x="57" y="31"/>
                    <a:pt x="57" y="30"/>
                    <a:pt x="56" y="31"/>
                  </a:cubicBezTo>
                  <a:cubicBezTo>
                    <a:pt x="56" y="32"/>
                    <a:pt x="57" y="31"/>
                    <a:pt x="57" y="31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6" y="32"/>
                    <a:pt x="55" y="33"/>
                  </a:cubicBezTo>
                  <a:cubicBezTo>
                    <a:pt x="56" y="33"/>
                    <a:pt x="56" y="33"/>
                    <a:pt x="55" y="34"/>
                  </a:cubicBezTo>
                  <a:cubicBezTo>
                    <a:pt x="55" y="35"/>
                    <a:pt x="56" y="33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5"/>
                    <a:pt x="54" y="36"/>
                    <a:pt x="54" y="36"/>
                  </a:cubicBezTo>
                  <a:cubicBezTo>
                    <a:pt x="53" y="37"/>
                    <a:pt x="54" y="35"/>
                    <a:pt x="53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4" y="36"/>
                  </a:cubicBezTo>
                  <a:cubicBezTo>
                    <a:pt x="54" y="36"/>
                    <a:pt x="53" y="37"/>
                    <a:pt x="53" y="38"/>
                  </a:cubicBezTo>
                  <a:cubicBezTo>
                    <a:pt x="53" y="38"/>
                    <a:pt x="54" y="37"/>
                    <a:pt x="53" y="38"/>
                  </a:cubicBezTo>
                  <a:cubicBezTo>
                    <a:pt x="52" y="39"/>
                    <a:pt x="53" y="38"/>
                    <a:pt x="52" y="38"/>
                  </a:cubicBezTo>
                  <a:cubicBezTo>
                    <a:pt x="52" y="38"/>
                    <a:pt x="52" y="38"/>
                    <a:pt x="53" y="37"/>
                  </a:cubicBezTo>
                  <a:cubicBezTo>
                    <a:pt x="53" y="37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1" y="39"/>
                    <a:pt x="51" y="39"/>
                    <a:pt x="50" y="40"/>
                  </a:cubicBezTo>
                  <a:cubicBezTo>
                    <a:pt x="50" y="41"/>
                    <a:pt x="50" y="40"/>
                    <a:pt x="50" y="40"/>
                  </a:cubicBezTo>
                  <a:cubicBezTo>
                    <a:pt x="50" y="39"/>
                    <a:pt x="50" y="40"/>
                    <a:pt x="50" y="40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1" y="38"/>
                    <a:pt x="50" y="39"/>
                    <a:pt x="51" y="37"/>
                  </a:cubicBezTo>
                  <a:cubicBezTo>
                    <a:pt x="50" y="37"/>
                    <a:pt x="50" y="39"/>
                    <a:pt x="50" y="39"/>
                  </a:cubicBezTo>
                  <a:cubicBezTo>
                    <a:pt x="49" y="40"/>
                    <a:pt x="49" y="39"/>
                    <a:pt x="49" y="39"/>
                  </a:cubicBezTo>
                  <a:cubicBezTo>
                    <a:pt x="50" y="39"/>
                    <a:pt x="50" y="38"/>
                    <a:pt x="50" y="37"/>
                  </a:cubicBezTo>
                  <a:cubicBezTo>
                    <a:pt x="50" y="38"/>
                    <a:pt x="49" y="39"/>
                    <a:pt x="49" y="39"/>
                  </a:cubicBezTo>
                  <a:cubicBezTo>
                    <a:pt x="49" y="39"/>
                    <a:pt x="49" y="38"/>
                    <a:pt x="49" y="38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49" y="38"/>
                    <a:pt x="49" y="39"/>
                    <a:pt x="48" y="39"/>
                  </a:cubicBezTo>
                  <a:cubicBezTo>
                    <a:pt x="48" y="39"/>
                    <a:pt x="49" y="39"/>
                    <a:pt x="49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38"/>
                    <a:pt x="47" y="39"/>
                  </a:cubicBezTo>
                  <a:cubicBezTo>
                    <a:pt x="47" y="39"/>
                    <a:pt x="47" y="3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38"/>
                    <a:pt x="46" y="39"/>
                  </a:cubicBezTo>
                  <a:cubicBezTo>
                    <a:pt x="46" y="38"/>
                    <a:pt x="47" y="37"/>
                    <a:pt x="46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9"/>
                    <a:pt x="46" y="38"/>
                    <a:pt x="46" y="38"/>
                  </a:cubicBezTo>
                  <a:cubicBezTo>
                    <a:pt x="46" y="37"/>
                    <a:pt x="46" y="38"/>
                    <a:pt x="46" y="37"/>
                  </a:cubicBezTo>
                  <a:cubicBezTo>
                    <a:pt x="46" y="36"/>
                    <a:pt x="46" y="37"/>
                    <a:pt x="47" y="37"/>
                  </a:cubicBezTo>
                  <a:cubicBezTo>
                    <a:pt x="47" y="37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8" y="37"/>
                    <a:pt x="48" y="36"/>
                  </a:cubicBezTo>
                  <a:cubicBezTo>
                    <a:pt x="48" y="37"/>
                    <a:pt x="47" y="38"/>
                    <a:pt x="47" y="38"/>
                  </a:cubicBezTo>
                  <a:cubicBezTo>
                    <a:pt x="48" y="37"/>
                    <a:pt x="47" y="39"/>
                    <a:pt x="48" y="39"/>
                  </a:cubicBezTo>
                  <a:cubicBezTo>
                    <a:pt x="48" y="37"/>
                    <a:pt x="48" y="37"/>
                    <a:pt x="48" y="36"/>
                  </a:cubicBezTo>
                  <a:cubicBezTo>
                    <a:pt x="48" y="36"/>
                    <a:pt x="48" y="37"/>
                    <a:pt x="48" y="38"/>
                  </a:cubicBezTo>
                  <a:cubicBezTo>
                    <a:pt x="48" y="39"/>
                    <a:pt x="48" y="38"/>
                    <a:pt x="48" y="37"/>
                  </a:cubicBezTo>
                  <a:cubicBezTo>
                    <a:pt x="48" y="37"/>
                    <a:pt x="48" y="37"/>
                    <a:pt x="48" y="38"/>
                  </a:cubicBezTo>
                  <a:cubicBezTo>
                    <a:pt x="48" y="37"/>
                    <a:pt x="48" y="38"/>
                    <a:pt x="48" y="38"/>
                  </a:cubicBezTo>
                  <a:cubicBezTo>
                    <a:pt x="48" y="38"/>
                    <a:pt x="49" y="37"/>
                    <a:pt x="49" y="37"/>
                  </a:cubicBezTo>
                  <a:cubicBezTo>
                    <a:pt x="49" y="36"/>
                    <a:pt x="49" y="38"/>
                    <a:pt x="49" y="37"/>
                  </a:cubicBezTo>
                  <a:cubicBezTo>
                    <a:pt x="49" y="37"/>
                    <a:pt x="49" y="37"/>
                    <a:pt x="49" y="36"/>
                  </a:cubicBezTo>
                  <a:cubicBezTo>
                    <a:pt x="49" y="37"/>
                    <a:pt x="49" y="36"/>
                    <a:pt x="49" y="37"/>
                  </a:cubicBezTo>
                  <a:cubicBezTo>
                    <a:pt x="48" y="37"/>
                    <a:pt x="49" y="36"/>
                    <a:pt x="49" y="36"/>
                  </a:cubicBezTo>
                  <a:cubicBezTo>
                    <a:pt x="49" y="36"/>
                    <a:pt x="49" y="36"/>
                    <a:pt x="49" y="35"/>
                  </a:cubicBezTo>
                  <a:cubicBezTo>
                    <a:pt x="49" y="35"/>
                    <a:pt x="49" y="36"/>
                    <a:pt x="49" y="36"/>
                  </a:cubicBezTo>
                  <a:cubicBezTo>
                    <a:pt x="49" y="36"/>
                    <a:pt x="49" y="35"/>
                    <a:pt x="49" y="35"/>
                  </a:cubicBezTo>
                  <a:cubicBezTo>
                    <a:pt x="49" y="35"/>
                    <a:pt x="48" y="36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8" y="35"/>
                    <a:pt x="48" y="36"/>
                    <a:pt x="47" y="37"/>
                  </a:cubicBezTo>
                  <a:cubicBezTo>
                    <a:pt x="47" y="36"/>
                    <a:pt x="48" y="35"/>
                    <a:pt x="48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5"/>
                    <a:pt x="47" y="36"/>
                    <a:pt x="46" y="35"/>
                  </a:cubicBezTo>
                  <a:cubicBezTo>
                    <a:pt x="46" y="35"/>
                    <a:pt x="46" y="37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6"/>
                    <a:pt x="46" y="36"/>
                  </a:cubicBezTo>
                  <a:cubicBezTo>
                    <a:pt x="46" y="36"/>
                    <a:pt x="46" y="36"/>
                    <a:pt x="46" y="37"/>
                  </a:cubicBezTo>
                  <a:cubicBezTo>
                    <a:pt x="46" y="38"/>
                    <a:pt x="46" y="37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9"/>
                    <a:pt x="46" y="38"/>
                    <a:pt x="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4"/>
                    <a:pt x="45" y="36"/>
                    <a:pt x="44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6"/>
                    <a:pt x="44" y="36"/>
                  </a:cubicBezTo>
                  <a:cubicBezTo>
                    <a:pt x="44" y="37"/>
                    <a:pt x="44" y="35"/>
                    <a:pt x="44" y="35"/>
                  </a:cubicBezTo>
                  <a:cubicBezTo>
                    <a:pt x="44" y="36"/>
                    <a:pt x="44" y="36"/>
                    <a:pt x="44" y="37"/>
                  </a:cubicBezTo>
                  <a:cubicBezTo>
                    <a:pt x="44" y="37"/>
                    <a:pt x="44" y="36"/>
                    <a:pt x="44" y="35"/>
                  </a:cubicBezTo>
                  <a:cubicBezTo>
                    <a:pt x="44" y="36"/>
                    <a:pt x="43" y="36"/>
                    <a:pt x="43" y="37"/>
                  </a:cubicBezTo>
                  <a:cubicBezTo>
                    <a:pt x="43" y="36"/>
                    <a:pt x="43" y="37"/>
                    <a:pt x="43" y="36"/>
                  </a:cubicBezTo>
                  <a:cubicBezTo>
                    <a:pt x="43" y="36"/>
                    <a:pt x="42" y="36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7"/>
                    <a:pt x="42" y="37"/>
                  </a:cubicBezTo>
                  <a:cubicBezTo>
                    <a:pt x="42" y="36"/>
                    <a:pt x="42" y="37"/>
                    <a:pt x="42" y="37"/>
                  </a:cubicBezTo>
                  <a:cubicBezTo>
                    <a:pt x="42" y="36"/>
                    <a:pt x="42" y="36"/>
                    <a:pt x="42" y="35"/>
                  </a:cubicBezTo>
                  <a:cubicBezTo>
                    <a:pt x="43" y="36"/>
                    <a:pt x="44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3"/>
                    <a:pt x="45" y="33"/>
                  </a:cubicBezTo>
                  <a:cubicBezTo>
                    <a:pt x="45" y="33"/>
                    <a:pt x="45" y="34"/>
                    <a:pt x="45" y="34"/>
                  </a:cubicBezTo>
                  <a:cubicBezTo>
                    <a:pt x="45" y="34"/>
                    <a:pt x="46" y="34"/>
                    <a:pt x="45" y="34"/>
                  </a:cubicBezTo>
                  <a:cubicBezTo>
                    <a:pt x="46" y="34"/>
                    <a:pt x="45" y="34"/>
                    <a:pt x="46" y="34"/>
                  </a:cubicBezTo>
                  <a:cubicBezTo>
                    <a:pt x="45" y="36"/>
                    <a:pt x="45" y="35"/>
                    <a:pt x="45" y="35"/>
                  </a:cubicBezTo>
                  <a:cubicBezTo>
                    <a:pt x="45" y="36"/>
                    <a:pt x="45" y="37"/>
                    <a:pt x="46" y="37"/>
                  </a:cubicBezTo>
                  <a:cubicBezTo>
                    <a:pt x="46" y="37"/>
                    <a:pt x="45" y="38"/>
                    <a:pt x="45" y="38"/>
                  </a:cubicBezTo>
                  <a:cubicBezTo>
                    <a:pt x="46" y="38"/>
                    <a:pt x="46" y="36"/>
                    <a:pt x="46" y="36"/>
                  </a:cubicBezTo>
                  <a:cubicBezTo>
                    <a:pt x="46" y="35"/>
                    <a:pt x="46" y="37"/>
                    <a:pt x="45" y="36"/>
                  </a:cubicBezTo>
                  <a:cubicBezTo>
                    <a:pt x="46" y="35"/>
                    <a:pt x="46" y="34"/>
                    <a:pt x="46" y="33"/>
                  </a:cubicBezTo>
                  <a:cubicBezTo>
                    <a:pt x="46" y="33"/>
                    <a:pt x="47" y="32"/>
                    <a:pt x="47" y="33"/>
                  </a:cubicBezTo>
                  <a:cubicBezTo>
                    <a:pt x="48" y="33"/>
                    <a:pt x="48" y="33"/>
                    <a:pt x="49" y="33"/>
                  </a:cubicBezTo>
                  <a:cubicBezTo>
                    <a:pt x="49" y="33"/>
                    <a:pt x="49" y="32"/>
                    <a:pt x="49" y="32"/>
                  </a:cubicBezTo>
                  <a:cubicBezTo>
                    <a:pt x="49" y="33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3"/>
                    <a:pt x="50" y="33"/>
                  </a:cubicBezTo>
                  <a:cubicBezTo>
                    <a:pt x="49" y="34"/>
                    <a:pt x="49" y="33"/>
                    <a:pt x="49" y="34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2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3" y="32"/>
                    <a:pt x="53" y="33"/>
                    <a:pt x="53" y="33"/>
                  </a:cubicBezTo>
                  <a:cubicBezTo>
                    <a:pt x="53" y="33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1"/>
                    <a:pt x="55" y="31"/>
                    <a:pt x="56" y="30"/>
                  </a:cubicBezTo>
                  <a:cubicBezTo>
                    <a:pt x="55" y="30"/>
                    <a:pt x="55" y="30"/>
                    <a:pt x="56" y="29"/>
                  </a:cubicBezTo>
                  <a:cubicBezTo>
                    <a:pt x="55" y="30"/>
                    <a:pt x="54" y="30"/>
                    <a:pt x="54" y="30"/>
                  </a:cubicBezTo>
                  <a:cubicBezTo>
                    <a:pt x="54" y="31"/>
                    <a:pt x="54" y="31"/>
                    <a:pt x="53" y="31"/>
                  </a:cubicBezTo>
                  <a:cubicBezTo>
                    <a:pt x="53" y="32"/>
                    <a:pt x="54" y="30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30"/>
                    <a:pt x="53" y="30"/>
                  </a:cubicBezTo>
                  <a:cubicBezTo>
                    <a:pt x="53" y="31"/>
                    <a:pt x="54" y="29"/>
                    <a:pt x="54" y="30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2" y="31"/>
                    <a:pt x="51" y="31"/>
                  </a:cubicBezTo>
                  <a:cubicBezTo>
                    <a:pt x="51" y="30"/>
                    <a:pt x="52" y="31"/>
                    <a:pt x="52" y="3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9"/>
                    <a:pt x="51" y="30"/>
                    <a:pt x="51" y="30"/>
                  </a:cubicBezTo>
                  <a:cubicBezTo>
                    <a:pt x="52" y="29"/>
                    <a:pt x="51" y="29"/>
                    <a:pt x="51" y="29"/>
                  </a:cubicBezTo>
                  <a:cubicBezTo>
                    <a:pt x="51" y="29"/>
                    <a:pt x="51" y="30"/>
                    <a:pt x="51" y="29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9"/>
                    <a:pt x="51" y="29"/>
                    <a:pt x="50" y="30"/>
                  </a:cubicBezTo>
                  <a:cubicBezTo>
                    <a:pt x="50" y="30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1"/>
                    <a:pt x="50" y="30"/>
                    <a:pt x="50" y="30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8" y="31"/>
                  </a:cubicBezTo>
                  <a:cubicBezTo>
                    <a:pt x="49" y="30"/>
                    <a:pt x="49" y="31"/>
                    <a:pt x="49" y="3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9"/>
                    <a:pt x="49" y="29"/>
                    <a:pt x="48" y="30"/>
                  </a:cubicBezTo>
                  <a:cubicBezTo>
                    <a:pt x="48" y="30"/>
                    <a:pt x="48" y="28"/>
                    <a:pt x="48" y="28"/>
                  </a:cubicBezTo>
                  <a:cubicBezTo>
                    <a:pt x="48" y="28"/>
                    <a:pt x="48" y="27"/>
                    <a:pt x="48" y="27"/>
                  </a:cubicBezTo>
                  <a:cubicBezTo>
                    <a:pt x="48" y="27"/>
                    <a:pt x="48" y="28"/>
                    <a:pt x="47" y="28"/>
                  </a:cubicBezTo>
                  <a:cubicBezTo>
                    <a:pt x="47" y="28"/>
                    <a:pt x="47" y="27"/>
                    <a:pt x="47" y="27"/>
                  </a:cubicBezTo>
                  <a:cubicBezTo>
                    <a:pt x="47" y="26"/>
                    <a:pt x="47" y="26"/>
                    <a:pt x="47" y="24"/>
                  </a:cubicBezTo>
                  <a:cubicBezTo>
                    <a:pt x="47" y="25"/>
                    <a:pt x="48" y="24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2"/>
                    <a:pt x="48" y="22"/>
                    <a:pt x="48" y="23"/>
                  </a:cubicBezTo>
                  <a:cubicBezTo>
                    <a:pt x="48" y="23"/>
                    <a:pt x="48" y="22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4"/>
                    <a:pt x="48" y="25"/>
                    <a:pt x="48" y="25"/>
                  </a:cubicBezTo>
                  <a:cubicBezTo>
                    <a:pt x="48" y="26"/>
                    <a:pt x="48" y="24"/>
                    <a:pt x="48" y="25"/>
                  </a:cubicBezTo>
                  <a:cubicBezTo>
                    <a:pt x="48" y="25"/>
                    <a:pt x="48" y="26"/>
                    <a:pt x="48" y="27"/>
                  </a:cubicBezTo>
                  <a:cubicBezTo>
                    <a:pt x="48" y="27"/>
                    <a:pt x="48" y="25"/>
                    <a:pt x="48" y="25"/>
                  </a:cubicBezTo>
                  <a:cubicBezTo>
                    <a:pt x="49" y="25"/>
                    <a:pt x="48" y="25"/>
                    <a:pt x="48" y="24"/>
                  </a:cubicBezTo>
                  <a:cubicBezTo>
                    <a:pt x="49" y="24"/>
                    <a:pt x="49" y="24"/>
                    <a:pt x="49" y="25"/>
                  </a:cubicBezTo>
                  <a:cubicBezTo>
                    <a:pt x="49" y="24"/>
                    <a:pt x="49" y="23"/>
                    <a:pt x="50" y="24"/>
                  </a:cubicBezTo>
                  <a:cubicBezTo>
                    <a:pt x="49" y="25"/>
                    <a:pt x="49" y="26"/>
                    <a:pt x="50" y="25"/>
                  </a:cubicBezTo>
                  <a:cubicBezTo>
                    <a:pt x="50" y="26"/>
                    <a:pt x="49" y="26"/>
                    <a:pt x="49" y="27"/>
                  </a:cubicBezTo>
                  <a:cubicBezTo>
                    <a:pt x="49" y="26"/>
                    <a:pt x="50" y="26"/>
                    <a:pt x="50" y="26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9" y="28"/>
                    <a:pt x="49" y="29"/>
                    <a:pt x="49" y="29"/>
                  </a:cubicBezTo>
                  <a:cubicBezTo>
                    <a:pt x="49" y="29"/>
                    <a:pt x="49" y="28"/>
                    <a:pt x="50" y="29"/>
                  </a:cubicBezTo>
                  <a:cubicBezTo>
                    <a:pt x="49" y="30"/>
                    <a:pt x="49" y="29"/>
                    <a:pt x="49" y="30"/>
                  </a:cubicBezTo>
                  <a:cubicBezTo>
                    <a:pt x="49" y="31"/>
                    <a:pt x="49" y="30"/>
                    <a:pt x="50" y="29"/>
                  </a:cubicBezTo>
                  <a:cubicBezTo>
                    <a:pt x="50" y="29"/>
                    <a:pt x="49" y="31"/>
                    <a:pt x="50" y="30"/>
                  </a:cubicBezTo>
                  <a:cubicBezTo>
                    <a:pt x="50" y="30"/>
                    <a:pt x="50" y="29"/>
                    <a:pt x="50" y="29"/>
                  </a:cubicBezTo>
                  <a:cubicBezTo>
                    <a:pt x="51" y="28"/>
                    <a:pt x="50" y="29"/>
                    <a:pt x="50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7"/>
                    <a:pt x="50" y="27"/>
                  </a:cubicBezTo>
                  <a:cubicBezTo>
                    <a:pt x="50" y="27"/>
                    <a:pt x="50" y="27"/>
                    <a:pt x="50" y="26"/>
                  </a:cubicBezTo>
                  <a:cubicBezTo>
                    <a:pt x="50" y="26"/>
                    <a:pt x="51" y="26"/>
                    <a:pt x="51" y="26"/>
                  </a:cubicBezTo>
                  <a:cubicBezTo>
                    <a:pt x="51" y="26"/>
                    <a:pt x="50" y="26"/>
                    <a:pt x="50" y="27"/>
                  </a:cubicBezTo>
                  <a:cubicBezTo>
                    <a:pt x="50" y="27"/>
                    <a:pt x="51" y="27"/>
                    <a:pt x="51" y="26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1" y="24"/>
                    <a:pt x="51" y="25"/>
                    <a:pt x="51" y="25"/>
                  </a:cubicBezTo>
                  <a:cubicBezTo>
                    <a:pt x="51" y="24"/>
                    <a:pt x="51" y="23"/>
                    <a:pt x="52" y="23"/>
                  </a:cubicBezTo>
                  <a:cubicBezTo>
                    <a:pt x="52" y="22"/>
                    <a:pt x="51" y="22"/>
                    <a:pt x="52" y="22"/>
                  </a:cubicBezTo>
                  <a:cubicBezTo>
                    <a:pt x="51" y="22"/>
                    <a:pt x="51" y="23"/>
                    <a:pt x="51" y="22"/>
                  </a:cubicBezTo>
                  <a:cubicBezTo>
                    <a:pt x="51" y="21"/>
                    <a:pt x="52" y="22"/>
                    <a:pt x="53" y="22"/>
                  </a:cubicBezTo>
                  <a:cubicBezTo>
                    <a:pt x="53" y="22"/>
                    <a:pt x="53" y="21"/>
                    <a:pt x="54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6" y="22"/>
                    <a:pt x="56" y="22"/>
                  </a:cubicBezTo>
                  <a:cubicBezTo>
                    <a:pt x="55" y="24"/>
                    <a:pt x="55" y="24"/>
                    <a:pt x="54" y="23"/>
                  </a:cubicBezTo>
                  <a:cubicBezTo>
                    <a:pt x="54" y="24"/>
                    <a:pt x="54" y="24"/>
                    <a:pt x="55" y="25"/>
                  </a:cubicBezTo>
                  <a:cubicBezTo>
                    <a:pt x="55" y="24"/>
                    <a:pt x="55" y="24"/>
                    <a:pt x="55" y="23"/>
                  </a:cubicBezTo>
                  <a:cubicBezTo>
                    <a:pt x="55" y="24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7" y="22"/>
                    <a:pt x="56" y="23"/>
                    <a:pt x="56" y="22"/>
                  </a:cubicBezTo>
                  <a:cubicBezTo>
                    <a:pt x="57" y="22"/>
                    <a:pt x="57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9" y="22"/>
                    <a:pt x="60" y="22"/>
                    <a:pt x="60" y="22"/>
                  </a:cubicBezTo>
                  <a:cubicBezTo>
                    <a:pt x="61" y="23"/>
                    <a:pt x="62" y="23"/>
                    <a:pt x="62" y="23"/>
                  </a:cubicBezTo>
                  <a:cubicBezTo>
                    <a:pt x="62" y="23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5"/>
                    <a:pt x="63" y="23"/>
                    <a:pt x="63" y="24"/>
                  </a:cubicBezTo>
                  <a:cubicBezTo>
                    <a:pt x="63" y="24"/>
                    <a:pt x="63" y="24"/>
                    <a:pt x="63" y="23"/>
                  </a:cubicBezTo>
                  <a:cubicBezTo>
                    <a:pt x="64" y="24"/>
                    <a:pt x="64" y="24"/>
                    <a:pt x="64" y="25"/>
                  </a:cubicBezTo>
                  <a:cubicBezTo>
                    <a:pt x="64" y="25"/>
                    <a:pt x="65" y="24"/>
                    <a:pt x="65" y="24"/>
                  </a:cubicBezTo>
                  <a:cubicBezTo>
                    <a:pt x="64" y="25"/>
                    <a:pt x="64" y="26"/>
                    <a:pt x="64" y="25"/>
                  </a:cubicBezTo>
                  <a:cubicBezTo>
                    <a:pt x="63" y="26"/>
                    <a:pt x="63" y="26"/>
                    <a:pt x="64" y="26"/>
                  </a:cubicBezTo>
                  <a:cubicBezTo>
                    <a:pt x="64" y="26"/>
                    <a:pt x="64" y="25"/>
                    <a:pt x="65" y="25"/>
                  </a:cubicBezTo>
                  <a:cubicBezTo>
                    <a:pt x="67" y="26"/>
                    <a:pt x="70" y="27"/>
                    <a:pt x="71" y="29"/>
                  </a:cubicBezTo>
                  <a:cubicBezTo>
                    <a:pt x="73" y="31"/>
                    <a:pt x="74" y="33"/>
                    <a:pt x="76" y="35"/>
                  </a:cubicBezTo>
                  <a:cubicBezTo>
                    <a:pt x="76" y="35"/>
                    <a:pt x="76" y="36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8"/>
                    <a:pt x="77" y="38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40"/>
                    <a:pt x="78" y="40"/>
                    <a:pt x="78" y="41"/>
                  </a:cubicBezTo>
                  <a:cubicBezTo>
                    <a:pt x="78" y="41"/>
                    <a:pt x="79" y="42"/>
                    <a:pt x="79" y="42"/>
                  </a:cubicBezTo>
                  <a:cubicBezTo>
                    <a:pt x="79" y="42"/>
                    <a:pt x="80" y="43"/>
                    <a:pt x="79" y="44"/>
                  </a:cubicBezTo>
                  <a:cubicBezTo>
                    <a:pt x="80" y="44"/>
                    <a:pt x="80" y="45"/>
                    <a:pt x="79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7"/>
                    <a:pt x="80" y="47"/>
                    <a:pt x="79" y="47"/>
                  </a:cubicBezTo>
                  <a:cubicBezTo>
                    <a:pt x="79" y="47"/>
                    <a:pt x="80" y="47"/>
                    <a:pt x="80" y="47"/>
                  </a:cubicBezTo>
                  <a:cubicBezTo>
                    <a:pt x="80" y="48"/>
                    <a:pt x="79" y="47"/>
                    <a:pt x="79" y="47"/>
                  </a:cubicBezTo>
                  <a:cubicBezTo>
                    <a:pt x="79" y="48"/>
                    <a:pt x="80" y="48"/>
                    <a:pt x="80" y="48"/>
                  </a:cubicBezTo>
                  <a:cubicBezTo>
                    <a:pt x="79" y="48"/>
                    <a:pt x="80" y="49"/>
                    <a:pt x="80" y="49"/>
                  </a:cubicBezTo>
                  <a:cubicBezTo>
                    <a:pt x="80" y="49"/>
                    <a:pt x="79" y="49"/>
                    <a:pt x="79" y="50"/>
                  </a:cubicBezTo>
                  <a:cubicBezTo>
                    <a:pt x="79" y="50"/>
                    <a:pt x="80" y="50"/>
                    <a:pt x="80" y="51"/>
                  </a:cubicBezTo>
                  <a:cubicBezTo>
                    <a:pt x="80" y="51"/>
                    <a:pt x="79" y="51"/>
                    <a:pt x="79" y="51"/>
                  </a:cubicBezTo>
                  <a:cubicBezTo>
                    <a:pt x="79" y="51"/>
                    <a:pt x="80" y="51"/>
                    <a:pt x="79" y="52"/>
                  </a:cubicBezTo>
                  <a:cubicBezTo>
                    <a:pt x="79" y="52"/>
                    <a:pt x="80" y="53"/>
                    <a:pt x="80" y="53"/>
                  </a:cubicBezTo>
                  <a:cubicBezTo>
                    <a:pt x="80" y="53"/>
                    <a:pt x="79" y="54"/>
                    <a:pt x="79" y="54"/>
                  </a:cubicBezTo>
                  <a:cubicBezTo>
                    <a:pt x="79" y="54"/>
                    <a:pt x="80" y="54"/>
                    <a:pt x="80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5"/>
                    <a:pt x="79" y="55"/>
                  </a:cubicBezTo>
                  <a:cubicBezTo>
                    <a:pt x="79" y="55"/>
                    <a:pt x="78" y="56"/>
                    <a:pt x="78" y="56"/>
                  </a:cubicBezTo>
                  <a:cubicBezTo>
                    <a:pt x="78" y="56"/>
                    <a:pt x="79" y="56"/>
                    <a:pt x="79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8" y="57"/>
                    <a:pt x="78" y="57"/>
                    <a:pt x="78" y="58"/>
                  </a:cubicBezTo>
                  <a:cubicBezTo>
                    <a:pt x="78" y="58"/>
                    <a:pt x="78" y="58"/>
                    <a:pt x="78" y="59"/>
                  </a:cubicBezTo>
                  <a:cubicBezTo>
                    <a:pt x="78" y="59"/>
                    <a:pt x="77" y="59"/>
                    <a:pt x="77" y="59"/>
                  </a:cubicBezTo>
                  <a:cubicBezTo>
                    <a:pt x="77" y="59"/>
                    <a:pt x="77" y="60"/>
                    <a:pt x="77" y="61"/>
                  </a:cubicBezTo>
                  <a:cubicBezTo>
                    <a:pt x="77" y="61"/>
                    <a:pt x="76" y="61"/>
                    <a:pt x="76" y="61"/>
                  </a:cubicBezTo>
                  <a:cubicBezTo>
                    <a:pt x="76" y="62"/>
                    <a:pt x="76" y="63"/>
                    <a:pt x="76" y="63"/>
                  </a:cubicBezTo>
                  <a:cubicBezTo>
                    <a:pt x="76" y="63"/>
                    <a:pt x="75" y="63"/>
                    <a:pt x="75" y="63"/>
                  </a:cubicBezTo>
                  <a:cubicBezTo>
                    <a:pt x="75" y="64"/>
                    <a:pt x="75" y="64"/>
                    <a:pt x="75" y="65"/>
                  </a:cubicBezTo>
                  <a:cubicBezTo>
                    <a:pt x="74" y="65"/>
                    <a:pt x="74" y="65"/>
                    <a:pt x="74" y="64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5" y="66"/>
                    <a:pt x="73" y="66"/>
                  </a:cubicBezTo>
                  <a:cubicBezTo>
                    <a:pt x="73" y="67"/>
                    <a:pt x="73" y="66"/>
                    <a:pt x="73" y="67"/>
                  </a:cubicBezTo>
                  <a:cubicBezTo>
                    <a:pt x="72" y="67"/>
                    <a:pt x="72" y="67"/>
                    <a:pt x="71" y="66"/>
                  </a:cubicBezTo>
                  <a:cubicBezTo>
                    <a:pt x="71" y="67"/>
                    <a:pt x="72" y="67"/>
                    <a:pt x="72" y="67"/>
                  </a:cubicBezTo>
                  <a:cubicBezTo>
                    <a:pt x="72" y="68"/>
                    <a:pt x="71" y="67"/>
                    <a:pt x="71" y="68"/>
                  </a:cubicBezTo>
                  <a:cubicBezTo>
                    <a:pt x="71" y="68"/>
                    <a:pt x="72" y="68"/>
                    <a:pt x="72" y="68"/>
                  </a:cubicBezTo>
                  <a:cubicBezTo>
                    <a:pt x="71" y="68"/>
                    <a:pt x="71" y="69"/>
                    <a:pt x="70" y="70"/>
                  </a:cubicBezTo>
                  <a:cubicBezTo>
                    <a:pt x="70" y="70"/>
                    <a:pt x="70" y="70"/>
                    <a:pt x="69" y="70"/>
                  </a:cubicBezTo>
                  <a:cubicBezTo>
                    <a:pt x="69" y="70"/>
                    <a:pt x="69" y="72"/>
                    <a:pt x="67" y="71"/>
                  </a:cubicBezTo>
                  <a:cubicBezTo>
                    <a:pt x="67" y="71"/>
                    <a:pt x="68" y="72"/>
                    <a:pt x="68" y="72"/>
                  </a:cubicBezTo>
                  <a:cubicBezTo>
                    <a:pt x="67" y="72"/>
                    <a:pt x="67" y="73"/>
                    <a:pt x="66" y="73"/>
                  </a:cubicBezTo>
                  <a:cubicBezTo>
                    <a:pt x="67" y="74"/>
                    <a:pt x="66" y="74"/>
                    <a:pt x="66" y="74"/>
                  </a:cubicBezTo>
                  <a:cubicBezTo>
                    <a:pt x="66" y="75"/>
                    <a:pt x="67" y="75"/>
                    <a:pt x="67" y="75"/>
                  </a:cubicBezTo>
                  <a:cubicBezTo>
                    <a:pt x="67" y="75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3"/>
                    <a:pt x="68" y="74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69" y="73"/>
                    <a:pt x="70" y="73"/>
                    <a:pt x="70" y="73"/>
                  </a:cubicBezTo>
                  <a:cubicBezTo>
                    <a:pt x="70" y="73"/>
                    <a:pt x="70" y="72"/>
                    <a:pt x="70" y="72"/>
                  </a:cubicBezTo>
                  <a:cubicBezTo>
                    <a:pt x="70" y="72"/>
                    <a:pt x="70" y="72"/>
                    <a:pt x="71" y="72"/>
                  </a:cubicBezTo>
                  <a:cubicBezTo>
                    <a:pt x="71" y="71"/>
                    <a:pt x="72" y="71"/>
                    <a:pt x="72" y="70"/>
                  </a:cubicBezTo>
                  <a:cubicBezTo>
                    <a:pt x="72" y="71"/>
                    <a:pt x="72" y="71"/>
                    <a:pt x="73" y="71"/>
                  </a:cubicBezTo>
                  <a:cubicBezTo>
                    <a:pt x="73" y="71"/>
                    <a:pt x="73" y="70"/>
                    <a:pt x="74" y="71"/>
                  </a:cubicBezTo>
                  <a:cubicBezTo>
                    <a:pt x="74" y="71"/>
                    <a:pt x="73" y="71"/>
                    <a:pt x="73" y="71"/>
                  </a:cubicBezTo>
                  <a:cubicBezTo>
                    <a:pt x="73" y="70"/>
                    <a:pt x="73" y="71"/>
                    <a:pt x="73" y="71"/>
                  </a:cubicBezTo>
                  <a:cubicBezTo>
                    <a:pt x="72" y="70"/>
                    <a:pt x="73" y="69"/>
                    <a:pt x="74" y="69"/>
                  </a:cubicBezTo>
                  <a:cubicBezTo>
                    <a:pt x="74" y="69"/>
                    <a:pt x="73" y="68"/>
                    <a:pt x="74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70"/>
                    <a:pt x="75" y="70"/>
                    <a:pt x="75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9"/>
                    <a:pt x="74" y="70"/>
                    <a:pt x="73" y="70"/>
                  </a:cubicBezTo>
                  <a:cubicBezTo>
                    <a:pt x="74" y="71"/>
                    <a:pt x="74" y="70"/>
                    <a:pt x="75" y="71"/>
                  </a:cubicBezTo>
                  <a:cubicBezTo>
                    <a:pt x="75" y="70"/>
                    <a:pt x="74" y="69"/>
                    <a:pt x="75" y="69"/>
                  </a:cubicBezTo>
                  <a:cubicBezTo>
                    <a:pt x="74" y="68"/>
                    <a:pt x="75" y="69"/>
                    <a:pt x="74" y="68"/>
                  </a:cubicBezTo>
                  <a:cubicBezTo>
                    <a:pt x="74" y="68"/>
                    <a:pt x="74" y="68"/>
                    <a:pt x="75" y="68"/>
                  </a:cubicBezTo>
                  <a:cubicBezTo>
                    <a:pt x="75" y="68"/>
                    <a:pt x="75" y="69"/>
                    <a:pt x="76" y="69"/>
                  </a:cubicBezTo>
                  <a:cubicBezTo>
                    <a:pt x="76" y="69"/>
                    <a:pt x="75" y="68"/>
                    <a:pt x="76" y="68"/>
                  </a:cubicBezTo>
                  <a:cubicBezTo>
                    <a:pt x="77" y="69"/>
                    <a:pt x="77" y="68"/>
                    <a:pt x="76" y="68"/>
                  </a:cubicBezTo>
                  <a:cubicBezTo>
                    <a:pt x="76" y="67"/>
                    <a:pt x="76" y="68"/>
                    <a:pt x="75" y="68"/>
                  </a:cubicBezTo>
                  <a:cubicBezTo>
                    <a:pt x="74" y="67"/>
                    <a:pt x="76" y="67"/>
                    <a:pt x="76" y="67"/>
                  </a:cubicBezTo>
                  <a:cubicBezTo>
                    <a:pt x="77" y="68"/>
                    <a:pt x="77" y="67"/>
                    <a:pt x="78" y="67"/>
                  </a:cubicBezTo>
                  <a:cubicBezTo>
                    <a:pt x="77" y="67"/>
                    <a:pt x="76" y="67"/>
                    <a:pt x="76" y="67"/>
                  </a:cubicBezTo>
                  <a:cubicBezTo>
                    <a:pt x="76" y="67"/>
                    <a:pt x="77" y="67"/>
                    <a:pt x="78" y="67"/>
                  </a:cubicBezTo>
                  <a:cubicBezTo>
                    <a:pt x="78" y="66"/>
                    <a:pt x="77" y="67"/>
                    <a:pt x="77" y="67"/>
                  </a:cubicBezTo>
                  <a:cubicBezTo>
                    <a:pt x="77" y="65"/>
                    <a:pt x="78" y="64"/>
                    <a:pt x="79" y="63"/>
                  </a:cubicBezTo>
                  <a:cubicBezTo>
                    <a:pt x="79" y="63"/>
                    <a:pt x="80" y="63"/>
                    <a:pt x="79" y="62"/>
                  </a:cubicBezTo>
                  <a:cubicBezTo>
                    <a:pt x="80" y="62"/>
                    <a:pt x="80" y="61"/>
                    <a:pt x="81" y="60"/>
                  </a:cubicBezTo>
                  <a:cubicBezTo>
                    <a:pt x="81" y="61"/>
                    <a:pt x="81" y="61"/>
                    <a:pt x="80" y="61"/>
                  </a:cubicBezTo>
                  <a:cubicBezTo>
                    <a:pt x="80" y="62"/>
                    <a:pt x="80" y="63"/>
                    <a:pt x="80" y="63"/>
                  </a:cubicBezTo>
                  <a:cubicBezTo>
                    <a:pt x="81" y="63"/>
                    <a:pt x="81" y="63"/>
                    <a:pt x="82" y="6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2" y="63"/>
                    <a:pt x="81" y="63"/>
                  </a:cubicBezTo>
                  <a:cubicBezTo>
                    <a:pt x="80" y="62"/>
                    <a:pt x="82" y="63"/>
                    <a:pt x="82" y="62"/>
                  </a:cubicBezTo>
                  <a:cubicBezTo>
                    <a:pt x="81" y="62"/>
                    <a:pt x="82" y="63"/>
                    <a:pt x="81" y="62"/>
                  </a:cubicBezTo>
                  <a:cubicBezTo>
                    <a:pt x="82" y="60"/>
                    <a:pt x="84" y="56"/>
                    <a:pt x="84" y="53"/>
                  </a:cubicBezTo>
                  <a:cubicBezTo>
                    <a:pt x="84" y="53"/>
                    <a:pt x="85" y="53"/>
                    <a:pt x="85" y="53"/>
                  </a:cubicBezTo>
                  <a:cubicBezTo>
                    <a:pt x="85" y="53"/>
                    <a:pt x="85" y="52"/>
                    <a:pt x="85" y="52"/>
                  </a:cubicBezTo>
                  <a:cubicBezTo>
                    <a:pt x="85" y="52"/>
                    <a:pt x="86" y="51"/>
                    <a:pt x="85" y="51"/>
                  </a:cubicBezTo>
                  <a:cubicBezTo>
                    <a:pt x="86" y="51"/>
                    <a:pt x="86" y="51"/>
                    <a:pt x="86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49"/>
                    <a:pt x="85" y="48"/>
                    <a:pt x="85" y="47"/>
                  </a:cubicBezTo>
                  <a:cubicBezTo>
                    <a:pt x="86" y="46"/>
                    <a:pt x="86" y="45"/>
                    <a:pt x="85" y="44"/>
                  </a:cubicBezTo>
                  <a:cubicBezTo>
                    <a:pt x="85" y="44"/>
                    <a:pt x="85" y="44"/>
                    <a:pt x="86" y="44"/>
                  </a:cubicBezTo>
                  <a:cubicBezTo>
                    <a:pt x="85" y="44"/>
                    <a:pt x="85" y="43"/>
                    <a:pt x="85" y="43"/>
                  </a:cubicBezTo>
                  <a:cubicBezTo>
                    <a:pt x="86" y="43"/>
                    <a:pt x="85" y="43"/>
                    <a:pt x="86" y="43"/>
                  </a:cubicBezTo>
                  <a:cubicBezTo>
                    <a:pt x="86" y="43"/>
                    <a:pt x="85" y="42"/>
                    <a:pt x="86" y="42"/>
                  </a:cubicBezTo>
                  <a:cubicBezTo>
                    <a:pt x="87" y="42"/>
                    <a:pt x="85" y="43"/>
                    <a:pt x="87" y="42"/>
                  </a:cubicBezTo>
                  <a:cubicBezTo>
                    <a:pt x="87" y="43"/>
                    <a:pt x="86" y="43"/>
                    <a:pt x="86" y="43"/>
                  </a:cubicBezTo>
                  <a:cubicBezTo>
                    <a:pt x="87" y="43"/>
                    <a:pt x="87" y="43"/>
                    <a:pt x="87" y="44"/>
                  </a:cubicBezTo>
                  <a:cubicBezTo>
                    <a:pt x="87" y="44"/>
                    <a:pt x="88" y="43"/>
                    <a:pt x="88" y="43"/>
                  </a:cubicBezTo>
                  <a:cubicBezTo>
                    <a:pt x="88" y="43"/>
                    <a:pt x="90" y="43"/>
                    <a:pt x="90" y="43"/>
                  </a:cubicBezTo>
                  <a:cubicBezTo>
                    <a:pt x="91" y="43"/>
                    <a:pt x="90" y="43"/>
                    <a:pt x="91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91" y="43"/>
                    <a:pt x="92" y="43"/>
                    <a:pt x="92" y="43"/>
                  </a:cubicBezTo>
                  <a:cubicBezTo>
                    <a:pt x="92" y="43"/>
                    <a:pt x="92" y="44"/>
                    <a:pt x="92" y="44"/>
                  </a:cubicBezTo>
                  <a:cubicBezTo>
                    <a:pt x="91" y="45"/>
                    <a:pt x="90" y="45"/>
                    <a:pt x="90" y="44"/>
                  </a:cubicBezTo>
                  <a:cubicBezTo>
                    <a:pt x="89" y="44"/>
                    <a:pt x="88" y="45"/>
                    <a:pt x="89" y="45"/>
                  </a:cubicBezTo>
                  <a:cubicBezTo>
                    <a:pt x="89" y="45"/>
                    <a:pt x="88" y="45"/>
                    <a:pt x="87" y="45"/>
                  </a:cubicBezTo>
                  <a:cubicBezTo>
                    <a:pt x="87" y="45"/>
                    <a:pt x="88" y="45"/>
                    <a:pt x="88" y="45"/>
                  </a:cubicBezTo>
                  <a:cubicBezTo>
                    <a:pt x="89" y="46"/>
                    <a:pt x="87" y="46"/>
                    <a:pt x="88" y="46"/>
                  </a:cubicBezTo>
                  <a:cubicBezTo>
                    <a:pt x="87" y="46"/>
                    <a:pt x="88" y="45"/>
                    <a:pt x="87" y="45"/>
                  </a:cubicBezTo>
                  <a:cubicBezTo>
                    <a:pt x="87" y="45"/>
                    <a:pt x="88" y="44"/>
                    <a:pt x="87" y="44"/>
                  </a:cubicBezTo>
                  <a:cubicBezTo>
                    <a:pt x="86" y="44"/>
                    <a:pt x="87" y="45"/>
                    <a:pt x="86" y="44"/>
                  </a:cubicBezTo>
                  <a:cubicBezTo>
                    <a:pt x="87" y="45"/>
                    <a:pt x="86" y="45"/>
                    <a:pt x="87" y="45"/>
                  </a:cubicBezTo>
                  <a:cubicBezTo>
                    <a:pt x="87" y="46"/>
                    <a:pt x="87" y="46"/>
                    <a:pt x="86" y="46"/>
                  </a:cubicBezTo>
                  <a:cubicBezTo>
                    <a:pt x="87" y="46"/>
                    <a:pt x="86" y="48"/>
                    <a:pt x="86" y="48"/>
                  </a:cubicBezTo>
                  <a:cubicBezTo>
                    <a:pt x="87" y="49"/>
                    <a:pt x="87" y="50"/>
                    <a:pt x="86" y="50"/>
                  </a:cubicBezTo>
                  <a:cubicBezTo>
                    <a:pt x="87" y="50"/>
                    <a:pt x="87" y="51"/>
                    <a:pt x="87" y="51"/>
                  </a:cubicBezTo>
                  <a:cubicBezTo>
                    <a:pt x="87" y="51"/>
                    <a:pt x="87" y="51"/>
                    <a:pt x="86" y="51"/>
                  </a:cubicBezTo>
                  <a:cubicBezTo>
                    <a:pt x="86" y="51"/>
                    <a:pt x="87" y="51"/>
                    <a:pt x="87" y="51"/>
                  </a:cubicBezTo>
                  <a:cubicBezTo>
                    <a:pt x="87" y="52"/>
                    <a:pt x="86" y="52"/>
                    <a:pt x="87" y="53"/>
                  </a:cubicBezTo>
                  <a:cubicBezTo>
                    <a:pt x="87" y="53"/>
                    <a:pt x="87" y="52"/>
                    <a:pt x="88" y="52"/>
                  </a:cubicBezTo>
                  <a:cubicBezTo>
                    <a:pt x="88" y="52"/>
                    <a:pt x="88" y="53"/>
                    <a:pt x="88" y="53"/>
                  </a:cubicBezTo>
                  <a:cubicBezTo>
                    <a:pt x="88" y="54"/>
                    <a:pt x="87" y="54"/>
                    <a:pt x="87" y="54"/>
                  </a:cubicBezTo>
                  <a:cubicBezTo>
                    <a:pt x="87" y="55"/>
                    <a:pt x="87" y="54"/>
                    <a:pt x="88" y="54"/>
                  </a:cubicBezTo>
                  <a:cubicBezTo>
                    <a:pt x="88" y="55"/>
                    <a:pt x="87" y="55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7"/>
                    <a:pt x="87" y="57"/>
                  </a:cubicBezTo>
                  <a:cubicBezTo>
                    <a:pt x="87" y="57"/>
                    <a:pt x="88" y="57"/>
                    <a:pt x="88" y="57"/>
                  </a:cubicBezTo>
                  <a:cubicBezTo>
                    <a:pt x="88" y="57"/>
                    <a:pt x="86" y="57"/>
                    <a:pt x="86" y="58"/>
                  </a:cubicBezTo>
                  <a:cubicBezTo>
                    <a:pt x="87" y="58"/>
                    <a:pt x="87" y="57"/>
                    <a:pt x="87" y="58"/>
                  </a:cubicBezTo>
                  <a:cubicBezTo>
                    <a:pt x="87" y="58"/>
                    <a:pt x="88" y="58"/>
                    <a:pt x="87" y="58"/>
                  </a:cubicBezTo>
                  <a:cubicBezTo>
                    <a:pt x="87" y="58"/>
                    <a:pt x="87" y="58"/>
                    <a:pt x="86" y="58"/>
                  </a:cubicBezTo>
                  <a:cubicBezTo>
                    <a:pt x="86" y="58"/>
                    <a:pt x="87" y="59"/>
                    <a:pt x="87" y="58"/>
                  </a:cubicBezTo>
                  <a:cubicBezTo>
                    <a:pt x="88" y="59"/>
                    <a:pt x="86" y="59"/>
                    <a:pt x="87" y="59"/>
                  </a:cubicBezTo>
                  <a:cubicBezTo>
                    <a:pt x="88" y="59"/>
                    <a:pt x="87" y="58"/>
                    <a:pt x="89" y="58"/>
                  </a:cubicBezTo>
                  <a:cubicBezTo>
                    <a:pt x="89" y="58"/>
                    <a:pt x="88" y="58"/>
                    <a:pt x="88" y="58"/>
                  </a:cubicBezTo>
                  <a:lnTo>
                    <a:pt x="88" y="57"/>
                  </a:lnTo>
                  <a:close/>
                  <a:moveTo>
                    <a:pt x="92" y="44"/>
                  </a:moveTo>
                  <a:cubicBezTo>
                    <a:pt x="91" y="44"/>
                    <a:pt x="90" y="44"/>
                    <a:pt x="90" y="44"/>
                  </a:cubicBezTo>
                  <a:cubicBezTo>
                    <a:pt x="92" y="44"/>
                    <a:pt x="92" y="44"/>
                    <a:pt x="92" y="44"/>
                  </a:cubicBezTo>
                  <a:close/>
                  <a:moveTo>
                    <a:pt x="88" y="44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9" y="44"/>
                    <a:pt x="90" y="44"/>
                    <a:pt x="90" y="44"/>
                  </a:cubicBezTo>
                  <a:cubicBezTo>
                    <a:pt x="88" y="44"/>
                    <a:pt x="89" y="44"/>
                    <a:pt x="88" y="44"/>
                  </a:cubicBezTo>
                  <a:moveTo>
                    <a:pt x="86" y="54"/>
                  </a:moveTo>
                  <a:cubicBezTo>
                    <a:pt x="86" y="53"/>
                    <a:pt x="88" y="54"/>
                    <a:pt x="88" y="53"/>
                  </a:cubicBezTo>
                  <a:cubicBezTo>
                    <a:pt x="87" y="53"/>
                    <a:pt x="87" y="53"/>
                    <a:pt x="86" y="53"/>
                  </a:cubicBezTo>
                  <a:cubicBezTo>
                    <a:pt x="86" y="53"/>
                    <a:pt x="86" y="54"/>
                    <a:pt x="86" y="54"/>
                  </a:cubicBezTo>
                  <a:moveTo>
                    <a:pt x="49" y="25"/>
                  </a:moveTo>
                  <a:cubicBezTo>
                    <a:pt x="49" y="26"/>
                    <a:pt x="48" y="25"/>
                    <a:pt x="48" y="27"/>
                  </a:cubicBezTo>
                  <a:cubicBezTo>
                    <a:pt x="48" y="27"/>
                    <a:pt x="49" y="26"/>
                    <a:pt x="49" y="26"/>
                  </a:cubicBezTo>
                  <a:cubicBezTo>
                    <a:pt x="49" y="26"/>
                    <a:pt x="48" y="27"/>
                    <a:pt x="49" y="27"/>
                  </a:cubicBezTo>
                  <a:cubicBezTo>
                    <a:pt x="49" y="27"/>
                    <a:pt x="49" y="26"/>
                    <a:pt x="49" y="25"/>
                  </a:cubicBezTo>
                  <a:moveTo>
                    <a:pt x="53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3" y="26"/>
                    <a:pt x="53" y="26"/>
                    <a:pt x="54" y="25"/>
                  </a:cubicBezTo>
                  <a:cubicBezTo>
                    <a:pt x="54" y="25"/>
                    <a:pt x="53" y="26"/>
                    <a:pt x="53" y="27"/>
                  </a:cubicBezTo>
                  <a:moveTo>
                    <a:pt x="54" y="24"/>
                  </a:moveTo>
                  <a:cubicBezTo>
                    <a:pt x="54" y="23"/>
                    <a:pt x="54" y="23"/>
                    <a:pt x="55" y="22"/>
                  </a:cubicBezTo>
                  <a:cubicBezTo>
                    <a:pt x="55" y="22"/>
                    <a:pt x="53" y="23"/>
                    <a:pt x="54" y="24"/>
                  </a:cubicBezTo>
                  <a:moveTo>
                    <a:pt x="52" y="25"/>
                  </a:moveTo>
                  <a:cubicBezTo>
                    <a:pt x="52" y="24"/>
                    <a:pt x="52" y="24"/>
                    <a:pt x="52" y="23"/>
                  </a:cubicBezTo>
                  <a:cubicBezTo>
                    <a:pt x="52" y="25"/>
                    <a:pt x="52" y="24"/>
                    <a:pt x="51" y="25"/>
                  </a:cubicBezTo>
                  <a:cubicBezTo>
                    <a:pt x="51" y="25"/>
                    <a:pt x="51" y="25"/>
                    <a:pt x="52" y="25"/>
                  </a:cubicBezTo>
                  <a:moveTo>
                    <a:pt x="51" y="27"/>
                  </a:moveTo>
                  <a:cubicBezTo>
                    <a:pt x="51" y="27"/>
                    <a:pt x="51" y="27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1" y="27"/>
                    <a:pt x="51" y="27"/>
                  </a:cubicBezTo>
                  <a:moveTo>
                    <a:pt x="53" y="24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2"/>
                  </a:cubicBezTo>
                  <a:cubicBezTo>
                    <a:pt x="52" y="23"/>
                    <a:pt x="52" y="24"/>
                    <a:pt x="53" y="24"/>
                  </a:cubicBezTo>
                  <a:moveTo>
                    <a:pt x="53" y="28"/>
                  </a:moveTo>
                  <a:cubicBezTo>
                    <a:pt x="53" y="27"/>
                    <a:pt x="52" y="28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3" y="25"/>
                    <a:pt x="52" y="25"/>
                  </a:cubicBezTo>
                  <a:cubicBezTo>
                    <a:pt x="52" y="25"/>
                    <a:pt x="52" y="26"/>
                    <a:pt x="52" y="26"/>
                  </a:cubicBezTo>
                  <a:cubicBezTo>
                    <a:pt x="51" y="27"/>
                    <a:pt x="51" y="28"/>
                    <a:pt x="51" y="29"/>
                  </a:cubicBezTo>
                  <a:cubicBezTo>
                    <a:pt x="52" y="28"/>
                    <a:pt x="51" y="28"/>
                    <a:pt x="51" y="28"/>
                  </a:cubicBezTo>
                  <a:cubicBezTo>
                    <a:pt x="51" y="28"/>
                    <a:pt x="52" y="27"/>
                    <a:pt x="52" y="27"/>
                  </a:cubicBezTo>
                  <a:cubicBezTo>
                    <a:pt x="52" y="27"/>
                    <a:pt x="52" y="27"/>
                    <a:pt x="51" y="28"/>
                  </a:cubicBezTo>
                  <a:cubicBezTo>
                    <a:pt x="52" y="29"/>
                    <a:pt x="52" y="29"/>
                    <a:pt x="53" y="28"/>
                  </a:cubicBezTo>
                  <a:moveTo>
                    <a:pt x="50" y="34"/>
                  </a:moveTo>
                  <a:cubicBezTo>
                    <a:pt x="50" y="34"/>
                    <a:pt x="50" y="34"/>
                    <a:pt x="50" y="34"/>
                  </a:cubicBezTo>
                  <a:cubicBezTo>
                    <a:pt x="50" y="34"/>
                    <a:pt x="50" y="34"/>
                    <a:pt x="50" y="35"/>
                  </a:cubicBezTo>
                  <a:lnTo>
                    <a:pt x="50" y="34"/>
                  </a:lnTo>
                  <a:close/>
                  <a:moveTo>
                    <a:pt x="50" y="38"/>
                  </a:moveTo>
                  <a:cubicBezTo>
                    <a:pt x="50" y="37"/>
                    <a:pt x="50" y="37"/>
                    <a:pt x="49" y="38"/>
                  </a:cubicBezTo>
                  <a:cubicBezTo>
                    <a:pt x="49" y="38"/>
                    <a:pt x="50" y="38"/>
                    <a:pt x="50" y="38"/>
                  </a:cubicBezTo>
                  <a:moveTo>
                    <a:pt x="52" y="35"/>
                  </a:moveTo>
                  <a:cubicBezTo>
                    <a:pt x="52" y="35"/>
                    <a:pt x="52" y="33"/>
                    <a:pt x="51" y="34"/>
                  </a:cubicBezTo>
                  <a:cubicBezTo>
                    <a:pt x="51" y="36"/>
                    <a:pt x="51" y="35"/>
                    <a:pt x="51" y="35"/>
                  </a:cubicBezTo>
                  <a:cubicBezTo>
                    <a:pt x="52" y="35"/>
                    <a:pt x="51" y="35"/>
                    <a:pt x="52" y="35"/>
                  </a:cubicBezTo>
                  <a:moveTo>
                    <a:pt x="53" y="35"/>
                  </a:moveTo>
                  <a:cubicBezTo>
                    <a:pt x="53" y="34"/>
                    <a:pt x="52" y="36"/>
                    <a:pt x="52" y="35"/>
                  </a:cubicBezTo>
                  <a:cubicBezTo>
                    <a:pt x="51" y="36"/>
                    <a:pt x="52" y="35"/>
                    <a:pt x="53" y="35"/>
                  </a:cubicBezTo>
                  <a:moveTo>
                    <a:pt x="51" y="38"/>
                  </a:moveTo>
                  <a:cubicBezTo>
                    <a:pt x="51" y="38"/>
                    <a:pt x="51" y="37"/>
                    <a:pt x="51" y="38"/>
                  </a:cubicBezTo>
                  <a:cubicBezTo>
                    <a:pt x="51" y="38"/>
                    <a:pt x="50" y="39"/>
                    <a:pt x="51" y="38"/>
                  </a:cubicBezTo>
                  <a:moveTo>
                    <a:pt x="55" y="25"/>
                  </a:moveTo>
                  <a:cubicBezTo>
                    <a:pt x="55" y="25"/>
                    <a:pt x="56" y="24"/>
                    <a:pt x="56" y="25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5" y="24"/>
                    <a:pt x="55" y="25"/>
                    <a:pt x="55" y="25"/>
                  </a:cubicBezTo>
                  <a:moveTo>
                    <a:pt x="53" y="30"/>
                  </a:moveTo>
                  <a:cubicBezTo>
                    <a:pt x="54" y="29"/>
                    <a:pt x="53" y="29"/>
                    <a:pt x="53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2" y="30"/>
                    <a:pt x="53" y="30"/>
                    <a:pt x="53" y="30"/>
                  </a:cubicBezTo>
                  <a:moveTo>
                    <a:pt x="54" y="28"/>
                  </a:moveTo>
                  <a:cubicBezTo>
                    <a:pt x="54" y="28"/>
                    <a:pt x="54" y="27"/>
                    <a:pt x="54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4" y="28"/>
                    <a:pt x="54" y="28"/>
                    <a:pt x="53" y="29"/>
                  </a:cubicBezTo>
                  <a:cubicBezTo>
                    <a:pt x="53" y="29"/>
                    <a:pt x="54" y="28"/>
                    <a:pt x="54" y="28"/>
                  </a:cubicBezTo>
                  <a:moveTo>
                    <a:pt x="56" y="24"/>
                  </a:moveTo>
                  <a:cubicBezTo>
                    <a:pt x="56" y="24"/>
                    <a:pt x="55" y="26"/>
                    <a:pt x="56" y="25"/>
                  </a:cubicBezTo>
                  <a:cubicBezTo>
                    <a:pt x="56" y="25"/>
                    <a:pt x="56" y="25"/>
                    <a:pt x="56" y="24"/>
                  </a:cubicBezTo>
                  <a:cubicBezTo>
                    <a:pt x="56" y="24"/>
                    <a:pt x="57" y="24"/>
                    <a:pt x="57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6" y="24"/>
                    <a:pt x="56" y="23"/>
                    <a:pt x="56" y="24"/>
                  </a:cubicBezTo>
                  <a:moveTo>
                    <a:pt x="57" y="26"/>
                  </a:moveTo>
                  <a:cubicBezTo>
                    <a:pt x="56" y="28"/>
                    <a:pt x="57" y="25"/>
                    <a:pt x="56" y="27"/>
                  </a:cubicBezTo>
                  <a:cubicBezTo>
                    <a:pt x="56" y="27"/>
                    <a:pt x="56" y="28"/>
                    <a:pt x="55" y="28"/>
                  </a:cubicBezTo>
                  <a:cubicBezTo>
                    <a:pt x="55" y="27"/>
                    <a:pt x="55" y="26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4" y="28"/>
                  </a:cubicBezTo>
                  <a:cubicBezTo>
                    <a:pt x="55" y="28"/>
                    <a:pt x="55" y="28"/>
                    <a:pt x="56" y="28"/>
                  </a:cubicBezTo>
                  <a:cubicBezTo>
                    <a:pt x="56" y="27"/>
                    <a:pt x="57" y="27"/>
                    <a:pt x="57" y="26"/>
                  </a:cubicBezTo>
                  <a:moveTo>
                    <a:pt x="60" y="23"/>
                  </a:moveTo>
                  <a:cubicBezTo>
                    <a:pt x="60" y="23"/>
                    <a:pt x="59" y="23"/>
                    <a:pt x="59" y="24"/>
                  </a:cubicBezTo>
                  <a:cubicBezTo>
                    <a:pt x="59" y="23"/>
                    <a:pt x="58" y="23"/>
                    <a:pt x="58" y="22"/>
                  </a:cubicBezTo>
                  <a:cubicBezTo>
                    <a:pt x="57" y="23"/>
                    <a:pt x="57" y="24"/>
                    <a:pt x="57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3"/>
                    <a:pt x="58" y="24"/>
                    <a:pt x="58" y="23"/>
                  </a:cubicBezTo>
                  <a:cubicBezTo>
                    <a:pt x="58" y="23"/>
                    <a:pt x="58" y="23"/>
                    <a:pt x="58" y="24"/>
                  </a:cubicBezTo>
                  <a:cubicBezTo>
                    <a:pt x="58" y="24"/>
                    <a:pt x="58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6" y="26"/>
                    <a:pt x="57" y="26"/>
                    <a:pt x="56" y="26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7" y="26"/>
                    <a:pt x="57" y="26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9" y="24"/>
                    <a:pt x="59" y="24"/>
                  </a:cubicBezTo>
                  <a:cubicBezTo>
                    <a:pt x="58" y="25"/>
                    <a:pt x="59" y="25"/>
                    <a:pt x="59" y="2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59" y="24"/>
                    <a:pt x="59" y="24"/>
                    <a:pt x="59" y="23"/>
                  </a:cubicBezTo>
                  <a:cubicBezTo>
                    <a:pt x="60" y="24"/>
                    <a:pt x="60" y="24"/>
                    <a:pt x="60" y="23"/>
                  </a:cubicBezTo>
                  <a:moveTo>
                    <a:pt x="58" y="28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9" y="27"/>
                    <a:pt x="58" y="27"/>
                    <a:pt x="58" y="28"/>
                  </a:cubicBezTo>
                  <a:moveTo>
                    <a:pt x="60" y="26"/>
                  </a:moveTo>
                  <a:cubicBezTo>
                    <a:pt x="60" y="25"/>
                    <a:pt x="59" y="26"/>
                    <a:pt x="59" y="26"/>
                  </a:cubicBezTo>
                  <a:cubicBezTo>
                    <a:pt x="59" y="26"/>
                    <a:pt x="59" y="26"/>
                    <a:pt x="58" y="26"/>
                  </a:cubicBezTo>
                  <a:cubicBezTo>
                    <a:pt x="59" y="27"/>
                    <a:pt x="59" y="26"/>
                    <a:pt x="59" y="27"/>
                  </a:cubicBezTo>
                  <a:cubicBezTo>
                    <a:pt x="60" y="26"/>
                    <a:pt x="60" y="26"/>
                    <a:pt x="60" y="26"/>
                  </a:cubicBezTo>
                  <a:moveTo>
                    <a:pt x="61" y="25"/>
                  </a:moveTo>
                  <a:cubicBezTo>
                    <a:pt x="61" y="25"/>
                    <a:pt x="61" y="24"/>
                    <a:pt x="61" y="24"/>
                  </a:cubicBezTo>
                  <a:cubicBezTo>
                    <a:pt x="61" y="24"/>
                    <a:pt x="61" y="24"/>
                    <a:pt x="61" y="25"/>
                  </a:cubicBezTo>
                  <a:cubicBezTo>
                    <a:pt x="61" y="25"/>
                    <a:pt x="61" y="25"/>
                    <a:pt x="61" y="25"/>
                  </a:cubicBezTo>
                  <a:moveTo>
                    <a:pt x="62" y="25"/>
                  </a:moveTo>
                  <a:cubicBezTo>
                    <a:pt x="62" y="25"/>
                    <a:pt x="61" y="26"/>
                    <a:pt x="62" y="26"/>
                  </a:cubicBezTo>
                  <a:cubicBezTo>
                    <a:pt x="62" y="26"/>
                    <a:pt x="62" y="25"/>
                    <a:pt x="62" y="26"/>
                  </a:cubicBezTo>
                  <a:cubicBezTo>
                    <a:pt x="63" y="25"/>
                    <a:pt x="62" y="25"/>
                    <a:pt x="63" y="25"/>
                  </a:cubicBezTo>
                  <a:cubicBezTo>
                    <a:pt x="63" y="25"/>
                    <a:pt x="63" y="26"/>
                    <a:pt x="63" y="25"/>
                  </a:cubicBezTo>
                  <a:cubicBezTo>
                    <a:pt x="63" y="25"/>
                    <a:pt x="64" y="24"/>
                    <a:pt x="63" y="24"/>
                  </a:cubicBezTo>
                  <a:cubicBezTo>
                    <a:pt x="63" y="24"/>
                    <a:pt x="62" y="25"/>
                    <a:pt x="61" y="25"/>
                  </a:cubicBezTo>
                  <a:cubicBezTo>
                    <a:pt x="61" y="25"/>
                    <a:pt x="61" y="26"/>
                    <a:pt x="61" y="26"/>
                  </a:cubicBezTo>
                  <a:cubicBezTo>
                    <a:pt x="60" y="26"/>
                    <a:pt x="61" y="26"/>
                    <a:pt x="61" y="25"/>
                  </a:cubicBezTo>
                  <a:cubicBezTo>
                    <a:pt x="61" y="25"/>
                    <a:pt x="61" y="27"/>
                    <a:pt x="61" y="26"/>
                  </a:cubicBezTo>
                  <a:cubicBezTo>
                    <a:pt x="61" y="26"/>
                    <a:pt x="61" y="25"/>
                    <a:pt x="62" y="25"/>
                  </a:cubicBezTo>
                  <a:moveTo>
                    <a:pt x="61" y="28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60" y="28"/>
                    <a:pt x="61" y="27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59" y="29"/>
                  </a:cubicBezTo>
                  <a:cubicBezTo>
                    <a:pt x="60" y="29"/>
                    <a:pt x="60" y="29"/>
                    <a:pt x="61" y="28"/>
                  </a:cubicBezTo>
                  <a:cubicBezTo>
                    <a:pt x="60" y="28"/>
                    <a:pt x="61" y="28"/>
                    <a:pt x="61" y="28"/>
                  </a:cubicBezTo>
                  <a:moveTo>
                    <a:pt x="63" y="26"/>
                  </a:moveTo>
                  <a:cubicBezTo>
                    <a:pt x="62" y="27"/>
                    <a:pt x="61" y="29"/>
                    <a:pt x="62" y="28"/>
                  </a:cubicBezTo>
                  <a:cubicBezTo>
                    <a:pt x="62" y="28"/>
                    <a:pt x="62" y="28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3" y="26"/>
                    <a:pt x="63" y="26"/>
                  </a:cubicBezTo>
                  <a:cubicBezTo>
                    <a:pt x="63" y="26"/>
                    <a:pt x="62" y="26"/>
                    <a:pt x="62" y="26"/>
                  </a:cubicBezTo>
                  <a:lnTo>
                    <a:pt x="63" y="26"/>
                  </a:lnTo>
                  <a:close/>
                  <a:moveTo>
                    <a:pt x="60" y="29"/>
                  </a:moveTo>
                  <a:cubicBezTo>
                    <a:pt x="60" y="30"/>
                    <a:pt x="60" y="31"/>
                    <a:pt x="60" y="30"/>
                  </a:cubicBezTo>
                  <a:cubicBezTo>
                    <a:pt x="61" y="30"/>
                    <a:pt x="61" y="29"/>
                    <a:pt x="60" y="29"/>
                  </a:cubicBezTo>
                  <a:moveTo>
                    <a:pt x="60" y="31"/>
                  </a:moveTo>
                  <a:cubicBezTo>
                    <a:pt x="60" y="30"/>
                    <a:pt x="59" y="32"/>
                    <a:pt x="59" y="31"/>
                  </a:cubicBezTo>
                  <a:cubicBezTo>
                    <a:pt x="59" y="31"/>
                    <a:pt x="60" y="30"/>
                    <a:pt x="59" y="30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9" y="31"/>
                    <a:pt x="58" y="32"/>
                    <a:pt x="59" y="32"/>
                  </a:cubicBezTo>
                  <a:cubicBezTo>
                    <a:pt x="59" y="31"/>
                    <a:pt x="59" y="31"/>
                    <a:pt x="60" y="31"/>
                  </a:cubicBezTo>
                  <a:moveTo>
                    <a:pt x="62" y="29"/>
                  </a:moveTo>
                  <a:cubicBezTo>
                    <a:pt x="63" y="28"/>
                    <a:pt x="63" y="27"/>
                    <a:pt x="62" y="28"/>
                  </a:cubicBezTo>
                  <a:cubicBezTo>
                    <a:pt x="63" y="28"/>
                    <a:pt x="62" y="29"/>
                    <a:pt x="62" y="29"/>
                  </a:cubicBezTo>
                  <a:moveTo>
                    <a:pt x="61" y="31"/>
                  </a:moveTo>
                  <a:cubicBezTo>
                    <a:pt x="61" y="31"/>
                    <a:pt x="61" y="30"/>
                    <a:pt x="61" y="30"/>
                  </a:cubicBezTo>
                  <a:cubicBezTo>
                    <a:pt x="60" y="31"/>
                    <a:pt x="60" y="32"/>
                    <a:pt x="61" y="31"/>
                  </a:cubicBezTo>
                  <a:moveTo>
                    <a:pt x="62" y="31"/>
                  </a:moveTo>
                  <a:cubicBezTo>
                    <a:pt x="62" y="31"/>
                    <a:pt x="63" y="30"/>
                    <a:pt x="62" y="30"/>
                  </a:cubicBezTo>
                  <a:cubicBezTo>
                    <a:pt x="62" y="31"/>
                    <a:pt x="61" y="32"/>
                    <a:pt x="62" y="31"/>
                  </a:cubicBezTo>
                  <a:moveTo>
                    <a:pt x="65" y="29"/>
                  </a:moveTo>
                  <a:cubicBezTo>
                    <a:pt x="64" y="29"/>
                    <a:pt x="65" y="27"/>
                    <a:pt x="65" y="28"/>
                  </a:cubicBezTo>
                  <a:cubicBezTo>
                    <a:pt x="64" y="28"/>
                    <a:pt x="64" y="30"/>
                    <a:pt x="65" y="29"/>
                  </a:cubicBezTo>
                  <a:moveTo>
                    <a:pt x="67" y="27"/>
                  </a:moveTo>
                  <a:cubicBezTo>
                    <a:pt x="67" y="26"/>
                    <a:pt x="66" y="26"/>
                    <a:pt x="66" y="26"/>
                  </a:cubicBezTo>
                  <a:cubicBezTo>
                    <a:pt x="65" y="27"/>
                    <a:pt x="66" y="26"/>
                    <a:pt x="65" y="27"/>
                  </a:cubicBezTo>
                  <a:cubicBezTo>
                    <a:pt x="65" y="27"/>
                    <a:pt x="65" y="28"/>
                    <a:pt x="65" y="28"/>
                  </a:cubicBezTo>
                  <a:cubicBezTo>
                    <a:pt x="66" y="27"/>
                    <a:pt x="66" y="26"/>
                    <a:pt x="66" y="26"/>
                  </a:cubicBezTo>
                  <a:cubicBezTo>
                    <a:pt x="66" y="27"/>
                    <a:pt x="66" y="27"/>
                    <a:pt x="67" y="27"/>
                  </a:cubicBezTo>
                  <a:moveTo>
                    <a:pt x="69" y="29"/>
                  </a:moveTo>
                  <a:cubicBezTo>
                    <a:pt x="70" y="30"/>
                    <a:pt x="69" y="30"/>
                    <a:pt x="70" y="30"/>
                  </a:cubicBezTo>
                  <a:cubicBezTo>
                    <a:pt x="70" y="29"/>
                    <a:pt x="70" y="29"/>
                    <a:pt x="69" y="29"/>
                  </a:cubicBezTo>
                  <a:moveTo>
                    <a:pt x="62" y="32"/>
                  </a:moveTo>
                  <a:cubicBezTo>
                    <a:pt x="62" y="32"/>
                    <a:pt x="62" y="32"/>
                    <a:pt x="63" y="32"/>
                  </a:cubicBezTo>
                  <a:cubicBezTo>
                    <a:pt x="63" y="31"/>
                    <a:pt x="62" y="32"/>
                    <a:pt x="61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2" y="32"/>
                    <a:pt x="62" y="32"/>
                    <a:pt x="62" y="32"/>
                  </a:cubicBezTo>
                  <a:moveTo>
                    <a:pt x="67" y="28"/>
                  </a:moveTo>
                  <a:cubicBezTo>
                    <a:pt x="67" y="27"/>
                    <a:pt x="67" y="27"/>
                    <a:pt x="67" y="27"/>
                  </a:cubicBezTo>
                  <a:cubicBezTo>
                    <a:pt x="67" y="27"/>
                    <a:pt x="67" y="27"/>
                    <a:pt x="66" y="27"/>
                  </a:cubicBezTo>
                  <a:lnTo>
                    <a:pt x="67" y="28"/>
                  </a:lnTo>
                  <a:close/>
                  <a:moveTo>
                    <a:pt x="63" y="33"/>
                  </a:moveTo>
                  <a:cubicBezTo>
                    <a:pt x="63" y="32"/>
                    <a:pt x="62" y="33"/>
                    <a:pt x="62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4" y="31"/>
                    <a:pt x="63" y="32"/>
                    <a:pt x="62" y="32"/>
                  </a:cubicBezTo>
                  <a:cubicBezTo>
                    <a:pt x="62" y="33"/>
                    <a:pt x="63" y="33"/>
                    <a:pt x="62" y="34"/>
                  </a:cubicBezTo>
                  <a:cubicBezTo>
                    <a:pt x="63" y="33"/>
                    <a:pt x="63" y="33"/>
                    <a:pt x="63" y="33"/>
                  </a:cubicBezTo>
                  <a:moveTo>
                    <a:pt x="67" y="29"/>
                  </a:moveTo>
                  <a:cubicBezTo>
                    <a:pt x="68" y="30"/>
                    <a:pt x="67" y="28"/>
                    <a:pt x="66" y="29"/>
                  </a:cubicBezTo>
                  <a:cubicBezTo>
                    <a:pt x="66" y="29"/>
                    <a:pt x="67" y="29"/>
                    <a:pt x="67" y="29"/>
                  </a:cubicBezTo>
                  <a:moveTo>
                    <a:pt x="67" y="30"/>
                  </a:move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8"/>
                    <a:pt x="69" y="28"/>
                  </a:cubicBezTo>
                  <a:cubicBezTo>
                    <a:pt x="68" y="29"/>
                    <a:pt x="69" y="29"/>
                    <a:pt x="68" y="30"/>
                  </a:cubicBezTo>
                  <a:cubicBezTo>
                    <a:pt x="68" y="29"/>
                    <a:pt x="67" y="30"/>
                    <a:pt x="67" y="30"/>
                  </a:cubicBezTo>
                  <a:cubicBezTo>
                    <a:pt x="68" y="29"/>
                    <a:pt x="69" y="27"/>
                    <a:pt x="67" y="28"/>
                  </a:cubicBezTo>
                  <a:cubicBezTo>
                    <a:pt x="67" y="29"/>
                    <a:pt x="67" y="29"/>
                    <a:pt x="68" y="29"/>
                  </a:cubicBezTo>
                  <a:cubicBezTo>
                    <a:pt x="66" y="30"/>
                    <a:pt x="67" y="29"/>
                    <a:pt x="66" y="30"/>
                  </a:cubicBezTo>
                  <a:cubicBezTo>
                    <a:pt x="66" y="30"/>
                    <a:pt x="67" y="30"/>
                    <a:pt x="67" y="30"/>
                  </a:cubicBezTo>
                  <a:moveTo>
                    <a:pt x="65" y="34"/>
                  </a:moveTo>
                  <a:cubicBezTo>
                    <a:pt x="64" y="34"/>
                    <a:pt x="65" y="33"/>
                    <a:pt x="65" y="33"/>
                  </a:cubicBezTo>
                  <a:cubicBezTo>
                    <a:pt x="65" y="33"/>
                    <a:pt x="64" y="34"/>
                    <a:pt x="64" y="34"/>
                  </a:cubicBezTo>
                  <a:cubicBezTo>
                    <a:pt x="65" y="33"/>
                    <a:pt x="64" y="34"/>
                    <a:pt x="64" y="34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2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4" y="33"/>
                    <a:pt x="65" y="32"/>
                    <a:pt x="65" y="31"/>
                  </a:cubicBezTo>
                  <a:cubicBezTo>
                    <a:pt x="64" y="32"/>
                    <a:pt x="64" y="33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3" y="35"/>
                    <a:pt x="63" y="35"/>
                  </a:cubicBezTo>
                  <a:cubicBezTo>
                    <a:pt x="64" y="34"/>
                    <a:pt x="64" y="35"/>
                    <a:pt x="65" y="34"/>
                  </a:cubicBezTo>
                  <a:moveTo>
                    <a:pt x="66" y="33"/>
                  </a:moveTo>
                  <a:cubicBezTo>
                    <a:pt x="67" y="32"/>
                    <a:pt x="67" y="32"/>
                    <a:pt x="66" y="32"/>
                  </a:cubicBezTo>
                  <a:cubicBezTo>
                    <a:pt x="67" y="31"/>
                    <a:pt x="67" y="31"/>
                    <a:pt x="68" y="31"/>
                  </a:cubicBezTo>
                  <a:cubicBezTo>
                    <a:pt x="68" y="30"/>
                    <a:pt x="67" y="31"/>
                    <a:pt x="67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6" y="31"/>
                    <a:pt x="66" y="31"/>
                  </a:cubicBezTo>
                  <a:cubicBezTo>
                    <a:pt x="65" y="32"/>
                    <a:pt x="66" y="32"/>
                    <a:pt x="66" y="32"/>
                  </a:cubicBezTo>
                  <a:cubicBezTo>
                    <a:pt x="65" y="33"/>
                    <a:pt x="66" y="33"/>
                    <a:pt x="66" y="33"/>
                  </a:cubicBezTo>
                  <a:cubicBezTo>
                    <a:pt x="67" y="33"/>
                    <a:pt x="66" y="33"/>
                    <a:pt x="66" y="33"/>
                  </a:cubicBezTo>
                  <a:moveTo>
                    <a:pt x="69" y="32"/>
                  </a:moveTo>
                  <a:cubicBezTo>
                    <a:pt x="69" y="31"/>
                    <a:pt x="69" y="31"/>
                    <a:pt x="69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0" y="31"/>
                    <a:pt x="71" y="31"/>
                  </a:cubicBezTo>
                  <a:cubicBezTo>
                    <a:pt x="71" y="30"/>
                    <a:pt x="70" y="31"/>
                    <a:pt x="70" y="30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9" y="31"/>
                    <a:pt x="68" y="31"/>
                    <a:pt x="68" y="31"/>
                  </a:cubicBezTo>
                  <a:cubicBezTo>
                    <a:pt x="68" y="31"/>
                    <a:pt x="68" y="32"/>
                    <a:pt x="68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1"/>
                    <a:pt x="68" y="32"/>
                    <a:pt x="69" y="32"/>
                  </a:cubicBezTo>
                  <a:moveTo>
                    <a:pt x="68" y="34"/>
                  </a:moveTo>
                  <a:cubicBezTo>
                    <a:pt x="68" y="33"/>
                    <a:pt x="67" y="33"/>
                    <a:pt x="67" y="33"/>
                  </a:cubicBezTo>
                  <a:cubicBezTo>
                    <a:pt x="66" y="34"/>
                    <a:pt x="67" y="34"/>
                    <a:pt x="68" y="34"/>
                  </a:cubicBezTo>
                  <a:moveTo>
                    <a:pt x="69" y="33"/>
                  </a:moveTo>
                  <a:cubicBezTo>
                    <a:pt x="69" y="33"/>
                    <a:pt x="69" y="33"/>
                    <a:pt x="69" y="33"/>
                  </a:cubicBezTo>
                  <a:cubicBezTo>
                    <a:pt x="69" y="34"/>
                    <a:pt x="68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3"/>
                  </a:cubicBezTo>
                  <a:cubicBezTo>
                    <a:pt x="69" y="34"/>
                    <a:pt x="70" y="33"/>
                    <a:pt x="70" y="33"/>
                  </a:cubicBezTo>
                  <a:cubicBezTo>
                    <a:pt x="70" y="33"/>
                    <a:pt x="70" y="33"/>
                    <a:pt x="70" y="34"/>
                  </a:cubicBezTo>
                  <a:cubicBezTo>
                    <a:pt x="71" y="33"/>
                    <a:pt x="70" y="33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0" y="32"/>
                    <a:pt x="71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33"/>
                    <a:pt x="70" y="32"/>
                    <a:pt x="69" y="33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3"/>
                    <a:pt x="69" y="33"/>
                    <a:pt x="69" y="33"/>
                  </a:cubicBezTo>
                  <a:moveTo>
                    <a:pt x="69" y="35"/>
                  </a:moveTo>
                  <a:cubicBezTo>
                    <a:pt x="69" y="34"/>
                    <a:pt x="68" y="35"/>
                    <a:pt x="68" y="35"/>
                  </a:cubicBezTo>
                  <a:cubicBezTo>
                    <a:pt x="68" y="35"/>
                    <a:pt x="68" y="34"/>
                    <a:pt x="68" y="34"/>
                  </a:cubicBezTo>
                  <a:cubicBezTo>
                    <a:pt x="68" y="34"/>
                    <a:pt x="67" y="34"/>
                    <a:pt x="67" y="35"/>
                  </a:cubicBezTo>
                  <a:cubicBezTo>
                    <a:pt x="68" y="35"/>
                    <a:pt x="67" y="35"/>
                    <a:pt x="68" y="36"/>
                  </a:cubicBezTo>
                  <a:lnTo>
                    <a:pt x="69" y="35"/>
                  </a:lnTo>
                  <a:close/>
                  <a:moveTo>
                    <a:pt x="70" y="37"/>
                  </a:moveTo>
                  <a:cubicBezTo>
                    <a:pt x="70" y="37"/>
                    <a:pt x="70" y="37"/>
                    <a:pt x="71" y="36"/>
                  </a:cubicBezTo>
                  <a:cubicBezTo>
                    <a:pt x="70" y="36"/>
                    <a:pt x="70" y="37"/>
                    <a:pt x="69" y="37"/>
                  </a:cubicBezTo>
                  <a:cubicBezTo>
                    <a:pt x="69" y="37"/>
                    <a:pt x="69" y="37"/>
                    <a:pt x="70" y="37"/>
                  </a:cubicBezTo>
                  <a:moveTo>
                    <a:pt x="73" y="37"/>
                  </a:moveTo>
                  <a:cubicBezTo>
                    <a:pt x="73" y="37"/>
                    <a:pt x="73" y="36"/>
                    <a:pt x="72" y="36"/>
                  </a:cubicBezTo>
                  <a:cubicBezTo>
                    <a:pt x="72" y="37"/>
                    <a:pt x="72" y="37"/>
                    <a:pt x="73" y="37"/>
                  </a:cubicBezTo>
                  <a:moveTo>
                    <a:pt x="76" y="38"/>
                  </a:moveTo>
                  <a:cubicBezTo>
                    <a:pt x="76" y="37"/>
                    <a:pt x="76" y="38"/>
                    <a:pt x="76" y="37"/>
                  </a:cubicBezTo>
                  <a:cubicBezTo>
                    <a:pt x="74" y="38"/>
                    <a:pt x="75" y="38"/>
                    <a:pt x="76" y="38"/>
                  </a:cubicBezTo>
                  <a:moveTo>
                    <a:pt x="73" y="39"/>
                  </a:moveTo>
                  <a:cubicBezTo>
                    <a:pt x="73" y="39"/>
                    <a:pt x="74" y="38"/>
                    <a:pt x="73" y="38"/>
                  </a:cubicBezTo>
                  <a:cubicBezTo>
                    <a:pt x="73" y="38"/>
                    <a:pt x="72" y="39"/>
                    <a:pt x="73" y="39"/>
                  </a:cubicBezTo>
                  <a:moveTo>
                    <a:pt x="69" y="42"/>
                  </a:moveTo>
                  <a:cubicBezTo>
                    <a:pt x="69" y="42"/>
                    <a:pt x="70" y="41"/>
                    <a:pt x="70" y="4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69" y="42"/>
                    <a:pt x="69" y="42"/>
                  </a:cubicBezTo>
                  <a:moveTo>
                    <a:pt x="71" y="42"/>
                  </a:moveTo>
                  <a:cubicBezTo>
                    <a:pt x="71" y="42"/>
                    <a:pt x="71" y="41"/>
                    <a:pt x="69" y="42"/>
                  </a:cubicBezTo>
                  <a:cubicBezTo>
                    <a:pt x="69" y="42"/>
                    <a:pt x="68" y="42"/>
                    <a:pt x="69" y="42"/>
                  </a:cubicBezTo>
                  <a:cubicBezTo>
                    <a:pt x="69" y="42"/>
                    <a:pt x="69" y="42"/>
                    <a:pt x="70" y="42"/>
                  </a:cubicBezTo>
                  <a:cubicBezTo>
                    <a:pt x="69" y="42"/>
                    <a:pt x="70" y="42"/>
                    <a:pt x="71" y="42"/>
                  </a:cubicBezTo>
                  <a:moveTo>
                    <a:pt x="70" y="43"/>
                  </a:moveTo>
                  <a:cubicBezTo>
                    <a:pt x="71" y="43"/>
                    <a:pt x="70" y="43"/>
                    <a:pt x="69" y="43"/>
                  </a:cubicBezTo>
                  <a:cubicBezTo>
                    <a:pt x="69" y="43"/>
                    <a:pt x="70" y="42"/>
                    <a:pt x="69" y="43"/>
                  </a:cubicBezTo>
                  <a:cubicBezTo>
                    <a:pt x="69" y="43"/>
                    <a:pt x="69" y="43"/>
                    <a:pt x="70" y="43"/>
                  </a:cubicBezTo>
                  <a:moveTo>
                    <a:pt x="74" y="43"/>
                  </a:moveTo>
                  <a:cubicBezTo>
                    <a:pt x="74" y="43"/>
                    <a:pt x="74" y="42"/>
                    <a:pt x="73" y="43"/>
                  </a:cubicBezTo>
                  <a:cubicBezTo>
                    <a:pt x="73" y="43"/>
                    <a:pt x="73" y="43"/>
                    <a:pt x="74" y="43"/>
                  </a:cubicBezTo>
                  <a:moveTo>
                    <a:pt x="64" y="42"/>
                  </a:moveTo>
                  <a:cubicBezTo>
                    <a:pt x="64" y="42"/>
                    <a:pt x="65" y="41"/>
                    <a:pt x="65" y="41"/>
                  </a:cubicBezTo>
                  <a:cubicBezTo>
                    <a:pt x="63" y="42"/>
                    <a:pt x="64" y="42"/>
                    <a:pt x="64" y="42"/>
                  </a:cubicBezTo>
                  <a:moveTo>
                    <a:pt x="64" y="43"/>
                  </a:moveTo>
                  <a:cubicBezTo>
                    <a:pt x="64" y="42"/>
                    <a:pt x="65" y="42"/>
                    <a:pt x="64" y="42"/>
                  </a:cubicBezTo>
                  <a:cubicBezTo>
                    <a:pt x="64" y="42"/>
                    <a:pt x="64" y="42"/>
                    <a:pt x="63" y="42"/>
                  </a:cubicBezTo>
                  <a:cubicBezTo>
                    <a:pt x="63" y="43"/>
                    <a:pt x="63" y="43"/>
                    <a:pt x="64" y="43"/>
                  </a:cubicBezTo>
                  <a:moveTo>
                    <a:pt x="61" y="44"/>
                  </a:moveTo>
                  <a:cubicBezTo>
                    <a:pt x="62" y="44"/>
                    <a:pt x="64" y="44"/>
                    <a:pt x="63" y="43"/>
                  </a:cubicBezTo>
                  <a:cubicBezTo>
                    <a:pt x="62" y="44"/>
                    <a:pt x="62" y="44"/>
                    <a:pt x="61" y="44"/>
                  </a:cubicBezTo>
                  <a:moveTo>
                    <a:pt x="63" y="44"/>
                  </a:moveTo>
                  <a:cubicBezTo>
                    <a:pt x="64" y="43"/>
                    <a:pt x="65" y="43"/>
                    <a:pt x="65" y="43"/>
                  </a:cubicBezTo>
                  <a:cubicBezTo>
                    <a:pt x="64" y="43"/>
                    <a:pt x="62" y="44"/>
                    <a:pt x="63" y="44"/>
                  </a:cubicBezTo>
                  <a:moveTo>
                    <a:pt x="65" y="45"/>
                  </a:moveTo>
                  <a:cubicBezTo>
                    <a:pt x="65" y="45"/>
                    <a:pt x="64" y="45"/>
                    <a:pt x="64" y="45"/>
                  </a:cubicBezTo>
                  <a:cubicBezTo>
                    <a:pt x="64" y="45"/>
                    <a:pt x="64" y="46"/>
                    <a:pt x="64" y="46"/>
                  </a:cubicBezTo>
                  <a:cubicBezTo>
                    <a:pt x="65" y="45"/>
                    <a:pt x="66" y="45"/>
                    <a:pt x="65" y="45"/>
                  </a:cubicBezTo>
                  <a:moveTo>
                    <a:pt x="60" y="47"/>
                  </a:moveTo>
                  <a:cubicBezTo>
                    <a:pt x="61" y="46"/>
                    <a:pt x="62" y="46"/>
                    <a:pt x="62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2" y="46"/>
                    <a:pt x="63" y="46"/>
                  </a:cubicBezTo>
                  <a:cubicBezTo>
                    <a:pt x="63" y="46"/>
                    <a:pt x="62" y="45"/>
                    <a:pt x="63" y="45"/>
                  </a:cubicBezTo>
                  <a:cubicBezTo>
                    <a:pt x="63" y="45"/>
                    <a:pt x="64" y="45"/>
                    <a:pt x="64" y="44"/>
                  </a:cubicBezTo>
                  <a:cubicBezTo>
                    <a:pt x="64" y="44"/>
                    <a:pt x="65" y="45"/>
                    <a:pt x="66" y="44"/>
                  </a:cubicBezTo>
                  <a:cubicBezTo>
                    <a:pt x="65" y="44"/>
                    <a:pt x="65" y="44"/>
                    <a:pt x="64" y="44"/>
                  </a:cubicBezTo>
                  <a:cubicBezTo>
                    <a:pt x="64" y="44"/>
                    <a:pt x="64" y="45"/>
                    <a:pt x="63" y="45"/>
                  </a:cubicBezTo>
                  <a:cubicBezTo>
                    <a:pt x="63" y="44"/>
                    <a:pt x="62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4" y="44"/>
                    <a:pt x="65" y="43"/>
                    <a:pt x="64" y="44"/>
                  </a:cubicBezTo>
                  <a:cubicBezTo>
                    <a:pt x="64" y="44"/>
                    <a:pt x="64" y="44"/>
                    <a:pt x="63" y="44"/>
                  </a:cubicBezTo>
                  <a:cubicBezTo>
                    <a:pt x="62" y="44"/>
                    <a:pt x="61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1" y="45"/>
                    <a:pt x="61" y="45"/>
                    <a:pt x="62" y="45"/>
                  </a:cubicBezTo>
                  <a:cubicBezTo>
                    <a:pt x="62" y="45"/>
                    <a:pt x="62" y="45"/>
                    <a:pt x="61" y="45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60" y="45"/>
                    <a:pt x="61" y="45"/>
                    <a:pt x="61" y="45"/>
                  </a:cubicBezTo>
                  <a:cubicBezTo>
                    <a:pt x="61" y="46"/>
                    <a:pt x="60" y="46"/>
                    <a:pt x="61" y="46"/>
                  </a:cubicBezTo>
                  <a:cubicBezTo>
                    <a:pt x="61" y="45"/>
                    <a:pt x="62" y="45"/>
                    <a:pt x="63" y="45"/>
                  </a:cubicBezTo>
                  <a:cubicBezTo>
                    <a:pt x="64" y="45"/>
                    <a:pt x="62" y="45"/>
                    <a:pt x="62" y="45"/>
                  </a:cubicBezTo>
                  <a:cubicBezTo>
                    <a:pt x="62" y="46"/>
                    <a:pt x="63" y="46"/>
                    <a:pt x="62" y="46"/>
                  </a:cubicBezTo>
                  <a:cubicBezTo>
                    <a:pt x="61" y="46"/>
                    <a:pt x="62" y="45"/>
                    <a:pt x="61" y="46"/>
                  </a:cubicBezTo>
                  <a:cubicBezTo>
                    <a:pt x="61" y="46"/>
                    <a:pt x="60" y="46"/>
                    <a:pt x="60" y="47"/>
                  </a:cubicBezTo>
                  <a:moveTo>
                    <a:pt x="69" y="46"/>
                  </a:moveTo>
                  <a:cubicBezTo>
                    <a:pt x="70" y="46"/>
                    <a:pt x="72" y="45"/>
                    <a:pt x="71" y="45"/>
                  </a:cubicBezTo>
                  <a:cubicBezTo>
                    <a:pt x="71" y="45"/>
                    <a:pt x="70" y="46"/>
                    <a:pt x="70" y="46"/>
                  </a:cubicBezTo>
                  <a:cubicBezTo>
                    <a:pt x="69" y="46"/>
                    <a:pt x="70" y="45"/>
                    <a:pt x="69" y="45"/>
                  </a:cubicBezTo>
                  <a:cubicBezTo>
                    <a:pt x="71" y="45"/>
                    <a:pt x="70" y="45"/>
                    <a:pt x="71" y="45"/>
                  </a:cubicBezTo>
                  <a:cubicBezTo>
                    <a:pt x="71" y="44"/>
                    <a:pt x="70" y="45"/>
                    <a:pt x="70" y="44"/>
                  </a:cubicBezTo>
                  <a:cubicBezTo>
                    <a:pt x="69" y="45"/>
                    <a:pt x="70" y="44"/>
                    <a:pt x="69" y="45"/>
                  </a:cubicBezTo>
                  <a:cubicBezTo>
                    <a:pt x="69" y="45"/>
                    <a:pt x="69" y="46"/>
                    <a:pt x="69" y="46"/>
                  </a:cubicBezTo>
                  <a:moveTo>
                    <a:pt x="70" y="48"/>
                  </a:moveTo>
                  <a:cubicBezTo>
                    <a:pt x="70" y="48"/>
                    <a:pt x="70" y="48"/>
                    <a:pt x="70" y="47"/>
                  </a:cubicBezTo>
                  <a:cubicBezTo>
                    <a:pt x="71" y="47"/>
                    <a:pt x="70" y="48"/>
                    <a:pt x="71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47"/>
                    <a:pt x="70" y="47"/>
                    <a:pt x="70" y="47"/>
                  </a:cubicBezTo>
                  <a:cubicBezTo>
                    <a:pt x="72" y="47"/>
                    <a:pt x="70" y="47"/>
                    <a:pt x="70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6"/>
                    <a:pt x="72" y="45"/>
                    <a:pt x="71" y="46"/>
                  </a:cubicBezTo>
                  <a:cubicBezTo>
                    <a:pt x="71" y="46"/>
                    <a:pt x="70" y="46"/>
                    <a:pt x="69" y="46"/>
                  </a:cubicBezTo>
                  <a:cubicBezTo>
                    <a:pt x="69" y="47"/>
                    <a:pt x="69" y="47"/>
                    <a:pt x="70" y="47"/>
                  </a:cubicBezTo>
                  <a:cubicBezTo>
                    <a:pt x="70" y="47"/>
                    <a:pt x="68" y="48"/>
                    <a:pt x="70" y="48"/>
                  </a:cubicBezTo>
                  <a:moveTo>
                    <a:pt x="59" y="50"/>
                  </a:moveTo>
                  <a:cubicBezTo>
                    <a:pt x="59" y="50"/>
                    <a:pt x="60" y="50"/>
                    <a:pt x="59" y="50"/>
                  </a:cubicBezTo>
                  <a:cubicBezTo>
                    <a:pt x="58" y="50"/>
                    <a:pt x="59" y="50"/>
                    <a:pt x="58" y="50"/>
                  </a:cubicBezTo>
                  <a:lnTo>
                    <a:pt x="59" y="50"/>
                  </a:lnTo>
                  <a:close/>
                  <a:moveTo>
                    <a:pt x="66" y="50"/>
                  </a:moveTo>
                  <a:cubicBezTo>
                    <a:pt x="67" y="50"/>
                    <a:pt x="67" y="50"/>
                    <a:pt x="67" y="50"/>
                  </a:cubicBezTo>
                  <a:cubicBezTo>
                    <a:pt x="66" y="50"/>
                    <a:pt x="66" y="50"/>
                    <a:pt x="66" y="50"/>
                  </a:cubicBezTo>
                  <a:moveTo>
                    <a:pt x="70" y="50"/>
                  </a:moveTo>
                  <a:cubicBezTo>
                    <a:pt x="69" y="50"/>
                    <a:pt x="71" y="50"/>
                    <a:pt x="71" y="50"/>
                  </a:cubicBezTo>
                  <a:cubicBezTo>
                    <a:pt x="72" y="50"/>
                    <a:pt x="71" y="49"/>
                    <a:pt x="71" y="49"/>
                  </a:cubicBezTo>
                  <a:cubicBezTo>
                    <a:pt x="71" y="49"/>
                    <a:pt x="70" y="49"/>
                    <a:pt x="70" y="49"/>
                  </a:cubicBezTo>
                  <a:cubicBezTo>
                    <a:pt x="71" y="49"/>
                    <a:pt x="71" y="49"/>
                    <a:pt x="72" y="48"/>
                  </a:cubicBezTo>
                  <a:cubicBezTo>
                    <a:pt x="71" y="48"/>
                    <a:pt x="70" y="48"/>
                    <a:pt x="69" y="48"/>
                  </a:cubicBezTo>
                  <a:cubicBezTo>
                    <a:pt x="69" y="49"/>
                    <a:pt x="69" y="49"/>
                    <a:pt x="70" y="49"/>
                  </a:cubicBezTo>
                  <a:cubicBezTo>
                    <a:pt x="70" y="49"/>
                    <a:pt x="69" y="49"/>
                    <a:pt x="69" y="49"/>
                  </a:cubicBezTo>
                  <a:cubicBezTo>
                    <a:pt x="71" y="49"/>
                    <a:pt x="69" y="50"/>
                    <a:pt x="70" y="50"/>
                  </a:cubicBezTo>
                  <a:moveTo>
                    <a:pt x="71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1" y="51"/>
                    <a:pt x="69" y="50"/>
                    <a:pt x="69" y="51"/>
                  </a:cubicBezTo>
                  <a:cubicBezTo>
                    <a:pt x="70" y="51"/>
                    <a:pt x="72" y="50"/>
                    <a:pt x="71" y="50"/>
                  </a:cubicBezTo>
                  <a:moveTo>
                    <a:pt x="41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1" y="66"/>
                    <a:pt x="41" y="65"/>
                  </a:cubicBezTo>
                  <a:cubicBezTo>
                    <a:pt x="41" y="65"/>
                    <a:pt x="41" y="65"/>
                    <a:pt x="41" y="64"/>
                  </a:cubicBezTo>
                  <a:moveTo>
                    <a:pt x="48" y="69"/>
                  </a:moveTo>
                  <a:cubicBezTo>
                    <a:pt x="47" y="69"/>
                    <a:pt x="47" y="69"/>
                    <a:pt x="47" y="70"/>
                  </a:cubicBezTo>
                  <a:cubicBezTo>
                    <a:pt x="47" y="70"/>
                    <a:pt x="48" y="69"/>
                    <a:pt x="48" y="69"/>
                  </a:cubicBezTo>
                  <a:moveTo>
                    <a:pt x="47" y="60"/>
                  </a:moveTo>
                  <a:cubicBezTo>
                    <a:pt x="47" y="61"/>
                    <a:pt x="47" y="60"/>
                    <a:pt x="46" y="60"/>
                  </a:cubicBezTo>
                  <a:cubicBezTo>
                    <a:pt x="47" y="61"/>
                    <a:pt x="47" y="61"/>
                    <a:pt x="47" y="60"/>
                  </a:cubicBezTo>
                  <a:moveTo>
                    <a:pt x="48" y="60"/>
                  </a:moveTo>
                  <a:cubicBezTo>
                    <a:pt x="48" y="60"/>
                    <a:pt x="47" y="59"/>
                    <a:pt x="47" y="60"/>
                  </a:cubicBezTo>
                  <a:cubicBezTo>
                    <a:pt x="48" y="60"/>
                    <a:pt x="48" y="61"/>
                    <a:pt x="48" y="60"/>
                  </a:cubicBezTo>
                  <a:moveTo>
                    <a:pt x="52" y="58"/>
                  </a:moveTo>
                  <a:cubicBezTo>
                    <a:pt x="52" y="58"/>
                    <a:pt x="52" y="58"/>
                    <a:pt x="53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2" y="58"/>
                    <a:pt x="52" y="58"/>
                    <a:pt x="52" y="58"/>
                  </a:cubicBezTo>
                  <a:moveTo>
                    <a:pt x="59" y="60"/>
                  </a:moveTo>
                  <a:cubicBezTo>
                    <a:pt x="59" y="60"/>
                    <a:pt x="57" y="59"/>
                    <a:pt x="58" y="60"/>
                  </a:cubicBezTo>
                  <a:cubicBezTo>
                    <a:pt x="58" y="60"/>
                    <a:pt x="58" y="60"/>
                    <a:pt x="59" y="61"/>
                  </a:cubicBezTo>
                  <a:cubicBezTo>
                    <a:pt x="59" y="61"/>
                    <a:pt x="59" y="61"/>
                    <a:pt x="59" y="60"/>
                  </a:cubicBezTo>
                  <a:moveTo>
                    <a:pt x="52" y="55"/>
                  </a:moveTo>
                  <a:cubicBezTo>
                    <a:pt x="53" y="56"/>
                    <a:pt x="52" y="55"/>
                    <a:pt x="52" y="55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7"/>
                  </a:cubicBezTo>
                  <a:cubicBezTo>
                    <a:pt x="55" y="57"/>
                    <a:pt x="54" y="56"/>
                    <a:pt x="52" y="55"/>
                  </a:cubicBezTo>
                  <a:moveTo>
                    <a:pt x="55" y="54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55"/>
                    <a:pt x="56" y="55"/>
                    <a:pt x="55" y="54"/>
                  </a:cubicBezTo>
                  <a:moveTo>
                    <a:pt x="62" y="56"/>
                  </a:moveTo>
                  <a:cubicBezTo>
                    <a:pt x="62" y="56"/>
                    <a:pt x="62" y="56"/>
                    <a:pt x="62" y="56"/>
                  </a:cubicBezTo>
                  <a:cubicBezTo>
                    <a:pt x="63" y="56"/>
                    <a:pt x="64" y="56"/>
                    <a:pt x="62" y="56"/>
                  </a:cubicBezTo>
                  <a:moveTo>
                    <a:pt x="58" y="54"/>
                  </a:moveTo>
                  <a:cubicBezTo>
                    <a:pt x="57" y="54"/>
                    <a:pt x="57" y="54"/>
                    <a:pt x="58" y="54"/>
                  </a:cubicBezTo>
                  <a:cubicBezTo>
                    <a:pt x="58" y="54"/>
                    <a:pt x="59" y="54"/>
                    <a:pt x="58" y="54"/>
                  </a:cubicBezTo>
                  <a:moveTo>
                    <a:pt x="59" y="53"/>
                  </a:moveTo>
                  <a:cubicBezTo>
                    <a:pt x="59" y="54"/>
                    <a:pt x="60" y="54"/>
                    <a:pt x="60" y="54"/>
                  </a:cubicBezTo>
                  <a:cubicBezTo>
                    <a:pt x="60" y="54"/>
                    <a:pt x="61" y="54"/>
                    <a:pt x="59" y="53"/>
                  </a:cubicBezTo>
                  <a:moveTo>
                    <a:pt x="65" y="53"/>
                  </a:moveTo>
                  <a:cubicBezTo>
                    <a:pt x="64" y="53"/>
                    <a:pt x="63" y="53"/>
                    <a:pt x="63" y="53"/>
                  </a:cubicBezTo>
                  <a:cubicBezTo>
                    <a:pt x="65" y="54"/>
                    <a:pt x="65" y="53"/>
                    <a:pt x="65" y="53"/>
                  </a:cubicBezTo>
                  <a:moveTo>
                    <a:pt x="58" y="51"/>
                  </a:moveTo>
                  <a:cubicBezTo>
                    <a:pt x="57" y="51"/>
                    <a:pt x="58" y="52"/>
                    <a:pt x="57" y="52"/>
                  </a:cubicBezTo>
                  <a:cubicBezTo>
                    <a:pt x="58" y="52"/>
                    <a:pt x="57" y="52"/>
                    <a:pt x="58" y="52"/>
                  </a:cubicBezTo>
                  <a:cubicBezTo>
                    <a:pt x="58" y="52"/>
                    <a:pt x="60" y="52"/>
                    <a:pt x="58" y="51"/>
                  </a:cubicBezTo>
                  <a:moveTo>
                    <a:pt x="69" y="51"/>
                  </a:moveTo>
                  <a:cubicBezTo>
                    <a:pt x="69" y="51"/>
                    <a:pt x="70" y="52"/>
                    <a:pt x="71" y="52"/>
                  </a:cubicBezTo>
                  <a:cubicBezTo>
                    <a:pt x="71" y="52"/>
                    <a:pt x="72" y="51"/>
                    <a:pt x="71" y="51"/>
                  </a:cubicBezTo>
                  <a:cubicBezTo>
                    <a:pt x="71" y="51"/>
                    <a:pt x="69" y="51"/>
                    <a:pt x="69" y="51"/>
                  </a:cubicBezTo>
                  <a:moveTo>
                    <a:pt x="70" y="53"/>
                  </a:moveTo>
                  <a:cubicBezTo>
                    <a:pt x="71" y="53"/>
                    <a:pt x="70" y="53"/>
                    <a:pt x="71" y="53"/>
                  </a:cubicBezTo>
                  <a:cubicBezTo>
                    <a:pt x="71" y="52"/>
                    <a:pt x="70" y="52"/>
                    <a:pt x="70" y="52"/>
                  </a:cubicBezTo>
                  <a:cubicBezTo>
                    <a:pt x="71" y="52"/>
                    <a:pt x="72" y="52"/>
                    <a:pt x="72" y="52"/>
                  </a:cubicBezTo>
                  <a:cubicBezTo>
                    <a:pt x="70" y="52"/>
                    <a:pt x="71" y="52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9" y="52"/>
                    <a:pt x="70" y="53"/>
                    <a:pt x="70" y="53"/>
                  </a:cubicBezTo>
                  <a:moveTo>
                    <a:pt x="67" y="57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8" y="56"/>
                    <a:pt x="68" y="57"/>
                    <a:pt x="68" y="56"/>
                  </a:cubicBezTo>
                  <a:cubicBezTo>
                    <a:pt x="67" y="56"/>
                    <a:pt x="67" y="57"/>
                    <a:pt x="67" y="57"/>
                  </a:cubicBezTo>
                  <a:moveTo>
                    <a:pt x="67" y="58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6" y="58"/>
                    <a:pt x="66" y="58"/>
                  </a:cubicBezTo>
                  <a:lnTo>
                    <a:pt x="67" y="58"/>
                  </a:lnTo>
                  <a:close/>
                  <a:moveTo>
                    <a:pt x="67" y="58"/>
                  </a:moveTo>
                  <a:cubicBezTo>
                    <a:pt x="68" y="59"/>
                    <a:pt x="69" y="59"/>
                    <a:pt x="69" y="59"/>
                  </a:cubicBezTo>
                  <a:cubicBezTo>
                    <a:pt x="68" y="58"/>
                    <a:pt x="68" y="59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lose/>
                  <a:moveTo>
                    <a:pt x="65" y="63"/>
                  </a:moveTo>
                  <a:cubicBezTo>
                    <a:pt x="65" y="63"/>
                    <a:pt x="65" y="63"/>
                    <a:pt x="64" y="62"/>
                  </a:cubicBezTo>
                  <a:cubicBezTo>
                    <a:pt x="64" y="63"/>
                    <a:pt x="64" y="62"/>
                    <a:pt x="64" y="62"/>
                  </a:cubicBezTo>
                  <a:lnTo>
                    <a:pt x="65" y="63"/>
                  </a:lnTo>
                  <a:close/>
                  <a:moveTo>
                    <a:pt x="35" y="75"/>
                  </a:moveTo>
                  <a:cubicBezTo>
                    <a:pt x="35" y="74"/>
                    <a:pt x="35" y="74"/>
                    <a:pt x="35" y="74"/>
                  </a:cubicBezTo>
                  <a:cubicBezTo>
                    <a:pt x="35" y="74"/>
                    <a:pt x="35" y="73"/>
                    <a:pt x="35" y="73"/>
                  </a:cubicBezTo>
                  <a:cubicBezTo>
                    <a:pt x="35" y="74"/>
                    <a:pt x="35" y="75"/>
                    <a:pt x="35" y="75"/>
                  </a:cubicBezTo>
                  <a:moveTo>
                    <a:pt x="34" y="76"/>
                  </a:moveTo>
                  <a:cubicBezTo>
                    <a:pt x="34" y="76"/>
                    <a:pt x="34" y="76"/>
                    <a:pt x="34" y="77"/>
                  </a:cubicBezTo>
                  <a:cubicBezTo>
                    <a:pt x="35" y="77"/>
                    <a:pt x="34" y="76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moveTo>
                    <a:pt x="28" y="50"/>
                  </a:moveTo>
                  <a:cubicBezTo>
                    <a:pt x="28" y="50"/>
                    <a:pt x="27" y="51"/>
                    <a:pt x="28" y="51"/>
                  </a:cubicBezTo>
                  <a:cubicBezTo>
                    <a:pt x="28" y="51"/>
                    <a:pt x="29" y="50"/>
                    <a:pt x="28" y="50"/>
                  </a:cubicBezTo>
                  <a:moveTo>
                    <a:pt x="30" y="48"/>
                  </a:moveTo>
                  <a:cubicBezTo>
                    <a:pt x="30" y="49"/>
                    <a:pt x="30" y="49"/>
                    <a:pt x="29" y="49"/>
                  </a:cubicBezTo>
                  <a:cubicBezTo>
                    <a:pt x="29" y="49"/>
                    <a:pt x="30" y="49"/>
                    <a:pt x="29" y="49"/>
                  </a:cubicBezTo>
                  <a:cubicBezTo>
                    <a:pt x="30" y="49"/>
                    <a:pt x="31" y="49"/>
                    <a:pt x="30" y="49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0" y="48"/>
                    <a:pt x="31" y="48"/>
                    <a:pt x="30" y="48"/>
                  </a:cubicBezTo>
                  <a:moveTo>
                    <a:pt x="28" y="47"/>
                  </a:moveTo>
                  <a:cubicBezTo>
                    <a:pt x="27" y="47"/>
                    <a:pt x="27" y="48"/>
                    <a:pt x="27" y="48"/>
                  </a:cubicBezTo>
                  <a:cubicBezTo>
                    <a:pt x="28" y="48"/>
                    <a:pt x="28" y="47"/>
                    <a:pt x="28" y="47"/>
                  </a:cubicBezTo>
                  <a:moveTo>
                    <a:pt x="25" y="35"/>
                  </a:moveTo>
                  <a:cubicBezTo>
                    <a:pt x="25" y="35"/>
                    <a:pt x="24" y="35"/>
                    <a:pt x="24" y="36"/>
                  </a:cubicBezTo>
                  <a:lnTo>
                    <a:pt x="25" y="35"/>
                  </a:lnTo>
                  <a:close/>
                  <a:moveTo>
                    <a:pt x="2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" y="40"/>
                  </a:moveTo>
                  <a:cubicBezTo>
                    <a:pt x="3" y="40"/>
                    <a:pt x="4" y="40"/>
                    <a:pt x="4" y="40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0"/>
                    <a:pt x="3" y="40"/>
                    <a:pt x="2" y="40"/>
                  </a:cubicBezTo>
                  <a:moveTo>
                    <a:pt x="1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4" y="36"/>
                    <a:pt x="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2" y="37"/>
                  </a:cubicBezTo>
                  <a:cubicBezTo>
                    <a:pt x="2" y="36"/>
                    <a:pt x="1" y="36"/>
                    <a:pt x="1" y="36"/>
                  </a:cubicBezTo>
                  <a:moveTo>
                    <a:pt x="29" y="32"/>
                  </a:moveTo>
                  <a:cubicBezTo>
                    <a:pt x="29" y="32"/>
                    <a:pt x="30" y="33"/>
                    <a:pt x="29" y="33"/>
                  </a:cubicBezTo>
                  <a:cubicBezTo>
                    <a:pt x="28" y="33"/>
                    <a:pt x="30" y="33"/>
                    <a:pt x="29" y="33"/>
                  </a:cubicBezTo>
                  <a:cubicBezTo>
                    <a:pt x="29" y="33"/>
                    <a:pt x="28" y="33"/>
                    <a:pt x="29" y="32"/>
                  </a:cubicBezTo>
                  <a:cubicBezTo>
                    <a:pt x="30" y="32"/>
                    <a:pt x="29" y="32"/>
                    <a:pt x="29" y="32"/>
                  </a:cubicBezTo>
                  <a:moveTo>
                    <a:pt x="3" y="34"/>
                  </a:moveTo>
                  <a:cubicBezTo>
                    <a:pt x="3" y="35"/>
                    <a:pt x="3" y="35"/>
                    <a:pt x="2" y="35"/>
                  </a:cubicBezTo>
                  <a:cubicBezTo>
                    <a:pt x="2" y="35"/>
                    <a:pt x="4" y="34"/>
                    <a:pt x="2" y="34"/>
                  </a:cubicBezTo>
                  <a:cubicBezTo>
                    <a:pt x="3" y="33"/>
                    <a:pt x="3" y="34"/>
                    <a:pt x="3" y="34"/>
                  </a:cubicBezTo>
                  <a:moveTo>
                    <a:pt x="4" y="32"/>
                  </a:moveTo>
                  <a:cubicBezTo>
                    <a:pt x="4" y="33"/>
                    <a:pt x="4" y="33"/>
                    <a:pt x="3" y="33"/>
                  </a:cubicBezTo>
                  <a:cubicBezTo>
                    <a:pt x="2" y="33"/>
                    <a:pt x="4" y="32"/>
                    <a:pt x="4" y="32"/>
                  </a:cubicBezTo>
                  <a:moveTo>
                    <a:pt x="29" y="33"/>
                  </a:moveTo>
                  <a:cubicBezTo>
                    <a:pt x="29" y="34"/>
                    <a:pt x="28" y="34"/>
                    <a:pt x="28" y="34"/>
                  </a:cubicBezTo>
                  <a:cubicBezTo>
                    <a:pt x="29" y="34"/>
                    <a:pt x="30" y="33"/>
                    <a:pt x="29" y="33"/>
                  </a:cubicBezTo>
                  <a:moveTo>
                    <a:pt x="21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1" y="42"/>
                    <a:pt x="22" y="42"/>
                    <a:pt x="21" y="41"/>
                  </a:cubicBezTo>
                  <a:moveTo>
                    <a:pt x="24" y="52"/>
                  </a:moveTo>
                  <a:cubicBezTo>
                    <a:pt x="24" y="52"/>
                    <a:pt x="24" y="52"/>
                    <a:pt x="23" y="52"/>
                  </a:cubicBezTo>
                  <a:cubicBezTo>
                    <a:pt x="24" y="52"/>
                    <a:pt x="24" y="53"/>
                    <a:pt x="24" y="52"/>
                  </a:cubicBezTo>
                  <a:moveTo>
                    <a:pt x="22" y="54"/>
                  </a:moveTo>
                  <a:cubicBezTo>
                    <a:pt x="22" y="54"/>
                    <a:pt x="23" y="54"/>
                    <a:pt x="23" y="53"/>
                  </a:cubicBezTo>
                  <a:cubicBezTo>
                    <a:pt x="22" y="53"/>
                    <a:pt x="21" y="54"/>
                    <a:pt x="22" y="54"/>
                  </a:cubicBezTo>
                  <a:moveTo>
                    <a:pt x="26" y="54"/>
                  </a:moveTo>
                  <a:cubicBezTo>
                    <a:pt x="25" y="54"/>
                    <a:pt x="26" y="55"/>
                    <a:pt x="26" y="55"/>
                  </a:cubicBezTo>
                  <a:cubicBezTo>
                    <a:pt x="27" y="54"/>
                    <a:pt x="27" y="54"/>
                    <a:pt x="26" y="54"/>
                  </a:cubicBezTo>
                  <a:moveTo>
                    <a:pt x="24" y="58"/>
                  </a:moveTo>
                  <a:cubicBezTo>
                    <a:pt x="23" y="58"/>
                    <a:pt x="24" y="58"/>
                    <a:pt x="25" y="57"/>
                  </a:cubicBezTo>
                  <a:cubicBezTo>
                    <a:pt x="25" y="57"/>
                    <a:pt x="25" y="57"/>
                    <a:pt x="24" y="57"/>
                  </a:cubicBezTo>
                  <a:cubicBezTo>
                    <a:pt x="24" y="57"/>
                    <a:pt x="24" y="56"/>
                    <a:pt x="24" y="56"/>
                  </a:cubicBezTo>
                  <a:cubicBezTo>
                    <a:pt x="23" y="56"/>
                    <a:pt x="24" y="55"/>
                    <a:pt x="24" y="55"/>
                  </a:cubicBezTo>
                  <a:cubicBezTo>
                    <a:pt x="23" y="55"/>
                    <a:pt x="24" y="54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6"/>
                  </a:cubicBezTo>
                  <a:cubicBezTo>
                    <a:pt x="22" y="56"/>
                    <a:pt x="23" y="56"/>
                    <a:pt x="23" y="56"/>
                  </a:cubicBezTo>
                  <a:cubicBezTo>
                    <a:pt x="23" y="56"/>
                    <a:pt x="22" y="57"/>
                    <a:pt x="22" y="57"/>
                  </a:cubicBezTo>
                  <a:cubicBezTo>
                    <a:pt x="22" y="57"/>
                    <a:pt x="23" y="57"/>
                    <a:pt x="23" y="57"/>
                  </a:cubicBezTo>
                  <a:cubicBezTo>
                    <a:pt x="23" y="57"/>
                    <a:pt x="22" y="58"/>
                    <a:pt x="24" y="58"/>
                  </a:cubicBezTo>
                  <a:moveTo>
                    <a:pt x="26" y="68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7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5" y="66"/>
                    <a:pt x="25" y="66"/>
                  </a:cubicBezTo>
                  <a:cubicBezTo>
                    <a:pt x="24" y="67"/>
                    <a:pt x="25" y="67"/>
                    <a:pt x="25" y="68"/>
                  </a:cubicBezTo>
                  <a:cubicBezTo>
                    <a:pt x="25" y="68"/>
                    <a:pt x="24" y="68"/>
                    <a:pt x="26" y="68"/>
                  </a:cubicBezTo>
                  <a:moveTo>
                    <a:pt x="39" y="79"/>
                  </a:moveTo>
                  <a:cubicBezTo>
                    <a:pt x="39" y="79"/>
                    <a:pt x="39" y="79"/>
                    <a:pt x="39" y="79"/>
                  </a:cubicBezTo>
                  <a:cubicBezTo>
                    <a:pt x="38" y="79"/>
                    <a:pt x="38" y="80"/>
                    <a:pt x="39" y="79"/>
                  </a:cubicBezTo>
                  <a:moveTo>
                    <a:pt x="37" y="78"/>
                  </a:moveTo>
                  <a:cubicBezTo>
                    <a:pt x="36" y="78"/>
                    <a:pt x="38" y="78"/>
                    <a:pt x="38" y="78"/>
                  </a:cubicBezTo>
                  <a:cubicBezTo>
                    <a:pt x="37" y="78"/>
                    <a:pt x="38" y="78"/>
                    <a:pt x="37" y="78"/>
                  </a:cubicBezTo>
                  <a:moveTo>
                    <a:pt x="35" y="79"/>
                  </a:moveTo>
                  <a:cubicBezTo>
                    <a:pt x="35" y="78"/>
                    <a:pt x="36" y="78"/>
                    <a:pt x="36" y="78"/>
                  </a:cubicBezTo>
                  <a:cubicBezTo>
                    <a:pt x="35" y="78"/>
                    <a:pt x="34" y="79"/>
                    <a:pt x="35" y="79"/>
                  </a:cubicBezTo>
                  <a:moveTo>
                    <a:pt x="27" y="68"/>
                  </a:moveTo>
                  <a:cubicBezTo>
                    <a:pt x="26" y="69"/>
                    <a:pt x="26" y="69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9"/>
                    <a:pt x="27" y="69"/>
                    <a:pt x="27" y="68"/>
                  </a:cubicBezTo>
                  <a:moveTo>
                    <a:pt x="13" y="75"/>
                  </a:moveTo>
                  <a:cubicBezTo>
                    <a:pt x="13" y="75"/>
                    <a:pt x="13" y="75"/>
                    <a:pt x="12" y="75"/>
                  </a:cubicBezTo>
                  <a:cubicBezTo>
                    <a:pt x="13" y="75"/>
                    <a:pt x="12" y="75"/>
                    <a:pt x="13" y="75"/>
                  </a:cubicBezTo>
                  <a:moveTo>
                    <a:pt x="14" y="78"/>
                  </a:moveTo>
                  <a:cubicBezTo>
                    <a:pt x="13" y="77"/>
                    <a:pt x="14" y="77"/>
                    <a:pt x="14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2" y="78"/>
                    <a:pt x="14" y="78"/>
                  </a:cubicBezTo>
                  <a:moveTo>
                    <a:pt x="15" y="82"/>
                  </a:moveTo>
                  <a:cubicBezTo>
                    <a:pt x="15" y="82"/>
                    <a:pt x="15" y="82"/>
                    <a:pt x="14" y="82"/>
                  </a:cubicBezTo>
                  <a:cubicBezTo>
                    <a:pt x="14" y="82"/>
                    <a:pt x="14" y="83"/>
                    <a:pt x="15" y="82"/>
                  </a:cubicBezTo>
                  <a:moveTo>
                    <a:pt x="31" y="80"/>
                  </a:moveTo>
                  <a:cubicBezTo>
                    <a:pt x="31" y="80"/>
                    <a:pt x="31" y="80"/>
                    <a:pt x="31" y="80"/>
                  </a:cubicBezTo>
                  <a:cubicBezTo>
                    <a:pt x="32" y="80"/>
                    <a:pt x="31" y="79"/>
                    <a:pt x="31" y="79"/>
                  </a:cubicBezTo>
                  <a:cubicBezTo>
                    <a:pt x="31" y="79"/>
                    <a:pt x="32" y="79"/>
                    <a:pt x="32" y="79"/>
                  </a:cubicBezTo>
                  <a:cubicBezTo>
                    <a:pt x="30" y="79"/>
                    <a:pt x="31" y="78"/>
                    <a:pt x="30" y="78"/>
                  </a:cubicBezTo>
                  <a:cubicBezTo>
                    <a:pt x="30" y="78"/>
                    <a:pt x="30" y="78"/>
                    <a:pt x="31" y="78"/>
                  </a:cubicBezTo>
                  <a:cubicBezTo>
                    <a:pt x="31" y="78"/>
                    <a:pt x="30" y="78"/>
                    <a:pt x="31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1" y="78"/>
                    <a:pt x="29" y="77"/>
                    <a:pt x="31" y="77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0" y="77"/>
                    <a:pt x="32" y="76"/>
                    <a:pt x="31" y="76"/>
                  </a:cubicBezTo>
                  <a:cubicBezTo>
                    <a:pt x="30" y="76"/>
                    <a:pt x="31" y="77"/>
                    <a:pt x="30" y="77"/>
                  </a:cubicBezTo>
                  <a:cubicBezTo>
                    <a:pt x="30" y="76"/>
                    <a:pt x="31" y="76"/>
                    <a:pt x="30" y="76"/>
                  </a:cubicBezTo>
                  <a:cubicBezTo>
                    <a:pt x="30" y="76"/>
                    <a:pt x="31" y="76"/>
                    <a:pt x="31" y="76"/>
                  </a:cubicBezTo>
                  <a:cubicBezTo>
                    <a:pt x="31" y="75"/>
                    <a:pt x="30" y="75"/>
                    <a:pt x="31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1" y="75"/>
                    <a:pt x="31" y="75"/>
                    <a:pt x="31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1" y="74"/>
                    <a:pt x="31" y="74"/>
                    <a:pt x="30" y="74"/>
                  </a:cubicBezTo>
                  <a:cubicBezTo>
                    <a:pt x="30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3"/>
                    <a:pt x="29" y="73"/>
                  </a:cubicBezTo>
                  <a:cubicBezTo>
                    <a:pt x="28" y="73"/>
                    <a:pt x="28" y="72"/>
                    <a:pt x="29" y="72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7" y="70"/>
                    <a:pt x="27" y="70"/>
                    <a:pt x="27" y="69"/>
                  </a:cubicBezTo>
                  <a:cubicBezTo>
                    <a:pt x="25" y="69"/>
                    <a:pt x="26" y="70"/>
                    <a:pt x="26" y="70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7" y="72"/>
                    <a:pt x="27" y="72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7" y="74"/>
                    <a:pt x="26" y="73"/>
                    <a:pt x="27" y="74"/>
                  </a:cubicBezTo>
                  <a:cubicBezTo>
                    <a:pt x="27" y="74"/>
                    <a:pt x="27" y="74"/>
                    <a:pt x="28" y="74"/>
                  </a:cubicBezTo>
                  <a:cubicBezTo>
                    <a:pt x="28" y="75"/>
                    <a:pt x="28" y="75"/>
                    <a:pt x="28" y="76"/>
                  </a:cubicBezTo>
                  <a:cubicBezTo>
                    <a:pt x="28" y="76"/>
                    <a:pt x="28" y="76"/>
                    <a:pt x="28" y="77"/>
                  </a:cubicBezTo>
                  <a:cubicBezTo>
                    <a:pt x="29" y="76"/>
                    <a:pt x="28" y="77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8" y="77"/>
                    <a:pt x="28" y="77"/>
                    <a:pt x="28" y="78"/>
                  </a:cubicBezTo>
                  <a:cubicBezTo>
                    <a:pt x="29" y="78"/>
                    <a:pt x="28" y="77"/>
                    <a:pt x="29" y="77"/>
                  </a:cubicBezTo>
                  <a:cubicBezTo>
                    <a:pt x="30" y="77"/>
                    <a:pt x="29" y="78"/>
                    <a:pt x="29" y="78"/>
                  </a:cubicBezTo>
                  <a:cubicBezTo>
                    <a:pt x="29" y="78"/>
                    <a:pt x="30" y="78"/>
                    <a:pt x="30" y="78"/>
                  </a:cubicBezTo>
                  <a:cubicBezTo>
                    <a:pt x="29" y="78"/>
                    <a:pt x="29" y="78"/>
                    <a:pt x="29" y="79"/>
                  </a:cubicBezTo>
                  <a:cubicBezTo>
                    <a:pt x="29" y="79"/>
                    <a:pt x="29" y="79"/>
                    <a:pt x="30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8" y="80"/>
                    <a:pt x="29" y="80"/>
                    <a:pt x="30" y="80"/>
                  </a:cubicBezTo>
                  <a:cubicBezTo>
                    <a:pt x="29" y="80"/>
                    <a:pt x="30" y="81"/>
                    <a:pt x="29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29" y="81"/>
                    <a:pt x="29" y="81"/>
                  </a:cubicBezTo>
                  <a:cubicBezTo>
                    <a:pt x="29" y="81"/>
                    <a:pt x="28" y="82"/>
                    <a:pt x="29" y="82"/>
                  </a:cubicBezTo>
                  <a:cubicBezTo>
                    <a:pt x="30" y="81"/>
                    <a:pt x="29" y="81"/>
                    <a:pt x="30" y="81"/>
                  </a:cubicBezTo>
                  <a:cubicBezTo>
                    <a:pt x="30" y="81"/>
                    <a:pt x="30" y="81"/>
                    <a:pt x="31" y="81"/>
                  </a:cubicBezTo>
                  <a:cubicBezTo>
                    <a:pt x="31" y="82"/>
                    <a:pt x="31" y="82"/>
                    <a:pt x="30" y="82"/>
                  </a:cubicBezTo>
                  <a:cubicBezTo>
                    <a:pt x="32" y="82"/>
                    <a:pt x="32" y="80"/>
                    <a:pt x="31" y="80"/>
                  </a:cubicBezTo>
                  <a:moveTo>
                    <a:pt x="33" y="84"/>
                  </a:moveTo>
                  <a:cubicBezTo>
                    <a:pt x="32" y="84"/>
                    <a:pt x="32" y="85"/>
                    <a:pt x="32" y="85"/>
                  </a:cubicBezTo>
                  <a:cubicBezTo>
                    <a:pt x="33" y="85"/>
                    <a:pt x="33" y="84"/>
                    <a:pt x="33" y="84"/>
                  </a:cubicBezTo>
                  <a:moveTo>
                    <a:pt x="27" y="76"/>
                  </a:moveTo>
                  <a:cubicBezTo>
                    <a:pt x="26" y="76"/>
                    <a:pt x="26" y="76"/>
                    <a:pt x="26" y="76"/>
                  </a:cubicBezTo>
                  <a:cubicBezTo>
                    <a:pt x="26" y="76"/>
                    <a:pt x="27" y="77"/>
                    <a:pt x="27" y="77"/>
                  </a:cubicBezTo>
                  <a:cubicBezTo>
                    <a:pt x="27" y="77"/>
                    <a:pt x="26" y="77"/>
                    <a:pt x="26" y="77"/>
                  </a:cubicBezTo>
                  <a:cubicBezTo>
                    <a:pt x="27" y="76"/>
                    <a:pt x="27" y="76"/>
                    <a:pt x="27" y="76"/>
                  </a:cubicBezTo>
                  <a:moveTo>
                    <a:pt x="28" y="79"/>
                  </a:moveTo>
                  <a:cubicBezTo>
                    <a:pt x="28" y="78"/>
                    <a:pt x="28" y="78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moveTo>
                    <a:pt x="29" y="80"/>
                  </a:moveTo>
                  <a:cubicBezTo>
                    <a:pt x="29" y="79"/>
                    <a:pt x="28" y="79"/>
                    <a:pt x="28" y="80"/>
                  </a:cubicBezTo>
                  <a:cubicBezTo>
                    <a:pt x="29" y="81"/>
                    <a:pt x="29" y="80"/>
                    <a:pt x="29" y="80"/>
                  </a:cubicBezTo>
                  <a:moveTo>
                    <a:pt x="35" y="96"/>
                  </a:moveTo>
                  <a:cubicBezTo>
                    <a:pt x="35" y="96"/>
                    <a:pt x="35" y="97"/>
                    <a:pt x="35" y="97"/>
                  </a:cubicBezTo>
                  <a:cubicBezTo>
                    <a:pt x="35" y="97"/>
                    <a:pt x="35" y="97"/>
                    <a:pt x="35" y="96"/>
                  </a:cubicBezTo>
                  <a:moveTo>
                    <a:pt x="36" y="98"/>
                  </a:moveTo>
                  <a:cubicBezTo>
                    <a:pt x="36" y="99"/>
                    <a:pt x="36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moveTo>
                    <a:pt x="37" y="96"/>
                  </a:moveTo>
                  <a:cubicBezTo>
                    <a:pt x="36" y="96"/>
                    <a:pt x="36" y="96"/>
                    <a:pt x="36" y="97"/>
                  </a:cubicBezTo>
                  <a:cubicBezTo>
                    <a:pt x="37" y="97"/>
                    <a:pt x="37" y="97"/>
                    <a:pt x="37" y="96"/>
                  </a:cubicBezTo>
                  <a:moveTo>
                    <a:pt x="32" y="82"/>
                  </a:moveTo>
                  <a:cubicBezTo>
                    <a:pt x="32" y="81"/>
                    <a:pt x="32" y="82"/>
                    <a:pt x="32" y="82"/>
                  </a:cubicBezTo>
                  <a:cubicBezTo>
                    <a:pt x="32" y="82"/>
                    <a:pt x="31" y="81"/>
                    <a:pt x="31" y="83"/>
                  </a:cubicBezTo>
                  <a:cubicBezTo>
                    <a:pt x="32" y="83"/>
                    <a:pt x="32" y="82"/>
                    <a:pt x="32" y="83"/>
                  </a:cubicBezTo>
                  <a:cubicBezTo>
                    <a:pt x="32" y="82"/>
                    <a:pt x="32" y="83"/>
                    <a:pt x="32" y="83"/>
                  </a:cubicBezTo>
                  <a:cubicBezTo>
                    <a:pt x="32" y="82"/>
                    <a:pt x="33" y="83"/>
                    <a:pt x="32" y="82"/>
                  </a:cubicBezTo>
                  <a:moveTo>
                    <a:pt x="38" y="96"/>
                  </a:moveTo>
                  <a:cubicBezTo>
                    <a:pt x="38" y="96"/>
                    <a:pt x="37" y="95"/>
                    <a:pt x="37" y="95"/>
                  </a:cubicBezTo>
                  <a:cubicBezTo>
                    <a:pt x="37" y="96"/>
                    <a:pt x="38" y="96"/>
                    <a:pt x="38" y="96"/>
                  </a:cubicBezTo>
                  <a:cubicBezTo>
                    <a:pt x="38" y="96"/>
                    <a:pt x="38" y="96"/>
                    <a:pt x="38" y="96"/>
                  </a:cubicBezTo>
                  <a:moveTo>
                    <a:pt x="35" y="80"/>
                  </a:moveTo>
                  <a:cubicBezTo>
                    <a:pt x="34" y="81"/>
                    <a:pt x="34" y="79"/>
                    <a:pt x="34" y="80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1"/>
                    <a:pt x="35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moveTo>
                    <a:pt x="36" y="82"/>
                  </a:moveTo>
                  <a:cubicBezTo>
                    <a:pt x="36" y="82"/>
                    <a:pt x="36" y="82"/>
                    <a:pt x="36" y="83"/>
                  </a:cubicBezTo>
                  <a:cubicBezTo>
                    <a:pt x="37" y="83"/>
                    <a:pt x="36" y="82"/>
                    <a:pt x="36" y="82"/>
                  </a:cubicBezTo>
                  <a:moveTo>
                    <a:pt x="41" y="80"/>
                  </a:moveTo>
                  <a:cubicBezTo>
                    <a:pt x="41" y="80"/>
                    <a:pt x="41" y="80"/>
                    <a:pt x="41" y="80"/>
                  </a:cubicBezTo>
                  <a:cubicBezTo>
                    <a:pt x="40" y="79"/>
                    <a:pt x="40" y="80"/>
                    <a:pt x="40" y="80"/>
                  </a:cubicBezTo>
                  <a:cubicBezTo>
                    <a:pt x="40" y="79"/>
                    <a:pt x="40" y="80"/>
                    <a:pt x="40" y="79"/>
                  </a:cubicBezTo>
                  <a:cubicBezTo>
                    <a:pt x="39" y="78"/>
                    <a:pt x="40" y="79"/>
                    <a:pt x="39" y="79"/>
                  </a:cubicBezTo>
                  <a:cubicBezTo>
                    <a:pt x="40" y="80"/>
                    <a:pt x="40" y="81"/>
                    <a:pt x="40" y="81"/>
                  </a:cubicBezTo>
                  <a:cubicBezTo>
                    <a:pt x="40" y="81"/>
                    <a:pt x="41" y="80"/>
                    <a:pt x="41" y="80"/>
                  </a:cubicBezTo>
                  <a:moveTo>
                    <a:pt x="45" y="76"/>
                  </a:moveTo>
                  <a:cubicBezTo>
                    <a:pt x="45" y="76"/>
                    <a:pt x="44" y="76"/>
                    <a:pt x="44" y="76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7"/>
                    <a:pt x="45" y="77"/>
                    <a:pt x="45" y="76"/>
                  </a:cubicBezTo>
                  <a:moveTo>
                    <a:pt x="46" y="76"/>
                  </a:moveTo>
                  <a:cubicBezTo>
                    <a:pt x="46" y="75"/>
                    <a:pt x="45" y="75"/>
                    <a:pt x="45" y="75"/>
                  </a:cubicBezTo>
                  <a:cubicBezTo>
                    <a:pt x="45" y="76"/>
                    <a:pt x="45" y="76"/>
                    <a:pt x="46" y="76"/>
                  </a:cubicBezTo>
                  <a:cubicBezTo>
                    <a:pt x="46" y="77"/>
                    <a:pt x="45" y="76"/>
                    <a:pt x="45" y="76"/>
                  </a:cubicBezTo>
                  <a:cubicBezTo>
                    <a:pt x="45" y="77"/>
                    <a:pt x="46" y="77"/>
                    <a:pt x="46" y="77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5"/>
                    <a:pt x="46" y="76"/>
                    <a:pt x="46" y="76"/>
                  </a:cubicBezTo>
                  <a:moveTo>
                    <a:pt x="67" y="86"/>
                  </a:moveTo>
                  <a:cubicBezTo>
                    <a:pt x="67" y="87"/>
                    <a:pt x="66" y="86"/>
                    <a:pt x="66" y="87"/>
                  </a:cubicBezTo>
                  <a:cubicBezTo>
                    <a:pt x="66" y="87"/>
                    <a:pt x="67" y="87"/>
                    <a:pt x="67" y="88"/>
                  </a:cubicBezTo>
                  <a:cubicBezTo>
                    <a:pt x="67" y="87"/>
                    <a:pt x="68" y="88"/>
                    <a:pt x="67" y="86"/>
                  </a:cubicBezTo>
                  <a:moveTo>
                    <a:pt x="67" y="86"/>
                  </a:moveTo>
                  <a:cubicBezTo>
                    <a:pt x="67" y="86"/>
                    <a:pt x="66" y="86"/>
                    <a:pt x="67" y="86"/>
                  </a:cubicBezTo>
                  <a:cubicBezTo>
                    <a:pt x="67" y="86"/>
                    <a:pt x="67" y="87"/>
                    <a:pt x="68" y="87"/>
                  </a:cubicBezTo>
                  <a:cubicBezTo>
                    <a:pt x="67" y="86"/>
                    <a:pt x="67" y="86"/>
                    <a:pt x="67" y="86"/>
                  </a:cubicBezTo>
                  <a:moveTo>
                    <a:pt x="69" y="85"/>
                  </a:moveTo>
                  <a:cubicBezTo>
                    <a:pt x="68" y="85"/>
                    <a:pt x="68" y="86"/>
                    <a:pt x="68" y="86"/>
                  </a:cubicBezTo>
                  <a:cubicBezTo>
                    <a:pt x="68" y="86"/>
                    <a:pt x="69" y="86"/>
                    <a:pt x="69" y="85"/>
                  </a:cubicBezTo>
                  <a:moveTo>
                    <a:pt x="64" y="76"/>
                  </a:moveTo>
                  <a:cubicBezTo>
                    <a:pt x="64" y="76"/>
                    <a:pt x="64" y="76"/>
                    <a:pt x="64" y="77"/>
                  </a:cubicBezTo>
                  <a:cubicBezTo>
                    <a:pt x="65" y="77"/>
                    <a:pt x="64" y="76"/>
                    <a:pt x="64" y="76"/>
                  </a:cubicBezTo>
                  <a:moveTo>
                    <a:pt x="71" y="83"/>
                  </a:moveTo>
                  <a:cubicBezTo>
                    <a:pt x="71" y="83"/>
                    <a:pt x="70" y="83"/>
                    <a:pt x="71" y="84"/>
                  </a:cubicBezTo>
                  <a:cubicBezTo>
                    <a:pt x="71" y="85"/>
                    <a:pt x="72" y="84"/>
                    <a:pt x="71" y="83"/>
                  </a:cubicBezTo>
                  <a:moveTo>
                    <a:pt x="72" y="71"/>
                  </a:moveTo>
                  <a:cubicBezTo>
                    <a:pt x="71" y="72"/>
                    <a:pt x="71" y="72"/>
                    <a:pt x="71" y="72"/>
                  </a:cubicBezTo>
                  <a:cubicBezTo>
                    <a:pt x="72" y="72"/>
                    <a:pt x="72" y="73"/>
                    <a:pt x="73" y="73"/>
                  </a:cubicBezTo>
                  <a:cubicBezTo>
                    <a:pt x="71" y="72"/>
                    <a:pt x="72" y="72"/>
                    <a:pt x="72" y="71"/>
                  </a:cubicBezTo>
                  <a:moveTo>
                    <a:pt x="73" y="71"/>
                  </a:moveTo>
                  <a:cubicBezTo>
                    <a:pt x="73" y="71"/>
                    <a:pt x="71" y="71"/>
                    <a:pt x="72" y="71"/>
                  </a:cubicBezTo>
                  <a:cubicBezTo>
                    <a:pt x="74" y="72"/>
                    <a:pt x="72" y="72"/>
                    <a:pt x="72" y="72"/>
                  </a:cubicBezTo>
                  <a:cubicBezTo>
                    <a:pt x="74" y="73"/>
                    <a:pt x="73" y="72"/>
                    <a:pt x="73" y="71"/>
                  </a:cubicBezTo>
                  <a:moveTo>
                    <a:pt x="81" y="70"/>
                  </a:moveTo>
                  <a:cubicBezTo>
                    <a:pt x="80" y="70"/>
                    <a:pt x="80" y="71"/>
                    <a:pt x="80" y="71"/>
                  </a:cubicBezTo>
                  <a:cubicBezTo>
                    <a:pt x="80" y="70"/>
                    <a:pt x="81" y="71"/>
                    <a:pt x="81" y="70"/>
                  </a:cubicBezTo>
                  <a:moveTo>
                    <a:pt x="83" y="66"/>
                  </a:moveTo>
                  <a:cubicBezTo>
                    <a:pt x="84" y="66"/>
                    <a:pt x="84" y="66"/>
                    <a:pt x="84" y="66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4" y="66"/>
                    <a:pt x="84" y="66"/>
                    <a:pt x="83" y="66"/>
                  </a:cubicBezTo>
                  <a:moveTo>
                    <a:pt x="85" y="65"/>
                  </a:moveTo>
                  <a:cubicBezTo>
                    <a:pt x="85" y="65"/>
                    <a:pt x="84" y="65"/>
                    <a:pt x="84" y="65"/>
                  </a:cubicBezTo>
                  <a:cubicBezTo>
                    <a:pt x="84" y="65"/>
                    <a:pt x="86" y="66"/>
                    <a:pt x="85" y="65"/>
                  </a:cubicBezTo>
                  <a:moveTo>
                    <a:pt x="80" y="63"/>
                  </a:moveTo>
                  <a:cubicBezTo>
                    <a:pt x="80" y="64"/>
                    <a:pt x="79" y="64"/>
                    <a:pt x="80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0" y="64"/>
                    <a:pt x="81" y="64"/>
                    <a:pt x="80" y="63"/>
                  </a:cubicBezTo>
                  <a:moveTo>
                    <a:pt x="84" y="60"/>
                  </a:moveTo>
                  <a:cubicBezTo>
                    <a:pt x="84" y="60"/>
                    <a:pt x="84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lnTo>
                    <a:pt x="84" y="60"/>
                  </a:lnTo>
                  <a:close/>
                  <a:moveTo>
                    <a:pt x="86" y="61"/>
                  </a:moveTo>
                  <a:cubicBezTo>
                    <a:pt x="85" y="62"/>
                    <a:pt x="85" y="62"/>
                    <a:pt x="86" y="62"/>
                  </a:cubicBezTo>
                  <a:cubicBezTo>
                    <a:pt x="86" y="62"/>
                    <a:pt x="88" y="63"/>
                    <a:pt x="87" y="62"/>
                  </a:cubicBezTo>
                  <a:cubicBezTo>
                    <a:pt x="86" y="62"/>
                    <a:pt x="86" y="62"/>
                    <a:pt x="86" y="61"/>
                  </a:cubicBezTo>
                  <a:moveTo>
                    <a:pt x="87" y="60"/>
                  </a:moveTo>
                  <a:cubicBezTo>
                    <a:pt x="88" y="60"/>
                    <a:pt x="86" y="61"/>
                    <a:pt x="88" y="61"/>
                  </a:cubicBezTo>
                  <a:cubicBezTo>
                    <a:pt x="87" y="61"/>
                    <a:pt x="89" y="60"/>
                    <a:pt x="87" y="60"/>
                  </a:cubicBezTo>
                  <a:moveTo>
                    <a:pt x="87" y="60"/>
                  </a:moveTo>
                  <a:cubicBezTo>
                    <a:pt x="86" y="59"/>
                    <a:pt x="86" y="61"/>
                    <a:pt x="86" y="61"/>
                  </a:cubicBezTo>
                  <a:cubicBezTo>
                    <a:pt x="86" y="61"/>
                    <a:pt x="86" y="61"/>
                    <a:pt x="87" y="62"/>
                  </a:cubicBezTo>
                  <a:cubicBezTo>
                    <a:pt x="87" y="61"/>
                    <a:pt x="86" y="60"/>
                    <a:pt x="87" y="60"/>
                  </a:cubicBezTo>
                  <a:moveTo>
                    <a:pt x="30" y="75"/>
                  </a:moveTo>
                  <a:cubicBezTo>
                    <a:pt x="29" y="75"/>
                    <a:pt x="29" y="75"/>
                    <a:pt x="29" y="75"/>
                  </a:cubicBezTo>
                  <a:cubicBezTo>
                    <a:pt x="29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moveTo>
                    <a:pt x="50" y="31"/>
                  </a:moveTo>
                  <a:cubicBezTo>
                    <a:pt x="51" y="30"/>
                    <a:pt x="51" y="30"/>
                    <a:pt x="51" y="31"/>
                  </a:cubicBezTo>
                  <a:cubicBezTo>
                    <a:pt x="51" y="31"/>
                    <a:pt x="51" y="31"/>
                    <a:pt x="50" y="31"/>
                  </a:cubicBezTo>
                  <a:moveTo>
                    <a:pt x="47" y="74"/>
                  </a:moveTo>
                  <a:cubicBezTo>
                    <a:pt x="47" y="73"/>
                    <a:pt x="47" y="73"/>
                    <a:pt x="48" y="73"/>
                  </a:cubicBezTo>
                  <a:cubicBezTo>
                    <a:pt x="48" y="74"/>
                    <a:pt x="48" y="73"/>
                    <a:pt x="47" y="73"/>
                  </a:cubicBezTo>
                  <a:cubicBezTo>
                    <a:pt x="48" y="74"/>
                    <a:pt x="47" y="74"/>
                    <a:pt x="47" y="74"/>
                  </a:cubicBezTo>
                  <a:moveTo>
                    <a:pt x="57" y="68"/>
                  </a:moveTo>
                  <a:cubicBezTo>
                    <a:pt x="57" y="68"/>
                    <a:pt x="58" y="68"/>
                    <a:pt x="58" y="68"/>
                  </a:cubicBezTo>
                  <a:cubicBezTo>
                    <a:pt x="58" y="68"/>
                    <a:pt x="58" y="68"/>
                    <a:pt x="57" y="68"/>
                  </a:cubicBezTo>
                  <a:moveTo>
                    <a:pt x="66" y="19"/>
                  </a:moveTo>
                  <a:cubicBezTo>
                    <a:pt x="68" y="18"/>
                    <a:pt x="68" y="19"/>
                    <a:pt x="68" y="19"/>
                  </a:cubicBezTo>
                  <a:cubicBezTo>
                    <a:pt x="68" y="19"/>
                    <a:pt x="69" y="19"/>
                    <a:pt x="69" y="20"/>
                  </a:cubicBezTo>
                  <a:cubicBezTo>
                    <a:pt x="68" y="19"/>
                    <a:pt x="67" y="19"/>
                    <a:pt x="66" y="19"/>
                  </a:cubicBezTo>
                  <a:moveTo>
                    <a:pt x="50" y="23"/>
                  </a:moveTo>
                  <a:cubicBezTo>
                    <a:pt x="50" y="23"/>
                    <a:pt x="50" y="23"/>
                    <a:pt x="51" y="23"/>
                  </a:cubicBezTo>
                  <a:cubicBezTo>
                    <a:pt x="50" y="24"/>
                    <a:pt x="50" y="25"/>
                    <a:pt x="50" y="25"/>
                  </a:cubicBezTo>
                  <a:cubicBezTo>
                    <a:pt x="50" y="25"/>
                    <a:pt x="50" y="24"/>
                    <a:pt x="50" y="23"/>
                  </a:cubicBezTo>
                  <a:moveTo>
                    <a:pt x="65" y="17"/>
                  </a:moveTo>
                  <a:cubicBezTo>
                    <a:pt x="65" y="16"/>
                    <a:pt x="66" y="17"/>
                    <a:pt x="66" y="17"/>
                  </a:cubicBezTo>
                  <a:cubicBezTo>
                    <a:pt x="66" y="18"/>
                    <a:pt x="65" y="17"/>
                    <a:pt x="65" y="17"/>
                  </a:cubicBezTo>
                  <a:moveTo>
                    <a:pt x="73" y="24"/>
                  </a:moveTo>
                  <a:cubicBezTo>
                    <a:pt x="73" y="24"/>
                    <a:pt x="72" y="23"/>
                    <a:pt x="71" y="23"/>
                  </a:cubicBezTo>
                  <a:cubicBezTo>
                    <a:pt x="73" y="22"/>
                    <a:pt x="73" y="24"/>
                    <a:pt x="74" y="25"/>
                  </a:cubicBezTo>
                  <a:cubicBezTo>
                    <a:pt x="74" y="25"/>
                    <a:pt x="73" y="24"/>
                    <a:pt x="73" y="24"/>
                  </a:cubicBezTo>
                  <a:moveTo>
                    <a:pt x="50" y="22"/>
                  </a:move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0" y="23"/>
                    <a:pt x="50" y="22"/>
                  </a:cubicBezTo>
                  <a:moveTo>
                    <a:pt x="47" y="22"/>
                  </a:moveTo>
                  <a:cubicBezTo>
                    <a:pt x="47" y="21"/>
                    <a:pt x="47" y="22"/>
                    <a:pt x="48" y="22"/>
                  </a:cubicBezTo>
                  <a:cubicBezTo>
                    <a:pt x="47" y="23"/>
                    <a:pt x="47" y="22"/>
                    <a:pt x="47" y="22"/>
                  </a:cubicBezTo>
                  <a:moveTo>
                    <a:pt x="49" y="22"/>
                  </a:moveTo>
                  <a:cubicBezTo>
                    <a:pt x="49" y="21"/>
                    <a:pt x="49" y="22"/>
                    <a:pt x="50" y="22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moveTo>
                    <a:pt x="54" y="30"/>
                  </a:moveTo>
                  <a:cubicBezTo>
                    <a:pt x="54" y="31"/>
                    <a:pt x="55" y="30"/>
                    <a:pt x="55" y="30"/>
                  </a:cubicBezTo>
                  <a:cubicBezTo>
                    <a:pt x="54" y="32"/>
                    <a:pt x="56" y="30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4" y="32"/>
                    <a:pt x="55" y="31"/>
                  </a:cubicBezTo>
                  <a:cubicBezTo>
                    <a:pt x="54" y="31"/>
                    <a:pt x="53" y="32"/>
                    <a:pt x="54" y="30"/>
                  </a:cubicBezTo>
                  <a:moveTo>
                    <a:pt x="36" y="59"/>
                  </a:moveTo>
                  <a:cubicBezTo>
                    <a:pt x="37" y="59"/>
                    <a:pt x="37" y="60"/>
                    <a:pt x="36" y="60"/>
                  </a:cubicBezTo>
                  <a:cubicBezTo>
                    <a:pt x="36" y="60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moveTo>
                    <a:pt x="46" y="99"/>
                  </a:moveTo>
                  <a:cubicBezTo>
                    <a:pt x="46" y="99"/>
                    <a:pt x="46" y="99"/>
                    <a:pt x="46" y="99"/>
                  </a:cubicBezTo>
                  <a:cubicBezTo>
                    <a:pt x="45" y="99"/>
                    <a:pt x="46" y="98"/>
                    <a:pt x="46" y="99"/>
                  </a:cubicBezTo>
                  <a:moveTo>
                    <a:pt x="4" y="47"/>
                  </a:moveTo>
                  <a:cubicBezTo>
                    <a:pt x="4" y="47"/>
                    <a:pt x="3" y="47"/>
                    <a:pt x="3" y="47"/>
                  </a:cubicBezTo>
                  <a:cubicBezTo>
                    <a:pt x="3" y="47"/>
                    <a:pt x="3" y="46"/>
                    <a:pt x="4" y="46"/>
                  </a:cubicBezTo>
                  <a:cubicBezTo>
                    <a:pt x="4" y="47"/>
                    <a:pt x="4" y="47"/>
                    <a:pt x="4" y="47"/>
                  </a:cubicBezTo>
                  <a:moveTo>
                    <a:pt x="42" y="101"/>
                  </a:moveTo>
                  <a:cubicBezTo>
                    <a:pt x="41" y="101"/>
                    <a:pt x="41" y="101"/>
                    <a:pt x="41" y="101"/>
                  </a:cubicBezTo>
                  <a:cubicBezTo>
                    <a:pt x="40" y="101"/>
                    <a:pt x="40" y="102"/>
                    <a:pt x="39" y="101"/>
                  </a:cubicBezTo>
                  <a:cubicBezTo>
                    <a:pt x="40" y="101"/>
                    <a:pt x="41" y="99"/>
                    <a:pt x="42" y="101"/>
                  </a:cubicBezTo>
                  <a:moveTo>
                    <a:pt x="10" y="73"/>
                  </a:moveTo>
                  <a:cubicBezTo>
                    <a:pt x="9" y="73"/>
                    <a:pt x="10" y="72"/>
                    <a:pt x="9" y="72"/>
                  </a:cubicBezTo>
                  <a:cubicBezTo>
                    <a:pt x="10" y="72"/>
                    <a:pt x="9" y="72"/>
                    <a:pt x="10" y="72"/>
                  </a:cubicBezTo>
                  <a:cubicBezTo>
                    <a:pt x="11" y="72"/>
                    <a:pt x="10" y="73"/>
                    <a:pt x="10" y="73"/>
                  </a:cubicBezTo>
                  <a:moveTo>
                    <a:pt x="35" y="100"/>
                  </a:moveTo>
                  <a:cubicBezTo>
                    <a:pt x="35" y="100"/>
                    <a:pt x="34" y="100"/>
                    <a:pt x="34" y="99"/>
                  </a:cubicBezTo>
                  <a:cubicBezTo>
                    <a:pt x="34" y="99"/>
                    <a:pt x="35" y="99"/>
                    <a:pt x="35" y="100"/>
                  </a:cubicBezTo>
                  <a:moveTo>
                    <a:pt x="41" y="98"/>
                  </a:moveTo>
                  <a:cubicBezTo>
                    <a:pt x="42" y="99"/>
                    <a:pt x="41" y="98"/>
                    <a:pt x="41" y="99"/>
                  </a:cubicBezTo>
                  <a:cubicBezTo>
                    <a:pt x="41" y="98"/>
                    <a:pt x="41" y="99"/>
                    <a:pt x="40" y="98"/>
                  </a:cubicBezTo>
                  <a:cubicBezTo>
                    <a:pt x="41" y="98"/>
                    <a:pt x="41" y="99"/>
                    <a:pt x="41" y="98"/>
                  </a:cubicBezTo>
                  <a:moveTo>
                    <a:pt x="44" y="97"/>
                  </a:moveTo>
                  <a:cubicBezTo>
                    <a:pt x="44" y="97"/>
                    <a:pt x="44" y="97"/>
                    <a:pt x="43" y="97"/>
                  </a:cubicBezTo>
                  <a:cubicBezTo>
                    <a:pt x="43" y="97"/>
                    <a:pt x="44" y="96"/>
                    <a:pt x="44" y="97"/>
                  </a:cubicBezTo>
                  <a:moveTo>
                    <a:pt x="41" y="97"/>
                  </a:moveTo>
                  <a:cubicBezTo>
                    <a:pt x="40" y="97"/>
                    <a:pt x="40" y="97"/>
                    <a:pt x="40" y="96"/>
                  </a:cubicBezTo>
                  <a:cubicBezTo>
                    <a:pt x="40" y="97"/>
                    <a:pt x="40" y="96"/>
                    <a:pt x="41" y="97"/>
                  </a:cubicBezTo>
                  <a:moveTo>
                    <a:pt x="39" y="97"/>
                  </a:moveTo>
                  <a:cubicBezTo>
                    <a:pt x="39" y="98"/>
                    <a:pt x="40" y="97"/>
                    <a:pt x="40" y="98"/>
                  </a:cubicBezTo>
                  <a:cubicBezTo>
                    <a:pt x="40" y="98"/>
                    <a:pt x="39" y="97"/>
                    <a:pt x="39" y="97"/>
                  </a:cubicBezTo>
                  <a:cubicBezTo>
                    <a:pt x="39" y="97"/>
                    <a:pt x="39" y="97"/>
                    <a:pt x="39" y="97"/>
                  </a:cubicBezTo>
                  <a:moveTo>
                    <a:pt x="35" y="54"/>
                  </a:moveTo>
                  <a:cubicBezTo>
                    <a:pt x="36" y="54"/>
                    <a:pt x="36" y="55"/>
                    <a:pt x="36" y="55"/>
                  </a:cubicBezTo>
                  <a:cubicBezTo>
                    <a:pt x="36" y="56"/>
                    <a:pt x="36" y="57"/>
                    <a:pt x="36" y="57"/>
                  </a:cubicBezTo>
                  <a:cubicBezTo>
                    <a:pt x="36" y="58"/>
                    <a:pt x="37" y="58"/>
                    <a:pt x="36" y="58"/>
                  </a:cubicBezTo>
                  <a:cubicBezTo>
                    <a:pt x="36" y="58"/>
                    <a:pt x="35" y="57"/>
                    <a:pt x="35" y="56"/>
                  </a:cubicBezTo>
                  <a:cubicBezTo>
                    <a:pt x="35" y="56"/>
                    <a:pt x="35" y="55"/>
                    <a:pt x="35" y="54"/>
                  </a:cubicBezTo>
                  <a:moveTo>
                    <a:pt x="37" y="62"/>
                  </a:moveTo>
                  <a:cubicBezTo>
                    <a:pt x="37" y="62"/>
                    <a:pt x="37" y="63"/>
                    <a:pt x="37" y="63"/>
                  </a:cubicBezTo>
                  <a:cubicBezTo>
                    <a:pt x="36" y="63"/>
                    <a:pt x="36" y="62"/>
                    <a:pt x="37" y="62"/>
                  </a:cubicBezTo>
                  <a:moveTo>
                    <a:pt x="37" y="67"/>
                  </a:moveTo>
                  <a:cubicBezTo>
                    <a:pt x="37" y="67"/>
                    <a:pt x="37" y="68"/>
                    <a:pt x="37" y="68"/>
                  </a:cubicBezTo>
                  <a:cubicBezTo>
                    <a:pt x="36" y="68"/>
                    <a:pt x="37" y="67"/>
                    <a:pt x="37" y="67"/>
                  </a:cubicBezTo>
                  <a:moveTo>
                    <a:pt x="36" y="63"/>
                  </a:moveTo>
                  <a:cubicBezTo>
                    <a:pt x="37" y="63"/>
                    <a:pt x="37" y="64"/>
                    <a:pt x="37" y="64"/>
                  </a:cubicBezTo>
                  <a:cubicBezTo>
                    <a:pt x="36" y="64"/>
                    <a:pt x="36" y="63"/>
                    <a:pt x="36" y="63"/>
                  </a:cubicBezTo>
                  <a:moveTo>
                    <a:pt x="33" y="48"/>
                  </a:move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4" y="48"/>
                    <a:pt x="33" y="48"/>
                  </a:cubicBezTo>
                  <a:moveTo>
                    <a:pt x="31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2" y="42"/>
                    <a:pt x="32" y="43"/>
                    <a:pt x="32" y="44"/>
                  </a:cubicBezTo>
                  <a:cubicBezTo>
                    <a:pt x="31" y="44"/>
                    <a:pt x="32" y="43"/>
                    <a:pt x="32" y="43"/>
                  </a:cubicBezTo>
                  <a:cubicBezTo>
                    <a:pt x="32" y="42"/>
                    <a:pt x="31" y="42"/>
                    <a:pt x="31" y="41"/>
                  </a:cubicBezTo>
                  <a:moveTo>
                    <a:pt x="35" y="53"/>
                  </a:moveTo>
                  <a:cubicBezTo>
                    <a:pt x="36" y="53"/>
                    <a:pt x="36" y="54"/>
                    <a:pt x="35" y="54"/>
                  </a:cubicBezTo>
                  <a:cubicBezTo>
                    <a:pt x="35" y="54"/>
                    <a:pt x="35" y="54"/>
                    <a:pt x="35" y="53"/>
                  </a:cubicBezTo>
                  <a:moveTo>
                    <a:pt x="34" y="49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4" y="49"/>
                    <a:pt x="34" y="49"/>
                  </a:cubicBezTo>
                  <a:moveTo>
                    <a:pt x="55" y="95"/>
                  </a:moveTo>
                  <a:cubicBezTo>
                    <a:pt x="55" y="96"/>
                    <a:pt x="54" y="95"/>
                    <a:pt x="53" y="96"/>
                  </a:cubicBezTo>
                  <a:cubicBezTo>
                    <a:pt x="53" y="95"/>
                    <a:pt x="54" y="95"/>
                    <a:pt x="55" y="95"/>
                  </a:cubicBezTo>
                  <a:moveTo>
                    <a:pt x="88" y="40"/>
                  </a:move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1" y="40"/>
                    <a:pt x="89" y="40"/>
                    <a:pt x="90" y="40"/>
                  </a:cubicBezTo>
                  <a:cubicBezTo>
                    <a:pt x="89" y="40"/>
                    <a:pt x="88" y="40"/>
                    <a:pt x="88" y="40"/>
                  </a:cubicBezTo>
                  <a:moveTo>
                    <a:pt x="88" y="36"/>
                  </a:moveTo>
                  <a:cubicBezTo>
                    <a:pt x="90" y="36"/>
                    <a:pt x="89" y="37"/>
                    <a:pt x="89" y="37"/>
                  </a:cubicBezTo>
                  <a:cubicBezTo>
                    <a:pt x="88" y="37"/>
                    <a:pt x="88" y="37"/>
                    <a:pt x="88" y="36"/>
                  </a:cubicBezTo>
                  <a:moveTo>
                    <a:pt x="93" y="40"/>
                  </a:moveTo>
                  <a:cubicBezTo>
                    <a:pt x="93" y="40"/>
                    <a:pt x="93" y="41"/>
                    <a:pt x="92" y="41"/>
                  </a:cubicBezTo>
                  <a:cubicBezTo>
                    <a:pt x="93" y="41"/>
                    <a:pt x="92" y="40"/>
                    <a:pt x="93" y="40"/>
                  </a:cubicBezTo>
                  <a:moveTo>
                    <a:pt x="91" y="37"/>
                  </a:moveTo>
                  <a:cubicBezTo>
                    <a:pt x="92" y="37"/>
                    <a:pt x="91" y="38"/>
                    <a:pt x="91" y="38"/>
                  </a:cubicBezTo>
                  <a:cubicBezTo>
                    <a:pt x="91" y="38"/>
                    <a:pt x="92" y="38"/>
                    <a:pt x="91" y="39"/>
                  </a:cubicBezTo>
                  <a:cubicBezTo>
                    <a:pt x="90" y="38"/>
                    <a:pt x="91" y="37"/>
                    <a:pt x="91" y="37"/>
                  </a:cubicBezTo>
                  <a:moveTo>
                    <a:pt x="90" y="40"/>
                  </a:moveTo>
                  <a:cubicBezTo>
                    <a:pt x="91" y="40"/>
                    <a:pt x="91" y="41"/>
                    <a:pt x="91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2" y="41"/>
                    <a:pt x="91" y="41"/>
                    <a:pt x="91" y="41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1" y="42"/>
                    <a:pt x="92" y="42"/>
                    <a:pt x="91" y="42"/>
                  </a:cubicBezTo>
                  <a:cubicBezTo>
                    <a:pt x="91" y="42"/>
                    <a:pt x="90" y="42"/>
                    <a:pt x="90" y="42"/>
                  </a:cubicBezTo>
                  <a:cubicBezTo>
                    <a:pt x="89" y="42"/>
                    <a:pt x="90" y="42"/>
                    <a:pt x="90" y="42"/>
                  </a:cubicBezTo>
                  <a:cubicBezTo>
                    <a:pt x="90" y="41"/>
                    <a:pt x="90" y="42"/>
                    <a:pt x="90" y="42"/>
                  </a:cubicBezTo>
                  <a:cubicBezTo>
                    <a:pt x="89" y="41"/>
                    <a:pt x="90" y="41"/>
                    <a:pt x="90" y="41"/>
                  </a:cubicBezTo>
                  <a:cubicBezTo>
                    <a:pt x="90" y="41"/>
                    <a:pt x="90" y="40"/>
                    <a:pt x="90" y="40"/>
                  </a:cubicBezTo>
                  <a:moveTo>
                    <a:pt x="91" y="48"/>
                  </a:moveTo>
                  <a:cubicBezTo>
                    <a:pt x="91" y="49"/>
                    <a:pt x="92" y="49"/>
                    <a:pt x="92" y="49"/>
                  </a:cubicBezTo>
                  <a:cubicBezTo>
                    <a:pt x="91" y="49"/>
                    <a:pt x="91" y="50"/>
                    <a:pt x="91" y="50"/>
                  </a:cubicBezTo>
                  <a:cubicBezTo>
                    <a:pt x="90" y="50"/>
                    <a:pt x="90" y="49"/>
                    <a:pt x="91" y="48"/>
                  </a:cubicBezTo>
                  <a:cubicBezTo>
                    <a:pt x="90" y="48"/>
                    <a:pt x="90" y="49"/>
                    <a:pt x="89" y="48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0"/>
                    <a:pt x="88" y="50"/>
                    <a:pt x="89" y="49"/>
                  </a:cubicBezTo>
                  <a:cubicBezTo>
                    <a:pt x="89" y="49"/>
                    <a:pt x="88" y="49"/>
                    <a:pt x="88" y="49"/>
                  </a:cubicBezTo>
                  <a:cubicBezTo>
                    <a:pt x="87" y="48"/>
                    <a:pt x="88" y="47"/>
                    <a:pt x="88" y="46"/>
                  </a:cubicBezTo>
                  <a:cubicBezTo>
                    <a:pt x="89" y="46"/>
                    <a:pt x="88" y="47"/>
                    <a:pt x="89" y="47"/>
                  </a:cubicBezTo>
                  <a:cubicBezTo>
                    <a:pt x="89" y="47"/>
                    <a:pt x="90" y="47"/>
                    <a:pt x="89" y="47"/>
                  </a:cubicBezTo>
                  <a:cubicBezTo>
                    <a:pt x="90" y="46"/>
                    <a:pt x="90" y="47"/>
                    <a:pt x="90" y="48"/>
                  </a:cubicBezTo>
                  <a:cubicBezTo>
                    <a:pt x="89" y="48"/>
                    <a:pt x="89" y="47"/>
                    <a:pt x="88" y="47"/>
                  </a:cubicBezTo>
                  <a:cubicBezTo>
                    <a:pt x="89" y="48"/>
                    <a:pt x="88" y="48"/>
                    <a:pt x="88" y="49"/>
                  </a:cubicBezTo>
                  <a:cubicBezTo>
                    <a:pt x="89" y="49"/>
                    <a:pt x="89" y="48"/>
                    <a:pt x="89" y="48"/>
                  </a:cubicBezTo>
                  <a:cubicBezTo>
                    <a:pt x="89" y="48"/>
                    <a:pt x="89" y="48"/>
                    <a:pt x="90" y="48"/>
                  </a:cubicBezTo>
                  <a:cubicBezTo>
                    <a:pt x="90" y="48"/>
                    <a:pt x="90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moveTo>
                    <a:pt x="95" y="39"/>
                  </a:moveTo>
                  <a:cubicBezTo>
                    <a:pt x="95" y="40"/>
                    <a:pt x="96" y="40"/>
                    <a:pt x="97" y="41"/>
                  </a:cubicBezTo>
                  <a:cubicBezTo>
                    <a:pt x="97" y="41"/>
                    <a:pt x="96" y="41"/>
                    <a:pt x="97" y="41"/>
                  </a:cubicBezTo>
                  <a:cubicBezTo>
                    <a:pt x="98" y="42"/>
                    <a:pt x="98" y="43"/>
                    <a:pt x="99" y="45"/>
                  </a:cubicBezTo>
                  <a:cubicBezTo>
                    <a:pt x="98" y="45"/>
                    <a:pt x="98" y="46"/>
                    <a:pt x="98" y="46"/>
                  </a:cubicBezTo>
                  <a:cubicBezTo>
                    <a:pt x="96" y="46"/>
                    <a:pt x="97" y="45"/>
                    <a:pt x="95" y="45"/>
                  </a:cubicBezTo>
                  <a:cubicBezTo>
                    <a:pt x="95" y="45"/>
                    <a:pt x="96" y="45"/>
                    <a:pt x="95" y="44"/>
                  </a:cubicBezTo>
                  <a:cubicBezTo>
                    <a:pt x="94" y="44"/>
                    <a:pt x="94" y="45"/>
                    <a:pt x="94" y="46"/>
                  </a:cubicBezTo>
                  <a:cubicBezTo>
                    <a:pt x="94" y="46"/>
                    <a:pt x="94" y="46"/>
                    <a:pt x="93" y="46"/>
                  </a:cubicBezTo>
                  <a:cubicBezTo>
                    <a:pt x="94" y="45"/>
                    <a:pt x="93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4" y="44"/>
                    <a:pt x="95" y="44"/>
                    <a:pt x="95" y="44"/>
                  </a:cubicBezTo>
                  <a:cubicBezTo>
                    <a:pt x="96" y="43"/>
                    <a:pt x="95" y="43"/>
                    <a:pt x="95" y="43"/>
                  </a:cubicBezTo>
                  <a:cubicBezTo>
                    <a:pt x="95" y="42"/>
                    <a:pt x="96" y="41"/>
                    <a:pt x="94" y="40"/>
                  </a:cubicBezTo>
                  <a:cubicBezTo>
                    <a:pt x="95" y="40"/>
                    <a:pt x="95" y="40"/>
                    <a:pt x="95" y="39"/>
                  </a:cubicBezTo>
                  <a:moveTo>
                    <a:pt x="96" y="42"/>
                  </a:moveTo>
                  <a:cubicBezTo>
                    <a:pt x="95" y="42"/>
                    <a:pt x="96" y="42"/>
                    <a:pt x="95" y="43"/>
                  </a:cubicBezTo>
                  <a:cubicBezTo>
                    <a:pt x="97" y="43"/>
                    <a:pt x="96" y="42"/>
                    <a:pt x="96" y="41"/>
                  </a:cubicBezTo>
                  <a:cubicBezTo>
                    <a:pt x="96" y="40"/>
                    <a:pt x="96" y="42"/>
                    <a:pt x="96" y="42"/>
                  </a:cubicBezTo>
                  <a:moveTo>
                    <a:pt x="92" y="47"/>
                  </a:moveTo>
                  <a:cubicBezTo>
                    <a:pt x="91" y="47"/>
                    <a:pt x="92" y="46"/>
                    <a:pt x="91" y="46"/>
                  </a:cubicBezTo>
                  <a:cubicBezTo>
                    <a:pt x="91" y="46"/>
                    <a:pt x="91" y="47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2" y="47"/>
                    <a:pt x="93" y="47"/>
                    <a:pt x="92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7"/>
                    <a:pt x="92" y="47"/>
                    <a:pt x="92" y="47"/>
                  </a:cubicBezTo>
                  <a:cubicBezTo>
                    <a:pt x="92" y="47"/>
                    <a:pt x="93" y="48"/>
                    <a:pt x="9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1" y="47"/>
                    <a:pt x="90" y="47"/>
                    <a:pt x="90" y="46"/>
                  </a:cubicBezTo>
                  <a:cubicBezTo>
                    <a:pt x="90" y="46"/>
                    <a:pt x="90" y="46"/>
                    <a:pt x="91" y="46"/>
                  </a:cubicBezTo>
                  <a:cubicBezTo>
                    <a:pt x="90" y="46"/>
                    <a:pt x="89" y="46"/>
                    <a:pt x="90" y="45"/>
                  </a:cubicBezTo>
                  <a:cubicBezTo>
                    <a:pt x="90" y="45"/>
                    <a:pt x="91" y="45"/>
                    <a:pt x="91" y="45"/>
                  </a:cubicBezTo>
                  <a:cubicBezTo>
                    <a:pt x="93" y="45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cubicBezTo>
                    <a:pt x="91" y="46"/>
                    <a:pt x="92" y="46"/>
                    <a:pt x="92" y="47"/>
                  </a:cubicBezTo>
                  <a:moveTo>
                    <a:pt x="86" y="37"/>
                  </a:moveTo>
                  <a:cubicBezTo>
                    <a:pt x="86" y="37"/>
                    <a:pt x="86" y="37"/>
                    <a:pt x="87" y="37"/>
                  </a:cubicBezTo>
                  <a:cubicBezTo>
                    <a:pt x="87" y="37"/>
                    <a:pt x="87" y="38"/>
                    <a:pt x="87" y="38"/>
                  </a:cubicBezTo>
                  <a:cubicBezTo>
                    <a:pt x="87" y="38"/>
                    <a:pt x="87" y="39"/>
                    <a:pt x="86" y="39"/>
                  </a:cubicBezTo>
                  <a:cubicBezTo>
                    <a:pt x="86" y="39"/>
                    <a:pt x="87" y="39"/>
                    <a:pt x="86" y="38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6" y="39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9"/>
                    <a:pt x="84" y="39"/>
                    <a:pt x="84" y="39"/>
                  </a:cubicBezTo>
                  <a:cubicBezTo>
                    <a:pt x="84" y="39"/>
                    <a:pt x="84" y="38"/>
                    <a:pt x="83" y="38"/>
                  </a:cubicBezTo>
                  <a:cubicBezTo>
                    <a:pt x="84" y="37"/>
                    <a:pt x="84" y="38"/>
                    <a:pt x="85" y="37"/>
                  </a:cubicBezTo>
                  <a:cubicBezTo>
                    <a:pt x="84" y="38"/>
                    <a:pt x="84" y="39"/>
                    <a:pt x="85" y="39"/>
                  </a:cubicBezTo>
                  <a:cubicBezTo>
                    <a:pt x="86" y="39"/>
                    <a:pt x="86" y="38"/>
                    <a:pt x="86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6" y="37"/>
                    <a:pt x="86" y="37"/>
                  </a:cubicBezTo>
                  <a:moveTo>
                    <a:pt x="92" y="50"/>
                  </a:moveTo>
                  <a:cubicBezTo>
                    <a:pt x="93" y="50"/>
                    <a:pt x="91" y="51"/>
                    <a:pt x="91" y="51"/>
                  </a:cubicBezTo>
                  <a:cubicBezTo>
                    <a:pt x="92" y="51"/>
                    <a:pt x="92" y="51"/>
                    <a:pt x="92" y="52"/>
                  </a:cubicBezTo>
                  <a:cubicBezTo>
                    <a:pt x="91" y="52"/>
                    <a:pt x="92" y="52"/>
                    <a:pt x="91" y="52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8" y="52"/>
                    <a:pt x="90" y="52"/>
                    <a:pt x="90" y="51"/>
                  </a:cubicBezTo>
                  <a:cubicBezTo>
                    <a:pt x="90" y="51"/>
                    <a:pt x="90" y="52"/>
                    <a:pt x="91" y="52"/>
                  </a:cubicBezTo>
                  <a:cubicBezTo>
                    <a:pt x="91" y="52"/>
                    <a:pt x="91" y="52"/>
                    <a:pt x="90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89" y="51"/>
                    <a:pt x="89" y="50"/>
                  </a:cubicBezTo>
                  <a:cubicBezTo>
                    <a:pt x="90" y="50"/>
                    <a:pt x="92" y="51"/>
                    <a:pt x="92" y="50"/>
                  </a:cubicBezTo>
                  <a:moveTo>
                    <a:pt x="87" y="32"/>
                  </a:moveTo>
                  <a:cubicBezTo>
                    <a:pt x="87" y="32"/>
                    <a:pt x="88" y="31"/>
                    <a:pt x="87" y="31"/>
                  </a:cubicBezTo>
                  <a:cubicBezTo>
                    <a:pt x="88" y="31"/>
                    <a:pt x="88" y="32"/>
                    <a:pt x="87" y="32"/>
                  </a:cubicBezTo>
                  <a:moveTo>
                    <a:pt x="24" y="29"/>
                  </a:moveTo>
                  <a:cubicBezTo>
                    <a:pt x="24" y="30"/>
                    <a:pt x="23" y="29"/>
                    <a:pt x="23" y="30"/>
                  </a:cubicBezTo>
                  <a:cubicBezTo>
                    <a:pt x="23" y="29"/>
                    <a:pt x="24" y="29"/>
                    <a:pt x="24" y="29"/>
                  </a:cubicBezTo>
                  <a:moveTo>
                    <a:pt x="86" y="32"/>
                  </a:moveTo>
                  <a:cubicBezTo>
                    <a:pt x="87" y="32"/>
                    <a:pt x="87" y="33"/>
                    <a:pt x="88" y="32"/>
                  </a:cubicBezTo>
                  <a:cubicBezTo>
                    <a:pt x="88" y="33"/>
                    <a:pt x="89" y="33"/>
                    <a:pt x="88" y="34"/>
                  </a:cubicBezTo>
                  <a:cubicBezTo>
                    <a:pt x="88" y="33"/>
                    <a:pt x="88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6" y="33"/>
                    <a:pt x="86" y="32"/>
                  </a:cubicBezTo>
                  <a:moveTo>
                    <a:pt x="15" y="16"/>
                  </a:moveTo>
                  <a:cubicBezTo>
                    <a:pt x="15" y="16"/>
                    <a:pt x="15" y="15"/>
                    <a:pt x="16" y="15"/>
                  </a:cubicBezTo>
                  <a:cubicBezTo>
                    <a:pt x="15" y="14"/>
                    <a:pt x="15" y="15"/>
                    <a:pt x="15" y="14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7" y="12"/>
                    <a:pt x="17" y="12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20" y="11"/>
                    <a:pt x="21" y="9"/>
                    <a:pt x="22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3" y="8"/>
                    <a:pt x="23" y="8"/>
                    <a:pt x="24" y="8"/>
                  </a:cubicBezTo>
                  <a:cubicBezTo>
                    <a:pt x="24" y="8"/>
                    <a:pt x="25" y="7"/>
                    <a:pt x="26" y="7"/>
                  </a:cubicBezTo>
                  <a:cubicBezTo>
                    <a:pt x="27" y="8"/>
                    <a:pt x="27" y="8"/>
                    <a:pt x="27" y="9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7" y="7"/>
                    <a:pt x="28" y="7"/>
                    <a:pt x="28" y="6"/>
                  </a:cubicBezTo>
                  <a:cubicBezTo>
                    <a:pt x="28" y="5"/>
                    <a:pt x="29" y="6"/>
                    <a:pt x="29" y="6"/>
                  </a:cubicBezTo>
                  <a:cubicBezTo>
                    <a:pt x="29" y="6"/>
                    <a:pt x="29" y="5"/>
                    <a:pt x="30" y="6"/>
                  </a:cubicBezTo>
                  <a:cubicBezTo>
                    <a:pt x="29" y="4"/>
                    <a:pt x="30" y="5"/>
                    <a:pt x="30" y="5"/>
                  </a:cubicBezTo>
                  <a:cubicBezTo>
                    <a:pt x="30" y="4"/>
                    <a:pt x="30" y="4"/>
                    <a:pt x="29" y="3"/>
                  </a:cubicBezTo>
                  <a:cubicBezTo>
                    <a:pt x="29" y="4"/>
                    <a:pt x="30" y="4"/>
                    <a:pt x="29" y="5"/>
                  </a:cubicBezTo>
                  <a:cubicBezTo>
                    <a:pt x="29" y="5"/>
                    <a:pt x="29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5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7" y="4"/>
                    <a:pt x="27" y="6"/>
                    <a:pt x="27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6" y="5"/>
                    <a:pt x="26" y="5"/>
                  </a:cubicBezTo>
                  <a:cubicBezTo>
                    <a:pt x="26" y="6"/>
                    <a:pt x="25" y="5"/>
                    <a:pt x="25" y="6"/>
                  </a:cubicBezTo>
                  <a:cubicBezTo>
                    <a:pt x="25" y="6"/>
                    <a:pt x="26" y="7"/>
                    <a:pt x="25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4" y="3"/>
                    <a:pt x="24" y="4"/>
                    <a:pt x="23" y="4"/>
                  </a:cubicBezTo>
                  <a:cubicBezTo>
                    <a:pt x="24" y="6"/>
                    <a:pt x="24" y="4"/>
                    <a:pt x="24" y="5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4" y="6"/>
                    <a:pt x="24" y="6"/>
                    <a:pt x="24" y="5"/>
                  </a:cubicBezTo>
                  <a:cubicBezTo>
                    <a:pt x="23" y="5"/>
                    <a:pt x="23" y="4"/>
                    <a:pt x="22" y="4"/>
                  </a:cubicBezTo>
                  <a:cubicBezTo>
                    <a:pt x="22" y="3"/>
                    <a:pt x="22" y="2"/>
                    <a:pt x="23" y="3"/>
                  </a:cubicBezTo>
                  <a:cubicBezTo>
                    <a:pt x="23" y="3"/>
                    <a:pt x="22" y="3"/>
                    <a:pt x="22" y="2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8" y="0"/>
                    <a:pt x="29" y="1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3" y="1"/>
                    <a:pt x="36" y="1"/>
                    <a:pt x="38" y="1"/>
                  </a:cubicBezTo>
                  <a:cubicBezTo>
                    <a:pt x="39" y="1"/>
                    <a:pt x="39" y="2"/>
                    <a:pt x="39" y="2"/>
                  </a:cubicBezTo>
                  <a:cubicBezTo>
                    <a:pt x="39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2"/>
                    <a:pt x="42" y="3"/>
                    <a:pt x="42" y="3"/>
                  </a:cubicBezTo>
                  <a:cubicBezTo>
                    <a:pt x="43" y="2"/>
                    <a:pt x="44" y="3"/>
                    <a:pt x="44" y="3"/>
                  </a:cubicBezTo>
                  <a:cubicBezTo>
                    <a:pt x="45" y="3"/>
                    <a:pt x="44" y="4"/>
                    <a:pt x="44" y="4"/>
                  </a:cubicBezTo>
                  <a:cubicBezTo>
                    <a:pt x="45" y="5"/>
                    <a:pt x="45" y="3"/>
                    <a:pt x="45" y="3"/>
                  </a:cubicBezTo>
                  <a:cubicBezTo>
                    <a:pt x="46" y="3"/>
                    <a:pt x="46" y="3"/>
                    <a:pt x="46" y="4"/>
                  </a:cubicBezTo>
                  <a:cubicBezTo>
                    <a:pt x="47" y="3"/>
                    <a:pt x="48" y="6"/>
                    <a:pt x="49" y="4"/>
                  </a:cubicBezTo>
                  <a:cubicBezTo>
                    <a:pt x="50" y="4"/>
                    <a:pt x="50" y="5"/>
                    <a:pt x="50" y="5"/>
                  </a:cubicBezTo>
                  <a:cubicBezTo>
                    <a:pt x="50" y="5"/>
                    <a:pt x="50" y="4"/>
                    <a:pt x="50" y="5"/>
                  </a:cubicBezTo>
                  <a:cubicBezTo>
                    <a:pt x="51" y="5"/>
                    <a:pt x="52" y="6"/>
                    <a:pt x="53" y="6"/>
                  </a:cubicBezTo>
                  <a:cubicBezTo>
                    <a:pt x="53" y="6"/>
                    <a:pt x="53" y="6"/>
                    <a:pt x="54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5" y="6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6" y="7"/>
                    <a:pt x="57" y="6"/>
                    <a:pt x="57" y="7"/>
                  </a:cubicBezTo>
                  <a:cubicBezTo>
                    <a:pt x="57" y="7"/>
                    <a:pt x="57" y="7"/>
                    <a:pt x="58" y="7"/>
                  </a:cubicBezTo>
                  <a:cubicBezTo>
                    <a:pt x="58" y="7"/>
                    <a:pt x="58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1" y="8"/>
                    <a:pt x="61" y="8"/>
                    <a:pt x="62" y="8"/>
                  </a:cubicBezTo>
                  <a:cubicBezTo>
                    <a:pt x="63" y="8"/>
                    <a:pt x="64" y="8"/>
                    <a:pt x="64" y="9"/>
                  </a:cubicBezTo>
                  <a:cubicBezTo>
                    <a:pt x="65" y="9"/>
                    <a:pt x="67" y="9"/>
                    <a:pt x="67" y="10"/>
                  </a:cubicBezTo>
                  <a:cubicBezTo>
                    <a:pt x="67" y="10"/>
                    <a:pt x="67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9" y="10"/>
                    <a:pt x="69" y="10"/>
                  </a:cubicBezTo>
                  <a:cubicBezTo>
                    <a:pt x="70" y="11"/>
                    <a:pt x="70" y="11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3" y="12"/>
                    <a:pt x="73" y="12"/>
                  </a:cubicBezTo>
                  <a:cubicBezTo>
                    <a:pt x="73" y="12"/>
                    <a:pt x="73" y="13"/>
                    <a:pt x="73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5" y="13"/>
                    <a:pt x="76" y="14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6"/>
                    <a:pt x="79" y="15"/>
                    <a:pt x="79" y="16"/>
                  </a:cubicBezTo>
                  <a:cubicBezTo>
                    <a:pt x="80" y="16"/>
                    <a:pt x="80" y="17"/>
                    <a:pt x="81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1" y="18"/>
                    <a:pt x="81" y="18"/>
                  </a:cubicBezTo>
                  <a:cubicBezTo>
                    <a:pt x="81" y="19"/>
                    <a:pt x="82" y="19"/>
                    <a:pt x="82" y="19"/>
                  </a:cubicBezTo>
                  <a:cubicBezTo>
                    <a:pt x="82" y="20"/>
                    <a:pt x="83" y="19"/>
                    <a:pt x="83" y="19"/>
                  </a:cubicBezTo>
                  <a:cubicBezTo>
                    <a:pt x="84" y="20"/>
                    <a:pt x="85" y="21"/>
                    <a:pt x="86" y="22"/>
                  </a:cubicBezTo>
                  <a:cubicBezTo>
                    <a:pt x="86" y="22"/>
                    <a:pt x="86" y="22"/>
                    <a:pt x="87" y="22"/>
                  </a:cubicBezTo>
                  <a:cubicBezTo>
                    <a:pt x="87" y="23"/>
                    <a:pt x="88" y="24"/>
                    <a:pt x="88" y="25"/>
                  </a:cubicBezTo>
                  <a:cubicBezTo>
                    <a:pt x="88" y="25"/>
                    <a:pt x="89" y="25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8"/>
                    <a:pt x="90" y="29"/>
                    <a:pt x="90" y="30"/>
                  </a:cubicBezTo>
                  <a:cubicBezTo>
                    <a:pt x="90" y="31"/>
                    <a:pt x="90" y="30"/>
                    <a:pt x="90" y="30"/>
                  </a:cubicBezTo>
                  <a:cubicBezTo>
                    <a:pt x="89" y="29"/>
                    <a:pt x="88" y="29"/>
                    <a:pt x="89" y="29"/>
                  </a:cubicBezTo>
                  <a:cubicBezTo>
                    <a:pt x="89" y="28"/>
                    <a:pt x="88" y="29"/>
                    <a:pt x="88" y="28"/>
                  </a:cubicBezTo>
                  <a:cubicBezTo>
                    <a:pt x="88" y="28"/>
                    <a:pt x="89" y="28"/>
                    <a:pt x="89" y="28"/>
                  </a:cubicBezTo>
                  <a:cubicBezTo>
                    <a:pt x="88" y="28"/>
                    <a:pt x="87" y="28"/>
                    <a:pt x="88" y="27"/>
                  </a:cubicBezTo>
                  <a:cubicBezTo>
                    <a:pt x="87" y="27"/>
                    <a:pt x="88" y="28"/>
                    <a:pt x="87" y="28"/>
                  </a:cubicBezTo>
                  <a:cubicBezTo>
                    <a:pt x="86" y="27"/>
                    <a:pt x="86" y="27"/>
                    <a:pt x="85" y="26"/>
                  </a:cubicBezTo>
                  <a:cubicBezTo>
                    <a:pt x="84" y="27"/>
                    <a:pt x="85" y="27"/>
                    <a:pt x="84" y="28"/>
                  </a:cubicBezTo>
                  <a:cubicBezTo>
                    <a:pt x="84" y="27"/>
                    <a:pt x="82" y="27"/>
                    <a:pt x="83" y="26"/>
                  </a:cubicBezTo>
                  <a:cubicBezTo>
                    <a:pt x="83" y="26"/>
                    <a:pt x="82" y="26"/>
                    <a:pt x="82" y="26"/>
                  </a:cubicBezTo>
                  <a:cubicBezTo>
                    <a:pt x="81" y="26"/>
                    <a:pt x="82" y="25"/>
                    <a:pt x="82" y="26"/>
                  </a:cubicBezTo>
                  <a:cubicBezTo>
                    <a:pt x="82" y="25"/>
                    <a:pt x="83" y="25"/>
                    <a:pt x="83" y="25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80" y="24"/>
                    <a:pt x="81" y="24"/>
                    <a:pt x="81" y="24"/>
                  </a:cubicBezTo>
                  <a:cubicBezTo>
                    <a:pt x="80" y="23"/>
                    <a:pt x="79" y="23"/>
                    <a:pt x="79" y="22"/>
                  </a:cubicBezTo>
                  <a:cubicBezTo>
                    <a:pt x="79" y="22"/>
                    <a:pt x="78" y="22"/>
                    <a:pt x="78" y="22"/>
                  </a:cubicBezTo>
                  <a:cubicBezTo>
                    <a:pt x="78" y="22"/>
                    <a:pt x="78" y="21"/>
                    <a:pt x="78" y="21"/>
                  </a:cubicBezTo>
                  <a:cubicBezTo>
                    <a:pt x="78" y="21"/>
                    <a:pt x="77" y="21"/>
                    <a:pt x="77" y="21"/>
                  </a:cubicBezTo>
                  <a:cubicBezTo>
                    <a:pt x="77" y="21"/>
                    <a:pt x="77" y="20"/>
                    <a:pt x="76" y="21"/>
                  </a:cubicBezTo>
                  <a:cubicBezTo>
                    <a:pt x="76" y="21"/>
                    <a:pt x="77" y="22"/>
                    <a:pt x="77" y="22"/>
                  </a:cubicBezTo>
                  <a:cubicBezTo>
                    <a:pt x="76" y="22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3"/>
                    <a:pt x="76" y="23"/>
                    <a:pt x="77" y="22"/>
                  </a:cubicBezTo>
                  <a:cubicBezTo>
                    <a:pt x="78" y="23"/>
                    <a:pt x="79" y="24"/>
                    <a:pt x="79" y="25"/>
                  </a:cubicBezTo>
                  <a:cubicBezTo>
                    <a:pt x="80" y="26"/>
                    <a:pt x="81" y="27"/>
                    <a:pt x="82" y="28"/>
                  </a:cubicBezTo>
                  <a:cubicBezTo>
                    <a:pt x="81" y="28"/>
                    <a:pt x="81" y="28"/>
                    <a:pt x="81" y="29"/>
                  </a:cubicBezTo>
                  <a:cubicBezTo>
                    <a:pt x="81" y="29"/>
                    <a:pt x="82" y="30"/>
                    <a:pt x="82" y="30"/>
                  </a:cubicBezTo>
                  <a:cubicBezTo>
                    <a:pt x="82" y="30"/>
                    <a:pt x="83" y="30"/>
                    <a:pt x="83" y="30"/>
                  </a:cubicBezTo>
                  <a:cubicBezTo>
                    <a:pt x="83" y="31"/>
                    <a:pt x="83" y="31"/>
                    <a:pt x="82" y="31"/>
                  </a:cubicBezTo>
                  <a:cubicBezTo>
                    <a:pt x="82" y="32"/>
                    <a:pt x="82" y="32"/>
                    <a:pt x="83" y="31"/>
                  </a:cubicBezTo>
                  <a:cubicBezTo>
                    <a:pt x="83" y="31"/>
                    <a:pt x="82" y="32"/>
                    <a:pt x="82" y="32"/>
                  </a:cubicBezTo>
                  <a:cubicBezTo>
                    <a:pt x="81" y="32"/>
                    <a:pt x="81" y="32"/>
                    <a:pt x="80" y="32"/>
                  </a:cubicBezTo>
                  <a:cubicBezTo>
                    <a:pt x="81" y="31"/>
                    <a:pt x="81" y="31"/>
                    <a:pt x="80" y="31"/>
                  </a:cubicBezTo>
                  <a:cubicBezTo>
                    <a:pt x="81" y="30"/>
                    <a:pt x="81" y="31"/>
                    <a:pt x="81" y="31"/>
                  </a:cubicBezTo>
                  <a:cubicBezTo>
                    <a:pt x="82" y="30"/>
                    <a:pt x="81" y="30"/>
                    <a:pt x="80" y="31"/>
                  </a:cubicBezTo>
                  <a:cubicBezTo>
                    <a:pt x="80" y="30"/>
                    <a:pt x="79" y="30"/>
                    <a:pt x="79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9" y="29"/>
                    <a:pt x="79" y="28"/>
                    <a:pt x="78" y="28"/>
                  </a:cubicBezTo>
                  <a:cubicBezTo>
                    <a:pt x="78" y="28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6"/>
                    <a:pt x="76" y="25"/>
                    <a:pt x="75" y="24"/>
                  </a:cubicBezTo>
                  <a:cubicBezTo>
                    <a:pt x="76" y="23"/>
                    <a:pt x="76" y="24"/>
                    <a:pt x="76" y="24"/>
                  </a:cubicBezTo>
                  <a:cubicBezTo>
                    <a:pt x="77" y="23"/>
                    <a:pt x="75" y="24"/>
                    <a:pt x="75" y="24"/>
                  </a:cubicBezTo>
                  <a:cubicBezTo>
                    <a:pt x="74" y="22"/>
                    <a:pt x="73" y="22"/>
                    <a:pt x="72" y="21"/>
                  </a:cubicBezTo>
                  <a:cubicBezTo>
                    <a:pt x="72" y="21"/>
                    <a:pt x="72" y="21"/>
                    <a:pt x="72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1" y="20"/>
                    <a:pt x="70" y="19"/>
                    <a:pt x="69" y="18"/>
                  </a:cubicBezTo>
                  <a:cubicBezTo>
                    <a:pt x="69" y="18"/>
                    <a:pt x="68" y="18"/>
                    <a:pt x="68" y="18"/>
                  </a:cubicBezTo>
                  <a:cubicBezTo>
                    <a:pt x="67" y="18"/>
                    <a:pt x="67" y="17"/>
                    <a:pt x="67" y="17"/>
                  </a:cubicBezTo>
                  <a:cubicBezTo>
                    <a:pt x="67" y="17"/>
                    <a:pt x="67" y="17"/>
                    <a:pt x="66" y="17"/>
                  </a:cubicBezTo>
                  <a:cubicBezTo>
                    <a:pt x="66" y="17"/>
                    <a:pt x="66" y="16"/>
                    <a:pt x="66" y="16"/>
                  </a:cubicBezTo>
                  <a:cubicBezTo>
                    <a:pt x="66" y="16"/>
                    <a:pt x="65" y="16"/>
                    <a:pt x="65" y="16"/>
                  </a:cubicBezTo>
                  <a:cubicBezTo>
                    <a:pt x="64" y="16"/>
                    <a:pt x="64" y="17"/>
                    <a:pt x="64" y="16"/>
                  </a:cubicBezTo>
                  <a:cubicBezTo>
                    <a:pt x="64" y="16"/>
                    <a:pt x="64" y="16"/>
                    <a:pt x="63" y="16"/>
                  </a:cubicBezTo>
                  <a:cubicBezTo>
                    <a:pt x="63" y="16"/>
                    <a:pt x="63" y="15"/>
                    <a:pt x="63" y="16"/>
                  </a:cubicBezTo>
                  <a:cubicBezTo>
                    <a:pt x="62" y="16"/>
                    <a:pt x="63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6"/>
                    <a:pt x="62" y="15"/>
                    <a:pt x="61" y="15"/>
                  </a:cubicBezTo>
                  <a:cubicBezTo>
                    <a:pt x="60" y="15"/>
                    <a:pt x="58" y="15"/>
                    <a:pt x="57" y="14"/>
                  </a:cubicBezTo>
                  <a:cubicBezTo>
                    <a:pt x="56" y="13"/>
                    <a:pt x="55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3" y="12"/>
                    <a:pt x="52" y="13"/>
                    <a:pt x="52" y="12"/>
                  </a:cubicBezTo>
                  <a:cubicBezTo>
                    <a:pt x="52" y="12"/>
                    <a:pt x="51" y="13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0" y="11"/>
                    <a:pt x="50" y="12"/>
                  </a:cubicBezTo>
                  <a:cubicBezTo>
                    <a:pt x="50" y="11"/>
                    <a:pt x="50" y="11"/>
                    <a:pt x="49" y="11"/>
                  </a:cubicBezTo>
                  <a:cubicBezTo>
                    <a:pt x="49" y="12"/>
                    <a:pt x="50" y="11"/>
                    <a:pt x="50" y="12"/>
                  </a:cubicBezTo>
                  <a:cubicBezTo>
                    <a:pt x="49" y="12"/>
                    <a:pt x="48" y="11"/>
                    <a:pt x="47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5" y="11"/>
                    <a:pt x="46" y="10"/>
                    <a:pt x="46" y="11"/>
                  </a:cubicBezTo>
                  <a:cubicBezTo>
                    <a:pt x="45" y="11"/>
                    <a:pt x="45" y="12"/>
                    <a:pt x="44" y="12"/>
                  </a:cubicBezTo>
                  <a:cubicBezTo>
                    <a:pt x="44" y="12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0"/>
                    <a:pt x="42" y="11"/>
                    <a:pt x="43" y="12"/>
                  </a:cubicBezTo>
                  <a:cubicBezTo>
                    <a:pt x="42" y="12"/>
                    <a:pt x="42" y="12"/>
                    <a:pt x="42" y="11"/>
                  </a:cubicBezTo>
                  <a:cubicBezTo>
                    <a:pt x="42" y="12"/>
                    <a:pt x="40" y="11"/>
                    <a:pt x="40" y="12"/>
                  </a:cubicBezTo>
                  <a:cubicBezTo>
                    <a:pt x="40" y="11"/>
                    <a:pt x="39" y="11"/>
                    <a:pt x="39" y="11"/>
                  </a:cubicBezTo>
                  <a:cubicBezTo>
                    <a:pt x="39" y="12"/>
                    <a:pt x="39" y="10"/>
                    <a:pt x="39" y="12"/>
                  </a:cubicBezTo>
                  <a:cubicBezTo>
                    <a:pt x="38" y="12"/>
                    <a:pt x="37" y="12"/>
                    <a:pt x="36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2"/>
                    <a:pt x="36" y="12"/>
                  </a:cubicBezTo>
                  <a:cubicBezTo>
                    <a:pt x="35" y="12"/>
                    <a:pt x="35" y="12"/>
                    <a:pt x="34" y="12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1" y="12"/>
                    <a:pt x="31" y="13"/>
                    <a:pt x="31" y="13"/>
                  </a:cubicBezTo>
                  <a:cubicBezTo>
                    <a:pt x="30" y="13"/>
                    <a:pt x="28" y="13"/>
                    <a:pt x="27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5"/>
                    <a:pt x="24" y="15"/>
                  </a:cubicBezTo>
                  <a:cubicBezTo>
                    <a:pt x="23" y="15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0" y="17"/>
                    <a:pt x="20" y="16"/>
                    <a:pt x="20" y="17"/>
                  </a:cubicBezTo>
                  <a:cubicBezTo>
                    <a:pt x="19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5" y="15"/>
                    <a:pt x="15" y="16"/>
                  </a:cubicBezTo>
                  <a:moveTo>
                    <a:pt x="77" y="24"/>
                  </a:moveTo>
                  <a:cubicBezTo>
                    <a:pt x="77" y="24"/>
                    <a:pt x="76" y="25"/>
                    <a:pt x="77" y="25"/>
                  </a:cubicBezTo>
                  <a:cubicBezTo>
                    <a:pt x="77" y="25"/>
                    <a:pt x="78" y="24"/>
                    <a:pt x="77" y="24"/>
                  </a:cubicBezTo>
                  <a:moveTo>
                    <a:pt x="84" y="26"/>
                  </a:moveTo>
                  <a:cubicBezTo>
                    <a:pt x="84" y="26"/>
                    <a:pt x="84" y="27"/>
                    <a:pt x="84" y="27"/>
                  </a:cubicBezTo>
                  <a:cubicBezTo>
                    <a:pt x="85" y="26"/>
                    <a:pt x="85" y="25"/>
                    <a:pt x="85" y="26"/>
                  </a:cubicBezTo>
                  <a:cubicBezTo>
                    <a:pt x="85" y="26"/>
                    <a:pt x="85" y="26"/>
                    <a:pt x="84" y="26"/>
                  </a:cubicBezTo>
                  <a:moveTo>
                    <a:pt x="86" y="23"/>
                  </a:moveTo>
                  <a:cubicBezTo>
                    <a:pt x="86" y="23"/>
                    <a:pt x="86" y="24"/>
                    <a:pt x="86" y="24"/>
                  </a:cubicBezTo>
                  <a:cubicBezTo>
                    <a:pt x="87" y="24"/>
                    <a:pt x="87" y="23"/>
                    <a:pt x="86" y="23"/>
                  </a:cubicBezTo>
                  <a:moveTo>
                    <a:pt x="82" y="20"/>
                  </a:moveTo>
                  <a:cubicBezTo>
                    <a:pt x="82" y="20"/>
                    <a:pt x="82" y="21"/>
                    <a:pt x="83" y="20"/>
                  </a:cubicBezTo>
                  <a:cubicBezTo>
                    <a:pt x="83" y="20"/>
                    <a:pt x="83" y="19"/>
                    <a:pt x="82" y="20"/>
                  </a:cubicBezTo>
                  <a:moveTo>
                    <a:pt x="75" y="22"/>
                  </a:moveTo>
                  <a:cubicBezTo>
                    <a:pt x="74" y="22"/>
                    <a:pt x="76" y="22"/>
                    <a:pt x="76" y="22"/>
                  </a:cubicBezTo>
                  <a:cubicBezTo>
                    <a:pt x="75" y="22"/>
                    <a:pt x="75" y="21"/>
                    <a:pt x="75" y="22"/>
                  </a:cubicBezTo>
                  <a:moveTo>
                    <a:pt x="70" y="12"/>
                  </a:moveTo>
                  <a:cubicBezTo>
                    <a:pt x="71" y="13"/>
                    <a:pt x="71" y="13"/>
                    <a:pt x="72" y="13"/>
                  </a:cubicBezTo>
                  <a:cubicBezTo>
                    <a:pt x="71" y="12"/>
                    <a:pt x="71" y="11"/>
                    <a:pt x="70" y="12"/>
                  </a:cubicBezTo>
                  <a:moveTo>
                    <a:pt x="66" y="11"/>
                  </a:moveTo>
                  <a:cubicBezTo>
                    <a:pt x="66" y="11"/>
                    <a:pt x="67" y="11"/>
                    <a:pt x="67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11"/>
                    <a:pt x="66" y="10"/>
                    <a:pt x="66" y="11"/>
                  </a:cubicBezTo>
                  <a:moveTo>
                    <a:pt x="48" y="8"/>
                  </a:moveTo>
                  <a:cubicBezTo>
                    <a:pt x="49" y="8"/>
                    <a:pt x="49" y="8"/>
                    <a:pt x="49" y="7"/>
                  </a:cubicBezTo>
                  <a:cubicBezTo>
                    <a:pt x="49" y="7"/>
                    <a:pt x="48" y="7"/>
                    <a:pt x="48" y="8"/>
                  </a:cubicBezTo>
                  <a:moveTo>
                    <a:pt x="47" y="11"/>
                  </a:moveTo>
                  <a:cubicBezTo>
                    <a:pt x="48" y="11"/>
                    <a:pt x="49" y="12"/>
                    <a:pt x="49" y="11"/>
                  </a:cubicBezTo>
                  <a:cubicBezTo>
                    <a:pt x="49" y="10"/>
                    <a:pt x="49" y="11"/>
                    <a:pt x="49" y="11"/>
                  </a:cubicBezTo>
                  <a:cubicBezTo>
                    <a:pt x="48" y="12"/>
                    <a:pt x="48" y="9"/>
                    <a:pt x="47" y="11"/>
                  </a:cubicBezTo>
                  <a:moveTo>
                    <a:pt x="44" y="11"/>
                  </a:moveTo>
                  <a:cubicBezTo>
                    <a:pt x="45" y="12"/>
                    <a:pt x="45" y="11"/>
                    <a:pt x="45" y="10"/>
                  </a:cubicBezTo>
                  <a:cubicBezTo>
                    <a:pt x="45" y="10"/>
                    <a:pt x="45" y="11"/>
                    <a:pt x="44" y="11"/>
                  </a:cubicBezTo>
                  <a:moveTo>
                    <a:pt x="44" y="11"/>
                  </a:moveTo>
                  <a:cubicBezTo>
                    <a:pt x="44" y="11"/>
                    <a:pt x="44" y="10"/>
                    <a:pt x="44" y="10"/>
                  </a:cubicBezTo>
                  <a:cubicBezTo>
                    <a:pt x="43" y="11"/>
                    <a:pt x="44" y="11"/>
                    <a:pt x="44" y="11"/>
                  </a:cubicBezTo>
                  <a:moveTo>
                    <a:pt x="39" y="3"/>
                  </a:moveTo>
                  <a:cubicBezTo>
                    <a:pt x="39" y="3"/>
                    <a:pt x="39" y="3"/>
                    <a:pt x="39" y="3"/>
                  </a:cubicBezTo>
                  <a:cubicBezTo>
                    <a:pt x="39" y="2"/>
                    <a:pt x="38" y="2"/>
                    <a:pt x="39" y="3"/>
                  </a:cubicBezTo>
                  <a:moveTo>
                    <a:pt x="37" y="4"/>
                  </a:moveTo>
                  <a:cubicBezTo>
                    <a:pt x="37" y="3"/>
                    <a:pt x="37" y="5"/>
                    <a:pt x="38" y="5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3"/>
                    <a:pt x="38" y="3"/>
                    <a:pt x="37" y="2"/>
                  </a:cubicBezTo>
                  <a:cubicBezTo>
                    <a:pt x="37" y="2"/>
                    <a:pt x="37" y="3"/>
                    <a:pt x="37" y="4"/>
                  </a:cubicBezTo>
                  <a:moveTo>
                    <a:pt x="32" y="1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2" y="2"/>
                    <a:pt x="32" y="2"/>
                    <a:pt x="32" y="1"/>
                  </a:cubicBezTo>
                  <a:moveTo>
                    <a:pt x="32" y="4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3"/>
                    <a:pt x="32" y="3"/>
                  </a:cubicBezTo>
                  <a:cubicBezTo>
                    <a:pt x="32" y="3"/>
                    <a:pt x="32" y="4"/>
                    <a:pt x="32" y="4"/>
                  </a:cubicBezTo>
                  <a:moveTo>
                    <a:pt x="24" y="3"/>
                  </a:moveTo>
                  <a:cubicBezTo>
                    <a:pt x="24" y="3"/>
                    <a:pt x="23" y="2"/>
                    <a:pt x="23" y="2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5" y="4"/>
                    <a:pt x="25" y="4"/>
                  </a:cubicBezTo>
                  <a:cubicBezTo>
                    <a:pt x="25" y="3"/>
                    <a:pt x="24" y="3"/>
                    <a:pt x="24" y="3"/>
                  </a:cubicBezTo>
                  <a:moveTo>
                    <a:pt x="25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4" y="1"/>
                    <a:pt x="25" y="2"/>
                  </a:cubicBezTo>
                  <a:moveTo>
                    <a:pt x="27" y="4"/>
                  </a:moveTo>
                  <a:cubicBezTo>
                    <a:pt x="26" y="3"/>
                    <a:pt x="26" y="4"/>
                    <a:pt x="25" y="3"/>
                  </a:cubicBezTo>
                  <a:cubicBezTo>
                    <a:pt x="26" y="4"/>
                    <a:pt x="25" y="3"/>
                    <a:pt x="25" y="4"/>
                  </a:cubicBezTo>
                  <a:cubicBezTo>
                    <a:pt x="26" y="4"/>
                    <a:pt x="26" y="4"/>
                    <a:pt x="27" y="4"/>
                  </a:cubicBezTo>
                  <a:moveTo>
                    <a:pt x="27" y="1"/>
                  </a:moveTo>
                  <a:cubicBezTo>
                    <a:pt x="27" y="1"/>
                    <a:pt x="27" y="2"/>
                    <a:pt x="26" y="2"/>
                  </a:cubicBezTo>
                  <a:cubicBezTo>
                    <a:pt x="26" y="2"/>
                    <a:pt x="25" y="1"/>
                    <a:pt x="26" y="2"/>
                  </a:cubicBezTo>
                  <a:cubicBezTo>
                    <a:pt x="26" y="3"/>
                    <a:pt x="27" y="2"/>
                    <a:pt x="27" y="1"/>
                  </a:cubicBezTo>
                  <a:moveTo>
                    <a:pt x="29" y="1"/>
                  </a:moveTo>
                  <a:cubicBezTo>
                    <a:pt x="29" y="2"/>
                    <a:pt x="29" y="2"/>
                    <a:pt x="29" y="3"/>
                  </a:cubicBezTo>
                  <a:cubicBezTo>
                    <a:pt x="29" y="2"/>
                    <a:pt x="30" y="2"/>
                    <a:pt x="29" y="1"/>
                  </a:cubicBezTo>
                  <a:moveTo>
                    <a:pt x="19" y="14"/>
                  </a:moveTo>
                  <a:cubicBezTo>
                    <a:pt x="20" y="14"/>
                    <a:pt x="20" y="15"/>
                    <a:pt x="20" y="15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3"/>
                    <a:pt x="20" y="14"/>
                    <a:pt x="19" y="14"/>
                  </a:cubicBezTo>
                  <a:moveTo>
                    <a:pt x="19" y="16"/>
                  </a:moveTo>
                  <a:cubicBezTo>
                    <a:pt x="19" y="16"/>
                    <a:pt x="19" y="16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6"/>
                    <a:pt x="20" y="17"/>
                    <a:pt x="20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8" y="16"/>
                    <a:pt x="19" y="16"/>
                  </a:cubicBezTo>
                  <a:moveTo>
                    <a:pt x="85" y="35"/>
                  </a:moveTo>
                  <a:cubicBezTo>
                    <a:pt x="85" y="35"/>
                    <a:pt x="86" y="35"/>
                    <a:pt x="87" y="36"/>
                  </a:cubicBezTo>
                  <a:cubicBezTo>
                    <a:pt x="86" y="36"/>
                    <a:pt x="86" y="37"/>
                    <a:pt x="85" y="37"/>
                  </a:cubicBezTo>
                  <a:cubicBezTo>
                    <a:pt x="84" y="37"/>
                    <a:pt x="84" y="37"/>
                    <a:pt x="83" y="36"/>
                  </a:cubicBezTo>
                  <a:cubicBezTo>
                    <a:pt x="84" y="36"/>
                    <a:pt x="84" y="36"/>
                    <a:pt x="84" y="37"/>
                  </a:cubicBezTo>
                  <a:cubicBezTo>
                    <a:pt x="85" y="37"/>
                    <a:pt x="85" y="36"/>
                    <a:pt x="85" y="36"/>
                  </a:cubicBezTo>
                  <a:cubicBezTo>
                    <a:pt x="84" y="36"/>
                    <a:pt x="81" y="36"/>
                    <a:pt x="84" y="35"/>
                  </a:cubicBezTo>
                  <a:cubicBezTo>
                    <a:pt x="84" y="35"/>
                    <a:pt x="83" y="35"/>
                    <a:pt x="84" y="35"/>
                  </a:cubicBezTo>
                  <a:cubicBezTo>
                    <a:pt x="85" y="34"/>
                    <a:pt x="83" y="34"/>
                    <a:pt x="84" y="33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4"/>
                    <a:pt x="83" y="34"/>
                    <a:pt x="83" y="35"/>
                  </a:cubicBezTo>
                  <a:cubicBezTo>
                    <a:pt x="82" y="35"/>
                    <a:pt x="81" y="34"/>
                    <a:pt x="82" y="34"/>
                  </a:cubicBezTo>
                  <a:cubicBezTo>
                    <a:pt x="82" y="34"/>
                    <a:pt x="82" y="33"/>
                    <a:pt x="82" y="33"/>
                  </a:cubicBezTo>
                  <a:cubicBezTo>
                    <a:pt x="82" y="33"/>
                    <a:pt x="82" y="33"/>
                    <a:pt x="83" y="33"/>
                  </a:cubicBezTo>
                  <a:cubicBezTo>
                    <a:pt x="83" y="33"/>
                    <a:pt x="82" y="33"/>
                    <a:pt x="82" y="34"/>
                  </a:cubicBezTo>
                  <a:cubicBezTo>
                    <a:pt x="82" y="34"/>
                    <a:pt x="83" y="33"/>
                    <a:pt x="83" y="33"/>
                  </a:cubicBezTo>
                  <a:cubicBezTo>
                    <a:pt x="84" y="33"/>
                    <a:pt x="83" y="33"/>
                    <a:pt x="83" y="33"/>
                  </a:cubicBezTo>
                  <a:cubicBezTo>
                    <a:pt x="85" y="32"/>
                    <a:pt x="85" y="33"/>
                    <a:pt x="85" y="33"/>
                  </a:cubicBezTo>
                  <a:cubicBezTo>
                    <a:pt x="86" y="34"/>
                    <a:pt x="85" y="34"/>
                    <a:pt x="85" y="35"/>
                  </a:cubicBezTo>
                  <a:moveTo>
                    <a:pt x="89" y="33"/>
                  </a:moveTo>
                  <a:cubicBezTo>
                    <a:pt x="89" y="34"/>
                    <a:pt x="89" y="34"/>
                    <a:pt x="89" y="34"/>
                  </a:cubicBezTo>
                  <a:cubicBezTo>
                    <a:pt x="88" y="34"/>
                    <a:pt x="88" y="34"/>
                    <a:pt x="87" y="34"/>
                  </a:cubicBezTo>
                  <a:cubicBezTo>
                    <a:pt x="87" y="34"/>
                    <a:pt x="88" y="34"/>
                    <a:pt x="89" y="33"/>
                  </a:cubicBezTo>
                  <a:moveTo>
                    <a:pt x="86" y="32"/>
                  </a:moveTo>
                  <a:cubicBezTo>
                    <a:pt x="86" y="31"/>
                    <a:pt x="86" y="32"/>
                    <a:pt x="86" y="31"/>
                  </a:cubicBezTo>
                  <a:cubicBezTo>
                    <a:pt x="86" y="31"/>
                    <a:pt x="87" y="32"/>
                    <a:pt x="86" y="32"/>
                  </a:cubicBezTo>
                </a:path>
              </a:pathLst>
            </a:custGeom>
            <a:solidFill>
              <a:srgbClr val="E0D8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6491288" y="1900238"/>
              <a:ext cx="627063" cy="100013"/>
            </a:xfrm>
            <a:custGeom>
              <a:rect b="b" l="l" r="r" t="t"/>
              <a:pathLst>
                <a:path extrusionOk="0" h="10" w="62">
                  <a:moveTo>
                    <a:pt x="46" y="3"/>
                  </a:moveTo>
                  <a:cubicBezTo>
                    <a:pt x="47" y="3"/>
                    <a:pt x="47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7" y="3"/>
                    <a:pt x="46" y="3"/>
                  </a:cubicBezTo>
                  <a:moveTo>
                    <a:pt x="44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3"/>
                  </a:cubicBezTo>
                  <a:cubicBezTo>
                    <a:pt x="43" y="3"/>
                    <a:pt x="43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2" y="4"/>
                    <a:pt x="41" y="4"/>
                  </a:cubicBezTo>
                  <a:cubicBezTo>
                    <a:pt x="41" y="4"/>
                    <a:pt x="42" y="3"/>
                    <a:pt x="42" y="3"/>
                  </a:cubicBezTo>
                  <a:cubicBezTo>
                    <a:pt x="42" y="3"/>
                    <a:pt x="42" y="3"/>
                    <a:pt x="42" y="4"/>
                  </a:cubicBezTo>
                  <a:cubicBezTo>
                    <a:pt x="42" y="4"/>
                    <a:pt x="42" y="4"/>
                    <a:pt x="43" y="3"/>
                  </a:cubicBezTo>
                  <a:cubicBezTo>
                    <a:pt x="44" y="3"/>
                    <a:pt x="42" y="3"/>
                    <a:pt x="42" y="3"/>
                  </a:cubicBezTo>
                  <a:cubicBezTo>
                    <a:pt x="42" y="3"/>
                    <a:pt x="42" y="3"/>
                    <a:pt x="43" y="3"/>
                  </a:cubicBezTo>
                  <a:cubicBezTo>
                    <a:pt x="42" y="4"/>
                    <a:pt x="42" y="3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3"/>
                    <a:pt x="44" y="3"/>
                    <a:pt x="44" y="3"/>
                  </a:cubicBezTo>
                  <a:cubicBezTo>
                    <a:pt x="44" y="3"/>
                    <a:pt x="42" y="3"/>
                    <a:pt x="42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3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7" y="3"/>
                  </a:cubicBezTo>
                  <a:moveTo>
                    <a:pt x="48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6" y="3"/>
                  </a:cubicBezTo>
                  <a:cubicBezTo>
                    <a:pt x="46" y="3"/>
                    <a:pt x="47" y="3"/>
                    <a:pt x="48" y="3"/>
                  </a:cubicBezTo>
                  <a:moveTo>
                    <a:pt x="44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5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moveTo>
                    <a:pt x="30" y="5"/>
                  </a:move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29" y="6"/>
                    <a:pt x="30" y="5"/>
                  </a:cubicBezTo>
                  <a:moveTo>
                    <a:pt x="26" y="6"/>
                  </a:moveTo>
                  <a:cubicBezTo>
                    <a:pt x="25" y="6"/>
                    <a:pt x="2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6" y="6"/>
                    <a:pt x="26" y="6"/>
                  </a:cubicBezTo>
                  <a:moveTo>
                    <a:pt x="25" y="6"/>
                  </a:move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5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7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5" y="6"/>
                    <a:pt x="2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moveTo>
                    <a:pt x="26" y="6"/>
                  </a:moveTo>
                  <a:cubicBezTo>
                    <a:pt x="26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3" y="3"/>
                    <a:pt x="43" y="3"/>
                  </a:cubicBezTo>
                  <a:moveTo>
                    <a:pt x="24" y="6"/>
                  </a:moveTo>
                  <a:cubicBezTo>
                    <a:pt x="24" y="6"/>
                    <a:pt x="26" y="6"/>
                    <a:pt x="26" y="6"/>
                  </a:cubicBezTo>
                  <a:cubicBezTo>
                    <a:pt x="25" y="6"/>
                    <a:pt x="25" y="6"/>
                    <a:pt x="24" y="6"/>
                  </a:cubicBezTo>
                  <a:moveTo>
                    <a:pt x="26" y="6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8" y="3"/>
                    <a:pt x="47" y="3"/>
                  </a:cubicBezTo>
                  <a:moveTo>
                    <a:pt x="24" y="6"/>
                  </a:moveTo>
                  <a:cubicBezTo>
                    <a:pt x="23" y="7"/>
                    <a:pt x="23" y="6"/>
                    <a:pt x="22" y="7"/>
                  </a:cubicBezTo>
                  <a:cubicBezTo>
                    <a:pt x="23" y="7"/>
                    <a:pt x="22" y="7"/>
                    <a:pt x="23" y="7"/>
                  </a:cubicBezTo>
                  <a:cubicBezTo>
                    <a:pt x="24" y="6"/>
                    <a:pt x="23" y="7"/>
                    <a:pt x="23" y="7"/>
                  </a:cubicBezTo>
                  <a:cubicBezTo>
                    <a:pt x="23" y="6"/>
                    <a:pt x="24" y="6"/>
                    <a:pt x="24" y="6"/>
                  </a:cubicBezTo>
                  <a:moveTo>
                    <a:pt x="16" y="8"/>
                  </a:moveTo>
                  <a:cubicBezTo>
                    <a:pt x="14" y="8"/>
                    <a:pt x="15" y="8"/>
                    <a:pt x="15" y="8"/>
                  </a:cubicBezTo>
                  <a:cubicBezTo>
                    <a:pt x="16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44" y="3"/>
                  </a:moveTo>
                  <a:cubicBezTo>
                    <a:pt x="44" y="3"/>
                    <a:pt x="46" y="3"/>
                    <a:pt x="46" y="3"/>
                  </a:cubicBezTo>
                  <a:cubicBezTo>
                    <a:pt x="46" y="3"/>
                    <a:pt x="46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lose/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5" y="5"/>
                    <a:pt x="34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31" y="5"/>
                    <a:pt x="29" y="6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moveTo>
                    <a:pt x="29" y="5"/>
                  </a:moveTo>
                  <a:cubicBezTo>
                    <a:pt x="29" y="6"/>
                    <a:pt x="29" y="5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31" y="5"/>
                    <a:pt x="29" y="6"/>
                    <a:pt x="30" y="5"/>
                  </a:cubicBezTo>
                  <a:cubicBezTo>
                    <a:pt x="30" y="5"/>
                    <a:pt x="30" y="5"/>
                    <a:pt x="29" y="5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moveTo>
                    <a:pt x="34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4" y="5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5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5" y="5"/>
                  </a:cubicBezTo>
                  <a:moveTo>
                    <a:pt x="34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2" y="5"/>
                    <a:pt x="33" y="5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30" y="5"/>
                    <a:pt x="29" y="6"/>
                  </a:cubicBezTo>
                  <a:moveTo>
                    <a:pt x="30" y="5"/>
                  </a:moveTo>
                  <a:cubicBezTo>
                    <a:pt x="29" y="6"/>
                    <a:pt x="28" y="6"/>
                    <a:pt x="28" y="6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0" y="5"/>
                    <a:pt x="31" y="5"/>
                    <a:pt x="30" y="5"/>
                  </a:cubicBezTo>
                  <a:cubicBezTo>
                    <a:pt x="29" y="5"/>
                    <a:pt x="30" y="5"/>
                    <a:pt x="29" y="6"/>
                  </a:cubicBezTo>
                  <a:cubicBezTo>
                    <a:pt x="29" y="6"/>
                    <a:pt x="30" y="5"/>
                    <a:pt x="30" y="5"/>
                  </a:cubicBezTo>
                  <a:moveTo>
                    <a:pt x="27" y="6"/>
                  </a:moveTo>
                  <a:cubicBezTo>
                    <a:pt x="26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32" y="5"/>
                  </a:moveTo>
                  <a:cubicBezTo>
                    <a:pt x="32" y="5"/>
                    <a:pt x="31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3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moveTo>
                    <a:pt x="30" y="5"/>
                  </a:moveTo>
                  <a:cubicBezTo>
                    <a:pt x="29" y="6"/>
                    <a:pt x="29" y="5"/>
                    <a:pt x="29" y="6"/>
                  </a:cubicBezTo>
                  <a:cubicBezTo>
                    <a:pt x="31" y="5"/>
                    <a:pt x="29" y="6"/>
                    <a:pt x="30" y="5"/>
                  </a:cubicBezTo>
                  <a:moveTo>
                    <a:pt x="35" y="5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39" y="4"/>
                    <a:pt x="40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40" y="4"/>
                    <a:pt x="40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5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5" y="5"/>
                  </a:cubicBezTo>
                  <a:moveTo>
                    <a:pt x="36" y="4"/>
                  </a:moveTo>
                  <a:cubicBezTo>
                    <a:pt x="36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7" y="4"/>
                    <a:pt x="37" y="4"/>
                    <a:pt x="36" y="4"/>
                  </a:cubicBezTo>
                  <a:moveTo>
                    <a:pt x="37" y="4"/>
                  </a:moveTo>
                  <a:cubicBezTo>
                    <a:pt x="37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7" y="4"/>
                    <a:pt x="38" y="4"/>
                    <a:pt x="37" y="4"/>
                  </a:cubicBezTo>
                  <a:moveTo>
                    <a:pt x="37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moveTo>
                    <a:pt x="39" y="4"/>
                  </a:moveTo>
                  <a:cubicBezTo>
                    <a:pt x="39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moveTo>
                    <a:pt x="36" y="4"/>
                  </a:moveTo>
                  <a:cubicBezTo>
                    <a:pt x="34" y="5"/>
                    <a:pt x="36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moveTo>
                    <a:pt x="25" y="6"/>
                  </a:moveTo>
                  <a:cubicBezTo>
                    <a:pt x="25" y="6"/>
                    <a:pt x="24" y="6"/>
                    <a:pt x="24" y="6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moveTo>
                    <a:pt x="32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35" y="5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29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29" y="6"/>
                  </a:cubicBezTo>
                  <a:moveTo>
                    <a:pt x="45" y="3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32" y="5"/>
                  </a:moveTo>
                  <a:cubicBezTo>
                    <a:pt x="33" y="5"/>
                    <a:pt x="32" y="5"/>
                    <a:pt x="33" y="5"/>
                  </a:cubicBezTo>
                  <a:cubicBezTo>
                    <a:pt x="32" y="5"/>
                    <a:pt x="33" y="5"/>
                    <a:pt x="32" y="5"/>
                  </a:cubicBezTo>
                  <a:cubicBezTo>
                    <a:pt x="31" y="5"/>
                    <a:pt x="33" y="5"/>
                    <a:pt x="32" y="5"/>
                  </a:cubicBezTo>
                  <a:moveTo>
                    <a:pt x="35" y="5"/>
                  </a:moveTo>
                  <a:cubicBezTo>
                    <a:pt x="35" y="5"/>
                    <a:pt x="34" y="5"/>
                    <a:pt x="34" y="5"/>
                  </a:cubicBezTo>
                  <a:cubicBezTo>
                    <a:pt x="35" y="5"/>
                    <a:pt x="34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5" y="5"/>
                    <a:pt x="35" y="5"/>
                  </a:cubicBezTo>
                  <a:moveTo>
                    <a:pt x="11" y="9"/>
                  </a:moveTo>
                  <a:cubicBezTo>
                    <a:pt x="12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5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5" y="8"/>
                    <a:pt x="15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6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6" y="8"/>
                    <a:pt x="15" y="8"/>
                    <a:pt x="14" y="8"/>
                  </a:cubicBezTo>
                  <a:cubicBezTo>
                    <a:pt x="14" y="8"/>
                    <a:pt x="14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11" y="9"/>
                    <a:pt x="10" y="9"/>
                  </a:cubicBezTo>
                  <a:cubicBezTo>
                    <a:pt x="9" y="9"/>
                    <a:pt x="10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10" y="9"/>
                    <a:pt x="11" y="9"/>
                  </a:cubicBezTo>
                  <a:moveTo>
                    <a:pt x="14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4" y="8"/>
                    <a:pt x="13" y="8"/>
                    <a:pt x="14" y="8"/>
                  </a:cubicBezTo>
                  <a:moveTo>
                    <a:pt x="13" y="8"/>
                  </a:moveTo>
                  <a:cubicBezTo>
                    <a:pt x="13" y="8"/>
                    <a:pt x="13" y="8"/>
                    <a:pt x="11" y="8"/>
                  </a:cubicBezTo>
                  <a:cubicBezTo>
                    <a:pt x="11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5" y="8"/>
                    <a:pt x="13" y="8"/>
                  </a:cubicBezTo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3" y="8"/>
                    <a:pt x="12" y="8"/>
                  </a:cubicBezTo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4" y="8"/>
                    <a:pt x="14" y="8"/>
                  </a:cubicBezTo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lnTo>
                    <a:pt x="11" y="8"/>
                  </a:lnTo>
                  <a:close/>
                  <a:moveTo>
                    <a:pt x="10" y="9"/>
                  </a:moveTo>
                  <a:cubicBezTo>
                    <a:pt x="10" y="9"/>
                    <a:pt x="12" y="8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10" y="9"/>
                    <a:pt x="9" y="9"/>
                  </a:cubicBezTo>
                  <a:moveTo>
                    <a:pt x="25" y="6"/>
                  </a:move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3" y="6"/>
                  </a:cubicBezTo>
                  <a:cubicBezTo>
                    <a:pt x="24" y="6"/>
                    <a:pt x="23" y="6"/>
                    <a:pt x="24" y="6"/>
                  </a:cubicBezTo>
                  <a:moveTo>
                    <a:pt x="24" y="6"/>
                  </a:moveTo>
                  <a:cubicBezTo>
                    <a:pt x="24" y="6"/>
                    <a:pt x="26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6" y="6"/>
                    <a:pt x="23" y="6"/>
                  </a:cubicBezTo>
                  <a:cubicBezTo>
                    <a:pt x="23" y="6"/>
                    <a:pt x="24" y="6"/>
                    <a:pt x="24" y="6"/>
                  </a:cubicBezTo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27" y="6"/>
                  </a:moveTo>
                  <a:cubicBezTo>
                    <a:pt x="26" y="6"/>
                    <a:pt x="27" y="6"/>
                    <a:pt x="26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6" y="6"/>
                    <a:pt x="25" y="6"/>
                    <a:pt x="27" y="6"/>
                  </a:cubicBezTo>
                  <a:moveTo>
                    <a:pt x="27" y="6"/>
                  </a:moveTo>
                  <a:cubicBezTo>
                    <a:pt x="27" y="6"/>
                    <a:pt x="26" y="6"/>
                    <a:pt x="26" y="6"/>
                  </a:cubicBezTo>
                  <a:cubicBezTo>
                    <a:pt x="27" y="6"/>
                    <a:pt x="27" y="6"/>
                    <a:pt x="27" y="6"/>
                  </a:cubicBezTo>
                  <a:close/>
                  <a:moveTo>
                    <a:pt x="26" y="6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moveTo>
                    <a:pt x="22" y="7"/>
                  </a:moveTo>
                  <a:cubicBezTo>
                    <a:pt x="22" y="7"/>
                    <a:pt x="21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moveTo>
                    <a:pt x="26" y="6"/>
                  </a:move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6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22" y="7"/>
                  </a:moveTo>
                  <a:cubicBezTo>
                    <a:pt x="21" y="7"/>
                    <a:pt x="22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moveTo>
                    <a:pt x="24" y="6"/>
                  </a:moveTo>
                  <a:cubicBezTo>
                    <a:pt x="25" y="6"/>
                    <a:pt x="24" y="6"/>
                    <a:pt x="25" y="6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5" y="6"/>
                    <a:pt x="25" y="6"/>
                    <a:pt x="24" y="6"/>
                  </a:cubicBezTo>
                  <a:moveTo>
                    <a:pt x="25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4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1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moveTo>
                    <a:pt x="27" y="6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6" y="6"/>
                    <a:pt x="27" y="6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28" y="6"/>
                  </a:moveTo>
                  <a:cubicBezTo>
                    <a:pt x="29" y="6"/>
                    <a:pt x="29" y="6"/>
                    <a:pt x="30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moveTo>
                    <a:pt x="29" y="6"/>
                  </a:moveTo>
                  <a:cubicBezTo>
                    <a:pt x="29" y="6"/>
                    <a:pt x="30" y="5"/>
                    <a:pt x="31" y="5"/>
                  </a:cubicBezTo>
                  <a:cubicBezTo>
                    <a:pt x="30" y="5"/>
                    <a:pt x="30" y="5"/>
                    <a:pt x="29" y="6"/>
                  </a:cubicBezTo>
                  <a:close/>
                  <a:moveTo>
                    <a:pt x="34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1" y="7"/>
                    <a:pt x="19" y="7"/>
                    <a:pt x="21" y="7"/>
                  </a:cubicBezTo>
                  <a:cubicBezTo>
                    <a:pt x="20" y="7"/>
                    <a:pt x="20" y="7"/>
                    <a:pt x="19" y="7"/>
                  </a:cubicBezTo>
                  <a:moveTo>
                    <a:pt x="19" y="7"/>
                  </a:move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7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moveTo>
                    <a:pt x="32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3" y="5"/>
                    <a:pt x="32" y="5"/>
                  </a:cubicBezTo>
                  <a:moveTo>
                    <a:pt x="28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1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29" y="6"/>
                    <a:pt x="30" y="5"/>
                  </a:cubicBezTo>
                  <a:cubicBezTo>
                    <a:pt x="29" y="6"/>
                    <a:pt x="31" y="5"/>
                    <a:pt x="28" y="6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2" y="7"/>
                    <a:pt x="21" y="7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4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moveTo>
                    <a:pt x="42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moveTo>
                    <a:pt x="48" y="2"/>
                  </a:moveTo>
                  <a:cubicBezTo>
                    <a:pt x="48" y="2"/>
                    <a:pt x="49" y="2"/>
                    <a:pt x="49" y="2"/>
                  </a:cubicBezTo>
                  <a:cubicBezTo>
                    <a:pt x="50" y="2"/>
                    <a:pt x="49" y="2"/>
                    <a:pt x="50" y="2"/>
                  </a:cubicBezTo>
                  <a:cubicBezTo>
                    <a:pt x="49" y="2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49" y="2"/>
                    <a:pt x="50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8" y="2"/>
                  </a:cubicBezTo>
                  <a:moveTo>
                    <a:pt x="42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3" y="3"/>
                    <a:pt x="42" y="3"/>
                  </a:cubicBezTo>
                  <a:moveTo>
                    <a:pt x="46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5" y="3"/>
                    <a:pt x="44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46" y="3"/>
                  </a:move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6" y="3"/>
                  </a:cubicBezTo>
                  <a:moveTo>
                    <a:pt x="42" y="3"/>
                  </a:moveTo>
                  <a:cubicBezTo>
                    <a:pt x="42" y="3"/>
                    <a:pt x="42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2" y="3"/>
                    <a:pt x="42" y="3"/>
                  </a:cubicBezTo>
                  <a:moveTo>
                    <a:pt x="47" y="3"/>
                  </a:moveTo>
                  <a:cubicBezTo>
                    <a:pt x="47" y="3"/>
                    <a:pt x="46" y="3"/>
                    <a:pt x="45" y="3"/>
                  </a:cubicBezTo>
                  <a:cubicBezTo>
                    <a:pt x="45" y="3"/>
                    <a:pt x="46" y="3"/>
                    <a:pt x="47" y="3"/>
                  </a:cubicBezTo>
                  <a:moveTo>
                    <a:pt x="50" y="2"/>
                  </a:move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moveTo>
                    <a:pt x="50" y="2"/>
                  </a:moveTo>
                  <a:cubicBezTo>
                    <a:pt x="51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7" y="3"/>
                    <a:pt x="49" y="2"/>
                    <a:pt x="49" y="2"/>
                  </a:cubicBezTo>
                  <a:cubicBezTo>
                    <a:pt x="48" y="2"/>
                    <a:pt x="48" y="3"/>
                    <a:pt x="47" y="3"/>
                  </a:cubicBezTo>
                  <a:cubicBezTo>
                    <a:pt x="48" y="2"/>
                    <a:pt x="48" y="3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moveTo>
                    <a:pt x="49" y="2"/>
                  </a:moveTo>
                  <a:cubicBezTo>
                    <a:pt x="49" y="2"/>
                    <a:pt x="49" y="2"/>
                    <a:pt x="50" y="2"/>
                  </a:cubicBezTo>
                  <a:cubicBezTo>
                    <a:pt x="50" y="2"/>
                    <a:pt x="50" y="2"/>
                    <a:pt x="49" y="2"/>
                  </a:cubicBezTo>
                  <a:moveTo>
                    <a:pt x="42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moveTo>
                    <a:pt x="44" y="3"/>
                  </a:moveTo>
                  <a:cubicBezTo>
                    <a:pt x="43" y="3"/>
                    <a:pt x="44" y="3"/>
                    <a:pt x="43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1" y="4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moveTo>
                    <a:pt x="42" y="4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4"/>
                    <a:pt x="41" y="4"/>
                  </a:cubicBezTo>
                  <a:cubicBezTo>
                    <a:pt x="41" y="4"/>
                    <a:pt x="42" y="4"/>
                    <a:pt x="42" y="4"/>
                  </a:cubicBezTo>
                  <a:moveTo>
                    <a:pt x="36" y="4"/>
                  </a:moveTo>
                  <a:cubicBezTo>
                    <a:pt x="38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7" y="4"/>
                  </a:cubicBezTo>
                  <a:moveTo>
                    <a:pt x="40" y="4"/>
                  </a:move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40" y="4"/>
                    <a:pt x="41" y="4"/>
                    <a:pt x="40" y="4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4" y="3"/>
                    <a:pt x="43" y="3"/>
                    <a:pt x="43" y="3"/>
                  </a:cubicBezTo>
                  <a:moveTo>
                    <a:pt x="48" y="3"/>
                  </a:move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50" y="2"/>
                    <a:pt x="49" y="2"/>
                    <a:pt x="50" y="2"/>
                  </a:cubicBezTo>
                  <a:cubicBezTo>
                    <a:pt x="50" y="2"/>
                    <a:pt x="49" y="2"/>
                    <a:pt x="49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8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8" y="3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41" y="4"/>
                    <a:pt x="16" y="8"/>
                    <a:pt x="15" y="8"/>
                  </a:cubicBezTo>
                  <a:cubicBezTo>
                    <a:pt x="15" y="8"/>
                    <a:pt x="15" y="8"/>
                    <a:pt x="16" y="8"/>
                  </a:cubicBezTo>
                  <a:cubicBezTo>
                    <a:pt x="16" y="8"/>
                    <a:pt x="15" y="8"/>
                    <a:pt x="16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5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8" y="7"/>
                    <a:pt x="18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2" y="7"/>
                    <a:pt x="21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8" y="7"/>
                    <a:pt x="19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9" y="7"/>
                    <a:pt x="18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1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19" y="7"/>
                    <a:pt x="19" y="7"/>
                  </a:cubicBezTo>
                  <a:cubicBezTo>
                    <a:pt x="19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1" y="7"/>
                    <a:pt x="20" y="7"/>
                  </a:cubicBezTo>
                  <a:cubicBezTo>
                    <a:pt x="19" y="7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7" y="7"/>
                    <a:pt x="20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8" y="7"/>
                    <a:pt x="19" y="7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8" y="7"/>
                    <a:pt x="17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6" y="8"/>
                    <a:pt x="17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7" y="7"/>
                    <a:pt x="17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7" y="7"/>
                    <a:pt x="17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6" y="8"/>
                    <a:pt x="18" y="7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8"/>
                    <a:pt x="13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5" y="8"/>
                    <a:pt x="16" y="8"/>
                    <a:pt x="15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4" y="8"/>
                  </a:cubicBezTo>
                  <a:cubicBezTo>
                    <a:pt x="14" y="8"/>
                    <a:pt x="15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3" y="8"/>
                    <a:pt x="12" y="8"/>
                  </a:cubicBezTo>
                  <a:cubicBezTo>
                    <a:pt x="12" y="8"/>
                    <a:pt x="13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1" y="8"/>
                    <a:pt x="12" y="8"/>
                    <a:pt x="11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8"/>
                    <a:pt x="17" y="8"/>
                    <a:pt x="18" y="7"/>
                  </a:cubicBezTo>
                  <a:cubicBezTo>
                    <a:pt x="17" y="7"/>
                    <a:pt x="17" y="7"/>
                    <a:pt x="17" y="8"/>
                  </a:cubicBezTo>
                  <a:cubicBezTo>
                    <a:pt x="17" y="8"/>
                    <a:pt x="17" y="7"/>
                    <a:pt x="17" y="7"/>
                  </a:cubicBezTo>
                  <a:cubicBezTo>
                    <a:pt x="17" y="8"/>
                    <a:pt x="17" y="7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6" y="8"/>
                    <a:pt x="16" y="8"/>
                    <a:pt x="17" y="7"/>
                  </a:cubicBezTo>
                  <a:cubicBezTo>
                    <a:pt x="18" y="7"/>
                    <a:pt x="20" y="7"/>
                    <a:pt x="20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2" y="5"/>
                    <a:pt x="32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2" y="5"/>
                    <a:pt x="33" y="5"/>
                    <a:pt x="34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7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3"/>
                    <a:pt x="41" y="4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4"/>
                    <a:pt x="43" y="3"/>
                    <a:pt x="41" y="4"/>
                  </a:cubicBezTo>
                  <a:cubicBezTo>
                    <a:pt x="41" y="4"/>
                    <a:pt x="41" y="4"/>
                    <a:pt x="42" y="3"/>
                  </a:cubicBezTo>
                  <a:cubicBezTo>
                    <a:pt x="41" y="4"/>
                    <a:pt x="42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41" y="4"/>
                    <a:pt x="41" y="4"/>
                    <a:pt x="42" y="3"/>
                  </a:cubicBezTo>
                  <a:cubicBezTo>
                    <a:pt x="42" y="3"/>
                    <a:pt x="41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1" y="4"/>
                    <a:pt x="41" y="4"/>
                  </a:cubicBezTo>
                  <a:cubicBezTo>
                    <a:pt x="42" y="3"/>
                    <a:pt x="40" y="4"/>
                    <a:pt x="42" y="3"/>
                  </a:cubicBezTo>
                  <a:cubicBezTo>
                    <a:pt x="42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ubicBezTo>
                    <a:pt x="40" y="4"/>
                    <a:pt x="40" y="4"/>
                    <a:pt x="41" y="4"/>
                  </a:cubicBezTo>
                  <a:cubicBezTo>
                    <a:pt x="39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ubicBezTo>
                    <a:pt x="40" y="4"/>
                    <a:pt x="40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4"/>
                    <a:pt x="42" y="3"/>
                    <a:pt x="41" y="4"/>
                  </a:cubicBezTo>
                  <a:cubicBezTo>
                    <a:pt x="41" y="4"/>
                    <a:pt x="42" y="4"/>
                    <a:pt x="42" y="3"/>
                  </a:cubicBezTo>
                  <a:cubicBezTo>
                    <a:pt x="42" y="4"/>
                    <a:pt x="41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2" y="3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6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ubicBezTo>
                    <a:pt x="41" y="4"/>
                    <a:pt x="41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41" y="4"/>
                    <a:pt x="42" y="4"/>
                    <a:pt x="42" y="4"/>
                  </a:cubicBezTo>
                  <a:cubicBezTo>
                    <a:pt x="42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3"/>
                  </a:cubicBezTo>
                  <a:cubicBezTo>
                    <a:pt x="42" y="4"/>
                    <a:pt x="41" y="4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2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6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2" y="3"/>
                  </a:cubicBezTo>
                  <a:cubicBezTo>
                    <a:pt x="43" y="3"/>
                    <a:pt x="44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6" y="3"/>
                    <a:pt x="46" y="3"/>
                    <a:pt x="47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6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1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1" y="4"/>
                    <a:pt x="40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8" y="4"/>
                    <a:pt x="37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5" y="5"/>
                    <a:pt x="34" y="5"/>
                  </a:cubicBezTo>
                  <a:cubicBezTo>
                    <a:pt x="35" y="5"/>
                    <a:pt x="35" y="5"/>
                    <a:pt x="36" y="5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4"/>
                    <a:pt x="36" y="4"/>
                    <a:pt x="36" y="5"/>
                  </a:cubicBezTo>
                  <a:cubicBezTo>
                    <a:pt x="36" y="5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7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5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5" y="5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7" y="4"/>
                    <a:pt x="36" y="5"/>
                    <a:pt x="36" y="4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5"/>
                    <a:pt x="36" y="5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7" y="4"/>
                    <a:pt x="38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5" y="5"/>
                    <a:pt x="36" y="5"/>
                    <a:pt x="35" y="5"/>
                  </a:cubicBezTo>
                  <a:cubicBezTo>
                    <a:pt x="35" y="5"/>
                    <a:pt x="34" y="5"/>
                    <a:pt x="34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5" y="5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5"/>
                    <a:pt x="35" y="5"/>
                    <a:pt x="35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0" y="5"/>
                    <a:pt x="36" y="4"/>
                  </a:cubicBezTo>
                  <a:cubicBezTo>
                    <a:pt x="27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1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30" y="5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1" y="5"/>
                    <a:pt x="30" y="5"/>
                    <a:pt x="31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5"/>
                    <a:pt x="29" y="6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9" y="6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9" y="6"/>
                    <a:pt x="28" y="6"/>
                  </a:cubicBezTo>
                  <a:cubicBezTo>
                    <a:pt x="29" y="6"/>
                    <a:pt x="28" y="6"/>
                    <a:pt x="29" y="6"/>
                  </a:cubicBezTo>
                  <a:cubicBezTo>
                    <a:pt x="29" y="6"/>
                    <a:pt x="28" y="6"/>
                    <a:pt x="28" y="6"/>
                  </a:cubicBezTo>
                  <a:cubicBezTo>
                    <a:pt x="29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29" y="6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1" y="5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8" y="6"/>
                    <a:pt x="29" y="6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0" y="5"/>
                    <a:pt x="31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6"/>
                    <a:pt x="29" y="6"/>
                    <a:pt x="28" y="6"/>
                  </a:cubicBezTo>
                  <a:cubicBezTo>
                    <a:pt x="27" y="6"/>
                    <a:pt x="28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7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6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3" y="7"/>
                    <a:pt x="23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1" y="7"/>
                    <a:pt x="22" y="7"/>
                  </a:cubicBezTo>
                  <a:cubicBezTo>
                    <a:pt x="23" y="7"/>
                    <a:pt x="22" y="7"/>
                    <a:pt x="23" y="7"/>
                  </a:cubicBezTo>
                  <a:cubicBezTo>
                    <a:pt x="23" y="6"/>
                    <a:pt x="23" y="7"/>
                    <a:pt x="23" y="7"/>
                  </a:cubicBezTo>
                  <a:cubicBezTo>
                    <a:pt x="23" y="7"/>
                    <a:pt x="24" y="6"/>
                    <a:pt x="24" y="6"/>
                  </a:cubicBezTo>
                  <a:cubicBezTo>
                    <a:pt x="24" y="6"/>
                    <a:pt x="24" y="6"/>
                    <a:pt x="23" y="7"/>
                  </a:cubicBezTo>
                  <a:cubicBezTo>
                    <a:pt x="23" y="6"/>
                    <a:pt x="23" y="7"/>
                    <a:pt x="23" y="7"/>
                  </a:cubicBezTo>
                  <a:cubicBezTo>
                    <a:pt x="23" y="7"/>
                    <a:pt x="24" y="6"/>
                    <a:pt x="24" y="6"/>
                  </a:cubicBezTo>
                  <a:cubicBezTo>
                    <a:pt x="25" y="6"/>
                    <a:pt x="23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4" y="6"/>
                    <a:pt x="23" y="7"/>
                  </a:cubicBezTo>
                  <a:cubicBezTo>
                    <a:pt x="27" y="6"/>
                    <a:pt x="38" y="4"/>
                    <a:pt x="42" y="4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2" y="4"/>
                    <a:pt x="43" y="3"/>
                    <a:pt x="41" y="4"/>
                  </a:cubicBezTo>
                  <a:cubicBezTo>
                    <a:pt x="41" y="4"/>
                    <a:pt x="42" y="4"/>
                    <a:pt x="41" y="4"/>
                  </a:cubicBezTo>
                  <a:cubicBezTo>
                    <a:pt x="41" y="4"/>
                    <a:pt x="42" y="4"/>
                    <a:pt x="42" y="3"/>
                  </a:cubicBezTo>
                  <a:cubicBezTo>
                    <a:pt x="42" y="3"/>
                    <a:pt x="42" y="3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2" y="3"/>
                    <a:pt x="42" y="3"/>
                  </a:cubicBezTo>
                  <a:cubicBezTo>
                    <a:pt x="42" y="3"/>
                    <a:pt x="42" y="3"/>
                    <a:pt x="41" y="4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3"/>
                    <a:pt x="41" y="4"/>
                    <a:pt x="42" y="3"/>
                  </a:cubicBezTo>
                  <a:cubicBezTo>
                    <a:pt x="42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2" y="3"/>
                  </a:cubicBezTo>
                  <a:cubicBezTo>
                    <a:pt x="43" y="3"/>
                    <a:pt x="44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8" y="3"/>
                    <a:pt x="48" y="3"/>
                  </a:cubicBezTo>
                  <a:cubicBezTo>
                    <a:pt x="48" y="3"/>
                    <a:pt x="49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2"/>
                    <a:pt x="48" y="3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42" y="4"/>
                    <a:pt x="22" y="7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7" y="8"/>
                    <a:pt x="17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7" y="8"/>
                    <a:pt x="17" y="7"/>
                  </a:cubicBezTo>
                  <a:cubicBezTo>
                    <a:pt x="17" y="8"/>
                    <a:pt x="17" y="7"/>
                    <a:pt x="16" y="8"/>
                  </a:cubicBezTo>
                  <a:cubicBezTo>
                    <a:pt x="16" y="8"/>
                    <a:pt x="16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7" y="8"/>
                    <a:pt x="18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7"/>
                  </a:cubicBezTo>
                  <a:cubicBezTo>
                    <a:pt x="17" y="7"/>
                    <a:pt x="17" y="8"/>
                    <a:pt x="16" y="8"/>
                  </a:cubicBezTo>
                  <a:cubicBezTo>
                    <a:pt x="16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7" y="8"/>
                    <a:pt x="17" y="8"/>
                    <a:pt x="18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7" y="7"/>
                    <a:pt x="17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9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8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2" y="7"/>
                    <a:pt x="21" y="7"/>
                  </a:cubicBezTo>
                  <a:cubicBezTo>
                    <a:pt x="22" y="7"/>
                    <a:pt x="22" y="7"/>
                    <a:pt x="23" y="7"/>
                  </a:cubicBezTo>
                  <a:cubicBezTo>
                    <a:pt x="23" y="7"/>
                    <a:pt x="22" y="7"/>
                    <a:pt x="21" y="7"/>
                  </a:cubicBezTo>
                  <a:cubicBezTo>
                    <a:pt x="22" y="7"/>
                    <a:pt x="22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7"/>
                    <a:pt x="24" y="6"/>
                  </a:cubicBezTo>
                  <a:cubicBezTo>
                    <a:pt x="23" y="6"/>
                    <a:pt x="23" y="6"/>
                    <a:pt x="23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6"/>
                    <a:pt x="23" y="7"/>
                  </a:cubicBezTo>
                  <a:cubicBezTo>
                    <a:pt x="23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6" y="6"/>
                    <a:pt x="26" y="6"/>
                    <a:pt x="27" y="6"/>
                  </a:cubicBezTo>
                  <a:cubicBezTo>
                    <a:pt x="27" y="6"/>
                    <a:pt x="28" y="6"/>
                    <a:pt x="26" y="6"/>
                  </a:cubicBezTo>
                  <a:cubicBezTo>
                    <a:pt x="26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6" y="6"/>
                    <a:pt x="28" y="6"/>
                  </a:cubicBezTo>
                  <a:cubicBezTo>
                    <a:pt x="27" y="6"/>
                    <a:pt x="27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9" y="6"/>
                    <a:pt x="30" y="5"/>
                  </a:cubicBezTo>
                  <a:cubicBezTo>
                    <a:pt x="30" y="5"/>
                    <a:pt x="29" y="6"/>
                    <a:pt x="28" y="6"/>
                  </a:cubicBezTo>
                  <a:cubicBezTo>
                    <a:pt x="29" y="6"/>
                    <a:pt x="28" y="6"/>
                    <a:pt x="29" y="6"/>
                  </a:cubicBezTo>
                  <a:cubicBezTo>
                    <a:pt x="29" y="6"/>
                    <a:pt x="30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2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1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1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0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30" y="5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8" y="6"/>
                    <a:pt x="27" y="6"/>
                  </a:cubicBezTo>
                  <a:cubicBezTo>
                    <a:pt x="26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7"/>
                    <a:pt x="24" y="6"/>
                    <a:pt x="23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3" y="7"/>
                    <a:pt x="24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19" y="7"/>
                    <a:pt x="21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9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0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2" y="7"/>
                    <a:pt x="22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2" y="7"/>
                    <a:pt x="22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1" y="7"/>
                    <a:pt x="21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2" y="7"/>
                    <a:pt x="21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1" y="7"/>
                    <a:pt x="20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1" y="7"/>
                    <a:pt x="22" y="7"/>
                    <a:pt x="20" y="7"/>
                  </a:cubicBezTo>
                  <a:cubicBezTo>
                    <a:pt x="21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3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6"/>
                    <a:pt x="23" y="6"/>
                  </a:cubicBezTo>
                  <a:cubicBezTo>
                    <a:pt x="22" y="7"/>
                    <a:pt x="23" y="7"/>
                    <a:pt x="22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1" y="7"/>
                    <a:pt x="22" y="7"/>
                  </a:cubicBezTo>
                  <a:cubicBezTo>
                    <a:pt x="22" y="7"/>
                    <a:pt x="21" y="7"/>
                    <a:pt x="21" y="7"/>
                  </a:cubicBezTo>
                  <a:cubicBezTo>
                    <a:pt x="22" y="7"/>
                    <a:pt x="24" y="6"/>
                    <a:pt x="24" y="6"/>
                  </a:cubicBezTo>
                  <a:cubicBezTo>
                    <a:pt x="24" y="6"/>
                    <a:pt x="25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4" y="6"/>
                    <a:pt x="25" y="6"/>
                    <a:pt x="24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6" y="6"/>
                    <a:pt x="27" y="6"/>
                    <a:pt x="27" y="6"/>
                  </a:cubicBezTo>
                  <a:cubicBezTo>
                    <a:pt x="27" y="6"/>
                    <a:pt x="27" y="6"/>
                    <a:pt x="28" y="6"/>
                  </a:cubicBezTo>
                  <a:cubicBezTo>
                    <a:pt x="29" y="6"/>
                    <a:pt x="29" y="6"/>
                    <a:pt x="30" y="5"/>
                  </a:cubicBezTo>
                  <a:cubicBezTo>
                    <a:pt x="29" y="6"/>
                    <a:pt x="29" y="5"/>
                    <a:pt x="31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9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8" y="6"/>
                  </a:cubicBezTo>
                  <a:cubicBezTo>
                    <a:pt x="28" y="6"/>
                    <a:pt x="28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6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9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3" y="5"/>
                    <a:pt x="32" y="5"/>
                    <a:pt x="33" y="5"/>
                  </a:cubicBezTo>
                  <a:cubicBezTo>
                    <a:pt x="33" y="5"/>
                    <a:pt x="34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9" y="6"/>
                    <a:pt x="28" y="6"/>
                  </a:cubicBezTo>
                  <a:cubicBezTo>
                    <a:pt x="28" y="6"/>
                    <a:pt x="28" y="6"/>
                    <a:pt x="29" y="6"/>
                  </a:cubicBezTo>
                  <a:cubicBezTo>
                    <a:pt x="29" y="6"/>
                    <a:pt x="28" y="6"/>
                    <a:pt x="28" y="6"/>
                  </a:cubicBezTo>
                  <a:cubicBezTo>
                    <a:pt x="28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7" y="4"/>
                    <a:pt x="38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7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40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40" y="4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8" y="4"/>
                    <a:pt x="40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2" y="4"/>
                    <a:pt x="41" y="4"/>
                    <a:pt x="43" y="3"/>
                  </a:cubicBezTo>
                  <a:cubicBezTo>
                    <a:pt x="43" y="3"/>
                    <a:pt x="42" y="3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2" y="4"/>
                    <a:pt x="41" y="4"/>
                  </a:cubicBezTo>
                  <a:cubicBezTo>
                    <a:pt x="43" y="3"/>
                    <a:pt x="41" y="4"/>
                    <a:pt x="43" y="3"/>
                  </a:cubicBezTo>
                  <a:cubicBezTo>
                    <a:pt x="43" y="3"/>
                    <a:pt x="41" y="4"/>
                    <a:pt x="42" y="3"/>
                  </a:cubicBezTo>
                  <a:cubicBezTo>
                    <a:pt x="41" y="4"/>
                    <a:pt x="42" y="4"/>
                    <a:pt x="41" y="4"/>
                  </a:cubicBezTo>
                  <a:cubicBezTo>
                    <a:pt x="40" y="4"/>
                    <a:pt x="41" y="4"/>
                    <a:pt x="41" y="4"/>
                  </a:cubicBezTo>
                  <a:cubicBezTo>
                    <a:pt x="42" y="4"/>
                    <a:pt x="42" y="4"/>
                    <a:pt x="43" y="3"/>
                  </a:cubicBezTo>
                  <a:cubicBezTo>
                    <a:pt x="43" y="3"/>
                    <a:pt x="42" y="3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3"/>
                    <a:pt x="42" y="3"/>
                    <a:pt x="43" y="3"/>
                  </a:cubicBezTo>
                  <a:cubicBezTo>
                    <a:pt x="42" y="3"/>
                    <a:pt x="42" y="3"/>
                    <a:pt x="41" y="4"/>
                  </a:cubicBezTo>
                  <a:cubicBezTo>
                    <a:pt x="41" y="4"/>
                    <a:pt x="42" y="3"/>
                    <a:pt x="43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4"/>
                    <a:pt x="42" y="4"/>
                    <a:pt x="42" y="4"/>
                  </a:cubicBezTo>
                  <a:cubicBezTo>
                    <a:pt x="42" y="4"/>
                    <a:pt x="42" y="4"/>
                    <a:pt x="41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3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3" y="3"/>
                    <a:pt x="43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4" y="3"/>
                    <a:pt x="43" y="3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5" y="3"/>
                    <a:pt x="44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8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48" y="2"/>
                    <a:pt x="48" y="3"/>
                  </a:cubicBezTo>
                  <a:cubicBezTo>
                    <a:pt x="47" y="3"/>
                    <a:pt x="48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6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6" y="3"/>
                    <a:pt x="45" y="3"/>
                  </a:cubicBezTo>
                  <a:cubicBezTo>
                    <a:pt x="45" y="3"/>
                    <a:pt x="46" y="3"/>
                    <a:pt x="45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5" y="3"/>
                    <a:pt x="44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6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8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6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7" y="3"/>
                    <a:pt x="47" y="3"/>
                  </a:cubicBezTo>
                  <a:cubicBezTo>
                    <a:pt x="48" y="3"/>
                    <a:pt x="47" y="3"/>
                    <a:pt x="48" y="3"/>
                  </a:cubicBezTo>
                  <a:cubicBezTo>
                    <a:pt x="48" y="2"/>
                    <a:pt x="47" y="3"/>
                    <a:pt x="49" y="2"/>
                  </a:cubicBezTo>
                  <a:cubicBezTo>
                    <a:pt x="49" y="2"/>
                    <a:pt x="48" y="2"/>
                    <a:pt x="48" y="3"/>
                  </a:cubicBezTo>
                  <a:close/>
                  <a:moveTo>
                    <a:pt x="50" y="2"/>
                  </a:moveTo>
                  <a:cubicBezTo>
                    <a:pt x="49" y="2"/>
                    <a:pt x="48" y="2"/>
                    <a:pt x="48" y="2"/>
                  </a:cubicBezTo>
                  <a:cubicBezTo>
                    <a:pt x="50" y="2"/>
                    <a:pt x="50" y="2"/>
                    <a:pt x="50" y="2"/>
                  </a:cubicBezTo>
                  <a:close/>
                  <a:moveTo>
                    <a:pt x="46" y="3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8" y="3"/>
                    <a:pt x="48" y="3"/>
                  </a:cubicBezTo>
                  <a:cubicBezTo>
                    <a:pt x="46" y="3"/>
                    <a:pt x="47" y="3"/>
                    <a:pt x="46" y="3"/>
                  </a:cubicBezTo>
                  <a:moveTo>
                    <a:pt x="45" y="3"/>
                  </a:moveTo>
                  <a:cubicBezTo>
                    <a:pt x="45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1" y="5"/>
                    <a:pt x="32" y="5"/>
                    <a:pt x="32" y="5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moveTo>
                    <a:pt x="34" y="5"/>
                  </a:moveTo>
                  <a:cubicBezTo>
                    <a:pt x="35" y="5"/>
                    <a:pt x="36" y="4"/>
                    <a:pt x="36" y="4"/>
                  </a:cubicBezTo>
                  <a:cubicBezTo>
                    <a:pt x="36" y="4"/>
                    <a:pt x="35" y="5"/>
                    <a:pt x="34" y="5"/>
                  </a:cubicBezTo>
                  <a:moveTo>
                    <a:pt x="33" y="5"/>
                  </a:moveTo>
                  <a:cubicBezTo>
                    <a:pt x="34" y="5"/>
                    <a:pt x="35" y="5"/>
                    <a:pt x="35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moveTo>
                    <a:pt x="34" y="5"/>
                  </a:move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4" y="5"/>
                  </a:cubicBezTo>
                  <a:moveTo>
                    <a:pt x="30" y="5"/>
                  </a:moveTo>
                  <a:cubicBezTo>
                    <a:pt x="31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25" y="6"/>
                  </a:move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lnTo>
                    <a:pt x="25" y="6"/>
                  </a:ln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4" y="6"/>
                  </a:moveTo>
                  <a:cubicBezTo>
                    <a:pt x="24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moveTo>
                    <a:pt x="24" y="6"/>
                  </a:moveTo>
                  <a:cubicBezTo>
                    <a:pt x="25" y="6"/>
                    <a:pt x="23" y="7"/>
                    <a:pt x="24" y="6"/>
                  </a:cubicBezTo>
                  <a:cubicBezTo>
                    <a:pt x="23" y="7"/>
                    <a:pt x="24" y="6"/>
                    <a:pt x="24" y="6"/>
                  </a:cubicBezTo>
                  <a:moveTo>
                    <a:pt x="21" y="7"/>
                  </a:moveTo>
                  <a:cubicBezTo>
                    <a:pt x="21" y="7"/>
                    <a:pt x="22" y="7"/>
                    <a:pt x="21" y="7"/>
                  </a:cubicBezTo>
                  <a:cubicBezTo>
                    <a:pt x="21" y="7"/>
                    <a:pt x="20" y="7"/>
                    <a:pt x="21" y="7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4" y="5"/>
                    <a:pt x="34" y="5"/>
                  </a:cubicBezTo>
                  <a:moveTo>
                    <a:pt x="29" y="6"/>
                  </a:moveTo>
                  <a:cubicBezTo>
                    <a:pt x="30" y="5"/>
                    <a:pt x="29" y="6"/>
                    <a:pt x="29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moveTo>
                    <a:pt x="35" y="5"/>
                  </a:moveTo>
                  <a:cubicBezTo>
                    <a:pt x="35" y="5"/>
                    <a:pt x="34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5" y="5"/>
                    <a:pt x="36" y="4"/>
                    <a:pt x="35" y="5"/>
                  </a:cubicBezTo>
                  <a:moveTo>
                    <a:pt x="34" y="5"/>
                  </a:moveTo>
                  <a:cubicBezTo>
                    <a:pt x="32" y="5"/>
                    <a:pt x="34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2" y="5"/>
                    <a:pt x="34" y="5"/>
                  </a:cubicBezTo>
                  <a:moveTo>
                    <a:pt x="38" y="4"/>
                  </a:moveTo>
                  <a:cubicBezTo>
                    <a:pt x="38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4"/>
                    <a:pt x="36" y="4"/>
                    <a:pt x="38" y="4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moveTo>
                    <a:pt x="35" y="5"/>
                  </a:moveTo>
                  <a:cubicBezTo>
                    <a:pt x="35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4" y="5"/>
                    <a:pt x="35" y="5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moveTo>
                    <a:pt x="36" y="4"/>
                  </a:moveTo>
                  <a:cubicBezTo>
                    <a:pt x="36" y="4"/>
                    <a:pt x="36" y="4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7" y="4"/>
                    <a:pt x="36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4"/>
                    <a:pt x="35" y="5"/>
                    <a:pt x="35" y="5"/>
                  </a:cubicBezTo>
                  <a:cubicBezTo>
                    <a:pt x="36" y="4"/>
                    <a:pt x="36" y="5"/>
                    <a:pt x="36" y="4"/>
                  </a:cubicBezTo>
                  <a:cubicBezTo>
                    <a:pt x="36" y="4"/>
                    <a:pt x="36" y="4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4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2" y="5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moveTo>
                    <a:pt x="36" y="4"/>
                  </a:move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lose/>
                  <a:moveTo>
                    <a:pt x="32" y="5"/>
                  </a:move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1" y="5"/>
                    <a:pt x="32" y="5"/>
                  </a:cubicBezTo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33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moveTo>
                    <a:pt x="31" y="5"/>
                  </a:moveTo>
                  <a:cubicBezTo>
                    <a:pt x="31" y="5"/>
                    <a:pt x="32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moveTo>
                    <a:pt x="32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moveTo>
                    <a:pt x="37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6" y="4"/>
                    <a:pt x="38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lose/>
                  <a:moveTo>
                    <a:pt x="37" y="4"/>
                  </a:moveTo>
                  <a:cubicBezTo>
                    <a:pt x="37" y="4"/>
                    <a:pt x="37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0" y="5"/>
                    <a:pt x="31" y="5"/>
                  </a:cubicBezTo>
                  <a:moveTo>
                    <a:pt x="37" y="4"/>
                  </a:moveTo>
                  <a:cubicBezTo>
                    <a:pt x="37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lose/>
                  <a:moveTo>
                    <a:pt x="31" y="5"/>
                  </a:moveTo>
                  <a:cubicBezTo>
                    <a:pt x="31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30" y="5"/>
                    <a:pt x="30" y="5"/>
                    <a:pt x="31" y="5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moveTo>
                    <a:pt x="35" y="5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7" y="4"/>
                    <a:pt x="36" y="4"/>
                  </a:cubicBezTo>
                  <a:cubicBezTo>
                    <a:pt x="36" y="5"/>
                    <a:pt x="35" y="5"/>
                    <a:pt x="35" y="5"/>
                  </a:cubicBezTo>
                  <a:cubicBezTo>
                    <a:pt x="37" y="4"/>
                    <a:pt x="38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4" y="5"/>
                    <a:pt x="35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moveTo>
                    <a:pt x="31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5"/>
                    <a:pt x="29" y="6"/>
                  </a:cubicBezTo>
                  <a:cubicBezTo>
                    <a:pt x="30" y="5"/>
                    <a:pt x="30" y="5"/>
                    <a:pt x="31" y="5"/>
                  </a:cubicBezTo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2" y="5"/>
                    <a:pt x="33" y="5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4" y="5"/>
                    <a:pt x="35" y="5"/>
                  </a:cubicBezTo>
                  <a:moveTo>
                    <a:pt x="32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3" y="5"/>
                    <a:pt x="32" y="5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4" y="5"/>
                    <a:pt x="33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6" y="4"/>
                    <a:pt x="35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5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33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2" y="5"/>
                    <a:pt x="31" y="5"/>
                    <a:pt x="31" y="5"/>
                  </a:cubicBezTo>
                  <a:lnTo>
                    <a:pt x="33" y="5"/>
                  </a:lnTo>
                  <a:close/>
                  <a:moveTo>
                    <a:pt x="32" y="5"/>
                  </a:move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moveTo>
                    <a:pt x="35" y="5"/>
                  </a:moveTo>
                  <a:cubicBezTo>
                    <a:pt x="34" y="5"/>
                    <a:pt x="35" y="5"/>
                    <a:pt x="34" y="5"/>
                  </a:cubicBezTo>
                  <a:cubicBezTo>
                    <a:pt x="34" y="5"/>
                    <a:pt x="34" y="5"/>
                    <a:pt x="35" y="5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33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moveTo>
                    <a:pt x="29" y="6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31" y="5"/>
                  </a:move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5"/>
                    <a:pt x="30" y="5"/>
                  </a:cubicBezTo>
                  <a:cubicBezTo>
                    <a:pt x="30" y="5"/>
                    <a:pt x="30" y="5"/>
                    <a:pt x="31" y="5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33" y="5"/>
                  </a:moveTo>
                  <a:cubicBezTo>
                    <a:pt x="32" y="5"/>
                    <a:pt x="33" y="5"/>
                    <a:pt x="32" y="5"/>
                  </a:cubicBezTo>
                  <a:cubicBezTo>
                    <a:pt x="32" y="5"/>
                    <a:pt x="32" y="5"/>
                    <a:pt x="33" y="5"/>
                  </a:cubicBezTo>
                  <a:moveTo>
                    <a:pt x="26" y="6"/>
                  </a:moveTo>
                  <a:cubicBezTo>
                    <a:pt x="26" y="6"/>
                    <a:pt x="26" y="6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26" y="6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6"/>
                  </a:cubicBezTo>
                  <a:cubicBezTo>
                    <a:pt x="25" y="6"/>
                    <a:pt x="25" y="6"/>
                    <a:pt x="26" y="6"/>
                  </a:cubicBezTo>
                  <a:moveTo>
                    <a:pt x="23" y="7"/>
                  </a:moveTo>
                  <a:cubicBezTo>
                    <a:pt x="24" y="6"/>
                    <a:pt x="25" y="6"/>
                    <a:pt x="25" y="6"/>
                  </a:cubicBezTo>
                  <a:cubicBezTo>
                    <a:pt x="23" y="6"/>
                    <a:pt x="23" y="6"/>
                    <a:pt x="23" y="7"/>
                  </a:cubicBezTo>
                  <a:moveTo>
                    <a:pt x="24" y="6"/>
                  </a:moveTo>
                  <a:cubicBezTo>
                    <a:pt x="25" y="6"/>
                    <a:pt x="26" y="6"/>
                    <a:pt x="26" y="6"/>
                  </a:cubicBezTo>
                  <a:cubicBezTo>
                    <a:pt x="25" y="6"/>
                    <a:pt x="25" y="6"/>
                    <a:pt x="24" y="6"/>
                  </a:cubicBezTo>
                  <a:moveTo>
                    <a:pt x="25" y="6"/>
                  </a:moveTo>
                  <a:cubicBezTo>
                    <a:pt x="25" y="6"/>
                    <a:pt x="25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21" y="7"/>
                  </a:moveTo>
                  <a:cubicBezTo>
                    <a:pt x="22" y="7"/>
                    <a:pt x="22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7"/>
                    <a:pt x="24" y="6"/>
                  </a:cubicBezTo>
                  <a:cubicBezTo>
                    <a:pt x="24" y="6"/>
                    <a:pt x="23" y="6"/>
                    <a:pt x="24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6" y="6"/>
                    <a:pt x="25" y="6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3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3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moveTo>
                    <a:pt x="28" y="6"/>
                  </a:moveTo>
                  <a:cubicBezTo>
                    <a:pt x="29" y="6"/>
                    <a:pt x="29" y="6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lose/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29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31" y="5"/>
                    <a:pt x="30" y="5"/>
                  </a:cubicBezTo>
                  <a:cubicBezTo>
                    <a:pt x="30" y="5"/>
                    <a:pt x="29" y="6"/>
                    <a:pt x="28" y="6"/>
                  </a:cubicBezTo>
                  <a:cubicBezTo>
                    <a:pt x="28" y="6"/>
                    <a:pt x="28" y="6"/>
                    <a:pt x="29" y="6"/>
                  </a:cubicBezTo>
                  <a:cubicBezTo>
                    <a:pt x="29" y="6"/>
                    <a:pt x="27" y="6"/>
                    <a:pt x="29" y="6"/>
                  </a:cubicBezTo>
                  <a:moveTo>
                    <a:pt x="20" y="7"/>
                  </a:moveTo>
                  <a:cubicBezTo>
                    <a:pt x="20" y="7"/>
                    <a:pt x="21" y="7"/>
                    <a:pt x="20" y="7"/>
                  </a:cubicBezTo>
                  <a:cubicBezTo>
                    <a:pt x="19" y="7"/>
                    <a:pt x="20" y="7"/>
                    <a:pt x="20" y="7"/>
                  </a:cubicBezTo>
                  <a:close/>
                  <a:moveTo>
                    <a:pt x="26" y="6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29" y="6"/>
                  </a:moveTo>
                  <a:cubicBezTo>
                    <a:pt x="29" y="6"/>
                    <a:pt x="30" y="5"/>
                    <a:pt x="30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6"/>
                    <a:pt x="28" y="6"/>
                  </a:cubicBezTo>
                  <a:cubicBezTo>
                    <a:pt x="30" y="5"/>
                    <a:pt x="28" y="6"/>
                    <a:pt x="29" y="6"/>
                  </a:cubicBezTo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6"/>
                    <a:pt x="30" y="5"/>
                    <a:pt x="30" y="5"/>
                  </a:cubicBezTo>
                  <a:moveTo>
                    <a:pt x="49" y="2"/>
                  </a:moveTo>
                  <a:cubicBezTo>
                    <a:pt x="49" y="2"/>
                    <a:pt x="49" y="2"/>
                    <a:pt x="48" y="2"/>
                  </a:cubicBezTo>
                  <a:cubicBezTo>
                    <a:pt x="48" y="2"/>
                    <a:pt x="47" y="3"/>
                    <a:pt x="47" y="3"/>
                  </a:cubicBezTo>
                  <a:cubicBezTo>
                    <a:pt x="47" y="3"/>
                    <a:pt x="48" y="3"/>
                    <a:pt x="49" y="2"/>
                  </a:cubicBezTo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moveTo>
                    <a:pt x="48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8" y="2"/>
                  </a:cubicBezTo>
                  <a:moveTo>
                    <a:pt x="49" y="2"/>
                  </a:moveTo>
                  <a:cubicBezTo>
                    <a:pt x="48" y="2"/>
                    <a:pt x="49" y="2"/>
                    <a:pt x="48" y="2"/>
                  </a:cubicBezTo>
                  <a:cubicBezTo>
                    <a:pt x="48" y="2"/>
                    <a:pt x="48" y="2"/>
                    <a:pt x="49" y="2"/>
                  </a:cubicBezTo>
                  <a:moveTo>
                    <a:pt x="18" y="7"/>
                  </a:move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5" y="6"/>
                  </a:cubicBezTo>
                  <a:cubicBezTo>
                    <a:pt x="25" y="6"/>
                    <a:pt x="25" y="6"/>
                    <a:pt x="24" y="6"/>
                  </a:cubicBezTo>
                  <a:moveTo>
                    <a:pt x="17" y="8"/>
                  </a:moveTo>
                  <a:cubicBezTo>
                    <a:pt x="17" y="8"/>
                    <a:pt x="16" y="8"/>
                    <a:pt x="16" y="8"/>
                  </a:cubicBezTo>
                  <a:cubicBezTo>
                    <a:pt x="17" y="7"/>
                    <a:pt x="17" y="7"/>
                    <a:pt x="18" y="7"/>
                  </a:cubicBez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8" y="7"/>
                    <a:pt x="17" y="8"/>
                  </a:cubicBezTo>
                  <a:moveTo>
                    <a:pt x="18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lose/>
                  <a:moveTo>
                    <a:pt x="20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1" y="7"/>
                    <a:pt x="20" y="7"/>
                  </a:cubicBezTo>
                  <a:moveTo>
                    <a:pt x="21" y="7"/>
                  </a:moveTo>
                  <a:cubicBezTo>
                    <a:pt x="21" y="7"/>
                    <a:pt x="22" y="7"/>
                    <a:pt x="22" y="7"/>
                  </a:cubicBezTo>
                  <a:cubicBezTo>
                    <a:pt x="22" y="7"/>
                    <a:pt x="23" y="7"/>
                    <a:pt x="21" y="7"/>
                  </a:cubicBezTo>
                  <a:moveTo>
                    <a:pt x="26" y="6"/>
                  </a:moveTo>
                  <a:cubicBezTo>
                    <a:pt x="25" y="6"/>
                    <a:pt x="24" y="6"/>
                    <a:pt x="24" y="6"/>
                  </a:cubicBezTo>
                  <a:cubicBezTo>
                    <a:pt x="26" y="6"/>
                    <a:pt x="26" y="6"/>
                    <a:pt x="26" y="6"/>
                  </a:cubicBezTo>
                  <a:moveTo>
                    <a:pt x="20" y="7"/>
                  </a:moveTo>
                  <a:cubicBezTo>
                    <a:pt x="19" y="7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moveTo>
                    <a:pt x="28" y="6"/>
                  </a:moveTo>
                  <a:cubicBezTo>
                    <a:pt x="29" y="6"/>
                    <a:pt x="29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8" y="6"/>
                  </a:cubicBezTo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9" y="6"/>
                    <a:pt x="30" y="5"/>
                    <a:pt x="30" y="5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lose/>
                  <a:moveTo>
                    <a:pt x="29" y="6"/>
                  </a:moveTo>
                  <a:cubicBezTo>
                    <a:pt x="30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close/>
                  <a:moveTo>
                    <a:pt x="31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9" y="6"/>
                    <a:pt x="29" y="6"/>
                  </a:cubicBezTo>
                  <a:lnTo>
                    <a:pt x="31" y="5"/>
                  </a:lnTo>
                  <a:close/>
                  <a:moveTo>
                    <a:pt x="41" y="4"/>
                  </a:moveTo>
                  <a:cubicBezTo>
                    <a:pt x="41" y="4"/>
                    <a:pt x="42" y="4"/>
                    <a:pt x="42" y="3"/>
                  </a:cubicBezTo>
                  <a:cubicBezTo>
                    <a:pt x="42" y="3"/>
                    <a:pt x="42" y="3"/>
                    <a:pt x="43" y="3"/>
                  </a:cubicBezTo>
                  <a:cubicBezTo>
                    <a:pt x="42" y="3"/>
                    <a:pt x="41" y="4"/>
                    <a:pt x="41" y="4"/>
                  </a:cubicBezTo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moveTo>
                    <a:pt x="39" y="4"/>
                  </a:move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lose/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36" y="4"/>
                  </a:moveTo>
                  <a:cubicBezTo>
                    <a:pt x="36" y="4"/>
                    <a:pt x="35" y="5"/>
                    <a:pt x="35" y="5"/>
                  </a:cubicBezTo>
                  <a:lnTo>
                    <a:pt x="36" y="4"/>
                  </a:lnTo>
                  <a:close/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7" y="4"/>
                    <a:pt x="37" y="4"/>
                  </a:cubicBezTo>
                  <a:moveTo>
                    <a:pt x="13" y="8"/>
                  </a:move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moveTo>
                    <a:pt x="13" y="8"/>
                  </a:move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moveTo>
                    <a:pt x="41" y="4"/>
                  </a:moveTo>
                  <a:cubicBezTo>
                    <a:pt x="41" y="4"/>
                    <a:pt x="41" y="4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moveTo>
                    <a:pt x="15" y="8"/>
                  </a:move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7" y="8"/>
                  </a:move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6" y="8"/>
                    <a:pt x="17" y="8"/>
                  </a:cubicBezTo>
                  <a:moveTo>
                    <a:pt x="40" y="4"/>
                  </a:moveTo>
                  <a:cubicBezTo>
                    <a:pt x="40" y="4"/>
                    <a:pt x="40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moveTo>
                    <a:pt x="32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moveTo>
                    <a:pt x="33" y="5"/>
                  </a:move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2" y="5"/>
                    <a:pt x="33" y="5"/>
                  </a:cubicBezTo>
                  <a:moveTo>
                    <a:pt x="30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lose/>
                  <a:moveTo>
                    <a:pt x="31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1" y="5"/>
                    <a:pt x="30" y="5"/>
                    <a:pt x="31" y="5"/>
                  </a:cubicBezTo>
                  <a:moveTo>
                    <a:pt x="32" y="5"/>
                  </a:move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moveTo>
                    <a:pt x="44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2" y="4"/>
                  </a:moveTo>
                  <a:cubicBezTo>
                    <a:pt x="42" y="3"/>
                    <a:pt x="43" y="3"/>
                    <a:pt x="43" y="3"/>
                  </a:cubicBezTo>
                  <a:cubicBezTo>
                    <a:pt x="42" y="3"/>
                    <a:pt x="43" y="3"/>
                    <a:pt x="42" y="4"/>
                  </a:cubicBezTo>
                  <a:moveTo>
                    <a:pt x="40" y="4"/>
                  </a:moveTo>
                  <a:cubicBezTo>
                    <a:pt x="40" y="4"/>
                    <a:pt x="41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moveTo>
                    <a:pt x="33" y="5"/>
                  </a:moveTo>
                  <a:cubicBezTo>
                    <a:pt x="32" y="5"/>
                    <a:pt x="32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3" y="5"/>
                    <a:pt x="33" y="5"/>
                  </a:cubicBezTo>
                  <a:moveTo>
                    <a:pt x="19" y="7"/>
                  </a:moveTo>
                  <a:cubicBezTo>
                    <a:pt x="18" y="7"/>
                    <a:pt x="19" y="7"/>
                    <a:pt x="18" y="7"/>
                  </a:cubicBezTo>
                  <a:cubicBezTo>
                    <a:pt x="18" y="7"/>
                    <a:pt x="18" y="7"/>
                    <a:pt x="19" y="7"/>
                  </a:cubicBezTo>
                  <a:moveTo>
                    <a:pt x="19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9" y="7"/>
                    <a:pt x="18" y="7"/>
                    <a:pt x="19" y="7"/>
                  </a:cubicBezTo>
                  <a:moveTo>
                    <a:pt x="20" y="7"/>
                  </a:moveTo>
                  <a:cubicBezTo>
                    <a:pt x="20" y="7"/>
                    <a:pt x="20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moveTo>
                    <a:pt x="36" y="4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5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5"/>
                    <a:pt x="36" y="4"/>
                    <a:pt x="35" y="5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6" y="5"/>
                    <a:pt x="35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33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3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3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4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7" y="4"/>
                    <a:pt x="37" y="4"/>
                    <a:pt x="36" y="4"/>
                  </a:cubicBezTo>
                  <a:moveTo>
                    <a:pt x="37" y="4"/>
                  </a:moveTo>
                  <a:cubicBezTo>
                    <a:pt x="36" y="4"/>
                    <a:pt x="37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4" y="3"/>
                  </a:cubicBezTo>
                  <a:cubicBezTo>
                    <a:pt x="43" y="3"/>
                    <a:pt x="43" y="3"/>
                    <a:pt x="42" y="3"/>
                  </a:cubicBezTo>
                  <a:cubicBezTo>
                    <a:pt x="42" y="3"/>
                    <a:pt x="42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9" y="4"/>
                    <a:pt x="39" y="4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0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36" y="4"/>
                  </a:moveTo>
                  <a:cubicBezTo>
                    <a:pt x="36" y="4"/>
                    <a:pt x="36" y="5"/>
                    <a:pt x="35" y="5"/>
                  </a:cubicBezTo>
                  <a:cubicBezTo>
                    <a:pt x="36" y="4"/>
                    <a:pt x="37" y="4"/>
                    <a:pt x="36" y="5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5"/>
                    <a:pt x="35" y="5"/>
                    <a:pt x="36" y="4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2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0" y="7"/>
                    <a:pt x="21" y="7"/>
                    <a:pt x="21" y="7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5" y="5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moveTo>
                    <a:pt x="35" y="5"/>
                  </a:moveTo>
                  <a:cubicBezTo>
                    <a:pt x="35" y="5"/>
                    <a:pt x="34" y="5"/>
                    <a:pt x="33" y="5"/>
                  </a:cubicBezTo>
                  <a:cubicBezTo>
                    <a:pt x="33" y="5"/>
                    <a:pt x="34" y="5"/>
                    <a:pt x="35" y="5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36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6" y="5"/>
                    <a:pt x="36" y="4"/>
                  </a:cubicBezTo>
                  <a:moveTo>
                    <a:pt x="36" y="4"/>
                  </a:moveTo>
                  <a:cubicBezTo>
                    <a:pt x="36" y="4"/>
                    <a:pt x="36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5" y="5"/>
                    <a:pt x="36" y="4"/>
                    <a:pt x="35" y="5"/>
                  </a:cubicBezTo>
                  <a:cubicBezTo>
                    <a:pt x="36" y="4"/>
                    <a:pt x="36" y="5"/>
                    <a:pt x="36" y="4"/>
                  </a:cubicBezTo>
                  <a:moveTo>
                    <a:pt x="50" y="2"/>
                  </a:moveTo>
                  <a:cubicBezTo>
                    <a:pt x="48" y="3"/>
                    <a:pt x="62" y="0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28" y="6"/>
                    <a:pt x="0" y="10"/>
                    <a:pt x="50" y="2"/>
                  </a:cubicBezTo>
                  <a:moveTo>
                    <a:pt x="49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50" y="2"/>
                    <a:pt x="49" y="2"/>
                  </a:cubicBezTo>
                  <a:moveTo>
                    <a:pt x="50" y="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1" y="2"/>
                    <a:pt x="50" y="2"/>
                  </a:cubicBezTo>
                  <a:moveTo>
                    <a:pt x="39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moveTo>
                    <a:pt x="50" y="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moveTo>
                    <a:pt x="41" y="4"/>
                  </a:moveTo>
                  <a:cubicBezTo>
                    <a:pt x="41" y="4"/>
                    <a:pt x="41" y="4"/>
                    <a:pt x="42" y="4"/>
                  </a:cubicBezTo>
                  <a:cubicBezTo>
                    <a:pt x="42" y="3"/>
                    <a:pt x="43" y="3"/>
                    <a:pt x="43" y="3"/>
                  </a:cubicBezTo>
                  <a:cubicBezTo>
                    <a:pt x="41" y="4"/>
                    <a:pt x="42" y="4"/>
                    <a:pt x="41" y="4"/>
                  </a:cubicBezTo>
                  <a:moveTo>
                    <a:pt x="42" y="3"/>
                  </a:moveTo>
                  <a:cubicBezTo>
                    <a:pt x="42" y="3"/>
                    <a:pt x="42" y="3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7" y="3"/>
                    <a:pt x="47" y="3"/>
                    <a:pt x="47" y="3"/>
                  </a:cubicBezTo>
                  <a:moveTo>
                    <a:pt x="48" y="2"/>
                  </a:moveTo>
                  <a:cubicBezTo>
                    <a:pt x="48" y="3"/>
                    <a:pt x="47" y="3"/>
                    <a:pt x="47" y="3"/>
                  </a:cubicBezTo>
                  <a:cubicBezTo>
                    <a:pt x="47" y="3"/>
                    <a:pt x="48" y="2"/>
                    <a:pt x="48" y="2"/>
                  </a:cubicBezTo>
                  <a:moveTo>
                    <a:pt x="42" y="3"/>
                  </a:moveTo>
                  <a:cubicBezTo>
                    <a:pt x="43" y="3"/>
                    <a:pt x="42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4" y="3"/>
                    <a:pt x="42" y="3"/>
                  </a:cubicBezTo>
                  <a:moveTo>
                    <a:pt x="45" y="3"/>
                  </a:moveTo>
                  <a:cubicBezTo>
                    <a:pt x="45" y="3"/>
                    <a:pt x="45" y="3"/>
                    <a:pt x="44" y="3"/>
                  </a:cubicBezTo>
                  <a:cubicBezTo>
                    <a:pt x="44" y="3"/>
                    <a:pt x="44" y="3"/>
                    <a:pt x="43" y="3"/>
                  </a:cubicBezTo>
                  <a:lnTo>
                    <a:pt x="45" y="3"/>
                  </a:lnTo>
                  <a:close/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8" y="3"/>
                    <a:pt x="48" y="3"/>
                    <a:pt x="48" y="2"/>
                  </a:cubicBezTo>
                  <a:cubicBezTo>
                    <a:pt x="48" y="3"/>
                    <a:pt x="47" y="3"/>
                    <a:pt x="47" y="3"/>
                  </a:cubicBezTo>
                  <a:moveTo>
                    <a:pt x="48" y="3"/>
                  </a:moveTo>
                  <a:cubicBezTo>
                    <a:pt x="48" y="3"/>
                    <a:pt x="48" y="3"/>
                    <a:pt x="48" y="2"/>
                  </a:cubicBezTo>
                  <a:cubicBezTo>
                    <a:pt x="48" y="2"/>
                    <a:pt x="49" y="2"/>
                    <a:pt x="48" y="3"/>
                  </a:cubicBezTo>
                  <a:moveTo>
                    <a:pt x="47" y="3"/>
                  </a:move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7" y="3"/>
                    <a:pt x="48" y="3"/>
                  </a:cubicBezTo>
                  <a:cubicBezTo>
                    <a:pt x="48" y="3"/>
                    <a:pt x="47" y="3"/>
                    <a:pt x="47" y="3"/>
                  </a:cubicBezTo>
                  <a:moveTo>
                    <a:pt x="36" y="4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6" y="5"/>
                  </a:cubicBezTo>
                  <a:cubicBezTo>
                    <a:pt x="36" y="4"/>
                    <a:pt x="36" y="4"/>
                    <a:pt x="36" y="4"/>
                  </a:cubicBezTo>
                  <a:moveTo>
                    <a:pt x="27" y="6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37" y="4"/>
                  </a:moveTo>
                  <a:cubicBezTo>
                    <a:pt x="38" y="4"/>
                    <a:pt x="38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30" y="5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44" y="3"/>
                  </a:moveTo>
                  <a:cubicBezTo>
                    <a:pt x="46" y="3"/>
                    <a:pt x="45" y="3"/>
                    <a:pt x="44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3" y="5"/>
                    <a:pt x="32" y="5"/>
                  </a:cubicBezTo>
                  <a:cubicBezTo>
                    <a:pt x="33" y="5"/>
                    <a:pt x="33" y="5"/>
                    <a:pt x="35" y="5"/>
                  </a:cubicBezTo>
                  <a:moveTo>
                    <a:pt x="45" y="3"/>
                  </a:moveTo>
                  <a:cubicBezTo>
                    <a:pt x="46" y="3"/>
                    <a:pt x="45" y="3"/>
                    <a:pt x="45" y="3"/>
                  </a:cubicBezTo>
                  <a:cubicBezTo>
                    <a:pt x="44" y="3"/>
                    <a:pt x="45" y="3"/>
                    <a:pt x="45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5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36" y="4"/>
                  </a:moveTo>
                  <a:cubicBezTo>
                    <a:pt x="36" y="4"/>
                    <a:pt x="36" y="4"/>
                    <a:pt x="36" y="4"/>
                  </a:cubicBezTo>
                  <a:close/>
                  <a:moveTo>
                    <a:pt x="35" y="5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5" y="5"/>
                    <a:pt x="35" y="5"/>
                    <a:pt x="35" y="5"/>
                  </a:cubicBezTo>
                  <a:moveTo>
                    <a:pt x="36" y="4"/>
                  </a:moveTo>
                  <a:cubicBezTo>
                    <a:pt x="36" y="4"/>
                    <a:pt x="36" y="4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4"/>
                    <a:pt x="36" y="4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9" y="6"/>
                  </a:cubicBezTo>
                  <a:moveTo>
                    <a:pt x="44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4" y="3"/>
                  </a:cubicBezTo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6" y="8"/>
                  </a:cubicBezTo>
                  <a:cubicBezTo>
                    <a:pt x="15" y="8"/>
                    <a:pt x="17" y="8"/>
                    <a:pt x="15" y="8"/>
                  </a:cubicBezTo>
                  <a:moveTo>
                    <a:pt x="16" y="8"/>
                  </a:move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7"/>
                    <a:pt x="16" y="8"/>
                    <a:pt x="16" y="8"/>
                  </a:cubicBezTo>
                  <a:moveTo>
                    <a:pt x="18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moveTo>
                    <a:pt x="17" y="7"/>
                  </a:moveTo>
                  <a:cubicBezTo>
                    <a:pt x="17" y="8"/>
                    <a:pt x="18" y="7"/>
                    <a:pt x="17" y="8"/>
                  </a:cubicBezTo>
                  <a:cubicBezTo>
                    <a:pt x="18" y="7"/>
                    <a:pt x="17" y="8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moveTo>
                    <a:pt x="17" y="7"/>
                  </a:moveTo>
                  <a:cubicBezTo>
                    <a:pt x="17" y="7"/>
                    <a:pt x="18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moveTo>
                    <a:pt x="19" y="7"/>
                  </a:moveTo>
                  <a:cubicBezTo>
                    <a:pt x="19" y="7"/>
                    <a:pt x="19" y="7"/>
                    <a:pt x="20" y="7"/>
                  </a:cubicBezTo>
                  <a:cubicBezTo>
                    <a:pt x="19" y="7"/>
                    <a:pt x="20" y="7"/>
                    <a:pt x="19" y="7"/>
                  </a:cubicBezTo>
                  <a:moveTo>
                    <a:pt x="20" y="7"/>
                  </a:move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moveTo>
                    <a:pt x="43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3" y="3"/>
                    <a:pt x="45" y="3"/>
                    <a:pt x="43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3" y="3"/>
                  </a:moveTo>
                  <a:cubicBezTo>
                    <a:pt x="44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3" y="3"/>
                    <a:pt x="43" y="3"/>
                  </a:cubicBezTo>
                  <a:moveTo>
                    <a:pt x="41" y="4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4"/>
                    <a:pt x="42" y="4"/>
                    <a:pt x="42" y="4"/>
                  </a:cubicBezTo>
                  <a:cubicBezTo>
                    <a:pt x="42" y="4"/>
                    <a:pt x="41" y="4"/>
                    <a:pt x="41" y="4"/>
                  </a:cubicBezTo>
                  <a:moveTo>
                    <a:pt x="43" y="3"/>
                  </a:moveTo>
                  <a:cubicBezTo>
                    <a:pt x="44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moveTo>
                    <a:pt x="42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3" y="3"/>
                    <a:pt x="42" y="3"/>
                  </a:cubicBezTo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6" y="8"/>
                    <a:pt x="15" y="8"/>
                    <a:pt x="15" y="8"/>
                  </a:cubicBezTo>
                  <a:moveTo>
                    <a:pt x="47" y="3"/>
                  </a:moveTo>
                  <a:cubicBezTo>
                    <a:pt x="48" y="3"/>
                    <a:pt x="48" y="3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8" y="3"/>
                    <a:pt x="47" y="3"/>
                  </a:cubicBezTo>
                  <a:moveTo>
                    <a:pt x="48" y="2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moveTo>
                    <a:pt x="52" y="2"/>
                  </a:moveTo>
                  <a:cubicBezTo>
                    <a:pt x="52" y="2"/>
                    <a:pt x="52" y="2"/>
                    <a:pt x="51" y="2"/>
                  </a:cubicBezTo>
                  <a:cubicBezTo>
                    <a:pt x="51" y="2"/>
                    <a:pt x="50" y="2"/>
                    <a:pt x="52" y="2"/>
                  </a:cubicBezTo>
                  <a:moveTo>
                    <a:pt x="51" y="2"/>
                  </a:moveTo>
                  <a:cubicBezTo>
                    <a:pt x="51" y="2"/>
                    <a:pt x="51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1" y="2"/>
                    <a:pt x="51" y="2"/>
                  </a:cubicBezTo>
                  <a:moveTo>
                    <a:pt x="49" y="2"/>
                  </a:moveTo>
                  <a:cubicBezTo>
                    <a:pt x="50" y="2"/>
                    <a:pt x="49" y="2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1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8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moveTo>
                    <a:pt x="49" y="2"/>
                  </a:moveTo>
                  <a:cubicBezTo>
                    <a:pt x="49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3"/>
                    <a:pt x="48" y="3"/>
                    <a:pt x="49" y="2"/>
                  </a:cubicBezTo>
                  <a:cubicBezTo>
                    <a:pt x="48" y="2"/>
                    <a:pt x="48" y="3"/>
                    <a:pt x="47" y="3"/>
                  </a:cubicBezTo>
                  <a:cubicBezTo>
                    <a:pt x="48" y="3"/>
                    <a:pt x="48" y="3"/>
                    <a:pt x="46" y="3"/>
                  </a:cubicBez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3"/>
                    <a:pt x="47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8" y="3"/>
                    <a:pt x="48" y="3"/>
                  </a:cubicBezTo>
                  <a:cubicBezTo>
                    <a:pt x="48" y="3"/>
                    <a:pt x="48" y="3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moveTo>
                    <a:pt x="54" y="2"/>
                  </a:moveTo>
                  <a:cubicBezTo>
                    <a:pt x="54" y="2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5" y="1"/>
                    <a:pt x="53" y="2"/>
                  </a:cubicBezTo>
                  <a:cubicBezTo>
                    <a:pt x="53" y="2"/>
                    <a:pt x="54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2"/>
                    <a:pt x="54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3" y="2"/>
                  </a:cubicBezTo>
                  <a:cubicBezTo>
                    <a:pt x="54" y="2"/>
                    <a:pt x="54" y="2"/>
                    <a:pt x="54" y="2"/>
                  </a:cubicBezTo>
                  <a:moveTo>
                    <a:pt x="54" y="1"/>
                  </a:moveTo>
                  <a:cubicBezTo>
                    <a:pt x="54" y="2"/>
                    <a:pt x="54" y="2"/>
                    <a:pt x="54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4" y="1"/>
                    <a:pt x="54" y="1"/>
                  </a:cubicBezTo>
                  <a:moveTo>
                    <a:pt x="50" y="2"/>
                  </a:move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8" y="2"/>
                    <a:pt x="48" y="3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1" y="2"/>
                    <a:pt x="50" y="2"/>
                    <a:pt x="50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50" y="2"/>
                    <a:pt x="50" y="2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4" y="3"/>
                    <a:pt x="43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6" y="3"/>
                    <a:pt x="46" y="3"/>
                  </a:cubicBezTo>
                  <a:moveTo>
                    <a:pt x="50" y="2"/>
                  </a:moveTo>
                  <a:cubicBezTo>
                    <a:pt x="51" y="2"/>
                    <a:pt x="49" y="2"/>
                    <a:pt x="49" y="2"/>
                  </a:cubicBezTo>
                  <a:cubicBezTo>
                    <a:pt x="50" y="2"/>
                    <a:pt x="50" y="2"/>
                    <a:pt x="51" y="2"/>
                  </a:cubicBezTo>
                  <a:cubicBezTo>
                    <a:pt x="49" y="2"/>
                    <a:pt x="50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2"/>
                    <a:pt x="48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49" y="2"/>
                    <a:pt x="50" y="2"/>
                    <a:pt x="50" y="2"/>
                  </a:cubicBezTo>
                  <a:moveTo>
                    <a:pt x="49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moveTo>
                    <a:pt x="33" y="5"/>
                  </a:move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moveTo>
                    <a:pt x="48" y="2"/>
                  </a:moveTo>
                  <a:cubicBezTo>
                    <a:pt x="49" y="2"/>
                    <a:pt x="49" y="2"/>
                    <a:pt x="50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9" y="2"/>
                    <a:pt x="48" y="2"/>
                  </a:cubicBezTo>
                  <a:moveTo>
                    <a:pt x="48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0" y="2"/>
                  </a:cubicBezTo>
                  <a:cubicBezTo>
                    <a:pt x="51" y="2"/>
                    <a:pt x="51" y="2"/>
                    <a:pt x="52" y="2"/>
                  </a:cubicBezTo>
                  <a:cubicBezTo>
                    <a:pt x="52" y="2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2" y="2"/>
                  </a:cubicBezTo>
                  <a:cubicBezTo>
                    <a:pt x="54" y="1"/>
                    <a:pt x="53" y="2"/>
                    <a:pt x="54" y="2"/>
                  </a:cubicBezTo>
                  <a:cubicBezTo>
                    <a:pt x="54" y="1"/>
                    <a:pt x="55" y="1"/>
                    <a:pt x="55" y="1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3" y="2"/>
                    <a:pt x="54" y="2"/>
                    <a:pt x="54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3" y="2"/>
                    <a:pt x="53" y="2"/>
                  </a:cubicBezTo>
                  <a:cubicBezTo>
                    <a:pt x="54" y="2"/>
                    <a:pt x="54" y="2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2"/>
                  </a:cubicBezTo>
                  <a:cubicBezTo>
                    <a:pt x="54" y="1"/>
                    <a:pt x="54" y="1"/>
                    <a:pt x="55" y="1"/>
                  </a:cubicBezTo>
                  <a:cubicBezTo>
                    <a:pt x="55" y="1"/>
                    <a:pt x="54" y="1"/>
                    <a:pt x="54" y="1"/>
                  </a:cubicBezTo>
                  <a:cubicBezTo>
                    <a:pt x="54" y="2"/>
                    <a:pt x="54" y="1"/>
                    <a:pt x="54" y="2"/>
                  </a:cubicBezTo>
                  <a:cubicBezTo>
                    <a:pt x="54" y="2"/>
                    <a:pt x="54" y="2"/>
                    <a:pt x="53" y="2"/>
                  </a:cubicBezTo>
                  <a:cubicBezTo>
                    <a:pt x="54" y="1"/>
                    <a:pt x="54" y="2"/>
                    <a:pt x="54" y="2"/>
                  </a:cubicBezTo>
                  <a:cubicBezTo>
                    <a:pt x="54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5" y="1"/>
                    <a:pt x="55" y="1"/>
                  </a:cubicBezTo>
                  <a:cubicBezTo>
                    <a:pt x="53" y="2"/>
                    <a:pt x="54" y="1"/>
                    <a:pt x="53" y="2"/>
                  </a:cubicBezTo>
                  <a:cubicBezTo>
                    <a:pt x="54" y="2"/>
                    <a:pt x="54" y="2"/>
                    <a:pt x="55" y="1"/>
                  </a:cubicBezTo>
                  <a:cubicBezTo>
                    <a:pt x="55" y="1"/>
                    <a:pt x="56" y="1"/>
                    <a:pt x="56" y="1"/>
                  </a:cubicBezTo>
                  <a:cubicBezTo>
                    <a:pt x="57" y="1"/>
                    <a:pt x="56" y="1"/>
                    <a:pt x="57" y="1"/>
                  </a:cubicBezTo>
                  <a:cubicBezTo>
                    <a:pt x="57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9" y="1"/>
                    <a:pt x="59" y="1"/>
                  </a:cubicBezTo>
                  <a:cubicBezTo>
                    <a:pt x="59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7" y="1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4" y="1"/>
                    <a:pt x="54" y="1"/>
                  </a:cubicBezTo>
                  <a:cubicBezTo>
                    <a:pt x="55" y="1"/>
                    <a:pt x="54" y="2"/>
                    <a:pt x="54" y="1"/>
                  </a:cubicBezTo>
                  <a:cubicBezTo>
                    <a:pt x="54" y="1"/>
                    <a:pt x="54" y="2"/>
                    <a:pt x="53" y="2"/>
                  </a:cubicBezTo>
                  <a:cubicBezTo>
                    <a:pt x="54" y="2"/>
                    <a:pt x="54" y="1"/>
                    <a:pt x="54" y="1"/>
                  </a:cubicBezTo>
                  <a:cubicBezTo>
                    <a:pt x="54" y="2"/>
                    <a:pt x="54" y="2"/>
                    <a:pt x="53" y="2"/>
                  </a:cubicBezTo>
                  <a:cubicBezTo>
                    <a:pt x="54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1" y="2"/>
                    <a:pt x="52" y="2"/>
                    <a:pt x="52" y="2"/>
                  </a:cubicBezTo>
                  <a:cubicBezTo>
                    <a:pt x="51" y="2"/>
                    <a:pt x="52" y="2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1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2"/>
                    <a:pt x="52" y="2"/>
                  </a:cubicBezTo>
                  <a:cubicBezTo>
                    <a:pt x="52" y="2"/>
                    <a:pt x="52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2"/>
                    <a:pt x="53" y="2"/>
                  </a:cubicBezTo>
                  <a:cubicBezTo>
                    <a:pt x="53" y="2"/>
                    <a:pt x="52" y="2"/>
                    <a:pt x="52" y="2"/>
                  </a:cubicBezTo>
                  <a:cubicBezTo>
                    <a:pt x="52" y="2"/>
                    <a:pt x="53" y="2"/>
                    <a:pt x="53" y="2"/>
                  </a:cubicBezTo>
                  <a:cubicBezTo>
                    <a:pt x="53" y="2"/>
                    <a:pt x="52" y="2"/>
                    <a:pt x="52" y="2"/>
                  </a:cubicBezTo>
                  <a:cubicBezTo>
                    <a:pt x="52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2" y="2"/>
                    <a:pt x="53" y="2"/>
                  </a:cubicBezTo>
                  <a:cubicBezTo>
                    <a:pt x="53" y="2"/>
                    <a:pt x="52" y="2"/>
                    <a:pt x="52" y="2"/>
                  </a:cubicBezTo>
                  <a:cubicBezTo>
                    <a:pt x="53" y="2"/>
                    <a:pt x="54" y="2"/>
                    <a:pt x="53" y="2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2" y="2"/>
                    <a:pt x="53" y="2"/>
                    <a:pt x="52" y="2"/>
                  </a:cubicBezTo>
                  <a:cubicBezTo>
                    <a:pt x="52" y="2"/>
                    <a:pt x="52" y="2"/>
                    <a:pt x="53" y="2"/>
                  </a:cubicBezTo>
                  <a:cubicBezTo>
                    <a:pt x="52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3" y="2"/>
                    <a:pt x="54" y="2"/>
                    <a:pt x="54" y="2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3" y="2"/>
                    <a:pt x="54" y="2"/>
                    <a:pt x="54" y="2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2" y="2"/>
                    <a:pt x="51" y="2"/>
                  </a:cubicBezTo>
                  <a:cubicBezTo>
                    <a:pt x="50" y="2"/>
                    <a:pt x="51" y="2"/>
                    <a:pt x="50" y="2"/>
                  </a:cubicBezTo>
                  <a:cubicBezTo>
                    <a:pt x="49" y="2"/>
                    <a:pt x="50" y="2"/>
                    <a:pt x="49" y="2"/>
                  </a:cubicBezTo>
                  <a:cubicBezTo>
                    <a:pt x="49" y="2"/>
                    <a:pt x="47" y="3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2"/>
                    <a:pt x="48" y="2"/>
                    <a:pt x="49" y="2"/>
                  </a:cubicBezTo>
                  <a:cubicBezTo>
                    <a:pt x="48" y="2"/>
                    <a:pt x="49" y="2"/>
                    <a:pt x="48" y="2"/>
                  </a:cubicBezTo>
                  <a:cubicBezTo>
                    <a:pt x="48" y="2"/>
                    <a:pt x="48" y="3"/>
                    <a:pt x="49" y="2"/>
                  </a:cubicBezTo>
                  <a:cubicBezTo>
                    <a:pt x="48" y="2"/>
                    <a:pt x="48" y="3"/>
                    <a:pt x="48" y="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3"/>
                  </a:cubicBezTo>
                  <a:cubicBezTo>
                    <a:pt x="48" y="3"/>
                    <a:pt x="48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7" y="3"/>
                    <a:pt x="47" y="3"/>
                  </a:cubicBezTo>
                  <a:cubicBezTo>
                    <a:pt x="46" y="3"/>
                    <a:pt x="47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4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5" y="3"/>
                    <a:pt x="46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7" y="3"/>
                    <a:pt x="47" y="3"/>
                  </a:cubicBezTo>
                  <a:cubicBezTo>
                    <a:pt x="46" y="3"/>
                    <a:pt x="47" y="3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cubicBezTo>
                    <a:pt x="45" y="3"/>
                    <a:pt x="46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6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7" y="3"/>
                    <a:pt x="48" y="3"/>
                  </a:cubicBezTo>
                  <a:cubicBezTo>
                    <a:pt x="48" y="3"/>
                    <a:pt x="47" y="3"/>
                    <a:pt x="47" y="3"/>
                  </a:cubicBezTo>
                  <a:cubicBezTo>
                    <a:pt x="47" y="3"/>
                    <a:pt x="48" y="3"/>
                    <a:pt x="48" y="3"/>
                  </a:cubicBezTo>
                  <a:cubicBezTo>
                    <a:pt x="48" y="3"/>
                    <a:pt x="47" y="3"/>
                    <a:pt x="47" y="3"/>
                  </a:cubicBezTo>
                  <a:cubicBezTo>
                    <a:pt x="47" y="3"/>
                    <a:pt x="48" y="3"/>
                    <a:pt x="48" y="2"/>
                  </a:cubicBezTo>
                  <a:moveTo>
                    <a:pt x="46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6" y="3"/>
                  </a:cubicBezTo>
                  <a:moveTo>
                    <a:pt x="50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50" y="2"/>
                    <a:pt x="50" y="2"/>
                    <a:pt x="51" y="2"/>
                  </a:cubicBezTo>
                  <a:cubicBezTo>
                    <a:pt x="51" y="2"/>
                    <a:pt x="50" y="2"/>
                    <a:pt x="50" y="2"/>
                  </a:cubicBezTo>
                  <a:moveTo>
                    <a:pt x="53" y="2"/>
                  </a:move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moveTo>
                    <a:pt x="52" y="2"/>
                  </a:moveTo>
                  <a:cubicBezTo>
                    <a:pt x="53" y="2"/>
                    <a:pt x="52" y="2"/>
                    <a:pt x="53" y="2"/>
                  </a:cubicBezTo>
                  <a:cubicBezTo>
                    <a:pt x="53" y="2"/>
                    <a:pt x="53" y="2"/>
                    <a:pt x="52" y="2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7" y="3"/>
                  </a:cubicBezTo>
                  <a:cubicBezTo>
                    <a:pt x="46" y="3"/>
                    <a:pt x="47" y="3"/>
                    <a:pt x="46" y="3"/>
                  </a:cubicBezTo>
                  <a:moveTo>
                    <a:pt x="51" y="2"/>
                  </a:move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1" y="2"/>
                  </a:cubicBezTo>
                  <a:moveTo>
                    <a:pt x="51" y="2"/>
                  </a:moveTo>
                  <a:cubicBezTo>
                    <a:pt x="51" y="2"/>
                    <a:pt x="51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moveTo>
                    <a:pt x="49" y="2"/>
                  </a:moveTo>
                  <a:cubicBezTo>
                    <a:pt x="49" y="2"/>
                    <a:pt x="49" y="2"/>
                    <a:pt x="50" y="2"/>
                  </a:cubicBezTo>
                  <a:cubicBezTo>
                    <a:pt x="50" y="2"/>
                    <a:pt x="50" y="2"/>
                    <a:pt x="49" y="2"/>
                  </a:cubicBezTo>
                  <a:moveTo>
                    <a:pt x="46" y="3"/>
                  </a:moveTo>
                  <a:cubicBezTo>
                    <a:pt x="47" y="3"/>
                    <a:pt x="45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moveTo>
                    <a:pt x="46" y="3"/>
                  </a:move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7" y="3"/>
                    <a:pt x="46" y="3"/>
                  </a:cubicBezTo>
                  <a:moveTo>
                    <a:pt x="54" y="2"/>
                  </a:move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moveTo>
                    <a:pt x="53" y="2"/>
                  </a:moveTo>
                  <a:cubicBezTo>
                    <a:pt x="53" y="2"/>
                    <a:pt x="52" y="2"/>
                    <a:pt x="52" y="2"/>
                  </a:cubicBezTo>
                  <a:cubicBezTo>
                    <a:pt x="53" y="2"/>
                    <a:pt x="53" y="2"/>
                    <a:pt x="54" y="2"/>
                  </a:cubicBezTo>
                  <a:cubicBezTo>
                    <a:pt x="55" y="1"/>
                    <a:pt x="54" y="2"/>
                    <a:pt x="55" y="1"/>
                  </a:cubicBezTo>
                  <a:cubicBezTo>
                    <a:pt x="55" y="1"/>
                    <a:pt x="54" y="1"/>
                    <a:pt x="53" y="2"/>
                  </a:cubicBezTo>
                  <a:moveTo>
                    <a:pt x="57" y="1"/>
                  </a:move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54" y="2"/>
                  </a:moveTo>
                  <a:cubicBezTo>
                    <a:pt x="54" y="2"/>
                    <a:pt x="54" y="2"/>
                    <a:pt x="54" y="1"/>
                  </a:cubicBezTo>
                  <a:cubicBezTo>
                    <a:pt x="54" y="1"/>
                    <a:pt x="55" y="1"/>
                    <a:pt x="55" y="1"/>
                  </a:cubicBezTo>
                  <a:cubicBezTo>
                    <a:pt x="55" y="1"/>
                    <a:pt x="54" y="1"/>
                    <a:pt x="54" y="2"/>
                  </a:cubicBezTo>
                  <a:moveTo>
                    <a:pt x="56" y="1"/>
                  </a:moveTo>
                  <a:cubicBezTo>
                    <a:pt x="57" y="1"/>
                    <a:pt x="58" y="1"/>
                    <a:pt x="58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1"/>
                    <a:pt x="56" y="1"/>
                    <a:pt x="56" y="1"/>
                  </a:cubicBezTo>
                  <a:moveTo>
                    <a:pt x="57" y="1"/>
                  </a:moveTo>
                  <a:cubicBezTo>
                    <a:pt x="57" y="1"/>
                    <a:pt x="57" y="1"/>
                    <a:pt x="57" y="1"/>
                  </a:cubicBezTo>
                  <a:close/>
                  <a:moveTo>
                    <a:pt x="55" y="1"/>
                  </a:moveTo>
                  <a:cubicBezTo>
                    <a:pt x="57" y="1"/>
                    <a:pt x="55" y="1"/>
                    <a:pt x="56" y="1"/>
                  </a:cubicBezTo>
                  <a:cubicBezTo>
                    <a:pt x="56" y="1"/>
                    <a:pt x="56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moveTo>
                    <a:pt x="58" y="1"/>
                  </a:move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1"/>
                    <a:pt x="58" y="1"/>
                  </a:cubicBezTo>
                  <a:moveTo>
                    <a:pt x="57" y="1"/>
                  </a:moveTo>
                  <a:cubicBezTo>
                    <a:pt x="57" y="1"/>
                    <a:pt x="57" y="1"/>
                    <a:pt x="56" y="1"/>
                  </a:cubicBezTo>
                  <a:cubicBezTo>
                    <a:pt x="56" y="1"/>
                    <a:pt x="56" y="1"/>
                    <a:pt x="57" y="1"/>
                  </a:cubicBezTo>
                  <a:moveTo>
                    <a:pt x="48" y="2"/>
                  </a:moveTo>
                  <a:cubicBezTo>
                    <a:pt x="48" y="3"/>
                    <a:pt x="47" y="3"/>
                    <a:pt x="47" y="3"/>
                  </a:cubicBezTo>
                  <a:cubicBezTo>
                    <a:pt x="48" y="3"/>
                    <a:pt x="48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moveTo>
                    <a:pt x="46" y="3"/>
                  </a:moveTo>
                  <a:cubicBezTo>
                    <a:pt x="46" y="3"/>
                    <a:pt x="46" y="3"/>
                    <a:pt x="47" y="3"/>
                  </a:cubicBezTo>
                  <a:cubicBezTo>
                    <a:pt x="47" y="3"/>
                    <a:pt x="46" y="3"/>
                    <a:pt x="45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2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moveTo>
                    <a:pt x="50" y="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2"/>
                    <a:pt x="49" y="2"/>
                    <a:pt x="50" y="2"/>
                  </a:cubicBezTo>
                  <a:moveTo>
                    <a:pt x="48" y="2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</a:path>
              </a:pathLst>
            </a:custGeom>
            <a:solidFill>
              <a:srgbClr val="E0D8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680075" y="1233488"/>
              <a:ext cx="1995488" cy="2776538"/>
            </a:xfrm>
            <a:custGeom>
              <a:rect b="b" l="l" r="r" t="t"/>
              <a:pathLst>
                <a:path extrusionOk="0" h="275" w="197">
                  <a:moveTo>
                    <a:pt x="91" y="269"/>
                  </a:moveTo>
                  <a:cubicBezTo>
                    <a:pt x="91" y="270"/>
                    <a:pt x="90" y="270"/>
                    <a:pt x="90" y="270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9" y="270"/>
                    <a:pt x="90" y="270"/>
                    <a:pt x="89" y="270"/>
                  </a:cubicBezTo>
                  <a:cubicBezTo>
                    <a:pt x="89" y="269"/>
                    <a:pt x="90" y="269"/>
                    <a:pt x="91" y="269"/>
                  </a:cubicBezTo>
                  <a:moveTo>
                    <a:pt x="95" y="266"/>
                  </a:moveTo>
                  <a:cubicBezTo>
                    <a:pt x="95" y="266"/>
                    <a:pt x="94" y="266"/>
                    <a:pt x="94" y="267"/>
                  </a:cubicBezTo>
                  <a:cubicBezTo>
                    <a:pt x="93" y="267"/>
                    <a:pt x="93" y="266"/>
                    <a:pt x="93" y="266"/>
                  </a:cubicBezTo>
                  <a:cubicBezTo>
                    <a:pt x="93" y="266"/>
                    <a:pt x="91" y="267"/>
                    <a:pt x="91" y="266"/>
                  </a:cubicBezTo>
                  <a:cubicBezTo>
                    <a:pt x="93" y="266"/>
                    <a:pt x="94" y="266"/>
                    <a:pt x="95" y="266"/>
                  </a:cubicBezTo>
                  <a:moveTo>
                    <a:pt x="91" y="270"/>
                  </a:moveTo>
                  <a:cubicBezTo>
                    <a:pt x="92" y="269"/>
                    <a:pt x="92" y="269"/>
                    <a:pt x="92" y="269"/>
                  </a:cubicBezTo>
                  <a:cubicBezTo>
                    <a:pt x="93" y="270"/>
                    <a:pt x="91" y="271"/>
                    <a:pt x="91" y="270"/>
                  </a:cubicBezTo>
                  <a:moveTo>
                    <a:pt x="109" y="260"/>
                  </a:moveTo>
                  <a:cubicBezTo>
                    <a:pt x="108" y="261"/>
                    <a:pt x="108" y="261"/>
                    <a:pt x="107" y="261"/>
                  </a:cubicBezTo>
                  <a:cubicBezTo>
                    <a:pt x="106" y="261"/>
                    <a:pt x="107" y="262"/>
                    <a:pt x="107" y="263"/>
                  </a:cubicBezTo>
                  <a:cubicBezTo>
                    <a:pt x="103" y="263"/>
                    <a:pt x="103" y="263"/>
                    <a:pt x="103" y="263"/>
                  </a:cubicBezTo>
                  <a:cubicBezTo>
                    <a:pt x="102" y="263"/>
                    <a:pt x="104" y="263"/>
                    <a:pt x="104" y="263"/>
                  </a:cubicBezTo>
                  <a:cubicBezTo>
                    <a:pt x="104" y="262"/>
                    <a:pt x="103" y="263"/>
                    <a:pt x="103" y="262"/>
                  </a:cubicBezTo>
                  <a:cubicBezTo>
                    <a:pt x="102" y="262"/>
                    <a:pt x="103" y="263"/>
                    <a:pt x="103" y="263"/>
                  </a:cubicBezTo>
                  <a:cubicBezTo>
                    <a:pt x="101" y="264"/>
                    <a:pt x="100" y="263"/>
                    <a:pt x="99" y="262"/>
                  </a:cubicBezTo>
                  <a:cubicBezTo>
                    <a:pt x="98" y="263"/>
                    <a:pt x="97" y="263"/>
                    <a:pt x="96" y="262"/>
                  </a:cubicBezTo>
                  <a:cubicBezTo>
                    <a:pt x="98" y="261"/>
                    <a:pt x="100" y="262"/>
                    <a:pt x="102" y="262"/>
                  </a:cubicBezTo>
                  <a:cubicBezTo>
                    <a:pt x="102" y="262"/>
                    <a:pt x="101" y="262"/>
                    <a:pt x="101" y="261"/>
                  </a:cubicBezTo>
                  <a:cubicBezTo>
                    <a:pt x="102" y="261"/>
                    <a:pt x="104" y="261"/>
                    <a:pt x="104" y="262"/>
                  </a:cubicBezTo>
                  <a:cubicBezTo>
                    <a:pt x="106" y="262"/>
                    <a:pt x="107" y="260"/>
                    <a:pt x="108" y="259"/>
                  </a:cubicBezTo>
                  <a:cubicBezTo>
                    <a:pt x="108" y="260"/>
                    <a:pt x="109" y="260"/>
                    <a:pt x="109" y="260"/>
                  </a:cubicBezTo>
                  <a:cubicBezTo>
                    <a:pt x="109" y="259"/>
                    <a:pt x="108" y="260"/>
                    <a:pt x="108" y="258"/>
                  </a:cubicBezTo>
                  <a:cubicBezTo>
                    <a:pt x="109" y="259"/>
                    <a:pt x="109" y="258"/>
                    <a:pt x="110" y="257"/>
                  </a:cubicBezTo>
                  <a:cubicBezTo>
                    <a:pt x="111" y="257"/>
                    <a:pt x="111" y="258"/>
                    <a:pt x="112" y="257"/>
                  </a:cubicBezTo>
                  <a:cubicBezTo>
                    <a:pt x="112" y="257"/>
                    <a:pt x="112" y="257"/>
                    <a:pt x="112" y="258"/>
                  </a:cubicBezTo>
                  <a:cubicBezTo>
                    <a:pt x="111" y="259"/>
                    <a:pt x="112" y="261"/>
                    <a:pt x="110" y="261"/>
                  </a:cubicBezTo>
                  <a:cubicBezTo>
                    <a:pt x="111" y="261"/>
                    <a:pt x="110" y="259"/>
                    <a:pt x="111" y="259"/>
                  </a:cubicBezTo>
                  <a:cubicBezTo>
                    <a:pt x="111" y="258"/>
                    <a:pt x="110" y="259"/>
                    <a:pt x="110" y="259"/>
                  </a:cubicBezTo>
                  <a:cubicBezTo>
                    <a:pt x="110" y="260"/>
                    <a:pt x="109" y="260"/>
                    <a:pt x="110" y="261"/>
                  </a:cubicBezTo>
                  <a:cubicBezTo>
                    <a:pt x="109" y="261"/>
                    <a:pt x="109" y="261"/>
                    <a:pt x="109" y="260"/>
                  </a:cubicBezTo>
                  <a:moveTo>
                    <a:pt x="98" y="268"/>
                  </a:moveTo>
                  <a:cubicBezTo>
                    <a:pt x="98" y="269"/>
                    <a:pt x="97" y="269"/>
                    <a:pt x="96" y="269"/>
                  </a:cubicBezTo>
                  <a:cubicBezTo>
                    <a:pt x="96" y="268"/>
                    <a:pt x="97" y="268"/>
                    <a:pt x="98" y="268"/>
                  </a:cubicBezTo>
                  <a:moveTo>
                    <a:pt x="105" y="266"/>
                  </a:moveTo>
                  <a:cubicBezTo>
                    <a:pt x="104" y="266"/>
                    <a:pt x="104" y="266"/>
                    <a:pt x="104" y="266"/>
                  </a:cubicBezTo>
                  <a:cubicBezTo>
                    <a:pt x="103" y="267"/>
                    <a:pt x="103" y="266"/>
                    <a:pt x="103" y="266"/>
                  </a:cubicBezTo>
                  <a:cubicBezTo>
                    <a:pt x="99" y="266"/>
                    <a:pt x="103" y="266"/>
                    <a:pt x="103" y="265"/>
                  </a:cubicBezTo>
                  <a:cubicBezTo>
                    <a:pt x="104" y="265"/>
                    <a:pt x="105" y="265"/>
                    <a:pt x="105" y="266"/>
                  </a:cubicBezTo>
                  <a:moveTo>
                    <a:pt x="100" y="268"/>
                  </a:moveTo>
                  <a:cubicBezTo>
                    <a:pt x="99" y="268"/>
                    <a:pt x="99" y="268"/>
                    <a:pt x="99" y="268"/>
                  </a:cubicBezTo>
                  <a:cubicBezTo>
                    <a:pt x="99" y="267"/>
                    <a:pt x="100" y="267"/>
                    <a:pt x="100" y="266"/>
                  </a:cubicBezTo>
                  <a:cubicBezTo>
                    <a:pt x="100" y="266"/>
                    <a:pt x="100" y="268"/>
                    <a:pt x="100" y="268"/>
                  </a:cubicBezTo>
                  <a:moveTo>
                    <a:pt x="95" y="266"/>
                  </a:moveTo>
                  <a:cubicBezTo>
                    <a:pt x="94" y="266"/>
                    <a:pt x="95" y="265"/>
                    <a:pt x="96" y="265"/>
                  </a:cubicBezTo>
                  <a:cubicBezTo>
                    <a:pt x="95" y="264"/>
                    <a:pt x="93" y="266"/>
                    <a:pt x="93" y="265"/>
                  </a:cubicBezTo>
                  <a:cubicBezTo>
                    <a:pt x="94" y="264"/>
                    <a:pt x="94" y="265"/>
                    <a:pt x="95" y="264"/>
                  </a:cubicBezTo>
                  <a:cubicBezTo>
                    <a:pt x="96" y="265"/>
                    <a:pt x="97" y="264"/>
                    <a:pt x="97" y="265"/>
                  </a:cubicBezTo>
                  <a:cubicBezTo>
                    <a:pt x="96" y="266"/>
                    <a:pt x="95" y="265"/>
                    <a:pt x="95" y="266"/>
                  </a:cubicBezTo>
                  <a:moveTo>
                    <a:pt x="88" y="268"/>
                  </a:moveTo>
                  <a:cubicBezTo>
                    <a:pt x="88" y="267"/>
                    <a:pt x="91" y="266"/>
                    <a:pt x="91" y="267"/>
                  </a:cubicBezTo>
                  <a:cubicBezTo>
                    <a:pt x="90" y="267"/>
                    <a:pt x="89" y="267"/>
                    <a:pt x="88" y="268"/>
                  </a:cubicBezTo>
                  <a:moveTo>
                    <a:pt x="22" y="98"/>
                  </a:moveTo>
                  <a:cubicBezTo>
                    <a:pt x="23" y="98"/>
                    <a:pt x="22" y="96"/>
                    <a:pt x="22" y="96"/>
                  </a:cubicBezTo>
                  <a:cubicBezTo>
                    <a:pt x="23" y="96"/>
                    <a:pt x="24" y="97"/>
                    <a:pt x="23" y="97"/>
                  </a:cubicBezTo>
                  <a:cubicBezTo>
                    <a:pt x="23" y="98"/>
                    <a:pt x="24" y="98"/>
                    <a:pt x="24" y="98"/>
                  </a:cubicBezTo>
                  <a:cubicBezTo>
                    <a:pt x="24" y="99"/>
                    <a:pt x="24" y="100"/>
                    <a:pt x="24" y="101"/>
                  </a:cubicBezTo>
                  <a:cubicBezTo>
                    <a:pt x="24" y="101"/>
                    <a:pt x="23" y="101"/>
                    <a:pt x="23" y="101"/>
                  </a:cubicBezTo>
                  <a:cubicBezTo>
                    <a:pt x="23" y="101"/>
                    <a:pt x="24" y="103"/>
                    <a:pt x="23" y="102"/>
                  </a:cubicBezTo>
                  <a:cubicBezTo>
                    <a:pt x="22" y="101"/>
                    <a:pt x="23" y="101"/>
                    <a:pt x="23" y="100"/>
                  </a:cubicBezTo>
                  <a:cubicBezTo>
                    <a:pt x="23" y="99"/>
                    <a:pt x="23" y="99"/>
                    <a:pt x="22" y="98"/>
                  </a:cubicBezTo>
                  <a:cubicBezTo>
                    <a:pt x="21" y="99"/>
                    <a:pt x="23" y="99"/>
                    <a:pt x="23" y="100"/>
                  </a:cubicBezTo>
                  <a:cubicBezTo>
                    <a:pt x="22" y="101"/>
                    <a:pt x="22" y="102"/>
                    <a:pt x="23" y="104"/>
                  </a:cubicBezTo>
                  <a:cubicBezTo>
                    <a:pt x="23" y="105"/>
                    <a:pt x="23" y="107"/>
                    <a:pt x="23" y="108"/>
                  </a:cubicBezTo>
                  <a:cubicBezTo>
                    <a:pt x="22" y="104"/>
                    <a:pt x="21" y="98"/>
                    <a:pt x="21" y="93"/>
                  </a:cubicBezTo>
                  <a:cubicBezTo>
                    <a:pt x="22" y="94"/>
                    <a:pt x="21" y="97"/>
                    <a:pt x="22" y="98"/>
                  </a:cubicBezTo>
                  <a:moveTo>
                    <a:pt x="16" y="88"/>
                  </a:moveTo>
                  <a:cubicBezTo>
                    <a:pt x="15" y="88"/>
                    <a:pt x="16" y="86"/>
                    <a:pt x="15" y="86"/>
                  </a:cubicBezTo>
                  <a:cubicBezTo>
                    <a:pt x="15" y="85"/>
                    <a:pt x="15" y="85"/>
                    <a:pt x="15" y="84"/>
                  </a:cubicBezTo>
                  <a:cubicBezTo>
                    <a:pt x="17" y="83"/>
                    <a:pt x="16" y="88"/>
                    <a:pt x="16" y="88"/>
                  </a:cubicBezTo>
                  <a:moveTo>
                    <a:pt x="16" y="91"/>
                  </a:moveTo>
                  <a:cubicBezTo>
                    <a:pt x="16" y="91"/>
                    <a:pt x="17" y="91"/>
                    <a:pt x="17" y="91"/>
                  </a:cubicBezTo>
                  <a:cubicBezTo>
                    <a:pt x="17" y="90"/>
                    <a:pt x="16" y="90"/>
                    <a:pt x="16" y="91"/>
                  </a:cubicBezTo>
                  <a:cubicBezTo>
                    <a:pt x="15" y="90"/>
                    <a:pt x="16" y="89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7" y="89"/>
                    <a:pt x="17" y="90"/>
                    <a:pt x="18" y="91"/>
                  </a:cubicBezTo>
                  <a:cubicBezTo>
                    <a:pt x="18" y="92"/>
                    <a:pt x="19" y="93"/>
                    <a:pt x="19" y="94"/>
                  </a:cubicBezTo>
                  <a:cubicBezTo>
                    <a:pt x="19" y="96"/>
                    <a:pt x="18" y="96"/>
                    <a:pt x="19" y="97"/>
                  </a:cubicBezTo>
                  <a:cubicBezTo>
                    <a:pt x="19" y="98"/>
                    <a:pt x="18" y="97"/>
                    <a:pt x="18" y="97"/>
                  </a:cubicBezTo>
                  <a:cubicBezTo>
                    <a:pt x="17" y="98"/>
                    <a:pt x="18" y="99"/>
                    <a:pt x="17" y="100"/>
                  </a:cubicBezTo>
                  <a:cubicBezTo>
                    <a:pt x="16" y="100"/>
                    <a:pt x="17" y="97"/>
                    <a:pt x="17" y="98"/>
                  </a:cubicBezTo>
                  <a:cubicBezTo>
                    <a:pt x="16" y="98"/>
                    <a:pt x="17" y="97"/>
                    <a:pt x="18" y="97"/>
                  </a:cubicBezTo>
                  <a:cubicBezTo>
                    <a:pt x="17" y="96"/>
                    <a:pt x="18" y="96"/>
                    <a:pt x="18" y="96"/>
                  </a:cubicBezTo>
                  <a:cubicBezTo>
                    <a:pt x="18" y="95"/>
                    <a:pt x="18" y="95"/>
                    <a:pt x="18" y="94"/>
                  </a:cubicBezTo>
                  <a:cubicBezTo>
                    <a:pt x="18" y="94"/>
                    <a:pt x="19" y="94"/>
                    <a:pt x="18" y="94"/>
                  </a:cubicBezTo>
                  <a:cubicBezTo>
                    <a:pt x="18" y="93"/>
                    <a:pt x="18" y="93"/>
                    <a:pt x="18" y="94"/>
                  </a:cubicBezTo>
                  <a:cubicBezTo>
                    <a:pt x="17" y="94"/>
                    <a:pt x="18" y="94"/>
                    <a:pt x="17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6"/>
                    <a:pt x="18" y="97"/>
                    <a:pt x="16" y="97"/>
                  </a:cubicBezTo>
                  <a:cubicBezTo>
                    <a:pt x="16" y="94"/>
                    <a:pt x="16" y="93"/>
                    <a:pt x="16" y="91"/>
                  </a:cubicBezTo>
                  <a:moveTo>
                    <a:pt x="17" y="91"/>
                  </a:moveTo>
                  <a:cubicBezTo>
                    <a:pt x="17" y="92"/>
                    <a:pt x="16" y="92"/>
                    <a:pt x="17" y="93"/>
                  </a:cubicBezTo>
                  <a:cubicBezTo>
                    <a:pt x="18" y="93"/>
                    <a:pt x="18" y="92"/>
                    <a:pt x="17" y="91"/>
                  </a:cubicBezTo>
                  <a:moveTo>
                    <a:pt x="92" y="265"/>
                  </a:moveTo>
                  <a:cubicBezTo>
                    <a:pt x="91" y="265"/>
                    <a:pt x="91" y="264"/>
                    <a:pt x="89" y="265"/>
                  </a:cubicBezTo>
                  <a:cubicBezTo>
                    <a:pt x="90" y="264"/>
                    <a:pt x="91" y="264"/>
                    <a:pt x="92" y="264"/>
                  </a:cubicBezTo>
                  <a:cubicBezTo>
                    <a:pt x="92" y="263"/>
                    <a:pt x="94" y="263"/>
                    <a:pt x="95" y="263"/>
                  </a:cubicBezTo>
                  <a:cubicBezTo>
                    <a:pt x="96" y="264"/>
                    <a:pt x="94" y="263"/>
                    <a:pt x="93" y="264"/>
                  </a:cubicBezTo>
                  <a:cubicBezTo>
                    <a:pt x="92" y="264"/>
                    <a:pt x="93" y="265"/>
                    <a:pt x="92" y="265"/>
                  </a:cubicBezTo>
                  <a:moveTo>
                    <a:pt x="13" y="82"/>
                  </a:moveTo>
                  <a:cubicBezTo>
                    <a:pt x="13" y="81"/>
                    <a:pt x="14" y="79"/>
                    <a:pt x="15" y="81"/>
                  </a:cubicBezTo>
                  <a:cubicBezTo>
                    <a:pt x="14" y="80"/>
                    <a:pt x="15" y="82"/>
                    <a:pt x="13" y="82"/>
                  </a:cubicBezTo>
                  <a:moveTo>
                    <a:pt x="16" y="84"/>
                  </a:moveTo>
                  <a:cubicBezTo>
                    <a:pt x="16" y="82"/>
                    <a:pt x="16" y="82"/>
                    <a:pt x="16" y="82"/>
                  </a:cubicBezTo>
                  <a:cubicBezTo>
                    <a:pt x="17" y="82"/>
                    <a:pt x="17" y="84"/>
                    <a:pt x="16" y="84"/>
                  </a:cubicBezTo>
                  <a:moveTo>
                    <a:pt x="87" y="270"/>
                  </a:moveTo>
                  <a:cubicBezTo>
                    <a:pt x="88" y="270"/>
                    <a:pt x="88" y="270"/>
                    <a:pt x="88" y="270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8" y="271"/>
                    <a:pt x="88" y="271"/>
                    <a:pt x="88" y="271"/>
                  </a:cubicBezTo>
                  <a:cubicBezTo>
                    <a:pt x="88" y="270"/>
                    <a:pt x="88" y="271"/>
                    <a:pt x="87" y="270"/>
                  </a:cubicBezTo>
                  <a:moveTo>
                    <a:pt x="17" y="101"/>
                  </a:moveTo>
                  <a:cubicBezTo>
                    <a:pt x="16" y="101"/>
                    <a:pt x="16" y="100"/>
                    <a:pt x="15" y="100"/>
                  </a:cubicBezTo>
                  <a:cubicBezTo>
                    <a:pt x="15" y="97"/>
                    <a:pt x="14" y="95"/>
                    <a:pt x="14" y="93"/>
                  </a:cubicBezTo>
                  <a:cubicBezTo>
                    <a:pt x="15" y="95"/>
                    <a:pt x="15" y="97"/>
                    <a:pt x="15" y="99"/>
                  </a:cubicBezTo>
                  <a:cubicBezTo>
                    <a:pt x="16" y="100"/>
                    <a:pt x="16" y="100"/>
                    <a:pt x="17" y="101"/>
                  </a:cubicBezTo>
                  <a:moveTo>
                    <a:pt x="7" y="205"/>
                  </a:moveTo>
                  <a:cubicBezTo>
                    <a:pt x="6" y="203"/>
                    <a:pt x="6" y="201"/>
                    <a:pt x="7" y="199"/>
                  </a:cubicBezTo>
                  <a:cubicBezTo>
                    <a:pt x="8" y="199"/>
                    <a:pt x="7" y="201"/>
                    <a:pt x="7" y="202"/>
                  </a:cubicBezTo>
                  <a:cubicBezTo>
                    <a:pt x="7" y="203"/>
                    <a:pt x="7" y="204"/>
                    <a:pt x="7" y="205"/>
                  </a:cubicBezTo>
                  <a:moveTo>
                    <a:pt x="113" y="261"/>
                  </a:moveTo>
                  <a:cubicBezTo>
                    <a:pt x="111" y="261"/>
                    <a:pt x="114" y="262"/>
                    <a:pt x="112" y="262"/>
                  </a:cubicBezTo>
                  <a:cubicBezTo>
                    <a:pt x="112" y="262"/>
                    <a:pt x="113" y="262"/>
                    <a:pt x="113" y="263"/>
                  </a:cubicBezTo>
                  <a:cubicBezTo>
                    <a:pt x="112" y="263"/>
                    <a:pt x="112" y="263"/>
                    <a:pt x="111" y="263"/>
                  </a:cubicBezTo>
                  <a:cubicBezTo>
                    <a:pt x="111" y="263"/>
                    <a:pt x="109" y="264"/>
                    <a:pt x="109" y="263"/>
                  </a:cubicBezTo>
                  <a:cubicBezTo>
                    <a:pt x="110" y="263"/>
                    <a:pt x="111" y="263"/>
                    <a:pt x="111" y="263"/>
                  </a:cubicBezTo>
                  <a:cubicBezTo>
                    <a:pt x="112" y="263"/>
                    <a:pt x="111" y="262"/>
                    <a:pt x="111" y="262"/>
                  </a:cubicBezTo>
                  <a:cubicBezTo>
                    <a:pt x="111" y="261"/>
                    <a:pt x="112" y="261"/>
                    <a:pt x="112" y="260"/>
                  </a:cubicBezTo>
                  <a:cubicBezTo>
                    <a:pt x="113" y="261"/>
                    <a:pt x="113" y="259"/>
                    <a:pt x="114" y="260"/>
                  </a:cubicBezTo>
                  <a:cubicBezTo>
                    <a:pt x="114" y="260"/>
                    <a:pt x="114" y="260"/>
                    <a:pt x="114" y="260"/>
                  </a:cubicBezTo>
                  <a:cubicBezTo>
                    <a:pt x="114" y="260"/>
                    <a:pt x="113" y="261"/>
                    <a:pt x="113" y="261"/>
                  </a:cubicBezTo>
                  <a:moveTo>
                    <a:pt x="16" y="107"/>
                  </a:moveTo>
                  <a:cubicBezTo>
                    <a:pt x="15" y="107"/>
                    <a:pt x="16" y="106"/>
                    <a:pt x="16" y="105"/>
                  </a:cubicBezTo>
                  <a:cubicBezTo>
                    <a:pt x="16" y="105"/>
                    <a:pt x="16" y="105"/>
                    <a:pt x="15" y="105"/>
                  </a:cubicBezTo>
                  <a:cubicBezTo>
                    <a:pt x="16" y="104"/>
                    <a:pt x="15" y="104"/>
                    <a:pt x="15" y="103"/>
                  </a:cubicBezTo>
                  <a:cubicBezTo>
                    <a:pt x="15" y="102"/>
                    <a:pt x="14" y="101"/>
                    <a:pt x="15" y="101"/>
                  </a:cubicBezTo>
                  <a:cubicBezTo>
                    <a:pt x="15" y="103"/>
                    <a:pt x="16" y="103"/>
                    <a:pt x="17" y="104"/>
                  </a:cubicBezTo>
                  <a:cubicBezTo>
                    <a:pt x="17" y="105"/>
                    <a:pt x="16" y="106"/>
                    <a:pt x="16" y="107"/>
                  </a:cubicBezTo>
                  <a:moveTo>
                    <a:pt x="89" y="18"/>
                  </a:moveTo>
                  <a:cubicBezTo>
                    <a:pt x="89" y="19"/>
                    <a:pt x="86" y="19"/>
                    <a:pt x="86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7" y="18"/>
                    <a:pt x="87" y="17"/>
                  </a:cubicBezTo>
                  <a:cubicBezTo>
                    <a:pt x="86" y="17"/>
                    <a:pt x="86" y="19"/>
                    <a:pt x="84" y="18"/>
                  </a:cubicBezTo>
                  <a:cubicBezTo>
                    <a:pt x="85" y="17"/>
                    <a:pt x="86" y="17"/>
                    <a:pt x="87" y="17"/>
                  </a:cubicBezTo>
                  <a:cubicBezTo>
                    <a:pt x="88" y="17"/>
                    <a:pt x="88" y="18"/>
                    <a:pt x="89" y="18"/>
                  </a:cubicBezTo>
                  <a:moveTo>
                    <a:pt x="62" y="13"/>
                  </a:moveTo>
                  <a:cubicBezTo>
                    <a:pt x="61" y="13"/>
                    <a:pt x="59" y="14"/>
                    <a:pt x="60" y="12"/>
                  </a:cubicBezTo>
                  <a:cubicBezTo>
                    <a:pt x="60" y="13"/>
                    <a:pt x="60" y="13"/>
                    <a:pt x="61" y="13"/>
                  </a:cubicBezTo>
                  <a:cubicBezTo>
                    <a:pt x="62" y="12"/>
                    <a:pt x="60" y="13"/>
                    <a:pt x="60" y="12"/>
                  </a:cubicBezTo>
                  <a:cubicBezTo>
                    <a:pt x="61" y="12"/>
                    <a:pt x="64" y="13"/>
                    <a:pt x="63" y="12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4" y="13"/>
                    <a:pt x="64" y="12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13"/>
                    <a:pt x="62" y="13"/>
                    <a:pt x="62" y="13"/>
                  </a:cubicBezTo>
                  <a:moveTo>
                    <a:pt x="66" y="17"/>
                  </a:moveTo>
                  <a:cubicBezTo>
                    <a:pt x="65" y="18"/>
                    <a:pt x="63" y="17"/>
                    <a:pt x="61" y="17"/>
                  </a:cubicBezTo>
                  <a:cubicBezTo>
                    <a:pt x="62" y="17"/>
                    <a:pt x="62" y="16"/>
                    <a:pt x="62" y="15"/>
                  </a:cubicBezTo>
                  <a:cubicBezTo>
                    <a:pt x="63" y="15"/>
                    <a:pt x="63" y="16"/>
                    <a:pt x="63" y="17"/>
                  </a:cubicBezTo>
                  <a:cubicBezTo>
                    <a:pt x="64" y="17"/>
                    <a:pt x="63" y="16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6"/>
                    <a:pt x="64" y="15"/>
                    <a:pt x="64" y="15"/>
                  </a:cubicBezTo>
                  <a:cubicBezTo>
                    <a:pt x="64" y="15"/>
                    <a:pt x="63" y="15"/>
                    <a:pt x="64" y="15"/>
                  </a:cubicBezTo>
                  <a:cubicBezTo>
                    <a:pt x="63" y="15"/>
                    <a:pt x="62" y="14"/>
                    <a:pt x="62" y="14"/>
                  </a:cubicBezTo>
                  <a:cubicBezTo>
                    <a:pt x="62" y="13"/>
                    <a:pt x="63" y="13"/>
                    <a:pt x="64" y="14"/>
                  </a:cubicBezTo>
                  <a:cubicBezTo>
                    <a:pt x="65" y="14"/>
                    <a:pt x="65" y="13"/>
                    <a:pt x="67" y="14"/>
                  </a:cubicBezTo>
                  <a:cubicBezTo>
                    <a:pt x="67" y="15"/>
                    <a:pt x="66" y="15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6" y="15"/>
                    <a:pt x="66" y="14"/>
                    <a:pt x="68" y="15"/>
                  </a:cubicBezTo>
                  <a:cubicBezTo>
                    <a:pt x="68" y="15"/>
                    <a:pt x="68" y="15"/>
                    <a:pt x="68" y="14"/>
                  </a:cubicBezTo>
                  <a:cubicBezTo>
                    <a:pt x="69" y="14"/>
                    <a:pt x="69" y="15"/>
                    <a:pt x="69" y="15"/>
                  </a:cubicBezTo>
                  <a:cubicBezTo>
                    <a:pt x="70" y="15"/>
                    <a:pt x="70" y="14"/>
                    <a:pt x="71" y="15"/>
                  </a:cubicBezTo>
                  <a:cubicBezTo>
                    <a:pt x="71" y="16"/>
                    <a:pt x="70" y="16"/>
                    <a:pt x="69" y="16"/>
                  </a:cubicBezTo>
                  <a:cubicBezTo>
                    <a:pt x="68" y="16"/>
                    <a:pt x="68" y="17"/>
                    <a:pt x="68" y="18"/>
                  </a:cubicBezTo>
                  <a:cubicBezTo>
                    <a:pt x="66" y="18"/>
                    <a:pt x="68" y="16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moveTo>
                    <a:pt x="85" y="14"/>
                  </a:moveTo>
                  <a:cubicBezTo>
                    <a:pt x="86" y="13"/>
                    <a:pt x="86" y="14"/>
                    <a:pt x="87" y="14"/>
                  </a:cubicBezTo>
                  <a:cubicBezTo>
                    <a:pt x="87" y="14"/>
                    <a:pt x="88" y="14"/>
                    <a:pt x="88" y="14"/>
                  </a:cubicBezTo>
                  <a:cubicBezTo>
                    <a:pt x="89" y="15"/>
                    <a:pt x="89" y="15"/>
                    <a:pt x="90" y="16"/>
                  </a:cubicBezTo>
                  <a:cubicBezTo>
                    <a:pt x="89" y="17"/>
                    <a:pt x="88" y="14"/>
                    <a:pt x="87" y="15"/>
                  </a:cubicBezTo>
                  <a:cubicBezTo>
                    <a:pt x="86" y="14"/>
                    <a:pt x="86" y="14"/>
                    <a:pt x="85" y="14"/>
                  </a:cubicBezTo>
                  <a:moveTo>
                    <a:pt x="81" y="14"/>
                  </a:moveTo>
                  <a:cubicBezTo>
                    <a:pt x="81" y="13"/>
                    <a:pt x="82" y="13"/>
                    <a:pt x="82" y="14"/>
                  </a:cubicBezTo>
                  <a:cubicBezTo>
                    <a:pt x="83" y="13"/>
                    <a:pt x="84" y="13"/>
                    <a:pt x="85" y="13"/>
                  </a:cubicBezTo>
                  <a:cubicBezTo>
                    <a:pt x="83" y="13"/>
                    <a:pt x="84" y="14"/>
                    <a:pt x="86" y="15"/>
                  </a:cubicBezTo>
                  <a:cubicBezTo>
                    <a:pt x="84" y="16"/>
                    <a:pt x="83" y="14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moveTo>
                    <a:pt x="50" y="13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4"/>
                    <a:pt x="51" y="14"/>
                    <a:pt x="50" y="13"/>
                  </a:cubicBezTo>
                  <a:moveTo>
                    <a:pt x="51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3" y="17"/>
                    <a:pt x="54" y="17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3" y="18"/>
                    <a:pt x="51" y="19"/>
                    <a:pt x="51" y="17"/>
                  </a:cubicBezTo>
                  <a:moveTo>
                    <a:pt x="54" y="18"/>
                  </a:moveTo>
                  <a:cubicBezTo>
                    <a:pt x="55" y="16"/>
                    <a:pt x="56" y="18"/>
                    <a:pt x="57" y="17"/>
                  </a:cubicBezTo>
                  <a:cubicBezTo>
                    <a:pt x="57" y="16"/>
                    <a:pt x="59" y="18"/>
                    <a:pt x="61" y="17"/>
                  </a:cubicBezTo>
                  <a:cubicBezTo>
                    <a:pt x="61" y="18"/>
                    <a:pt x="59" y="18"/>
                    <a:pt x="58" y="18"/>
                  </a:cubicBezTo>
                  <a:cubicBezTo>
                    <a:pt x="57" y="18"/>
                    <a:pt x="55" y="18"/>
                    <a:pt x="54" y="18"/>
                  </a:cubicBezTo>
                  <a:moveTo>
                    <a:pt x="54" y="16"/>
                  </a:moveTo>
                  <a:cubicBezTo>
                    <a:pt x="54" y="16"/>
                    <a:pt x="54" y="16"/>
                    <a:pt x="54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6" y="15"/>
                    <a:pt x="54" y="14"/>
                  </a:cubicBezTo>
                  <a:cubicBezTo>
                    <a:pt x="54" y="13"/>
                    <a:pt x="55" y="14"/>
                    <a:pt x="56" y="14"/>
                  </a:cubicBezTo>
                  <a:cubicBezTo>
                    <a:pt x="56" y="14"/>
                    <a:pt x="57" y="14"/>
                    <a:pt x="57" y="14"/>
                  </a:cubicBezTo>
                  <a:cubicBezTo>
                    <a:pt x="57" y="14"/>
                    <a:pt x="57" y="15"/>
                    <a:pt x="57" y="15"/>
                  </a:cubicBezTo>
                  <a:cubicBezTo>
                    <a:pt x="58" y="15"/>
                    <a:pt x="58" y="15"/>
                    <a:pt x="58" y="16"/>
                  </a:cubicBezTo>
                  <a:cubicBezTo>
                    <a:pt x="59" y="16"/>
                    <a:pt x="60" y="15"/>
                    <a:pt x="60" y="16"/>
                  </a:cubicBezTo>
                  <a:cubicBezTo>
                    <a:pt x="59" y="16"/>
                    <a:pt x="58" y="16"/>
                    <a:pt x="57" y="16"/>
                  </a:cubicBezTo>
                  <a:cubicBezTo>
                    <a:pt x="56" y="15"/>
                    <a:pt x="55" y="14"/>
                    <a:pt x="55" y="15"/>
                  </a:cubicBezTo>
                  <a:cubicBezTo>
                    <a:pt x="55" y="16"/>
                    <a:pt x="57" y="15"/>
                    <a:pt x="57" y="16"/>
                  </a:cubicBezTo>
                  <a:cubicBezTo>
                    <a:pt x="55" y="17"/>
                    <a:pt x="55" y="15"/>
                    <a:pt x="54" y="16"/>
                  </a:cubicBezTo>
                  <a:moveTo>
                    <a:pt x="90" y="15"/>
                  </a:moveTo>
                  <a:cubicBezTo>
                    <a:pt x="89" y="15"/>
                    <a:pt x="89" y="15"/>
                    <a:pt x="90" y="15"/>
                  </a:cubicBezTo>
                  <a:cubicBezTo>
                    <a:pt x="91" y="15"/>
                    <a:pt x="94" y="16"/>
                    <a:pt x="97" y="16"/>
                  </a:cubicBezTo>
                  <a:cubicBezTo>
                    <a:pt x="98" y="16"/>
                    <a:pt x="98" y="17"/>
                    <a:pt x="97" y="17"/>
                  </a:cubicBezTo>
                  <a:cubicBezTo>
                    <a:pt x="94" y="16"/>
                    <a:pt x="92" y="16"/>
                    <a:pt x="90" y="15"/>
                  </a:cubicBezTo>
                  <a:moveTo>
                    <a:pt x="56" y="12"/>
                  </a:moveTo>
                  <a:cubicBezTo>
                    <a:pt x="56" y="12"/>
                    <a:pt x="56" y="11"/>
                    <a:pt x="57" y="11"/>
                  </a:cubicBezTo>
                  <a:cubicBezTo>
                    <a:pt x="56" y="11"/>
                    <a:pt x="58" y="12"/>
                    <a:pt x="57" y="12"/>
                  </a:cubicBezTo>
                  <a:cubicBezTo>
                    <a:pt x="57" y="13"/>
                    <a:pt x="58" y="12"/>
                    <a:pt x="58" y="13"/>
                  </a:cubicBezTo>
                  <a:cubicBezTo>
                    <a:pt x="57" y="12"/>
                    <a:pt x="55" y="13"/>
                    <a:pt x="53" y="13"/>
                  </a:cubicBezTo>
                  <a:cubicBezTo>
                    <a:pt x="54" y="12"/>
                    <a:pt x="53" y="13"/>
                    <a:pt x="53" y="12"/>
                  </a:cubicBezTo>
                  <a:cubicBezTo>
                    <a:pt x="54" y="11"/>
                    <a:pt x="54" y="12"/>
                    <a:pt x="56" y="12"/>
                  </a:cubicBezTo>
                  <a:moveTo>
                    <a:pt x="56" y="9"/>
                  </a:moveTo>
                  <a:cubicBezTo>
                    <a:pt x="55" y="8"/>
                    <a:pt x="59" y="9"/>
                    <a:pt x="59" y="8"/>
                  </a:cubicBezTo>
                  <a:cubicBezTo>
                    <a:pt x="60" y="9"/>
                    <a:pt x="60" y="8"/>
                    <a:pt x="61" y="9"/>
                  </a:cubicBezTo>
                  <a:cubicBezTo>
                    <a:pt x="60" y="9"/>
                    <a:pt x="58" y="10"/>
                    <a:pt x="57" y="10"/>
                  </a:cubicBezTo>
                  <a:cubicBezTo>
                    <a:pt x="58" y="9"/>
                    <a:pt x="58" y="9"/>
                    <a:pt x="56" y="9"/>
                  </a:cubicBezTo>
                  <a:moveTo>
                    <a:pt x="80" y="16"/>
                  </a:moveTo>
                  <a:cubicBezTo>
                    <a:pt x="80" y="16"/>
                    <a:pt x="80" y="15"/>
                    <a:pt x="81" y="15"/>
                  </a:cubicBezTo>
                  <a:cubicBezTo>
                    <a:pt x="81" y="16"/>
                    <a:pt x="81" y="16"/>
                    <a:pt x="82" y="17"/>
                  </a:cubicBezTo>
                  <a:cubicBezTo>
                    <a:pt x="81" y="17"/>
                    <a:pt x="82" y="18"/>
                    <a:pt x="80" y="18"/>
                  </a:cubicBezTo>
                  <a:cubicBezTo>
                    <a:pt x="80" y="17"/>
                    <a:pt x="81" y="17"/>
                    <a:pt x="81" y="16"/>
                  </a:cubicBezTo>
                  <a:cubicBezTo>
                    <a:pt x="80" y="16"/>
                    <a:pt x="79" y="17"/>
                    <a:pt x="80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8" y="17"/>
                    <a:pt x="80" y="17"/>
                    <a:pt x="79" y="16"/>
                  </a:cubicBezTo>
                  <a:cubicBezTo>
                    <a:pt x="78" y="16"/>
                    <a:pt x="78" y="17"/>
                    <a:pt x="76" y="16"/>
                  </a:cubicBezTo>
                  <a:cubicBezTo>
                    <a:pt x="77" y="15"/>
                    <a:pt x="77" y="15"/>
                    <a:pt x="78" y="15"/>
                  </a:cubicBezTo>
                  <a:cubicBezTo>
                    <a:pt x="79" y="15"/>
                    <a:pt x="79" y="16"/>
                    <a:pt x="80" y="16"/>
                  </a:cubicBezTo>
                  <a:moveTo>
                    <a:pt x="118" y="25"/>
                  </a:moveTo>
                  <a:cubicBezTo>
                    <a:pt x="118" y="25"/>
                    <a:pt x="119" y="25"/>
                    <a:pt x="120" y="25"/>
                  </a:cubicBezTo>
                  <a:cubicBezTo>
                    <a:pt x="121" y="26"/>
                    <a:pt x="121" y="26"/>
                    <a:pt x="122" y="27"/>
                  </a:cubicBezTo>
                  <a:cubicBezTo>
                    <a:pt x="121" y="28"/>
                    <a:pt x="120" y="26"/>
                    <a:pt x="118" y="25"/>
                  </a:cubicBezTo>
                  <a:moveTo>
                    <a:pt x="104" y="26"/>
                  </a:moveTo>
                  <a:cubicBezTo>
                    <a:pt x="104" y="26"/>
                    <a:pt x="105" y="27"/>
                    <a:pt x="106" y="27"/>
                  </a:cubicBezTo>
                  <a:cubicBezTo>
                    <a:pt x="106" y="28"/>
                    <a:pt x="104" y="27"/>
                    <a:pt x="104" y="27"/>
                  </a:cubicBezTo>
                  <a:cubicBezTo>
                    <a:pt x="104" y="27"/>
                    <a:pt x="103" y="26"/>
                    <a:pt x="102" y="27"/>
                  </a:cubicBezTo>
                  <a:cubicBezTo>
                    <a:pt x="103" y="28"/>
                    <a:pt x="105" y="28"/>
                    <a:pt x="106" y="28"/>
                  </a:cubicBezTo>
                  <a:cubicBezTo>
                    <a:pt x="106" y="28"/>
                    <a:pt x="106" y="28"/>
                    <a:pt x="105" y="28"/>
                  </a:cubicBezTo>
                  <a:cubicBezTo>
                    <a:pt x="106" y="28"/>
                    <a:pt x="107" y="28"/>
                    <a:pt x="107" y="28"/>
                  </a:cubicBezTo>
                  <a:cubicBezTo>
                    <a:pt x="108" y="28"/>
                    <a:pt x="108" y="28"/>
                    <a:pt x="108" y="29"/>
                  </a:cubicBezTo>
                  <a:cubicBezTo>
                    <a:pt x="109" y="29"/>
                    <a:pt x="110" y="29"/>
                    <a:pt x="110" y="29"/>
                  </a:cubicBezTo>
                  <a:cubicBezTo>
                    <a:pt x="111" y="29"/>
                    <a:pt x="109" y="31"/>
                    <a:pt x="111" y="31"/>
                  </a:cubicBezTo>
                  <a:cubicBezTo>
                    <a:pt x="111" y="31"/>
                    <a:pt x="111" y="30"/>
                    <a:pt x="111" y="30"/>
                  </a:cubicBezTo>
                  <a:cubicBezTo>
                    <a:pt x="111" y="29"/>
                    <a:pt x="112" y="31"/>
                    <a:pt x="113" y="31"/>
                  </a:cubicBezTo>
                  <a:cubicBezTo>
                    <a:pt x="113" y="31"/>
                    <a:pt x="112" y="31"/>
                    <a:pt x="111" y="31"/>
                  </a:cubicBezTo>
                  <a:cubicBezTo>
                    <a:pt x="111" y="31"/>
                    <a:pt x="111" y="31"/>
                    <a:pt x="111" y="32"/>
                  </a:cubicBezTo>
                  <a:cubicBezTo>
                    <a:pt x="112" y="32"/>
                    <a:pt x="113" y="31"/>
                    <a:pt x="113" y="31"/>
                  </a:cubicBezTo>
                  <a:cubicBezTo>
                    <a:pt x="112" y="32"/>
                    <a:pt x="115" y="33"/>
                    <a:pt x="116" y="34"/>
                  </a:cubicBezTo>
                  <a:cubicBezTo>
                    <a:pt x="115" y="34"/>
                    <a:pt x="114" y="34"/>
                    <a:pt x="113" y="34"/>
                  </a:cubicBezTo>
                  <a:cubicBezTo>
                    <a:pt x="113" y="34"/>
                    <a:pt x="114" y="34"/>
                    <a:pt x="114" y="34"/>
                  </a:cubicBezTo>
                  <a:cubicBezTo>
                    <a:pt x="113" y="35"/>
                    <a:pt x="110" y="34"/>
                    <a:pt x="108" y="33"/>
                  </a:cubicBezTo>
                  <a:cubicBezTo>
                    <a:pt x="108" y="33"/>
                    <a:pt x="108" y="32"/>
                    <a:pt x="108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7" y="32"/>
                    <a:pt x="107" y="31"/>
                  </a:cubicBezTo>
                  <a:cubicBezTo>
                    <a:pt x="106" y="31"/>
                    <a:pt x="106" y="32"/>
                    <a:pt x="106" y="32"/>
                  </a:cubicBezTo>
                  <a:cubicBezTo>
                    <a:pt x="105" y="32"/>
                    <a:pt x="104" y="31"/>
                    <a:pt x="103" y="30"/>
                  </a:cubicBezTo>
                  <a:cubicBezTo>
                    <a:pt x="102" y="30"/>
                    <a:pt x="101" y="30"/>
                    <a:pt x="99" y="29"/>
                  </a:cubicBezTo>
                  <a:cubicBezTo>
                    <a:pt x="98" y="29"/>
                    <a:pt x="97" y="28"/>
                    <a:pt x="96" y="27"/>
                  </a:cubicBezTo>
                  <a:cubicBezTo>
                    <a:pt x="96" y="27"/>
                    <a:pt x="95" y="27"/>
                    <a:pt x="95" y="27"/>
                  </a:cubicBezTo>
                  <a:cubicBezTo>
                    <a:pt x="93" y="27"/>
                    <a:pt x="91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91" y="25"/>
                    <a:pt x="90" y="24"/>
                  </a:cubicBezTo>
                  <a:cubicBezTo>
                    <a:pt x="89" y="24"/>
                    <a:pt x="88" y="24"/>
                    <a:pt x="88" y="25"/>
                  </a:cubicBezTo>
                  <a:cubicBezTo>
                    <a:pt x="86" y="23"/>
                    <a:pt x="84" y="24"/>
                    <a:pt x="82" y="23"/>
                  </a:cubicBezTo>
                  <a:cubicBezTo>
                    <a:pt x="81" y="23"/>
                    <a:pt x="81" y="22"/>
                    <a:pt x="80" y="22"/>
                  </a:cubicBezTo>
                  <a:cubicBezTo>
                    <a:pt x="80" y="21"/>
                    <a:pt x="79" y="21"/>
                    <a:pt x="78" y="20"/>
                  </a:cubicBezTo>
                  <a:cubicBezTo>
                    <a:pt x="79" y="19"/>
                    <a:pt x="80" y="20"/>
                    <a:pt x="81" y="21"/>
                  </a:cubicBezTo>
                  <a:cubicBezTo>
                    <a:pt x="82" y="21"/>
                    <a:pt x="83" y="21"/>
                    <a:pt x="84" y="21"/>
                  </a:cubicBezTo>
                  <a:cubicBezTo>
                    <a:pt x="84" y="21"/>
                    <a:pt x="85" y="21"/>
                    <a:pt x="85" y="21"/>
                  </a:cubicBezTo>
                  <a:cubicBezTo>
                    <a:pt x="85" y="21"/>
                    <a:pt x="85" y="22"/>
                    <a:pt x="85" y="22"/>
                  </a:cubicBezTo>
                  <a:cubicBezTo>
                    <a:pt x="86" y="22"/>
                    <a:pt x="87" y="22"/>
                    <a:pt x="87" y="22"/>
                  </a:cubicBezTo>
                  <a:cubicBezTo>
                    <a:pt x="88" y="22"/>
                    <a:pt x="88" y="22"/>
                    <a:pt x="90" y="22"/>
                  </a:cubicBezTo>
                  <a:cubicBezTo>
                    <a:pt x="89" y="23"/>
                    <a:pt x="88" y="23"/>
                    <a:pt x="89" y="24"/>
                  </a:cubicBezTo>
                  <a:cubicBezTo>
                    <a:pt x="90" y="24"/>
                    <a:pt x="89" y="23"/>
                    <a:pt x="89" y="23"/>
                  </a:cubicBezTo>
                  <a:cubicBezTo>
                    <a:pt x="90" y="23"/>
                    <a:pt x="91" y="23"/>
                    <a:pt x="92" y="22"/>
                  </a:cubicBezTo>
                  <a:cubicBezTo>
                    <a:pt x="94" y="23"/>
                    <a:pt x="96" y="23"/>
                    <a:pt x="97" y="25"/>
                  </a:cubicBezTo>
                  <a:cubicBezTo>
                    <a:pt x="99" y="25"/>
                    <a:pt x="100" y="24"/>
                    <a:pt x="100" y="24"/>
                  </a:cubicBezTo>
                  <a:cubicBezTo>
                    <a:pt x="101" y="24"/>
                    <a:pt x="102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6"/>
                    <a:pt x="104" y="26"/>
                    <a:pt x="104" y="26"/>
                  </a:cubicBezTo>
                  <a:moveTo>
                    <a:pt x="93" y="23"/>
                  </a:moveTo>
                  <a:cubicBezTo>
                    <a:pt x="93" y="23"/>
                    <a:pt x="93" y="23"/>
                    <a:pt x="93" y="24"/>
                  </a:cubicBezTo>
                  <a:cubicBezTo>
                    <a:pt x="94" y="22"/>
                    <a:pt x="92" y="23"/>
                    <a:pt x="91" y="23"/>
                  </a:cubicBezTo>
                  <a:cubicBezTo>
                    <a:pt x="92" y="23"/>
                    <a:pt x="91" y="24"/>
                    <a:pt x="92" y="24"/>
                  </a:cubicBezTo>
                  <a:cubicBezTo>
                    <a:pt x="92" y="24"/>
                    <a:pt x="92" y="23"/>
                    <a:pt x="93" y="23"/>
                  </a:cubicBezTo>
                  <a:moveTo>
                    <a:pt x="95" y="24"/>
                  </a:moveTo>
                  <a:cubicBezTo>
                    <a:pt x="94" y="24"/>
                    <a:pt x="94" y="25"/>
                    <a:pt x="93" y="25"/>
                  </a:cubicBezTo>
                  <a:cubicBezTo>
                    <a:pt x="93" y="24"/>
                    <a:pt x="93" y="24"/>
                    <a:pt x="92" y="24"/>
                  </a:cubicBezTo>
                  <a:cubicBezTo>
                    <a:pt x="94" y="24"/>
                    <a:pt x="93" y="26"/>
                    <a:pt x="94" y="26"/>
                  </a:cubicBezTo>
                  <a:cubicBezTo>
                    <a:pt x="94" y="24"/>
                    <a:pt x="95" y="25"/>
                    <a:pt x="95" y="24"/>
                  </a:cubicBezTo>
                  <a:moveTo>
                    <a:pt x="97" y="25"/>
                  </a:moveTo>
                  <a:cubicBezTo>
                    <a:pt x="97" y="24"/>
                    <a:pt x="96" y="24"/>
                    <a:pt x="95" y="24"/>
                  </a:cubicBezTo>
                  <a:cubicBezTo>
                    <a:pt x="95" y="24"/>
                    <a:pt x="95" y="24"/>
                    <a:pt x="95" y="25"/>
                  </a:cubicBezTo>
                  <a:cubicBezTo>
                    <a:pt x="96" y="25"/>
                    <a:pt x="96" y="25"/>
                    <a:pt x="97" y="25"/>
                  </a:cubicBezTo>
                  <a:moveTo>
                    <a:pt x="109" y="32"/>
                  </a:moveTo>
                  <a:cubicBezTo>
                    <a:pt x="109" y="32"/>
                    <a:pt x="109" y="32"/>
                    <a:pt x="109" y="32"/>
                  </a:cubicBezTo>
                  <a:cubicBezTo>
                    <a:pt x="110" y="33"/>
                    <a:pt x="110" y="33"/>
                    <a:pt x="111" y="32"/>
                  </a:cubicBezTo>
                  <a:cubicBezTo>
                    <a:pt x="110" y="32"/>
                    <a:pt x="109" y="31"/>
                    <a:pt x="109" y="32"/>
                  </a:cubicBezTo>
                  <a:moveTo>
                    <a:pt x="100" y="27"/>
                  </a:moveTo>
                  <a:cubicBezTo>
                    <a:pt x="99" y="27"/>
                    <a:pt x="98" y="26"/>
                    <a:pt x="98" y="27"/>
                  </a:cubicBezTo>
                  <a:cubicBezTo>
                    <a:pt x="98" y="27"/>
                    <a:pt x="101" y="28"/>
                    <a:pt x="100" y="27"/>
                  </a:cubicBezTo>
                  <a:moveTo>
                    <a:pt x="102" y="26"/>
                  </a:moveTo>
                  <a:cubicBezTo>
                    <a:pt x="102" y="24"/>
                    <a:pt x="99" y="25"/>
                    <a:pt x="98" y="26"/>
                  </a:cubicBezTo>
                  <a:cubicBezTo>
                    <a:pt x="100" y="26"/>
                    <a:pt x="100" y="25"/>
                    <a:pt x="102" y="26"/>
                  </a:cubicBezTo>
                  <a:moveTo>
                    <a:pt x="14" y="80"/>
                  </a:moveTo>
                  <a:cubicBezTo>
                    <a:pt x="14" y="78"/>
                    <a:pt x="12" y="79"/>
                    <a:pt x="12" y="78"/>
                  </a:cubicBezTo>
                  <a:cubicBezTo>
                    <a:pt x="13" y="78"/>
                    <a:pt x="13" y="79"/>
                    <a:pt x="15" y="79"/>
                  </a:cubicBezTo>
                  <a:cubicBezTo>
                    <a:pt x="15" y="79"/>
                    <a:pt x="14" y="80"/>
                    <a:pt x="14" y="80"/>
                  </a:cubicBezTo>
                  <a:moveTo>
                    <a:pt x="141" y="48"/>
                  </a:moveTo>
                  <a:cubicBezTo>
                    <a:pt x="139" y="49"/>
                    <a:pt x="140" y="47"/>
                    <a:pt x="139" y="46"/>
                  </a:cubicBezTo>
                  <a:cubicBezTo>
                    <a:pt x="139" y="45"/>
                    <a:pt x="139" y="46"/>
                    <a:pt x="140" y="46"/>
                  </a:cubicBezTo>
                  <a:cubicBezTo>
                    <a:pt x="140" y="47"/>
                    <a:pt x="141" y="48"/>
                    <a:pt x="141" y="48"/>
                  </a:cubicBezTo>
                  <a:moveTo>
                    <a:pt x="90" y="18"/>
                  </a:moveTo>
                  <a:cubicBezTo>
                    <a:pt x="91" y="18"/>
                    <a:pt x="90" y="19"/>
                    <a:pt x="91" y="19"/>
                  </a:cubicBezTo>
                  <a:cubicBezTo>
                    <a:pt x="90" y="20"/>
                    <a:pt x="90" y="18"/>
                    <a:pt x="89" y="19"/>
                  </a:cubicBezTo>
                  <a:cubicBezTo>
                    <a:pt x="88" y="19"/>
                    <a:pt x="90" y="19"/>
                    <a:pt x="90" y="18"/>
                  </a:cubicBezTo>
                  <a:moveTo>
                    <a:pt x="91" y="22"/>
                  </a:moveTo>
                  <a:cubicBezTo>
                    <a:pt x="91" y="22"/>
                    <a:pt x="90" y="22"/>
                    <a:pt x="90" y="22"/>
                  </a:cubicBezTo>
                  <a:cubicBezTo>
                    <a:pt x="89" y="22"/>
                    <a:pt x="89" y="22"/>
                    <a:pt x="88" y="22"/>
                  </a:cubicBezTo>
                  <a:cubicBezTo>
                    <a:pt x="89" y="20"/>
                    <a:pt x="90" y="22"/>
                    <a:pt x="91" y="22"/>
                  </a:cubicBezTo>
                  <a:moveTo>
                    <a:pt x="100" y="17"/>
                  </a:move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2" y="19"/>
                    <a:pt x="102" y="18"/>
                    <a:pt x="101" y="18"/>
                  </a:cubicBezTo>
                  <a:cubicBezTo>
                    <a:pt x="102" y="17"/>
                    <a:pt x="103" y="19"/>
                    <a:pt x="103" y="19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9"/>
                    <a:pt x="104" y="19"/>
                    <a:pt x="106" y="19"/>
                  </a:cubicBezTo>
                  <a:cubicBezTo>
                    <a:pt x="106" y="20"/>
                    <a:pt x="104" y="19"/>
                    <a:pt x="104" y="20"/>
                  </a:cubicBezTo>
                  <a:cubicBezTo>
                    <a:pt x="104" y="20"/>
                    <a:pt x="104" y="19"/>
                    <a:pt x="104" y="19"/>
                  </a:cubicBezTo>
                  <a:cubicBezTo>
                    <a:pt x="103" y="19"/>
                    <a:pt x="103" y="20"/>
                    <a:pt x="103" y="20"/>
                  </a:cubicBezTo>
                  <a:cubicBezTo>
                    <a:pt x="102" y="19"/>
                    <a:pt x="102" y="19"/>
                    <a:pt x="100" y="19"/>
                  </a:cubicBezTo>
                  <a:cubicBezTo>
                    <a:pt x="100" y="18"/>
                    <a:pt x="99" y="18"/>
                    <a:pt x="100" y="17"/>
                  </a:cubicBezTo>
                  <a:moveTo>
                    <a:pt x="119" y="260"/>
                  </a:moveTo>
                  <a:cubicBezTo>
                    <a:pt x="119" y="260"/>
                    <a:pt x="118" y="261"/>
                    <a:pt x="117" y="261"/>
                  </a:cubicBezTo>
                  <a:cubicBezTo>
                    <a:pt x="117" y="260"/>
                    <a:pt x="118" y="260"/>
                    <a:pt x="119" y="260"/>
                  </a:cubicBezTo>
                  <a:moveTo>
                    <a:pt x="97" y="19"/>
                  </a:moveTo>
                  <a:cubicBezTo>
                    <a:pt x="98" y="20"/>
                    <a:pt x="99" y="21"/>
                    <a:pt x="100" y="20"/>
                  </a:cubicBezTo>
                  <a:cubicBezTo>
                    <a:pt x="101" y="20"/>
                    <a:pt x="100" y="21"/>
                    <a:pt x="102" y="21"/>
                  </a:cubicBezTo>
                  <a:cubicBezTo>
                    <a:pt x="103" y="22"/>
                    <a:pt x="104" y="21"/>
                    <a:pt x="104" y="22"/>
                  </a:cubicBezTo>
                  <a:cubicBezTo>
                    <a:pt x="104" y="22"/>
                    <a:pt x="103" y="22"/>
                    <a:pt x="101" y="22"/>
                  </a:cubicBezTo>
                  <a:cubicBezTo>
                    <a:pt x="100" y="21"/>
                    <a:pt x="97" y="21"/>
                    <a:pt x="97" y="19"/>
                  </a:cubicBezTo>
                  <a:moveTo>
                    <a:pt x="96" y="19"/>
                  </a:moveTo>
                  <a:cubicBezTo>
                    <a:pt x="95" y="22"/>
                    <a:pt x="93" y="19"/>
                    <a:pt x="92" y="19"/>
                  </a:cubicBezTo>
                  <a:cubicBezTo>
                    <a:pt x="92" y="18"/>
                    <a:pt x="92" y="19"/>
                    <a:pt x="91" y="18"/>
                  </a:cubicBezTo>
                  <a:cubicBezTo>
                    <a:pt x="93" y="17"/>
                    <a:pt x="94" y="20"/>
                    <a:pt x="96" y="19"/>
                  </a:cubicBezTo>
                  <a:moveTo>
                    <a:pt x="98" y="23"/>
                  </a:moveTo>
                  <a:cubicBezTo>
                    <a:pt x="98" y="23"/>
                    <a:pt x="99" y="23"/>
                    <a:pt x="99" y="23"/>
                  </a:cubicBezTo>
                  <a:cubicBezTo>
                    <a:pt x="99" y="24"/>
                    <a:pt x="98" y="23"/>
                    <a:pt x="98" y="23"/>
                  </a:cubicBezTo>
                  <a:cubicBezTo>
                    <a:pt x="96" y="23"/>
                    <a:pt x="95" y="22"/>
                    <a:pt x="93" y="21"/>
                  </a:cubicBezTo>
                  <a:cubicBezTo>
                    <a:pt x="93" y="20"/>
                    <a:pt x="97" y="22"/>
                    <a:pt x="98" y="23"/>
                  </a:cubicBezTo>
                  <a:moveTo>
                    <a:pt x="159" y="35"/>
                  </a:moveTo>
                  <a:cubicBezTo>
                    <a:pt x="158" y="35"/>
                    <a:pt x="158" y="35"/>
                    <a:pt x="157" y="35"/>
                  </a:cubicBezTo>
                  <a:cubicBezTo>
                    <a:pt x="156" y="35"/>
                    <a:pt x="155" y="34"/>
                    <a:pt x="154" y="34"/>
                  </a:cubicBezTo>
                  <a:cubicBezTo>
                    <a:pt x="153" y="33"/>
                    <a:pt x="152" y="32"/>
                    <a:pt x="152" y="32"/>
                  </a:cubicBezTo>
                  <a:cubicBezTo>
                    <a:pt x="151" y="31"/>
                    <a:pt x="149" y="30"/>
                    <a:pt x="148" y="29"/>
                  </a:cubicBezTo>
                  <a:cubicBezTo>
                    <a:pt x="148" y="28"/>
                    <a:pt x="147" y="28"/>
                    <a:pt x="146" y="28"/>
                  </a:cubicBezTo>
                  <a:cubicBezTo>
                    <a:pt x="142" y="23"/>
                    <a:pt x="138" y="22"/>
                    <a:pt x="135" y="19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7" y="18"/>
                    <a:pt x="136" y="18"/>
                    <a:pt x="135" y="18"/>
                  </a:cubicBezTo>
                  <a:cubicBezTo>
                    <a:pt x="135" y="17"/>
                    <a:pt x="134" y="15"/>
                    <a:pt x="133" y="15"/>
                  </a:cubicBezTo>
                  <a:cubicBezTo>
                    <a:pt x="133" y="16"/>
                    <a:pt x="134" y="18"/>
                    <a:pt x="135" y="18"/>
                  </a:cubicBezTo>
                  <a:cubicBezTo>
                    <a:pt x="133" y="18"/>
                    <a:pt x="133" y="17"/>
                    <a:pt x="131" y="16"/>
                  </a:cubicBezTo>
                  <a:cubicBezTo>
                    <a:pt x="132" y="16"/>
                    <a:pt x="130" y="15"/>
                    <a:pt x="132" y="15"/>
                  </a:cubicBezTo>
                  <a:cubicBezTo>
                    <a:pt x="132" y="15"/>
                    <a:pt x="131" y="14"/>
                    <a:pt x="130" y="14"/>
                  </a:cubicBezTo>
                  <a:cubicBezTo>
                    <a:pt x="130" y="15"/>
                    <a:pt x="131" y="15"/>
                    <a:pt x="130" y="16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31" y="16"/>
                    <a:pt x="129" y="13"/>
                    <a:pt x="128" y="14"/>
                  </a:cubicBezTo>
                  <a:cubicBezTo>
                    <a:pt x="127" y="14"/>
                    <a:pt x="128" y="14"/>
                    <a:pt x="128" y="14"/>
                  </a:cubicBezTo>
                  <a:cubicBezTo>
                    <a:pt x="129" y="15"/>
                    <a:pt x="126" y="13"/>
                    <a:pt x="125" y="13"/>
                  </a:cubicBezTo>
                  <a:cubicBezTo>
                    <a:pt x="125" y="13"/>
                    <a:pt x="125" y="13"/>
                    <a:pt x="125" y="12"/>
                  </a:cubicBezTo>
                  <a:cubicBezTo>
                    <a:pt x="124" y="12"/>
                    <a:pt x="123" y="11"/>
                    <a:pt x="122" y="10"/>
                  </a:cubicBezTo>
                  <a:cubicBezTo>
                    <a:pt x="124" y="10"/>
                    <a:pt x="126" y="11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9" y="11"/>
                    <a:pt x="127" y="10"/>
                    <a:pt x="128" y="9"/>
                  </a:cubicBezTo>
                  <a:cubicBezTo>
                    <a:pt x="129" y="10"/>
                    <a:pt x="130" y="10"/>
                    <a:pt x="131" y="11"/>
                  </a:cubicBezTo>
                  <a:cubicBezTo>
                    <a:pt x="131" y="12"/>
                    <a:pt x="130" y="11"/>
                    <a:pt x="129" y="10"/>
                  </a:cubicBezTo>
                  <a:cubicBezTo>
                    <a:pt x="128" y="11"/>
                    <a:pt x="131" y="12"/>
                    <a:pt x="132" y="12"/>
                  </a:cubicBezTo>
                  <a:cubicBezTo>
                    <a:pt x="133" y="13"/>
                    <a:pt x="133" y="13"/>
                    <a:pt x="134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3"/>
                    <a:pt x="134" y="13"/>
                    <a:pt x="134" y="13"/>
                  </a:cubicBezTo>
                  <a:cubicBezTo>
                    <a:pt x="134" y="13"/>
                    <a:pt x="134" y="12"/>
                    <a:pt x="134" y="12"/>
                  </a:cubicBezTo>
                  <a:cubicBezTo>
                    <a:pt x="133" y="11"/>
                    <a:pt x="132" y="11"/>
                    <a:pt x="131" y="10"/>
                  </a:cubicBezTo>
                  <a:cubicBezTo>
                    <a:pt x="134" y="12"/>
                    <a:pt x="138" y="13"/>
                    <a:pt x="141" y="16"/>
                  </a:cubicBezTo>
                  <a:cubicBezTo>
                    <a:pt x="140" y="16"/>
                    <a:pt x="139" y="17"/>
                    <a:pt x="139" y="18"/>
                  </a:cubicBezTo>
                  <a:cubicBezTo>
                    <a:pt x="140" y="19"/>
                    <a:pt x="141" y="18"/>
                    <a:pt x="142" y="19"/>
                  </a:cubicBezTo>
                  <a:cubicBezTo>
                    <a:pt x="143" y="20"/>
                    <a:pt x="141" y="18"/>
                    <a:pt x="142" y="18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5" y="18"/>
                    <a:pt x="144" y="17"/>
                    <a:pt x="142" y="17"/>
                  </a:cubicBezTo>
                  <a:cubicBezTo>
                    <a:pt x="144" y="16"/>
                    <a:pt x="146" y="19"/>
                    <a:pt x="148" y="20"/>
                  </a:cubicBezTo>
                  <a:cubicBezTo>
                    <a:pt x="148" y="20"/>
                    <a:pt x="148" y="20"/>
                    <a:pt x="147" y="20"/>
                  </a:cubicBezTo>
                  <a:cubicBezTo>
                    <a:pt x="148" y="21"/>
                    <a:pt x="149" y="21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51" y="21"/>
                    <a:pt x="154" y="24"/>
                    <a:pt x="157" y="27"/>
                  </a:cubicBezTo>
                  <a:cubicBezTo>
                    <a:pt x="156" y="26"/>
                    <a:pt x="156" y="27"/>
                    <a:pt x="156" y="28"/>
                  </a:cubicBezTo>
                  <a:cubicBezTo>
                    <a:pt x="157" y="29"/>
                    <a:pt x="159" y="29"/>
                    <a:pt x="158" y="28"/>
                  </a:cubicBezTo>
                  <a:cubicBezTo>
                    <a:pt x="159" y="27"/>
                    <a:pt x="160" y="30"/>
                    <a:pt x="160" y="30"/>
                  </a:cubicBezTo>
                  <a:cubicBezTo>
                    <a:pt x="160" y="32"/>
                    <a:pt x="159" y="33"/>
                    <a:pt x="159" y="35"/>
                  </a:cubicBezTo>
                  <a:moveTo>
                    <a:pt x="133" y="14"/>
                  </a:moveTo>
                  <a:cubicBezTo>
                    <a:pt x="133" y="14"/>
                    <a:pt x="131" y="12"/>
                    <a:pt x="130" y="13"/>
                  </a:cubicBezTo>
                  <a:cubicBezTo>
                    <a:pt x="131" y="13"/>
                    <a:pt x="131" y="13"/>
                    <a:pt x="133" y="14"/>
                  </a:cubicBezTo>
                  <a:moveTo>
                    <a:pt x="139" y="18"/>
                  </a:moveTo>
                  <a:cubicBezTo>
                    <a:pt x="139" y="17"/>
                    <a:pt x="138" y="17"/>
                    <a:pt x="140" y="16"/>
                  </a:cubicBezTo>
                  <a:cubicBezTo>
                    <a:pt x="138" y="14"/>
                    <a:pt x="138" y="17"/>
                    <a:pt x="137" y="16"/>
                  </a:cubicBezTo>
                  <a:cubicBezTo>
                    <a:pt x="137" y="15"/>
                    <a:pt x="135" y="13"/>
                    <a:pt x="134" y="15"/>
                  </a:cubicBezTo>
                  <a:cubicBezTo>
                    <a:pt x="135" y="16"/>
                    <a:pt x="135" y="15"/>
                    <a:pt x="136" y="15"/>
                  </a:cubicBezTo>
                  <a:cubicBezTo>
                    <a:pt x="137" y="16"/>
                    <a:pt x="137" y="18"/>
                    <a:pt x="139" y="18"/>
                  </a:cubicBezTo>
                  <a:moveTo>
                    <a:pt x="148" y="23"/>
                  </a:moveTo>
                  <a:cubicBezTo>
                    <a:pt x="147" y="21"/>
                    <a:pt x="146" y="21"/>
                    <a:pt x="145" y="21"/>
                  </a:cubicBezTo>
                  <a:cubicBezTo>
                    <a:pt x="144" y="21"/>
                    <a:pt x="143" y="19"/>
                    <a:pt x="143" y="20"/>
                  </a:cubicBezTo>
                  <a:cubicBezTo>
                    <a:pt x="143" y="21"/>
                    <a:pt x="144" y="21"/>
                    <a:pt x="144" y="22"/>
                  </a:cubicBezTo>
                  <a:cubicBezTo>
                    <a:pt x="146" y="21"/>
                    <a:pt x="146" y="23"/>
                    <a:pt x="148" y="23"/>
                  </a:cubicBezTo>
                  <a:moveTo>
                    <a:pt x="146" y="24"/>
                  </a:moveTo>
                  <a:cubicBezTo>
                    <a:pt x="145" y="24"/>
                    <a:pt x="146" y="25"/>
                    <a:pt x="146" y="26"/>
                  </a:cubicBezTo>
                  <a:cubicBezTo>
                    <a:pt x="148" y="25"/>
                    <a:pt x="147" y="24"/>
                    <a:pt x="146" y="24"/>
                  </a:cubicBezTo>
                  <a:moveTo>
                    <a:pt x="150" y="24"/>
                  </a:moveTo>
                  <a:cubicBezTo>
                    <a:pt x="149" y="23"/>
                    <a:pt x="148" y="23"/>
                    <a:pt x="148" y="23"/>
                  </a:cubicBezTo>
                  <a:cubicBezTo>
                    <a:pt x="148" y="24"/>
                    <a:pt x="148" y="24"/>
                    <a:pt x="149" y="25"/>
                  </a:cubicBezTo>
                  <a:lnTo>
                    <a:pt x="150" y="24"/>
                  </a:lnTo>
                  <a:close/>
                  <a:moveTo>
                    <a:pt x="152" y="25"/>
                  </a:moveTo>
                  <a:cubicBezTo>
                    <a:pt x="151" y="24"/>
                    <a:pt x="149" y="25"/>
                    <a:pt x="151" y="26"/>
                  </a:cubicBezTo>
                  <a:cubicBezTo>
                    <a:pt x="151" y="27"/>
                    <a:pt x="153" y="25"/>
                    <a:pt x="152" y="25"/>
                  </a:cubicBezTo>
                  <a:moveTo>
                    <a:pt x="157" y="30"/>
                  </a:moveTo>
                  <a:cubicBezTo>
                    <a:pt x="158" y="30"/>
                    <a:pt x="158" y="30"/>
                    <a:pt x="157" y="29"/>
                  </a:cubicBezTo>
                  <a:cubicBezTo>
                    <a:pt x="156" y="29"/>
                    <a:pt x="157" y="30"/>
                    <a:pt x="157" y="32"/>
                  </a:cubicBezTo>
                  <a:cubicBezTo>
                    <a:pt x="159" y="31"/>
                    <a:pt x="157" y="30"/>
                    <a:pt x="157" y="30"/>
                  </a:cubicBezTo>
                  <a:moveTo>
                    <a:pt x="8" y="56"/>
                  </a:moveTo>
                  <a:cubicBezTo>
                    <a:pt x="8" y="57"/>
                    <a:pt x="9" y="58"/>
                    <a:pt x="8" y="59"/>
                  </a:cubicBezTo>
                  <a:cubicBezTo>
                    <a:pt x="7" y="57"/>
                    <a:pt x="8" y="57"/>
                    <a:pt x="7" y="55"/>
                  </a:cubicBezTo>
                  <a:cubicBezTo>
                    <a:pt x="7" y="55"/>
                    <a:pt x="8" y="56"/>
                    <a:pt x="8" y="56"/>
                  </a:cubicBezTo>
                  <a:moveTo>
                    <a:pt x="7" y="57"/>
                  </a:moveTo>
                  <a:cubicBezTo>
                    <a:pt x="7" y="58"/>
                    <a:pt x="5" y="56"/>
                    <a:pt x="6" y="55"/>
                  </a:cubicBezTo>
                  <a:cubicBezTo>
                    <a:pt x="7" y="56"/>
                    <a:pt x="6" y="57"/>
                    <a:pt x="7" y="57"/>
                  </a:cubicBezTo>
                  <a:moveTo>
                    <a:pt x="4" y="44"/>
                  </a:moveTo>
                  <a:cubicBezTo>
                    <a:pt x="5" y="44"/>
                    <a:pt x="5" y="45"/>
                    <a:pt x="5" y="46"/>
                  </a:cubicBezTo>
                  <a:cubicBezTo>
                    <a:pt x="6" y="47"/>
                    <a:pt x="6" y="48"/>
                    <a:pt x="5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6" y="52"/>
                    <a:pt x="6" y="51"/>
                    <a:pt x="6" y="51"/>
                  </a:cubicBezTo>
                  <a:cubicBezTo>
                    <a:pt x="6" y="51"/>
                    <a:pt x="6" y="51"/>
                    <a:pt x="6" y="52"/>
                  </a:cubicBezTo>
                  <a:cubicBezTo>
                    <a:pt x="5" y="51"/>
                    <a:pt x="5" y="50"/>
                    <a:pt x="5" y="48"/>
                  </a:cubicBezTo>
                  <a:cubicBezTo>
                    <a:pt x="5" y="47"/>
                    <a:pt x="5" y="46"/>
                    <a:pt x="4" y="46"/>
                  </a:cubicBezTo>
                  <a:cubicBezTo>
                    <a:pt x="4" y="45"/>
                    <a:pt x="4" y="45"/>
                    <a:pt x="4" y="44"/>
                  </a:cubicBezTo>
                  <a:moveTo>
                    <a:pt x="8" y="60"/>
                  </a:moveTo>
                  <a:cubicBezTo>
                    <a:pt x="8" y="61"/>
                    <a:pt x="9" y="61"/>
                    <a:pt x="10" y="63"/>
                  </a:cubicBezTo>
                  <a:cubicBezTo>
                    <a:pt x="8" y="63"/>
                    <a:pt x="8" y="61"/>
                    <a:pt x="7" y="60"/>
                  </a:cubicBezTo>
                  <a:cubicBezTo>
                    <a:pt x="8" y="60"/>
                    <a:pt x="8" y="58"/>
                    <a:pt x="9" y="59"/>
                  </a:cubicBezTo>
                  <a:cubicBezTo>
                    <a:pt x="10" y="59"/>
                    <a:pt x="8" y="58"/>
                    <a:pt x="9" y="58"/>
                  </a:cubicBezTo>
                  <a:cubicBezTo>
                    <a:pt x="10" y="58"/>
                    <a:pt x="10" y="59"/>
                    <a:pt x="10" y="60"/>
                  </a:cubicBezTo>
                  <a:cubicBezTo>
                    <a:pt x="9" y="60"/>
                    <a:pt x="9" y="60"/>
                    <a:pt x="8" y="60"/>
                  </a:cubicBezTo>
                  <a:moveTo>
                    <a:pt x="8" y="50"/>
                  </a:moveTo>
                  <a:cubicBezTo>
                    <a:pt x="8" y="51"/>
                    <a:pt x="8" y="52"/>
                    <a:pt x="8" y="53"/>
                  </a:cubicBezTo>
                  <a:cubicBezTo>
                    <a:pt x="8" y="53"/>
                    <a:pt x="8" y="54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9" y="55"/>
                    <a:pt x="9" y="56"/>
                  </a:cubicBezTo>
                  <a:cubicBezTo>
                    <a:pt x="8" y="56"/>
                    <a:pt x="8" y="56"/>
                    <a:pt x="7" y="55"/>
                  </a:cubicBezTo>
                  <a:cubicBezTo>
                    <a:pt x="7" y="54"/>
                    <a:pt x="6" y="54"/>
                    <a:pt x="6" y="52"/>
                  </a:cubicBezTo>
                  <a:cubicBezTo>
                    <a:pt x="7" y="52"/>
                    <a:pt x="7" y="54"/>
                    <a:pt x="7" y="54"/>
                  </a:cubicBezTo>
                  <a:cubicBezTo>
                    <a:pt x="8" y="53"/>
                    <a:pt x="7" y="52"/>
                    <a:pt x="7" y="52"/>
                  </a:cubicBezTo>
                  <a:cubicBezTo>
                    <a:pt x="7" y="51"/>
                    <a:pt x="7" y="50"/>
                    <a:pt x="8" y="50"/>
                  </a:cubicBezTo>
                  <a:moveTo>
                    <a:pt x="65" y="10"/>
                  </a:moveTo>
                  <a:cubicBezTo>
                    <a:pt x="65" y="9"/>
                    <a:pt x="66" y="9"/>
                    <a:pt x="65" y="9"/>
                  </a:cubicBezTo>
                  <a:cubicBezTo>
                    <a:pt x="66" y="8"/>
                    <a:pt x="67" y="9"/>
                    <a:pt x="67" y="10"/>
                  </a:cubicBezTo>
                  <a:lnTo>
                    <a:pt x="65" y="10"/>
                  </a:lnTo>
                  <a:close/>
                  <a:moveTo>
                    <a:pt x="11" y="65"/>
                  </a:moveTo>
                  <a:cubicBezTo>
                    <a:pt x="10" y="64"/>
                    <a:pt x="11" y="63"/>
                    <a:pt x="10" y="61"/>
                  </a:cubicBezTo>
                  <a:cubicBezTo>
                    <a:pt x="11" y="61"/>
                    <a:pt x="11" y="63"/>
                    <a:pt x="11" y="62"/>
                  </a:cubicBezTo>
                  <a:cubicBezTo>
                    <a:pt x="11" y="63"/>
                    <a:pt x="12" y="64"/>
                    <a:pt x="11" y="65"/>
                  </a:cubicBezTo>
                  <a:moveTo>
                    <a:pt x="10" y="78"/>
                  </a:moveTo>
                  <a:cubicBezTo>
                    <a:pt x="10" y="78"/>
                    <a:pt x="9" y="75"/>
                    <a:pt x="9" y="74"/>
                  </a:cubicBezTo>
                  <a:cubicBezTo>
                    <a:pt x="10" y="73"/>
                    <a:pt x="10" y="74"/>
                    <a:pt x="10" y="75"/>
                  </a:cubicBezTo>
                  <a:cubicBezTo>
                    <a:pt x="10" y="75"/>
                    <a:pt x="11" y="77"/>
                    <a:pt x="10" y="78"/>
                  </a:cubicBezTo>
                  <a:moveTo>
                    <a:pt x="7" y="45"/>
                  </a:moveTo>
                  <a:cubicBezTo>
                    <a:pt x="7" y="42"/>
                    <a:pt x="5" y="45"/>
                    <a:pt x="5" y="42"/>
                  </a:cubicBezTo>
                  <a:cubicBezTo>
                    <a:pt x="6" y="42"/>
                    <a:pt x="6" y="43"/>
                    <a:pt x="7" y="43"/>
                  </a:cubicBezTo>
                  <a:cubicBezTo>
                    <a:pt x="7" y="44"/>
                    <a:pt x="7" y="45"/>
                    <a:pt x="8" y="46"/>
                  </a:cubicBezTo>
                  <a:cubicBezTo>
                    <a:pt x="8" y="47"/>
                    <a:pt x="8" y="47"/>
                    <a:pt x="7" y="48"/>
                  </a:cubicBezTo>
                  <a:cubicBezTo>
                    <a:pt x="7" y="47"/>
                    <a:pt x="7" y="46"/>
                    <a:pt x="6" y="46"/>
                  </a:cubicBezTo>
                  <a:cubicBezTo>
                    <a:pt x="6" y="45"/>
                    <a:pt x="6" y="45"/>
                    <a:pt x="7" y="45"/>
                  </a:cubicBezTo>
                  <a:moveTo>
                    <a:pt x="8" y="72"/>
                  </a:moveTo>
                  <a:cubicBezTo>
                    <a:pt x="8" y="72"/>
                    <a:pt x="8" y="69"/>
                    <a:pt x="7" y="68"/>
                  </a:cubicBezTo>
                  <a:cubicBezTo>
                    <a:pt x="8" y="69"/>
                    <a:pt x="9" y="71"/>
                    <a:pt x="8" y="72"/>
                  </a:cubicBezTo>
                  <a:moveTo>
                    <a:pt x="10" y="68"/>
                  </a:moveTo>
                  <a:cubicBezTo>
                    <a:pt x="11" y="67"/>
                    <a:pt x="10" y="67"/>
                    <a:pt x="10" y="66"/>
                  </a:cubicBezTo>
                  <a:cubicBezTo>
                    <a:pt x="11" y="66"/>
                    <a:pt x="11" y="67"/>
                    <a:pt x="11" y="67"/>
                  </a:cubicBezTo>
                  <a:cubicBezTo>
                    <a:pt x="11" y="68"/>
                    <a:pt x="11" y="68"/>
                    <a:pt x="10" y="68"/>
                  </a:cubicBezTo>
                  <a:moveTo>
                    <a:pt x="13" y="76"/>
                  </a:moveTo>
                  <a:cubicBezTo>
                    <a:pt x="12" y="76"/>
                    <a:pt x="12" y="77"/>
                    <a:pt x="13" y="78"/>
                  </a:cubicBezTo>
                  <a:cubicBezTo>
                    <a:pt x="11" y="77"/>
                    <a:pt x="12" y="75"/>
                    <a:pt x="11" y="74"/>
                  </a:cubicBezTo>
                  <a:cubicBezTo>
                    <a:pt x="11" y="73"/>
                    <a:pt x="12" y="73"/>
                    <a:pt x="12" y="73"/>
                  </a:cubicBezTo>
                  <a:cubicBezTo>
                    <a:pt x="12" y="72"/>
                    <a:pt x="11" y="73"/>
                    <a:pt x="11" y="73"/>
                  </a:cubicBezTo>
                  <a:cubicBezTo>
                    <a:pt x="11" y="73"/>
                    <a:pt x="11" y="72"/>
                    <a:pt x="11" y="72"/>
                  </a:cubicBezTo>
                  <a:cubicBezTo>
                    <a:pt x="11" y="71"/>
                    <a:pt x="12" y="72"/>
                    <a:pt x="12" y="71"/>
                  </a:cubicBezTo>
                  <a:cubicBezTo>
                    <a:pt x="13" y="71"/>
                    <a:pt x="13" y="73"/>
                    <a:pt x="13" y="73"/>
                  </a:cubicBezTo>
                  <a:cubicBezTo>
                    <a:pt x="13" y="74"/>
                    <a:pt x="14" y="73"/>
                    <a:pt x="14" y="74"/>
                  </a:cubicBezTo>
                  <a:cubicBezTo>
                    <a:pt x="13" y="75"/>
                    <a:pt x="13" y="74"/>
                    <a:pt x="13" y="73"/>
                  </a:cubicBezTo>
                  <a:cubicBezTo>
                    <a:pt x="12" y="73"/>
                    <a:pt x="12" y="74"/>
                    <a:pt x="12" y="74"/>
                  </a:cubicBezTo>
                  <a:cubicBezTo>
                    <a:pt x="13" y="75"/>
                    <a:pt x="14" y="75"/>
                    <a:pt x="15" y="77"/>
                  </a:cubicBezTo>
                  <a:cubicBezTo>
                    <a:pt x="13" y="76"/>
                    <a:pt x="14" y="77"/>
                    <a:pt x="15" y="78"/>
                  </a:cubicBezTo>
                  <a:cubicBezTo>
                    <a:pt x="14" y="78"/>
                    <a:pt x="14" y="78"/>
                    <a:pt x="13" y="78"/>
                  </a:cubicBezTo>
                  <a:cubicBezTo>
                    <a:pt x="13" y="77"/>
                    <a:pt x="14" y="77"/>
                    <a:pt x="13" y="76"/>
                  </a:cubicBezTo>
                  <a:moveTo>
                    <a:pt x="6" y="65"/>
                  </a:moveTo>
                  <a:cubicBezTo>
                    <a:pt x="6" y="64"/>
                    <a:pt x="5" y="63"/>
                    <a:pt x="5" y="62"/>
                  </a:cubicBezTo>
                  <a:cubicBezTo>
                    <a:pt x="5" y="62"/>
                    <a:pt x="5" y="61"/>
                    <a:pt x="5" y="61"/>
                  </a:cubicBezTo>
                  <a:cubicBezTo>
                    <a:pt x="5" y="60"/>
                    <a:pt x="5" y="60"/>
                    <a:pt x="4" y="60"/>
                  </a:cubicBezTo>
                  <a:cubicBezTo>
                    <a:pt x="4" y="59"/>
                    <a:pt x="4" y="58"/>
                    <a:pt x="4" y="58"/>
                  </a:cubicBezTo>
                  <a:cubicBezTo>
                    <a:pt x="4" y="57"/>
                    <a:pt x="4" y="56"/>
                    <a:pt x="3" y="55"/>
                  </a:cubicBezTo>
                  <a:cubicBezTo>
                    <a:pt x="3" y="53"/>
                    <a:pt x="2" y="51"/>
                    <a:pt x="2" y="48"/>
                  </a:cubicBezTo>
                  <a:cubicBezTo>
                    <a:pt x="4" y="48"/>
                    <a:pt x="3" y="51"/>
                    <a:pt x="3" y="53"/>
                  </a:cubicBezTo>
                  <a:cubicBezTo>
                    <a:pt x="4" y="54"/>
                    <a:pt x="5" y="54"/>
                    <a:pt x="4" y="55"/>
                  </a:cubicBezTo>
                  <a:cubicBezTo>
                    <a:pt x="4" y="56"/>
                    <a:pt x="5" y="56"/>
                    <a:pt x="5" y="55"/>
                  </a:cubicBezTo>
                  <a:cubicBezTo>
                    <a:pt x="5" y="55"/>
                    <a:pt x="5" y="56"/>
                    <a:pt x="5" y="56"/>
                  </a:cubicBezTo>
                  <a:cubicBezTo>
                    <a:pt x="5" y="57"/>
                    <a:pt x="5" y="57"/>
                    <a:pt x="4" y="57"/>
                  </a:cubicBezTo>
                  <a:cubicBezTo>
                    <a:pt x="5" y="60"/>
                    <a:pt x="5" y="62"/>
                    <a:pt x="7" y="63"/>
                  </a:cubicBezTo>
                  <a:cubicBezTo>
                    <a:pt x="6" y="64"/>
                    <a:pt x="7" y="65"/>
                    <a:pt x="6" y="65"/>
                  </a:cubicBezTo>
                  <a:moveTo>
                    <a:pt x="68" y="9"/>
                  </a:moveTo>
                  <a:cubicBezTo>
                    <a:pt x="68" y="8"/>
                    <a:pt x="71" y="8"/>
                    <a:pt x="71" y="9"/>
                  </a:cubicBezTo>
                  <a:cubicBezTo>
                    <a:pt x="71" y="10"/>
                    <a:pt x="69" y="8"/>
                    <a:pt x="68" y="9"/>
                  </a:cubicBezTo>
                  <a:moveTo>
                    <a:pt x="72" y="17"/>
                  </a:moveTo>
                  <a:cubicBezTo>
                    <a:pt x="71" y="17"/>
                    <a:pt x="70" y="16"/>
                    <a:pt x="70" y="16"/>
                  </a:cubicBezTo>
                  <a:cubicBezTo>
                    <a:pt x="70" y="15"/>
                    <a:pt x="72" y="17"/>
                    <a:pt x="72" y="17"/>
                  </a:cubicBezTo>
                  <a:cubicBezTo>
                    <a:pt x="72" y="17"/>
                    <a:pt x="73" y="17"/>
                    <a:pt x="74" y="17"/>
                  </a:cubicBezTo>
                  <a:cubicBezTo>
                    <a:pt x="75" y="17"/>
                    <a:pt x="76" y="18"/>
                    <a:pt x="77" y="17"/>
                  </a:cubicBezTo>
                  <a:cubicBezTo>
                    <a:pt x="77" y="18"/>
                    <a:pt x="77" y="18"/>
                    <a:pt x="78" y="18"/>
                  </a:cubicBezTo>
                  <a:cubicBezTo>
                    <a:pt x="77" y="19"/>
                    <a:pt x="76" y="18"/>
                    <a:pt x="74" y="17"/>
                  </a:cubicBezTo>
                  <a:cubicBezTo>
                    <a:pt x="73" y="17"/>
                    <a:pt x="72" y="18"/>
                    <a:pt x="72" y="17"/>
                  </a:cubicBezTo>
                  <a:moveTo>
                    <a:pt x="69" y="11"/>
                  </a:moveTo>
                  <a:cubicBezTo>
                    <a:pt x="69" y="12"/>
                    <a:pt x="68" y="11"/>
                    <a:pt x="68" y="13"/>
                  </a:cubicBezTo>
                  <a:cubicBezTo>
                    <a:pt x="68" y="13"/>
                    <a:pt x="68" y="12"/>
                    <a:pt x="67" y="12"/>
                  </a:cubicBezTo>
                  <a:cubicBezTo>
                    <a:pt x="68" y="12"/>
                    <a:pt x="68" y="11"/>
                    <a:pt x="69" y="11"/>
                  </a:cubicBezTo>
                  <a:moveTo>
                    <a:pt x="67" y="12"/>
                  </a:moveTo>
                  <a:cubicBezTo>
                    <a:pt x="67" y="12"/>
                    <a:pt x="68" y="14"/>
                    <a:pt x="66" y="13"/>
                  </a:cubicBezTo>
                  <a:cubicBezTo>
                    <a:pt x="66" y="13"/>
                    <a:pt x="67" y="12"/>
                    <a:pt x="66" y="12"/>
                  </a:cubicBezTo>
                  <a:cubicBezTo>
                    <a:pt x="67" y="11"/>
                    <a:pt x="67" y="11"/>
                    <a:pt x="67" y="12"/>
                  </a:cubicBezTo>
                  <a:moveTo>
                    <a:pt x="68" y="17"/>
                  </a:moveTo>
                  <a:cubicBezTo>
                    <a:pt x="69" y="17"/>
                    <a:pt x="70" y="18"/>
                    <a:pt x="70" y="17"/>
                  </a:cubicBezTo>
                  <a:cubicBezTo>
                    <a:pt x="71" y="18"/>
                    <a:pt x="68" y="19"/>
                    <a:pt x="68" y="17"/>
                  </a:cubicBezTo>
                  <a:moveTo>
                    <a:pt x="7" y="21"/>
                  </a:moveTo>
                  <a:cubicBezTo>
                    <a:pt x="8" y="19"/>
                    <a:pt x="9" y="20"/>
                    <a:pt x="9" y="18"/>
                  </a:cubicBezTo>
                  <a:cubicBezTo>
                    <a:pt x="11" y="19"/>
                    <a:pt x="7" y="20"/>
                    <a:pt x="9" y="21"/>
                  </a:cubicBezTo>
                  <a:cubicBezTo>
                    <a:pt x="8" y="22"/>
                    <a:pt x="8" y="21"/>
                    <a:pt x="7" y="21"/>
                  </a:cubicBezTo>
                  <a:moveTo>
                    <a:pt x="50" y="2"/>
                  </a:moveTo>
                  <a:cubicBezTo>
                    <a:pt x="52" y="1"/>
                    <a:pt x="55" y="2"/>
                    <a:pt x="57" y="1"/>
                  </a:cubicBezTo>
                  <a:cubicBezTo>
                    <a:pt x="59" y="1"/>
                    <a:pt x="60" y="0"/>
                    <a:pt x="61" y="1"/>
                  </a:cubicBezTo>
                  <a:cubicBezTo>
                    <a:pt x="61" y="2"/>
                    <a:pt x="59" y="1"/>
                    <a:pt x="58" y="1"/>
                  </a:cubicBezTo>
                  <a:cubicBezTo>
                    <a:pt x="58" y="2"/>
                    <a:pt x="57" y="2"/>
                    <a:pt x="57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2"/>
                    <a:pt x="54" y="3"/>
                    <a:pt x="54" y="1"/>
                  </a:cubicBezTo>
                  <a:cubicBezTo>
                    <a:pt x="52" y="2"/>
                    <a:pt x="52" y="2"/>
                    <a:pt x="50" y="2"/>
                  </a:cubicBezTo>
                  <a:moveTo>
                    <a:pt x="74" y="16"/>
                  </a:moveTo>
                  <a:cubicBezTo>
                    <a:pt x="73" y="16"/>
                    <a:pt x="72" y="16"/>
                    <a:pt x="72" y="16"/>
                  </a:cubicBezTo>
                  <a:cubicBezTo>
                    <a:pt x="72" y="15"/>
                    <a:pt x="73" y="15"/>
                    <a:pt x="74" y="16"/>
                  </a:cubicBezTo>
                  <a:moveTo>
                    <a:pt x="77" y="12"/>
                  </a:moveTo>
                  <a:cubicBezTo>
                    <a:pt x="78" y="12"/>
                    <a:pt x="79" y="13"/>
                    <a:pt x="79" y="13"/>
                  </a:cubicBezTo>
                  <a:cubicBezTo>
                    <a:pt x="78" y="15"/>
                    <a:pt x="75" y="14"/>
                    <a:pt x="73" y="13"/>
                  </a:cubicBezTo>
                  <a:cubicBezTo>
                    <a:pt x="72" y="13"/>
                    <a:pt x="72" y="14"/>
                    <a:pt x="72" y="14"/>
                  </a:cubicBezTo>
                  <a:cubicBezTo>
                    <a:pt x="72" y="13"/>
                    <a:pt x="71" y="14"/>
                    <a:pt x="69" y="14"/>
                  </a:cubicBezTo>
                  <a:cubicBezTo>
                    <a:pt x="68" y="14"/>
                    <a:pt x="68" y="13"/>
                    <a:pt x="68" y="13"/>
                  </a:cubicBezTo>
                  <a:cubicBezTo>
                    <a:pt x="69" y="13"/>
                    <a:pt x="70" y="14"/>
                    <a:pt x="71" y="13"/>
                  </a:cubicBezTo>
                  <a:cubicBezTo>
                    <a:pt x="72" y="13"/>
                    <a:pt x="72" y="12"/>
                    <a:pt x="73" y="12"/>
                  </a:cubicBezTo>
                  <a:cubicBezTo>
                    <a:pt x="73" y="12"/>
                    <a:pt x="73" y="12"/>
                    <a:pt x="73" y="13"/>
                  </a:cubicBezTo>
                  <a:cubicBezTo>
                    <a:pt x="75" y="13"/>
                    <a:pt x="77" y="14"/>
                    <a:pt x="77" y="12"/>
                  </a:cubicBezTo>
                  <a:moveTo>
                    <a:pt x="72" y="4"/>
                  </a:moveTo>
                  <a:cubicBezTo>
                    <a:pt x="73" y="3"/>
                    <a:pt x="74" y="3"/>
                    <a:pt x="75" y="4"/>
                  </a:cubicBezTo>
                  <a:cubicBezTo>
                    <a:pt x="76" y="3"/>
                    <a:pt x="79" y="3"/>
                    <a:pt x="78" y="5"/>
                  </a:cubicBezTo>
                  <a:cubicBezTo>
                    <a:pt x="76" y="4"/>
                    <a:pt x="73" y="5"/>
                    <a:pt x="72" y="4"/>
                  </a:cubicBezTo>
                  <a:moveTo>
                    <a:pt x="177" y="121"/>
                  </a:moveTo>
                  <a:cubicBezTo>
                    <a:pt x="179" y="122"/>
                    <a:pt x="180" y="124"/>
                    <a:pt x="182" y="126"/>
                  </a:cubicBezTo>
                  <a:cubicBezTo>
                    <a:pt x="180" y="125"/>
                    <a:pt x="179" y="122"/>
                    <a:pt x="177" y="121"/>
                  </a:cubicBezTo>
                  <a:moveTo>
                    <a:pt x="37" y="96"/>
                  </a:moveTo>
                  <a:cubicBezTo>
                    <a:pt x="36" y="96"/>
                    <a:pt x="36" y="95"/>
                    <a:pt x="36" y="94"/>
                  </a:cubicBezTo>
                  <a:cubicBezTo>
                    <a:pt x="37" y="94"/>
                    <a:pt x="37" y="95"/>
                    <a:pt x="37" y="96"/>
                  </a:cubicBezTo>
                  <a:moveTo>
                    <a:pt x="35" y="94"/>
                  </a:moveTo>
                  <a:cubicBezTo>
                    <a:pt x="35" y="97"/>
                    <a:pt x="35" y="97"/>
                    <a:pt x="35" y="97"/>
                  </a:cubicBezTo>
                  <a:cubicBezTo>
                    <a:pt x="35" y="97"/>
                    <a:pt x="34" y="94"/>
                    <a:pt x="35" y="94"/>
                  </a:cubicBezTo>
                  <a:moveTo>
                    <a:pt x="38" y="94"/>
                  </a:moveTo>
                  <a:cubicBezTo>
                    <a:pt x="39" y="94"/>
                    <a:pt x="38" y="95"/>
                    <a:pt x="38" y="96"/>
                  </a:cubicBezTo>
                  <a:cubicBezTo>
                    <a:pt x="38" y="96"/>
                    <a:pt x="38" y="94"/>
                    <a:pt x="38" y="94"/>
                  </a:cubicBezTo>
                  <a:moveTo>
                    <a:pt x="37" y="115"/>
                  </a:moveTo>
                  <a:cubicBezTo>
                    <a:pt x="38" y="115"/>
                    <a:pt x="37" y="117"/>
                    <a:pt x="38" y="117"/>
                  </a:cubicBezTo>
                  <a:cubicBezTo>
                    <a:pt x="36" y="117"/>
                    <a:pt x="37" y="116"/>
                    <a:pt x="37" y="115"/>
                  </a:cubicBezTo>
                  <a:moveTo>
                    <a:pt x="41" y="93"/>
                  </a:moveTo>
                  <a:cubicBezTo>
                    <a:pt x="40" y="90"/>
                    <a:pt x="40" y="89"/>
                    <a:pt x="40" y="87"/>
                  </a:cubicBezTo>
                  <a:cubicBezTo>
                    <a:pt x="41" y="88"/>
                    <a:pt x="39" y="86"/>
                    <a:pt x="41" y="86"/>
                  </a:cubicBezTo>
                  <a:cubicBezTo>
                    <a:pt x="41" y="87"/>
                    <a:pt x="41" y="88"/>
                    <a:pt x="41" y="89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40" y="90"/>
                    <a:pt x="41" y="91"/>
                    <a:pt x="41" y="91"/>
                  </a:cubicBezTo>
                  <a:cubicBezTo>
                    <a:pt x="41" y="92"/>
                    <a:pt x="41" y="91"/>
                    <a:pt x="42" y="91"/>
                  </a:cubicBezTo>
                  <a:cubicBezTo>
                    <a:pt x="41" y="92"/>
                    <a:pt x="42" y="93"/>
                    <a:pt x="42" y="94"/>
                  </a:cubicBezTo>
                  <a:cubicBezTo>
                    <a:pt x="42" y="95"/>
                    <a:pt x="42" y="95"/>
                    <a:pt x="42" y="94"/>
                  </a:cubicBezTo>
                  <a:cubicBezTo>
                    <a:pt x="43" y="95"/>
                    <a:pt x="42" y="95"/>
                    <a:pt x="42" y="96"/>
                  </a:cubicBezTo>
                  <a:cubicBezTo>
                    <a:pt x="41" y="96"/>
                    <a:pt x="41" y="94"/>
                    <a:pt x="41" y="95"/>
                  </a:cubicBezTo>
                  <a:cubicBezTo>
                    <a:pt x="40" y="94"/>
                    <a:pt x="41" y="93"/>
                    <a:pt x="42" y="94"/>
                  </a:cubicBezTo>
                  <a:cubicBezTo>
                    <a:pt x="41" y="93"/>
                    <a:pt x="41" y="92"/>
                    <a:pt x="41" y="93"/>
                  </a:cubicBezTo>
                  <a:moveTo>
                    <a:pt x="33" y="87"/>
                  </a:moveTo>
                  <a:cubicBezTo>
                    <a:pt x="34" y="87"/>
                    <a:pt x="34" y="88"/>
                    <a:pt x="34" y="88"/>
                  </a:cubicBezTo>
                  <a:cubicBezTo>
                    <a:pt x="34" y="89"/>
                    <a:pt x="34" y="90"/>
                    <a:pt x="34" y="91"/>
                  </a:cubicBezTo>
                  <a:cubicBezTo>
                    <a:pt x="33" y="90"/>
                    <a:pt x="34" y="88"/>
                    <a:pt x="33" y="87"/>
                  </a:cubicBezTo>
                  <a:moveTo>
                    <a:pt x="42" y="120"/>
                  </a:moveTo>
                  <a:cubicBezTo>
                    <a:pt x="41" y="120"/>
                    <a:pt x="41" y="121"/>
                    <a:pt x="41" y="121"/>
                  </a:cubicBezTo>
                  <a:cubicBezTo>
                    <a:pt x="41" y="122"/>
                    <a:pt x="41" y="122"/>
                    <a:pt x="42" y="122"/>
                  </a:cubicBezTo>
                  <a:cubicBezTo>
                    <a:pt x="42" y="123"/>
                    <a:pt x="41" y="123"/>
                    <a:pt x="41" y="124"/>
                  </a:cubicBezTo>
                  <a:cubicBezTo>
                    <a:pt x="41" y="124"/>
                    <a:pt x="40" y="124"/>
                    <a:pt x="40" y="123"/>
                  </a:cubicBezTo>
                  <a:cubicBezTo>
                    <a:pt x="40" y="122"/>
                    <a:pt x="40" y="123"/>
                    <a:pt x="41" y="123"/>
                  </a:cubicBezTo>
                  <a:cubicBezTo>
                    <a:pt x="41" y="122"/>
                    <a:pt x="40" y="122"/>
                    <a:pt x="40" y="120"/>
                  </a:cubicBezTo>
                  <a:cubicBezTo>
                    <a:pt x="42" y="120"/>
                    <a:pt x="41" y="120"/>
                    <a:pt x="41" y="118"/>
                  </a:cubicBezTo>
                  <a:cubicBezTo>
                    <a:pt x="42" y="118"/>
                    <a:pt x="42" y="119"/>
                    <a:pt x="42" y="121"/>
                  </a:cubicBezTo>
                  <a:cubicBezTo>
                    <a:pt x="42" y="121"/>
                    <a:pt x="42" y="121"/>
                    <a:pt x="42" y="120"/>
                  </a:cubicBezTo>
                  <a:moveTo>
                    <a:pt x="38" y="87"/>
                  </a:moveTo>
                  <a:cubicBezTo>
                    <a:pt x="37" y="87"/>
                    <a:pt x="38" y="85"/>
                    <a:pt x="37" y="84"/>
                  </a:cubicBezTo>
                  <a:cubicBezTo>
                    <a:pt x="38" y="84"/>
                    <a:pt x="38" y="86"/>
                    <a:pt x="38" y="87"/>
                  </a:cubicBezTo>
                  <a:moveTo>
                    <a:pt x="43" y="90"/>
                  </a:moveTo>
                  <a:cubicBezTo>
                    <a:pt x="43" y="90"/>
                    <a:pt x="43" y="91"/>
                    <a:pt x="43" y="92"/>
                  </a:cubicBezTo>
                  <a:cubicBezTo>
                    <a:pt x="42" y="92"/>
                    <a:pt x="42" y="91"/>
                    <a:pt x="43" y="90"/>
                  </a:cubicBezTo>
                  <a:moveTo>
                    <a:pt x="43" y="127"/>
                  </a:moveTo>
                  <a:cubicBezTo>
                    <a:pt x="43" y="127"/>
                    <a:pt x="44" y="128"/>
                    <a:pt x="44" y="129"/>
                  </a:cubicBezTo>
                  <a:cubicBezTo>
                    <a:pt x="43" y="129"/>
                    <a:pt x="43" y="128"/>
                    <a:pt x="43" y="127"/>
                  </a:cubicBezTo>
                  <a:moveTo>
                    <a:pt x="43" y="136"/>
                  </a:moveTo>
                  <a:cubicBezTo>
                    <a:pt x="43" y="136"/>
                    <a:pt x="43" y="136"/>
                    <a:pt x="43" y="135"/>
                  </a:cubicBezTo>
                  <a:cubicBezTo>
                    <a:pt x="43" y="136"/>
                    <a:pt x="44" y="136"/>
                    <a:pt x="44" y="137"/>
                  </a:cubicBezTo>
                  <a:cubicBezTo>
                    <a:pt x="43" y="137"/>
                    <a:pt x="43" y="137"/>
                    <a:pt x="43" y="136"/>
                  </a:cubicBezTo>
                  <a:moveTo>
                    <a:pt x="33" y="86"/>
                  </a:moveTo>
                  <a:cubicBezTo>
                    <a:pt x="32" y="81"/>
                    <a:pt x="32" y="80"/>
                    <a:pt x="31" y="75"/>
                  </a:cubicBezTo>
                  <a:cubicBezTo>
                    <a:pt x="31" y="74"/>
                    <a:pt x="32" y="76"/>
                    <a:pt x="32" y="77"/>
                  </a:cubicBezTo>
                  <a:cubicBezTo>
                    <a:pt x="32" y="80"/>
                    <a:pt x="33" y="84"/>
                    <a:pt x="34" y="86"/>
                  </a:cubicBezTo>
                  <a:cubicBezTo>
                    <a:pt x="33" y="86"/>
                    <a:pt x="33" y="86"/>
                    <a:pt x="33" y="86"/>
                  </a:cubicBezTo>
                  <a:moveTo>
                    <a:pt x="43" y="151"/>
                  </a:moveTo>
                  <a:cubicBezTo>
                    <a:pt x="43" y="152"/>
                    <a:pt x="43" y="152"/>
                    <a:pt x="42" y="152"/>
                  </a:cubicBezTo>
                  <a:cubicBezTo>
                    <a:pt x="42" y="151"/>
                    <a:pt x="43" y="151"/>
                    <a:pt x="43" y="151"/>
                  </a:cubicBezTo>
                  <a:moveTo>
                    <a:pt x="46" y="167"/>
                  </a:moveTo>
                  <a:cubicBezTo>
                    <a:pt x="46" y="168"/>
                    <a:pt x="45" y="169"/>
                    <a:pt x="45" y="168"/>
                  </a:cubicBezTo>
                  <a:cubicBezTo>
                    <a:pt x="45" y="168"/>
                    <a:pt x="45" y="167"/>
                    <a:pt x="46" y="167"/>
                  </a:cubicBezTo>
                  <a:moveTo>
                    <a:pt x="47" y="153"/>
                  </a:moveTo>
                  <a:cubicBezTo>
                    <a:pt x="47" y="154"/>
                    <a:pt x="47" y="155"/>
                    <a:pt x="47" y="157"/>
                  </a:cubicBezTo>
                  <a:cubicBezTo>
                    <a:pt x="47" y="158"/>
                    <a:pt x="46" y="159"/>
                    <a:pt x="46" y="160"/>
                  </a:cubicBezTo>
                  <a:cubicBezTo>
                    <a:pt x="46" y="162"/>
                    <a:pt x="47" y="161"/>
                    <a:pt x="46" y="163"/>
                  </a:cubicBezTo>
                  <a:cubicBezTo>
                    <a:pt x="46" y="163"/>
                    <a:pt x="46" y="162"/>
                    <a:pt x="46" y="162"/>
                  </a:cubicBezTo>
                  <a:cubicBezTo>
                    <a:pt x="45" y="164"/>
                    <a:pt x="46" y="165"/>
                    <a:pt x="46" y="166"/>
                  </a:cubicBezTo>
                  <a:cubicBezTo>
                    <a:pt x="44" y="166"/>
                    <a:pt x="44" y="167"/>
                    <a:pt x="44" y="168"/>
                  </a:cubicBezTo>
                  <a:cubicBezTo>
                    <a:pt x="42" y="167"/>
                    <a:pt x="44" y="165"/>
                    <a:pt x="45" y="164"/>
                  </a:cubicBezTo>
                  <a:cubicBezTo>
                    <a:pt x="44" y="164"/>
                    <a:pt x="43" y="162"/>
                    <a:pt x="43" y="161"/>
                  </a:cubicBezTo>
                  <a:cubicBezTo>
                    <a:pt x="44" y="161"/>
                    <a:pt x="44" y="162"/>
                    <a:pt x="44" y="162"/>
                  </a:cubicBezTo>
                  <a:cubicBezTo>
                    <a:pt x="45" y="162"/>
                    <a:pt x="44" y="161"/>
                    <a:pt x="44" y="161"/>
                  </a:cubicBezTo>
                  <a:cubicBezTo>
                    <a:pt x="44" y="161"/>
                    <a:pt x="44" y="159"/>
                    <a:pt x="44" y="159"/>
                  </a:cubicBezTo>
                  <a:cubicBezTo>
                    <a:pt x="44" y="159"/>
                    <a:pt x="45" y="159"/>
                    <a:pt x="45" y="159"/>
                  </a:cubicBezTo>
                  <a:cubicBezTo>
                    <a:pt x="45" y="158"/>
                    <a:pt x="44" y="158"/>
                    <a:pt x="44" y="157"/>
                  </a:cubicBezTo>
                  <a:cubicBezTo>
                    <a:pt x="44" y="157"/>
                    <a:pt x="45" y="157"/>
                    <a:pt x="45" y="157"/>
                  </a:cubicBezTo>
                  <a:cubicBezTo>
                    <a:pt x="45" y="156"/>
                    <a:pt x="44" y="155"/>
                    <a:pt x="45" y="155"/>
                  </a:cubicBezTo>
                  <a:cubicBezTo>
                    <a:pt x="45" y="155"/>
                    <a:pt x="45" y="154"/>
                    <a:pt x="45" y="154"/>
                  </a:cubicBezTo>
                  <a:cubicBezTo>
                    <a:pt x="46" y="154"/>
                    <a:pt x="47" y="155"/>
                    <a:pt x="47" y="153"/>
                  </a:cubicBezTo>
                  <a:moveTo>
                    <a:pt x="46" y="154"/>
                  </a:moveTo>
                  <a:cubicBezTo>
                    <a:pt x="46" y="155"/>
                    <a:pt x="45" y="156"/>
                    <a:pt x="45" y="156"/>
                  </a:cubicBezTo>
                  <a:cubicBezTo>
                    <a:pt x="45" y="157"/>
                    <a:pt x="45" y="157"/>
                    <a:pt x="46" y="157"/>
                  </a:cubicBezTo>
                  <a:cubicBezTo>
                    <a:pt x="46" y="156"/>
                    <a:pt x="47" y="154"/>
                    <a:pt x="46" y="154"/>
                  </a:cubicBezTo>
                  <a:moveTo>
                    <a:pt x="38" y="126"/>
                  </a:moveTo>
                  <a:cubicBezTo>
                    <a:pt x="37" y="125"/>
                    <a:pt x="38" y="124"/>
                    <a:pt x="38" y="123"/>
                  </a:cubicBezTo>
                  <a:cubicBezTo>
                    <a:pt x="38" y="123"/>
                    <a:pt x="38" y="125"/>
                    <a:pt x="38" y="126"/>
                  </a:cubicBezTo>
                  <a:moveTo>
                    <a:pt x="40" y="126"/>
                  </a:moveTo>
                  <a:cubicBezTo>
                    <a:pt x="39" y="125"/>
                    <a:pt x="39" y="123"/>
                    <a:pt x="39" y="122"/>
                  </a:cubicBezTo>
                  <a:cubicBezTo>
                    <a:pt x="40" y="123"/>
                    <a:pt x="39" y="125"/>
                    <a:pt x="40" y="126"/>
                  </a:cubicBezTo>
                  <a:moveTo>
                    <a:pt x="36" y="173"/>
                  </a:moveTo>
                  <a:cubicBezTo>
                    <a:pt x="37" y="173"/>
                    <a:pt x="36" y="174"/>
                    <a:pt x="36" y="175"/>
                  </a:cubicBezTo>
                  <a:cubicBezTo>
                    <a:pt x="35" y="176"/>
                    <a:pt x="36" y="173"/>
                    <a:pt x="36" y="173"/>
                  </a:cubicBezTo>
                  <a:moveTo>
                    <a:pt x="37" y="161"/>
                  </a:moveTo>
                  <a:cubicBezTo>
                    <a:pt x="38" y="163"/>
                    <a:pt x="37" y="164"/>
                    <a:pt x="37" y="166"/>
                  </a:cubicBezTo>
                  <a:cubicBezTo>
                    <a:pt x="37" y="168"/>
                    <a:pt x="36" y="173"/>
                    <a:pt x="36" y="170"/>
                  </a:cubicBezTo>
                  <a:cubicBezTo>
                    <a:pt x="37" y="168"/>
                    <a:pt x="37" y="164"/>
                    <a:pt x="37" y="161"/>
                  </a:cubicBezTo>
                  <a:moveTo>
                    <a:pt x="48" y="261"/>
                  </a:moveTo>
                  <a:cubicBezTo>
                    <a:pt x="49" y="262"/>
                    <a:pt x="46" y="260"/>
                    <a:pt x="44" y="260"/>
                  </a:cubicBezTo>
                  <a:cubicBezTo>
                    <a:pt x="45" y="260"/>
                    <a:pt x="47" y="260"/>
                    <a:pt x="47" y="261"/>
                  </a:cubicBezTo>
                  <a:cubicBezTo>
                    <a:pt x="48" y="261"/>
                    <a:pt x="48" y="261"/>
                    <a:pt x="48" y="261"/>
                  </a:cubicBezTo>
                  <a:moveTo>
                    <a:pt x="53" y="263"/>
                  </a:moveTo>
                  <a:cubicBezTo>
                    <a:pt x="52" y="262"/>
                    <a:pt x="51" y="262"/>
                    <a:pt x="49" y="262"/>
                  </a:cubicBezTo>
                  <a:cubicBezTo>
                    <a:pt x="50" y="261"/>
                    <a:pt x="53" y="261"/>
                    <a:pt x="53" y="263"/>
                  </a:cubicBezTo>
                  <a:moveTo>
                    <a:pt x="56" y="265"/>
                  </a:moveTo>
                  <a:cubicBezTo>
                    <a:pt x="57" y="265"/>
                    <a:pt x="56" y="266"/>
                    <a:pt x="56" y="267"/>
                  </a:cubicBezTo>
                  <a:cubicBezTo>
                    <a:pt x="55" y="266"/>
                    <a:pt x="54" y="266"/>
                    <a:pt x="54" y="266"/>
                  </a:cubicBezTo>
                  <a:cubicBezTo>
                    <a:pt x="54" y="265"/>
                    <a:pt x="55" y="267"/>
                    <a:pt x="56" y="265"/>
                  </a:cubicBezTo>
                  <a:moveTo>
                    <a:pt x="31" y="73"/>
                  </a:moveTo>
                  <a:cubicBezTo>
                    <a:pt x="30" y="72"/>
                    <a:pt x="30" y="69"/>
                    <a:pt x="30" y="68"/>
                  </a:cubicBezTo>
                  <a:cubicBezTo>
                    <a:pt x="31" y="69"/>
                    <a:pt x="31" y="72"/>
                    <a:pt x="31" y="73"/>
                  </a:cubicBezTo>
                  <a:moveTo>
                    <a:pt x="43" y="168"/>
                  </a:moveTo>
                  <a:cubicBezTo>
                    <a:pt x="45" y="168"/>
                    <a:pt x="45" y="171"/>
                    <a:pt x="44" y="173"/>
                  </a:cubicBezTo>
                  <a:cubicBezTo>
                    <a:pt x="44" y="174"/>
                    <a:pt x="44" y="173"/>
                    <a:pt x="44" y="173"/>
                  </a:cubicBezTo>
                  <a:cubicBezTo>
                    <a:pt x="45" y="174"/>
                    <a:pt x="44" y="175"/>
                    <a:pt x="43" y="176"/>
                  </a:cubicBezTo>
                  <a:cubicBezTo>
                    <a:pt x="43" y="176"/>
                    <a:pt x="44" y="176"/>
                    <a:pt x="44" y="176"/>
                  </a:cubicBezTo>
                  <a:cubicBezTo>
                    <a:pt x="44" y="177"/>
                    <a:pt x="44" y="179"/>
                    <a:pt x="43" y="179"/>
                  </a:cubicBezTo>
                  <a:cubicBezTo>
                    <a:pt x="43" y="180"/>
                    <a:pt x="43" y="181"/>
                    <a:pt x="44" y="181"/>
                  </a:cubicBezTo>
                  <a:cubicBezTo>
                    <a:pt x="43" y="182"/>
                    <a:pt x="43" y="184"/>
                    <a:pt x="43" y="186"/>
                  </a:cubicBezTo>
                  <a:cubicBezTo>
                    <a:pt x="42" y="186"/>
                    <a:pt x="41" y="186"/>
                    <a:pt x="41" y="187"/>
                  </a:cubicBezTo>
                  <a:cubicBezTo>
                    <a:pt x="42" y="188"/>
                    <a:pt x="42" y="186"/>
                    <a:pt x="43" y="187"/>
                  </a:cubicBezTo>
                  <a:cubicBezTo>
                    <a:pt x="43" y="188"/>
                    <a:pt x="43" y="188"/>
                    <a:pt x="42" y="188"/>
                  </a:cubicBezTo>
                  <a:cubicBezTo>
                    <a:pt x="42" y="190"/>
                    <a:pt x="41" y="193"/>
                    <a:pt x="42" y="194"/>
                  </a:cubicBezTo>
                  <a:cubicBezTo>
                    <a:pt x="42" y="195"/>
                    <a:pt x="41" y="195"/>
                    <a:pt x="41" y="195"/>
                  </a:cubicBezTo>
                  <a:cubicBezTo>
                    <a:pt x="42" y="196"/>
                    <a:pt x="42" y="198"/>
                    <a:pt x="41" y="199"/>
                  </a:cubicBezTo>
                  <a:cubicBezTo>
                    <a:pt x="42" y="199"/>
                    <a:pt x="41" y="201"/>
                    <a:pt x="42" y="202"/>
                  </a:cubicBezTo>
                  <a:cubicBezTo>
                    <a:pt x="41" y="202"/>
                    <a:pt x="41" y="201"/>
                    <a:pt x="41" y="201"/>
                  </a:cubicBezTo>
                  <a:cubicBezTo>
                    <a:pt x="40" y="201"/>
                    <a:pt x="41" y="203"/>
                    <a:pt x="41" y="203"/>
                  </a:cubicBezTo>
                  <a:cubicBezTo>
                    <a:pt x="41" y="204"/>
                    <a:pt x="41" y="203"/>
                    <a:pt x="41" y="203"/>
                  </a:cubicBezTo>
                  <a:cubicBezTo>
                    <a:pt x="42" y="204"/>
                    <a:pt x="41" y="204"/>
                    <a:pt x="41" y="204"/>
                  </a:cubicBezTo>
                  <a:cubicBezTo>
                    <a:pt x="41" y="204"/>
                    <a:pt x="41" y="206"/>
                    <a:pt x="40" y="206"/>
                  </a:cubicBezTo>
                  <a:cubicBezTo>
                    <a:pt x="40" y="206"/>
                    <a:pt x="41" y="207"/>
                    <a:pt x="40" y="207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40" y="208"/>
                    <a:pt x="40" y="209"/>
                    <a:pt x="41" y="209"/>
                  </a:cubicBezTo>
                  <a:cubicBezTo>
                    <a:pt x="41" y="210"/>
                    <a:pt x="40" y="210"/>
                    <a:pt x="40" y="210"/>
                  </a:cubicBezTo>
                  <a:cubicBezTo>
                    <a:pt x="40" y="210"/>
                    <a:pt x="41" y="211"/>
                    <a:pt x="41" y="211"/>
                  </a:cubicBezTo>
                  <a:cubicBezTo>
                    <a:pt x="40" y="212"/>
                    <a:pt x="40" y="213"/>
                    <a:pt x="40" y="213"/>
                  </a:cubicBezTo>
                  <a:cubicBezTo>
                    <a:pt x="40" y="214"/>
                    <a:pt x="41" y="213"/>
                    <a:pt x="41" y="213"/>
                  </a:cubicBezTo>
                  <a:cubicBezTo>
                    <a:pt x="41" y="214"/>
                    <a:pt x="40" y="215"/>
                    <a:pt x="40" y="217"/>
                  </a:cubicBezTo>
                  <a:cubicBezTo>
                    <a:pt x="40" y="217"/>
                    <a:pt x="41" y="218"/>
                    <a:pt x="41" y="218"/>
                  </a:cubicBezTo>
                  <a:cubicBezTo>
                    <a:pt x="41" y="218"/>
                    <a:pt x="40" y="219"/>
                    <a:pt x="40" y="219"/>
                  </a:cubicBezTo>
                  <a:cubicBezTo>
                    <a:pt x="40" y="220"/>
                    <a:pt x="41" y="219"/>
                    <a:pt x="41" y="219"/>
                  </a:cubicBezTo>
                  <a:cubicBezTo>
                    <a:pt x="41" y="220"/>
                    <a:pt x="41" y="221"/>
                    <a:pt x="41" y="221"/>
                  </a:cubicBezTo>
                  <a:cubicBezTo>
                    <a:pt x="40" y="221"/>
                    <a:pt x="40" y="221"/>
                    <a:pt x="40" y="220"/>
                  </a:cubicBezTo>
                  <a:cubicBezTo>
                    <a:pt x="40" y="221"/>
                    <a:pt x="39" y="220"/>
                    <a:pt x="39" y="221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39" y="222"/>
                    <a:pt x="40" y="221"/>
                    <a:pt x="40" y="221"/>
                  </a:cubicBezTo>
                  <a:cubicBezTo>
                    <a:pt x="41" y="221"/>
                    <a:pt x="40" y="222"/>
                    <a:pt x="40" y="222"/>
                  </a:cubicBezTo>
                  <a:cubicBezTo>
                    <a:pt x="40" y="222"/>
                    <a:pt x="41" y="223"/>
                    <a:pt x="41" y="223"/>
                  </a:cubicBezTo>
                  <a:cubicBezTo>
                    <a:pt x="41" y="223"/>
                    <a:pt x="40" y="224"/>
                    <a:pt x="41" y="224"/>
                  </a:cubicBezTo>
                  <a:cubicBezTo>
                    <a:pt x="41" y="225"/>
                    <a:pt x="41" y="224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6"/>
                    <a:pt x="41" y="227"/>
                    <a:pt x="42" y="228"/>
                  </a:cubicBezTo>
                  <a:cubicBezTo>
                    <a:pt x="42" y="229"/>
                    <a:pt x="41" y="230"/>
                    <a:pt x="41" y="230"/>
                  </a:cubicBezTo>
                  <a:cubicBezTo>
                    <a:pt x="42" y="230"/>
                    <a:pt x="42" y="230"/>
                    <a:pt x="42" y="230"/>
                  </a:cubicBezTo>
                  <a:cubicBezTo>
                    <a:pt x="42" y="230"/>
                    <a:pt x="42" y="231"/>
                    <a:pt x="43" y="231"/>
                  </a:cubicBezTo>
                  <a:cubicBezTo>
                    <a:pt x="43" y="232"/>
                    <a:pt x="44" y="231"/>
                    <a:pt x="44" y="231"/>
                  </a:cubicBezTo>
                  <a:cubicBezTo>
                    <a:pt x="44" y="232"/>
                    <a:pt x="45" y="232"/>
                    <a:pt x="45" y="232"/>
                  </a:cubicBezTo>
                  <a:cubicBezTo>
                    <a:pt x="45" y="232"/>
                    <a:pt x="45" y="232"/>
                    <a:pt x="45" y="233"/>
                  </a:cubicBezTo>
                  <a:cubicBezTo>
                    <a:pt x="45" y="233"/>
                    <a:pt x="45" y="233"/>
                    <a:pt x="45" y="233"/>
                  </a:cubicBezTo>
                  <a:cubicBezTo>
                    <a:pt x="46" y="233"/>
                    <a:pt x="46" y="234"/>
                    <a:pt x="46" y="234"/>
                  </a:cubicBezTo>
                  <a:cubicBezTo>
                    <a:pt x="46" y="234"/>
                    <a:pt x="46" y="235"/>
                    <a:pt x="46" y="235"/>
                  </a:cubicBezTo>
                  <a:cubicBezTo>
                    <a:pt x="47" y="235"/>
                    <a:pt x="47" y="235"/>
                    <a:pt x="47" y="236"/>
                  </a:cubicBezTo>
                  <a:cubicBezTo>
                    <a:pt x="47" y="236"/>
                    <a:pt x="47" y="236"/>
                    <a:pt x="47" y="236"/>
                  </a:cubicBezTo>
                  <a:cubicBezTo>
                    <a:pt x="47" y="237"/>
                    <a:pt x="48" y="236"/>
                    <a:pt x="47" y="237"/>
                  </a:cubicBezTo>
                  <a:cubicBezTo>
                    <a:pt x="48" y="238"/>
                    <a:pt x="48" y="237"/>
                    <a:pt x="48" y="237"/>
                  </a:cubicBezTo>
                  <a:cubicBezTo>
                    <a:pt x="48" y="237"/>
                    <a:pt x="48" y="237"/>
                    <a:pt x="49" y="238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9" y="238"/>
                    <a:pt x="50" y="238"/>
                    <a:pt x="50" y="238"/>
                  </a:cubicBezTo>
                  <a:cubicBezTo>
                    <a:pt x="50" y="238"/>
                    <a:pt x="50" y="239"/>
                    <a:pt x="50" y="239"/>
                  </a:cubicBezTo>
                  <a:cubicBezTo>
                    <a:pt x="50" y="239"/>
                    <a:pt x="50" y="239"/>
                    <a:pt x="51" y="239"/>
                  </a:cubicBezTo>
                  <a:cubicBezTo>
                    <a:pt x="50" y="240"/>
                    <a:pt x="50" y="238"/>
                    <a:pt x="49" y="239"/>
                  </a:cubicBezTo>
                  <a:cubicBezTo>
                    <a:pt x="48" y="240"/>
                    <a:pt x="49" y="239"/>
                    <a:pt x="49" y="240"/>
                  </a:cubicBezTo>
                  <a:cubicBezTo>
                    <a:pt x="49" y="240"/>
                    <a:pt x="50" y="240"/>
                    <a:pt x="50" y="240"/>
                  </a:cubicBezTo>
                  <a:cubicBezTo>
                    <a:pt x="50" y="240"/>
                    <a:pt x="50" y="240"/>
                    <a:pt x="51" y="240"/>
                  </a:cubicBezTo>
                  <a:cubicBezTo>
                    <a:pt x="51" y="240"/>
                    <a:pt x="51" y="240"/>
                    <a:pt x="51" y="241"/>
                  </a:cubicBezTo>
                  <a:cubicBezTo>
                    <a:pt x="51" y="241"/>
                    <a:pt x="52" y="241"/>
                    <a:pt x="52" y="241"/>
                  </a:cubicBezTo>
                  <a:cubicBezTo>
                    <a:pt x="52" y="241"/>
                    <a:pt x="53" y="241"/>
                    <a:pt x="53" y="240"/>
                  </a:cubicBezTo>
                  <a:cubicBezTo>
                    <a:pt x="54" y="241"/>
                    <a:pt x="55" y="241"/>
                    <a:pt x="56" y="241"/>
                  </a:cubicBezTo>
                  <a:cubicBezTo>
                    <a:pt x="57" y="241"/>
                    <a:pt x="57" y="241"/>
                    <a:pt x="58" y="242"/>
                  </a:cubicBezTo>
                  <a:cubicBezTo>
                    <a:pt x="59" y="241"/>
                    <a:pt x="60" y="241"/>
                    <a:pt x="61" y="242"/>
                  </a:cubicBezTo>
                  <a:cubicBezTo>
                    <a:pt x="62" y="242"/>
                    <a:pt x="63" y="242"/>
                    <a:pt x="64" y="242"/>
                  </a:cubicBezTo>
                  <a:cubicBezTo>
                    <a:pt x="65" y="241"/>
                    <a:pt x="67" y="242"/>
                    <a:pt x="69" y="242"/>
                  </a:cubicBezTo>
                  <a:cubicBezTo>
                    <a:pt x="70" y="242"/>
                    <a:pt x="72" y="241"/>
                    <a:pt x="73" y="241"/>
                  </a:cubicBezTo>
                  <a:cubicBezTo>
                    <a:pt x="75" y="241"/>
                    <a:pt x="77" y="240"/>
                    <a:pt x="78" y="240"/>
                  </a:cubicBezTo>
                  <a:cubicBezTo>
                    <a:pt x="80" y="240"/>
                    <a:pt x="82" y="240"/>
                    <a:pt x="83" y="239"/>
                  </a:cubicBezTo>
                  <a:cubicBezTo>
                    <a:pt x="83" y="240"/>
                    <a:pt x="84" y="239"/>
                    <a:pt x="85" y="239"/>
                  </a:cubicBezTo>
                  <a:cubicBezTo>
                    <a:pt x="85" y="238"/>
                    <a:pt x="85" y="239"/>
                    <a:pt x="86" y="239"/>
                  </a:cubicBezTo>
                  <a:cubicBezTo>
                    <a:pt x="87" y="238"/>
                    <a:pt x="89" y="237"/>
                    <a:pt x="91" y="237"/>
                  </a:cubicBezTo>
                  <a:cubicBezTo>
                    <a:pt x="92" y="237"/>
                    <a:pt x="93" y="237"/>
                    <a:pt x="94" y="236"/>
                  </a:cubicBezTo>
                  <a:cubicBezTo>
                    <a:pt x="95" y="236"/>
                    <a:pt x="95" y="236"/>
                    <a:pt x="96" y="235"/>
                  </a:cubicBezTo>
                  <a:cubicBezTo>
                    <a:pt x="96" y="235"/>
                    <a:pt x="97" y="235"/>
                    <a:pt x="98" y="235"/>
                  </a:cubicBezTo>
                  <a:cubicBezTo>
                    <a:pt x="99" y="235"/>
                    <a:pt x="100" y="234"/>
                    <a:pt x="101" y="234"/>
                  </a:cubicBezTo>
                  <a:cubicBezTo>
                    <a:pt x="101" y="234"/>
                    <a:pt x="101" y="234"/>
                    <a:pt x="101" y="233"/>
                  </a:cubicBezTo>
                  <a:cubicBezTo>
                    <a:pt x="102" y="233"/>
                    <a:pt x="102" y="233"/>
                    <a:pt x="103" y="233"/>
                  </a:cubicBezTo>
                  <a:cubicBezTo>
                    <a:pt x="104" y="233"/>
                    <a:pt x="105" y="234"/>
                    <a:pt x="107" y="233"/>
                  </a:cubicBezTo>
                  <a:cubicBezTo>
                    <a:pt x="108" y="234"/>
                    <a:pt x="106" y="235"/>
                    <a:pt x="107" y="236"/>
                  </a:cubicBezTo>
                  <a:cubicBezTo>
                    <a:pt x="108" y="237"/>
                    <a:pt x="109" y="236"/>
                    <a:pt x="109" y="236"/>
                  </a:cubicBezTo>
                  <a:cubicBezTo>
                    <a:pt x="110" y="235"/>
                    <a:pt x="109" y="235"/>
                    <a:pt x="109" y="235"/>
                  </a:cubicBezTo>
                  <a:cubicBezTo>
                    <a:pt x="110" y="234"/>
                    <a:pt x="110" y="235"/>
                    <a:pt x="111" y="235"/>
                  </a:cubicBezTo>
                  <a:cubicBezTo>
                    <a:pt x="112" y="235"/>
                    <a:pt x="112" y="234"/>
                    <a:pt x="113" y="234"/>
                  </a:cubicBezTo>
                  <a:cubicBezTo>
                    <a:pt x="113" y="235"/>
                    <a:pt x="113" y="234"/>
                    <a:pt x="113" y="235"/>
                  </a:cubicBezTo>
                  <a:cubicBezTo>
                    <a:pt x="114" y="235"/>
                    <a:pt x="114" y="234"/>
                    <a:pt x="115" y="234"/>
                  </a:cubicBezTo>
                  <a:cubicBezTo>
                    <a:pt x="115" y="234"/>
                    <a:pt x="115" y="235"/>
                    <a:pt x="115" y="235"/>
                  </a:cubicBezTo>
                  <a:cubicBezTo>
                    <a:pt x="116" y="234"/>
                    <a:pt x="117" y="234"/>
                    <a:pt x="118" y="234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19" y="233"/>
                    <a:pt x="121" y="233"/>
                    <a:pt x="121" y="233"/>
                  </a:cubicBezTo>
                  <a:cubicBezTo>
                    <a:pt x="122" y="232"/>
                    <a:pt x="121" y="232"/>
                    <a:pt x="122" y="232"/>
                  </a:cubicBezTo>
                  <a:cubicBezTo>
                    <a:pt x="123" y="232"/>
                    <a:pt x="123" y="231"/>
                    <a:pt x="124" y="230"/>
                  </a:cubicBezTo>
                  <a:cubicBezTo>
                    <a:pt x="124" y="231"/>
                    <a:pt x="124" y="231"/>
                    <a:pt x="125" y="231"/>
                  </a:cubicBezTo>
                  <a:cubicBezTo>
                    <a:pt x="125" y="231"/>
                    <a:pt x="125" y="231"/>
                    <a:pt x="126" y="231"/>
                  </a:cubicBezTo>
                  <a:cubicBezTo>
                    <a:pt x="125" y="230"/>
                    <a:pt x="125" y="230"/>
                    <a:pt x="125" y="229"/>
                  </a:cubicBezTo>
                  <a:cubicBezTo>
                    <a:pt x="125" y="229"/>
                    <a:pt x="125" y="229"/>
                    <a:pt x="125" y="229"/>
                  </a:cubicBezTo>
                  <a:cubicBezTo>
                    <a:pt x="126" y="229"/>
                    <a:pt x="126" y="229"/>
                    <a:pt x="126" y="229"/>
                  </a:cubicBezTo>
                  <a:cubicBezTo>
                    <a:pt x="127" y="228"/>
                    <a:pt x="129" y="230"/>
                    <a:pt x="129" y="228"/>
                  </a:cubicBezTo>
                  <a:cubicBezTo>
                    <a:pt x="128" y="228"/>
                    <a:pt x="128" y="228"/>
                    <a:pt x="128" y="229"/>
                  </a:cubicBezTo>
                  <a:cubicBezTo>
                    <a:pt x="127" y="229"/>
                    <a:pt x="127" y="228"/>
                    <a:pt x="127" y="227"/>
                  </a:cubicBezTo>
                  <a:cubicBezTo>
                    <a:pt x="127" y="227"/>
                    <a:pt x="128" y="226"/>
                    <a:pt x="129" y="226"/>
                  </a:cubicBezTo>
                  <a:cubicBezTo>
                    <a:pt x="129" y="227"/>
                    <a:pt x="127" y="227"/>
                    <a:pt x="128" y="227"/>
                  </a:cubicBezTo>
                  <a:cubicBezTo>
                    <a:pt x="129" y="228"/>
                    <a:pt x="131" y="226"/>
                    <a:pt x="131" y="225"/>
                  </a:cubicBezTo>
                  <a:cubicBezTo>
                    <a:pt x="132" y="225"/>
                    <a:pt x="133" y="223"/>
                    <a:pt x="134" y="225"/>
                  </a:cubicBezTo>
                  <a:cubicBezTo>
                    <a:pt x="135" y="225"/>
                    <a:pt x="134" y="224"/>
                    <a:pt x="135" y="223"/>
                  </a:cubicBezTo>
                  <a:cubicBezTo>
                    <a:pt x="136" y="223"/>
                    <a:pt x="135" y="224"/>
                    <a:pt x="135" y="224"/>
                  </a:cubicBezTo>
                  <a:cubicBezTo>
                    <a:pt x="135" y="225"/>
                    <a:pt x="137" y="224"/>
                    <a:pt x="137" y="226"/>
                  </a:cubicBezTo>
                  <a:cubicBezTo>
                    <a:pt x="137" y="226"/>
                    <a:pt x="139" y="225"/>
                    <a:pt x="139" y="225"/>
                  </a:cubicBezTo>
                  <a:cubicBezTo>
                    <a:pt x="138" y="225"/>
                    <a:pt x="138" y="225"/>
                    <a:pt x="137" y="225"/>
                  </a:cubicBezTo>
                  <a:cubicBezTo>
                    <a:pt x="137" y="224"/>
                    <a:pt x="136" y="224"/>
                    <a:pt x="137" y="223"/>
                  </a:cubicBezTo>
                  <a:cubicBezTo>
                    <a:pt x="138" y="222"/>
                    <a:pt x="137" y="223"/>
                    <a:pt x="138" y="224"/>
                  </a:cubicBezTo>
                  <a:cubicBezTo>
                    <a:pt x="138" y="224"/>
                    <a:pt x="138" y="223"/>
                    <a:pt x="139" y="223"/>
                  </a:cubicBezTo>
                  <a:cubicBezTo>
                    <a:pt x="140" y="223"/>
                    <a:pt x="139" y="223"/>
                    <a:pt x="139" y="222"/>
                  </a:cubicBezTo>
                  <a:cubicBezTo>
                    <a:pt x="139" y="222"/>
                    <a:pt x="140" y="221"/>
                    <a:pt x="141" y="221"/>
                  </a:cubicBezTo>
                  <a:cubicBezTo>
                    <a:pt x="142" y="221"/>
                    <a:pt x="142" y="222"/>
                    <a:pt x="143" y="222"/>
                  </a:cubicBezTo>
                  <a:cubicBezTo>
                    <a:pt x="143" y="222"/>
                    <a:pt x="143" y="221"/>
                    <a:pt x="143" y="221"/>
                  </a:cubicBezTo>
                  <a:cubicBezTo>
                    <a:pt x="143" y="221"/>
                    <a:pt x="142" y="221"/>
                    <a:pt x="142" y="221"/>
                  </a:cubicBezTo>
                  <a:cubicBezTo>
                    <a:pt x="141" y="220"/>
                    <a:pt x="143" y="220"/>
                    <a:pt x="143" y="220"/>
                  </a:cubicBezTo>
                  <a:cubicBezTo>
                    <a:pt x="142" y="219"/>
                    <a:pt x="142" y="220"/>
                    <a:pt x="141" y="220"/>
                  </a:cubicBezTo>
                  <a:cubicBezTo>
                    <a:pt x="141" y="219"/>
                    <a:pt x="143" y="219"/>
                    <a:pt x="144" y="218"/>
                  </a:cubicBezTo>
                  <a:cubicBezTo>
                    <a:pt x="144" y="219"/>
                    <a:pt x="143" y="219"/>
                    <a:pt x="144" y="219"/>
                  </a:cubicBezTo>
                  <a:cubicBezTo>
                    <a:pt x="145" y="218"/>
                    <a:pt x="146" y="219"/>
                    <a:pt x="147" y="219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6" y="218"/>
                    <a:pt x="145" y="218"/>
                    <a:pt x="144" y="217"/>
                  </a:cubicBezTo>
                  <a:cubicBezTo>
                    <a:pt x="145" y="217"/>
                    <a:pt x="145" y="217"/>
                    <a:pt x="146" y="218"/>
                  </a:cubicBezTo>
                  <a:cubicBezTo>
                    <a:pt x="147" y="218"/>
                    <a:pt x="147" y="217"/>
                    <a:pt x="146" y="216"/>
                  </a:cubicBezTo>
                  <a:cubicBezTo>
                    <a:pt x="147" y="216"/>
                    <a:pt x="147" y="217"/>
                    <a:pt x="148" y="217"/>
                  </a:cubicBezTo>
                  <a:cubicBezTo>
                    <a:pt x="148" y="216"/>
                    <a:pt x="147" y="216"/>
                    <a:pt x="149" y="216"/>
                  </a:cubicBezTo>
                  <a:cubicBezTo>
                    <a:pt x="149" y="216"/>
                    <a:pt x="150" y="215"/>
                    <a:pt x="150" y="216"/>
                  </a:cubicBezTo>
                  <a:cubicBezTo>
                    <a:pt x="151" y="215"/>
                    <a:pt x="149" y="215"/>
                    <a:pt x="150" y="214"/>
                  </a:cubicBezTo>
                  <a:cubicBezTo>
                    <a:pt x="149" y="215"/>
                    <a:pt x="149" y="215"/>
                    <a:pt x="149" y="215"/>
                  </a:cubicBezTo>
                  <a:cubicBezTo>
                    <a:pt x="149" y="214"/>
                    <a:pt x="149" y="214"/>
                    <a:pt x="150" y="214"/>
                  </a:cubicBezTo>
                  <a:cubicBezTo>
                    <a:pt x="150" y="214"/>
                    <a:pt x="151" y="214"/>
                    <a:pt x="151" y="214"/>
                  </a:cubicBezTo>
                  <a:cubicBezTo>
                    <a:pt x="152" y="213"/>
                    <a:pt x="152" y="213"/>
                    <a:pt x="153" y="213"/>
                  </a:cubicBezTo>
                  <a:cubicBezTo>
                    <a:pt x="152" y="213"/>
                    <a:pt x="150" y="214"/>
                    <a:pt x="150" y="213"/>
                  </a:cubicBezTo>
                  <a:cubicBezTo>
                    <a:pt x="151" y="212"/>
                    <a:pt x="151" y="213"/>
                    <a:pt x="152" y="212"/>
                  </a:cubicBezTo>
                  <a:cubicBezTo>
                    <a:pt x="152" y="212"/>
                    <a:pt x="152" y="212"/>
                    <a:pt x="152" y="212"/>
                  </a:cubicBezTo>
                  <a:cubicBezTo>
                    <a:pt x="152" y="211"/>
                    <a:pt x="151" y="212"/>
                    <a:pt x="151" y="211"/>
                  </a:cubicBezTo>
                  <a:cubicBezTo>
                    <a:pt x="151" y="211"/>
                    <a:pt x="151" y="212"/>
                    <a:pt x="150" y="212"/>
                  </a:cubicBezTo>
                  <a:cubicBezTo>
                    <a:pt x="150" y="212"/>
                    <a:pt x="151" y="211"/>
                    <a:pt x="152" y="211"/>
                  </a:cubicBezTo>
                  <a:cubicBezTo>
                    <a:pt x="152" y="211"/>
                    <a:pt x="152" y="211"/>
                    <a:pt x="153" y="212"/>
                  </a:cubicBezTo>
                  <a:cubicBezTo>
                    <a:pt x="153" y="211"/>
                    <a:pt x="154" y="209"/>
                    <a:pt x="155" y="210"/>
                  </a:cubicBezTo>
                  <a:cubicBezTo>
                    <a:pt x="155" y="209"/>
                    <a:pt x="155" y="209"/>
                    <a:pt x="154" y="209"/>
                  </a:cubicBezTo>
                  <a:cubicBezTo>
                    <a:pt x="154" y="208"/>
                    <a:pt x="157" y="208"/>
                    <a:pt x="158" y="206"/>
                  </a:cubicBezTo>
                  <a:cubicBezTo>
                    <a:pt x="158" y="206"/>
                    <a:pt x="159" y="207"/>
                    <a:pt x="159" y="206"/>
                  </a:cubicBezTo>
                  <a:cubicBezTo>
                    <a:pt x="160" y="205"/>
                    <a:pt x="159" y="205"/>
                    <a:pt x="159" y="204"/>
                  </a:cubicBezTo>
                  <a:cubicBezTo>
                    <a:pt x="160" y="204"/>
                    <a:pt x="160" y="203"/>
                    <a:pt x="162" y="203"/>
                  </a:cubicBezTo>
                  <a:cubicBezTo>
                    <a:pt x="162" y="202"/>
                    <a:pt x="161" y="202"/>
                    <a:pt x="162" y="202"/>
                  </a:cubicBezTo>
                  <a:cubicBezTo>
                    <a:pt x="162" y="201"/>
                    <a:pt x="161" y="201"/>
                    <a:pt x="161" y="200"/>
                  </a:cubicBezTo>
                  <a:cubicBezTo>
                    <a:pt x="161" y="200"/>
                    <a:pt x="160" y="200"/>
                    <a:pt x="161" y="200"/>
                  </a:cubicBezTo>
                  <a:cubicBezTo>
                    <a:pt x="161" y="200"/>
                    <a:pt x="162" y="201"/>
                    <a:pt x="163" y="201"/>
                  </a:cubicBezTo>
                  <a:cubicBezTo>
                    <a:pt x="163" y="200"/>
                    <a:pt x="162" y="201"/>
                    <a:pt x="162" y="200"/>
                  </a:cubicBezTo>
                  <a:cubicBezTo>
                    <a:pt x="162" y="199"/>
                    <a:pt x="162" y="198"/>
                    <a:pt x="162" y="198"/>
                  </a:cubicBezTo>
                  <a:cubicBezTo>
                    <a:pt x="163" y="197"/>
                    <a:pt x="164" y="197"/>
                    <a:pt x="165" y="196"/>
                  </a:cubicBezTo>
                  <a:cubicBezTo>
                    <a:pt x="165" y="195"/>
                    <a:pt x="163" y="195"/>
                    <a:pt x="164" y="195"/>
                  </a:cubicBezTo>
                  <a:cubicBezTo>
                    <a:pt x="165" y="194"/>
                    <a:pt x="165" y="195"/>
                    <a:pt x="165" y="195"/>
                  </a:cubicBezTo>
                  <a:cubicBezTo>
                    <a:pt x="165" y="195"/>
                    <a:pt x="165" y="194"/>
                    <a:pt x="166" y="194"/>
                  </a:cubicBezTo>
                  <a:cubicBezTo>
                    <a:pt x="166" y="193"/>
                    <a:pt x="165" y="194"/>
                    <a:pt x="165" y="193"/>
                  </a:cubicBezTo>
                  <a:cubicBezTo>
                    <a:pt x="166" y="192"/>
                    <a:pt x="166" y="191"/>
                    <a:pt x="166" y="190"/>
                  </a:cubicBezTo>
                  <a:cubicBezTo>
                    <a:pt x="167" y="190"/>
                    <a:pt x="167" y="191"/>
                    <a:pt x="167" y="191"/>
                  </a:cubicBezTo>
                  <a:cubicBezTo>
                    <a:pt x="168" y="191"/>
                    <a:pt x="168" y="191"/>
                    <a:pt x="168" y="190"/>
                  </a:cubicBezTo>
                  <a:cubicBezTo>
                    <a:pt x="168" y="190"/>
                    <a:pt x="168" y="189"/>
                    <a:pt x="168" y="189"/>
                  </a:cubicBezTo>
                  <a:cubicBezTo>
                    <a:pt x="169" y="189"/>
                    <a:pt x="169" y="189"/>
                    <a:pt x="169" y="190"/>
                  </a:cubicBezTo>
                  <a:cubicBezTo>
                    <a:pt x="170" y="190"/>
                    <a:pt x="170" y="190"/>
                    <a:pt x="170" y="189"/>
                  </a:cubicBezTo>
                  <a:cubicBezTo>
                    <a:pt x="170" y="189"/>
                    <a:pt x="169" y="189"/>
                    <a:pt x="169" y="188"/>
                  </a:cubicBezTo>
                  <a:cubicBezTo>
                    <a:pt x="169" y="188"/>
                    <a:pt x="168" y="187"/>
                    <a:pt x="168" y="187"/>
                  </a:cubicBezTo>
                  <a:cubicBezTo>
                    <a:pt x="168" y="186"/>
                    <a:pt x="168" y="186"/>
                    <a:pt x="167" y="186"/>
                  </a:cubicBezTo>
                  <a:cubicBezTo>
                    <a:pt x="168" y="185"/>
                    <a:pt x="168" y="184"/>
                    <a:pt x="168" y="184"/>
                  </a:cubicBezTo>
                  <a:cubicBezTo>
                    <a:pt x="169" y="183"/>
                    <a:pt x="169" y="182"/>
                    <a:pt x="169" y="182"/>
                  </a:cubicBezTo>
                  <a:cubicBezTo>
                    <a:pt x="169" y="181"/>
                    <a:pt x="169" y="181"/>
                    <a:pt x="169" y="181"/>
                  </a:cubicBezTo>
                  <a:cubicBezTo>
                    <a:pt x="169" y="180"/>
                    <a:pt x="169" y="179"/>
                    <a:pt x="169" y="179"/>
                  </a:cubicBezTo>
                  <a:cubicBezTo>
                    <a:pt x="169" y="179"/>
                    <a:pt x="170" y="179"/>
                    <a:pt x="170" y="179"/>
                  </a:cubicBezTo>
                  <a:cubicBezTo>
                    <a:pt x="170" y="179"/>
                    <a:pt x="170" y="178"/>
                    <a:pt x="170" y="178"/>
                  </a:cubicBezTo>
                  <a:cubicBezTo>
                    <a:pt x="170" y="177"/>
                    <a:pt x="169" y="177"/>
                    <a:pt x="169" y="177"/>
                  </a:cubicBezTo>
                  <a:cubicBezTo>
                    <a:pt x="168" y="177"/>
                    <a:pt x="169" y="178"/>
                    <a:pt x="168" y="177"/>
                  </a:cubicBezTo>
                  <a:cubicBezTo>
                    <a:pt x="167" y="176"/>
                    <a:pt x="170" y="177"/>
                    <a:pt x="169" y="176"/>
                  </a:cubicBezTo>
                  <a:cubicBezTo>
                    <a:pt x="169" y="176"/>
                    <a:pt x="169" y="176"/>
                    <a:pt x="170" y="176"/>
                  </a:cubicBezTo>
                  <a:cubicBezTo>
                    <a:pt x="170" y="175"/>
                    <a:pt x="169" y="174"/>
                    <a:pt x="170" y="174"/>
                  </a:cubicBezTo>
                  <a:cubicBezTo>
                    <a:pt x="170" y="174"/>
                    <a:pt x="169" y="174"/>
                    <a:pt x="169" y="174"/>
                  </a:cubicBezTo>
                  <a:cubicBezTo>
                    <a:pt x="169" y="173"/>
                    <a:pt x="170" y="172"/>
                    <a:pt x="169" y="172"/>
                  </a:cubicBezTo>
                  <a:cubicBezTo>
                    <a:pt x="169" y="171"/>
                    <a:pt x="169" y="171"/>
                    <a:pt x="169" y="170"/>
                  </a:cubicBezTo>
                  <a:cubicBezTo>
                    <a:pt x="169" y="170"/>
                    <a:pt x="169" y="171"/>
                    <a:pt x="170" y="171"/>
                  </a:cubicBezTo>
                  <a:cubicBezTo>
                    <a:pt x="171" y="171"/>
                    <a:pt x="168" y="168"/>
                    <a:pt x="169" y="170"/>
                  </a:cubicBezTo>
                  <a:cubicBezTo>
                    <a:pt x="168" y="170"/>
                    <a:pt x="169" y="169"/>
                    <a:pt x="168" y="168"/>
                  </a:cubicBezTo>
                  <a:cubicBezTo>
                    <a:pt x="169" y="168"/>
                    <a:pt x="169" y="168"/>
                    <a:pt x="170" y="168"/>
                  </a:cubicBezTo>
                  <a:cubicBezTo>
                    <a:pt x="170" y="168"/>
                    <a:pt x="169" y="168"/>
                    <a:pt x="169" y="168"/>
                  </a:cubicBezTo>
                  <a:cubicBezTo>
                    <a:pt x="168" y="167"/>
                    <a:pt x="170" y="165"/>
                    <a:pt x="169" y="165"/>
                  </a:cubicBezTo>
                  <a:cubicBezTo>
                    <a:pt x="168" y="164"/>
                    <a:pt x="169" y="165"/>
                    <a:pt x="169" y="164"/>
                  </a:cubicBezTo>
                  <a:cubicBezTo>
                    <a:pt x="168" y="164"/>
                    <a:pt x="169" y="164"/>
                    <a:pt x="169" y="164"/>
                  </a:cubicBezTo>
                  <a:cubicBezTo>
                    <a:pt x="168" y="164"/>
                    <a:pt x="168" y="163"/>
                    <a:pt x="169" y="163"/>
                  </a:cubicBezTo>
                  <a:cubicBezTo>
                    <a:pt x="168" y="162"/>
                    <a:pt x="168" y="163"/>
                    <a:pt x="168" y="162"/>
                  </a:cubicBezTo>
                  <a:cubicBezTo>
                    <a:pt x="167" y="162"/>
                    <a:pt x="168" y="162"/>
                    <a:pt x="168" y="161"/>
                  </a:cubicBezTo>
                  <a:cubicBezTo>
                    <a:pt x="169" y="161"/>
                    <a:pt x="167" y="160"/>
                    <a:pt x="167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67" y="158"/>
                    <a:pt x="167" y="157"/>
                    <a:pt x="166" y="156"/>
                  </a:cubicBezTo>
                  <a:cubicBezTo>
                    <a:pt x="166" y="155"/>
                    <a:pt x="166" y="155"/>
                    <a:pt x="166" y="154"/>
                  </a:cubicBezTo>
                  <a:cubicBezTo>
                    <a:pt x="165" y="153"/>
                    <a:pt x="165" y="153"/>
                    <a:pt x="165" y="152"/>
                  </a:cubicBezTo>
                  <a:cubicBezTo>
                    <a:pt x="165" y="152"/>
                    <a:pt x="165" y="152"/>
                    <a:pt x="165" y="151"/>
                  </a:cubicBezTo>
                  <a:cubicBezTo>
                    <a:pt x="165" y="151"/>
                    <a:pt x="164" y="151"/>
                    <a:pt x="164" y="151"/>
                  </a:cubicBezTo>
                  <a:cubicBezTo>
                    <a:pt x="164" y="151"/>
                    <a:pt x="165" y="149"/>
                    <a:pt x="163" y="150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48"/>
                    <a:pt x="162" y="148"/>
                    <a:pt x="162" y="147"/>
                  </a:cubicBezTo>
                  <a:cubicBezTo>
                    <a:pt x="162" y="147"/>
                    <a:pt x="161" y="147"/>
                    <a:pt x="161" y="147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61" y="145"/>
                    <a:pt x="160" y="146"/>
                    <a:pt x="161" y="145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59" y="143"/>
                    <a:pt x="157" y="142"/>
                    <a:pt x="156" y="140"/>
                  </a:cubicBezTo>
                  <a:cubicBezTo>
                    <a:pt x="156" y="140"/>
                    <a:pt x="155" y="139"/>
                    <a:pt x="154" y="139"/>
                  </a:cubicBezTo>
                  <a:cubicBezTo>
                    <a:pt x="154" y="139"/>
                    <a:pt x="154" y="138"/>
                    <a:pt x="153" y="138"/>
                  </a:cubicBezTo>
                  <a:cubicBezTo>
                    <a:pt x="153" y="138"/>
                    <a:pt x="153" y="138"/>
                    <a:pt x="153" y="137"/>
                  </a:cubicBezTo>
                  <a:cubicBezTo>
                    <a:pt x="153" y="137"/>
                    <a:pt x="153" y="137"/>
                    <a:pt x="153" y="136"/>
                  </a:cubicBezTo>
                  <a:cubicBezTo>
                    <a:pt x="152" y="136"/>
                    <a:pt x="152" y="136"/>
                    <a:pt x="151" y="136"/>
                  </a:cubicBezTo>
                  <a:cubicBezTo>
                    <a:pt x="150" y="136"/>
                    <a:pt x="150" y="135"/>
                    <a:pt x="149" y="135"/>
                  </a:cubicBezTo>
                  <a:cubicBezTo>
                    <a:pt x="149" y="135"/>
                    <a:pt x="148" y="134"/>
                    <a:pt x="148" y="134"/>
                  </a:cubicBezTo>
                  <a:cubicBezTo>
                    <a:pt x="148" y="134"/>
                    <a:pt x="147" y="133"/>
                    <a:pt x="146" y="133"/>
                  </a:cubicBezTo>
                  <a:cubicBezTo>
                    <a:pt x="146" y="133"/>
                    <a:pt x="146" y="134"/>
                    <a:pt x="145" y="133"/>
                  </a:cubicBezTo>
                  <a:cubicBezTo>
                    <a:pt x="146" y="133"/>
                    <a:pt x="146" y="132"/>
                    <a:pt x="146" y="132"/>
                  </a:cubicBezTo>
                  <a:cubicBezTo>
                    <a:pt x="145" y="132"/>
                    <a:pt x="146" y="132"/>
                    <a:pt x="145" y="133"/>
                  </a:cubicBezTo>
                  <a:cubicBezTo>
                    <a:pt x="145" y="133"/>
                    <a:pt x="145" y="133"/>
                    <a:pt x="144" y="133"/>
                  </a:cubicBezTo>
                  <a:cubicBezTo>
                    <a:pt x="144" y="133"/>
                    <a:pt x="144" y="132"/>
                    <a:pt x="144" y="132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44" y="132"/>
                    <a:pt x="143" y="132"/>
                    <a:pt x="143" y="132"/>
                  </a:cubicBezTo>
                  <a:cubicBezTo>
                    <a:pt x="141" y="132"/>
                    <a:pt x="140" y="131"/>
                    <a:pt x="139" y="130"/>
                  </a:cubicBezTo>
                  <a:cubicBezTo>
                    <a:pt x="139" y="130"/>
                    <a:pt x="138" y="130"/>
                    <a:pt x="137" y="129"/>
                  </a:cubicBezTo>
                  <a:cubicBezTo>
                    <a:pt x="137" y="129"/>
                    <a:pt x="137" y="129"/>
                    <a:pt x="136" y="129"/>
                  </a:cubicBezTo>
                  <a:cubicBezTo>
                    <a:pt x="136" y="129"/>
                    <a:pt x="135" y="128"/>
                    <a:pt x="135" y="128"/>
                  </a:cubicBezTo>
                  <a:cubicBezTo>
                    <a:pt x="137" y="128"/>
                    <a:pt x="137" y="127"/>
                    <a:pt x="139" y="126"/>
                  </a:cubicBezTo>
                  <a:cubicBezTo>
                    <a:pt x="138" y="126"/>
                    <a:pt x="137" y="126"/>
                    <a:pt x="137" y="126"/>
                  </a:cubicBezTo>
                  <a:cubicBezTo>
                    <a:pt x="136" y="126"/>
                    <a:pt x="136" y="125"/>
                    <a:pt x="136" y="124"/>
                  </a:cubicBezTo>
                  <a:cubicBezTo>
                    <a:pt x="135" y="124"/>
                    <a:pt x="133" y="123"/>
                    <a:pt x="132" y="123"/>
                  </a:cubicBezTo>
                  <a:cubicBezTo>
                    <a:pt x="131" y="122"/>
                    <a:pt x="130" y="122"/>
                    <a:pt x="129" y="122"/>
                  </a:cubicBezTo>
                  <a:cubicBezTo>
                    <a:pt x="127" y="122"/>
                    <a:pt x="129" y="121"/>
                    <a:pt x="128" y="121"/>
                  </a:cubicBezTo>
                  <a:cubicBezTo>
                    <a:pt x="127" y="121"/>
                    <a:pt x="127" y="121"/>
                    <a:pt x="126" y="121"/>
                  </a:cubicBezTo>
                  <a:cubicBezTo>
                    <a:pt x="124" y="121"/>
                    <a:pt x="124" y="120"/>
                    <a:pt x="122" y="120"/>
                  </a:cubicBezTo>
                  <a:cubicBezTo>
                    <a:pt x="123" y="119"/>
                    <a:pt x="123" y="118"/>
                    <a:pt x="120" y="118"/>
                  </a:cubicBezTo>
                  <a:cubicBezTo>
                    <a:pt x="118" y="118"/>
                    <a:pt x="125" y="120"/>
                    <a:pt x="120" y="119"/>
                  </a:cubicBezTo>
                  <a:cubicBezTo>
                    <a:pt x="119" y="119"/>
                    <a:pt x="118" y="118"/>
                    <a:pt x="118" y="118"/>
                  </a:cubicBezTo>
                  <a:cubicBezTo>
                    <a:pt x="116" y="118"/>
                    <a:pt x="115" y="118"/>
                    <a:pt x="115" y="118"/>
                  </a:cubicBezTo>
                  <a:cubicBezTo>
                    <a:pt x="114" y="117"/>
                    <a:pt x="114" y="117"/>
                    <a:pt x="113" y="117"/>
                  </a:cubicBezTo>
                  <a:cubicBezTo>
                    <a:pt x="110" y="116"/>
                    <a:pt x="108" y="115"/>
                    <a:pt x="105" y="115"/>
                  </a:cubicBezTo>
                  <a:cubicBezTo>
                    <a:pt x="104" y="114"/>
                    <a:pt x="103" y="114"/>
                    <a:pt x="102" y="114"/>
                  </a:cubicBezTo>
                  <a:cubicBezTo>
                    <a:pt x="102" y="114"/>
                    <a:pt x="101" y="114"/>
                    <a:pt x="101" y="113"/>
                  </a:cubicBezTo>
                  <a:cubicBezTo>
                    <a:pt x="101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3"/>
                    <a:pt x="99" y="113"/>
                    <a:pt x="98" y="113"/>
                  </a:cubicBezTo>
                  <a:cubicBezTo>
                    <a:pt x="98" y="113"/>
                    <a:pt x="98" y="113"/>
                    <a:pt x="97" y="113"/>
                  </a:cubicBezTo>
                  <a:cubicBezTo>
                    <a:pt x="98" y="111"/>
                    <a:pt x="100" y="110"/>
                    <a:pt x="100" y="109"/>
                  </a:cubicBezTo>
                  <a:cubicBezTo>
                    <a:pt x="101" y="108"/>
                    <a:pt x="102" y="106"/>
                    <a:pt x="102" y="106"/>
                  </a:cubicBezTo>
                  <a:cubicBezTo>
                    <a:pt x="103" y="104"/>
                    <a:pt x="105" y="104"/>
                    <a:pt x="105" y="103"/>
                  </a:cubicBezTo>
                  <a:cubicBezTo>
                    <a:pt x="106" y="102"/>
                    <a:pt x="106" y="102"/>
                    <a:pt x="106" y="101"/>
                  </a:cubicBezTo>
                  <a:cubicBezTo>
                    <a:pt x="107" y="101"/>
                    <a:pt x="108" y="100"/>
                    <a:pt x="108" y="100"/>
                  </a:cubicBezTo>
                  <a:cubicBezTo>
                    <a:pt x="108" y="100"/>
                    <a:pt x="110" y="98"/>
                    <a:pt x="110" y="97"/>
                  </a:cubicBezTo>
                  <a:cubicBezTo>
                    <a:pt x="111" y="96"/>
                    <a:pt x="111" y="96"/>
                    <a:pt x="113" y="94"/>
                  </a:cubicBezTo>
                  <a:cubicBezTo>
                    <a:pt x="112" y="94"/>
                    <a:pt x="111" y="96"/>
                    <a:pt x="110" y="96"/>
                  </a:cubicBezTo>
                  <a:cubicBezTo>
                    <a:pt x="108" y="98"/>
                    <a:pt x="113" y="93"/>
                    <a:pt x="114" y="91"/>
                  </a:cubicBezTo>
                  <a:cubicBezTo>
                    <a:pt x="114" y="93"/>
                    <a:pt x="117" y="90"/>
                    <a:pt x="116" y="92"/>
                  </a:cubicBezTo>
                  <a:cubicBezTo>
                    <a:pt x="117" y="92"/>
                    <a:pt x="116" y="91"/>
                    <a:pt x="118" y="89"/>
                  </a:cubicBezTo>
                  <a:cubicBezTo>
                    <a:pt x="118" y="89"/>
                    <a:pt x="115" y="91"/>
                    <a:pt x="117" y="89"/>
                  </a:cubicBezTo>
                  <a:cubicBezTo>
                    <a:pt x="118" y="87"/>
                    <a:pt x="117" y="90"/>
                    <a:pt x="119" y="88"/>
                  </a:cubicBezTo>
                  <a:cubicBezTo>
                    <a:pt x="120" y="87"/>
                    <a:pt x="118" y="88"/>
                    <a:pt x="118" y="87"/>
                  </a:cubicBezTo>
                  <a:cubicBezTo>
                    <a:pt x="119" y="87"/>
                    <a:pt x="121" y="84"/>
                    <a:pt x="120" y="85"/>
                  </a:cubicBezTo>
                  <a:cubicBezTo>
                    <a:pt x="120" y="85"/>
                    <a:pt x="120" y="85"/>
                    <a:pt x="120" y="84"/>
                  </a:cubicBezTo>
                  <a:cubicBezTo>
                    <a:pt x="120" y="84"/>
                    <a:pt x="120" y="84"/>
                    <a:pt x="121" y="84"/>
                  </a:cubicBezTo>
                  <a:cubicBezTo>
                    <a:pt x="121" y="84"/>
                    <a:pt x="121" y="83"/>
                    <a:pt x="121" y="83"/>
                  </a:cubicBezTo>
                  <a:cubicBezTo>
                    <a:pt x="122" y="82"/>
                    <a:pt x="122" y="82"/>
                    <a:pt x="123" y="81"/>
                  </a:cubicBezTo>
                  <a:cubicBezTo>
                    <a:pt x="123" y="80"/>
                    <a:pt x="123" y="80"/>
                    <a:pt x="124" y="79"/>
                  </a:cubicBezTo>
                  <a:cubicBezTo>
                    <a:pt x="124" y="79"/>
                    <a:pt x="124" y="79"/>
                    <a:pt x="124" y="79"/>
                  </a:cubicBezTo>
                  <a:cubicBezTo>
                    <a:pt x="124" y="79"/>
                    <a:pt x="124" y="79"/>
                    <a:pt x="125" y="78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6" y="78"/>
                    <a:pt x="126" y="77"/>
                    <a:pt x="127" y="78"/>
                  </a:cubicBezTo>
                  <a:cubicBezTo>
                    <a:pt x="127" y="78"/>
                    <a:pt x="127" y="77"/>
                    <a:pt x="128" y="76"/>
                  </a:cubicBezTo>
                  <a:cubicBezTo>
                    <a:pt x="128" y="76"/>
                    <a:pt x="128" y="75"/>
                    <a:pt x="128" y="75"/>
                  </a:cubicBezTo>
                  <a:cubicBezTo>
                    <a:pt x="128" y="75"/>
                    <a:pt x="127" y="75"/>
                    <a:pt x="127" y="75"/>
                  </a:cubicBezTo>
                  <a:cubicBezTo>
                    <a:pt x="127" y="74"/>
                    <a:pt x="127" y="73"/>
                    <a:pt x="128" y="72"/>
                  </a:cubicBezTo>
                  <a:cubicBezTo>
                    <a:pt x="128" y="72"/>
                    <a:pt x="128" y="71"/>
                    <a:pt x="127" y="71"/>
                  </a:cubicBezTo>
                  <a:cubicBezTo>
                    <a:pt x="128" y="70"/>
                    <a:pt x="128" y="69"/>
                    <a:pt x="127" y="69"/>
                  </a:cubicBezTo>
                  <a:cubicBezTo>
                    <a:pt x="127" y="68"/>
                    <a:pt x="126" y="68"/>
                    <a:pt x="126" y="67"/>
                  </a:cubicBezTo>
                  <a:cubicBezTo>
                    <a:pt x="126" y="67"/>
                    <a:pt x="127" y="67"/>
                    <a:pt x="126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5" y="66"/>
                    <a:pt x="125" y="65"/>
                    <a:pt x="125" y="65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3"/>
                    <a:pt x="125" y="63"/>
                    <a:pt x="124" y="63"/>
                  </a:cubicBezTo>
                  <a:cubicBezTo>
                    <a:pt x="124" y="62"/>
                    <a:pt x="124" y="61"/>
                    <a:pt x="124" y="61"/>
                  </a:cubicBezTo>
                  <a:cubicBezTo>
                    <a:pt x="123" y="61"/>
                    <a:pt x="122" y="60"/>
                    <a:pt x="122" y="60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9"/>
                    <a:pt x="122" y="59"/>
                    <a:pt x="121" y="59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2" y="58"/>
                    <a:pt x="122" y="58"/>
                    <a:pt x="123" y="58"/>
                  </a:cubicBezTo>
                  <a:cubicBezTo>
                    <a:pt x="123" y="58"/>
                    <a:pt x="124" y="57"/>
                    <a:pt x="124" y="57"/>
                  </a:cubicBezTo>
                  <a:cubicBezTo>
                    <a:pt x="125" y="57"/>
                    <a:pt x="124" y="57"/>
                    <a:pt x="124" y="57"/>
                  </a:cubicBezTo>
                  <a:cubicBezTo>
                    <a:pt x="125" y="56"/>
                    <a:pt x="126" y="56"/>
                    <a:pt x="127" y="55"/>
                  </a:cubicBezTo>
                  <a:cubicBezTo>
                    <a:pt x="127" y="55"/>
                    <a:pt x="126" y="55"/>
                    <a:pt x="126" y="55"/>
                  </a:cubicBezTo>
                  <a:cubicBezTo>
                    <a:pt x="126" y="55"/>
                    <a:pt x="126" y="54"/>
                    <a:pt x="125" y="54"/>
                  </a:cubicBezTo>
                  <a:cubicBezTo>
                    <a:pt x="125" y="53"/>
                    <a:pt x="125" y="54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5"/>
                    <a:pt x="126" y="56"/>
                    <a:pt x="126" y="57"/>
                  </a:cubicBezTo>
                  <a:cubicBezTo>
                    <a:pt x="125" y="57"/>
                    <a:pt x="125" y="57"/>
                    <a:pt x="125" y="58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27" y="58"/>
                    <a:pt x="127" y="58"/>
                    <a:pt x="128" y="58"/>
                  </a:cubicBezTo>
                  <a:cubicBezTo>
                    <a:pt x="128" y="57"/>
                    <a:pt x="130" y="56"/>
                    <a:pt x="130" y="55"/>
                  </a:cubicBezTo>
                  <a:cubicBezTo>
                    <a:pt x="131" y="55"/>
                    <a:pt x="131" y="55"/>
                    <a:pt x="131" y="54"/>
                  </a:cubicBezTo>
                  <a:cubicBezTo>
                    <a:pt x="133" y="54"/>
                    <a:pt x="133" y="53"/>
                    <a:pt x="134" y="52"/>
                  </a:cubicBezTo>
                  <a:cubicBezTo>
                    <a:pt x="134" y="53"/>
                    <a:pt x="134" y="52"/>
                    <a:pt x="135" y="53"/>
                  </a:cubicBezTo>
                  <a:cubicBezTo>
                    <a:pt x="135" y="52"/>
                    <a:pt x="135" y="52"/>
                    <a:pt x="134" y="52"/>
                  </a:cubicBezTo>
                  <a:cubicBezTo>
                    <a:pt x="135" y="52"/>
                    <a:pt x="135" y="51"/>
                    <a:pt x="136" y="52"/>
                  </a:cubicBezTo>
                  <a:cubicBezTo>
                    <a:pt x="137" y="52"/>
                    <a:pt x="137" y="51"/>
                    <a:pt x="136" y="51"/>
                  </a:cubicBezTo>
                  <a:cubicBezTo>
                    <a:pt x="137" y="51"/>
                    <a:pt x="137" y="51"/>
                    <a:pt x="138" y="51"/>
                  </a:cubicBezTo>
                  <a:cubicBezTo>
                    <a:pt x="138" y="51"/>
                    <a:pt x="138" y="51"/>
                    <a:pt x="138" y="51"/>
                  </a:cubicBezTo>
                  <a:cubicBezTo>
                    <a:pt x="139" y="51"/>
                    <a:pt x="139" y="51"/>
                    <a:pt x="140" y="51"/>
                  </a:cubicBezTo>
                  <a:cubicBezTo>
                    <a:pt x="140" y="51"/>
                    <a:pt x="139" y="52"/>
                    <a:pt x="140" y="52"/>
                  </a:cubicBezTo>
                  <a:cubicBezTo>
                    <a:pt x="140" y="52"/>
                    <a:pt x="141" y="52"/>
                    <a:pt x="142" y="52"/>
                  </a:cubicBezTo>
                  <a:cubicBezTo>
                    <a:pt x="142" y="53"/>
                    <a:pt x="143" y="53"/>
                    <a:pt x="143" y="54"/>
                  </a:cubicBezTo>
                  <a:cubicBezTo>
                    <a:pt x="143" y="54"/>
                    <a:pt x="144" y="54"/>
                    <a:pt x="144" y="54"/>
                  </a:cubicBezTo>
                  <a:cubicBezTo>
                    <a:pt x="144" y="54"/>
                    <a:pt x="144" y="55"/>
                    <a:pt x="144" y="55"/>
                  </a:cubicBezTo>
                  <a:cubicBezTo>
                    <a:pt x="144" y="55"/>
                    <a:pt x="144" y="55"/>
                    <a:pt x="144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3" y="54"/>
                    <a:pt x="143" y="54"/>
                    <a:pt x="142" y="53"/>
                  </a:cubicBezTo>
                  <a:cubicBezTo>
                    <a:pt x="141" y="52"/>
                    <a:pt x="141" y="52"/>
                    <a:pt x="140" y="51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40" y="48"/>
                    <a:pt x="141" y="49"/>
                    <a:pt x="143" y="49"/>
                  </a:cubicBezTo>
                  <a:cubicBezTo>
                    <a:pt x="142" y="46"/>
                    <a:pt x="144" y="48"/>
                    <a:pt x="145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4" y="43"/>
                    <a:pt x="144" y="43"/>
                    <a:pt x="143" y="41"/>
                  </a:cubicBezTo>
                  <a:cubicBezTo>
                    <a:pt x="143" y="41"/>
                    <a:pt x="142" y="41"/>
                    <a:pt x="142" y="40"/>
                  </a:cubicBezTo>
                  <a:cubicBezTo>
                    <a:pt x="141" y="39"/>
                    <a:pt x="142" y="40"/>
                    <a:pt x="142" y="39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0" y="39"/>
                    <a:pt x="140" y="39"/>
                    <a:pt x="141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1" y="41"/>
                    <a:pt x="141" y="41"/>
                    <a:pt x="142" y="41"/>
                  </a:cubicBezTo>
                  <a:cubicBezTo>
                    <a:pt x="142" y="41"/>
                    <a:pt x="140" y="39"/>
                    <a:pt x="142" y="39"/>
                  </a:cubicBezTo>
                  <a:cubicBezTo>
                    <a:pt x="144" y="42"/>
                    <a:pt x="146" y="46"/>
                    <a:pt x="147" y="49"/>
                  </a:cubicBezTo>
                  <a:cubicBezTo>
                    <a:pt x="147" y="50"/>
                    <a:pt x="148" y="50"/>
                    <a:pt x="148" y="50"/>
                  </a:cubicBezTo>
                  <a:cubicBezTo>
                    <a:pt x="149" y="50"/>
                    <a:pt x="149" y="49"/>
                    <a:pt x="150" y="49"/>
                  </a:cubicBezTo>
                  <a:cubicBezTo>
                    <a:pt x="151" y="51"/>
                    <a:pt x="151" y="50"/>
                    <a:pt x="152" y="52"/>
                  </a:cubicBezTo>
                  <a:cubicBezTo>
                    <a:pt x="153" y="52"/>
                    <a:pt x="152" y="51"/>
                    <a:pt x="152" y="51"/>
                  </a:cubicBezTo>
                  <a:cubicBezTo>
                    <a:pt x="151" y="50"/>
                    <a:pt x="152" y="51"/>
                    <a:pt x="152" y="52"/>
                  </a:cubicBezTo>
                  <a:cubicBezTo>
                    <a:pt x="153" y="53"/>
                    <a:pt x="153" y="55"/>
                    <a:pt x="154" y="56"/>
                  </a:cubicBezTo>
                  <a:cubicBezTo>
                    <a:pt x="154" y="58"/>
                    <a:pt x="154" y="59"/>
                    <a:pt x="154" y="60"/>
                  </a:cubicBezTo>
                  <a:cubicBezTo>
                    <a:pt x="154" y="60"/>
                    <a:pt x="155" y="61"/>
                    <a:pt x="155" y="63"/>
                  </a:cubicBezTo>
                  <a:cubicBezTo>
                    <a:pt x="155" y="63"/>
                    <a:pt x="155" y="62"/>
                    <a:pt x="154" y="62"/>
                  </a:cubicBezTo>
                  <a:cubicBezTo>
                    <a:pt x="154" y="62"/>
                    <a:pt x="154" y="62"/>
                    <a:pt x="154" y="62"/>
                  </a:cubicBezTo>
                  <a:cubicBezTo>
                    <a:pt x="154" y="63"/>
                    <a:pt x="154" y="64"/>
                    <a:pt x="155" y="64"/>
                  </a:cubicBezTo>
                  <a:cubicBezTo>
                    <a:pt x="155" y="65"/>
                    <a:pt x="155" y="65"/>
                    <a:pt x="155" y="66"/>
                  </a:cubicBezTo>
                  <a:cubicBezTo>
                    <a:pt x="155" y="67"/>
                    <a:pt x="155" y="67"/>
                    <a:pt x="155" y="68"/>
                  </a:cubicBezTo>
                  <a:cubicBezTo>
                    <a:pt x="155" y="69"/>
                    <a:pt x="155" y="70"/>
                    <a:pt x="156" y="71"/>
                  </a:cubicBezTo>
                  <a:cubicBezTo>
                    <a:pt x="155" y="69"/>
                    <a:pt x="155" y="73"/>
                    <a:pt x="155" y="73"/>
                  </a:cubicBezTo>
                  <a:cubicBezTo>
                    <a:pt x="155" y="74"/>
                    <a:pt x="155" y="74"/>
                    <a:pt x="155" y="75"/>
                  </a:cubicBezTo>
                  <a:cubicBezTo>
                    <a:pt x="155" y="76"/>
                    <a:pt x="155" y="76"/>
                    <a:pt x="155" y="77"/>
                  </a:cubicBezTo>
                  <a:cubicBezTo>
                    <a:pt x="155" y="78"/>
                    <a:pt x="155" y="80"/>
                    <a:pt x="154" y="81"/>
                  </a:cubicBezTo>
                  <a:cubicBezTo>
                    <a:pt x="154" y="82"/>
                    <a:pt x="154" y="84"/>
                    <a:pt x="153" y="85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3" y="87"/>
                    <a:pt x="153" y="87"/>
                    <a:pt x="153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9"/>
                    <a:pt x="151" y="89"/>
                    <a:pt x="151" y="89"/>
                  </a:cubicBezTo>
                  <a:cubicBezTo>
                    <a:pt x="151" y="90"/>
                    <a:pt x="151" y="90"/>
                    <a:pt x="151" y="91"/>
                  </a:cubicBezTo>
                  <a:cubicBezTo>
                    <a:pt x="150" y="91"/>
                    <a:pt x="150" y="92"/>
                    <a:pt x="150" y="92"/>
                  </a:cubicBezTo>
                  <a:cubicBezTo>
                    <a:pt x="150" y="93"/>
                    <a:pt x="150" y="92"/>
                    <a:pt x="149" y="92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8" y="93"/>
                    <a:pt x="149" y="93"/>
                    <a:pt x="149" y="94"/>
                  </a:cubicBezTo>
                  <a:cubicBezTo>
                    <a:pt x="149" y="94"/>
                    <a:pt x="148" y="95"/>
                    <a:pt x="147" y="95"/>
                  </a:cubicBezTo>
                  <a:cubicBezTo>
                    <a:pt x="147" y="95"/>
                    <a:pt x="148" y="95"/>
                    <a:pt x="147" y="96"/>
                  </a:cubicBezTo>
                  <a:cubicBezTo>
                    <a:pt x="147" y="96"/>
                    <a:pt x="147" y="96"/>
                    <a:pt x="146" y="96"/>
                  </a:cubicBezTo>
                  <a:cubicBezTo>
                    <a:pt x="146" y="97"/>
                    <a:pt x="147" y="97"/>
                    <a:pt x="146" y="98"/>
                  </a:cubicBezTo>
                  <a:cubicBezTo>
                    <a:pt x="145" y="98"/>
                    <a:pt x="146" y="97"/>
                    <a:pt x="145" y="97"/>
                  </a:cubicBezTo>
                  <a:cubicBezTo>
                    <a:pt x="144" y="98"/>
                    <a:pt x="145" y="98"/>
                    <a:pt x="144" y="99"/>
                  </a:cubicBezTo>
                  <a:cubicBezTo>
                    <a:pt x="144" y="99"/>
                    <a:pt x="143" y="99"/>
                    <a:pt x="143" y="99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1"/>
                    <a:pt x="141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3" y="101"/>
                    <a:pt x="143" y="101"/>
                    <a:pt x="144" y="102"/>
                  </a:cubicBezTo>
                  <a:cubicBezTo>
                    <a:pt x="144" y="102"/>
                    <a:pt x="145" y="101"/>
                    <a:pt x="145" y="101"/>
                  </a:cubicBezTo>
                  <a:cubicBezTo>
                    <a:pt x="145" y="102"/>
                    <a:pt x="147" y="102"/>
                    <a:pt x="149" y="10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9" y="103"/>
                    <a:pt x="149" y="103"/>
                    <a:pt x="150" y="103"/>
                  </a:cubicBezTo>
                  <a:cubicBezTo>
                    <a:pt x="150" y="104"/>
                    <a:pt x="149" y="103"/>
                    <a:pt x="149" y="104"/>
                  </a:cubicBezTo>
                  <a:cubicBezTo>
                    <a:pt x="149" y="104"/>
                    <a:pt x="150" y="104"/>
                    <a:pt x="151" y="104"/>
                  </a:cubicBezTo>
                  <a:cubicBezTo>
                    <a:pt x="152" y="105"/>
                    <a:pt x="153" y="105"/>
                    <a:pt x="154" y="105"/>
                  </a:cubicBezTo>
                  <a:cubicBezTo>
                    <a:pt x="155" y="105"/>
                    <a:pt x="155" y="106"/>
                    <a:pt x="155" y="106"/>
                  </a:cubicBezTo>
                  <a:cubicBezTo>
                    <a:pt x="155" y="106"/>
                    <a:pt x="156" y="106"/>
                    <a:pt x="156" y="106"/>
                  </a:cubicBezTo>
                  <a:cubicBezTo>
                    <a:pt x="157" y="106"/>
                    <a:pt x="157" y="106"/>
                    <a:pt x="157" y="106"/>
                  </a:cubicBezTo>
                  <a:cubicBezTo>
                    <a:pt x="157" y="106"/>
                    <a:pt x="157" y="107"/>
                    <a:pt x="158" y="107"/>
                  </a:cubicBezTo>
                  <a:cubicBezTo>
                    <a:pt x="159" y="107"/>
                    <a:pt x="160" y="107"/>
                    <a:pt x="161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2" y="109"/>
                    <a:pt x="162" y="109"/>
                    <a:pt x="162" y="109"/>
                  </a:cubicBezTo>
                  <a:cubicBezTo>
                    <a:pt x="163" y="110"/>
                    <a:pt x="164" y="110"/>
                    <a:pt x="164" y="110"/>
                  </a:cubicBezTo>
                  <a:cubicBezTo>
                    <a:pt x="165" y="111"/>
                    <a:pt x="166" y="112"/>
                    <a:pt x="167" y="114"/>
                  </a:cubicBezTo>
                  <a:cubicBezTo>
                    <a:pt x="168" y="114"/>
                    <a:pt x="169" y="114"/>
                    <a:pt x="170" y="115"/>
                  </a:cubicBezTo>
                  <a:cubicBezTo>
                    <a:pt x="171" y="116"/>
                    <a:pt x="171" y="117"/>
                    <a:pt x="173" y="118"/>
                  </a:cubicBezTo>
                  <a:cubicBezTo>
                    <a:pt x="172" y="119"/>
                    <a:pt x="172" y="119"/>
                    <a:pt x="172" y="119"/>
                  </a:cubicBezTo>
                  <a:cubicBezTo>
                    <a:pt x="173" y="120"/>
                    <a:pt x="176" y="120"/>
                    <a:pt x="175" y="122"/>
                  </a:cubicBezTo>
                  <a:cubicBezTo>
                    <a:pt x="175" y="122"/>
                    <a:pt x="174" y="121"/>
                    <a:pt x="174" y="120"/>
                  </a:cubicBezTo>
                  <a:cubicBezTo>
                    <a:pt x="173" y="120"/>
                    <a:pt x="172" y="120"/>
                    <a:pt x="171" y="119"/>
                  </a:cubicBezTo>
                  <a:cubicBezTo>
                    <a:pt x="171" y="120"/>
                    <a:pt x="172" y="120"/>
                    <a:pt x="172" y="121"/>
                  </a:cubicBezTo>
                  <a:cubicBezTo>
                    <a:pt x="171" y="120"/>
                    <a:pt x="170" y="122"/>
                    <a:pt x="169" y="122"/>
                  </a:cubicBezTo>
                  <a:cubicBezTo>
                    <a:pt x="168" y="122"/>
                    <a:pt x="167" y="120"/>
                    <a:pt x="165" y="119"/>
                  </a:cubicBezTo>
                  <a:cubicBezTo>
                    <a:pt x="165" y="119"/>
                    <a:pt x="164" y="118"/>
                    <a:pt x="165" y="118"/>
                  </a:cubicBezTo>
                  <a:cubicBezTo>
                    <a:pt x="164" y="117"/>
                    <a:pt x="164" y="117"/>
                    <a:pt x="163" y="117"/>
                  </a:cubicBezTo>
                  <a:cubicBezTo>
                    <a:pt x="163" y="118"/>
                    <a:pt x="163" y="118"/>
                    <a:pt x="164" y="119"/>
                  </a:cubicBezTo>
                  <a:cubicBezTo>
                    <a:pt x="163" y="119"/>
                    <a:pt x="161" y="117"/>
                    <a:pt x="161" y="116"/>
                  </a:cubicBezTo>
                  <a:cubicBezTo>
                    <a:pt x="162" y="115"/>
                    <a:pt x="161" y="115"/>
                    <a:pt x="161" y="115"/>
                  </a:cubicBezTo>
                  <a:cubicBezTo>
                    <a:pt x="161" y="114"/>
                    <a:pt x="160" y="115"/>
                    <a:pt x="160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59" y="115"/>
                    <a:pt x="162" y="115"/>
                    <a:pt x="160" y="116"/>
                  </a:cubicBezTo>
                  <a:cubicBezTo>
                    <a:pt x="159" y="115"/>
                    <a:pt x="158" y="114"/>
                    <a:pt x="157" y="113"/>
                  </a:cubicBezTo>
                  <a:cubicBezTo>
                    <a:pt x="156" y="113"/>
                    <a:pt x="157" y="114"/>
                    <a:pt x="156" y="114"/>
                  </a:cubicBezTo>
                  <a:cubicBezTo>
                    <a:pt x="157" y="115"/>
                    <a:pt x="158" y="115"/>
                    <a:pt x="158" y="116"/>
                  </a:cubicBezTo>
                  <a:cubicBezTo>
                    <a:pt x="158" y="116"/>
                    <a:pt x="157" y="116"/>
                    <a:pt x="157" y="116"/>
                  </a:cubicBezTo>
                  <a:cubicBezTo>
                    <a:pt x="157" y="117"/>
                    <a:pt x="157" y="117"/>
                    <a:pt x="157" y="118"/>
                  </a:cubicBezTo>
                  <a:cubicBezTo>
                    <a:pt x="158" y="118"/>
                    <a:pt x="157" y="117"/>
                    <a:pt x="158" y="116"/>
                  </a:cubicBezTo>
                  <a:cubicBezTo>
                    <a:pt x="158" y="117"/>
                    <a:pt x="158" y="116"/>
                    <a:pt x="159" y="116"/>
                  </a:cubicBezTo>
                  <a:cubicBezTo>
                    <a:pt x="160" y="116"/>
                    <a:pt x="159" y="117"/>
                    <a:pt x="160" y="117"/>
                  </a:cubicBezTo>
                  <a:cubicBezTo>
                    <a:pt x="160" y="118"/>
                    <a:pt x="159" y="117"/>
                    <a:pt x="159" y="117"/>
                  </a:cubicBezTo>
                  <a:cubicBezTo>
                    <a:pt x="158" y="118"/>
                    <a:pt x="160" y="118"/>
                    <a:pt x="161" y="118"/>
                  </a:cubicBezTo>
                  <a:cubicBezTo>
                    <a:pt x="162" y="119"/>
                    <a:pt x="162" y="119"/>
                    <a:pt x="162" y="120"/>
                  </a:cubicBezTo>
                  <a:cubicBezTo>
                    <a:pt x="163" y="120"/>
                    <a:pt x="163" y="119"/>
                    <a:pt x="164" y="120"/>
                  </a:cubicBezTo>
                  <a:cubicBezTo>
                    <a:pt x="164" y="121"/>
                    <a:pt x="164" y="121"/>
                    <a:pt x="164" y="122"/>
                  </a:cubicBezTo>
                  <a:cubicBezTo>
                    <a:pt x="164" y="122"/>
                    <a:pt x="165" y="121"/>
                    <a:pt x="165" y="122"/>
                  </a:cubicBezTo>
                  <a:cubicBezTo>
                    <a:pt x="167" y="124"/>
                    <a:pt x="170" y="127"/>
                    <a:pt x="172" y="130"/>
                  </a:cubicBezTo>
                  <a:cubicBezTo>
                    <a:pt x="173" y="131"/>
                    <a:pt x="173" y="130"/>
                    <a:pt x="174" y="131"/>
                  </a:cubicBezTo>
                  <a:cubicBezTo>
                    <a:pt x="174" y="130"/>
                    <a:pt x="174" y="130"/>
                    <a:pt x="173" y="129"/>
                  </a:cubicBezTo>
                  <a:cubicBezTo>
                    <a:pt x="175" y="129"/>
                    <a:pt x="175" y="128"/>
                    <a:pt x="175" y="127"/>
                  </a:cubicBezTo>
                  <a:cubicBezTo>
                    <a:pt x="176" y="127"/>
                    <a:pt x="176" y="127"/>
                    <a:pt x="176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5" y="128"/>
                    <a:pt x="175" y="129"/>
                    <a:pt x="175" y="130"/>
                  </a:cubicBezTo>
                  <a:cubicBezTo>
                    <a:pt x="176" y="130"/>
                    <a:pt x="175" y="129"/>
                    <a:pt x="176" y="128"/>
                  </a:cubicBezTo>
                  <a:cubicBezTo>
                    <a:pt x="176" y="129"/>
                    <a:pt x="176" y="130"/>
                    <a:pt x="177" y="130"/>
                  </a:cubicBezTo>
                  <a:cubicBezTo>
                    <a:pt x="177" y="131"/>
                    <a:pt x="178" y="131"/>
                    <a:pt x="178" y="131"/>
                  </a:cubicBezTo>
                  <a:cubicBezTo>
                    <a:pt x="178" y="130"/>
                    <a:pt x="178" y="130"/>
                    <a:pt x="177" y="129"/>
                  </a:cubicBezTo>
                  <a:cubicBezTo>
                    <a:pt x="176" y="128"/>
                    <a:pt x="177" y="127"/>
                    <a:pt x="176" y="126"/>
                  </a:cubicBezTo>
                  <a:cubicBezTo>
                    <a:pt x="177" y="126"/>
                    <a:pt x="178" y="126"/>
                    <a:pt x="178" y="125"/>
                  </a:cubicBezTo>
                  <a:cubicBezTo>
                    <a:pt x="179" y="126"/>
                    <a:pt x="180" y="126"/>
                    <a:pt x="181" y="127"/>
                  </a:cubicBezTo>
                  <a:cubicBezTo>
                    <a:pt x="182" y="128"/>
                    <a:pt x="181" y="128"/>
                    <a:pt x="181" y="128"/>
                  </a:cubicBezTo>
                  <a:cubicBezTo>
                    <a:pt x="182" y="129"/>
                    <a:pt x="182" y="130"/>
                    <a:pt x="183" y="131"/>
                  </a:cubicBezTo>
                  <a:cubicBezTo>
                    <a:pt x="183" y="131"/>
                    <a:pt x="183" y="131"/>
                    <a:pt x="183" y="132"/>
                  </a:cubicBezTo>
                  <a:cubicBezTo>
                    <a:pt x="184" y="133"/>
                    <a:pt x="185" y="134"/>
                    <a:pt x="185" y="135"/>
                  </a:cubicBezTo>
                  <a:cubicBezTo>
                    <a:pt x="186" y="135"/>
                    <a:pt x="186" y="136"/>
                    <a:pt x="186" y="137"/>
                  </a:cubicBezTo>
                  <a:cubicBezTo>
                    <a:pt x="187" y="137"/>
                    <a:pt x="187" y="138"/>
                    <a:pt x="187" y="139"/>
                  </a:cubicBezTo>
                  <a:cubicBezTo>
                    <a:pt x="188" y="140"/>
                    <a:pt x="188" y="140"/>
                    <a:pt x="188" y="141"/>
                  </a:cubicBezTo>
                  <a:cubicBezTo>
                    <a:pt x="189" y="142"/>
                    <a:pt x="189" y="143"/>
                    <a:pt x="189" y="143"/>
                  </a:cubicBezTo>
                  <a:cubicBezTo>
                    <a:pt x="189" y="144"/>
                    <a:pt x="189" y="145"/>
                    <a:pt x="190" y="145"/>
                  </a:cubicBezTo>
                  <a:cubicBezTo>
                    <a:pt x="191" y="146"/>
                    <a:pt x="190" y="146"/>
                    <a:pt x="190" y="147"/>
                  </a:cubicBezTo>
                  <a:cubicBezTo>
                    <a:pt x="190" y="147"/>
                    <a:pt x="191" y="147"/>
                    <a:pt x="191" y="147"/>
                  </a:cubicBezTo>
                  <a:cubicBezTo>
                    <a:pt x="191" y="148"/>
                    <a:pt x="190" y="148"/>
                    <a:pt x="190" y="149"/>
                  </a:cubicBezTo>
                  <a:cubicBezTo>
                    <a:pt x="191" y="150"/>
                    <a:pt x="192" y="151"/>
                    <a:pt x="191" y="152"/>
                  </a:cubicBezTo>
                  <a:cubicBezTo>
                    <a:pt x="191" y="152"/>
                    <a:pt x="192" y="152"/>
                    <a:pt x="192" y="152"/>
                  </a:cubicBezTo>
                  <a:cubicBezTo>
                    <a:pt x="192" y="153"/>
                    <a:pt x="192" y="155"/>
                    <a:pt x="193" y="157"/>
                  </a:cubicBezTo>
                  <a:cubicBezTo>
                    <a:pt x="193" y="157"/>
                    <a:pt x="193" y="157"/>
                    <a:pt x="194" y="157"/>
                  </a:cubicBezTo>
                  <a:cubicBezTo>
                    <a:pt x="194" y="159"/>
                    <a:pt x="194" y="160"/>
                    <a:pt x="194" y="162"/>
                  </a:cubicBezTo>
                  <a:cubicBezTo>
                    <a:pt x="194" y="163"/>
                    <a:pt x="194" y="165"/>
                    <a:pt x="194" y="167"/>
                  </a:cubicBezTo>
                  <a:cubicBezTo>
                    <a:pt x="194" y="169"/>
                    <a:pt x="194" y="171"/>
                    <a:pt x="194" y="173"/>
                  </a:cubicBezTo>
                  <a:cubicBezTo>
                    <a:pt x="194" y="175"/>
                    <a:pt x="194" y="177"/>
                    <a:pt x="194" y="179"/>
                  </a:cubicBezTo>
                  <a:cubicBezTo>
                    <a:pt x="194" y="180"/>
                    <a:pt x="194" y="181"/>
                    <a:pt x="194" y="182"/>
                  </a:cubicBezTo>
                  <a:cubicBezTo>
                    <a:pt x="194" y="183"/>
                    <a:pt x="194" y="184"/>
                    <a:pt x="194" y="185"/>
                  </a:cubicBezTo>
                  <a:cubicBezTo>
                    <a:pt x="193" y="186"/>
                    <a:pt x="193" y="188"/>
                    <a:pt x="193" y="189"/>
                  </a:cubicBezTo>
                  <a:cubicBezTo>
                    <a:pt x="194" y="187"/>
                    <a:pt x="194" y="187"/>
                    <a:pt x="194" y="190"/>
                  </a:cubicBezTo>
                  <a:cubicBezTo>
                    <a:pt x="194" y="189"/>
                    <a:pt x="193" y="191"/>
                    <a:pt x="193" y="193"/>
                  </a:cubicBezTo>
                  <a:cubicBezTo>
                    <a:pt x="192" y="194"/>
                    <a:pt x="192" y="196"/>
                    <a:pt x="191" y="197"/>
                  </a:cubicBezTo>
                  <a:cubicBezTo>
                    <a:pt x="191" y="198"/>
                    <a:pt x="191" y="199"/>
                    <a:pt x="190" y="200"/>
                  </a:cubicBezTo>
                  <a:cubicBezTo>
                    <a:pt x="190" y="201"/>
                    <a:pt x="190" y="200"/>
                    <a:pt x="190" y="201"/>
                  </a:cubicBezTo>
                  <a:cubicBezTo>
                    <a:pt x="189" y="201"/>
                    <a:pt x="189" y="203"/>
                    <a:pt x="189" y="203"/>
                  </a:cubicBezTo>
                  <a:cubicBezTo>
                    <a:pt x="188" y="204"/>
                    <a:pt x="188" y="205"/>
                    <a:pt x="188" y="205"/>
                  </a:cubicBezTo>
                  <a:cubicBezTo>
                    <a:pt x="187" y="206"/>
                    <a:pt x="188" y="207"/>
                    <a:pt x="186" y="208"/>
                  </a:cubicBezTo>
                  <a:cubicBezTo>
                    <a:pt x="186" y="209"/>
                    <a:pt x="185" y="209"/>
                    <a:pt x="185" y="209"/>
                  </a:cubicBezTo>
                  <a:cubicBezTo>
                    <a:pt x="185" y="209"/>
                    <a:pt x="185" y="210"/>
                    <a:pt x="185" y="211"/>
                  </a:cubicBezTo>
                  <a:cubicBezTo>
                    <a:pt x="185" y="211"/>
                    <a:pt x="185" y="211"/>
                    <a:pt x="184" y="212"/>
                  </a:cubicBezTo>
                  <a:cubicBezTo>
                    <a:pt x="184" y="213"/>
                    <a:pt x="184" y="214"/>
                    <a:pt x="183" y="215"/>
                  </a:cubicBezTo>
                  <a:cubicBezTo>
                    <a:pt x="183" y="216"/>
                    <a:pt x="180" y="219"/>
                    <a:pt x="179" y="220"/>
                  </a:cubicBezTo>
                  <a:cubicBezTo>
                    <a:pt x="179" y="220"/>
                    <a:pt x="180" y="221"/>
                    <a:pt x="179" y="221"/>
                  </a:cubicBezTo>
                  <a:cubicBezTo>
                    <a:pt x="179" y="221"/>
                    <a:pt x="179" y="220"/>
                    <a:pt x="179" y="220"/>
                  </a:cubicBezTo>
                  <a:cubicBezTo>
                    <a:pt x="178" y="221"/>
                    <a:pt x="178" y="221"/>
                    <a:pt x="178" y="222"/>
                  </a:cubicBezTo>
                  <a:cubicBezTo>
                    <a:pt x="178" y="222"/>
                    <a:pt x="178" y="222"/>
                    <a:pt x="178" y="222"/>
                  </a:cubicBezTo>
                  <a:cubicBezTo>
                    <a:pt x="179" y="222"/>
                    <a:pt x="178" y="223"/>
                    <a:pt x="178" y="222"/>
                  </a:cubicBezTo>
                  <a:cubicBezTo>
                    <a:pt x="177" y="223"/>
                    <a:pt x="177" y="223"/>
                    <a:pt x="176" y="224"/>
                  </a:cubicBezTo>
                  <a:cubicBezTo>
                    <a:pt x="176" y="224"/>
                    <a:pt x="176" y="224"/>
                    <a:pt x="176" y="225"/>
                  </a:cubicBezTo>
                  <a:cubicBezTo>
                    <a:pt x="175" y="225"/>
                    <a:pt x="175" y="226"/>
                    <a:pt x="175" y="226"/>
                  </a:cubicBezTo>
                  <a:cubicBezTo>
                    <a:pt x="174" y="227"/>
                    <a:pt x="174" y="227"/>
                    <a:pt x="173" y="227"/>
                  </a:cubicBezTo>
                  <a:cubicBezTo>
                    <a:pt x="172" y="229"/>
                    <a:pt x="170" y="231"/>
                    <a:pt x="168" y="233"/>
                  </a:cubicBezTo>
                  <a:cubicBezTo>
                    <a:pt x="167" y="233"/>
                    <a:pt x="167" y="234"/>
                    <a:pt x="166" y="235"/>
                  </a:cubicBezTo>
                  <a:cubicBezTo>
                    <a:pt x="166" y="235"/>
                    <a:pt x="165" y="235"/>
                    <a:pt x="165" y="235"/>
                  </a:cubicBezTo>
                  <a:cubicBezTo>
                    <a:pt x="164" y="236"/>
                    <a:pt x="163" y="237"/>
                    <a:pt x="163" y="237"/>
                  </a:cubicBezTo>
                  <a:cubicBezTo>
                    <a:pt x="162" y="238"/>
                    <a:pt x="161" y="238"/>
                    <a:pt x="161" y="238"/>
                  </a:cubicBezTo>
                  <a:cubicBezTo>
                    <a:pt x="160" y="238"/>
                    <a:pt x="159" y="239"/>
                    <a:pt x="159" y="239"/>
                  </a:cubicBezTo>
                  <a:cubicBezTo>
                    <a:pt x="158" y="239"/>
                    <a:pt x="158" y="240"/>
                    <a:pt x="158" y="240"/>
                  </a:cubicBezTo>
                  <a:cubicBezTo>
                    <a:pt x="158" y="241"/>
                    <a:pt x="157" y="240"/>
                    <a:pt x="157" y="241"/>
                  </a:cubicBezTo>
                  <a:cubicBezTo>
                    <a:pt x="156" y="241"/>
                    <a:pt x="156" y="241"/>
                    <a:pt x="156" y="242"/>
                  </a:cubicBezTo>
                  <a:cubicBezTo>
                    <a:pt x="155" y="242"/>
                    <a:pt x="154" y="242"/>
                    <a:pt x="154" y="242"/>
                  </a:cubicBezTo>
                  <a:cubicBezTo>
                    <a:pt x="153" y="243"/>
                    <a:pt x="151" y="245"/>
                    <a:pt x="149" y="245"/>
                  </a:cubicBezTo>
                  <a:cubicBezTo>
                    <a:pt x="149" y="246"/>
                    <a:pt x="147" y="248"/>
                    <a:pt x="145" y="248"/>
                  </a:cubicBezTo>
                  <a:cubicBezTo>
                    <a:pt x="144" y="249"/>
                    <a:pt x="144" y="249"/>
                    <a:pt x="143" y="249"/>
                  </a:cubicBezTo>
                  <a:cubicBezTo>
                    <a:pt x="140" y="251"/>
                    <a:pt x="137" y="253"/>
                    <a:pt x="133" y="254"/>
                  </a:cubicBezTo>
                  <a:cubicBezTo>
                    <a:pt x="133" y="254"/>
                    <a:pt x="132" y="253"/>
                    <a:pt x="131" y="254"/>
                  </a:cubicBezTo>
                  <a:cubicBezTo>
                    <a:pt x="132" y="255"/>
                    <a:pt x="132" y="254"/>
                    <a:pt x="132" y="254"/>
                  </a:cubicBezTo>
                  <a:cubicBezTo>
                    <a:pt x="132" y="255"/>
                    <a:pt x="129" y="256"/>
                    <a:pt x="129" y="255"/>
                  </a:cubicBezTo>
                  <a:cubicBezTo>
                    <a:pt x="129" y="256"/>
                    <a:pt x="128" y="256"/>
                    <a:pt x="127" y="256"/>
                  </a:cubicBezTo>
                  <a:cubicBezTo>
                    <a:pt x="126" y="257"/>
                    <a:pt x="126" y="258"/>
                    <a:pt x="124" y="258"/>
                  </a:cubicBezTo>
                  <a:cubicBezTo>
                    <a:pt x="124" y="258"/>
                    <a:pt x="125" y="257"/>
                    <a:pt x="125" y="257"/>
                  </a:cubicBezTo>
                  <a:cubicBezTo>
                    <a:pt x="125" y="257"/>
                    <a:pt x="124" y="256"/>
                    <a:pt x="125" y="256"/>
                  </a:cubicBezTo>
                  <a:cubicBezTo>
                    <a:pt x="125" y="255"/>
                    <a:pt x="124" y="257"/>
                    <a:pt x="124" y="257"/>
                  </a:cubicBezTo>
                  <a:cubicBezTo>
                    <a:pt x="124" y="256"/>
                    <a:pt x="124" y="256"/>
                    <a:pt x="124" y="255"/>
                  </a:cubicBezTo>
                  <a:cubicBezTo>
                    <a:pt x="123" y="255"/>
                    <a:pt x="123" y="256"/>
                    <a:pt x="122" y="256"/>
                  </a:cubicBezTo>
                  <a:cubicBezTo>
                    <a:pt x="122" y="255"/>
                    <a:pt x="121" y="255"/>
                    <a:pt x="120" y="256"/>
                  </a:cubicBezTo>
                  <a:cubicBezTo>
                    <a:pt x="121" y="257"/>
                    <a:pt x="122" y="256"/>
                    <a:pt x="123" y="258"/>
                  </a:cubicBezTo>
                  <a:cubicBezTo>
                    <a:pt x="123" y="258"/>
                    <a:pt x="122" y="259"/>
                    <a:pt x="122" y="259"/>
                  </a:cubicBezTo>
                  <a:cubicBezTo>
                    <a:pt x="121" y="259"/>
                    <a:pt x="121" y="258"/>
                    <a:pt x="120" y="258"/>
                  </a:cubicBezTo>
                  <a:cubicBezTo>
                    <a:pt x="119" y="259"/>
                    <a:pt x="120" y="260"/>
                    <a:pt x="121" y="259"/>
                  </a:cubicBezTo>
                  <a:cubicBezTo>
                    <a:pt x="120" y="261"/>
                    <a:pt x="119" y="259"/>
                    <a:pt x="118" y="259"/>
                  </a:cubicBezTo>
                  <a:cubicBezTo>
                    <a:pt x="118" y="259"/>
                    <a:pt x="116" y="260"/>
                    <a:pt x="117" y="261"/>
                  </a:cubicBezTo>
                  <a:cubicBezTo>
                    <a:pt x="117" y="261"/>
                    <a:pt x="116" y="261"/>
                    <a:pt x="116" y="262"/>
                  </a:cubicBezTo>
                  <a:cubicBezTo>
                    <a:pt x="115" y="261"/>
                    <a:pt x="114" y="262"/>
                    <a:pt x="114" y="261"/>
                  </a:cubicBezTo>
                  <a:cubicBezTo>
                    <a:pt x="114" y="261"/>
                    <a:pt x="115" y="260"/>
                    <a:pt x="115" y="262"/>
                  </a:cubicBezTo>
                  <a:cubicBezTo>
                    <a:pt x="117" y="261"/>
                    <a:pt x="117" y="261"/>
                    <a:pt x="117" y="261"/>
                  </a:cubicBezTo>
                  <a:cubicBezTo>
                    <a:pt x="117" y="260"/>
                    <a:pt x="115" y="261"/>
                    <a:pt x="115" y="260"/>
                  </a:cubicBezTo>
                  <a:cubicBezTo>
                    <a:pt x="116" y="259"/>
                    <a:pt x="116" y="260"/>
                    <a:pt x="117" y="260"/>
                  </a:cubicBezTo>
                  <a:cubicBezTo>
                    <a:pt x="116" y="259"/>
                    <a:pt x="115" y="259"/>
                    <a:pt x="115" y="259"/>
                  </a:cubicBezTo>
                  <a:cubicBezTo>
                    <a:pt x="114" y="259"/>
                    <a:pt x="113" y="260"/>
                    <a:pt x="112" y="260"/>
                  </a:cubicBezTo>
                  <a:cubicBezTo>
                    <a:pt x="112" y="258"/>
                    <a:pt x="114" y="257"/>
                    <a:pt x="113" y="256"/>
                  </a:cubicBezTo>
                  <a:cubicBezTo>
                    <a:pt x="114" y="255"/>
                    <a:pt x="115" y="256"/>
                    <a:pt x="116" y="255"/>
                  </a:cubicBezTo>
                  <a:cubicBezTo>
                    <a:pt x="116" y="256"/>
                    <a:pt x="116" y="255"/>
                    <a:pt x="117" y="256"/>
                  </a:cubicBezTo>
                  <a:cubicBezTo>
                    <a:pt x="118" y="256"/>
                    <a:pt x="117" y="254"/>
                    <a:pt x="118" y="253"/>
                  </a:cubicBezTo>
                  <a:cubicBezTo>
                    <a:pt x="119" y="253"/>
                    <a:pt x="119" y="253"/>
                    <a:pt x="119" y="254"/>
                  </a:cubicBezTo>
                  <a:cubicBezTo>
                    <a:pt x="120" y="254"/>
                    <a:pt x="119" y="253"/>
                    <a:pt x="120" y="253"/>
                  </a:cubicBezTo>
                  <a:cubicBezTo>
                    <a:pt x="121" y="252"/>
                    <a:pt x="121" y="253"/>
                    <a:pt x="122" y="253"/>
                  </a:cubicBezTo>
                  <a:cubicBezTo>
                    <a:pt x="123" y="252"/>
                    <a:pt x="121" y="252"/>
                    <a:pt x="121" y="251"/>
                  </a:cubicBezTo>
                  <a:cubicBezTo>
                    <a:pt x="122" y="252"/>
                    <a:pt x="123" y="251"/>
                    <a:pt x="123" y="251"/>
                  </a:cubicBezTo>
                  <a:cubicBezTo>
                    <a:pt x="124" y="251"/>
                    <a:pt x="123" y="251"/>
                    <a:pt x="122" y="251"/>
                  </a:cubicBezTo>
                  <a:cubicBezTo>
                    <a:pt x="123" y="250"/>
                    <a:pt x="125" y="250"/>
                    <a:pt x="125" y="249"/>
                  </a:cubicBezTo>
                  <a:cubicBezTo>
                    <a:pt x="124" y="248"/>
                    <a:pt x="124" y="250"/>
                    <a:pt x="123" y="250"/>
                  </a:cubicBezTo>
                  <a:cubicBezTo>
                    <a:pt x="123" y="249"/>
                    <a:pt x="122" y="250"/>
                    <a:pt x="122" y="249"/>
                  </a:cubicBezTo>
                  <a:cubicBezTo>
                    <a:pt x="121" y="249"/>
                    <a:pt x="121" y="250"/>
                    <a:pt x="120" y="250"/>
                  </a:cubicBezTo>
                  <a:cubicBezTo>
                    <a:pt x="119" y="251"/>
                    <a:pt x="119" y="250"/>
                    <a:pt x="118" y="250"/>
                  </a:cubicBezTo>
                  <a:cubicBezTo>
                    <a:pt x="118" y="251"/>
                    <a:pt x="117" y="251"/>
                    <a:pt x="117" y="252"/>
                  </a:cubicBezTo>
                  <a:cubicBezTo>
                    <a:pt x="116" y="251"/>
                    <a:pt x="115" y="251"/>
                    <a:pt x="114" y="251"/>
                  </a:cubicBezTo>
                  <a:cubicBezTo>
                    <a:pt x="113" y="252"/>
                    <a:pt x="115" y="251"/>
                    <a:pt x="115" y="252"/>
                  </a:cubicBezTo>
                  <a:cubicBezTo>
                    <a:pt x="114" y="254"/>
                    <a:pt x="111" y="253"/>
                    <a:pt x="111" y="254"/>
                  </a:cubicBezTo>
                  <a:cubicBezTo>
                    <a:pt x="110" y="254"/>
                    <a:pt x="109" y="254"/>
                    <a:pt x="108" y="254"/>
                  </a:cubicBezTo>
                  <a:cubicBezTo>
                    <a:pt x="108" y="253"/>
                    <a:pt x="110" y="254"/>
                    <a:pt x="111" y="253"/>
                  </a:cubicBezTo>
                  <a:cubicBezTo>
                    <a:pt x="109" y="253"/>
                    <a:pt x="108" y="252"/>
                    <a:pt x="106" y="252"/>
                  </a:cubicBezTo>
                  <a:cubicBezTo>
                    <a:pt x="105" y="253"/>
                    <a:pt x="107" y="253"/>
                    <a:pt x="108" y="253"/>
                  </a:cubicBezTo>
                  <a:cubicBezTo>
                    <a:pt x="108" y="254"/>
                    <a:pt x="106" y="254"/>
                    <a:pt x="107" y="255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6"/>
                    <a:pt x="104" y="256"/>
                    <a:pt x="102" y="256"/>
                  </a:cubicBezTo>
                  <a:cubicBezTo>
                    <a:pt x="102" y="256"/>
                    <a:pt x="104" y="256"/>
                    <a:pt x="103" y="255"/>
                  </a:cubicBezTo>
                  <a:cubicBezTo>
                    <a:pt x="102" y="255"/>
                    <a:pt x="102" y="255"/>
                    <a:pt x="101" y="255"/>
                  </a:cubicBezTo>
                  <a:cubicBezTo>
                    <a:pt x="100" y="255"/>
                    <a:pt x="100" y="256"/>
                    <a:pt x="101" y="257"/>
                  </a:cubicBezTo>
                  <a:cubicBezTo>
                    <a:pt x="100" y="257"/>
                    <a:pt x="98" y="258"/>
                    <a:pt x="98" y="257"/>
                  </a:cubicBezTo>
                  <a:cubicBezTo>
                    <a:pt x="97" y="256"/>
                    <a:pt x="99" y="257"/>
                    <a:pt x="100" y="256"/>
                  </a:cubicBezTo>
                  <a:cubicBezTo>
                    <a:pt x="98" y="255"/>
                    <a:pt x="98" y="257"/>
                    <a:pt x="97" y="257"/>
                  </a:cubicBezTo>
                  <a:cubicBezTo>
                    <a:pt x="97" y="257"/>
                    <a:pt x="97" y="257"/>
                    <a:pt x="97" y="258"/>
                  </a:cubicBezTo>
                  <a:cubicBezTo>
                    <a:pt x="94" y="258"/>
                    <a:pt x="94" y="258"/>
                    <a:pt x="94" y="258"/>
                  </a:cubicBezTo>
                  <a:cubicBezTo>
                    <a:pt x="93" y="258"/>
                    <a:pt x="97" y="258"/>
                    <a:pt x="96" y="257"/>
                  </a:cubicBezTo>
                  <a:cubicBezTo>
                    <a:pt x="95" y="257"/>
                    <a:pt x="94" y="258"/>
                    <a:pt x="93" y="258"/>
                  </a:cubicBezTo>
                  <a:cubicBezTo>
                    <a:pt x="95" y="259"/>
                    <a:pt x="91" y="259"/>
                    <a:pt x="90" y="259"/>
                  </a:cubicBezTo>
                  <a:cubicBezTo>
                    <a:pt x="89" y="259"/>
                    <a:pt x="91" y="259"/>
                    <a:pt x="92" y="259"/>
                  </a:cubicBezTo>
                  <a:cubicBezTo>
                    <a:pt x="91" y="258"/>
                    <a:pt x="89" y="259"/>
                    <a:pt x="89" y="259"/>
                  </a:cubicBezTo>
                  <a:cubicBezTo>
                    <a:pt x="88" y="259"/>
                    <a:pt x="85" y="259"/>
                    <a:pt x="84" y="260"/>
                  </a:cubicBezTo>
                  <a:cubicBezTo>
                    <a:pt x="85" y="260"/>
                    <a:pt x="87" y="260"/>
                    <a:pt x="88" y="260"/>
                  </a:cubicBezTo>
                  <a:cubicBezTo>
                    <a:pt x="88" y="260"/>
                    <a:pt x="87" y="260"/>
                    <a:pt x="86" y="260"/>
                  </a:cubicBezTo>
                  <a:cubicBezTo>
                    <a:pt x="85" y="260"/>
                    <a:pt x="83" y="260"/>
                    <a:pt x="83" y="261"/>
                  </a:cubicBezTo>
                  <a:cubicBezTo>
                    <a:pt x="81" y="261"/>
                    <a:pt x="80" y="261"/>
                    <a:pt x="77" y="262"/>
                  </a:cubicBezTo>
                  <a:cubicBezTo>
                    <a:pt x="77" y="262"/>
                    <a:pt x="77" y="262"/>
                    <a:pt x="77" y="262"/>
                  </a:cubicBezTo>
                  <a:cubicBezTo>
                    <a:pt x="76" y="262"/>
                    <a:pt x="76" y="262"/>
                    <a:pt x="76" y="261"/>
                  </a:cubicBezTo>
                  <a:cubicBezTo>
                    <a:pt x="73" y="262"/>
                    <a:pt x="72" y="261"/>
                    <a:pt x="70" y="262"/>
                  </a:cubicBezTo>
                  <a:cubicBezTo>
                    <a:pt x="69" y="261"/>
                    <a:pt x="70" y="261"/>
                    <a:pt x="70" y="260"/>
                  </a:cubicBezTo>
                  <a:cubicBezTo>
                    <a:pt x="70" y="260"/>
                    <a:pt x="69" y="260"/>
                    <a:pt x="69" y="260"/>
                  </a:cubicBezTo>
                  <a:cubicBezTo>
                    <a:pt x="69" y="260"/>
                    <a:pt x="69" y="261"/>
                    <a:pt x="69" y="261"/>
                  </a:cubicBezTo>
                  <a:cubicBezTo>
                    <a:pt x="68" y="262"/>
                    <a:pt x="67" y="262"/>
                    <a:pt x="65" y="262"/>
                  </a:cubicBezTo>
                  <a:cubicBezTo>
                    <a:pt x="65" y="263"/>
                    <a:pt x="65" y="263"/>
                    <a:pt x="66" y="263"/>
                  </a:cubicBezTo>
                  <a:cubicBezTo>
                    <a:pt x="65" y="264"/>
                    <a:pt x="64" y="263"/>
                    <a:pt x="63" y="263"/>
                  </a:cubicBezTo>
                  <a:cubicBezTo>
                    <a:pt x="63" y="263"/>
                    <a:pt x="63" y="262"/>
                    <a:pt x="62" y="261"/>
                  </a:cubicBezTo>
                  <a:cubicBezTo>
                    <a:pt x="62" y="261"/>
                    <a:pt x="63" y="262"/>
                    <a:pt x="63" y="261"/>
                  </a:cubicBezTo>
                  <a:cubicBezTo>
                    <a:pt x="63" y="261"/>
                    <a:pt x="63" y="260"/>
                    <a:pt x="62" y="261"/>
                  </a:cubicBezTo>
                  <a:cubicBezTo>
                    <a:pt x="61" y="261"/>
                    <a:pt x="62" y="262"/>
                    <a:pt x="62" y="263"/>
                  </a:cubicBezTo>
                  <a:cubicBezTo>
                    <a:pt x="60" y="262"/>
                    <a:pt x="60" y="262"/>
                    <a:pt x="58" y="262"/>
                  </a:cubicBezTo>
                  <a:cubicBezTo>
                    <a:pt x="58" y="261"/>
                    <a:pt x="58" y="261"/>
                    <a:pt x="58" y="261"/>
                  </a:cubicBezTo>
                  <a:cubicBezTo>
                    <a:pt x="56" y="261"/>
                    <a:pt x="56" y="262"/>
                    <a:pt x="54" y="261"/>
                  </a:cubicBezTo>
                  <a:cubicBezTo>
                    <a:pt x="54" y="261"/>
                    <a:pt x="53" y="261"/>
                    <a:pt x="53" y="260"/>
                  </a:cubicBezTo>
                  <a:cubicBezTo>
                    <a:pt x="53" y="260"/>
                    <a:pt x="54" y="259"/>
                    <a:pt x="53" y="259"/>
                  </a:cubicBezTo>
                  <a:cubicBezTo>
                    <a:pt x="51" y="260"/>
                    <a:pt x="54" y="260"/>
                    <a:pt x="53" y="261"/>
                  </a:cubicBezTo>
                  <a:cubicBezTo>
                    <a:pt x="52" y="261"/>
                    <a:pt x="52" y="260"/>
                    <a:pt x="51" y="260"/>
                  </a:cubicBezTo>
                  <a:cubicBezTo>
                    <a:pt x="50" y="260"/>
                    <a:pt x="51" y="260"/>
                    <a:pt x="51" y="261"/>
                  </a:cubicBezTo>
                  <a:cubicBezTo>
                    <a:pt x="50" y="261"/>
                    <a:pt x="49" y="260"/>
                    <a:pt x="49" y="260"/>
                  </a:cubicBezTo>
                  <a:cubicBezTo>
                    <a:pt x="48" y="260"/>
                    <a:pt x="47" y="260"/>
                    <a:pt x="46" y="260"/>
                  </a:cubicBezTo>
                  <a:cubicBezTo>
                    <a:pt x="45" y="259"/>
                    <a:pt x="44" y="259"/>
                    <a:pt x="43" y="259"/>
                  </a:cubicBezTo>
                  <a:cubicBezTo>
                    <a:pt x="43" y="258"/>
                    <a:pt x="44" y="258"/>
                    <a:pt x="44" y="258"/>
                  </a:cubicBezTo>
                  <a:cubicBezTo>
                    <a:pt x="43" y="258"/>
                    <a:pt x="42" y="258"/>
                    <a:pt x="42" y="258"/>
                  </a:cubicBezTo>
                  <a:cubicBezTo>
                    <a:pt x="42" y="257"/>
                    <a:pt x="43" y="258"/>
                    <a:pt x="43" y="257"/>
                  </a:cubicBezTo>
                  <a:cubicBezTo>
                    <a:pt x="42" y="256"/>
                    <a:pt x="42" y="257"/>
                    <a:pt x="41" y="257"/>
                  </a:cubicBezTo>
                  <a:cubicBezTo>
                    <a:pt x="41" y="258"/>
                    <a:pt x="42" y="258"/>
                    <a:pt x="42" y="259"/>
                  </a:cubicBezTo>
                  <a:cubicBezTo>
                    <a:pt x="41" y="259"/>
                    <a:pt x="40" y="259"/>
                    <a:pt x="40" y="258"/>
                  </a:cubicBezTo>
                  <a:cubicBezTo>
                    <a:pt x="40" y="258"/>
                    <a:pt x="41" y="258"/>
                    <a:pt x="41" y="258"/>
                  </a:cubicBezTo>
                  <a:cubicBezTo>
                    <a:pt x="41" y="257"/>
                    <a:pt x="40" y="257"/>
                    <a:pt x="40" y="257"/>
                  </a:cubicBezTo>
                  <a:cubicBezTo>
                    <a:pt x="40" y="256"/>
                    <a:pt x="39" y="256"/>
                    <a:pt x="38" y="255"/>
                  </a:cubicBezTo>
                  <a:cubicBezTo>
                    <a:pt x="37" y="255"/>
                    <a:pt x="39" y="256"/>
                    <a:pt x="38" y="256"/>
                  </a:cubicBezTo>
                  <a:cubicBezTo>
                    <a:pt x="37" y="255"/>
                    <a:pt x="36" y="255"/>
                    <a:pt x="36" y="254"/>
                  </a:cubicBezTo>
                  <a:cubicBezTo>
                    <a:pt x="36" y="253"/>
                    <a:pt x="36" y="253"/>
                    <a:pt x="36" y="253"/>
                  </a:cubicBezTo>
                  <a:cubicBezTo>
                    <a:pt x="36" y="252"/>
                    <a:pt x="36" y="253"/>
                    <a:pt x="35" y="252"/>
                  </a:cubicBezTo>
                  <a:cubicBezTo>
                    <a:pt x="34" y="251"/>
                    <a:pt x="35" y="251"/>
                    <a:pt x="34" y="251"/>
                  </a:cubicBezTo>
                  <a:cubicBezTo>
                    <a:pt x="34" y="251"/>
                    <a:pt x="34" y="252"/>
                    <a:pt x="34" y="252"/>
                  </a:cubicBezTo>
                  <a:cubicBezTo>
                    <a:pt x="34" y="253"/>
                    <a:pt x="34" y="253"/>
                    <a:pt x="33" y="252"/>
                  </a:cubicBezTo>
                  <a:cubicBezTo>
                    <a:pt x="33" y="253"/>
                    <a:pt x="35" y="254"/>
                    <a:pt x="36" y="255"/>
                  </a:cubicBezTo>
                  <a:cubicBezTo>
                    <a:pt x="35" y="256"/>
                    <a:pt x="34" y="254"/>
                    <a:pt x="33" y="254"/>
                  </a:cubicBezTo>
                  <a:cubicBezTo>
                    <a:pt x="32" y="253"/>
                    <a:pt x="32" y="252"/>
                    <a:pt x="31" y="251"/>
                  </a:cubicBezTo>
                  <a:cubicBezTo>
                    <a:pt x="32" y="250"/>
                    <a:pt x="32" y="250"/>
                    <a:pt x="32" y="250"/>
                  </a:cubicBezTo>
                  <a:cubicBezTo>
                    <a:pt x="31" y="249"/>
                    <a:pt x="30" y="249"/>
                    <a:pt x="30" y="250"/>
                  </a:cubicBezTo>
                  <a:cubicBezTo>
                    <a:pt x="30" y="250"/>
                    <a:pt x="29" y="249"/>
                    <a:pt x="29" y="248"/>
                  </a:cubicBezTo>
                  <a:cubicBezTo>
                    <a:pt x="29" y="248"/>
                    <a:pt x="29" y="249"/>
                    <a:pt x="30" y="248"/>
                  </a:cubicBezTo>
                  <a:cubicBezTo>
                    <a:pt x="29" y="248"/>
                    <a:pt x="29" y="247"/>
                    <a:pt x="29" y="247"/>
                  </a:cubicBezTo>
                  <a:cubicBezTo>
                    <a:pt x="29" y="246"/>
                    <a:pt x="28" y="246"/>
                    <a:pt x="28" y="245"/>
                  </a:cubicBezTo>
                  <a:cubicBezTo>
                    <a:pt x="28" y="245"/>
                    <a:pt x="28" y="245"/>
                    <a:pt x="29" y="245"/>
                  </a:cubicBezTo>
                  <a:cubicBezTo>
                    <a:pt x="28" y="242"/>
                    <a:pt x="27" y="241"/>
                    <a:pt x="26" y="239"/>
                  </a:cubicBezTo>
                  <a:cubicBezTo>
                    <a:pt x="25" y="239"/>
                    <a:pt x="24" y="238"/>
                    <a:pt x="24" y="236"/>
                  </a:cubicBezTo>
                  <a:cubicBezTo>
                    <a:pt x="24" y="236"/>
                    <a:pt x="24" y="237"/>
                    <a:pt x="24" y="237"/>
                  </a:cubicBezTo>
                  <a:cubicBezTo>
                    <a:pt x="24" y="238"/>
                    <a:pt x="25" y="239"/>
                    <a:pt x="24" y="239"/>
                  </a:cubicBezTo>
                  <a:cubicBezTo>
                    <a:pt x="24" y="239"/>
                    <a:pt x="24" y="238"/>
                    <a:pt x="24" y="238"/>
                  </a:cubicBezTo>
                  <a:cubicBezTo>
                    <a:pt x="23" y="237"/>
                    <a:pt x="23" y="236"/>
                    <a:pt x="23" y="235"/>
                  </a:cubicBezTo>
                  <a:cubicBezTo>
                    <a:pt x="24" y="235"/>
                    <a:pt x="24" y="236"/>
                    <a:pt x="24" y="236"/>
                  </a:cubicBezTo>
                  <a:cubicBezTo>
                    <a:pt x="24" y="235"/>
                    <a:pt x="25" y="236"/>
                    <a:pt x="25" y="235"/>
                  </a:cubicBezTo>
                  <a:cubicBezTo>
                    <a:pt x="25" y="233"/>
                    <a:pt x="25" y="236"/>
                    <a:pt x="24" y="234"/>
                  </a:cubicBezTo>
                  <a:cubicBezTo>
                    <a:pt x="23" y="233"/>
                    <a:pt x="25" y="233"/>
                    <a:pt x="25" y="232"/>
                  </a:cubicBezTo>
                  <a:cubicBezTo>
                    <a:pt x="24" y="231"/>
                    <a:pt x="24" y="233"/>
                    <a:pt x="23" y="232"/>
                  </a:cubicBezTo>
                  <a:cubicBezTo>
                    <a:pt x="24" y="231"/>
                    <a:pt x="22" y="229"/>
                    <a:pt x="23" y="230"/>
                  </a:cubicBezTo>
                  <a:cubicBezTo>
                    <a:pt x="22" y="228"/>
                    <a:pt x="22" y="227"/>
                    <a:pt x="22" y="225"/>
                  </a:cubicBezTo>
                  <a:cubicBezTo>
                    <a:pt x="21" y="225"/>
                    <a:pt x="22" y="227"/>
                    <a:pt x="22" y="228"/>
                  </a:cubicBezTo>
                  <a:cubicBezTo>
                    <a:pt x="20" y="227"/>
                    <a:pt x="21" y="226"/>
                    <a:pt x="21" y="225"/>
                  </a:cubicBezTo>
                  <a:cubicBezTo>
                    <a:pt x="21" y="224"/>
                    <a:pt x="20" y="224"/>
                    <a:pt x="20" y="223"/>
                  </a:cubicBezTo>
                  <a:cubicBezTo>
                    <a:pt x="21" y="223"/>
                    <a:pt x="21" y="224"/>
                    <a:pt x="21" y="224"/>
                  </a:cubicBezTo>
                  <a:cubicBezTo>
                    <a:pt x="22" y="224"/>
                    <a:pt x="22" y="224"/>
                    <a:pt x="22" y="223"/>
                  </a:cubicBezTo>
                  <a:cubicBezTo>
                    <a:pt x="23" y="223"/>
                    <a:pt x="23" y="223"/>
                    <a:pt x="23" y="222"/>
                  </a:cubicBezTo>
                  <a:cubicBezTo>
                    <a:pt x="23" y="222"/>
                    <a:pt x="22" y="223"/>
                    <a:pt x="22" y="222"/>
                  </a:cubicBezTo>
                  <a:cubicBezTo>
                    <a:pt x="21" y="221"/>
                    <a:pt x="21" y="223"/>
                    <a:pt x="20" y="222"/>
                  </a:cubicBezTo>
                  <a:cubicBezTo>
                    <a:pt x="20" y="221"/>
                    <a:pt x="20" y="222"/>
                    <a:pt x="21" y="222"/>
                  </a:cubicBezTo>
                  <a:cubicBezTo>
                    <a:pt x="20" y="220"/>
                    <a:pt x="21" y="220"/>
                    <a:pt x="21" y="218"/>
                  </a:cubicBezTo>
                  <a:cubicBezTo>
                    <a:pt x="22" y="218"/>
                    <a:pt x="20" y="219"/>
                    <a:pt x="22" y="219"/>
                  </a:cubicBezTo>
                  <a:cubicBezTo>
                    <a:pt x="22" y="219"/>
                    <a:pt x="22" y="218"/>
                    <a:pt x="22" y="217"/>
                  </a:cubicBezTo>
                  <a:cubicBezTo>
                    <a:pt x="22" y="217"/>
                    <a:pt x="21" y="217"/>
                    <a:pt x="21" y="217"/>
                  </a:cubicBezTo>
                  <a:cubicBezTo>
                    <a:pt x="20" y="217"/>
                    <a:pt x="21" y="216"/>
                    <a:pt x="20" y="216"/>
                  </a:cubicBezTo>
                  <a:cubicBezTo>
                    <a:pt x="20" y="215"/>
                    <a:pt x="19" y="214"/>
                    <a:pt x="20" y="213"/>
                  </a:cubicBezTo>
                  <a:cubicBezTo>
                    <a:pt x="19" y="212"/>
                    <a:pt x="20" y="209"/>
                    <a:pt x="20" y="207"/>
                  </a:cubicBezTo>
                  <a:cubicBezTo>
                    <a:pt x="20" y="205"/>
                    <a:pt x="19" y="205"/>
                    <a:pt x="20" y="204"/>
                  </a:cubicBezTo>
                  <a:cubicBezTo>
                    <a:pt x="20" y="204"/>
                    <a:pt x="19" y="204"/>
                    <a:pt x="19" y="203"/>
                  </a:cubicBezTo>
                  <a:cubicBezTo>
                    <a:pt x="20" y="199"/>
                    <a:pt x="19" y="196"/>
                    <a:pt x="20" y="193"/>
                  </a:cubicBezTo>
                  <a:cubicBezTo>
                    <a:pt x="20" y="193"/>
                    <a:pt x="20" y="193"/>
                    <a:pt x="20" y="192"/>
                  </a:cubicBezTo>
                  <a:cubicBezTo>
                    <a:pt x="20" y="191"/>
                    <a:pt x="20" y="192"/>
                    <a:pt x="20" y="191"/>
                  </a:cubicBezTo>
                  <a:cubicBezTo>
                    <a:pt x="22" y="190"/>
                    <a:pt x="21" y="191"/>
                    <a:pt x="22" y="192"/>
                  </a:cubicBezTo>
                  <a:cubicBezTo>
                    <a:pt x="21" y="192"/>
                    <a:pt x="20" y="194"/>
                    <a:pt x="21" y="195"/>
                  </a:cubicBezTo>
                  <a:cubicBezTo>
                    <a:pt x="22" y="195"/>
                    <a:pt x="21" y="193"/>
                    <a:pt x="22" y="193"/>
                  </a:cubicBezTo>
                  <a:cubicBezTo>
                    <a:pt x="22" y="193"/>
                    <a:pt x="22" y="193"/>
                    <a:pt x="23" y="193"/>
                  </a:cubicBezTo>
                  <a:cubicBezTo>
                    <a:pt x="23" y="192"/>
                    <a:pt x="23" y="191"/>
                    <a:pt x="23" y="191"/>
                  </a:cubicBezTo>
                  <a:cubicBezTo>
                    <a:pt x="22" y="190"/>
                    <a:pt x="23" y="192"/>
                    <a:pt x="22" y="191"/>
                  </a:cubicBezTo>
                  <a:cubicBezTo>
                    <a:pt x="21" y="191"/>
                    <a:pt x="21" y="188"/>
                    <a:pt x="20" y="190"/>
                  </a:cubicBezTo>
                  <a:cubicBezTo>
                    <a:pt x="20" y="190"/>
                    <a:pt x="20" y="187"/>
                    <a:pt x="21" y="187"/>
                  </a:cubicBezTo>
                  <a:cubicBezTo>
                    <a:pt x="20" y="186"/>
                    <a:pt x="21" y="183"/>
                    <a:pt x="22" y="180"/>
                  </a:cubicBezTo>
                  <a:cubicBezTo>
                    <a:pt x="22" y="177"/>
                    <a:pt x="22" y="174"/>
                    <a:pt x="22" y="171"/>
                  </a:cubicBezTo>
                  <a:cubicBezTo>
                    <a:pt x="22" y="170"/>
                    <a:pt x="23" y="170"/>
                    <a:pt x="23" y="170"/>
                  </a:cubicBezTo>
                  <a:cubicBezTo>
                    <a:pt x="23" y="169"/>
                    <a:pt x="23" y="168"/>
                    <a:pt x="23" y="168"/>
                  </a:cubicBezTo>
                  <a:cubicBezTo>
                    <a:pt x="23" y="168"/>
                    <a:pt x="22" y="168"/>
                    <a:pt x="23" y="167"/>
                  </a:cubicBezTo>
                  <a:cubicBezTo>
                    <a:pt x="24" y="166"/>
                    <a:pt x="23" y="167"/>
                    <a:pt x="24" y="168"/>
                  </a:cubicBezTo>
                  <a:cubicBezTo>
                    <a:pt x="24" y="168"/>
                    <a:pt x="24" y="168"/>
                    <a:pt x="25" y="168"/>
                  </a:cubicBezTo>
                  <a:cubicBezTo>
                    <a:pt x="25" y="169"/>
                    <a:pt x="23" y="170"/>
                    <a:pt x="25" y="170"/>
                  </a:cubicBezTo>
                  <a:cubicBezTo>
                    <a:pt x="25" y="170"/>
                    <a:pt x="24" y="170"/>
                    <a:pt x="25" y="169"/>
                  </a:cubicBezTo>
                  <a:cubicBezTo>
                    <a:pt x="25" y="169"/>
                    <a:pt x="26" y="169"/>
                    <a:pt x="26" y="168"/>
                  </a:cubicBezTo>
                  <a:cubicBezTo>
                    <a:pt x="25" y="168"/>
                    <a:pt x="26" y="169"/>
                    <a:pt x="25" y="169"/>
                  </a:cubicBezTo>
                  <a:cubicBezTo>
                    <a:pt x="25" y="167"/>
                    <a:pt x="26" y="165"/>
                    <a:pt x="26" y="164"/>
                  </a:cubicBezTo>
                  <a:cubicBezTo>
                    <a:pt x="25" y="164"/>
                    <a:pt x="26" y="166"/>
                    <a:pt x="25" y="166"/>
                  </a:cubicBezTo>
                  <a:cubicBezTo>
                    <a:pt x="24" y="167"/>
                    <a:pt x="24" y="166"/>
                    <a:pt x="23" y="166"/>
                  </a:cubicBezTo>
                  <a:cubicBezTo>
                    <a:pt x="23" y="162"/>
                    <a:pt x="24" y="160"/>
                    <a:pt x="25" y="157"/>
                  </a:cubicBezTo>
                  <a:cubicBezTo>
                    <a:pt x="24" y="156"/>
                    <a:pt x="24" y="155"/>
                    <a:pt x="24" y="154"/>
                  </a:cubicBezTo>
                  <a:cubicBezTo>
                    <a:pt x="24" y="153"/>
                    <a:pt x="24" y="152"/>
                    <a:pt x="24" y="151"/>
                  </a:cubicBezTo>
                  <a:cubicBezTo>
                    <a:pt x="23" y="151"/>
                    <a:pt x="23" y="151"/>
                    <a:pt x="23" y="152"/>
                  </a:cubicBezTo>
                  <a:cubicBezTo>
                    <a:pt x="22" y="152"/>
                    <a:pt x="23" y="151"/>
                    <a:pt x="22" y="151"/>
                  </a:cubicBezTo>
                  <a:cubicBezTo>
                    <a:pt x="21" y="151"/>
                    <a:pt x="22" y="152"/>
                    <a:pt x="22" y="152"/>
                  </a:cubicBezTo>
                  <a:cubicBezTo>
                    <a:pt x="22" y="153"/>
                    <a:pt x="21" y="154"/>
                    <a:pt x="21" y="155"/>
                  </a:cubicBezTo>
                  <a:cubicBezTo>
                    <a:pt x="21" y="156"/>
                    <a:pt x="22" y="156"/>
                    <a:pt x="22" y="156"/>
                  </a:cubicBezTo>
                  <a:cubicBezTo>
                    <a:pt x="22" y="157"/>
                    <a:pt x="21" y="158"/>
                    <a:pt x="21" y="158"/>
                  </a:cubicBezTo>
                  <a:cubicBezTo>
                    <a:pt x="21" y="159"/>
                    <a:pt x="22" y="158"/>
                    <a:pt x="22" y="159"/>
                  </a:cubicBezTo>
                  <a:cubicBezTo>
                    <a:pt x="21" y="161"/>
                    <a:pt x="22" y="163"/>
                    <a:pt x="21" y="165"/>
                  </a:cubicBezTo>
                  <a:cubicBezTo>
                    <a:pt x="20" y="164"/>
                    <a:pt x="20" y="167"/>
                    <a:pt x="19" y="167"/>
                  </a:cubicBezTo>
                  <a:cubicBezTo>
                    <a:pt x="19" y="168"/>
                    <a:pt x="21" y="167"/>
                    <a:pt x="20" y="168"/>
                  </a:cubicBezTo>
                  <a:cubicBezTo>
                    <a:pt x="20" y="168"/>
                    <a:pt x="20" y="168"/>
                    <a:pt x="20" y="167"/>
                  </a:cubicBezTo>
                  <a:cubicBezTo>
                    <a:pt x="21" y="166"/>
                    <a:pt x="21" y="168"/>
                    <a:pt x="21" y="168"/>
                  </a:cubicBezTo>
                  <a:cubicBezTo>
                    <a:pt x="20" y="169"/>
                    <a:pt x="19" y="169"/>
                    <a:pt x="19" y="170"/>
                  </a:cubicBezTo>
                  <a:cubicBezTo>
                    <a:pt x="20" y="171"/>
                    <a:pt x="20" y="170"/>
                    <a:pt x="20" y="169"/>
                  </a:cubicBezTo>
                  <a:cubicBezTo>
                    <a:pt x="21" y="169"/>
                    <a:pt x="20" y="170"/>
                    <a:pt x="20" y="171"/>
                  </a:cubicBezTo>
                  <a:cubicBezTo>
                    <a:pt x="20" y="172"/>
                    <a:pt x="20" y="174"/>
                    <a:pt x="20" y="176"/>
                  </a:cubicBezTo>
                  <a:cubicBezTo>
                    <a:pt x="19" y="176"/>
                    <a:pt x="19" y="175"/>
                    <a:pt x="19" y="175"/>
                  </a:cubicBezTo>
                  <a:cubicBezTo>
                    <a:pt x="18" y="175"/>
                    <a:pt x="19" y="177"/>
                    <a:pt x="20" y="177"/>
                  </a:cubicBezTo>
                  <a:cubicBezTo>
                    <a:pt x="19" y="180"/>
                    <a:pt x="18" y="180"/>
                    <a:pt x="18" y="182"/>
                  </a:cubicBezTo>
                  <a:cubicBezTo>
                    <a:pt x="19" y="183"/>
                    <a:pt x="18" y="181"/>
                    <a:pt x="19" y="180"/>
                  </a:cubicBezTo>
                  <a:cubicBezTo>
                    <a:pt x="20" y="183"/>
                    <a:pt x="18" y="186"/>
                    <a:pt x="18" y="188"/>
                  </a:cubicBezTo>
                  <a:cubicBezTo>
                    <a:pt x="18" y="189"/>
                    <a:pt x="18" y="189"/>
                    <a:pt x="18" y="189"/>
                  </a:cubicBezTo>
                  <a:cubicBezTo>
                    <a:pt x="18" y="190"/>
                    <a:pt x="18" y="189"/>
                    <a:pt x="18" y="189"/>
                  </a:cubicBezTo>
                  <a:cubicBezTo>
                    <a:pt x="18" y="190"/>
                    <a:pt x="18" y="190"/>
                    <a:pt x="18" y="191"/>
                  </a:cubicBezTo>
                  <a:cubicBezTo>
                    <a:pt x="18" y="192"/>
                    <a:pt x="17" y="193"/>
                    <a:pt x="17" y="194"/>
                  </a:cubicBezTo>
                  <a:cubicBezTo>
                    <a:pt x="17" y="194"/>
                    <a:pt x="17" y="194"/>
                    <a:pt x="18" y="194"/>
                  </a:cubicBezTo>
                  <a:cubicBezTo>
                    <a:pt x="17" y="197"/>
                    <a:pt x="18" y="200"/>
                    <a:pt x="17" y="202"/>
                  </a:cubicBezTo>
                  <a:cubicBezTo>
                    <a:pt x="17" y="203"/>
                    <a:pt x="17" y="202"/>
                    <a:pt x="17" y="202"/>
                  </a:cubicBezTo>
                  <a:cubicBezTo>
                    <a:pt x="18" y="203"/>
                    <a:pt x="17" y="207"/>
                    <a:pt x="16" y="207"/>
                  </a:cubicBezTo>
                  <a:cubicBezTo>
                    <a:pt x="17" y="208"/>
                    <a:pt x="17" y="209"/>
                    <a:pt x="17" y="209"/>
                  </a:cubicBezTo>
                  <a:cubicBezTo>
                    <a:pt x="17" y="212"/>
                    <a:pt x="16" y="216"/>
                    <a:pt x="16" y="219"/>
                  </a:cubicBezTo>
                  <a:cubicBezTo>
                    <a:pt x="14" y="220"/>
                    <a:pt x="14" y="221"/>
                    <a:pt x="13" y="221"/>
                  </a:cubicBezTo>
                  <a:cubicBezTo>
                    <a:pt x="13" y="224"/>
                    <a:pt x="13" y="225"/>
                    <a:pt x="13" y="229"/>
                  </a:cubicBezTo>
                  <a:cubicBezTo>
                    <a:pt x="14" y="229"/>
                    <a:pt x="14" y="229"/>
                    <a:pt x="14" y="229"/>
                  </a:cubicBezTo>
                  <a:cubicBezTo>
                    <a:pt x="15" y="230"/>
                    <a:pt x="15" y="231"/>
                    <a:pt x="14" y="231"/>
                  </a:cubicBezTo>
                  <a:cubicBezTo>
                    <a:pt x="15" y="232"/>
                    <a:pt x="15" y="231"/>
                    <a:pt x="15" y="230"/>
                  </a:cubicBezTo>
                  <a:cubicBezTo>
                    <a:pt x="15" y="228"/>
                    <a:pt x="14" y="228"/>
                    <a:pt x="14" y="227"/>
                  </a:cubicBezTo>
                  <a:cubicBezTo>
                    <a:pt x="15" y="228"/>
                    <a:pt x="16" y="229"/>
                    <a:pt x="16" y="230"/>
                  </a:cubicBezTo>
                  <a:cubicBezTo>
                    <a:pt x="16" y="230"/>
                    <a:pt x="16" y="230"/>
                    <a:pt x="16" y="229"/>
                  </a:cubicBezTo>
                  <a:cubicBezTo>
                    <a:pt x="17" y="229"/>
                    <a:pt x="16" y="230"/>
                    <a:pt x="16" y="230"/>
                  </a:cubicBezTo>
                  <a:cubicBezTo>
                    <a:pt x="16" y="230"/>
                    <a:pt x="16" y="231"/>
                    <a:pt x="15" y="231"/>
                  </a:cubicBezTo>
                  <a:cubicBezTo>
                    <a:pt x="15" y="231"/>
                    <a:pt x="16" y="232"/>
                    <a:pt x="16" y="232"/>
                  </a:cubicBezTo>
                  <a:cubicBezTo>
                    <a:pt x="16" y="233"/>
                    <a:pt x="15" y="234"/>
                    <a:pt x="15" y="234"/>
                  </a:cubicBezTo>
                  <a:cubicBezTo>
                    <a:pt x="15" y="234"/>
                    <a:pt x="16" y="234"/>
                    <a:pt x="16" y="235"/>
                  </a:cubicBezTo>
                  <a:cubicBezTo>
                    <a:pt x="15" y="236"/>
                    <a:pt x="16" y="238"/>
                    <a:pt x="15" y="238"/>
                  </a:cubicBezTo>
                  <a:cubicBezTo>
                    <a:pt x="16" y="239"/>
                    <a:pt x="16" y="237"/>
                    <a:pt x="17" y="238"/>
                  </a:cubicBezTo>
                  <a:cubicBezTo>
                    <a:pt x="17" y="239"/>
                    <a:pt x="17" y="240"/>
                    <a:pt x="16" y="240"/>
                  </a:cubicBezTo>
                  <a:cubicBezTo>
                    <a:pt x="17" y="240"/>
                    <a:pt x="16" y="243"/>
                    <a:pt x="18" y="242"/>
                  </a:cubicBezTo>
                  <a:cubicBezTo>
                    <a:pt x="19" y="242"/>
                    <a:pt x="16" y="241"/>
                    <a:pt x="17" y="240"/>
                  </a:cubicBezTo>
                  <a:cubicBezTo>
                    <a:pt x="18" y="239"/>
                    <a:pt x="18" y="242"/>
                    <a:pt x="18" y="242"/>
                  </a:cubicBezTo>
                  <a:cubicBezTo>
                    <a:pt x="19" y="243"/>
                    <a:pt x="19" y="243"/>
                    <a:pt x="19" y="243"/>
                  </a:cubicBezTo>
                  <a:cubicBezTo>
                    <a:pt x="20" y="245"/>
                    <a:pt x="22" y="248"/>
                    <a:pt x="22" y="250"/>
                  </a:cubicBezTo>
                  <a:cubicBezTo>
                    <a:pt x="23" y="250"/>
                    <a:pt x="23" y="253"/>
                    <a:pt x="25" y="254"/>
                  </a:cubicBezTo>
                  <a:cubicBezTo>
                    <a:pt x="25" y="254"/>
                    <a:pt x="25" y="255"/>
                    <a:pt x="26" y="255"/>
                  </a:cubicBezTo>
                  <a:cubicBezTo>
                    <a:pt x="26" y="255"/>
                    <a:pt x="27" y="255"/>
                    <a:pt x="27" y="255"/>
                  </a:cubicBezTo>
                  <a:cubicBezTo>
                    <a:pt x="27" y="254"/>
                    <a:pt x="26" y="254"/>
                    <a:pt x="25" y="253"/>
                  </a:cubicBezTo>
                  <a:cubicBezTo>
                    <a:pt x="25" y="253"/>
                    <a:pt x="24" y="252"/>
                    <a:pt x="24" y="251"/>
                  </a:cubicBezTo>
                  <a:cubicBezTo>
                    <a:pt x="25" y="251"/>
                    <a:pt x="26" y="253"/>
                    <a:pt x="27" y="254"/>
                  </a:cubicBezTo>
                  <a:cubicBezTo>
                    <a:pt x="27" y="254"/>
                    <a:pt x="28" y="255"/>
                    <a:pt x="28" y="256"/>
                  </a:cubicBezTo>
                  <a:cubicBezTo>
                    <a:pt x="29" y="256"/>
                    <a:pt x="29" y="256"/>
                    <a:pt x="29" y="257"/>
                  </a:cubicBezTo>
                  <a:cubicBezTo>
                    <a:pt x="30" y="257"/>
                    <a:pt x="30" y="257"/>
                    <a:pt x="30" y="258"/>
                  </a:cubicBezTo>
                  <a:cubicBezTo>
                    <a:pt x="30" y="259"/>
                    <a:pt x="29" y="257"/>
                    <a:pt x="29" y="258"/>
                  </a:cubicBezTo>
                  <a:cubicBezTo>
                    <a:pt x="30" y="258"/>
                    <a:pt x="31" y="258"/>
                    <a:pt x="32" y="259"/>
                  </a:cubicBezTo>
                  <a:cubicBezTo>
                    <a:pt x="32" y="260"/>
                    <a:pt x="34" y="260"/>
                    <a:pt x="35" y="262"/>
                  </a:cubicBezTo>
                  <a:cubicBezTo>
                    <a:pt x="36" y="261"/>
                    <a:pt x="33" y="261"/>
                    <a:pt x="34" y="260"/>
                  </a:cubicBezTo>
                  <a:cubicBezTo>
                    <a:pt x="35" y="260"/>
                    <a:pt x="35" y="261"/>
                    <a:pt x="36" y="261"/>
                  </a:cubicBezTo>
                  <a:cubicBezTo>
                    <a:pt x="37" y="262"/>
                    <a:pt x="37" y="262"/>
                    <a:pt x="37" y="261"/>
                  </a:cubicBezTo>
                  <a:cubicBezTo>
                    <a:pt x="38" y="262"/>
                    <a:pt x="39" y="263"/>
                    <a:pt x="39" y="264"/>
                  </a:cubicBezTo>
                  <a:cubicBezTo>
                    <a:pt x="40" y="264"/>
                    <a:pt x="41" y="264"/>
                    <a:pt x="41" y="263"/>
                  </a:cubicBezTo>
                  <a:cubicBezTo>
                    <a:pt x="42" y="263"/>
                    <a:pt x="42" y="265"/>
                    <a:pt x="43" y="264"/>
                  </a:cubicBezTo>
                  <a:cubicBezTo>
                    <a:pt x="44" y="264"/>
                    <a:pt x="44" y="265"/>
                    <a:pt x="45" y="266"/>
                  </a:cubicBezTo>
                  <a:cubicBezTo>
                    <a:pt x="46" y="266"/>
                    <a:pt x="44" y="265"/>
                    <a:pt x="45" y="264"/>
                  </a:cubicBezTo>
                  <a:cubicBezTo>
                    <a:pt x="46" y="265"/>
                    <a:pt x="47" y="266"/>
                    <a:pt x="48" y="266"/>
                  </a:cubicBezTo>
                  <a:cubicBezTo>
                    <a:pt x="49" y="266"/>
                    <a:pt x="51" y="266"/>
                    <a:pt x="52" y="266"/>
                  </a:cubicBezTo>
                  <a:cubicBezTo>
                    <a:pt x="52" y="266"/>
                    <a:pt x="52" y="266"/>
                    <a:pt x="53" y="266"/>
                  </a:cubicBezTo>
                  <a:cubicBezTo>
                    <a:pt x="52" y="267"/>
                    <a:pt x="54" y="267"/>
                    <a:pt x="54" y="268"/>
                  </a:cubicBezTo>
                  <a:cubicBezTo>
                    <a:pt x="54" y="267"/>
                    <a:pt x="57" y="267"/>
                    <a:pt x="56" y="266"/>
                  </a:cubicBezTo>
                  <a:cubicBezTo>
                    <a:pt x="57" y="265"/>
                    <a:pt x="57" y="267"/>
                    <a:pt x="57" y="267"/>
                  </a:cubicBezTo>
                  <a:cubicBezTo>
                    <a:pt x="58" y="266"/>
                    <a:pt x="57" y="266"/>
                    <a:pt x="58" y="265"/>
                  </a:cubicBezTo>
                  <a:cubicBezTo>
                    <a:pt x="60" y="266"/>
                    <a:pt x="61" y="266"/>
                    <a:pt x="63" y="266"/>
                  </a:cubicBezTo>
                  <a:cubicBezTo>
                    <a:pt x="64" y="266"/>
                    <a:pt x="66" y="266"/>
                    <a:pt x="67" y="265"/>
                  </a:cubicBezTo>
                  <a:cubicBezTo>
                    <a:pt x="68" y="265"/>
                    <a:pt x="68" y="266"/>
                    <a:pt x="68" y="266"/>
                  </a:cubicBezTo>
                  <a:cubicBezTo>
                    <a:pt x="69" y="266"/>
                    <a:pt x="70" y="265"/>
                    <a:pt x="71" y="265"/>
                  </a:cubicBezTo>
                  <a:cubicBezTo>
                    <a:pt x="71" y="265"/>
                    <a:pt x="72" y="265"/>
                    <a:pt x="72" y="265"/>
                  </a:cubicBezTo>
                  <a:cubicBezTo>
                    <a:pt x="74" y="265"/>
                    <a:pt x="75" y="265"/>
                    <a:pt x="77" y="265"/>
                  </a:cubicBezTo>
                  <a:cubicBezTo>
                    <a:pt x="79" y="264"/>
                    <a:pt x="80" y="264"/>
                    <a:pt x="82" y="264"/>
                  </a:cubicBezTo>
                  <a:cubicBezTo>
                    <a:pt x="83" y="264"/>
                    <a:pt x="84" y="265"/>
                    <a:pt x="86" y="266"/>
                  </a:cubicBezTo>
                  <a:cubicBezTo>
                    <a:pt x="86" y="267"/>
                    <a:pt x="86" y="268"/>
                    <a:pt x="87" y="268"/>
                  </a:cubicBezTo>
                  <a:cubicBezTo>
                    <a:pt x="87" y="268"/>
                    <a:pt x="87" y="269"/>
                    <a:pt x="86" y="269"/>
                  </a:cubicBezTo>
                  <a:cubicBezTo>
                    <a:pt x="87" y="269"/>
                    <a:pt x="85" y="271"/>
                    <a:pt x="87" y="271"/>
                  </a:cubicBezTo>
                  <a:cubicBezTo>
                    <a:pt x="86" y="271"/>
                    <a:pt x="86" y="273"/>
                    <a:pt x="86" y="273"/>
                  </a:cubicBezTo>
                  <a:cubicBezTo>
                    <a:pt x="86" y="274"/>
                    <a:pt x="84" y="273"/>
                    <a:pt x="85" y="274"/>
                  </a:cubicBezTo>
                  <a:cubicBezTo>
                    <a:pt x="81" y="274"/>
                    <a:pt x="77" y="275"/>
                    <a:pt x="73" y="275"/>
                  </a:cubicBezTo>
                  <a:cubicBezTo>
                    <a:pt x="72" y="275"/>
                    <a:pt x="72" y="274"/>
                    <a:pt x="71" y="274"/>
                  </a:cubicBezTo>
                  <a:cubicBezTo>
                    <a:pt x="70" y="274"/>
                    <a:pt x="69" y="275"/>
                    <a:pt x="68" y="275"/>
                  </a:cubicBezTo>
                  <a:cubicBezTo>
                    <a:pt x="67" y="275"/>
                    <a:pt x="67" y="274"/>
                    <a:pt x="66" y="274"/>
                  </a:cubicBezTo>
                  <a:cubicBezTo>
                    <a:pt x="65" y="274"/>
                    <a:pt x="64" y="275"/>
                    <a:pt x="63" y="274"/>
                  </a:cubicBezTo>
                  <a:cubicBezTo>
                    <a:pt x="63" y="274"/>
                    <a:pt x="63" y="275"/>
                    <a:pt x="62" y="275"/>
                  </a:cubicBezTo>
                  <a:cubicBezTo>
                    <a:pt x="62" y="275"/>
                    <a:pt x="61" y="275"/>
                    <a:pt x="61" y="275"/>
                  </a:cubicBezTo>
                  <a:cubicBezTo>
                    <a:pt x="60" y="275"/>
                    <a:pt x="60" y="275"/>
                    <a:pt x="59" y="275"/>
                  </a:cubicBezTo>
                  <a:cubicBezTo>
                    <a:pt x="59" y="275"/>
                    <a:pt x="59" y="275"/>
                    <a:pt x="58" y="274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7" y="274"/>
                    <a:pt x="57" y="275"/>
                    <a:pt x="57" y="275"/>
                  </a:cubicBezTo>
                  <a:cubicBezTo>
                    <a:pt x="56" y="275"/>
                    <a:pt x="55" y="274"/>
                    <a:pt x="54" y="274"/>
                  </a:cubicBezTo>
                  <a:cubicBezTo>
                    <a:pt x="53" y="274"/>
                    <a:pt x="53" y="274"/>
                    <a:pt x="52" y="274"/>
                  </a:cubicBezTo>
                  <a:cubicBezTo>
                    <a:pt x="51" y="275"/>
                    <a:pt x="49" y="274"/>
                    <a:pt x="48" y="273"/>
                  </a:cubicBezTo>
                  <a:cubicBezTo>
                    <a:pt x="47" y="273"/>
                    <a:pt x="47" y="273"/>
                    <a:pt x="47" y="274"/>
                  </a:cubicBezTo>
                  <a:cubicBezTo>
                    <a:pt x="46" y="273"/>
                    <a:pt x="44" y="273"/>
                    <a:pt x="42" y="272"/>
                  </a:cubicBezTo>
                  <a:cubicBezTo>
                    <a:pt x="41" y="272"/>
                    <a:pt x="40" y="272"/>
                    <a:pt x="39" y="272"/>
                  </a:cubicBezTo>
                  <a:cubicBezTo>
                    <a:pt x="39" y="271"/>
                    <a:pt x="38" y="271"/>
                    <a:pt x="36" y="270"/>
                  </a:cubicBezTo>
                  <a:cubicBezTo>
                    <a:pt x="36" y="270"/>
                    <a:pt x="38" y="270"/>
                    <a:pt x="36" y="269"/>
                  </a:cubicBezTo>
                  <a:cubicBezTo>
                    <a:pt x="35" y="268"/>
                    <a:pt x="36" y="270"/>
                    <a:pt x="35" y="270"/>
                  </a:cubicBezTo>
                  <a:cubicBezTo>
                    <a:pt x="33" y="269"/>
                    <a:pt x="32" y="268"/>
                    <a:pt x="31" y="267"/>
                  </a:cubicBezTo>
                  <a:cubicBezTo>
                    <a:pt x="30" y="267"/>
                    <a:pt x="30" y="267"/>
                    <a:pt x="29" y="266"/>
                  </a:cubicBezTo>
                  <a:cubicBezTo>
                    <a:pt x="28" y="266"/>
                    <a:pt x="28" y="265"/>
                    <a:pt x="27" y="265"/>
                  </a:cubicBezTo>
                  <a:cubicBezTo>
                    <a:pt x="27" y="265"/>
                    <a:pt x="28" y="265"/>
                    <a:pt x="29" y="265"/>
                  </a:cubicBezTo>
                  <a:cubicBezTo>
                    <a:pt x="28" y="263"/>
                    <a:pt x="26" y="264"/>
                    <a:pt x="26" y="264"/>
                  </a:cubicBezTo>
                  <a:cubicBezTo>
                    <a:pt x="24" y="263"/>
                    <a:pt x="27" y="264"/>
                    <a:pt x="26" y="263"/>
                  </a:cubicBezTo>
                  <a:cubicBezTo>
                    <a:pt x="25" y="262"/>
                    <a:pt x="25" y="263"/>
                    <a:pt x="24" y="263"/>
                  </a:cubicBezTo>
                  <a:cubicBezTo>
                    <a:pt x="23" y="262"/>
                    <a:pt x="22" y="261"/>
                    <a:pt x="22" y="260"/>
                  </a:cubicBezTo>
                  <a:cubicBezTo>
                    <a:pt x="21" y="259"/>
                    <a:pt x="22" y="260"/>
                    <a:pt x="22" y="259"/>
                  </a:cubicBezTo>
                  <a:cubicBezTo>
                    <a:pt x="22" y="259"/>
                    <a:pt x="22" y="259"/>
                    <a:pt x="21" y="258"/>
                  </a:cubicBezTo>
                  <a:cubicBezTo>
                    <a:pt x="21" y="257"/>
                    <a:pt x="22" y="261"/>
                    <a:pt x="20" y="258"/>
                  </a:cubicBezTo>
                  <a:cubicBezTo>
                    <a:pt x="18" y="256"/>
                    <a:pt x="20" y="258"/>
                    <a:pt x="20" y="257"/>
                  </a:cubicBezTo>
                  <a:cubicBezTo>
                    <a:pt x="20" y="256"/>
                    <a:pt x="20" y="256"/>
                    <a:pt x="19" y="255"/>
                  </a:cubicBezTo>
                  <a:cubicBezTo>
                    <a:pt x="19" y="254"/>
                    <a:pt x="18" y="256"/>
                    <a:pt x="17" y="256"/>
                  </a:cubicBezTo>
                  <a:cubicBezTo>
                    <a:pt x="16" y="254"/>
                    <a:pt x="16" y="254"/>
                    <a:pt x="16" y="254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6" y="253"/>
                    <a:pt x="16" y="253"/>
                    <a:pt x="17" y="252"/>
                  </a:cubicBezTo>
                  <a:cubicBezTo>
                    <a:pt x="16" y="252"/>
                    <a:pt x="16" y="250"/>
                    <a:pt x="15" y="251"/>
                  </a:cubicBezTo>
                  <a:cubicBezTo>
                    <a:pt x="13" y="249"/>
                    <a:pt x="13" y="247"/>
                    <a:pt x="14" y="246"/>
                  </a:cubicBezTo>
                  <a:cubicBezTo>
                    <a:pt x="14" y="246"/>
                    <a:pt x="12" y="245"/>
                    <a:pt x="13" y="244"/>
                  </a:cubicBezTo>
                  <a:cubicBezTo>
                    <a:pt x="12" y="243"/>
                    <a:pt x="12" y="246"/>
                    <a:pt x="12" y="243"/>
                  </a:cubicBezTo>
                  <a:cubicBezTo>
                    <a:pt x="11" y="243"/>
                    <a:pt x="11" y="244"/>
                    <a:pt x="11" y="244"/>
                  </a:cubicBezTo>
                  <a:cubicBezTo>
                    <a:pt x="11" y="244"/>
                    <a:pt x="9" y="241"/>
                    <a:pt x="11" y="241"/>
                  </a:cubicBezTo>
                  <a:cubicBezTo>
                    <a:pt x="11" y="240"/>
                    <a:pt x="10" y="240"/>
                    <a:pt x="9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0" y="238"/>
                    <a:pt x="9" y="237"/>
                    <a:pt x="9" y="237"/>
                  </a:cubicBezTo>
                  <a:cubicBezTo>
                    <a:pt x="9" y="236"/>
                    <a:pt x="9" y="235"/>
                    <a:pt x="10" y="235"/>
                  </a:cubicBezTo>
                  <a:cubicBezTo>
                    <a:pt x="8" y="235"/>
                    <a:pt x="8" y="232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7" y="230"/>
                    <a:pt x="8" y="227"/>
                    <a:pt x="7" y="225"/>
                  </a:cubicBezTo>
                  <a:cubicBezTo>
                    <a:pt x="8" y="224"/>
                    <a:pt x="9" y="224"/>
                    <a:pt x="10" y="222"/>
                  </a:cubicBezTo>
                  <a:cubicBezTo>
                    <a:pt x="10" y="221"/>
                    <a:pt x="9" y="221"/>
                    <a:pt x="9" y="220"/>
                  </a:cubicBezTo>
                  <a:cubicBezTo>
                    <a:pt x="8" y="221"/>
                    <a:pt x="8" y="219"/>
                    <a:pt x="7" y="221"/>
                  </a:cubicBezTo>
                  <a:cubicBezTo>
                    <a:pt x="7" y="220"/>
                    <a:pt x="7" y="218"/>
                    <a:pt x="6" y="219"/>
                  </a:cubicBezTo>
                  <a:cubicBezTo>
                    <a:pt x="5" y="214"/>
                    <a:pt x="6" y="208"/>
                    <a:pt x="6" y="205"/>
                  </a:cubicBezTo>
                  <a:cubicBezTo>
                    <a:pt x="7" y="205"/>
                    <a:pt x="6" y="207"/>
                    <a:pt x="6" y="208"/>
                  </a:cubicBezTo>
                  <a:cubicBezTo>
                    <a:pt x="6" y="210"/>
                    <a:pt x="6" y="211"/>
                    <a:pt x="6" y="212"/>
                  </a:cubicBezTo>
                  <a:cubicBezTo>
                    <a:pt x="7" y="211"/>
                    <a:pt x="7" y="210"/>
                    <a:pt x="7" y="210"/>
                  </a:cubicBezTo>
                  <a:cubicBezTo>
                    <a:pt x="8" y="208"/>
                    <a:pt x="6" y="209"/>
                    <a:pt x="6" y="207"/>
                  </a:cubicBezTo>
                  <a:cubicBezTo>
                    <a:pt x="7" y="208"/>
                    <a:pt x="7" y="208"/>
                    <a:pt x="7" y="208"/>
                  </a:cubicBezTo>
                  <a:cubicBezTo>
                    <a:pt x="7" y="206"/>
                    <a:pt x="7" y="205"/>
                    <a:pt x="8" y="204"/>
                  </a:cubicBezTo>
                  <a:cubicBezTo>
                    <a:pt x="8" y="204"/>
                    <a:pt x="7" y="204"/>
                    <a:pt x="7" y="20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0"/>
                    <a:pt x="8" y="201"/>
                    <a:pt x="9" y="200"/>
                  </a:cubicBezTo>
                  <a:cubicBezTo>
                    <a:pt x="9" y="199"/>
                    <a:pt x="8" y="200"/>
                    <a:pt x="8" y="199"/>
                  </a:cubicBezTo>
                  <a:cubicBezTo>
                    <a:pt x="8" y="198"/>
                    <a:pt x="8" y="197"/>
                    <a:pt x="7" y="197"/>
                  </a:cubicBezTo>
                  <a:cubicBezTo>
                    <a:pt x="8" y="195"/>
                    <a:pt x="8" y="192"/>
                    <a:pt x="8" y="191"/>
                  </a:cubicBezTo>
                  <a:cubicBezTo>
                    <a:pt x="9" y="192"/>
                    <a:pt x="8" y="194"/>
                    <a:pt x="8" y="196"/>
                  </a:cubicBezTo>
                  <a:cubicBezTo>
                    <a:pt x="8" y="197"/>
                    <a:pt x="8" y="197"/>
                    <a:pt x="9" y="197"/>
                  </a:cubicBezTo>
                  <a:cubicBezTo>
                    <a:pt x="9" y="196"/>
                    <a:pt x="9" y="196"/>
                    <a:pt x="8" y="196"/>
                  </a:cubicBezTo>
                  <a:cubicBezTo>
                    <a:pt x="9" y="195"/>
                    <a:pt x="8" y="194"/>
                    <a:pt x="9" y="192"/>
                  </a:cubicBezTo>
                  <a:cubicBezTo>
                    <a:pt x="9" y="192"/>
                    <a:pt x="9" y="192"/>
                    <a:pt x="10" y="192"/>
                  </a:cubicBezTo>
                  <a:cubicBezTo>
                    <a:pt x="10" y="189"/>
                    <a:pt x="10" y="186"/>
                    <a:pt x="10" y="182"/>
                  </a:cubicBezTo>
                  <a:cubicBezTo>
                    <a:pt x="11" y="181"/>
                    <a:pt x="11" y="183"/>
                    <a:pt x="12" y="182"/>
                  </a:cubicBezTo>
                  <a:cubicBezTo>
                    <a:pt x="12" y="181"/>
                    <a:pt x="10" y="182"/>
                    <a:pt x="11" y="180"/>
                  </a:cubicBezTo>
                  <a:cubicBezTo>
                    <a:pt x="11" y="180"/>
                    <a:pt x="12" y="181"/>
                    <a:pt x="12" y="182"/>
                  </a:cubicBezTo>
                  <a:cubicBezTo>
                    <a:pt x="13" y="182"/>
                    <a:pt x="13" y="180"/>
                    <a:pt x="11" y="180"/>
                  </a:cubicBezTo>
                  <a:cubicBezTo>
                    <a:pt x="12" y="179"/>
                    <a:pt x="11" y="179"/>
                    <a:pt x="11" y="179"/>
                  </a:cubicBezTo>
                  <a:cubicBezTo>
                    <a:pt x="12" y="173"/>
                    <a:pt x="14" y="163"/>
                    <a:pt x="14" y="158"/>
                  </a:cubicBezTo>
                  <a:cubicBezTo>
                    <a:pt x="14" y="157"/>
                    <a:pt x="14" y="158"/>
                    <a:pt x="14" y="158"/>
                  </a:cubicBezTo>
                  <a:cubicBezTo>
                    <a:pt x="13" y="157"/>
                    <a:pt x="14" y="156"/>
                    <a:pt x="13" y="155"/>
                  </a:cubicBezTo>
                  <a:cubicBezTo>
                    <a:pt x="14" y="154"/>
                    <a:pt x="14" y="156"/>
                    <a:pt x="15" y="155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5" y="153"/>
                    <a:pt x="15" y="153"/>
                    <a:pt x="15" y="154"/>
                  </a:cubicBezTo>
                  <a:cubicBezTo>
                    <a:pt x="15" y="154"/>
                    <a:pt x="15" y="155"/>
                    <a:pt x="16" y="155"/>
                  </a:cubicBezTo>
                  <a:cubicBezTo>
                    <a:pt x="16" y="154"/>
                    <a:pt x="17" y="153"/>
                    <a:pt x="17" y="152"/>
                  </a:cubicBezTo>
                  <a:cubicBezTo>
                    <a:pt x="16" y="151"/>
                    <a:pt x="15" y="150"/>
                    <a:pt x="14" y="149"/>
                  </a:cubicBezTo>
                  <a:cubicBezTo>
                    <a:pt x="15" y="148"/>
                    <a:pt x="15" y="148"/>
                    <a:pt x="16" y="148"/>
                  </a:cubicBezTo>
                  <a:cubicBezTo>
                    <a:pt x="15" y="146"/>
                    <a:pt x="16" y="144"/>
                    <a:pt x="16" y="141"/>
                  </a:cubicBezTo>
                  <a:cubicBezTo>
                    <a:pt x="16" y="141"/>
                    <a:pt x="16" y="141"/>
                    <a:pt x="17" y="141"/>
                  </a:cubicBezTo>
                  <a:cubicBezTo>
                    <a:pt x="17" y="140"/>
                    <a:pt x="16" y="140"/>
                    <a:pt x="16" y="140"/>
                  </a:cubicBezTo>
                  <a:cubicBezTo>
                    <a:pt x="16" y="139"/>
                    <a:pt x="16" y="137"/>
                    <a:pt x="16" y="135"/>
                  </a:cubicBezTo>
                  <a:cubicBezTo>
                    <a:pt x="16" y="133"/>
                    <a:pt x="16" y="130"/>
                    <a:pt x="16" y="127"/>
                  </a:cubicBezTo>
                  <a:cubicBezTo>
                    <a:pt x="16" y="126"/>
                    <a:pt x="16" y="125"/>
                    <a:pt x="17" y="125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3"/>
                    <a:pt x="16" y="123"/>
                    <a:pt x="17" y="122"/>
                  </a:cubicBezTo>
                  <a:cubicBezTo>
                    <a:pt x="15" y="120"/>
                    <a:pt x="16" y="116"/>
                    <a:pt x="16" y="112"/>
                  </a:cubicBezTo>
                  <a:cubicBezTo>
                    <a:pt x="16" y="111"/>
                    <a:pt x="16" y="113"/>
                    <a:pt x="17" y="112"/>
                  </a:cubicBezTo>
                  <a:cubicBezTo>
                    <a:pt x="17" y="111"/>
                    <a:pt x="15" y="111"/>
                    <a:pt x="15" y="109"/>
                  </a:cubicBezTo>
                  <a:cubicBezTo>
                    <a:pt x="16" y="110"/>
                    <a:pt x="16" y="110"/>
                    <a:pt x="17" y="110"/>
                  </a:cubicBezTo>
                  <a:cubicBezTo>
                    <a:pt x="17" y="109"/>
                    <a:pt x="16" y="109"/>
                    <a:pt x="17" y="108"/>
                  </a:cubicBezTo>
                  <a:cubicBezTo>
                    <a:pt x="17" y="108"/>
                    <a:pt x="17" y="109"/>
                    <a:pt x="18" y="109"/>
                  </a:cubicBezTo>
                  <a:cubicBezTo>
                    <a:pt x="18" y="108"/>
                    <a:pt x="16" y="108"/>
                    <a:pt x="17" y="106"/>
                  </a:cubicBezTo>
                  <a:cubicBezTo>
                    <a:pt x="18" y="106"/>
                    <a:pt x="18" y="106"/>
                    <a:pt x="18" y="107"/>
                  </a:cubicBezTo>
                  <a:cubicBezTo>
                    <a:pt x="19" y="107"/>
                    <a:pt x="17" y="106"/>
                    <a:pt x="17" y="105"/>
                  </a:cubicBezTo>
                  <a:cubicBezTo>
                    <a:pt x="18" y="105"/>
                    <a:pt x="17" y="104"/>
                    <a:pt x="18" y="104"/>
                  </a:cubicBezTo>
                  <a:cubicBezTo>
                    <a:pt x="17" y="103"/>
                    <a:pt x="15" y="102"/>
                    <a:pt x="16" y="101"/>
                  </a:cubicBezTo>
                  <a:cubicBezTo>
                    <a:pt x="16" y="101"/>
                    <a:pt x="17" y="101"/>
                    <a:pt x="17" y="102"/>
                  </a:cubicBezTo>
                  <a:cubicBezTo>
                    <a:pt x="18" y="102"/>
                    <a:pt x="17" y="102"/>
                    <a:pt x="17" y="103"/>
                  </a:cubicBezTo>
                  <a:cubicBezTo>
                    <a:pt x="19" y="103"/>
                    <a:pt x="18" y="101"/>
                    <a:pt x="17" y="100"/>
                  </a:cubicBezTo>
                  <a:cubicBezTo>
                    <a:pt x="18" y="100"/>
                    <a:pt x="19" y="101"/>
                    <a:pt x="19" y="101"/>
                  </a:cubicBezTo>
                  <a:cubicBezTo>
                    <a:pt x="19" y="100"/>
                    <a:pt x="18" y="100"/>
                    <a:pt x="18" y="99"/>
                  </a:cubicBezTo>
                  <a:cubicBezTo>
                    <a:pt x="18" y="98"/>
                    <a:pt x="19" y="98"/>
                    <a:pt x="19" y="98"/>
                  </a:cubicBezTo>
                  <a:cubicBezTo>
                    <a:pt x="19" y="99"/>
                    <a:pt x="21" y="103"/>
                    <a:pt x="20" y="104"/>
                  </a:cubicBezTo>
                  <a:cubicBezTo>
                    <a:pt x="20" y="105"/>
                    <a:pt x="20" y="104"/>
                    <a:pt x="21" y="104"/>
                  </a:cubicBezTo>
                  <a:cubicBezTo>
                    <a:pt x="21" y="106"/>
                    <a:pt x="21" y="108"/>
                    <a:pt x="21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2" y="111"/>
                    <a:pt x="21" y="112"/>
                    <a:pt x="22" y="113"/>
                  </a:cubicBezTo>
                  <a:cubicBezTo>
                    <a:pt x="22" y="114"/>
                    <a:pt x="22" y="115"/>
                    <a:pt x="22" y="116"/>
                  </a:cubicBezTo>
                  <a:cubicBezTo>
                    <a:pt x="22" y="117"/>
                    <a:pt x="23" y="118"/>
                    <a:pt x="23" y="119"/>
                  </a:cubicBezTo>
                  <a:cubicBezTo>
                    <a:pt x="22" y="119"/>
                    <a:pt x="22" y="121"/>
                    <a:pt x="22" y="122"/>
                  </a:cubicBezTo>
                  <a:cubicBezTo>
                    <a:pt x="23" y="122"/>
                    <a:pt x="23" y="120"/>
                    <a:pt x="24" y="120"/>
                  </a:cubicBezTo>
                  <a:cubicBezTo>
                    <a:pt x="25" y="120"/>
                    <a:pt x="24" y="120"/>
                    <a:pt x="24" y="121"/>
                  </a:cubicBezTo>
                  <a:cubicBezTo>
                    <a:pt x="24" y="122"/>
                    <a:pt x="25" y="121"/>
                    <a:pt x="25" y="122"/>
                  </a:cubicBezTo>
                  <a:cubicBezTo>
                    <a:pt x="25" y="120"/>
                    <a:pt x="24" y="119"/>
                    <a:pt x="24" y="118"/>
                  </a:cubicBezTo>
                  <a:cubicBezTo>
                    <a:pt x="24" y="116"/>
                    <a:pt x="23" y="114"/>
                    <a:pt x="23" y="113"/>
                  </a:cubicBezTo>
                  <a:cubicBezTo>
                    <a:pt x="23" y="111"/>
                    <a:pt x="23" y="110"/>
                    <a:pt x="23" y="109"/>
                  </a:cubicBezTo>
                  <a:cubicBezTo>
                    <a:pt x="23" y="109"/>
                    <a:pt x="25" y="109"/>
                    <a:pt x="25" y="110"/>
                  </a:cubicBezTo>
                  <a:cubicBezTo>
                    <a:pt x="26" y="110"/>
                    <a:pt x="25" y="108"/>
                    <a:pt x="25" y="108"/>
                  </a:cubicBezTo>
                  <a:cubicBezTo>
                    <a:pt x="25" y="108"/>
                    <a:pt x="24" y="108"/>
                    <a:pt x="24" y="109"/>
                  </a:cubicBezTo>
                  <a:cubicBezTo>
                    <a:pt x="24" y="109"/>
                    <a:pt x="24" y="107"/>
                    <a:pt x="24" y="106"/>
                  </a:cubicBezTo>
                  <a:cubicBezTo>
                    <a:pt x="24" y="106"/>
                    <a:pt x="25" y="106"/>
                    <a:pt x="25" y="106"/>
                  </a:cubicBezTo>
                  <a:cubicBezTo>
                    <a:pt x="25" y="105"/>
                    <a:pt x="23" y="106"/>
                    <a:pt x="24" y="104"/>
                  </a:cubicBezTo>
                  <a:cubicBezTo>
                    <a:pt x="25" y="105"/>
                    <a:pt x="24" y="105"/>
                    <a:pt x="25" y="104"/>
                  </a:cubicBezTo>
                  <a:cubicBezTo>
                    <a:pt x="25" y="103"/>
                    <a:pt x="24" y="104"/>
                    <a:pt x="25" y="104"/>
                  </a:cubicBezTo>
                  <a:cubicBezTo>
                    <a:pt x="24" y="104"/>
                    <a:pt x="24" y="103"/>
                    <a:pt x="24" y="103"/>
                  </a:cubicBezTo>
                  <a:cubicBezTo>
                    <a:pt x="24" y="102"/>
                    <a:pt x="24" y="102"/>
                    <a:pt x="26" y="102"/>
                  </a:cubicBezTo>
                  <a:cubicBezTo>
                    <a:pt x="25" y="101"/>
                    <a:pt x="24" y="101"/>
                    <a:pt x="24" y="99"/>
                  </a:cubicBezTo>
                  <a:cubicBezTo>
                    <a:pt x="24" y="98"/>
                    <a:pt x="26" y="98"/>
                    <a:pt x="25" y="97"/>
                  </a:cubicBezTo>
                  <a:cubicBezTo>
                    <a:pt x="25" y="96"/>
                    <a:pt x="24" y="95"/>
                    <a:pt x="23" y="96"/>
                  </a:cubicBezTo>
                  <a:cubicBezTo>
                    <a:pt x="23" y="94"/>
                    <a:pt x="22" y="93"/>
                    <a:pt x="21" y="93"/>
                  </a:cubicBezTo>
                  <a:cubicBezTo>
                    <a:pt x="21" y="92"/>
                    <a:pt x="22" y="92"/>
                    <a:pt x="21" y="92"/>
                  </a:cubicBezTo>
                  <a:cubicBezTo>
                    <a:pt x="22" y="91"/>
                    <a:pt x="22" y="92"/>
                    <a:pt x="22" y="93"/>
                  </a:cubicBezTo>
                  <a:cubicBezTo>
                    <a:pt x="23" y="92"/>
                    <a:pt x="23" y="92"/>
                    <a:pt x="24" y="91"/>
                  </a:cubicBezTo>
                  <a:cubicBezTo>
                    <a:pt x="23" y="90"/>
                    <a:pt x="23" y="90"/>
                    <a:pt x="23" y="89"/>
                  </a:cubicBezTo>
                  <a:cubicBezTo>
                    <a:pt x="24" y="88"/>
                    <a:pt x="24" y="90"/>
                    <a:pt x="24" y="89"/>
                  </a:cubicBezTo>
                  <a:cubicBezTo>
                    <a:pt x="25" y="89"/>
                    <a:pt x="24" y="88"/>
                    <a:pt x="24" y="89"/>
                  </a:cubicBezTo>
                  <a:cubicBezTo>
                    <a:pt x="24" y="88"/>
                    <a:pt x="23" y="87"/>
                    <a:pt x="23" y="86"/>
                  </a:cubicBezTo>
                  <a:cubicBezTo>
                    <a:pt x="22" y="86"/>
                    <a:pt x="22" y="86"/>
                    <a:pt x="21" y="86"/>
                  </a:cubicBezTo>
                  <a:cubicBezTo>
                    <a:pt x="22" y="87"/>
                    <a:pt x="22" y="88"/>
                    <a:pt x="22" y="89"/>
                  </a:cubicBezTo>
                  <a:cubicBezTo>
                    <a:pt x="21" y="89"/>
                    <a:pt x="22" y="90"/>
                    <a:pt x="20" y="91"/>
                  </a:cubicBezTo>
                  <a:cubicBezTo>
                    <a:pt x="20" y="87"/>
                    <a:pt x="18" y="81"/>
                    <a:pt x="18" y="77"/>
                  </a:cubicBezTo>
                  <a:cubicBezTo>
                    <a:pt x="19" y="77"/>
                    <a:pt x="18" y="78"/>
                    <a:pt x="18" y="78"/>
                  </a:cubicBezTo>
                  <a:cubicBezTo>
                    <a:pt x="19" y="81"/>
                    <a:pt x="20" y="85"/>
                    <a:pt x="20" y="88"/>
                  </a:cubicBezTo>
                  <a:cubicBezTo>
                    <a:pt x="21" y="87"/>
                    <a:pt x="20" y="85"/>
                    <a:pt x="21" y="85"/>
                  </a:cubicBezTo>
                  <a:cubicBezTo>
                    <a:pt x="21" y="84"/>
                    <a:pt x="20" y="85"/>
                    <a:pt x="20" y="83"/>
                  </a:cubicBezTo>
                  <a:cubicBezTo>
                    <a:pt x="20" y="83"/>
                    <a:pt x="20" y="83"/>
                    <a:pt x="20" y="82"/>
                  </a:cubicBezTo>
                  <a:cubicBezTo>
                    <a:pt x="21" y="81"/>
                    <a:pt x="20" y="81"/>
                    <a:pt x="20" y="81"/>
                  </a:cubicBezTo>
                  <a:cubicBezTo>
                    <a:pt x="19" y="81"/>
                    <a:pt x="20" y="81"/>
                    <a:pt x="20" y="81"/>
                  </a:cubicBezTo>
                  <a:cubicBezTo>
                    <a:pt x="20" y="80"/>
                    <a:pt x="19" y="80"/>
                    <a:pt x="19" y="80"/>
                  </a:cubicBezTo>
                  <a:cubicBezTo>
                    <a:pt x="19" y="79"/>
                    <a:pt x="19" y="77"/>
                    <a:pt x="18" y="76"/>
                  </a:cubicBezTo>
                  <a:cubicBezTo>
                    <a:pt x="18" y="75"/>
                    <a:pt x="19" y="75"/>
                    <a:pt x="19" y="75"/>
                  </a:cubicBezTo>
                  <a:cubicBezTo>
                    <a:pt x="18" y="74"/>
                    <a:pt x="18" y="76"/>
                    <a:pt x="18" y="75"/>
                  </a:cubicBezTo>
                  <a:cubicBezTo>
                    <a:pt x="17" y="75"/>
                    <a:pt x="18" y="75"/>
                    <a:pt x="18" y="74"/>
                  </a:cubicBezTo>
                  <a:cubicBezTo>
                    <a:pt x="18" y="73"/>
                    <a:pt x="17" y="74"/>
                    <a:pt x="17" y="74"/>
                  </a:cubicBezTo>
                  <a:cubicBezTo>
                    <a:pt x="16" y="71"/>
                    <a:pt x="15" y="69"/>
                    <a:pt x="15" y="67"/>
                  </a:cubicBezTo>
                  <a:cubicBezTo>
                    <a:pt x="14" y="67"/>
                    <a:pt x="15" y="66"/>
                    <a:pt x="15" y="66"/>
                  </a:cubicBezTo>
                  <a:cubicBezTo>
                    <a:pt x="15" y="66"/>
                    <a:pt x="14" y="65"/>
                    <a:pt x="14" y="64"/>
                  </a:cubicBezTo>
                  <a:cubicBezTo>
                    <a:pt x="14" y="64"/>
                    <a:pt x="14" y="63"/>
                    <a:pt x="13" y="63"/>
                  </a:cubicBezTo>
                  <a:cubicBezTo>
                    <a:pt x="14" y="62"/>
                    <a:pt x="13" y="62"/>
                    <a:pt x="14" y="62"/>
                  </a:cubicBezTo>
                  <a:cubicBezTo>
                    <a:pt x="12" y="60"/>
                    <a:pt x="13" y="56"/>
                    <a:pt x="11" y="54"/>
                  </a:cubicBezTo>
                  <a:cubicBezTo>
                    <a:pt x="12" y="54"/>
                    <a:pt x="12" y="55"/>
                    <a:pt x="13" y="55"/>
                  </a:cubicBezTo>
                  <a:cubicBezTo>
                    <a:pt x="13" y="56"/>
                    <a:pt x="13" y="57"/>
                    <a:pt x="13" y="58"/>
                  </a:cubicBezTo>
                  <a:cubicBezTo>
                    <a:pt x="14" y="58"/>
                    <a:pt x="15" y="58"/>
                    <a:pt x="15" y="59"/>
                  </a:cubicBezTo>
                  <a:cubicBezTo>
                    <a:pt x="15" y="58"/>
                    <a:pt x="14" y="57"/>
                    <a:pt x="13" y="56"/>
                  </a:cubicBezTo>
                  <a:cubicBezTo>
                    <a:pt x="14" y="56"/>
                    <a:pt x="13" y="54"/>
                    <a:pt x="14" y="54"/>
                  </a:cubicBezTo>
                  <a:cubicBezTo>
                    <a:pt x="13" y="54"/>
                    <a:pt x="13" y="55"/>
                    <a:pt x="12" y="54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1" y="52"/>
                    <a:pt x="12" y="53"/>
                    <a:pt x="12" y="54"/>
                  </a:cubicBezTo>
                  <a:cubicBezTo>
                    <a:pt x="11" y="53"/>
                    <a:pt x="10" y="51"/>
                    <a:pt x="10" y="50"/>
                  </a:cubicBezTo>
                  <a:cubicBezTo>
                    <a:pt x="10" y="50"/>
                    <a:pt x="10" y="49"/>
                    <a:pt x="10" y="49"/>
                  </a:cubicBezTo>
                  <a:cubicBezTo>
                    <a:pt x="10" y="48"/>
                    <a:pt x="10" y="48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ubicBezTo>
                    <a:pt x="10" y="45"/>
                    <a:pt x="10" y="45"/>
                    <a:pt x="9" y="45"/>
                  </a:cubicBezTo>
                  <a:cubicBezTo>
                    <a:pt x="9" y="44"/>
                    <a:pt x="10" y="44"/>
                    <a:pt x="9" y="43"/>
                  </a:cubicBezTo>
                  <a:cubicBezTo>
                    <a:pt x="9" y="42"/>
                    <a:pt x="9" y="42"/>
                    <a:pt x="10" y="42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10" y="40"/>
                    <a:pt x="10" y="41"/>
                    <a:pt x="10" y="41"/>
                  </a:cubicBezTo>
                  <a:cubicBezTo>
                    <a:pt x="10" y="41"/>
                    <a:pt x="11" y="40"/>
                    <a:pt x="11" y="40"/>
                  </a:cubicBezTo>
                  <a:cubicBezTo>
                    <a:pt x="11" y="39"/>
                    <a:pt x="11" y="38"/>
                    <a:pt x="10" y="38"/>
                  </a:cubicBezTo>
                  <a:cubicBezTo>
                    <a:pt x="10" y="38"/>
                    <a:pt x="11" y="36"/>
                    <a:pt x="10" y="36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9" y="37"/>
                    <a:pt x="9" y="37"/>
                    <a:pt x="9" y="38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41"/>
                    <a:pt x="8" y="41"/>
                    <a:pt x="7" y="42"/>
                  </a:cubicBezTo>
                  <a:cubicBezTo>
                    <a:pt x="6" y="42"/>
                    <a:pt x="8" y="41"/>
                    <a:pt x="7" y="40"/>
                  </a:cubicBezTo>
                  <a:cubicBezTo>
                    <a:pt x="6" y="40"/>
                    <a:pt x="6" y="41"/>
                    <a:pt x="6" y="41"/>
                  </a:cubicBezTo>
                  <a:cubicBezTo>
                    <a:pt x="6" y="42"/>
                    <a:pt x="5" y="39"/>
                    <a:pt x="5" y="42"/>
                  </a:cubicBezTo>
                  <a:cubicBezTo>
                    <a:pt x="4" y="42"/>
                    <a:pt x="4" y="41"/>
                    <a:pt x="4" y="40"/>
                  </a:cubicBezTo>
                  <a:cubicBezTo>
                    <a:pt x="5" y="39"/>
                    <a:pt x="5" y="38"/>
                    <a:pt x="4" y="38"/>
                  </a:cubicBezTo>
                  <a:cubicBezTo>
                    <a:pt x="4" y="39"/>
                    <a:pt x="3" y="40"/>
                    <a:pt x="3" y="43"/>
                  </a:cubicBezTo>
                  <a:cubicBezTo>
                    <a:pt x="3" y="44"/>
                    <a:pt x="3" y="42"/>
                    <a:pt x="4" y="43"/>
                  </a:cubicBezTo>
                  <a:cubicBezTo>
                    <a:pt x="4" y="44"/>
                    <a:pt x="3" y="44"/>
                    <a:pt x="2" y="45"/>
                  </a:cubicBezTo>
                  <a:cubicBezTo>
                    <a:pt x="3" y="46"/>
                    <a:pt x="3" y="47"/>
                    <a:pt x="3" y="47"/>
                  </a:cubicBezTo>
                  <a:cubicBezTo>
                    <a:pt x="2" y="47"/>
                    <a:pt x="2" y="46"/>
                    <a:pt x="2" y="46"/>
                  </a:cubicBezTo>
                  <a:cubicBezTo>
                    <a:pt x="2" y="45"/>
                    <a:pt x="2" y="45"/>
                    <a:pt x="2" y="44"/>
                  </a:cubicBezTo>
                  <a:cubicBezTo>
                    <a:pt x="2" y="42"/>
                    <a:pt x="2" y="41"/>
                    <a:pt x="2" y="39"/>
                  </a:cubicBezTo>
                  <a:cubicBezTo>
                    <a:pt x="2" y="40"/>
                    <a:pt x="2" y="41"/>
                    <a:pt x="3" y="40"/>
                  </a:cubicBezTo>
                  <a:cubicBezTo>
                    <a:pt x="3" y="39"/>
                    <a:pt x="2" y="39"/>
                    <a:pt x="2" y="37"/>
                  </a:cubicBezTo>
                  <a:cubicBezTo>
                    <a:pt x="2" y="37"/>
                    <a:pt x="2" y="37"/>
                    <a:pt x="2" y="38"/>
                  </a:cubicBezTo>
                  <a:cubicBezTo>
                    <a:pt x="1" y="36"/>
                    <a:pt x="1" y="34"/>
                    <a:pt x="0" y="33"/>
                  </a:cubicBezTo>
                  <a:cubicBezTo>
                    <a:pt x="0" y="32"/>
                    <a:pt x="1" y="32"/>
                    <a:pt x="1" y="31"/>
                  </a:cubicBezTo>
                  <a:cubicBezTo>
                    <a:pt x="2" y="30"/>
                    <a:pt x="2" y="29"/>
                    <a:pt x="2" y="29"/>
                  </a:cubicBezTo>
                  <a:cubicBezTo>
                    <a:pt x="2" y="28"/>
                    <a:pt x="3" y="27"/>
                    <a:pt x="3" y="26"/>
                  </a:cubicBezTo>
                  <a:cubicBezTo>
                    <a:pt x="4" y="26"/>
                    <a:pt x="4" y="27"/>
                    <a:pt x="3" y="28"/>
                  </a:cubicBezTo>
                  <a:cubicBezTo>
                    <a:pt x="4" y="28"/>
                    <a:pt x="5" y="26"/>
                    <a:pt x="5" y="25"/>
                  </a:cubicBezTo>
                  <a:cubicBezTo>
                    <a:pt x="6" y="25"/>
                    <a:pt x="7" y="24"/>
                    <a:pt x="8" y="24"/>
                  </a:cubicBezTo>
                  <a:cubicBezTo>
                    <a:pt x="8" y="22"/>
                    <a:pt x="6" y="23"/>
                    <a:pt x="5" y="24"/>
                  </a:cubicBezTo>
                  <a:cubicBezTo>
                    <a:pt x="5" y="24"/>
                    <a:pt x="6" y="22"/>
                    <a:pt x="6" y="22"/>
                  </a:cubicBezTo>
                  <a:cubicBezTo>
                    <a:pt x="6" y="23"/>
                    <a:pt x="8" y="22"/>
                    <a:pt x="9" y="22"/>
                  </a:cubicBezTo>
                  <a:cubicBezTo>
                    <a:pt x="9" y="21"/>
                    <a:pt x="9" y="20"/>
                    <a:pt x="10" y="19"/>
                  </a:cubicBezTo>
                  <a:cubicBezTo>
                    <a:pt x="10" y="18"/>
                    <a:pt x="11" y="17"/>
                    <a:pt x="12" y="16"/>
                  </a:cubicBezTo>
                  <a:cubicBezTo>
                    <a:pt x="13" y="15"/>
                    <a:pt x="13" y="16"/>
                    <a:pt x="14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3" y="15"/>
                    <a:pt x="14" y="14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6" y="12"/>
                    <a:pt x="17" y="11"/>
                    <a:pt x="19" y="10"/>
                  </a:cubicBezTo>
                  <a:cubicBezTo>
                    <a:pt x="20" y="10"/>
                    <a:pt x="21" y="10"/>
                    <a:pt x="23" y="9"/>
                  </a:cubicBezTo>
                  <a:cubicBezTo>
                    <a:pt x="22" y="9"/>
                    <a:pt x="22" y="9"/>
                    <a:pt x="21" y="9"/>
                  </a:cubicBezTo>
                  <a:cubicBezTo>
                    <a:pt x="22" y="8"/>
                    <a:pt x="27" y="7"/>
                    <a:pt x="29" y="6"/>
                  </a:cubicBezTo>
                  <a:cubicBezTo>
                    <a:pt x="30" y="6"/>
                    <a:pt x="30" y="7"/>
                    <a:pt x="31" y="6"/>
                  </a:cubicBezTo>
                  <a:cubicBezTo>
                    <a:pt x="32" y="6"/>
                    <a:pt x="31" y="6"/>
                    <a:pt x="31" y="6"/>
                  </a:cubicBezTo>
                  <a:cubicBezTo>
                    <a:pt x="32" y="5"/>
                    <a:pt x="33" y="5"/>
                    <a:pt x="34" y="5"/>
                  </a:cubicBezTo>
                  <a:cubicBezTo>
                    <a:pt x="35" y="4"/>
                    <a:pt x="36" y="4"/>
                    <a:pt x="37" y="4"/>
                  </a:cubicBezTo>
                  <a:cubicBezTo>
                    <a:pt x="37" y="5"/>
                    <a:pt x="38" y="5"/>
                    <a:pt x="39" y="5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9" y="3"/>
                    <a:pt x="39" y="4"/>
                    <a:pt x="39" y="4"/>
                  </a:cubicBezTo>
                  <a:cubicBezTo>
                    <a:pt x="40" y="4"/>
                    <a:pt x="41" y="3"/>
                    <a:pt x="42" y="4"/>
                  </a:cubicBezTo>
                  <a:cubicBezTo>
                    <a:pt x="41" y="5"/>
                    <a:pt x="39" y="4"/>
                    <a:pt x="37" y="5"/>
                  </a:cubicBezTo>
                  <a:cubicBezTo>
                    <a:pt x="36" y="6"/>
                    <a:pt x="37" y="6"/>
                    <a:pt x="36" y="7"/>
                  </a:cubicBezTo>
                  <a:cubicBezTo>
                    <a:pt x="36" y="6"/>
                    <a:pt x="35" y="6"/>
                    <a:pt x="34" y="6"/>
                  </a:cubicBezTo>
                  <a:cubicBezTo>
                    <a:pt x="34" y="6"/>
                    <a:pt x="32" y="7"/>
                    <a:pt x="32" y="7"/>
                  </a:cubicBezTo>
                  <a:cubicBezTo>
                    <a:pt x="32" y="7"/>
                    <a:pt x="31" y="7"/>
                    <a:pt x="31" y="8"/>
                  </a:cubicBezTo>
                  <a:cubicBezTo>
                    <a:pt x="30" y="8"/>
                    <a:pt x="30" y="7"/>
                    <a:pt x="29" y="7"/>
                  </a:cubicBezTo>
                  <a:cubicBezTo>
                    <a:pt x="28" y="8"/>
                    <a:pt x="27" y="6"/>
                    <a:pt x="26" y="7"/>
                  </a:cubicBezTo>
                  <a:cubicBezTo>
                    <a:pt x="26" y="9"/>
                    <a:pt x="29" y="8"/>
                    <a:pt x="28" y="10"/>
                  </a:cubicBezTo>
                  <a:cubicBezTo>
                    <a:pt x="27" y="9"/>
                    <a:pt x="25" y="9"/>
                    <a:pt x="25" y="8"/>
                  </a:cubicBezTo>
                  <a:cubicBezTo>
                    <a:pt x="23" y="9"/>
                    <a:pt x="23" y="10"/>
                    <a:pt x="25" y="9"/>
                  </a:cubicBezTo>
                  <a:cubicBezTo>
                    <a:pt x="25" y="10"/>
                    <a:pt x="24" y="10"/>
                    <a:pt x="24" y="10"/>
                  </a:cubicBezTo>
                  <a:cubicBezTo>
                    <a:pt x="22" y="10"/>
                    <a:pt x="22" y="10"/>
                    <a:pt x="20" y="10"/>
                  </a:cubicBezTo>
                  <a:cubicBezTo>
                    <a:pt x="20" y="11"/>
                    <a:pt x="21" y="12"/>
                    <a:pt x="21" y="11"/>
                  </a:cubicBezTo>
                  <a:cubicBezTo>
                    <a:pt x="21" y="12"/>
                    <a:pt x="19" y="12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2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3" y="10"/>
                    <a:pt x="24" y="11"/>
                    <a:pt x="25" y="10"/>
                  </a:cubicBezTo>
                  <a:cubicBezTo>
                    <a:pt x="25" y="11"/>
                    <a:pt x="24" y="11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6" y="11"/>
                    <a:pt x="26" y="11"/>
                    <a:pt x="27" y="11"/>
                  </a:cubicBezTo>
                  <a:cubicBezTo>
                    <a:pt x="27" y="11"/>
                    <a:pt x="27" y="10"/>
                    <a:pt x="28" y="10"/>
                  </a:cubicBezTo>
                  <a:cubicBezTo>
                    <a:pt x="29" y="9"/>
                    <a:pt x="28" y="9"/>
                    <a:pt x="28" y="8"/>
                  </a:cubicBezTo>
                  <a:cubicBezTo>
                    <a:pt x="30" y="8"/>
                    <a:pt x="30" y="9"/>
                    <a:pt x="31" y="9"/>
                  </a:cubicBezTo>
                  <a:cubicBezTo>
                    <a:pt x="33" y="8"/>
                    <a:pt x="32" y="8"/>
                    <a:pt x="33" y="7"/>
                  </a:cubicBezTo>
                  <a:cubicBezTo>
                    <a:pt x="34" y="7"/>
                    <a:pt x="34" y="8"/>
                    <a:pt x="35" y="8"/>
                  </a:cubicBezTo>
                  <a:cubicBezTo>
                    <a:pt x="35" y="7"/>
                    <a:pt x="38" y="6"/>
                    <a:pt x="39" y="6"/>
                  </a:cubicBezTo>
                  <a:cubicBezTo>
                    <a:pt x="39" y="7"/>
                    <a:pt x="41" y="6"/>
                    <a:pt x="42" y="6"/>
                  </a:cubicBezTo>
                  <a:cubicBezTo>
                    <a:pt x="43" y="6"/>
                    <a:pt x="42" y="4"/>
                    <a:pt x="44" y="4"/>
                  </a:cubicBezTo>
                  <a:cubicBezTo>
                    <a:pt x="44" y="5"/>
                    <a:pt x="44" y="5"/>
                    <a:pt x="43" y="5"/>
                  </a:cubicBezTo>
                  <a:cubicBezTo>
                    <a:pt x="43" y="6"/>
                    <a:pt x="45" y="5"/>
                    <a:pt x="45" y="5"/>
                  </a:cubicBezTo>
                  <a:cubicBezTo>
                    <a:pt x="45" y="5"/>
                    <a:pt x="45" y="4"/>
                    <a:pt x="44" y="4"/>
                  </a:cubicBezTo>
                  <a:cubicBezTo>
                    <a:pt x="43" y="3"/>
                    <a:pt x="42" y="4"/>
                    <a:pt x="43" y="3"/>
                  </a:cubicBezTo>
                  <a:cubicBezTo>
                    <a:pt x="42" y="3"/>
                    <a:pt x="41" y="3"/>
                    <a:pt x="39" y="4"/>
                  </a:cubicBezTo>
                  <a:cubicBezTo>
                    <a:pt x="40" y="2"/>
                    <a:pt x="42" y="3"/>
                    <a:pt x="44" y="3"/>
                  </a:cubicBezTo>
                  <a:cubicBezTo>
                    <a:pt x="45" y="2"/>
                    <a:pt x="47" y="2"/>
                    <a:pt x="50" y="2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2" y="4"/>
                    <a:pt x="53" y="4"/>
                    <a:pt x="55" y="4"/>
                  </a:cubicBezTo>
                  <a:cubicBezTo>
                    <a:pt x="55" y="5"/>
                    <a:pt x="54" y="5"/>
                    <a:pt x="53" y="5"/>
                  </a:cubicBezTo>
                  <a:cubicBezTo>
                    <a:pt x="54" y="6"/>
                    <a:pt x="55" y="4"/>
                    <a:pt x="56" y="4"/>
                  </a:cubicBezTo>
                  <a:cubicBezTo>
                    <a:pt x="57" y="4"/>
                    <a:pt x="57" y="5"/>
                    <a:pt x="58" y="5"/>
                  </a:cubicBezTo>
                  <a:cubicBezTo>
                    <a:pt x="59" y="5"/>
                    <a:pt x="58" y="4"/>
                    <a:pt x="57" y="4"/>
                  </a:cubicBezTo>
                  <a:cubicBezTo>
                    <a:pt x="58" y="2"/>
                    <a:pt x="58" y="4"/>
                    <a:pt x="59" y="5"/>
                  </a:cubicBezTo>
                  <a:cubicBezTo>
                    <a:pt x="61" y="4"/>
                    <a:pt x="60" y="3"/>
                    <a:pt x="60" y="3"/>
                  </a:cubicBezTo>
                  <a:cubicBezTo>
                    <a:pt x="62" y="3"/>
                    <a:pt x="60" y="4"/>
                    <a:pt x="61" y="4"/>
                  </a:cubicBezTo>
                  <a:cubicBezTo>
                    <a:pt x="61" y="3"/>
                    <a:pt x="63" y="4"/>
                    <a:pt x="63" y="3"/>
                  </a:cubicBezTo>
                  <a:cubicBezTo>
                    <a:pt x="64" y="3"/>
                    <a:pt x="66" y="3"/>
                    <a:pt x="65" y="3"/>
                  </a:cubicBezTo>
                  <a:cubicBezTo>
                    <a:pt x="66" y="3"/>
                    <a:pt x="68" y="4"/>
                    <a:pt x="68" y="3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9" y="5"/>
                    <a:pt x="69" y="3"/>
                    <a:pt x="69" y="3"/>
                  </a:cubicBezTo>
                  <a:cubicBezTo>
                    <a:pt x="70" y="4"/>
                    <a:pt x="70" y="3"/>
                    <a:pt x="72" y="3"/>
                  </a:cubicBezTo>
                  <a:cubicBezTo>
                    <a:pt x="72" y="4"/>
                    <a:pt x="71" y="4"/>
                    <a:pt x="71" y="5"/>
                  </a:cubicBezTo>
                  <a:cubicBezTo>
                    <a:pt x="64" y="4"/>
                    <a:pt x="61" y="5"/>
                    <a:pt x="55" y="5"/>
                  </a:cubicBezTo>
                  <a:cubicBezTo>
                    <a:pt x="55" y="6"/>
                    <a:pt x="55" y="6"/>
                    <a:pt x="56" y="6"/>
                  </a:cubicBezTo>
                  <a:cubicBezTo>
                    <a:pt x="55" y="6"/>
                    <a:pt x="53" y="7"/>
                    <a:pt x="52" y="7"/>
                  </a:cubicBezTo>
                  <a:cubicBezTo>
                    <a:pt x="52" y="7"/>
                    <a:pt x="52" y="6"/>
                    <a:pt x="51" y="6"/>
                  </a:cubicBezTo>
                  <a:cubicBezTo>
                    <a:pt x="51" y="6"/>
                    <a:pt x="50" y="7"/>
                    <a:pt x="50" y="7"/>
                  </a:cubicBezTo>
                  <a:cubicBezTo>
                    <a:pt x="50" y="6"/>
                    <a:pt x="51" y="6"/>
                    <a:pt x="49" y="6"/>
                  </a:cubicBezTo>
                  <a:cubicBezTo>
                    <a:pt x="49" y="4"/>
                    <a:pt x="51" y="5"/>
                    <a:pt x="53" y="5"/>
                  </a:cubicBezTo>
                  <a:cubicBezTo>
                    <a:pt x="51" y="4"/>
                    <a:pt x="49" y="3"/>
                    <a:pt x="46" y="4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4" y="3"/>
                    <a:pt x="45" y="4"/>
                    <a:pt x="46" y="5"/>
                  </a:cubicBezTo>
                  <a:cubicBezTo>
                    <a:pt x="48" y="5"/>
                    <a:pt x="47" y="4"/>
                    <a:pt x="48" y="4"/>
                  </a:cubicBezTo>
                  <a:cubicBezTo>
                    <a:pt x="48" y="5"/>
                    <a:pt x="47" y="7"/>
                    <a:pt x="49" y="7"/>
                  </a:cubicBezTo>
                  <a:cubicBezTo>
                    <a:pt x="46" y="7"/>
                    <a:pt x="43" y="9"/>
                    <a:pt x="39" y="9"/>
                  </a:cubicBezTo>
                  <a:cubicBezTo>
                    <a:pt x="38" y="10"/>
                    <a:pt x="35" y="10"/>
                    <a:pt x="33" y="11"/>
                  </a:cubicBezTo>
                  <a:cubicBezTo>
                    <a:pt x="32" y="11"/>
                    <a:pt x="33" y="12"/>
                    <a:pt x="32" y="12"/>
                  </a:cubicBezTo>
                  <a:cubicBezTo>
                    <a:pt x="31" y="12"/>
                    <a:pt x="31" y="11"/>
                    <a:pt x="30" y="10"/>
                  </a:cubicBezTo>
                  <a:cubicBezTo>
                    <a:pt x="29" y="11"/>
                    <a:pt x="29" y="11"/>
                    <a:pt x="27" y="12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2"/>
                    <a:pt x="29" y="12"/>
                    <a:pt x="30" y="11"/>
                  </a:cubicBezTo>
                  <a:cubicBezTo>
                    <a:pt x="32" y="12"/>
                    <a:pt x="29" y="14"/>
                    <a:pt x="27" y="14"/>
                  </a:cubicBezTo>
                  <a:cubicBezTo>
                    <a:pt x="27" y="14"/>
                    <a:pt x="27" y="13"/>
                    <a:pt x="27" y="13"/>
                  </a:cubicBezTo>
                  <a:cubicBezTo>
                    <a:pt x="27" y="13"/>
                    <a:pt x="25" y="14"/>
                    <a:pt x="26" y="15"/>
                  </a:cubicBezTo>
                  <a:cubicBezTo>
                    <a:pt x="25" y="15"/>
                    <a:pt x="24" y="15"/>
                    <a:pt x="24" y="16"/>
                  </a:cubicBezTo>
                  <a:cubicBezTo>
                    <a:pt x="23" y="16"/>
                    <a:pt x="22" y="17"/>
                    <a:pt x="21" y="17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5" y="23"/>
                    <a:pt x="13" y="25"/>
                    <a:pt x="12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1" y="29"/>
                    <a:pt x="11" y="30"/>
                    <a:pt x="11" y="31"/>
                  </a:cubicBezTo>
                  <a:cubicBezTo>
                    <a:pt x="10" y="31"/>
                    <a:pt x="10" y="32"/>
                    <a:pt x="10" y="33"/>
                  </a:cubicBezTo>
                  <a:cubicBezTo>
                    <a:pt x="10" y="33"/>
                    <a:pt x="10" y="34"/>
                    <a:pt x="10" y="35"/>
                  </a:cubicBezTo>
                  <a:cubicBezTo>
                    <a:pt x="10" y="35"/>
                    <a:pt x="11" y="34"/>
                    <a:pt x="11" y="34"/>
                  </a:cubicBezTo>
                  <a:cubicBezTo>
                    <a:pt x="11" y="33"/>
                    <a:pt x="12" y="33"/>
                    <a:pt x="12" y="33"/>
                  </a:cubicBezTo>
                  <a:cubicBezTo>
                    <a:pt x="12" y="31"/>
                    <a:pt x="14" y="29"/>
                    <a:pt x="15" y="29"/>
                  </a:cubicBezTo>
                  <a:cubicBezTo>
                    <a:pt x="15" y="29"/>
                    <a:pt x="15" y="28"/>
                    <a:pt x="15" y="28"/>
                  </a:cubicBezTo>
                  <a:cubicBezTo>
                    <a:pt x="15" y="27"/>
                    <a:pt x="15" y="27"/>
                    <a:pt x="16" y="26"/>
                  </a:cubicBezTo>
                  <a:cubicBezTo>
                    <a:pt x="15" y="25"/>
                    <a:pt x="15" y="26"/>
                    <a:pt x="14" y="25"/>
                  </a:cubicBezTo>
                  <a:cubicBezTo>
                    <a:pt x="16" y="23"/>
                    <a:pt x="16" y="26"/>
                    <a:pt x="17" y="26"/>
                  </a:cubicBezTo>
                  <a:cubicBezTo>
                    <a:pt x="17" y="26"/>
                    <a:pt x="18" y="25"/>
                    <a:pt x="19" y="24"/>
                  </a:cubicBezTo>
                  <a:cubicBezTo>
                    <a:pt x="20" y="24"/>
                    <a:pt x="18" y="24"/>
                    <a:pt x="18" y="23"/>
                  </a:cubicBezTo>
                  <a:cubicBezTo>
                    <a:pt x="18" y="23"/>
                    <a:pt x="18" y="25"/>
                    <a:pt x="16" y="25"/>
                  </a:cubicBezTo>
                  <a:cubicBezTo>
                    <a:pt x="16" y="24"/>
                    <a:pt x="17" y="24"/>
                    <a:pt x="16" y="23"/>
                  </a:cubicBezTo>
                  <a:cubicBezTo>
                    <a:pt x="19" y="22"/>
                    <a:pt x="21" y="19"/>
                    <a:pt x="25" y="17"/>
                  </a:cubicBezTo>
                  <a:cubicBezTo>
                    <a:pt x="26" y="17"/>
                    <a:pt x="25" y="17"/>
                    <a:pt x="24" y="18"/>
                  </a:cubicBezTo>
                  <a:cubicBezTo>
                    <a:pt x="24" y="18"/>
                    <a:pt x="23" y="19"/>
                    <a:pt x="24" y="19"/>
                  </a:cubicBezTo>
                  <a:cubicBezTo>
                    <a:pt x="24" y="20"/>
                    <a:pt x="25" y="19"/>
                    <a:pt x="26" y="18"/>
                  </a:cubicBezTo>
                  <a:cubicBezTo>
                    <a:pt x="27" y="18"/>
                    <a:pt x="26" y="17"/>
                    <a:pt x="27" y="17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9" y="17"/>
                    <a:pt x="28" y="16"/>
                    <a:pt x="29" y="17"/>
                  </a:cubicBezTo>
                  <a:cubicBezTo>
                    <a:pt x="30" y="17"/>
                    <a:pt x="31" y="17"/>
                    <a:pt x="31" y="16"/>
                  </a:cubicBezTo>
                  <a:cubicBezTo>
                    <a:pt x="31" y="16"/>
                    <a:pt x="30" y="16"/>
                    <a:pt x="30" y="15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2" y="16"/>
                    <a:pt x="32" y="15"/>
                    <a:pt x="32" y="15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4"/>
                    <a:pt x="32" y="14"/>
                    <a:pt x="32" y="14"/>
                  </a:cubicBezTo>
                  <a:cubicBezTo>
                    <a:pt x="33" y="14"/>
                    <a:pt x="32" y="13"/>
                    <a:pt x="33" y="13"/>
                  </a:cubicBezTo>
                  <a:cubicBezTo>
                    <a:pt x="35" y="12"/>
                    <a:pt x="37" y="12"/>
                    <a:pt x="39" y="12"/>
                  </a:cubicBezTo>
                  <a:cubicBezTo>
                    <a:pt x="38" y="13"/>
                    <a:pt x="37" y="12"/>
                    <a:pt x="36" y="12"/>
                  </a:cubicBezTo>
                  <a:cubicBezTo>
                    <a:pt x="36" y="13"/>
                    <a:pt x="37" y="13"/>
                    <a:pt x="38" y="13"/>
                  </a:cubicBezTo>
                  <a:cubicBezTo>
                    <a:pt x="38" y="13"/>
                    <a:pt x="39" y="13"/>
                    <a:pt x="40" y="14"/>
                  </a:cubicBezTo>
                  <a:cubicBezTo>
                    <a:pt x="41" y="13"/>
                    <a:pt x="39" y="13"/>
                    <a:pt x="39" y="12"/>
                  </a:cubicBezTo>
                  <a:cubicBezTo>
                    <a:pt x="41" y="11"/>
                    <a:pt x="41" y="14"/>
                    <a:pt x="42" y="14"/>
                  </a:cubicBezTo>
                  <a:cubicBezTo>
                    <a:pt x="43" y="14"/>
                    <a:pt x="44" y="14"/>
                    <a:pt x="45" y="14"/>
                  </a:cubicBezTo>
                  <a:cubicBezTo>
                    <a:pt x="46" y="14"/>
                    <a:pt x="45" y="13"/>
                    <a:pt x="46" y="13"/>
                  </a:cubicBezTo>
                  <a:cubicBezTo>
                    <a:pt x="47" y="12"/>
                    <a:pt x="47" y="14"/>
                    <a:pt x="49" y="13"/>
                  </a:cubicBezTo>
                  <a:cubicBezTo>
                    <a:pt x="49" y="15"/>
                    <a:pt x="50" y="15"/>
                    <a:pt x="50" y="16"/>
                  </a:cubicBezTo>
                  <a:cubicBezTo>
                    <a:pt x="49" y="15"/>
                    <a:pt x="48" y="17"/>
                    <a:pt x="47" y="17"/>
                  </a:cubicBezTo>
                  <a:cubicBezTo>
                    <a:pt x="48" y="18"/>
                    <a:pt x="48" y="17"/>
                    <a:pt x="49" y="17"/>
                  </a:cubicBezTo>
                  <a:cubicBezTo>
                    <a:pt x="49" y="18"/>
                    <a:pt x="49" y="18"/>
                    <a:pt x="49" y="19"/>
                  </a:cubicBezTo>
                  <a:cubicBezTo>
                    <a:pt x="48" y="19"/>
                    <a:pt x="48" y="19"/>
                    <a:pt x="48" y="18"/>
                  </a:cubicBezTo>
                  <a:cubicBezTo>
                    <a:pt x="47" y="18"/>
                    <a:pt x="47" y="19"/>
                    <a:pt x="47" y="18"/>
                  </a:cubicBezTo>
                  <a:cubicBezTo>
                    <a:pt x="46" y="18"/>
                    <a:pt x="46" y="18"/>
                    <a:pt x="47" y="18"/>
                  </a:cubicBezTo>
                  <a:cubicBezTo>
                    <a:pt x="47" y="17"/>
                    <a:pt x="47" y="16"/>
                    <a:pt x="47" y="16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5" y="16"/>
                    <a:pt x="45" y="15"/>
                    <a:pt x="45" y="14"/>
                  </a:cubicBezTo>
                  <a:cubicBezTo>
                    <a:pt x="44" y="14"/>
                    <a:pt x="45" y="16"/>
                    <a:pt x="44" y="16"/>
                  </a:cubicBezTo>
                  <a:cubicBezTo>
                    <a:pt x="44" y="17"/>
                    <a:pt x="45" y="16"/>
                    <a:pt x="45" y="17"/>
                  </a:cubicBezTo>
                  <a:cubicBezTo>
                    <a:pt x="44" y="17"/>
                    <a:pt x="43" y="18"/>
                    <a:pt x="43" y="17"/>
                  </a:cubicBezTo>
                  <a:cubicBezTo>
                    <a:pt x="43" y="17"/>
                    <a:pt x="43" y="18"/>
                    <a:pt x="41" y="18"/>
                  </a:cubicBezTo>
                  <a:cubicBezTo>
                    <a:pt x="42" y="17"/>
                    <a:pt x="41" y="16"/>
                    <a:pt x="40" y="17"/>
                  </a:cubicBezTo>
                  <a:cubicBezTo>
                    <a:pt x="39" y="16"/>
                    <a:pt x="40" y="16"/>
                    <a:pt x="39" y="15"/>
                  </a:cubicBezTo>
                  <a:cubicBezTo>
                    <a:pt x="39" y="16"/>
                    <a:pt x="39" y="16"/>
                    <a:pt x="38" y="16"/>
                  </a:cubicBezTo>
                  <a:cubicBezTo>
                    <a:pt x="38" y="16"/>
                    <a:pt x="38" y="16"/>
                    <a:pt x="37" y="16"/>
                  </a:cubicBezTo>
                  <a:cubicBezTo>
                    <a:pt x="37" y="15"/>
                    <a:pt x="37" y="14"/>
                    <a:pt x="37" y="14"/>
                  </a:cubicBezTo>
                  <a:cubicBezTo>
                    <a:pt x="36" y="14"/>
                    <a:pt x="36" y="15"/>
                    <a:pt x="35" y="15"/>
                  </a:cubicBezTo>
                  <a:cubicBezTo>
                    <a:pt x="34" y="14"/>
                    <a:pt x="36" y="14"/>
                    <a:pt x="35" y="13"/>
                  </a:cubicBezTo>
                  <a:cubicBezTo>
                    <a:pt x="34" y="13"/>
                    <a:pt x="35" y="14"/>
                    <a:pt x="34" y="15"/>
                  </a:cubicBezTo>
                  <a:cubicBezTo>
                    <a:pt x="34" y="15"/>
                    <a:pt x="34" y="13"/>
                    <a:pt x="33" y="14"/>
                  </a:cubicBezTo>
                  <a:cubicBezTo>
                    <a:pt x="32" y="14"/>
                    <a:pt x="33" y="15"/>
                    <a:pt x="32" y="16"/>
                  </a:cubicBezTo>
                  <a:cubicBezTo>
                    <a:pt x="33" y="16"/>
                    <a:pt x="33" y="15"/>
                    <a:pt x="34" y="15"/>
                  </a:cubicBezTo>
                  <a:cubicBezTo>
                    <a:pt x="34" y="16"/>
                    <a:pt x="35" y="15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7"/>
                    <a:pt x="36" y="16"/>
                    <a:pt x="36" y="17"/>
                  </a:cubicBezTo>
                  <a:cubicBezTo>
                    <a:pt x="36" y="17"/>
                    <a:pt x="36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4" y="19"/>
                    <a:pt x="36" y="18"/>
                    <a:pt x="37" y="18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7" y="19"/>
                    <a:pt x="37" y="20"/>
                    <a:pt x="36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8" y="21"/>
                    <a:pt x="38" y="20"/>
                    <a:pt x="39" y="21"/>
                  </a:cubicBezTo>
                  <a:cubicBezTo>
                    <a:pt x="39" y="22"/>
                    <a:pt x="36" y="22"/>
                    <a:pt x="35" y="23"/>
                  </a:cubicBezTo>
                  <a:cubicBezTo>
                    <a:pt x="34" y="23"/>
                    <a:pt x="33" y="24"/>
                    <a:pt x="32" y="24"/>
                  </a:cubicBezTo>
                  <a:cubicBezTo>
                    <a:pt x="32" y="24"/>
                    <a:pt x="33" y="23"/>
                    <a:pt x="33" y="23"/>
                  </a:cubicBezTo>
                  <a:cubicBezTo>
                    <a:pt x="32" y="23"/>
                    <a:pt x="32" y="24"/>
                    <a:pt x="32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4"/>
                    <a:pt x="30" y="25"/>
                    <a:pt x="30" y="25"/>
                  </a:cubicBezTo>
                  <a:cubicBezTo>
                    <a:pt x="29" y="26"/>
                    <a:pt x="29" y="25"/>
                    <a:pt x="28" y="26"/>
                  </a:cubicBezTo>
                  <a:cubicBezTo>
                    <a:pt x="28" y="26"/>
                    <a:pt x="28" y="26"/>
                    <a:pt x="27" y="27"/>
                  </a:cubicBezTo>
                  <a:cubicBezTo>
                    <a:pt x="27" y="27"/>
                    <a:pt x="27" y="27"/>
                    <a:pt x="26" y="27"/>
                  </a:cubicBezTo>
                  <a:cubicBezTo>
                    <a:pt x="25" y="26"/>
                    <a:pt x="26" y="25"/>
                    <a:pt x="28" y="24"/>
                  </a:cubicBezTo>
                  <a:cubicBezTo>
                    <a:pt x="27" y="24"/>
                    <a:pt x="26" y="24"/>
                    <a:pt x="25" y="25"/>
                  </a:cubicBezTo>
                  <a:cubicBezTo>
                    <a:pt x="24" y="26"/>
                    <a:pt x="25" y="25"/>
                    <a:pt x="26" y="26"/>
                  </a:cubicBezTo>
                  <a:cubicBezTo>
                    <a:pt x="25" y="26"/>
                    <a:pt x="25" y="27"/>
                    <a:pt x="25" y="27"/>
                  </a:cubicBezTo>
                  <a:cubicBezTo>
                    <a:pt x="25" y="27"/>
                    <a:pt x="24" y="28"/>
                    <a:pt x="25" y="28"/>
                  </a:cubicBezTo>
                  <a:cubicBezTo>
                    <a:pt x="25" y="29"/>
                    <a:pt x="25" y="27"/>
                    <a:pt x="26" y="28"/>
                  </a:cubicBezTo>
                  <a:cubicBezTo>
                    <a:pt x="25" y="29"/>
                    <a:pt x="24" y="29"/>
                    <a:pt x="23" y="31"/>
                  </a:cubicBezTo>
                  <a:cubicBezTo>
                    <a:pt x="23" y="31"/>
                    <a:pt x="23" y="31"/>
                    <a:pt x="23" y="32"/>
                  </a:cubicBezTo>
                  <a:cubicBezTo>
                    <a:pt x="22" y="33"/>
                    <a:pt x="21" y="34"/>
                    <a:pt x="21" y="35"/>
                  </a:cubicBezTo>
                  <a:cubicBezTo>
                    <a:pt x="20" y="37"/>
                    <a:pt x="19" y="39"/>
                    <a:pt x="19" y="41"/>
                  </a:cubicBezTo>
                  <a:cubicBezTo>
                    <a:pt x="19" y="41"/>
                    <a:pt x="18" y="40"/>
                    <a:pt x="18" y="41"/>
                  </a:cubicBezTo>
                  <a:cubicBezTo>
                    <a:pt x="18" y="41"/>
                    <a:pt x="19" y="41"/>
                    <a:pt x="18" y="42"/>
                  </a:cubicBezTo>
                  <a:cubicBezTo>
                    <a:pt x="17" y="41"/>
                    <a:pt x="18" y="41"/>
                    <a:pt x="18" y="42"/>
                  </a:cubicBezTo>
                  <a:cubicBezTo>
                    <a:pt x="18" y="42"/>
                    <a:pt x="19" y="43"/>
                    <a:pt x="18" y="44"/>
                  </a:cubicBezTo>
                  <a:cubicBezTo>
                    <a:pt x="18" y="44"/>
                    <a:pt x="19" y="44"/>
                    <a:pt x="19" y="44"/>
                  </a:cubicBezTo>
                  <a:cubicBezTo>
                    <a:pt x="19" y="44"/>
                    <a:pt x="19" y="45"/>
                    <a:pt x="19" y="46"/>
                  </a:cubicBezTo>
                  <a:cubicBezTo>
                    <a:pt x="19" y="46"/>
                    <a:pt x="19" y="47"/>
                    <a:pt x="19" y="47"/>
                  </a:cubicBezTo>
                  <a:cubicBezTo>
                    <a:pt x="19" y="48"/>
                    <a:pt x="20" y="47"/>
                    <a:pt x="20" y="48"/>
                  </a:cubicBezTo>
                  <a:cubicBezTo>
                    <a:pt x="19" y="49"/>
                    <a:pt x="18" y="48"/>
                    <a:pt x="18" y="47"/>
                  </a:cubicBezTo>
                  <a:cubicBezTo>
                    <a:pt x="17" y="47"/>
                    <a:pt x="18" y="48"/>
                    <a:pt x="18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9"/>
                    <a:pt x="20" y="50"/>
                    <a:pt x="20" y="51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2" y="56"/>
                    <a:pt x="22" y="58"/>
                    <a:pt x="23" y="60"/>
                  </a:cubicBezTo>
                  <a:cubicBezTo>
                    <a:pt x="24" y="63"/>
                    <a:pt x="25" y="67"/>
                    <a:pt x="26" y="71"/>
                  </a:cubicBezTo>
                  <a:cubicBezTo>
                    <a:pt x="26" y="73"/>
                    <a:pt x="27" y="75"/>
                    <a:pt x="27" y="77"/>
                  </a:cubicBezTo>
                  <a:cubicBezTo>
                    <a:pt x="27" y="79"/>
                    <a:pt x="28" y="81"/>
                    <a:pt x="28" y="83"/>
                  </a:cubicBezTo>
                  <a:cubicBezTo>
                    <a:pt x="28" y="85"/>
                    <a:pt x="29" y="87"/>
                    <a:pt x="29" y="89"/>
                  </a:cubicBezTo>
                  <a:cubicBezTo>
                    <a:pt x="29" y="91"/>
                    <a:pt x="30" y="92"/>
                    <a:pt x="30" y="94"/>
                  </a:cubicBezTo>
                  <a:cubicBezTo>
                    <a:pt x="30" y="97"/>
                    <a:pt x="31" y="99"/>
                    <a:pt x="31" y="102"/>
                  </a:cubicBezTo>
                  <a:cubicBezTo>
                    <a:pt x="31" y="102"/>
                    <a:pt x="31" y="102"/>
                    <a:pt x="31" y="103"/>
                  </a:cubicBezTo>
                  <a:cubicBezTo>
                    <a:pt x="32" y="104"/>
                    <a:pt x="32" y="106"/>
                    <a:pt x="32" y="108"/>
                  </a:cubicBezTo>
                  <a:cubicBezTo>
                    <a:pt x="32" y="109"/>
                    <a:pt x="32" y="110"/>
                    <a:pt x="32" y="111"/>
                  </a:cubicBezTo>
                  <a:cubicBezTo>
                    <a:pt x="32" y="112"/>
                    <a:pt x="33" y="114"/>
                    <a:pt x="33" y="115"/>
                  </a:cubicBezTo>
                  <a:cubicBezTo>
                    <a:pt x="33" y="117"/>
                    <a:pt x="33" y="119"/>
                    <a:pt x="33" y="120"/>
                  </a:cubicBezTo>
                  <a:cubicBezTo>
                    <a:pt x="33" y="122"/>
                    <a:pt x="35" y="124"/>
                    <a:pt x="34" y="126"/>
                  </a:cubicBezTo>
                  <a:cubicBezTo>
                    <a:pt x="34" y="128"/>
                    <a:pt x="34" y="129"/>
                    <a:pt x="34" y="130"/>
                  </a:cubicBezTo>
                  <a:cubicBezTo>
                    <a:pt x="34" y="130"/>
                    <a:pt x="34" y="130"/>
                    <a:pt x="35" y="130"/>
                  </a:cubicBezTo>
                  <a:cubicBezTo>
                    <a:pt x="34" y="132"/>
                    <a:pt x="35" y="134"/>
                    <a:pt x="35" y="137"/>
                  </a:cubicBezTo>
                  <a:cubicBezTo>
                    <a:pt x="34" y="137"/>
                    <a:pt x="34" y="137"/>
                    <a:pt x="34" y="136"/>
                  </a:cubicBezTo>
                  <a:cubicBezTo>
                    <a:pt x="34" y="138"/>
                    <a:pt x="35" y="137"/>
                    <a:pt x="35" y="138"/>
                  </a:cubicBezTo>
                  <a:cubicBezTo>
                    <a:pt x="35" y="139"/>
                    <a:pt x="34" y="138"/>
                    <a:pt x="34" y="138"/>
                  </a:cubicBezTo>
                  <a:cubicBezTo>
                    <a:pt x="34" y="139"/>
                    <a:pt x="34" y="140"/>
                    <a:pt x="34" y="141"/>
                  </a:cubicBezTo>
                  <a:cubicBezTo>
                    <a:pt x="34" y="142"/>
                    <a:pt x="34" y="142"/>
                    <a:pt x="34" y="144"/>
                  </a:cubicBezTo>
                  <a:cubicBezTo>
                    <a:pt x="34" y="144"/>
                    <a:pt x="34" y="145"/>
                    <a:pt x="34" y="145"/>
                  </a:cubicBezTo>
                  <a:cubicBezTo>
                    <a:pt x="34" y="146"/>
                    <a:pt x="35" y="147"/>
                    <a:pt x="35" y="149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1"/>
                    <a:pt x="35" y="151"/>
                    <a:pt x="34" y="152"/>
                  </a:cubicBezTo>
                  <a:cubicBezTo>
                    <a:pt x="34" y="153"/>
                    <a:pt x="34" y="154"/>
                    <a:pt x="34" y="155"/>
                  </a:cubicBezTo>
                  <a:cubicBezTo>
                    <a:pt x="35" y="156"/>
                    <a:pt x="35" y="157"/>
                    <a:pt x="35" y="158"/>
                  </a:cubicBezTo>
                  <a:cubicBezTo>
                    <a:pt x="35" y="158"/>
                    <a:pt x="34" y="159"/>
                    <a:pt x="34" y="159"/>
                  </a:cubicBezTo>
                  <a:cubicBezTo>
                    <a:pt x="34" y="159"/>
                    <a:pt x="35" y="160"/>
                    <a:pt x="34" y="160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4" y="162"/>
                    <a:pt x="34" y="162"/>
                  </a:cubicBezTo>
                  <a:cubicBezTo>
                    <a:pt x="34" y="164"/>
                    <a:pt x="33" y="166"/>
                    <a:pt x="33" y="167"/>
                  </a:cubicBezTo>
                  <a:cubicBezTo>
                    <a:pt x="33" y="168"/>
                    <a:pt x="33" y="168"/>
                    <a:pt x="33" y="169"/>
                  </a:cubicBezTo>
                  <a:cubicBezTo>
                    <a:pt x="33" y="169"/>
                    <a:pt x="33" y="169"/>
                    <a:pt x="33" y="170"/>
                  </a:cubicBezTo>
                  <a:cubicBezTo>
                    <a:pt x="33" y="171"/>
                    <a:pt x="33" y="172"/>
                    <a:pt x="33" y="173"/>
                  </a:cubicBezTo>
                  <a:cubicBezTo>
                    <a:pt x="32" y="174"/>
                    <a:pt x="33" y="175"/>
                    <a:pt x="33" y="175"/>
                  </a:cubicBezTo>
                  <a:cubicBezTo>
                    <a:pt x="33" y="176"/>
                    <a:pt x="32" y="176"/>
                    <a:pt x="32" y="177"/>
                  </a:cubicBezTo>
                  <a:cubicBezTo>
                    <a:pt x="32" y="179"/>
                    <a:pt x="32" y="182"/>
                    <a:pt x="32" y="184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1" y="187"/>
                    <a:pt x="32" y="189"/>
                    <a:pt x="31" y="191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1" y="193"/>
                    <a:pt x="31" y="195"/>
                    <a:pt x="31" y="197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198"/>
                    <a:pt x="30" y="198"/>
                    <a:pt x="31" y="198"/>
                  </a:cubicBezTo>
                  <a:cubicBezTo>
                    <a:pt x="30" y="200"/>
                    <a:pt x="32" y="201"/>
                    <a:pt x="30" y="203"/>
                  </a:cubicBezTo>
                  <a:cubicBezTo>
                    <a:pt x="30" y="204"/>
                    <a:pt x="30" y="204"/>
                    <a:pt x="30" y="205"/>
                  </a:cubicBezTo>
                  <a:cubicBezTo>
                    <a:pt x="30" y="206"/>
                    <a:pt x="30" y="206"/>
                    <a:pt x="29" y="206"/>
                  </a:cubicBezTo>
                  <a:cubicBezTo>
                    <a:pt x="29" y="207"/>
                    <a:pt x="29" y="206"/>
                    <a:pt x="30" y="207"/>
                  </a:cubicBezTo>
                  <a:cubicBezTo>
                    <a:pt x="30" y="208"/>
                    <a:pt x="29" y="208"/>
                    <a:pt x="29" y="210"/>
                  </a:cubicBezTo>
                  <a:cubicBezTo>
                    <a:pt x="29" y="210"/>
                    <a:pt x="30" y="210"/>
                    <a:pt x="30" y="211"/>
                  </a:cubicBezTo>
                  <a:cubicBezTo>
                    <a:pt x="30" y="212"/>
                    <a:pt x="31" y="214"/>
                    <a:pt x="30" y="217"/>
                  </a:cubicBezTo>
                  <a:cubicBezTo>
                    <a:pt x="30" y="217"/>
                    <a:pt x="30" y="218"/>
                    <a:pt x="30" y="219"/>
                  </a:cubicBezTo>
                  <a:cubicBezTo>
                    <a:pt x="30" y="221"/>
                    <a:pt x="31" y="224"/>
                    <a:pt x="30" y="225"/>
                  </a:cubicBezTo>
                  <a:cubicBezTo>
                    <a:pt x="30" y="226"/>
                    <a:pt x="31" y="226"/>
                    <a:pt x="31" y="226"/>
                  </a:cubicBezTo>
                  <a:cubicBezTo>
                    <a:pt x="31" y="227"/>
                    <a:pt x="31" y="228"/>
                    <a:pt x="31" y="228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3" y="231"/>
                    <a:pt x="33" y="232"/>
                    <a:pt x="33" y="233"/>
                  </a:cubicBezTo>
                  <a:cubicBezTo>
                    <a:pt x="34" y="233"/>
                    <a:pt x="34" y="233"/>
                    <a:pt x="34" y="232"/>
                  </a:cubicBezTo>
                  <a:cubicBezTo>
                    <a:pt x="34" y="232"/>
                    <a:pt x="33" y="232"/>
                    <a:pt x="33" y="232"/>
                  </a:cubicBezTo>
                  <a:cubicBezTo>
                    <a:pt x="33" y="231"/>
                    <a:pt x="33" y="231"/>
                    <a:pt x="33" y="231"/>
                  </a:cubicBezTo>
                  <a:cubicBezTo>
                    <a:pt x="33" y="230"/>
                    <a:pt x="33" y="230"/>
                    <a:pt x="33" y="230"/>
                  </a:cubicBezTo>
                  <a:cubicBezTo>
                    <a:pt x="32" y="229"/>
                    <a:pt x="33" y="229"/>
                    <a:pt x="33" y="228"/>
                  </a:cubicBezTo>
                  <a:cubicBezTo>
                    <a:pt x="32" y="227"/>
                    <a:pt x="32" y="226"/>
                    <a:pt x="32" y="225"/>
                  </a:cubicBezTo>
                  <a:cubicBezTo>
                    <a:pt x="32" y="225"/>
                    <a:pt x="33" y="224"/>
                    <a:pt x="33" y="224"/>
                  </a:cubicBezTo>
                  <a:cubicBezTo>
                    <a:pt x="33" y="224"/>
                    <a:pt x="32" y="223"/>
                    <a:pt x="32" y="222"/>
                  </a:cubicBezTo>
                  <a:cubicBezTo>
                    <a:pt x="32" y="221"/>
                    <a:pt x="32" y="221"/>
                    <a:pt x="32" y="220"/>
                  </a:cubicBezTo>
                  <a:cubicBezTo>
                    <a:pt x="32" y="218"/>
                    <a:pt x="32" y="217"/>
                    <a:pt x="32" y="215"/>
                  </a:cubicBezTo>
                  <a:cubicBezTo>
                    <a:pt x="32" y="215"/>
                    <a:pt x="32" y="216"/>
                    <a:pt x="33" y="216"/>
                  </a:cubicBezTo>
                  <a:cubicBezTo>
                    <a:pt x="33" y="215"/>
                    <a:pt x="33" y="214"/>
                    <a:pt x="34" y="214"/>
                  </a:cubicBezTo>
                  <a:cubicBezTo>
                    <a:pt x="34" y="213"/>
                    <a:pt x="33" y="213"/>
                    <a:pt x="33" y="213"/>
                  </a:cubicBezTo>
                  <a:cubicBezTo>
                    <a:pt x="32" y="213"/>
                    <a:pt x="33" y="214"/>
                    <a:pt x="33" y="215"/>
                  </a:cubicBezTo>
                  <a:cubicBezTo>
                    <a:pt x="31" y="214"/>
                    <a:pt x="32" y="212"/>
                    <a:pt x="32" y="210"/>
                  </a:cubicBezTo>
                  <a:cubicBezTo>
                    <a:pt x="33" y="209"/>
                    <a:pt x="31" y="209"/>
                    <a:pt x="32" y="209"/>
                  </a:cubicBezTo>
                  <a:cubicBezTo>
                    <a:pt x="33" y="208"/>
                    <a:pt x="33" y="209"/>
                    <a:pt x="33" y="210"/>
                  </a:cubicBezTo>
                  <a:cubicBezTo>
                    <a:pt x="33" y="210"/>
                    <a:pt x="34" y="210"/>
                    <a:pt x="34" y="210"/>
                  </a:cubicBezTo>
                  <a:cubicBezTo>
                    <a:pt x="33" y="211"/>
                    <a:pt x="33" y="211"/>
                    <a:pt x="33" y="211"/>
                  </a:cubicBezTo>
                  <a:cubicBezTo>
                    <a:pt x="33" y="211"/>
                    <a:pt x="33" y="210"/>
                    <a:pt x="33" y="210"/>
                  </a:cubicBezTo>
                  <a:cubicBezTo>
                    <a:pt x="32" y="211"/>
                    <a:pt x="33" y="212"/>
                    <a:pt x="33" y="213"/>
                  </a:cubicBezTo>
                  <a:cubicBezTo>
                    <a:pt x="34" y="214"/>
                    <a:pt x="33" y="211"/>
                    <a:pt x="34" y="211"/>
                  </a:cubicBezTo>
                  <a:cubicBezTo>
                    <a:pt x="34" y="210"/>
                    <a:pt x="33" y="209"/>
                    <a:pt x="33" y="207"/>
                  </a:cubicBezTo>
                  <a:cubicBezTo>
                    <a:pt x="32" y="206"/>
                    <a:pt x="33" y="208"/>
                    <a:pt x="32" y="208"/>
                  </a:cubicBezTo>
                  <a:cubicBezTo>
                    <a:pt x="32" y="207"/>
                    <a:pt x="32" y="205"/>
                    <a:pt x="33" y="205"/>
                  </a:cubicBezTo>
                  <a:cubicBezTo>
                    <a:pt x="33" y="205"/>
                    <a:pt x="33" y="207"/>
                    <a:pt x="34" y="206"/>
                  </a:cubicBezTo>
                  <a:cubicBezTo>
                    <a:pt x="34" y="205"/>
                    <a:pt x="33" y="206"/>
                    <a:pt x="33" y="205"/>
                  </a:cubicBezTo>
                  <a:cubicBezTo>
                    <a:pt x="35" y="205"/>
                    <a:pt x="34" y="203"/>
                    <a:pt x="34" y="202"/>
                  </a:cubicBezTo>
                  <a:cubicBezTo>
                    <a:pt x="33" y="202"/>
                    <a:pt x="33" y="203"/>
                    <a:pt x="33" y="204"/>
                  </a:cubicBezTo>
                  <a:cubicBezTo>
                    <a:pt x="32" y="204"/>
                    <a:pt x="33" y="202"/>
                    <a:pt x="33" y="201"/>
                  </a:cubicBezTo>
                  <a:cubicBezTo>
                    <a:pt x="34" y="202"/>
                    <a:pt x="34" y="201"/>
                    <a:pt x="35" y="200"/>
                  </a:cubicBezTo>
                  <a:cubicBezTo>
                    <a:pt x="34" y="200"/>
                    <a:pt x="34" y="201"/>
                    <a:pt x="33" y="200"/>
                  </a:cubicBezTo>
                  <a:cubicBezTo>
                    <a:pt x="33" y="200"/>
                    <a:pt x="34" y="200"/>
                    <a:pt x="34" y="199"/>
                  </a:cubicBezTo>
                  <a:cubicBezTo>
                    <a:pt x="34" y="198"/>
                    <a:pt x="34" y="199"/>
                    <a:pt x="34" y="199"/>
                  </a:cubicBezTo>
                  <a:cubicBezTo>
                    <a:pt x="33" y="196"/>
                    <a:pt x="34" y="192"/>
                    <a:pt x="34" y="187"/>
                  </a:cubicBezTo>
                  <a:cubicBezTo>
                    <a:pt x="34" y="187"/>
                    <a:pt x="35" y="186"/>
                    <a:pt x="34" y="185"/>
                  </a:cubicBezTo>
                  <a:cubicBezTo>
                    <a:pt x="35" y="183"/>
                    <a:pt x="35" y="180"/>
                    <a:pt x="36" y="178"/>
                  </a:cubicBezTo>
                  <a:cubicBezTo>
                    <a:pt x="36" y="179"/>
                    <a:pt x="36" y="181"/>
                    <a:pt x="36" y="182"/>
                  </a:cubicBezTo>
                  <a:cubicBezTo>
                    <a:pt x="35" y="184"/>
                    <a:pt x="35" y="186"/>
                    <a:pt x="35" y="187"/>
                  </a:cubicBezTo>
                  <a:cubicBezTo>
                    <a:pt x="36" y="187"/>
                    <a:pt x="36" y="186"/>
                    <a:pt x="37" y="187"/>
                  </a:cubicBezTo>
                  <a:cubicBezTo>
                    <a:pt x="37" y="186"/>
                    <a:pt x="38" y="185"/>
                    <a:pt x="37" y="185"/>
                  </a:cubicBezTo>
                  <a:cubicBezTo>
                    <a:pt x="37" y="185"/>
                    <a:pt x="37" y="185"/>
                    <a:pt x="37" y="186"/>
                  </a:cubicBezTo>
                  <a:cubicBezTo>
                    <a:pt x="35" y="185"/>
                    <a:pt x="37" y="184"/>
                    <a:pt x="37" y="183"/>
                  </a:cubicBezTo>
                  <a:cubicBezTo>
                    <a:pt x="36" y="183"/>
                    <a:pt x="37" y="185"/>
                    <a:pt x="36" y="184"/>
                  </a:cubicBezTo>
                  <a:cubicBezTo>
                    <a:pt x="37" y="177"/>
                    <a:pt x="39" y="166"/>
                    <a:pt x="39" y="157"/>
                  </a:cubicBezTo>
                  <a:cubicBezTo>
                    <a:pt x="39" y="157"/>
                    <a:pt x="40" y="156"/>
                    <a:pt x="40" y="155"/>
                  </a:cubicBezTo>
                  <a:cubicBezTo>
                    <a:pt x="40" y="155"/>
                    <a:pt x="40" y="154"/>
                    <a:pt x="40" y="153"/>
                  </a:cubicBezTo>
                  <a:cubicBezTo>
                    <a:pt x="40" y="152"/>
                    <a:pt x="41" y="151"/>
                    <a:pt x="40" y="150"/>
                  </a:cubicBezTo>
                  <a:cubicBezTo>
                    <a:pt x="41" y="150"/>
                    <a:pt x="41" y="149"/>
                    <a:pt x="41" y="148"/>
                  </a:cubicBezTo>
                  <a:cubicBezTo>
                    <a:pt x="41" y="148"/>
                    <a:pt x="40" y="148"/>
                    <a:pt x="40" y="148"/>
                  </a:cubicBezTo>
                  <a:cubicBezTo>
                    <a:pt x="40" y="147"/>
                    <a:pt x="40" y="145"/>
                    <a:pt x="40" y="144"/>
                  </a:cubicBezTo>
                  <a:cubicBezTo>
                    <a:pt x="40" y="143"/>
                    <a:pt x="40" y="142"/>
                    <a:pt x="40" y="141"/>
                  </a:cubicBezTo>
                  <a:cubicBezTo>
                    <a:pt x="40" y="140"/>
                    <a:pt x="40" y="140"/>
                    <a:pt x="40" y="139"/>
                  </a:cubicBezTo>
                  <a:cubicBezTo>
                    <a:pt x="40" y="136"/>
                    <a:pt x="40" y="133"/>
                    <a:pt x="40" y="131"/>
                  </a:cubicBezTo>
                  <a:cubicBezTo>
                    <a:pt x="40" y="130"/>
                    <a:pt x="40" y="131"/>
                    <a:pt x="40" y="131"/>
                  </a:cubicBezTo>
                  <a:cubicBezTo>
                    <a:pt x="40" y="129"/>
                    <a:pt x="39" y="128"/>
                    <a:pt x="39" y="126"/>
                  </a:cubicBezTo>
                  <a:cubicBezTo>
                    <a:pt x="40" y="126"/>
                    <a:pt x="40" y="128"/>
                    <a:pt x="41" y="128"/>
                  </a:cubicBezTo>
                  <a:cubicBezTo>
                    <a:pt x="41" y="127"/>
                    <a:pt x="39" y="125"/>
                    <a:pt x="40" y="124"/>
                  </a:cubicBezTo>
                  <a:cubicBezTo>
                    <a:pt x="42" y="124"/>
                    <a:pt x="40" y="126"/>
                    <a:pt x="41" y="126"/>
                  </a:cubicBezTo>
                  <a:cubicBezTo>
                    <a:pt x="41" y="127"/>
                    <a:pt x="41" y="127"/>
                    <a:pt x="41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3" y="130"/>
                    <a:pt x="44" y="130"/>
                    <a:pt x="45" y="130"/>
                  </a:cubicBezTo>
                  <a:cubicBezTo>
                    <a:pt x="46" y="129"/>
                    <a:pt x="45" y="128"/>
                    <a:pt x="45" y="127"/>
                  </a:cubicBezTo>
                  <a:cubicBezTo>
                    <a:pt x="46" y="127"/>
                    <a:pt x="46" y="128"/>
                    <a:pt x="46" y="128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30"/>
                    <a:pt x="46" y="131"/>
                    <a:pt x="47" y="133"/>
                  </a:cubicBezTo>
                  <a:cubicBezTo>
                    <a:pt x="46" y="133"/>
                    <a:pt x="44" y="133"/>
                    <a:pt x="44" y="132"/>
                  </a:cubicBezTo>
                  <a:cubicBezTo>
                    <a:pt x="43" y="132"/>
                    <a:pt x="43" y="134"/>
                    <a:pt x="44" y="134"/>
                  </a:cubicBezTo>
                  <a:cubicBezTo>
                    <a:pt x="43" y="135"/>
                    <a:pt x="43" y="133"/>
                    <a:pt x="42" y="133"/>
                  </a:cubicBezTo>
                  <a:cubicBezTo>
                    <a:pt x="42" y="134"/>
                    <a:pt x="42" y="134"/>
                    <a:pt x="43" y="134"/>
                  </a:cubicBezTo>
                  <a:cubicBezTo>
                    <a:pt x="43" y="135"/>
                    <a:pt x="42" y="135"/>
                    <a:pt x="42" y="136"/>
                  </a:cubicBezTo>
                  <a:cubicBezTo>
                    <a:pt x="41" y="136"/>
                    <a:pt x="43" y="134"/>
                    <a:pt x="41" y="133"/>
                  </a:cubicBezTo>
                  <a:cubicBezTo>
                    <a:pt x="41" y="132"/>
                    <a:pt x="43" y="131"/>
                    <a:pt x="42" y="130"/>
                  </a:cubicBezTo>
                  <a:cubicBezTo>
                    <a:pt x="40" y="129"/>
                    <a:pt x="42" y="132"/>
                    <a:pt x="40" y="131"/>
                  </a:cubicBezTo>
                  <a:cubicBezTo>
                    <a:pt x="41" y="132"/>
                    <a:pt x="41" y="133"/>
                    <a:pt x="41" y="134"/>
                  </a:cubicBezTo>
                  <a:cubicBezTo>
                    <a:pt x="41" y="135"/>
                    <a:pt x="41" y="136"/>
                    <a:pt x="41" y="136"/>
                  </a:cubicBezTo>
                  <a:cubicBezTo>
                    <a:pt x="41" y="137"/>
                    <a:pt x="41" y="140"/>
                    <a:pt x="41" y="143"/>
                  </a:cubicBezTo>
                  <a:cubicBezTo>
                    <a:pt x="41" y="144"/>
                    <a:pt x="42" y="146"/>
                    <a:pt x="41" y="147"/>
                  </a:cubicBezTo>
                  <a:cubicBezTo>
                    <a:pt x="41" y="148"/>
                    <a:pt x="42" y="149"/>
                    <a:pt x="42" y="150"/>
                  </a:cubicBezTo>
                  <a:cubicBezTo>
                    <a:pt x="41" y="150"/>
                    <a:pt x="41" y="150"/>
                    <a:pt x="41" y="150"/>
                  </a:cubicBezTo>
                  <a:cubicBezTo>
                    <a:pt x="41" y="150"/>
                    <a:pt x="41" y="150"/>
                    <a:pt x="42" y="151"/>
                  </a:cubicBezTo>
                  <a:cubicBezTo>
                    <a:pt x="42" y="152"/>
                    <a:pt x="41" y="154"/>
                    <a:pt x="42" y="154"/>
                  </a:cubicBezTo>
                  <a:cubicBezTo>
                    <a:pt x="42" y="154"/>
                    <a:pt x="42" y="154"/>
                    <a:pt x="42" y="153"/>
                  </a:cubicBezTo>
                  <a:cubicBezTo>
                    <a:pt x="43" y="153"/>
                    <a:pt x="43" y="154"/>
                    <a:pt x="43" y="155"/>
                  </a:cubicBezTo>
                  <a:cubicBezTo>
                    <a:pt x="43" y="155"/>
                    <a:pt x="43" y="156"/>
                    <a:pt x="43" y="156"/>
                  </a:cubicBezTo>
                  <a:cubicBezTo>
                    <a:pt x="43" y="158"/>
                    <a:pt x="42" y="158"/>
                    <a:pt x="42" y="160"/>
                  </a:cubicBezTo>
                  <a:cubicBezTo>
                    <a:pt x="42" y="160"/>
                    <a:pt x="42" y="160"/>
                    <a:pt x="43" y="160"/>
                  </a:cubicBezTo>
                  <a:cubicBezTo>
                    <a:pt x="42" y="161"/>
                    <a:pt x="42" y="162"/>
                    <a:pt x="42" y="163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3" y="165"/>
                    <a:pt x="43" y="166"/>
                    <a:pt x="42" y="166"/>
                  </a:cubicBezTo>
                  <a:cubicBezTo>
                    <a:pt x="42" y="167"/>
                    <a:pt x="43" y="166"/>
                    <a:pt x="43" y="167"/>
                  </a:cubicBezTo>
                  <a:cubicBezTo>
                    <a:pt x="43" y="168"/>
                    <a:pt x="41" y="167"/>
                    <a:pt x="41" y="169"/>
                  </a:cubicBezTo>
                  <a:cubicBezTo>
                    <a:pt x="41" y="169"/>
                    <a:pt x="42" y="168"/>
                    <a:pt x="42" y="168"/>
                  </a:cubicBezTo>
                  <a:cubicBezTo>
                    <a:pt x="41" y="170"/>
                    <a:pt x="43" y="170"/>
                    <a:pt x="42" y="171"/>
                  </a:cubicBezTo>
                  <a:cubicBezTo>
                    <a:pt x="42" y="170"/>
                    <a:pt x="41" y="170"/>
                    <a:pt x="41" y="170"/>
                  </a:cubicBezTo>
                  <a:cubicBezTo>
                    <a:pt x="41" y="171"/>
                    <a:pt x="42" y="171"/>
                    <a:pt x="42" y="171"/>
                  </a:cubicBezTo>
                  <a:cubicBezTo>
                    <a:pt x="43" y="171"/>
                    <a:pt x="41" y="173"/>
                    <a:pt x="42" y="173"/>
                  </a:cubicBezTo>
                  <a:cubicBezTo>
                    <a:pt x="43" y="172"/>
                    <a:pt x="42" y="169"/>
                    <a:pt x="44" y="170"/>
                  </a:cubicBezTo>
                  <a:cubicBezTo>
                    <a:pt x="44" y="170"/>
                    <a:pt x="43" y="170"/>
                    <a:pt x="43" y="170"/>
                  </a:cubicBezTo>
                  <a:lnTo>
                    <a:pt x="43" y="168"/>
                  </a:lnTo>
                  <a:close/>
                  <a:moveTo>
                    <a:pt x="46" y="131"/>
                  </a:moveTo>
                  <a:cubicBezTo>
                    <a:pt x="45" y="131"/>
                    <a:pt x="44" y="131"/>
                    <a:pt x="44" y="132"/>
                  </a:cubicBezTo>
                  <a:cubicBezTo>
                    <a:pt x="46" y="132"/>
                    <a:pt x="46" y="132"/>
                    <a:pt x="46" y="132"/>
                  </a:cubicBezTo>
                  <a:lnTo>
                    <a:pt x="46" y="131"/>
                  </a:lnTo>
                  <a:close/>
                  <a:moveTo>
                    <a:pt x="42" y="131"/>
                  </a:moveTo>
                  <a:cubicBezTo>
                    <a:pt x="42" y="132"/>
                    <a:pt x="42" y="132"/>
                    <a:pt x="42" y="132"/>
                  </a:cubicBezTo>
                  <a:cubicBezTo>
                    <a:pt x="43" y="132"/>
                    <a:pt x="44" y="132"/>
                    <a:pt x="44" y="130"/>
                  </a:cubicBezTo>
                  <a:cubicBezTo>
                    <a:pt x="43" y="130"/>
                    <a:pt x="44" y="132"/>
                    <a:pt x="42" y="131"/>
                  </a:cubicBezTo>
                  <a:moveTo>
                    <a:pt x="41" y="158"/>
                  </a:moveTo>
                  <a:cubicBezTo>
                    <a:pt x="41" y="157"/>
                    <a:pt x="43" y="158"/>
                    <a:pt x="43" y="156"/>
                  </a:cubicBezTo>
                  <a:cubicBezTo>
                    <a:pt x="42" y="155"/>
                    <a:pt x="42" y="156"/>
                    <a:pt x="41" y="156"/>
                  </a:cubicBezTo>
                  <a:cubicBezTo>
                    <a:pt x="41" y="156"/>
                    <a:pt x="41" y="158"/>
                    <a:pt x="41" y="158"/>
                  </a:cubicBezTo>
                  <a:moveTo>
                    <a:pt x="42" y="17"/>
                  </a:moveTo>
                  <a:cubicBezTo>
                    <a:pt x="42" y="16"/>
                    <a:pt x="44" y="16"/>
                    <a:pt x="43" y="15"/>
                  </a:cubicBezTo>
                  <a:cubicBezTo>
                    <a:pt x="42" y="15"/>
                    <a:pt x="43" y="16"/>
                    <a:pt x="42" y="16"/>
                  </a:cubicBezTo>
                  <a:cubicBezTo>
                    <a:pt x="42" y="15"/>
                    <a:pt x="42" y="14"/>
                    <a:pt x="41" y="14"/>
                  </a:cubicBezTo>
                  <a:cubicBezTo>
                    <a:pt x="41" y="15"/>
                    <a:pt x="42" y="16"/>
                    <a:pt x="42" y="17"/>
                  </a:cubicBezTo>
                  <a:moveTo>
                    <a:pt x="26" y="21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7" y="23"/>
                    <a:pt x="27" y="22"/>
                    <a:pt x="26" y="21"/>
                  </a:cubicBezTo>
                  <a:moveTo>
                    <a:pt x="28" y="23"/>
                  </a:moveTo>
                  <a:cubicBezTo>
                    <a:pt x="28" y="24"/>
                    <a:pt x="29" y="24"/>
                    <a:pt x="28" y="26"/>
                  </a:cubicBezTo>
                  <a:cubicBezTo>
                    <a:pt x="29" y="25"/>
                    <a:pt x="30" y="23"/>
                    <a:pt x="28" y="23"/>
                  </a:cubicBezTo>
                  <a:moveTo>
                    <a:pt x="33" y="19"/>
                  </a:moveTo>
                  <a:cubicBezTo>
                    <a:pt x="33" y="20"/>
                    <a:pt x="32" y="21"/>
                    <a:pt x="34" y="21"/>
                  </a:cubicBezTo>
                  <a:cubicBezTo>
                    <a:pt x="33" y="20"/>
                    <a:pt x="34" y="20"/>
                    <a:pt x="35" y="19"/>
                  </a:cubicBezTo>
                  <a:cubicBezTo>
                    <a:pt x="34" y="19"/>
                    <a:pt x="34" y="19"/>
                    <a:pt x="33" y="19"/>
                  </a:cubicBezTo>
                  <a:moveTo>
                    <a:pt x="32" y="18"/>
                  </a:moveTo>
                  <a:cubicBezTo>
                    <a:pt x="32" y="17"/>
                    <a:pt x="33" y="17"/>
                    <a:pt x="33" y="17"/>
                  </a:cubicBezTo>
                  <a:cubicBezTo>
                    <a:pt x="32" y="17"/>
                    <a:pt x="32" y="16"/>
                    <a:pt x="31" y="17"/>
                  </a:cubicBezTo>
                  <a:cubicBezTo>
                    <a:pt x="31" y="17"/>
                    <a:pt x="32" y="18"/>
                    <a:pt x="32" y="18"/>
                  </a:cubicBezTo>
                  <a:moveTo>
                    <a:pt x="32" y="21"/>
                  </a:moveTo>
                  <a:cubicBezTo>
                    <a:pt x="32" y="22"/>
                    <a:pt x="32" y="22"/>
                    <a:pt x="32" y="23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3" y="22"/>
                    <a:pt x="33" y="21"/>
                    <a:pt x="32" y="21"/>
                  </a:cubicBezTo>
                  <a:moveTo>
                    <a:pt x="24" y="21"/>
                  </a:moveTo>
                  <a:cubicBezTo>
                    <a:pt x="26" y="21"/>
                    <a:pt x="26" y="19"/>
                    <a:pt x="28" y="19"/>
                  </a:cubicBezTo>
                  <a:cubicBezTo>
                    <a:pt x="28" y="19"/>
                    <a:pt x="29" y="19"/>
                    <a:pt x="29" y="19"/>
                  </a:cubicBezTo>
                  <a:cubicBezTo>
                    <a:pt x="29" y="20"/>
                    <a:pt x="28" y="20"/>
                    <a:pt x="28" y="20"/>
                  </a:cubicBezTo>
                  <a:cubicBezTo>
                    <a:pt x="29" y="20"/>
                    <a:pt x="30" y="21"/>
                    <a:pt x="31" y="21"/>
                  </a:cubicBezTo>
                  <a:cubicBezTo>
                    <a:pt x="31" y="20"/>
                    <a:pt x="31" y="20"/>
                    <a:pt x="32" y="19"/>
                  </a:cubicBezTo>
                  <a:cubicBezTo>
                    <a:pt x="31" y="18"/>
                    <a:pt x="30" y="17"/>
                    <a:pt x="28" y="18"/>
                  </a:cubicBezTo>
                  <a:cubicBezTo>
                    <a:pt x="28" y="18"/>
                    <a:pt x="29" y="18"/>
                    <a:pt x="29" y="18"/>
                  </a:cubicBezTo>
                  <a:cubicBezTo>
                    <a:pt x="30" y="18"/>
                    <a:pt x="31" y="19"/>
                    <a:pt x="30" y="19"/>
                  </a:cubicBezTo>
                  <a:cubicBezTo>
                    <a:pt x="29" y="19"/>
                    <a:pt x="29" y="19"/>
                    <a:pt x="28" y="18"/>
                  </a:cubicBezTo>
                  <a:cubicBezTo>
                    <a:pt x="27" y="19"/>
                    <a:pt x="25" y="20"/>
                    <a:pt x="24" y="21"/>
                  </a:cubicBezTo>
                  <a:moveTo>
                    <a:pt x="21" y="16"/>
                  </a:moveTo>
                  <a:cubicBezTo>
                    <a:pt x="22" y="16"/>
                    <a:pt x="22" y="15"/>
                    <a:pt x="22" y="14"/>
                  </a:cubicBezTo>
                  <a:cubicBezTo>
                    <a:pt x="21" y="16"/>
                    <a:pt x="21" y="15"/>
                    <a:pt x="20" y="15"/>
                  </a:cubicBezTo>
                  <a:lnTo>
                    <a:pt x="21" y="16"/>
                  </a:lnTo>
                  <a:close/>
                  <a:moveTo>
                    <a:pt x="11" y="19"/>
                  </a:moveTo>
                  <a:cubicBezTo>
                    <a:pt x="11" y="19"/>
                    <a:pt x="14" y="17"/>
                    <a:pt x="13" y="17"/>
                  </a:cubicBezTo>
                  <a:cubicBezTo>
                    <a:pt x="12" y="17"/>
                    <a:pt x="10" y="19"/>
                    <a:pt x="11" y="19"/>
                  </a:cubicBezTo>
                  <a:moveTo>
                    <a:pt x="10" y="25"/>
                  </a:moveTo>
                  <a:cubicBezTo>
                    <a:pt x="11" y="24"/>
                    <a:pt x="12" y="24"/>
                    <a:pt x="13" y="23"/>
                  </a:cubicBezTo>
                  <a:cubicBezTo>
                    <a:pt x="13" y="22"/>
                    <a:pt x="14" y="22"/>
                    <a:pt x="14" y="21"/>
                  </a:cubicBezTo>
                  <a:cubicBezTo>
                    <a:pt x="13" y="19"/>
                    <a:pt x="12" y="21"/>
                    <a:pt x="12" y="22"/>
                  </a:cubicBezTo>
                  <a:cubicBezTo>
                    <a:pt x="11" y="24"/>
                    <a:pt x="10" y="24"/>
                    <a:pt x="10" y="25"/>
                  </a:cubicBezTo>
                  <a:moveTo>
                    <a:pt x="7" y="30"/>
                  </a:moveTo>
                  <a:cubicBezTo>
                    <a:pt x="8" y="30"/>
                    <a:pt x="8" y="29"/>
                    <a:pt x="8" y="28"/>
                  </a:cubicBezTo>
                  <a:cubicBezTo>
                    <a:pt x="8" y="27"/>
                    <a:pt x="9" y="26"/>
                    <a:pt x="10" y="26"/>
                  </a:cubicBezTo>
                  <a:cubicBezTo>
                    <a:pt x="8" y="26"/>
                    <a:pt x="7" y="29"/>
                    <a:pt x="7" y="30"/>
                  </a:cubicBezTo>
                  <a:moveTo>
                    <a:pt x="3" y="31"/>
                  </a:moveTo>
                  <a:cubicBezTo>
                    <a:pt x="4" y="30"/>
                    <a:pt x="5" y="29"/>
                    <a:pt x="5" y="28"/>
                  </a:cubicBezTo>
                  <a:cubicBezTo>
                    <a:pt x="6" y="27"/>
                    <a:pt x="6" y="26"/>
                    <a:pt x="6" y="25"/>
                  </a:cubicBezTo>
                  <a:cubicBezTo>
                    <a:pt x="6" y="26"/>
                    <a:pt x="5" y="27"/>
                    <a:pt x="4" y="28"/>
                  </a:cubicBezTo>
                  <a:cubicBezTo>
                    <a:pt x="4" y="29"/>
                    <a:pt x="3" y="30"/>
                    <a:pt x="3" y="31"/>
                  </a:cubicBezTo>
                  <a:moveTo>
                    <a:pt x="23" y="26"/>
                  </a:moveTo>
                  <a:cubicBezTo>
                    <a:pt x="23" y="26"/>
                    <a:pt x="23" y="27"/>
                    <a:pt x="23" y="27"/>
                  </a:cubicBezTo>
                  <a:cubicBezTo>
                    <a:pt x="23" y="27"/>
                    <a:pt x="24" y="27"/>
                    <a:pt x="25" y="27"/>
                  </a:cubicBezTo>
                  <a:cubicBezTo>
                    <a:pt x="24" y="26"/>
                    <a:pt x="24" y="26"/>
                    <a:pt x="23" y="26"/>
                  </a:cubicBezTo>
                  <a:moveTo>
                    <a:pt x="19" y="22"/>
                  </a:moveTo>
                  <a:cubicBezTo>
                    <a:pt x="20" y="23"/>
                    <a:pt x="21" y="21"/>
                    <a:pt x="22" y="21"/>
                  </a:cubicBezTo>
                  <a:cubicBezTo>
                    <a:pt x="22" y="22"/>
                    <a:pt x="23" y="22"/>
                    <a:pt x="24" y="21"/>
                  </a:cubicBezTo>
                  <a:cubicBezTo>
                    <a:pt x="23" y="20"/>
                    <a:pt x="22" y="20"/>
                    <a:pt x="21" y="21"/>
                  </a:cubicBezTo>
                  <a:cubicBezTo>
                    <a:pt x="20" y="21"/>
                    <a:pt x="19" y="22"/>
                    <a:pt x="19" y="22"/>
                  </a:cubicBezTo>
                  <a:moveTo>
                    <a:pt x="21" y="24"/>
                  </a:moveTo>
                  <a:cubicBezTo>
                    <a:pt x="21" y="23"/>
                    <a:pt x="22" y="24"/>
                    <a:pt x="22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3"/>
                    <a:pt x="21" y="23"/>
                    <a:pt x="22" y="22"/>
                  </a:cubicBezTo>
                  <a:cubicBezTo>
                    <a:pt x="21" y="22"/>
                    <a:pt x="20" y="24"/>
                    <a:pt x="21" y="24"/>
                  </a:cubicBezTo>
                  <a:moveTo>
                    <a:pt x="23" y="28"/>
                  </a:moveTo>
                  <a:cubicBezTo>
                    <a:pt x="23" y="28"/>
                    <a:pt x="22" y="27"/>
                    <a:pt x="21" y="28"/>
                  </a:cubicBezTo>
                  <a:cubicBezTo>
                    <a:pt x="21" y="29"/>
                    <a:pt x="22" y="28"/>
                    <a:pt x="22" y="28"/>
                  </a:cubicBezTo>
                  <a:cubicBezTo>
                    <a:pt x="22" y="28"/>
                    <a:pt x="22" y="29"/>
                    <a:pt x="22" y="29"/>
                  </a:cubicBezTo>
                  <a:cubicBezTo>
                    <a:pt x="23" y="30"/>
                    <a:pt x="23" y="30"/>
                    <a:pt x="24" y="29"/>
                  </a:cubicBezTo>
                  <a:cubicBezTo>
                    <a:pt x="22" y="28"/>
                    <a:pt x="24" y="28"/>
                    <a:pt x="23" y="28"/>
                  </a:cubicBezTo>
                  <a:moveTo>
                    <a:pt x="17" y="32"/>
                  </a:moveTo>
                  <a:cubicBezTo>
                    <a:pt x="15" y="31"/>
                    <a:pt x="19" y="30"/>
                    <a:pt x="17" y="30"/>
                  </a:cubicBezTo>
                  <a:cubicBezTo>
                    <a:pt x="18" y="29"/>
                    <a:pt x="17" y="28"/>
                    <a:pt x="18" y="28"/>
                  </a:cubicBezTo>
                  <a:cubicBezTo>
                    <a:pt x="19" y="27"/>
                    <a:pt x="20" y="27"/>
                    <a:pt x="21" y="26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6"/>
                    <a:pt x="19" y="27"/>
                    <a:pt x="18" y="25"/>
                  </a:cubicBezTo>
                  <a:cubicBezTo>
                    <a:pt x="17" y="27"/>
                    <a:pt x="17" y="28"/>
                    <a:pt x="16" y="30"/>
                  </a:cubicBezTo>
                  <a:cubicBezTo>
                    <a:pt x="17" y="30"/>
                    <a:pt x="16" y="31"/>
                    <a:pt x="16" y="31"/>
                  </a:cubicBezTo>
                  <a:cubicBezTo>
                    <a:pt x="16" y="32"/>
                    <a:pt x="16" y="32"/>
                    <a:pt x="17" y="32"/>
                  </a:cubicBezTo>
                  <a:moveTo>
                    <a:pt x="20" y="37"/>
                  </a:moveTo>
                  <a:cubicBezTo>
                    <a:pt x="20" y="36"/>
                    <a:pt x="20" y="36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2" y="30"/>
                    <a:pt x="22" y="30"/>
                    <a:pt x="21" y="30"/>
                  </a:cubicBezTo>
                  <a:cubicBezTo>
                    <a:pt x="21" y="31"/>
                    <a:pt x="20" y="31"/>
                    <a:pt x="20" y="32"/>
                  </a:cubicBezTo>
                  <a:cubicBezTo>
                    <a:pt x="21" y="32"/>
                    <a:pt x="21" y="31"/>
                    <a:pt x="22" y="31"/>
                  </a:cubicBezTo>
                  <a:cubicBezTo>
                    <a:pt x="22" y="32"/>
                    <a:pt x="21" y="32"/>
                    <a:pt x="21" y="32"/>
                  </a:cubicBezTo>
                  <a:cubicBezTo>
                    <a:pt x="21" y="32"/>
                    <a:pt x="20" y="33"/>
                    <a:pt x="20" y="33"/>
                  </a:cubicBezTo>
                  <a:cubicBezTo>
                    <a:pt x="20" y="31"/>
                    <a:pt x="19" y="31"/>
                    <a:pt x="19" y="30"/>
                  </a:cubicBezTo>
                  <a:cubicBezTo>
                    <a:pt x="19" y="30"/>
                    <a:pt x="20" y="30"/>
                    <a:pt x="20" y="30"/>
                  </a:cubicBezTo>
                  <a:cubicBezTo>
                    <a:pt x="19" y="29"/>
                    <a:pt x="19" y="30"/>
                    <a:pt x="18" y="29"/>
                  </a:cubicBezTo>
                  <a:cubicBezTo>
                    <a:pt x="18" y="29"/>
                    <a:pt x="19" y="28"/>
                    <a:pt x="18" y="28"/>
                  </a:cubicBezTo>
                  <a:cubicBezTo>
                    <a:pt x="18" y="29"/>
                    <a:pt x="19" y="30"/>
                    <a:pt x="18" y="31"/>
                  </a:cubicBezTo>
                  <a:cubicBezTo>
                    <a:pt x="20" y="31"/>
                    <a:pt x="19" y="33"/>
                    <a:pt x="19" y="33"/>
                  </a:cubicBezTo>
                  <a:cubicBezTo>
                    <a:pt x="19" y="33"/>
                    <a:pt x="20" y="34"/>
                    <a:pt x="20" y="34"/>
                  </a:cubicBezTo>
                  <a:cubicBezTo>
                    <a:pt x="19" y="34"/>
                    <a:pt x="18" y="34"/>
                    <a:pt x="18" y="35"/>
                  </a:cubicBezTo>
                  <a:cubicBezTo>
                    <a:pt x="18" y="35"/>
                    <a:pt x="17" y="36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5"/>
                    <a:pt x="19" y="34"/>
                    <a:pt x="20" y="35"/>
                  </a:cubicBezTo>
                  <a:cubicBezTo>
                    <a:pt x="19" y="35"/>
                    <a:pt x="18" y="37"/>
                    <a:pt x="20" y="37"/>
                  </a:cubicBezTo>
                  <a:moveTo>
                    <a:pt x="14" y="36"/>
                  </a:moveTo>
                  <a:cubicBezTo>
                    <a:pt x="14" y="37"/>
                    <a:pt x="13" y="37"/>
                    <a:pt x="13" y="38"/>
                  </a:cubicBezTo>
                  <a:cubicBezTo>
                    <a:pt x="14" y="39"/>
                    <a:pt x="15" y="36"/>
                    <a:pt x="14" y="36"/>
                  </a:cubicBezTo>
                  <a:moveTo>
                    <a:pt x="16" y="39"/>
                  </a:moveTo>
                  <a:cubicBezTo>
                    <a:pt x="17" y="38"/>
                    <a:pt x="16" y="38"/>
                    <a:pt x="16" y="38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15" y="36"/>
                    <a:pt x="15" y="37"/>
                    <a:pt x="15" y="37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8"/>
                    <a:pt x="16" y="39"/>
                    <a:pt x="16" y="39"/>
                  </a:cubicBezTo>
                  <a:moveTo>
                    <a:pt x="18" y="41"/>
                  </a:moveTo>
                  <a:cubicBezTo>
                    <a:pt x="18" y="40"/>
                    <a:pt x="19" y="40"/>
                    <a:pt x="18" y="39"/>
                  </a:cubicBezTo>
                  <a:cubicBezTo>
                    <a:pt x="18" y="39"/>
                    <a:pt x="18" y="40"/>
                    <a:pt x="17" y="39"/>
                  </a:cubicBezTo>
                  <a:cubicBezTo>
                    <a:pt x="17" y="40"/>
                    <a:pt x="17" y="41"/>
                    <a:pt x="18" y="41"/>
                  </a:cubicBezTo>
                  <a:moveTo>
                    <a:pt x="17" y="43"/>
                  </a:moveTo>
                  <a:cubicBezTo>
                    <a:pt x="17" y="44"/>
                    <a:pt x="16" y="43"/>
                    <a:pt x="16" y="44"/>
                  </a:cubicBezTo>
                  <a:cubicBezTo>
                    <a:pt x="16" y="44"/>
                    <a:pt x="17" y="44"/>
                    <a:pt x="17" y="45"/>
                  </a:cubicBezTo>
                  <a:cubicBezTo>
                    <a:pt x="18" y="46"/>
                    <a:pt x="17" y="44"/>
                    <a:pt x="18" y="45"/>
                  </a:cubicBezTo>
                  <a:cubicBezTo>
                    <a:pt x="18" y="45"/>
                    <a:pt x="17" y="46"/>
                    <a:pt x="18" y="46"/>
                  </a:cubicBezTo>
                  <a:cubicBezTo>
                    <a:pt x="18" y="45"/>
                    <a:pt x="19" y="45"/>
                    <a:pt x="19" y="45"/>
                  </a:cubicBezTo>
                  <a:cubicBezTo>
                    <a:pt x="18" y="44"/>
                    <a:pt x="17" y="43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6" y="39"/>
                    <a:pt x="16" y="42"/>
                    <a:pt x="17" y="42"/>
                  </a:cubicBezTo>
                  <a:cubicBezTo>
                    <a:pt x="17" y="42"/>
                    <a:pt x="15" y="43"/>
                    <a:pt x="16" y="43"/>
                  </a:cubicBezTo>
                  <a:cubicBezTo>
                    <a:pt x="16" y="43"/>
                    <a:pt x="17" y="42"/>
                    <a:pt x="17" y="43"/>
                  </a:cubicBezTo>
                  <a:moveTo>
                    <a:pt x="15" y="46"/>
                  </a:moveTo>
                  <a:cubicBezTo>
                    <a:pt x="15" y="46"/>
                    <a:pt x="15" y="45"/>
                    <a:pt x="15" y="45"/>
                  </a:cubicBezTo>
                  <a:cubicBezTo>
                    <a:pt x="14" y="44"/>
                    <a:pt x="15" y="46"/>
                    <a:pt x="14" y="45"/>
                  </a:cubicBezTo>
                  <a:cubicBezTo>
                    <a:pt x="14" y="44"/>
                    <a:pt x="14" y="44"/>
                    <a:pt x="14" y="43"/>
                  </a:cubicBezTo>
                  <a:cubicBezTo>
                    <a:pt x="13" y="43"/>
                    <a:pt x="14" y="43"/>
                    <a:pt x="13" y="43"/>
                  </a:cubicBezTo>
                  <a:cubicBezTo>
                    <a:pt x="13" y="44"/>
                    <a:pt x="13" y="46"/>
                    <a:pt x="14" y="46"/>
                  </a:cubicBezTo>
                  <a:cubicBezTo>
                    <a:pt x="14" y="45"/>
                    <a:pt x="14" y="46"/>
                    <a:pt x="15" y="46"/>
                  </a:cubicBezTo>
                  <a:moveTo>
                    <a:pt x="17" y="48"/>
                  </a:moveTo>
                  <a:cubicBezTo>
                    <a:pt x="16" y="48"/>
                    <a:pt x="14" y="48"/>
                    <a:pt x="15" y="49"/>
                  </a:cubicBezTo>
                  <a:cubicBezTo>
                    <a:pt x="15" y="49"/>
                    <a:pt x="16" y="49"/>
                    <a:pt x="16" y="49"/>
                  </a:cubicBezTo>
                  <a:cubicBezTo>
                    <a:pt x="16" y="49"/>
                    <a:pt x="16" y="50"/>
                    <a:pt x="17" y="50"/>
                  </a:cubicBezTo>
                  <a:cubicBezTo>
                    <a:pt x="17" y="49"/>
                    <a:pt x="17" y="48"/>
                    <a:pt x="17" y="47"/>
                  </a:cubicBezTo>
                  <a:cubicBezTo>
                    <a:pt x="17" y="47"/>
                    <a:pt x="17" y="45"/>
                    <a:pt x="17" y="46"/>
                  </a:cubicBezTo>
                  <a:lnTo>
                    <a:pt x="17" y="48"/>
                  </a:lnTo>
                  <a:close/>
                  <a:moveTo>
                    <a:pt x="13" y="47"/>
                  </a:moveTo>
                  <a:cubicBezTo>
                    <a:pt x="12" y="47"/>
                    <a:pt x="12" y="50"/>
                    <a:pt x="13" y="49"/>
                  </a:cubicBezTo>
                  <a:cubicBezTo>
                    <a:pt x="13" y="49"/>
                    <a:pt x="13" y="49"/>
                    <a:pt x="13" y="48"/>
                  </a:cubicBezTo>
                  <a:cubicBezTo>
                    <a:pt x="13" y="48"/>
                    <a:pt x="13" y="47"/>
                    <a:pt x="13" y="47"/>
                  </a:cubicBezTo>
                  <a:moveTo>
                    <a:pt x="12" y="50"/>
                  </a:moveTo>
                  <a:cubicBezTo>
                    <a:pt x="12" y="49"/>
                    <a:pt x="11" y="50"/>
                    <a:pt x="11" y="48"/>
                  </a:cubicBezTo>
                  <a:cubicBezTo>
                    <a:pt x="11" y="48"/>
                    <a:pt x="12" y="48"/>
                    <a:pt x="11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9"/>
                    <a:pt x="10" y="49"/>
                    <a:pt x="10" y="50"/>
                  </a:cubicBezTo>
                  <a:cubicBezTo>
                    <a:pt x="11" y="50"/>
                    <a:pt x="11" y="49"/>
                    <a:pt x="12" y="50"/>
                  </a:cubicBezTo>
                  <a:moveTo>
                    <a:pt x="15" y="52"/>
                  </a:moveTo>
                  <a:cubicBezTo>
                    <a:pt x="16" y="52"/>
                    <a:pt x="16" y="49"/>
                    <a:pt x="16" y="50"/>
                  </a:cubicBezTo>
                  <a:cubicBezTo>
                    <a:pt x="16" y="51"/>
                    <a:pt x="15" y="51"/>
                    <a:pt x="15" y="52"/>
                  </a:cubicBezTo>
                  <a:moveTo>
                    <a:pt x="13" y="54"/>
                  </a:moveTo>
                  <a:cubicBezTo>
                    <a:pt x="13" y="53"/>
                    <a:pt x="14" y="52"/>
                    <a:pt x="13" y="51"/>
                  </a:cubicBezTo>
                  <a:cubicBezTo>
                    <a:pt x="12" y="51"/>
                    <a:pt x="12" y="53"/>
                    <a:pt x="13" y="54"/>
                  </a:cubicBezTo>
                  <a:moveTo>
                    <a:pt x="15" y="57"/>
                  </a:moveTo>
                  <a:cubicBezTo>
                    <a:pt x="15" y="56"/>
                    <a:pt x="15" y="54"/>
                    <a:pt x="14" y="54"/>
                  </a:cubicBezTo>
                  <a:cubicBezTo>
                    <a:pt x="14" y="55"/>
                    <a:pt x="14" y="57"/>
                    <a:pt x="15" y="57"/>
                  </a:cubicBezTo>
                  <a:moveTo>
                    <a:pt x="18" y="58"/>
                  </a:moveTo>
                  <a:cubicBezTo>
                    <a:pt x="18" y="57"/>
                    <a:pt x="19" y="56"/>
                    <a:pt x="18" y="56"/>
                  </a:cubicBezTo>
                  <a:cubicBezTo>
                    <a:pt x="18" y="56"/>
                    <a:pt x="17" y="58"/>
                    <a:pt x="18" y="58"/>
                  </a:cubicBezTo>
                  <a:moveTo>
                    <a:pt x="21" y="57"/>
                  </a:moveTo>
                  <a:cubicBezTo>
                    <a:pt x="21" y="56"/>
                    <a:pt x="20" y="54"/>
                    <a:pt x="20" y="53"/>
                  </a:cubicBezTo>
                  <a:cubicBezTo>
                    <a:pt x="19" y="53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20" y="55"/>
                    <a:pt x="20" y="55"/>
                  </a:cubicBezTo>
                  <a:cubicBezTo>
                    <a:pt x="20" y="56"/>
                    <a:pt x="20" y="57"/>
                    <a:pt x="21" y="57"/>
                  </a:cubicBezTo>
                  <a:moveTo>
                    <a:pt x="23" y="69"/>
                  </a:moveTo>
                  <a:cubicBezTo>
                    <a:pt x="24" y="70"/>
                    <a:pt x="23" y="70"/>
                    <a:pt x="24" y="71"/>
                  </a:cubicBezTo>
                  <a:cubicBezTo>
                    <a:pt x="25" y="71"/>
                    <a:pt x="24" y="69"/>
                    <a:pt x="23" y="69"/>
                  </a:cubicBezTo>
                  <a:moveTo>
                    <a:pt x="15" y="60"/>
                  </a:moveTo>
                  <a:cubicBezTo>
                    <a:pt x="15" y="60"/>
                    <a:pt x="15" y="60"/>
                    <a:pt x="15" y="60"/>
                  </a:cubicBezTo>
                  <a:cubicBezTo>
                    <a:pt x="15" y="59"/>
                    <a:pt x="14" y="59"/>
                    <a:pt x="13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1"/>
                    <a:pt x="14" y="60"/>
                    <a:pt x="15" y="60"/>
                  </a:cubicBezTo>
                  <a:moveTo>
                    <a:pt x="21" y="59"/>
                  </a:moveTo>
                  <a:cubicBezTo>
                    <a:pt x="21" y="59"/>
                    <a:pt x="22" y="58"/>
                    <a:pt x="22" y="58"/>
                  </a:cubicBezTo>
                  <a:cubicBezTo>
                    <a:pt x="21" y="58"/>
                    <a:pt x="21" y="58"/>
                    <a:pt x="20" y="58"/>
                  </a:cubicBezTo>
                  <a:lnTo>
                    <a:pt x="21" y="59"/>
                  </a:lnTo>
                  <a:close/>
                  <a:moveTo>
                    <a:pt x="16" y="65"/>
                  </a:moveTo>
                  <a:cubicBezTo>
                    <a:pt x="16" y="63"/>
                    <a:pt x="15" y="63"/>
                    <a:pt x="15" y="62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17" y="62"/>
                    <a:pt x="15" y="61"/>
                    <a:pt x="15" y="61"/>
                  </a:cubicBezTo>
                  <a:cubicBezTo>
                    <a:pt x="15" y="63"/>
                    <a:pt x="16" y="64"/>
                    <a:pt x="15" y="65"/>
                  </a:cubicBezTo>
                  <a:cubicBezTo>
                    <a:pt x="15" y="65"/>
                    <a:pt x="16" y="65"/>
                    <a:pt x="16" y="65"/>
                  </a:cubicBezTo>
                  <a:moveTo>
                    <a:pt x="20" y="63"/>
                  </a:moveTo>
                  <a:cubicBezTo>
                    <a:pt x="22" y="66"/>
                    <a:pt x="21" y="61"/>
                    <a:pt x="20" y="62"/>
                  </a:cubicBezTo>
                  <a:cubicBezTo>
                    <a:pt x="20" y="62"/>
                    <a:pt x="20" y="62"/>
                    <a:pt x="20" y="63"/>
                  </a:cubicBezTo>
                  <a:moveTo>
                    <a:pt x="21" y="67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3" y="69"/>
                    <a:pt x="24" y="68"/>
                  </a:cubicBezTo>
                  <a:cubicBezTo>
                    <a:pt x="23" y="67"/>
                    <a:pt x="23" y="66"/>
                    <a:pt x="23" y="65"/>
                  </a:cubicBezTo>
                  <a:cubicBezTo>
                    <a:pt x="22" y="65"/>
                    <a:pt x="23" y="66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3" y="65"/>
                    <a:pt x="23" y="61"/>
                    <a:pt x="21" y="61"/>
                  </a:cubicBezTo>
                  <a:cubicBezTo>
                    <a:pt x="21" y="63"/>
                    <a:pt x="21" y="64"/>
                    <a:pt x="21" y="64"/>
                  </a:cubicBezTo>
                  <a:cubicBezTo>
                    <a:pt x="20" y="65"/>
                    <a:pt x="20" y="64"/>
                    <a:pt x="19" y="64"/>
                  </a:cubicBezTo>
                  <a:cubicBezTo>
                    <a:pt x="20" y="65"/>
                    <a:pt x="21" y="65"/>
                    <a:pt x="21" y="67"/>
                  </a:cubicBezTo>
                  <a:moveTo>
                    <a:pt x="18" y="73"/>
                  </a:moveTo>
                  <a:cubicBezTo>
                    <a:pt x="18" y="72"/>
                    <a:pt x="19" y="72"/>
                    <a:pt x="18" y="72"/>
                  </a:cubicBezTo>
                  <a:cubicBezTo>
                    <a:pt x="18" y="71"/>
                    <a:pt x="18" y="72"/>
                    <a:pt x="17" y="71"/>
                  </a:cubicBezTo>
                  <a:cubicBezTo>
                    <a:pt x="18" y="71"/>
                    <a:pt x="17" y="71"/>
                    <a:pt x="17" y="70"/>
                  </a:cubicBezTo>
                  <a:cubicBezTo>
                    <a:pt x="18" y="70"/>
                    <a:pt x="18" y="71"/>
                    <a:pt x="19" y="70"/>
                  </a:cubicBezTo>
                  <a:cubicBezTo>
                    <a:pt x="19" y="70"/>
                    <a:pt x="19" y="69"/>
                    <a:pt x="18" y="69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7" y="67"/>
                    <a:pt x="18" y="67"/>
                    <a:pt x="18" y="66"/>
                  </a:cubicBezTo>
                  <a:cubicBezTo>
                    <a:pt x="17" y="67"/>
                    <a:pt x="17" y="66"/>
                    <a:pt x="15" y="67"/>
                  </a:cubicBezTo>
                  <a:cubicBezTo>
                    <a:pt x="16" y="68"/>
                    <a:pt x="16" y="68"/>
                    <a:pt x="16" y="70"/>
                  </a:cubicBezTo>
                  <a:cubicBezTo>
                    <a:pt x="16" y="70"/>
                    <a:pt x="17" y="70"/>
                    <a:pt x="17" y="70"/>
                  </a:cubicBezTo>
                  <a:cubicBezTo>
                    <a:pt x="17" y="71"/>
                    <a:pt x="16" y="71"/>
                    <a:pt x="16" y="73"/>
                  </a:cubicBezTo>
                  <a:cubicBezTo>
                    <a:pt x="17" y="73"/>
                    <a:pt x="17" y="73"/>
                    <a:pt x="18" y="73"/>
                  </a:cubicBezTo>
                  <a:moveTo>
                    <a:pt x="20" y="72"/>
                  </a:moveTo>
                  <a:cubicBezTo>
                    <a:pt x="20" y="71"/>
                    <a:pt x="21" y="71"/>
                    <a:pt x="20" y="71"/>
                  </a:cubicBezTo>
                  <a:cubicBezTo>
                    <a:pt x="21" y="71"/>
                    <a:pt x="20" y="70"/>
                    <a:pt x="21" y="70"/>
                  </a:cubicBezTo>
                  <a:cubicBezTo>
                    <a:pt x="22" y="69"/>
                    <a:pt x="20" y="69"/>
                    <a:pt x="20" y="69"/>
                  </a:cubicBezTo>
                  <a:cubicBezTo>
                    <a:pt x="21" y="69"/>
                    <a:pt x="21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8"/>
                    <a:pt x="19" y="68"/>
                  </a:cubicBezTo>
                  <a:cubicBezTo>
                    <a:pt x="19" y="68"/>
                    <a:pt x="19" y="69"/>
                    <a:pt x="20" y="70"/>
                  </a:cubicBezTo>
                  <a:cubicBezTo>
                    <a:pt x="19" y="71"/>
                    <a:pt x="19" y="72"/>
                    <a:pt x="19" y="73"/>
                  </a:cubicBezTo>
                  <a:cubicBezTo>
                    <a:pt x="20" y="73"/>
                    <a:pt x="20" y="73"/>
                    <a:pt x="20" y="72"/>
                  </a:cubicBezTo>
                  <a:moveTo>
                    <a:pt x="23" y="75"/>
                  </a:moveTo>
                  <a:cubicBezTo>
                    <a:pt x="23" y="75"/>
                    <a:pt x="23" y="74"/>
                    <a:pt x="23" y="74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6"/>
                    <a:pt x="25" y="76"/>
                    <a:pt x="25" y="76"/>
                  </a:cubicBezTo>
                  <a:cubicBezTo>
                    <a:pt x="25" y="74"/>
                    <a:pt x="24" y="74"/>
                    <a:pt x="24" y="72"/>
                  </a:cubicBezTo>
                  <a:cubicBezTo>
                    <a:pt x="23" y="72"/>
                    <a:pt x="23" y="73"/>
                    <a:pt x="23" y="73"/>
                  </a:cubicBezTo>
                  <a:cubicBezTo>
                    <a:pt x="23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4"/>
                    <a:pt x="21" y="73"/>
                    <a:pt x="21" y="74"/>
                  </a:cubicBezTo>
                  <a:cubicBezTo>
                    <a:pt x="23" y="73"/>
                    <a:pt x="22" y="75"/>
                    <a:pt x="23" y="75"/>
                  </a:cubicBezTo>
                  <a:moveTo>
                    <a:pt x="21" y="79"/>
                  </a:moveTo>
                  <a:cubicBezTo>
                    <a:pt x="22" y="78"/>
                    <a:pt x="21" y="77"/>
                    <a:pt x="21" y="75"/>
                  </a:cubicBezTo>
                  <a:cubicBezTo>
                    <a:pt x="19" y="76"/>
                    <a:pt x="20" y="78"/>
                    <a:pt x="21" y="79"/>
                  </a:cubicBezTo>
                  <a:moveTo>
                    <a:pt x="23" y="79"/>
                  </a:moveTo>
                  <a:cubicBezTo>
                    <a:pt x="23" y="80"/>
                    <a:pt x="23" y="80"/>
                    <a:pt x="23" y="80"/>
                  </a:cubicBezTo>
                  <a:cubicBezTo>
                    <a:pt x="23" y="81"/>
                    <a:pt x="22" y="80"/>
                    <a:pt x="22" y="81"/>
                  </a:cubicBezTo>
                  <a:cubicBezTo>
                    <a:pt x="22" y="81"/>
                    <a:pt x="22" y="82"/>
                    <a:pt x="23" y="82"/>
                  </a:cubicBezTo>
                  <a:cubicBezTo>
                    <a:pt x="23" y="82"/>
                    <a:pt x="22" y="81"/>
                    <a:pt x="23" y="80"/>
                  </a:cubicBezTo>
                  <a:cubicBezTo>
                    <a:pt x="23" y="82"/>
                    <a:pt x="24" y="81"/>
                    <a:pt x="24" y="81"/>
                  </a:cubicBezTo>
                  <a:cubicBezTo>
                    <a:pt x="24" y="82"/>
                    <a:pt x="24" y="83"/>
                    <a:pt x="24" y="83"/>
                  </a:cubicBezTo>
                  <a:cubicBezTo>
                    <a:pt x="26" y="83"/>
                    <a:pt x="24" y="81"/>
                    <a:pt x="25" y="80"/>
                  </a:cubicBezTo>
                  <a:cubicBezTo>
                    <a:pt x="25" y="80"/>
                    <a:pt x="25" y="80"/>
                    <a:pt x="26" y="80"/>
                  </a:cubicBezTo>
                  <a:cubicBezTo>
                    <a:pt x="26" y="79"/>
                    <a:pt x="26" y="79"/>
                    <a:pt x="25" y="78"/>
                  </a:cubicBezTo>
                  <a:cubicBezTo>
                    <a:pt x="24" y="78"/>
                    <a:pt x="25" y="80"/>
                    <a:pt x="24" y="79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3" y="78"/>
                    <a:pt x="24" y="79"/>
                    <a:pt x="23" y="80"/>
                  </a:cubicBezTo>
                  <a:cubicBezTo>
                    <a:pt x="23" y="80"/>
                    <a:pt x="23" y="80"/>
                    <a:pt x="23" y="79"/>
                  </a:cubicBezTo>
                  <a:cubicBezTo>
                    <a:pt x="23" y="79"/>
                    <a:pt x="23" y="79"/>
                    <a:pt x="23" y="79"/>
                  </a:cubicBezTo>
                  <a:moveTo>
                    <a:pt x="23" y="85"/>
                  </a:moveTo>
                  <a:cubicBezTo>
                    <a:pt x="23" y="83"/>
                    <a:pt x="22" y="84"/>
                    <a:pt x="22" y="84"/>
                  </a:cubicBezTo>
                  <a:cubicBezTo>
                    <a:pt x="21" y="82"/>
                    <a:pt x="22" y="81"/>
                    <a:pt x="21" y="80"/>
                  </a:cubicBezTo>
                  <a:cubicBezTo>
                    <a:pt x="21" y="80"/>
                    <a:pt x="21" y="80"/>
                    <a:pt x="20" y="80"/>
                  </a:cubicBezTo>
                  <a:cubicBezTo>
                    <a:pt x="21" y="82"/>
                    <a:pt x="21" y="83"/>
                    <a:pt x="22" y="85"/>
                  </a:cubicBezTo>
                  <a:lnTo>
                    <a:pt x="23" y="85"/>
                  </a:lnTo>
                  <a:close/>
                  <a:moveTo>
                    <a:pt x="24" y="94"/>
                  </a:moveTo>
                  <a:cubicBezTo>
                    <a:pt x="24" y="94"/>
                    <a:pt x="24" y="93"/>
                    <a:pt x="25" y="93"/>
                  </a:cubicBezTo>
                  <a:cubicBezTo>
                    <a:pt x="24" y="92"/>
                    <a:pt x="24" y="92"/>
                    <a:pt x="23" y="92"/>
                  </a:cubicBezTo>
                  <a:cubicBezTo>
                    <a:pt x="23" y="93"/>
                    <a:pt x="23" y="93"/>
                    <a:pt x="24" y="94"/>
                  </a:cubicBezTo>
                  <a:moveTo>
                    <a:pt x="27" y="97"/>
                  </a:moveTo>
                  <a:cubicBezTo>
                    <a:pt x="27" y="96"/>
                    <a:pt x="27" y="95"/>
                    <a:pt x="26" y="95"/>
                  </a:cubicBezTo>
                  <a:cubicBezTo>
                    <a:pt x="26" y="95"/>
                    <a:pt x="26" y="97"/>
                    <a:pt x="27" y="97"/>
                  </a:cubicBezTo>
                  <a:moveTo>
                    <a:pt x="30" y="104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29" y="102"/>
                    <a:pt x="29" y="104"/>
                    <a:pt x="30" y="104"/>
                  </a:cubicBezTo>
                  <a:moveTo>
                    <a:pt x="27" y="105"/>
                  </a:moveTo>
                  <a:cubicBezTo>
                    <a:pt x="27" y="104"/>
                    <a:pt x="28" y="102"/>
                    <a:pt x="27" y="101"/>
                  </a:cubicBezTo>
                  <a:cubicBezTo>
                    <a:pt x="27" y="102"/>
                    <a:pt x="26" y="104"/>
                    <a:pt x="27" y="105"/>
                  </a:cubicBezTo>
                  <a:moveTo>
                    <a:pt x="24" y="111"/>
                  </a:moveTo>
                  <a:cubicBezTo>
                    <a:pt x="24" y="111"/>
                    <a:pt x="25" y="111"/>
                    <a:pt x="24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10"/>
                    <a:pt x="23" y="111"/>
                    <a:pt x="24" y="111"/>
                  </a:cubicBezTo>
                  <a:moveTo>
                    <a:pt x="25" y="114"/>
                  </a:moveTo>
                  <a:cubicBezTo>
                    <a:pt x="26" y="113"/>
                    <a:pt x="25" y="111"/>
                    <a:pt x="24" y="112"/>
                  </a:cubicBezTo>
                  <a:cubicBezTo>
                    <a:pt x="24" y="112"/>
                    <a:pt x="23" y="113"/>
                    <a:pt x="24" y="113"/>
                  </a:cubicBezTo>
                  <a:cubicBezTo>
                    <a:pt x="24" y="113"/>
                    <a:pt x="24" y="112"/>
                    <a:pt x="24" y="112"/>
                  </a:cubicBezTo>
                  <a:cubicBezTo>
                    <a:pt x="24" y="114"/>
                    <a:pt x="25" y="113"/>
                    <a:pt x="25" y="114"/>
                  </a:cubicBezTo>
                  <a:moveTo>
                    <a:pt x="24" y="118"/>
                  </a:moveTo>
                  <a:cubicBezTo>
                    <a:pt x="26" y="118"/>
                    <a:pt x="24" y="117"/>
                    <a:pt x="24" y="116"/>
                  </a:cubicBezTo>
                  <a:cubicBezTo>
                    <a:pt x="24" y="116"/>
                    <a:pt x="25" y="114"/>
                    <a:pt x="24" y="114"/>
                  </a:cubicBezTo>
                  <a:cubicBezTo>
                    <a:pt x="24" y="115"/>
                    <a:pt x="24" y="117"/>
                    <a:pt x="24" y="118"/>
                  </a:cubicBezTo>
                  <a:moveTo>
                    <a:pt x="28" y="121"/>
                  </a:moveTo>
                  <a:cubicBezTo>
                    <a:pt x="28" y="120"/>
                    <a:pt x="28" y="119"/>
                    <a:pt x="28" y="119"/>
                  </a:cubicBezTo>
                  <a:cubicBezTo>
                    <a:pt x="28" y="119"/>
                    <a:pt x="27" y="121"/>
                    <a:pt x="28" y="121"/>
                  </a:cubicBezTo>
                  <a:moveTo>
                    <a:pt x="19" y="104"/>
                  </a:moveTo>
                  <a:cubicBezTo>
                    <a:pt x="19" y="102"/>
                    <a:pt x="20" y="102"/>
                    <a:pt x="19" y="101"/>
                  </a:cubicBezTo>
                  <a:cubicBezTo>
                    <a:pt x="18" y="101"/>
                    <a:pt x="19" y="103"/>
                    <a:pt x="19" y="104"/>
                  </a:cubicBezTo>
                  <a:moveTo>
                    <a:pt x="19" y="107"/>
                  </a:moveTo>
                  <a:cubicBezTo>
                    <a:pt x="19" y="106"/>
                    <a:pt x="20" y="105"/>
                    <a:pt x="19" y="105"/>
                  </a:cubicBezTo>
                  <a:cubicBezTo>
                    <a:pt x="19" y="106"/>
                    <a:pt x="19" y="106"/>
                    <a:pt x="18" y="105"/>
                  </a:cubicBezTo>
                  <a:cubicBezTo>
                    <a:pt x="18" y="106"/>
                    <a:pt x="19" y="107"/>
                    <a:pt x="19" y="107"/>
                  </a:cubicBezTo>
                  <a:moveTo>
                    <a:pt x="17" y="111"/>
                  </a:moveTo>
                  <a:cubicBezTo>
                    <a:pt x="18" y="111"/>
                    <a:pt x="19" y="111"/>
                    <a:pt x="19" y="110"/>
                  </a:cubicBezTo>
                  <a:cubicBezTo>
                    <a:pt x="18" y="110"/>
                    <a:pt x="17" y="111"/>
                    <a:pt x="17" y="111"/>
                  </a:cubicBezTo>
                  <a:moveTo>
                    <a:pt x="19" y="112"/>
                  </a:moveTo>
                  <a:cubicBezTo>
                    <a:pt x="19" y="110"/>
                    <a:pt x="21" y="113"/>
                    <a:pt x="20" y="111"/>
                  </a:cubicBezTo>
                  <a:cubicBezTo>
                    <a:pt x="19" y="110"/>
                    <a:pt x="18" y="111"/>
                    <a:pt x="19" y="112"/>
                  </a:cubicBezTo>
                  <a:moveTo>
                    <a:pt x="21" y="121"/>
                  </a:moveTo>
                  <a:cubicBezTo>
                    <a:pt x="21" y="121"/>
                    <a:pt x="20" y="121"/>
                    <a:pt x="20" y="121"/>
                  </a:cubicBezTo>
                  <a:cubicBezTo>
                    <a:pt x="20" y="121"/>
                    <a:pt x="20" y="122"/>
                    <a:pt x="20" y="122"/>
                  </a:cubicBezTo>
                  <a:cubicBezTo>
                    <a:pt x="21" y="122"/>
                    <a:pt x="21" y="121"/>
                    <a:pt x="21" y="121"/>
                  </a:cubicBezTo>
                  <a:moveTo>
                    <a:pt x="17" y="123"/>
                  </a:moveTo>
                  <a:cubicBezTo>
                    <a:pt x="17" y="123"/>
                    <a:pt x="18" y="123"/>
                    <a:pt x="18" y="123"/>
                  </a:cubicBezTo>
                  <a:cubicBezTo>
                    <a:pt x="17" y="123"/>
                    <a:pt x="18" y="122"/>
                    <a:pt x="18" y="122"/>
                  </a:cubicBezTo>
                  <a:cubicBezTo>
                    <a:pt x="19" y="122"/>
                    <a:pt x="19" y="123"/>
                    <a:pt x="19" y="123"/>
                  </a:cubicBezTo>
                  <a:cubicBezTo>
                    <a:pt x="19" y="121"/>
                    <a:pt x="18" y="119"/>
                    <a:pt x="19" y="118"/>
                  </a:cubicBezTo>
                  <a:cubicBezTo>
                    <a:pt x="19" y="117"/>
                    <a:pt x="20" y="117"/>
                    <a:pt x="20" y="116"/>
                  </a:cubicBezTo>
                  <a:cubicBezTo>
                    <a:pt x="20" y="117"/>
                    <a:pt x="21" y="119"/>
                    <a:pt x="21" y="118"/>
                  </a:cubicBezTo>
                  <a:cubicBezTo>
                    <a:pt x="21" y="118"/>
                    <a:pt x="21" y="117"/>
                    <a:pt x="20" y="116"/>
                  </a:cubicBezTo>
                  <a:cubicBezTo>
                    <a:pt x="20" y="116"/>
                    <a:pt x="20" y="115"/>
                    <a:pt x="19" y="115"/>
                  </a:cubicBezTo>
                  <a:cubicBezTo>
                    <a:pt x="19" y="115"/>
                    <a:pt x="19" y="116"/>
                    <a:pt x="19" y="116"/>
                  </a:cubicBezTo>
                  <a:cubicBezTo>
                    <a:pt x="19" y="115"/>
                    <a:pt x="18" y="114"/>
                    <a:pt x="19" y="114"/>
                  </a:cubicBezTo>
                  <a:cubicBezTo>
                    <a:pt x="19" y="114"/>
                    <a:pt x="19" y="115"/>
                    <a:pt x="19" y="115"/>
                  </a:cubicBezTo>
                  <a:cubicBezTo>
                    <a:pt x="19" y="114"/>
                    <a:pt x="19" y="114"/>
                    <a:pt x="20" y="113"/>
                  </a:cubicBezTo>
                  <a:cubicBezTo>
                    <a:pt x="20" y="114"/>
                    <a:pt x="20" y="113"/>
                    <a:pt x="21" y="113"/>
                  </a:cubicBezTo>
                  <a:cubicBezTo>
                    <a:pt x="20" y="113"/>
                    <a:pt x="20" y="112"/>
                    <a:pt x="19" y="112"/>
                  </a:cubicBezTo>
                  <a:cubicBezTo>
                    <a:pt x="19" y="113"/>
                    <a:pt x="20" y="113"/>
                    <a:pt x="19" y="114"/>
                  </a:cubicBezTo>
                  <a:cubicBezTo>
                    <a:pt x="18" y="113"/>
                    <a:pt x="17" y="113"/>
                    <a:pt x="16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3"/>
                    <a:pt x="17" y="114"/>
                  </a:cubicBezTo>
                  <a:cubicBezTo>
                    <a:pt x="17" y="114"/>
                    <a:pt x="17" y="115"/>
                    <a:pt x="17" y="115"/>
                  </a:cubicBezTo>
                  <a:cubicBezTo>
                    <a:pt x="17" y="115"/>
                    <a:pt x="17" y="114"/>
                    <a:pt x="17" y="114"/>
                  </a:cubicBezTo>
                  <a:cubicBezTo>
                    <a:pt x="16" y="115"/>
                    <a:pt x="17" y="116"/>
                    <a:pt x="17" y="117"/>
                  </a:cubicBezTo>
                  <a:cubicBezTo>
                    <a:pt x="17" y="118"/>
                    <a:pt x="16" y="119"/>
                    <a:pt x="17" y="119"/>
                  </a:cubicBezTo>
                  <a:cubicBezTo>
                    <a:pt x="17" y="118"/>
                    <a:pt x="18" y="117"/>
                    <a:pt x="18" y="116"/>
                  </a:cubicBezTo>
                  <a:cubicBezTo>
                    <a:pt x="19" y="117"/>
                    <a:pt x="18" y="118"/>
                    <a:pt x="18" y="119"/>
                  </a:cubicBezTo>
                  <a:cubicBezTo>
                    <a:pt x="18" y="119"/>
                    <a:pt x="19" y="121"/>
                    <a:pt x="18" y="121"/>
                  </a:cubicBezTo>
                  <a:cubicBezTo>
                    <a:pt x="17" y="121"/>
                    <a:pt x="18" y="119"/>
                    <a:pt x="17" y="120"/>
                  </a:cubicBezTo>
                  <a:cubicBezTo>
                    <a:pt x="17" y="121"/>
                    <a:pt x="17" y="122"/>
                    <a:pt x="17" y="123"/>
                  </a:cubicBezTo>
                  <a:moveTo>
                    <a:pt x="24" y="129"/>
                  </a:moveTo>
                  <a:cubicBezTo>
                    <a:pt x="25" y="129"/>
                    <a:pt x="27" y="128"/>
                    <a:pt x="26" y="127"/>
                  </a:cubicBezTo>
                  <a:cubicBezTo>
                    <a:pt x="26" y="127"/>
                    <a:pt x="25" y="127"/>
                    <a:pt x="25" y="127"/>
                  </a:cubicBezTo>
                  <a:cubicBezTo>
                    <a:pt x="25" y="127"/>
                    <a:pt x="25" y="126"/>
                    <a:pt x="25" y="125"/>
                  </a:cubicBezTo>
                  <a:cubicBezTo>
                    <a:pt x="26" y="125"/>
                    <a:pt x="25" y="125"/>
                    <a:pt x="26" y="124"/>
                  </a:cubicBezTo>
                  <a:cubicBezTo>
                    <a:pt x="26" y="123"/>
                    <a:pt x="25" y="123"/>
                    <a:pt x="25" y="122"/>
                  </a:cubicBezTo>
                  <a:cubicBezTo>
                    <a:pt x="24" y="122"/>
                    <a:pt x="25" y="122"/>
                    <a:pt x="24" y="122"/>
                  </a:cubicBezTo>
                  <a:cubicBezTo>
                    <a:pt x="24" y="125"/>
                    <a:pt x="24" y="127"/>
                    <a:pt x="24" y="129"/>
                  </a:cubicBezTo>
                  <a:moveTo>
                    <a:pt x="26" y="138"/>
                  </a:moveTo>
                  <a:cubicBezTo>
                    <a:pt x="26" y="137"/>
                    <a:pt x="25" y="136"/>
                    <a:pt x="25" y="135"/>
                  </a:cubicBezTo>
                  <a:cubicBezTo>
                    <a:pt x="26" y="135"/>
                    <a:pt x="26" y="136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5"/>
                    <a:pt x="25" y="135"/>
                    <a:pt x="25" y="135"/>
                  </a:cubicBezTo>
                  <a:cubicBezTo>
                    <a:pt x="27" y="134"/>
                    <a:pt x="25" y="133"/>
                    <a:pt x="25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5" y="131"/>
                    <a:pt x="27" y="128"/>
                    <a:pt x="26" y="128"/>
                  </a:cubicBezTo>
                  <a:cubicBezTo>
                    <a:pt x="26" y="130"/>
                    <a:pt x="25" y="131"/>
                    <a:pt x="24" y="130"/>
                  </a:cubicBezTo>
                  <a:cubicBezTo>
                    <a:pt x="24" y="131"/>
                    <a:pt x="24" y="132"/>
                    <a:pt x="25" y="133"/>
                  </a:cubicBezTo>
                  <a:cubicBezTo>
                    <a:pt x="25" y="135"/>
                    <a:pt x="23" y="138"/>
                    <a:pt x="26" y="138"/>
                  </a:cubicBezTo>
                  <a:moveTo>
                    <a:pt x="17" y="145"/>
                  </a:moveTo>
                  <a:cubicBezTo>
                    <a:pt x="16" y="144"/>
                    <a:pt x="17" y="144"/>
                    <a:pt x="16" y="143"/>
                  </a:cubicBezTo>
                  <a:cubicBezTo>
                    <a:pt x="16" y="144"/>
                    <a:pt x="16" y="144"/>
                    <a:pt x="16" y="145"/>
                  </a:cubicBezTo>
                  <a:lnTo>
                    <a:pt x="17" y="145"/>
                  </a:lnTo>
                  <a:close/>
                  <a:moveTo>
                    <a:pt x="22" y="147"/>
                  </a:moveTo>
                  <a:cubicBezTo>
                    <a:pt x="23" y="147"/>
                    <a:pt x="23" y="146"/>
                    <a:pt x="23" y="145"/>
                  </a:cubicBezTo>
                  <a:cubicBezTo>
                    <a:pt x="22" y="144"/>
                    <a:pt x="22" y="147"/>
                    <a:pt x="22" y="147"/>
                  </a:cubicBezTo>
                  <a:moveTo>
                    <a:pt x="25" y="147"/>
                  </a:moveTo>
                  <a:cubicBezTo>
                    <a:pt x="25" y="145"/>
                    <a:pt x="26" y="148"/>
                    <a:pt x="27" y="147"/>
                  </a:cubicBezTo>
                  <a:cubicBezTo>
                    <a:pt x="27" y="145"/>
                    <a:pt x="27" y="144"/>
                    <a:pt x="26" y="143"/>
                  </a:cubicBezTo>
                  <a:cubicBezTo>
                    <a:pt x="26" y="142"/>
                    <a:pt x="26" y="144"/>
                    <a:pt x="25" y="143"/>
                  </a:cubicBezTo>
                  <a:cubicBezTo>
                    <a:pt x="26" y="142"/>
                    <a:pt x="27" y="141"/>
                    <a:pt x="27" y="140"/>
                  </a:cubicBezTo>
                  <a:cubicBezTo>
                    <a:pt x="26" y="140"/>
                    <a:pt x="26" y="139"/>
                    <a:pt x="25" y="139"/>
                  </a:cubicBezTo>
                  <a:cubicBezTo>
                    <a:pt x="25" y="140"/>
                    <a:pt x="25" y="142"/>
                    <a:pt x="26" y="140"/>
                  </a:cubicBezTo>
                  <a:cubicBezTo>
                    <a:pt x="25" y="142"/>
                    <a:pt x="25" y="142"/>
                    <a:pt x="25" y="143"/>
                  </a:cubicBezTo>
                  <a:cubicBezTo>
                    <a:pt x="26" y="144"/>
                    <a:pt x="24" y="146"/>
                    <a:pt x="25" y="147"/>
                  </a:cubicBezTo>
                  <a:moveTo>
                    <a:pt x="27" y="148"/>
                  </a:moveTo>
                  <a:cubicBezTo>
                    <a:pt x="27" y="148"/>
                    <a:pt x="26" y="148"/>
                    <a:pt x="26" y="148"/>
                  </a:cubicBezTo>
                  <a:cubicBezTo>
                    <a:pt x="26" y="149"/>
                    <a:pt x="25" y="148"/>
                    <a:pt x="25" y="149"/>
                  </a:cubicBezTo>
                  <a:cubicBezTo>
                    <a:pt x="25" y="150"/>
                    <a:pt x="27" y="148"/>
                    <a:pt x="27" y="148"/>
                  </a:cubicBezTo>
                  <a:moveTo>
                    <a:pt x="77" y="274"/>
                  </a:moveTo>
                  <a:cubicBezTo>
                    <a:pt x="78" y="273"/>
                    <a:pt x="78" y="273"/>
                    <a:pt x="78" y="273"/>
                  </a:cubicBezTo>
                  <a:cubicBezTo>
                    <a:pt x="77" y="273"/>
                    <a:pt x="79" y="271"/>
                    <a:pt x="77" y="272"/>
                  </a:cubicBezTo>
                  <a:cubicBezTo>
                    <a:pt x="77" y="272"/>
                    <a:pt x="77" y="273"/>
                    <a:pt x="77" y="274"/>
                  </a:cubicBezTo>
                  <a:moveTo>
                    <a:pt x="59" y="266"/>
                  </a:moveTo>
                  <a:cubicBezTo>
                    <a:pt x="60" y="267"/>
                    <a:pt x="61" y="267"/>
                    <a:pt x="62" y="266"/>
                  </a:cubicBezTo>
                  <a:cubicBezTo>
                    <a:pt x="62" y="266"/>
                    <a:pt x="59" y="266"/>
                    <a:pt x="59" y="266"/>
                  </a:cubicBezTo>
                  <a:moveTo>
                    <a:pt x="38" y="270"/>
                  </a:moveTo>
                  <a:cubicBezTo>
                    <a:pt x="39" y="270"/>
                    <a:pt x="39" y="271"/>
                    <a:pt x="40" y="271"/>
                  </a:cubicBezTo>
                  <a:cubicBezTo>
                    <a:pt x="41" y="271"/>
                    <a:pt x="38" y="269"/>
                    <a:pt x="38" y="270"/>
                  </a:cubicBezTo>
                  <a:moveTo>
                    <a:pt x="31" y="267"/>
                  </a:moveTo>
                  <a:cubicBezTo>
                    <a:pt x="32" y="267"/>
                    <a:pt x="32" y="267"/>
                    <a:pt x="33" y="268"/>
                  </a:cubicBezTo>
                  <a:cubicBezTo>
                    <a:pt x="33" y="268"/>
                    <a:pt x="34" y="269"/>
                    <a:pt x="35" y="269"/>
                  </a:cubicBezTo>
                  <a:cubicBezTo>
                    <a:pt x="34" y="268"/>
                    <a:pt x="34" y="268"/>
                    <a:pt x="33" y="267"/>
                  </a:cubicBezTo>
                  <a:cubicBezTo>
                    <a:pt x="32" y="267"/>
                    <a:pt x="31" y="266"/>
                    <a:pt x="31" y="267"/>
                  </a:cubicBezTo>
                  <a:moveTo>
                    <a:pt x="10" y="228"/>
                  </a:moveTo>
                  <a:cubicBezTo>
                    <a:pt x="10" y="229"/>
                    <a:pt x="11" y="228"/>
                    <a:pt x="11" y="229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0" y="227"/>
                    <a:pt x="10" y="227"/>
                    <a:pt x="10" y="228"/>
                  </a:cubicBezTo>
                  <a:moveTo>
                    <a:pt x="15" y="211"/>
                  </a:moveTo>
                  <a:cubicBezTo>
                    <a:pt x="16" y="212"/>
                    <a:pt x="14" y="212"/>
                    <a:pt x="14" y="213"/>
                  </a:cubicBezTo>
                  <a:cubicBezTo>
                    <a:pt x="15" y="214"/>
                    <a:pt x="15" y="212"/>
                    <a:pt x="16" y="213"/>
                  </a:cubicBezTo>
                  <a:cubicBezTo>
                    <a:pt x="16" y="212"/>
                    <a:pt x="16" y="211"/>
                    <a:pt x="15" y="211"/>
                  </a:cubicBezTo>
                  <a:moveTo>
                    <a:pt x="8" y="205"/>
                  </a:moveTo>
                  <a:cubicBezTo>
                    <a:pt x="8" y="206"/>
                    <a:pt x="7" y="206"/>
                    <a:pt x="7" y="206"/>
                  </a:cubicBezTo>
                  <a:cubicBezTo>
                    <a:pt x="8" y="207"/>
                    <a:pt x="8" y="206"/>
                    <a:pt x="9" y="205"/>
                  </a:cubicBezTo>
                  <a:cubicBezTo>
                    <a:pt x="10" y="206"/>
                    <a:pt x="9" y="206"/>
                    <a:pt x="10" y="206"/>
                  </a:cubicBezTo>
                  <a:cubicBezTo>
                    <a:pt x="10" y="204"/>
                    <a:pt x="9" y="205"/>
                    <a:pt x="8" y="205"/>
                  </a:cubicBezTo>
                  <a:moveTo>
                    <a:pt x="11" y="185"/>
                  </a:moveTo>
                  <a:cubicBezTo>
                    <a:pt x="11" y="186"/>
                    <a:pt x="11" y="187"/>
                    <a:pt x="11" y="187"/>
                  </a:cubicBezTo>
                  <a:cubicBezTo>
                    <a:pt x="11" y="186"/>
                    <a:pt x="12" y="186"/>
                    <a:pt x="11" y="185"/>
                  </a:cubicBezTo>
                  <a:moveTo>
                    <a:pt x="18" y="177"/>
                  </a:moveTo>
                  <a:cubicBezTo>
                    <a:pt x="18" y="179"/>
                    <a:pt x="18" y="179"/>
                    <a:pt x="18" y="179"/>
                  </a:cubicBezTo>
                  <a:cubicBezTo>
                    <a:pt x="19" y="180"/>
                    <a:pt x="19" y="177"/>
                    <a:pt x="18" y="177"/>
                  </a:cubicBezTo>
                  <a:moveTo>
                    <a:pt x="14" y="174"/>
                  </a:moveTo>
                  <a:cubicBezTo>
                    <a:pt x="14" y="175"/>
                    <a:pt x="13" y="176"/>
                    <a:pt x="14" y="176"/>
                  </a:cubicBezTo>
                  <a:cubicBezTo>
                    <a:pt x="14" y="176"/>
                    <a:pt x="15" y="174"/>
                    <a:pt x="14" y="174"/>
                  </a:cubicBezTo>
                  <a:moveTo>
                    <a:pt x="15" y="169"/>
                  </a:moveTo>
                  <a:cubicBezTo>
                    <a:pt x="15" y="170"/>
                    <a:pt x="16" y="172"/>
                    <a:pt x="16" y="171"/>
                  </a:cubicBezTo>
                  <a:cubicBezTo>
                    <a:pt x="16" y="171"/>
                    <a:pt x="17" y="169"/>
                    <a:pt x="15" y="169"/>
                  </a:cubicBezTo>
                  <a:moveTo>
                    <a:pt x="21" y="162"/>
                  </a:moveTo>
                  <a:cubicBezTo>
                    <a:pt x="20" y="162"/>
                    <a:pt x="20" y="163"/>
                    <a:pt x="19" y="164"/>
                  </a:cubicBezTo>
                  <a:cubicBezTo>
                    <a:pt x="21" y="165"/>
                    <a:pt x="21" y="163"/>
                    <a:pt x="21" y="162"/>
                  </a:cubicBezTo>
                  <a:moveTo>
                    <a:pt x="16" y="156"/>
                  </a:moveTo>
                  <a:cubicBezTo>
                    <a:pt x="15" y="157"/>
                    <a:pt x="15" y="158"/>
                    <a:pt x="14" y="159"/>
                  </a:cubicBezTo>
                  <a:cubicBezTo>
                    <a:pt x="15" y="159"/>
                    <a:pt x="15" y="158"/>
                    <a:pt x="15" y="158"/>
                  </a:cubicBezTo>
                  <a:cubicBezTo>
                    <a:pt x="16" y="157"/>
                    <a:pt x="17" y="156"/>
                    <a:pt x="16" y="156"/>
                  </a:cubicBezTo>
                  <a:moveTo>
                    <a:pt x="25" y="151"/>
                  </a:moveTo>
                  <a:cubicBezTo>
                    <a:pt x="25" y="153"/>
                    <a:pt x="26" y="154"/>
                    <a:pt x="26" y="155"/>
                  </a:cubicBezTo>
                  <a:cubicBezTo>
                    <a:pt x="26" y="154"/>
                    <a:pt x="27" y="152"/>
                    <a:pt x="26" y="152"/>
                  </a:cubicBezTo>
                  <a:cubicBezTo>
                    <a:pt x="26" y="152"/>
                    <a:pt x="25" y="152"/>
                    <a:pt x="25" y="151"/>
                  </a:cubicBezTo>
                  <a:moveTo>
                    <a:pt x="25" y="160"/>
                  </a:moveTo>
                  <a:cubicBezTo>
                    <a:pt x="27" y="160"/>
                    <a:pt x="26" y="158"/>
                    <a:pt x="26" y="157"/>
                  </a:cubicBezTo>
                  <a:cubicBezTo>
                    <a:pt x="26" y="157"/>
                    <a:pt x="26" y="156"/>
                    <a:pt x="26" y="156"/>
                  </a:cubicBezTo>
                  <a:cubicBezTo>
                    <a:pt x="27" y="156"/>
                    <a:pt x="27" y="156"/>
                    <a:pt x="27" y="155"/>
                  </a:cubicBezTo>
                  <a:cubicBezTo>
                    <a:pt x="26" y="155"/>
                    <a:pt x="26" y="156"/>
                    <a:pt x="25" y="155"/>
                  </a:cubicBezTo>
                  <a:cubicBezTo>
                    <a:pt x="26" y="154"/>
                    <a:pt x="25" y="154"/>
                    <a:pt x="25" y="153"/>
                  </a:cubicBezTo>
                  <a:cubicBezTo>
                    <a:pt x="25" y="155"/>
                    <a:pt x="26" y="158"/>
                    <a:pt x="25" y="160"/>
                  </a:cubicBezTo>
                  <a:moveTo>
                    <a:pt x="23" y="177"/>
                  </a:moveTo>
                  <a:cubicBezTo>
                    <a:pt x="23" y="177"/>
                    <a:pt x="23" y="176"/>
                    <a:pt x="23" y="177"/>
                  </a:cubicBezTo>
                  <a:cubicBezTo>
                    <a:pt x="23" y="176"/>
                    <a:pt x="23" y="176"/>
                    <a:pt x="24" y="175"/>
                  </a:cubicBezTo>
                  <a:cubicBezTo>
                    <a:pt x="23" y="174"/>
                    <a:pt x="23" y="177"/>
                    <a:pt x="23" y="177"/>
                  </a:cubicBezTo>
                  <a:moveTo>
                    <a:pt x="22" y="183"/>
                  </a:moveTo>
                  <a:cubicBezTo>
                    <a:pt x="23" y="182"/>
                    <a:pt x="23" y="182"/>
                    <a:pt x="22" y="182"/>
                  </a:cubicBezTo>
                  <a:cubicBezTo>
                    <a:pt x="22" y="182"/>
                    <a:pt x="22" y="182"/>
                    <a:pt x="22" y="183"/>
                  </a:cubicBezTo>
                  <a:close/>
                  <a:moveTo>
                    <a:pt x="22" y="185"/>
                  </a:moveTo>
                  <a:cubicBezTo>
                    <a:pt x="23" y="185"/>
                    <a:pt x="24" y="185"/>
                    <a:pt x="24" y="184"/>
                  </a:cubicBezTo>
                  <a:cubicBezTo>
                    <a:pt x="23" y="183"/>
                    <a:pt x="23" y="184"/>
                    <a:pt x="23" y="184"/>
                  </a:cubicBezTo>
                  <a:cubicBezTo>
                    <a:pt x="23" y="184"/>
                    <a:pt x="22" y="184"/>
                    <a:pt x="22" y="184"/>
                  </a:cubicBezTo>
                  <a:lnTo>
                    <a:pt x="22" y="185"/>
                  </a:lnTo>
                  <a:close/>
                  <a:moveTo>
                    <a:pt x="22" y="208"/>
                  </a:moveTo>
                  <a:cubicBezTo>
                    <a:pt x="22" y="207"/>
                    <a:pt x="22" y="206"/>
                    <a:pt x="21" y="206"/>
                  </a:cubicBezTo>
                  <a:cubicBezTo>
                    <a:pt x="21" y="207"/>
                    <a:pt x="20" y="207"/>
                    <a:pt x="20" y="208"/>
                  </a:cubicBezTo>
                  <a:lnTo>
                    <a:pt x="22" y="208"/>
                  </a:lnTo>
                  <a:close/>
                  <a:moveTo>
                    <a:pt x="115" y="256"/>
                  </a:moveTo>
                  <a:cubicBezTo>
                    <a:pt x="115" y="257"/>
                    <a:pt x="114" y="257"/>
                    <a:pt x="113" y="258"/>
                  </a:cubicBezTo>
                  <a:cubicBezTo>
                    <a:pt x="114" y="258"/>
                    <a:pt x="114" y="259"/>
                    <a:pt x="115" y="258"/>
                  </a:cubicBezTo>
                  <a:cubicBezTo>
                    <a:pt x="115" y="258"/>
                    <a:pt x="116" y="256"/>
                    <a:pt x="115" y="256"/>
                  </a:cubicBezTo>
                  <a:moveTo>
                    <a:pt x="121" y="253"/>
                  </a:moveTo>
                  <a:cubicBezTo>
                    <a:pt x="121" y="253"/>
                    <a:pt x="121" y="253"/>
                    <a:pt x="121" y="253"/>
                  </a:cubicBezTo>
                  <a:cubicBezTo>
                    <a:pt x="120" y="253"/>
                    <a:pt x="120" y="254"/>
                    <a:pt x="120" y="254"/>
                  </a:cubicBezTo>
                  <a:cubicBezTo>
                    <a:pt x="120" y="254"/>
                    <a:pt x="122" y="254"/>
                    <a:pt x="121" y="253"/>
                  </a:cubicBezTo>
                  <a:moveTo>
                    <a:pt x="167" y="119"/>
                  </a:moveTo>
                  <a:cubicBezTo>
                    <a:pt x="167" y="119"/>
                    <a:pt x="167" y="121"/>
                    <a:pt x="168" y="120"/>
                  </a:cubicBezTo>
                  <a:cubicBezTo>
                    <a:pt x="168" y="120"/>
                    <a:pt x="168" y="118"/>
                    <a:pt x="167" y="119"/>
                  </a:cubicBezTo>
                  <a:moveTo>
                    <a:pt x="164" y="113"/>
                  </a:moveTo>
                  <a:cubicBezTo>
                    <a:pt x="165" y="114"/>
                    <a:pt x="165" y="114"/>
                    <a:pt x="164" y="115"/>
                  </a:cubicBezTo>
                  <a:cubicBezTo>
                    <a:pt x="165" y="116"/>
                    <a:pt x="165" y="115"/>
                    <a:pt x="166" y="116"/>
                  </a:cubicBezTo>
                  <a:cubicBezTo>
                    <a:pt x="167" y="116"/>
                    <a:pt x="166" y="114"/>
                    <a:pt x="165" y="114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5" y="114"/>
                    <a:pt x="165" y="113"/>
                    <a:pt x="164" y="113"/>
                  </a:cubicBezTo>
                  <a:moveTo>
                    <a:pt x="158" y="111"/>
                  </a:moveTo>
                  <a:cubicBezTo>
                    <a:pt x="158" y="112"/>
                    <a:pt x="159" y="113"/>
                    <a:pt x="160" y="113"/>
                  </a:cubicBezTo>
                  <a:cubicBezTo>
                    <a:pt x="159" y="113"/>
                    <a:pt x="159" y="112"/>
                    <a:pt x="159" y="112"/>
                  </a:cubicBezTo>
                  <a:cubicBezTo>
                    <a:pt x="159" y="112"/>
                    <a:pt x="159" y="112"/>
                    <a:pt x="158" y="111"/>
                  </a:cubicBezTo>
                  <a:moveTo>
                    <a:pt x="141" y="41"/>
                  </a:moveTo>
                  <a:cubicBezTo>
                    <a:pt x="142" y="42"/>
                    <a:pt x="140" y="43"/>
                    <a:pt x="140" y="42"/>
                  </a:cubicBezTo>
                  <a:lnTo>
                    <a:pt x="141" y="41"/>
                  </a:lnTo>
                  <a:close/>
                  <a:moveTo>
                    <a:pt x="144" y="46"/>
                  </a:moveTo>
                  <a:cubicBezTo>
                    <a:pt x="144" y="45"/>
                    <a:pt x="144" y="44"/>
                    <a:pt x="143" y="43"/>
                  </a:cubicBezTo>
                  <a:cubicBezTo>
                    <a:pt x="142" y="44"/>
                    <a:pt x="143" y="45"/>
                    <a:pt x="144" y="46"/>
                  </a:cubicBezTo>
                  <a:moveTo>
                    <a:pt x="124" y="59"/>
                  </a:moveTo>
                  <a:cubicBezTo>
                    <a:pt x="125" y="59"/>
                    <a:pt x="126" y="59"/>
                    <a:pt x="126" y="58"/>
                  </a:cubicBezTo>
                  <a:cubicBezTo>
                    <a:pt x="125" y="58"/>
                    <a:pt x="125" y="58"/>
                    <a:pt x="124" y="58"/>
                  </a:cubicBezTo>
                  <a:cubicBezTo>
                    <a:pt x="124" y="59"/>
                    <a:pt x="124" y="59"/>
                    <a:pt x="124" y="59"/>
                  </a:cubicBezTo>
                  <a:moveTo>
                    <a:pt x="125" y="64"/>
                  </a:moveTo>
                  <a:cubicBezTo>
                    <a:pt x="126" y="64"/>
                    <a:pt x="126" y="64"/>
                    <a:pt x="126" y="64"/>
                  </a:cubicBezTo>
                  <a:cubicBezTo>
                    <a:pt x="127" y="64"/>
                    <a:pt x="128" y="64"/>
                    <a:pt x="128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63"/>
                    <a:pt x="126" y="63"/>
                    <a:pt x="126" y="63"/>
                  </a:cubicBezTo>
                  <a:cubicBezTo>
                    <a:pt x="126" y="64"/>
                    <a:pt x="126" y="64"/>
                    <a:pt x="125" y="64"/>
                  </a:cubicBezTo>
                  <a:moveTo>
                    <a:pt x="153" y="58"/>
                  </a:moveTo>
                  <a:cubicBezTo>
                    <a:pt x="153" y="57"/>
                    <a:pt x="153" y="55"/>
                    <a:pt x="152" y="55"/>
                  </a:cubicBezTo>
                  <a:cubicBezTo>
                    <a:pt x="151" y="56"/>
                    <a:pt x="153" y="56"/>
                    <a:pt x="152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3" y="57"/>
                    <a:pt x="153" y="57"/>
                    <a:pt x="153" y="58"/>
                  </a:cubicBezTo>
                  <a:cubicBezTo>
                    <a:pt x="153" y="58"/>
                    <a:pt x="153" y="58"/>
                    <a:pt x="153" y="58"/>
                  </a:cubicBezTo>
                  <a:moveTo>
                    <a:pt x="128" y="65"/>
                  </a:moveTo>
                  <a:cubicBezTo>
                    <a:pt x="128" y="65"/>
                    <a:pt x="127" y="64"/>
                    <a:pt x="126" y="65"/>
                  </a:cubicBezTo>
                  <a:cubicBezTo>
                    <a:pt x="127" y="66"/>
                    <a:pt x="129" y="66"/>
                    <a:pt x="128" y="67"/>
                  </a:cubicBezTo>
                  <a:cubicBezTo>
                    <a:pt x="129" y="67"/>
                    <a:pt x="128" y="66"/>
                    <a:pt x="128" y="65"/>
                  </a:cubicBezTo>
                  <a:moveTo>
                    <a:pt x="130" y="68"/>
                  </a:moveTo>
                  <a:cubicBezTo>
                    <a:pt x="129" y="67"/>
                    <a:pt x="129" y="67"/>
                    <a:pt x="128" y="67"/>
                  </a:cubicBezTo>
                  <a:cubicBezTo>
                    <a:pt x="128" y="68"/>
                    <a:pt x="130" y="69"/>
                    <a:pt x="130" y="68"/>
                  </a:cubicBezTo>
                  <a:moveTo>
                    <a:pt x="151" y="88"/>
                  </a:moveTo>
                  <a:cubicBezTo>
                    <a:pt x="151" y="88"/>
                    <a:pt x="150" y="88"/>
                    <a:pt x="150" y="88"/>
                  </a:cubicBezTo>
                  <a:cubicBezTo>
                    <a:pt x="151" y="89"/>
                    <a:pt x="152" y="88"/>
                    <a:pt x="151" y="88"/>
                  </a:cubicBezTo>
                  <a:moveTo>
                    <a:pt x="132" y="105"/>
                  </a:moveTo>
                  <a:cubicBezTo>
                    <a:pt x="130" y="106"/>
                    <a:pt x="130" y="106"/>
                    <a:pt x="130" y="106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2" y="106"/>
                    <a:pt x="133" y="105"/>
                    <a:pt x="132" y="105"/>
                  </a:cubicBezTo>
                  <a:moveTo>
                    <a:pt x="168" y="126"/>
                  </a:moveTo>
                  <a:cubicBezTo>
                    <a:pt x="168" y="126"/>
                    <a:pt x="168" y="125"/>
                    <a:pt x="167" y="125"/>
                  </a:cubicBezTo>
                  <a:cubicBezTo>
                    <a:pt x="167" y="125"/>
                    <a:pt x="166" y="124"/>
                    <a:pt x="166" y="125"/>
                  </a:cubicBezTo>
                  <a:cubicBezTo>
                    <a:pt x="167" y="125"/>
                    <a:pt x="169" y="127"/>
                    <a:pt x="168" y="126"/>
                  </a:cubicBezTo>
                  <a:moveTo>
                    <a:pt x="169" y="131"/>
                  </a:moveTo>
                  <a:cubicBezTo>
                    <a:pt x="169" y="130"/>
                    <a:pt x="170" y="130"/>
                    <a:pt x="169" y="129"/>
                  </a:cubicBezTo>
                  <a:cubicBezTo>
                    <a:pt x="168" y="129"/>
                    <a:pt x="169" y="131"/>
                    <a:pt x="169" y="131"/>
                  </a:cubicBezTo>
                  <a:moveTo>
                    <a:pt x="175" y="131"/>
                  </a:moveTo>
                  <a:cubicBezTo>
                    <a:pt x="174" y="131"/>
                    <a:pt x="174" y="131"/>
                    <a:pt x="175" y="132"/>
                  </a:cubicBezTo>
                  <a:cubicBezTo>
                    <a:pt x="175" y="132"/>
                    <a:pt x="176" y="133"/>
                    <a:pt x="176" y="133"/>
                  </a:cubicBezTo>
                  <a:cubicBezTo>
                    <a:pt x="176" y="132"/>
                    <a:pt x="176" y="131"/>
                    <a:pt x="175" y="131"/>
                  </a:cubicBezTo>
                  <a:moveTo>
                    <a:pt x="178" y="143"/>
                  </a:moveTo>
                  <a:cubicBezTo>
                    <a:pt x="177" y="142"/>
                    <a:pt x="178" y="142"/>
                    <a:pt x="178" y="142"/>
                  </a:cubicBezTo>
                  <a:cubicBezTo>
                    <a:pt x="178" y="140"/>
                    <a:pt x="177" y="139"/>
                    <a:pt x="177" y="139"/>
                  </a:cubicBezTo>
                  <a:cubicBezTo>
                    <a:pt x="177" y="139"/>
                    <a:pt x="177" y="138"/>
                    <a:pt x="177" y="138"/>
                  </a:cubicBezTo>
                  <a:cubicBezTo>
                    <a:pt x="175" y="137"/>
                    <a:pt x="174" y="135"/>
                    <a:pt x="173" y="133"/>
                  </a:cubicBezTo>
                  <a:cubicBezTo>
                    <a:pt x="173" y="133"/>
                    <a:pt x="172" y="132"/>
                    <a:pt x="172" y="133"/>
                  </a:cubicBezTo>
                  <a:cubicBezTo>
                    <a:pt x="173" y="133"/>
                    <a:pt x="173" y="133"/>
                    <a:pt x="173" y="134"/>
                  </a:cubicBezTo>
                  <a:cubicBezTo>
                    <a:pt x="173" y="134"/>
                    <a:pt x="173" y="135"/>
                    <a:pt x="173" y="136"/>
                  </a:cubicBezTo>
                  <a:cubicBezTo>
                    <a:pt x="174" y="136"/>
                    <a:pt x="174" y="136"/>
                    <a:pt x="174" y="137"/>
                  </a:cubicBezTo>
                  <a:cubicBezTo>
                    <a:pt x="175" y="138"/>
                    <a:pt x="175" y="139"/>
                    <a:pt x="175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6" y="141"/>
                    <a:pt x="177" y="143"/>
                    <a:pt x="178" y="143"/>
                  </a:cubicBezTo>
                  <a:moveTo>
                    <a:pt x="184" y="181"/>
                  </a:moveTo>
                  <a:cubicBezTo>
                    <a:pt x="184" y="180"/>
                    <a:pt x="185" y="180"/>
                    <a:pt x="185" y="179"/>
                  </a:cubicBezTo>
                  <a:cubicBezTo>
                    <a:pt x="185" y="178"/>
                    <a:pt x="185" y="178"/>
                    <a:pt x="185" y="177"/>
                  </a:cubicBezTo>
                  <a:cubicBezTo>
                    <a:pt x="185" y="177"/>
                    <a:pt x="185" y="177"/>
                    <a:pt x="185" y="177"/>
                  </a:cubicBezTo>
                  <a:cubicBezTo>
                    <a:pt x="185" y="177"/>
                    <a:pt x="185" y="177"/>
                    <a:pt x="185" y="177"/>
                  </a:cubicBezTo>
                  <a:cubicBezTo>
                    <a:pt x="185" y="175"/>
                    <a:pt x="185" y="174"/>
                    <a:pt x="184" y="174"/>
                  </a:cubicBezTo>
                  <a:cubicBezTo>
                    <a:pt x="183" y="175"/>
                    <a:pt x="184" y="177"/>
                    <a:pt x="184" y="178"/>
                  </a:cubicBezTo>
                  <a:cubicBezTo>
                    <a:pt x="184" y="179"/>
                    <a:pt x="183" y="180"/>
                    <a:pt x="184" y="181"/>
                  </a:cubicBezTo>
                  <a:moveTo>
                    <a:pt x="171" y="229"/>
                  </a:moveTo>
                  <a:cubicBezTo>
                    <a:pt x="171" y="228"/>
                    <a:pt x="172" y="228"/>
                    <a:pt x="172" y="227"/>
                  </a:cubicBezTo>
                  <a:cubicBezTo>
                    <a:pt x="172" y="226"/>
                    <a:pt x="170" y="229"/>
                    <a:pt x="171" y="229"/>
                  </a:cubicBezTo>
                  <a:moveTo>
                    <a:pt x="174" y="223"/>
                  </a:moveTo>
                  <a:cubicBezTo>
                    <a:pt x="173" y="223"/>
                    <a:pt x="174" y="225"/>
                    <a:pt x="175" y="224"/>
                  </a:cubicBezTo>
                  <a:cubicBezTo>
                    <a:pt x="174" y="224"/>
                    <a:pt x="175" y="223"/>
                    <a:pt x="174" y="223"/>
                  </a:cubicBezTo>
                  <a:moveTo>
                    <a:pt x="172" y="223"/>
                  </a:moveTo>
                  <a:cubicBezTo>
                    <a:pt x="172" y="222"/>
                    <a:pt x="173" y="223"/>
                    <a:pt x="174" y="222"/>
                  </a:cubicBezTo>
                  <a:cubicBezTo>
                    <a:pt x="174" y="220"/>
                    <a:pt x="171" y="221"/>
                    <a:pt x="172" y="223"/>
                  </a:cubicBezTo>
                  <a:moveTo>
                    <a:pt x="185" y="182"/>
                  </a:moveTo>
                  <a:cubicBezTo>
                    <a:pt x="184" y="182"/>
                    <a:pt x="184" y="182"/>
                    <a:pt x="183" y="182"/>
                  </a:cubicBezTo>
                  <a:cubicBezTo>
                    <a:pt x="183" y="182"/>
                    <a:pt x="183" y="182"/>
                    <a:pt x="183" y="181"/>
                  </a:cubicBezTo>
                  <a:cubicBezTo>
                    <a:pt x="183" y="183"/>
                    <a:pt x="185" y="184"/>
                    <a:pt x="185" y="182"/>
                  </a:cubicBezTo>
                  <a:moveTo>
                    <a:pt x="166" y="193"/>
                  </a:moveTo>
                  <a:cubicBezTo>
                    <a:pt x="167" y="193"/>
                    <a:pt x="167" y="192"/>
                    <a:pt x="167" y="191"/>
                  </a:cubicBezTo>
                  <a:cubicBezTo>
                    <a:pt x="166" y="192"/>
                    <a:pt x="165" y="192"/>
                    <a:pt x="166" y="193"/>
                  </a:cubicBezTo>
                  <a:moveTo>
                    <a:pt x="163" y="200"/>
                  </a:moveTo>
                  <a:cubicBezTo>
                    <a:pt x="163" y="198"/>
                    <a:pt x="164" y="199"/>
                    <a:pt x="164" y="198"/>
                  </a:cubicBezTo>
                  <a:cubicBezTo>
                    <a:pt x="164" y="198"/>
                    <a:pt x="164" y="197"/>
                    <a:pt x="163" y="198"/>
                  </a:cubicBezTo>
                  <a:cubicBezTo>
                    <a:pt x="163" y="198"/>
                    <a:pt x="162" y="199"/>
                    <a:pt x="163" y="200"/>
                  </a:cubicBezTo>
                  <a:moveTo>
                    <a:pt x="153" y="212"/>
                  </a:moveTo>
                  <a:cubicBezTo>
                    <a:pt x="154" y="212"/>
                    <a:pt x="155" y="211"/>
                    <a:pt x="154" y="211"/>
                  </a:cubicBezTo>
                  <a:cubicBezTo>
                    <a:pt x="154" y="211"/>
                    <a:pt x="153" y="211"/>
                    <a:pt x="153" y="212"/>
                  </a:cubicBezTo>
                  <a:moveTo>
                    <a:pt x="166" y="223"/>
                  </a:moveTo>
                  <a:cubicBezTo>
                    <a:pt x="167" y="222"/>
                    <a:pt x="167" y="222"/>
                    <a:pt x="167" y="221"/>
                  </a:cubicBezTo>
                  <a:cubicBezTo>
                    <a:pt x="168" y="222"/>
                    <a:pt x="168" y="220"/>
                    <a:pt x="169" y="220"/>
                  </a:cubicBezTo>
                  <a:cubicBezTo>
                    <a:pt x="169" y="219"/>
                    <a:pt x="170" y="220"/>
                    <a:pt x="170" y="219"/>
                  </a:cubicBezTo>
                  <a:cubicBezTo>
                    <a:pt x="169" y="219"/>
                    <a:pt x="171" y="217"/>
                    <a:pt x="171" y="217"/>
                  </a:cubicBezTo>
                  <a:cubicBezTo>
                    <a:pt x="171" y="216"/>
                    <a:pt x="171" y="215"/>
                    <a:pt x="172" y="216"/>
                  </a:cubicBezTo>
                  <a:cubicBezTo>
                    <a:pt x="171" y="217"/>
                    <a:pt x="171" y="217"/>
                    <a:pt x="171" y="218"/>
                  </a:cubicBezTo>
                  <a:cubicBezTo>
                    <a:pt x="172" y="217"/>
                    <a:pt x="172" y="217"/>
                    <a:pt x="172" y="216"/>
                  </a:cubicBezTo>
                  <a:cubicBezTo>
                    <a:pt x="173" y="216"/>
                    <a:pt x="173" y="215"/>
                    <a:pt x="173" y="215"/>
                  </a:cubicBezTo>
                  <a:cubicBezTo>
                    <a:pt x="173" y="214"/>
                    <a:pt x="173" y="213"/>
                    <a:pt x="174" y="214"/>
                  </a:cubicBezTo>
                  <a:cubicBezTo>
                    <a:pt x="174" y="214"/>
                    <a:pt x="174" y="214"/>
                    <a:pt x="174" y="214"/>
                  </a:cubicBezTo>
                  <a:cubicBezTo>
                    <a:pt x="174" y="213"/>
                    <a:pt x="176" y="213"/>
                    <a:pt x="175" y="212"/>
                  </a:cubicBezTo>
                  <a:cubicBezTo>
                    <a:pt x="175" y="212"/>
                    <a:pt x="175" y="213"/>
                    <a:pt x="174" y="212"/>
                  </a:cubicBezTo>
                  <a:cubicBezTo>
                    <a:pt x="175" y="211"/>
                    <a:pt x="176" y="211"/>
                    <a:pt x="176" y="209"/>
                  </a:cubicBezTo>
                  <a:cubicBezTo>
                    <a:pt x="176" y="209"/>
                    <a:pt x="177" y="209"/>
                    <a:pt x="177" y="209"/>
                  </a:cubicBezTo>
                  <a:cubicBezTo>
                    <a:pt x="177" y="209"/>
                    <a:pt x="178" y="207"/>
                    <a:pt x="178" y="207"/>
                  </a:cubicBezTo>
                  <a:cubicBezTo>
                    <a:pt x="179" y="207"/>
                    <a:pt x="179" y="208"/>
                    <a:pt x="179" y="208"/>
                  </a:cubicBezTo>
                  <a:cubicBezTo>
                    <a:pt x="179" y="207"/>
                    <a:pt x="179" y="206"/>
                    <a:pt x="180" y="206"/>
                  </a:cubicBezTo>
                  <a:cubicBezTo>
                    <a:pt x="180" y="206"/>
                    <a:pt x="181" y="206"/>
                    <a:pt x="181" y="206"/>
                  </a:cubicBezTo>
                  <a:cubicBezTo>
                    <a:pt x="181" y="205"/>
                    <a:pt x="180" y="205"/>
                    <a:pt x="179" y="205"/>
                  </a:cubicBezTo>
                  <a:cubicBezTo>
                    <a:pt x="180" y="204"/>
                    <a:pt x="178" y="204"/>
                    <a:pt x="179" y="203"/>
                  </a:cubicBezTo>
                  <a:cubicBezTo>
                    <a:pt x="179" y="202"/>
                    <a:pt x="180" y="203"/>
                    <a:pt x="180" y="202"/>
                  </a:cubicBezTo>
                  <a:cubicBezTo>
                    <a:pt x="180" y="201"/>
                    <a:pt x="180" y="201"/>
                    <a:pt x="180" y="200"/>
                  </a:cubicBezTo>
                  <a:cubicBezTo>
                    <a:pt x="181" y="198"/>
                    <a:pt x="182" y="196"/>
                    <a:pt x="183" y="194"/>
                  </a:cubicBezTo>
                  <a:cubicBezTo>
                    <a:pt x="183" y="194"/>
                    <a:pt x="182" y="193"/>
                    <a:pt x="183" y="193"/>
                  </a:cubicBezTo>
                  <a:cubicBezTo>
                    <a:pt x="183" y="191"/>
                    <a:pt x="183" y="190"/>
                    <a:pt x="184" y="188"/>
                  </a:cubicBezTo>
                  <a:cubicBezTo>
                    <a:pt x="184" y="188"/>
                    <a:pt x="184" y="187"/>
                    <a:pt x="184" y="186"/>
                  </a:cubicBezTo>
                  <a:cubicBezTo>
                    <a:pt x="184" y="186"/>
                    <a:pt x="184" y="185"/>
                    <a:pt x="185" y="184"/>
                  </a:cubicBezTo>
                  <a:cubicBezTo>
                    <a:pt x="184" y="183"/>
                    <a:pt x="183" y="184"/>
                    <a:pt x="183" y="185"/>
                  </a:cubicBezTo>
                  <a:cubicBezTo>
                    <a:pt x="183" y="185"/>
                    <a:pt x="183" y="186"/>
                    <a:pt x="183" y="186"/>
                  </a:cubicBezTo>
                  <a:cubicBezTo>
                    <a:pt x="183" y="187"/>
                    <a:pt x="183" y="187"/>
                    <a:pt x="183" y="187"/>
                  </a:cubicBezTo>
                  <a:cubicBezTo>
                    <a:pt x="182" y="189"/>
                    <a:pt x="182" y="191"/>
                    <a:pt x="181" y="192"/>
                  </a:cubicBezTo>
                  <a:cubicBezTo>
                    <a:pt x="181" y="192"/>
                    <a:pt x="181" y="193"/>
                    <a:pt x="181" y="193"/>
                  </a:cubicBezTo>
                  <a:cubicBezTo>
                    <a:pt x="180" y="196"/>
                    <a:pt x="180" y="197"/>
                    <a:pt x="179" y="200"/>
                  </a:cubicBezTo>
                  <a:cubicBezTo>
                    <a:pt x="178" y="200"/>
                    <a:pt x="179" y="199"/>
                    <a:pt x="178" y="200"/>
                  </a:cubicBezTo>
                  <a:cubicBezTo>
                    <a:pt x="179" y="200"/>
                    <a:pt x="178" y="201"/>
                    <a:pt x="178" y="202"/>
                  </a:cubicBezTo>
                  <a:cubicBezTo>
                    <a:pt x="178" y="203"/>
                    <a:pt x="177" y="204"/>
                    <a:pt x="177" y="205"/>
                  </a:cubicBezTo>
                  <a:cubicBezTo>
                    <a:pt x="176" y="206"/>
                    <a:pt x="176" y="206"/>
                    <a:pt x="175" y="207"/>
                  </a:cubicBezTo>
                  <a:cubicBezTo>
                    <a:pt x="175" y="208"/>
                    <a:pt x="174" y="209"/>
                    <a:pt x="173" y="210"/>
                  </a:cubicBezTo>
                  <a:cubicBezTo>
                    <a:pt x="175" y="210"/>
                    <a:pt x="173" y="211"/>
                    <a:pt x="173" y="212"/>
                  </a:cubicBezTo>
                  <a:cubicBezTo>
                    <a:pt x="172" y="212"/>
                    <a:pt x="173" y="211"/>
                    <a:pt x="172" y="211"/>
                  </a:cubicBezTo>
                  <a:cubicBezTo>
                    <a:pt x="172" y="212"/>
                    <a:pt x="171" y="212"/>
                    <a:pt x="171" y="213"/>
                  </a:cubicBezTo>
                  <a:cubicBezTo>
                    <a:pt x="171" y="214"/>
                    <a:pt x="171" y="212"/>
                    <a:pt x="172" y="213"/>
                  </a:cubicBezTo>
                  <a:cubicBezTo>
                    <a:pt x="173" y="213"/>
                    <a:pt x="171" y="214"/>
                    <a:pt x="170" y="215"/>
                  </a:cubicBezTo>
                  <a:cubicBezTo>
                    <a:pt x="171" y="215"/>
                    <a:pt x="171" y="216"/>
                    <a:pt x="170" y="216"/>
                  </a:cubicBezTo>
                  <a:cubicBezTo>
                    <a:pt x="170" y="215"/>
                    <a:pt x="170" y="216"/>
                    <a:pt x="169" y="217"/>
                  </a:cubicBezTo>
                  <a:cubicBezTo>
                    <a:pt x="168" y="218"/>
                    <a:pt x="168" y="218"/>
                    <a:pt x="168" y="219"/>
                  </a:cubicBezTo>
                  <a:cubicBezTo>
                    <a:pt x="167" y="219"/>
                    <a:pt x="167" y="219"/>
                    <a:pt x="167" y="218"/>
                  </a:cubicBezTo>
                  <a:cubicBezTo>
                    <a:pt x="166" y="219"/>
                    <a:pt x="167" y="219"/>
                    <a:pt x="167" y="220"/>
                  </a:cubicBezTo>
                  <a:cubicBezTo>
                    <a:pt x="166" y="221"/>
                    <a:pt x="165" y="221"/>
                    <a:pt x="164" y="222"/>
                  </a:cubicBezTo>
                  <a:cubicBezTo>
                    <a:pt x="164" y="222"/>
                    <a:pt x="163" y="223"/>
                    <a:pt x="163" y="223"/>
                  </a:cubicBezTo>
                  <a:cubicBezTo>
                    <a:pt x="162" y="222"/>
                    <a:pt x="163" y="222"/>
                    <a:pt x="162" y="222"/>
                  </a:cubicBezTo>
                  <a:cubicBezTo>
                    <a:pt x="162" y="222"/>
                    <a:pt x="162" y="223"/>
                    <a:pt x="162" y="224"/>
                  </a:cubicBezTo>
                  <a:cubicBezTo>
                    <a:pt x="162" y="224"/>
                    <a:pt x="160" y="224"/>
                    <a:pt x="161" y="225"/>
                  </a:cubicBezTo>
                  <a:cubicBezTo>
                    <a:pt x="162" y="224"/>
                    <a:pt x="163" y="223"/>
                    <a:pt x="163" y="223"/>
                  </a:cubicBezTo>
                  <a:cubicBezTo>
                    <a:pt x="163" y="224"/>
                    <a:pt x="163" y="225"/>
                    <a:pt x="162" y="225"/>
                  </a:cubicBezTo>
                  <a:cubicBezTo>
                    <a:pt x="161" y="227"/>
                    <a:pt x="162" y="226"/>
                    <a:pt x="161" y="226"/>
                  </a:cubicBezTo>
                  <a:cubicBezTo>
                    <a:pt x="161" y="229"/>
                    <a:pt x="166" y="223"/>
                    <a:pt x="166" y="223"/>
                  </a:cubicBezTo>
                  <a:moveTo>
                    <a:pt x="154" y="234"/>
                  </a:moveTo>
                  <a:cubicBezTo>
                    <a:pt x="153" y="233"/>
                    <a:pt x="152" y="234"/>
                    <a:pt x="152" y="234"/>
                  </a:cubicBezTo>
                  <a:cubicBezTo>
                    <a:pt x="152" y="235"/>
                    <a:pt x="154" y="235"/>
                    <a:pt x="154" y="234"/>
                  </a:cubicBezTo>
                  <a:moveTo>
                    <a:pt x="148" y="245"/>
                  </a:moveTo>
                  <a:cubicBezTo>
                    <a:pt x="149" y="244"/>
                    <a:pt x="150" y="243"/>
                    <a:pt x="150" y="244"/>
                  </a:cubicBezTo>
                  <a:cubicBezTo>
                    <a:pt x="150" y="243"/>
                    <a:pt x="148" y="243"/>
                    <a:pt x="148" y="243"/>
                  </a:cubicBezTo>
                  <a:cubicBezTo>
                    <a:pt x="148" y="243"/>
                    <a:pt x="149" y="243"/>
                    <a:pt x="149" y="243"/>
                  </a:cubicBezTo>
                  <a:cubicBezTo>
                    <a:pt x="148" y="244"/>
                    <a:pt x="148" y="244"/>
                    <a:pt x="148" y="245"/>
                  </a:cubicBezTo>
                  <a:moveTo>
                    <a:pt x="144" y="243"/>
                  </a:moveTo>
                  <a:cubicBezTo>
                    <a:pt x="145" y="243"/>
                    <a:pt x="146" y="242"/>
                    <a:pt x="146" y="242"/>
                  </a:cubicBezTo>
                  <a:cubicBezTo>
                    <a:pt x="145" y="242"/>
                    <a:pt x="144" y="242"/>
                    <a:pt x="144" y="243"/>
                  </a:cubicBezTo>
                  <a:moveTo>
                    <a:pt x="143" y="242"/>
                  </a:moveTo>
                  <a:cubicBezTo>
                    <a:pt x="143" y="243"/>
                    <a:pt x="144" y="242"/>
                    <a:pt x="144" y="242"/>
                  </a:cubicBezTo>
                  <a:cubicBezTo>
                    <a:pt x="144" y="241"/>
                    <a:pt x="143" y="242"/>
                    <a:pt x="143" y="242"/>
                  </a:cubicBezTo>
                  <a:moveTo>
                    <a:pt x="134" y="227"/>
                  </a:moveTo>
                  <a:cubicBezTo>
                    <a:pt x="135" y="227"/>
                    <a:pt x="135" y="226"/>
                    <a:pt x="136" y="225"/>
                  </a:cubicBezTo>
                  <a:cubicBezTo>
                    <a:pt x="135" y="225"/>
                    <a:pt x="134" y="226"/>
                    <a:pt x="134" y="227"/>
                  </a:cubicBezTo>
                  <a:moveTo>
                    <a:pt x="133" y="225"/>
                  </a:moveTo>
                  <a:cubicBezTo>
                    <a:pt x="133" y="224"/>
                    <a:pt x="132" y="225"/>
                    <a:pt x="131" y="225"/>
                  </a:cubicBezTo>
                  <a:cubicBezTo>
                    <a:pt x="131" y="226"/>
                    <a:pt x="132" y="226"/>
                    <a:pt x="133" y="225"/>
                  </a:cubicBezTo>
                  <a:moveTo>
                    <a:pt x="130" y="229"/>
                  </a:moveTo>
                  <a:cubicBezTo>
                    <a:pt x="130" y="229"/>
                    <a:pt x="131" y="228"/>
                    <a:pt x="131" y="228"/>
                  </a:cubicBezTo>
                  <a:cubicBezTo>
                    <a:pt x="130" y="227"/>
                    <a:pt x="129" y="228"/>
                    <a:pt x="130" y="229"/>
                  </a:cubicBezTo>
                  <a:moveTo>
                    <a:pt x="132" y="244"/>
                  </a:moveTo>
                  <a:cubicBezTo>
                    <a:pt x="134" y="244"/>
                    <a:pt x="133" y="243"/>
                    <a:pt x="134" y="243"/>
                  </a:cubicBezTo>
                  <a:cubicBezTo>
                    <a:pt x="134" y="243"/>
                    <a:pt x="137" y="243"/>
                    <a:pt x="137" y="241"/>
                  </a:cubicBezTo>
                  <a:cubicBezTo>
                    <a:pt x="136" y="242"/>
                    <a:pt x="135" y="243"/>
                    <a:pt x="134" y="242"/>
                  </a:cubicBezTo>
                  <a:cubicBezTo>
                    <a:pt x="134" y="242"/>
                    <a:pt x="135" y="242"/>
                    <a:pt x="134" y="242"/>
                  </a:cubicBezTo>
                  <a:cubicBezTo>
                    <a:pt x="134" y="243"/>
                    <a:pt x="131" y="243"/>
                    <a:pt x="132" y="244"/>
                  </a:cubicBezTo>
                  <a:moveTo>
                    <a:pt x="126" y="230"/>
                  </a:moveTo>
                  <a:cubicBezTo>
                    <a:pt x="127" y="230"/>
                    <a:pt x="127" y="231"/>
                    <a:pt x="127" y="230"/>
                  </a:cubicBezTo>
                  <a:cubicBezTo>
                    <a:pt x="127" y="230"/>
                    <a:pt x="127" y="229"/>
                    <a:pt x="127" y="229"/>
                  </a:cubicBezTo>
                  <a:cubicBezTo>
                    <a:pt x="126" y="229"/>
                    <a:pt x="126" y="230"/>
                    <a:pt x="126" y="230"/>
                  </a:cubicBezTo>
                  <a:moveTo>
                    <a:pt x="123" y="249"/>
                  </a:moveTo>
                  <a:cubicBezTo>
                    <a:pt x="124" y="247"/>
                    <a:pt x="126" y="248"/>
                    <a:pt x="126" y="247"/>
                  </a:cubicBezTo>
                  <a:cubicBezTo>
                    <a:pt x="125" y="247"/>
                    <a:pt x="125" y="246"/>
                    <a:pt x="123" y="247"/>
                  </a:cubicBezTo>
                  <a:cubicBezTo>
                    <a:pt x="123" y="247"/>
                    <a:pt x="123" y="248"/>
                    <a:pt x="124" y="248"/>
                  </a:cubicBezTo>
                  <a:cubicBezTo>
                    <a:pt x="123" y="248"/>
                    <a:pt x="123" y="248"/>
                    <a:pt x="123" y="249"/>
                  </a:cubicBezTo>
                  <a:moveTo>
                    <a:pt x="119" y="248"/>
                  </a:moveTo>
                  <a:cubicBezTo>
                    <a:pt x="120" y="248"/>
                    <a:pt x="120" y="247"/>
                    <a:pt x="120" y="246"/>
                  </a:cubicBezTo>
                  <a:cubicBezTo>
                    <a:pt x="119" y="247"/>
                    <a:pt x="118" y="248"/>
                    <a:pt x="119" y="248"/>
                  </a:cubicBezTo>
                  <a:moveTo>
                    <a:pt x="102" y="253"/>
                  </a:moveTo>
                  <a:cubicBezTo>
                    <a:pt x="102" y="253"/>
                    <a:pt x="102" y="253"/>
                    <a:pt x="102" y="254"/>
                  </a:cubicBezTo>
                  <a:cubicBezTo>
                    <a:pt x="103" y="254"/>
                    <a:pt x="104" y="253"/>
                    <a:pt x="104" y="253"/>
                  </a:cubicBezTo>
                  <a:cubicBezTo>
                    <a:pt x="104" y="254"/>
                    <a:pt x="103" y="253"/>
                    <a:pt x="103" y="254"/>
                  </a:cubicBezTo>
                  <a:cubicBezTo>
                    <a:pt x="105" y="254"/>
                    <a:pt x="104" y="254"/>
                    <a:pt x="106" y="253"/>
                  </a:cubicBezTo>
                  <a:cubicBezTo>
                    <a:pt x="105" y="253"/>
                    <a:pt x="105" y="252"/>
                    <a:pt x="105" y="252"/>
                  </a:cubicBezTo>
                  <a:cubicBezTo>
                    <a:pt x="104" y="252"/>
                    <a:pt x="102" y="253"/>
                    <a:pt x="102" y="253"/>
                  </a:cubicBezTo>
                  <a:moveTo>
                    <a:pt x="83" y="260"/>
                  </a:moveTo>
                  <a:cubicBezTo>
                    <a:pt x="83" y="260"/>
                    <a:pt x="83" y="260"/>
                    <a:pt x="84" y="260"/>
                  </a:cubicBezTo>
                  <a:cubicBezTo>
                    <a:pt x="84" y="259"/>
                    <a:pt x="84" y="259"/>
                    <a:pt x="84" y="258"/>
                  </a:cubicBezTo>
                  <a:cubicBezTo>
                    <a:pt x="83" y="259"/>
                    <a:pt x="83" y="259"/>
                    <a:pt x="83" y="260"/>
                  </a:cubicBezTo>
                  <a:moveTo>
                    <a:pt x="78" y="261"/>
                  </a:moveTo>
                  <a:cubicBezTo>
                    <a:pt x="79" y="261"/>
                    <a:pt x="79" y="261"/>
                    <a:pt x="80" y="261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1" y="259"/>
                    <a:pt x="82" y="260"/>
                    <a:pt x="82" y="260"/>
                  </a:cubicBezTo>
                  <a:cubicBezTo>
                    <a:pt x="82" y="259"/>
                    <a:pt x="80" y="259"/>
                    <a:pt x="79" y="259"/>
                  </a:cubicBezTo>
                  <a:cubicBezTo>
                    <a:pt x="79" y="260"/>
                    <a:pt x="79" y="260"/>
                    <a:pt x="79" y="260"/>
                  </a:cubicBezTo>
                  <a:cubicBezTo>
                    <a:pt x="79" y="260"/>
                    <a:pt x="78" y="260"/>
                    <a:pt x="77" y="260"/>
                  </a:cubicBezTo>
                  <a:cubicBezTo>
                    <a:pt x="75" y="261"/>
                    <a:pt x="77" y="260"/>
                    <a:pt x="78" y="261"/>
                  </a:cubicBezTo>
                  <a:moveTo>
                    <a:pt x="47" y="238"/>
                  </a:moveTo>
                  <a:cubicBezTo>
                    <a:pt x="47" y="238"/>
                    <a:pt x="47" y="239"/>
                    <a:pt x="48" y="238"/>
                  </a:cubicBezTo>
                  <a:cubicBezTo>
                    <a:pt x="48" y="238"/>
                    <a:pt x="48" y="238"/>
                    <a:pt x="48" y="238"/>
                  </a:cubicBezTo>
                  <a:cubicBezTo>
                    <a:pt x="48" y="238"/>
                    <a:pt x="48" y="238"/>
                    <a:pt x="48" y="238"/>
                  </a:cubicBezTo>
                  <a:cubicBezTo>
                    <a:pt x="48" y="237"/>
                    <a:pt x="48" y="237"/>
                    <a:pt x="47" y="238"/>
                  </a:cubicBezTo>
                  <a:moveTo>
                    <a:pt x="46" y="238"/>
                  </a:moveTo>
                  <a:cubicBezTo>
                    <a:pt x="46" y="239"/>
                    <a:pt x="46" y="239"/>
                    <a:pt x="47" y="239"/>
                  </a:cubicBezTo>
                  <a:cubicBezTo>
                    <a:pt x="47" y="238"/>
                    <a:pt x="47" y="238"/>
                    <a:pt x="47" y="237"/>
                  </a:cubicBezTo>
                  <a:cubicBezTo>
                    <a:pt x="46" y="238"/>
                    <a:pt x="47" y="238"/>
                    <a:pt x="46" y="238"/>
                  </a:cubicBezTo>
                  <a:moveTo>
                    <a:pt x="46" y="237"/>
                  </a:moveTo>
                  <a:cubicBezTo>
                    <a:pt x="46" y="237"/>
                    <a:pt x="46" y="237"/>
                    <a:pt x="47" y="237"/>
                  </a:cubicBezTo>
                  <a:cubicBezTo>
                    <a:pt x="46" y="237"/>
                    <a:pt x="47" y="236"/>
                    <a:pt x="46" y="237"/>
                  </a:cubicBezTo>
                  <a:moveTo>
                    <a:pt x="35" y="239"/>
                  </a:moveTo>
                  <a:cubicBezTo>
                    <a:pt x="35" y="239"/>
                    <a:pt x="36" y="240"/>
                    <a:pt x="36" y="240"/>
                  </a:cubicBezTo>
                  <a:cubicBezTo>
                    <a:pt x="36" y="239"/>
                    <a:pt x="36" y="239"/>
                    <a:pt x="35" y="239"/>
                  </a:cubicBezTo>
                  <a:moveTo>
                    <a:pt x="44" y="234"/>
                  </a:moveTo>
                  <a:cubicBezTo>
                    <a:pt x="44" y="234"/>
                    <a:pt x="44" y="235"/>
                    <a:pt x="45" y="234"/>
                  </a:cubicBezTo>
                  <a:cubicBezTo>
                    <a:pt x="45" y="234"/>
                    <a:pt x="45" y="233"/>
                    <a:pt x="44" y="234"/>
                  </a:cubicBezTo>
                  <a:moveTo>
                    <a:pt x="33" y="218"/>
                  </a:moveTo>
                  <a:cubicBezTo>
                    <a:pt x="33" y="218"/>
                    <a:pt x="33" y="219"/>
                    <a:pt x="33" y="220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3" y="219"/>
                    <a:pt x="33" y="218"/>
                    <a:pt x="33" y="218"/>
                  </a:cubicBezTo>
                  <a:moveTo>
                    <a:pt x="33" y="216"/>
                  </a:moveTo>
                  <a:cubicBezTo>
                    <a:pt x="33" y="216"/>
                    <a:pt x="32" y="217"/>
                    <a:pt x="33" y="217"/>
                  </a:cubicBezTo>
                  <a:cubicBezTo>
                    <a:pt x="34" y="216"/>
                    <a:pt x="33" y="218"/>
                    <a:pt x="34" y="218"/>
                  </a:cubicBezTo>
                  <a:cubicBezTo>
                    <a:pt x="35" y="218"/>
                    <a:pt x="34" y="216"/>
                    <a:pt x="33" y="216"/>
                  </a:cubicBezTo>
                  <a:moveTo>
                    <a:pt x="39" y="203"/>
                  </a:moveTo>
                  <a:cubicBezTo>
                    <a:pt x="38" y="204"/>
                    <a:pt x="38" y="205"/>
                    <a:pt x="39" y="205"/>
                  </a:cubicBezTo>
                  <a:cubicBezTo>
                    <a:pt x="38" y="204"/>
                    <a:pt x="39" y="204"/>
                    <a:pt x="39" y="203"/>
                  </a:cubicBezTo>
                  <a:moveTo>
                    <a:pt x="39" y="191"/>
                  </a:moveTo>
                  <a:cubicBezTo>
                    <a:pt x="40" y="191"/>
                    <a:pt x="40" y="192"/>
                    <a:pt x="40" y="192"/>
                  </a:cubicBezTo>
                  <a:cubicBezTo>
                    <a:pt x="41" y="193"/>
                    <a:pt x="41" y="192"/>
                    <a:pt x="42" y="191"/>
                  </a:cubicBezTo>
                  <a:cubicBezTo>
                    <a:pt x="41" y="191"/>
                    <a:pt x="41" y="191"/>
                    <a:pt x="41" y="190"/>
                  </a:cubicBezTo>
                  <a:cubicBezTo>
                    <a:pt x="40" y="190"/>
                    <a:pt x="40" y="191"/>
                    <a:pt x="39" y="191"/>
                  </a:cubicBezTo>
                  <a:moveTo>
                    <a:pt x="41" y="189"/>
                  </a:moveTo>
                  <a:cubicBezTo>
                    <a:pt x="40" y="189"/>
                    <a:pt x="40" y="189"/>
                    <a:pt x="39" y="189"/>
                  </a:cubicBezTo>
                  <a:cubicBezTo>
                    <a:pt x="40" y="189"/>
                    <a:pt x="42" y="190"/>
                    <a:pt x="41" y="189"/>
                  </a:cubicBezTo>
                  <a:moveTo>
                    <a:pt x="35" y="188"/>
                  </a:moveTo>
                  <a:cubicBezTo>
                    <a:pt x="35" y="189"/>
                    <a:pt x="35" y="191"/>
                    <a:pt x="36" y="192"/>
                  </a:cubicBezTo>
                  <a:cubicBezTo>
                    <a:pt x="36" y="191"/>
                    <a:pt x="36" y="191"/>
                    <a:pt x="36" y="191"/>
                  </a:cubicBezTo>
                  <a:cubicBezTo>
                    <a:pt x="36" y="190"/>
                    <a:pt x="36" y="188"/>
                    <a:pt x="35" y="188"/>
                  </a:cubicBezTo>
                  <a:moveTo>
                    <a:pt x="39" y="177"/>
                  </a:moveTo>
                  <a:cubicBezTo>
                    <a:pt x="39" y="176"/>
                    <a:pt x="39" y="176"/>
                    <a:pt x="38" y="175"/>
                  </a:cubicBezTo>
                  <a:cubicBezTo>
                    <a:pt x="38" y="176"/>
                    <a:pt x="38" y="176"/>
                    <a:pt x="38" y="177"/>
                  </a:cubicBezTo>
                  <a:lnTo>
                    <a:pt x="39" y="177"/>
                  </a:lnTo>
                  <a:close/>
                  <a:moveTo>
                    <a:pt x="41" y="179"/>
                  </a:moveTo>
                  <a:cubicBezTo>
                    <a:pt x="40" y="180"/>
                    <a:pt x="41" y="180"/>
                    <a:pt x="41" y="181"/>
                  </a:cubicBezTo>
                  <a:cubicBezTo>
                    <a:pt x="41" y="181"/>
                    <a:pt x="43" y="181"/>
                    <a:pt x="42" y="180"/>
                  </a:cubicBezTo>
                  <a:cubicBezTo>
                    <a:pt x="42" y="181"/>
                    <a:pt x="41" y="179"/>
                    <a:pt x="41" y="179"/>
                  </a:cubicBezTo>
                  <a:moveTo>
                    <a:pt x="42" y="174"/>
                  </a:moveTo>
                  <a:cubicBezTo>
                    <a:pt x="42" y="175"/>
                    <a:pt x="41" y="177"/>
                    <a:pt x="43" y="177"/>
                  </a:cubicBezTo>
                  <a:cubicBezTo>
                    <a:pt x="42" y="176"/>
                    <a:pt x="44" y="174"/>
                    <a:pt x="42" y="174"/>
                  </a:cubicBezTo>
                  <a:moveTo>
                    <a:pt x="42" y="174"/>
                  </a:moveTo>
                  <a:cubicBezTo>
                    <a:pt x="41" y="174"/>
                    <a:pt x="41" y="177"/>
                    <a:pt x="41" y="178"/>
                  </a:cubicBezTo>
                  <a:cubicBezTo>
                    <a:pt x="41" y="178"/>
                    <a:pt x="41" y="179"/>
                    <a:pt x="42" y="179"/>
                  </a:cubicBezTo>
                  <a:cubicBezTo>
                    <a:pt x="42" y="177"/>
                    <a:pt x="41" y="176"/>
                    <a:pt x="42" y="174"/>
                  </a:cubicBezTo>
                  <a:moveTo>
                    <a:pt x="178" y="207"/>
                  </a:moveTo>
                  <a:cubicBezTo>
                    <a:pt x="178" y="206"/>
                    <a:pt x="178" y="206"/>
                    <a:pt x="178" y="205"/>
                  </a:cubicBezTo>
                  <a:cubicBezTo>
                    <a:pt x="178" y="205"/>
                    <a:pt x="179" y="205"/>
                    <a:pt x="178" y="206"/>
                  </a:cubicBezTo>
                  <a:cubicBezTo>
                    <a:pt x="178" y="206"/>
                    <a:pt x="179" y="206"/>
                    <a:pt x="179" y="206"/>
                  </a:cubicBezTo>
                  <a:cubicBezTo>
                    <a:pt x="179" y="206"/>
                    <a:pt x="178" y="207"/>
                    <a:pt x="178" y="207"/>
                  </a:cubicBezTo>
                  <a:moveTo>
                    <a:pt x="28" y="15"/>
                  </a:moveTo>
                  <a:cubicBezTo>
                    <a:pt x="28" y="16"/>
                    <a:pt x="27" y="16"/>
                    <a:pt x="26" y="17"/>
                  </a:cubicBezTo>
                  <a:cubicBezTo>
                    <a:pt x="26" y="16"/>
                    <a:pt x="27" y="16"/>
                    <a:pt x="28" y="15"/>
                  </a:cubicBezTo>
                  <a:moveTo>
                    <a:pt x="72" y="262"/>
                  </a:moveTo>
                  <a:cubicBezTo>
                    <a:pt x="72" y="263"/>
                    <a:pt x="71" y="263"/>
                    <a:pt x="70" y="263"/>
                  </a:cubicBezTo>
                  <a:cubicBezTo>
                    <a:pt x="69" y="263"/>
                    <a:pt x="68" y="263"/>
                    <a:pt x="67" y="263"/>
                  </a:cubicBezTo>
                  <a:cubicBezTo>
                    <a:pt x="67" y="262"/>
                    <a:pt x="68" y="263"/>
                    <a:pt x="69" y="263"/>
                  </a:cubicBezTo>
                  <a:cubicBezTo>
                    <a:pt x="69" y="262"/>
                    <a:pt x="71" y="262"/>
                    <a:pt x="72" y="262"/>
                  </a:cubicBezTo>
                  <a:moveTo>
                    <a:pt x="27" y="246"/>
                  </a:moveTo>
                  <a:cubicBezTo>
                    <a:pt x="27" y="245"/>
                    <a:pt x="26" y="243"/>
                    <a:pt x="25" y="242"/>
                  </a:cubicBezTo>
                  <a:cubicBezTo>
                    <a:pt x="26" y="243"/>
                    <a:pt x="27" y="244"/>
                    <a:pt x="27" y="246"/>
                  </a:cubicBezTo>
                  <a:moveTo>
                    <a:pt x="25" y="44"/>
                  </a:moveTo>
                  <a:cubicBezTo>
                    <a:pt x="26" y="44"/>
                    <a:pt x="26" y="45"/>
                    <a:pt x="26" y="46"/>
                  </a:cubicBezTo>
                  <a:cubicBezTo>
                    <a:pt x="25" y="47"/>
                    <a:pt x="26" y="47"/>
                    <a:pt x="25" y="48"/>
                  </a:cubicBezTo>
                  <a:cubicBezTo>
                    <a:pt x="25" y="46"/>
                    <a:pt x="25" y="45"/>
                    <a:pt x="25" y="44"/>
                  </a:cubicBezTo>
                  <a:moveTo>
                    <a:pt x="40" y="19"/>
                  </a:moveTo>
                  <a:cubicBezTo>
                    <a:pt x="40" y="19"/>
                    <a:pt x="40" y="20"/>
                    <a:pt x="39" y="20"/>
                  </a:cubicBezTo>
                  <a:cubicBezTo>
                    <a:pt x="39" y="19"/>
                    <a:pt x="38" y="18"/>
                    <a:pt x="38" y="17"/>
                  </a:cubicBezTo>
                  <a:cubicBezTo>
                    <a:pt x="39" y="18"/>
                    <a:pt x="40" y="18"/>
                    <a:pt x="40" y="19"/>
                  </a:cubicBezTo>
                  <a:moveTo>
                    <a:pt x="26" y="40"/>
                  </a:moveTo>
                  <a:cubicBezTo>
                    <a:pt x="27" y="41"/>
                    <a:pt x="26" y="42"/>
                    <a:pt x="26" y="42"/>
                  </a:cubicBezTo>
                  <a:cubicBezTo>
                    <a:pt x="25" y="42"/>
                    <a:pt x="26" y="41"/>
                    <a:pt x="26" y="40"/>
                  </a:cubicBezTo>
                  <a:moveTo>
                    <a:pt x="29" y="62"/>
                  </a:moveTo>
                  <a:cubicBezTo>
                    <a:pt x="28" y="60"/>
                    <a:pt x="27" y="58"/>
                    <a:pt x="27" y="57"/>
                  </a:cubicBezTo>
                  <a:cubicBezTo>
                    <a:pt x="29" y="60"/>
                    <a:pt x="28" y="63"/>
                    <a:pt x="30" y="67"/>
                  </a:cubicBezTo>
                  <a:cubicBezTo>
                    <a:pt x="30" y="68"/>
                    <a:pt x="29" y="64"/>
                    <a:pt x="29" y="62"/>
                  </a:cubicBezTo>
                  <a:moveTo>
                    <a:pt x="42" y="20"/>
                  </a:moveTo>
                  <a:cubicBezTo>
                    <a:pt x="41" y="20"/>
                    <a:pt x="40" y="21"/>
                    <a:pt x="39" y="21"/>
                  </a:cubicBezTo>
                  <a:cubicBezTo>
                    <a:pt x="40" y="20"/>
                    <a:pt x="42" y="19"/>
                    <a:pt x="42" y="20"/>
                  </a:cubicBezTo>
                  <a:moveTo>
                    <a:pt x="51" y="18"/>
                  </a:moveTo>
                  <a:cubicBezTo>
                    <a:pt x="51" y="19"/>
                    <a:pt x="50" y="19"/>
                    <a:pt x="49" y="19"/>
                  </a:cubicBezTo>
                  <a:cubicBezTo>
                    <a:pt x="50" y="18"/>
                    <a:pt x="50" y="18"/>
                    <a:pt x="51" y="18"/>
                  </a:cubicBezTo>
                  <a:moveTo>
                    <a:pt x="46" y="19"/>
                  </a:moveTo>
                  <a:cubicBezTo>
                    <a:pt x="45" y="20"/>
                    <a:pt x="44" y="20"/>
                    <a:pt x="43" y="19"/>
                  </a:cubicBezTo>
                  <a:cubicBezTo>
                    <a:pt x="43" y="19"/>
                    <a:pt x="44" y="19"/>
                    <a:pt x="45" y="18"/>
                  </a:cubicBezTo>
                  <a:cubicBezTo>
                    <a:pt x="45" y="19"/>
                    <a:pt x="46" y="19"/>
                    <a:pt x="46" y="19"/>
                  </a:cubicBezTo>
                  <a:moveTo>
                    <a:pt x="15" y="27"/>
                  </a:moveTo>
                  <a:cubicBezTo>
                    <a:pt x="13" y="28"/>
                    <a:pt x="14" y="29"/>
                    <a:pt x="14" y="30"/>
                  </a:cubicBezTo>
                  <a:cubicBezTo>
                    <a:pt x="11" y="29"/>
                    <a:pt x="12" y="32"/>
                    <a:pt x="12" y="32"/>
                  </a:cubicBezTo>
                  <a:cubicBezTo>
                    <a:pt x="12" y="32"/>
                    <a:pt x="11" y="32"/>
                    <a:pt x="11" y="32"/>
                  </a:cubicBezTo>
                  <a:cubicBezTo>
                    <a:pt x="11" y="31"/>
                    <a:pt x="12" y="29"/>
                    <a:pt x="13" y="29"/>
                  </a:cubicBezTo>
                  <a:cubicBezTo>
                    <a:pt x="13" y="29"/>
                    <a:pt x="13" y="26"/>
                    <a:pt x="15" y="27"/>
                  </a:cubicBezTo>
                  <a:moveTo>
                    <a:pt x="193" y="147"/>
                  </a:moveTo>
                  <a:cubicBezTo>
                    <a:pt x="194" y="149"/>
                    <a:pt x="194" y="150"/>
                    <a:pt x="194" y="151"/>
                  </a:cubicBezTo>
                  <a:cubicBezTo>
                    <a:pt x="195" y="152"/>
                    <a:pt x="195" y="154"/>
                    <a:pt x="195" y="155"/>
                  </a:cubicBezTo>
                  <a:cubicBezTo>
                    <a:pt x="194" y="153"/>
                    <a:pt x="194" y="151"/>
                    <a:pt x="193" y="148"/>
                  </a:cubicBezTo>
                  <a:cubicBezTo>
                    <a:pt x="192" y="148"/>
                    <a:pt x="193" y="148"/>
                    <a:pt x="193" y="147"/>
                  </a:cubicBezTo>
                  <a:moveTo>
                    <a:pt x="104" y="232"/>
                  </a:moveTo>
                  <a:cubicBezTo>
                    <a:pt x="106" y="231"/>
                    <a:pt x="106" y="231"/>
                    <a:pt x="106" y="231"/>
                  </a:cubicBezTo>
                  <a:cubicBezTo>
                    <a:pt x="106" y="232"/>
                    <a:pt x="104" y="233"/>
                    <a:pt x="104" y="232"/>
                  </a:cubicBezTo>
                  <a:moveTo>
                    <a:pt x="122" y="121"/>
                  </a:moveTo>
                  <a:cubicBezTo>
                    <a:pt x="121" y="121"/>
                    <a:pt x="118" y="121"/>
                    <a:pt x="117" y="121"/>
                  </a:cubicBezTo>
                  <a:cubicBezTo>
                    <a:pt x="116" y="120"/>
                    <a:pt x="114" y="119"/>
                    <a:pt x="115" y="119"/>
                  </a:cubicBezTo>
                  <a:cubicBezTo>
                    <a:pt x="118" y="120"/>
                    <a:pt x="119" y="120"/>
                    <a:pt x="122" y="121"/>
                  </a:cubicBezTo>
                  <a:moveTo>
                    <a:pt x="118" y="227"/>
                  </a:moveTo>
                  <a:cubicBezTo>
                    <a:pt x="119" y="227"/>
                    <a:pt x="120" y="226"/>
                    <a:pt x="121" y="226"/>
                  </a:cubicBezTo>
                  <a:cubicBezTo>
                    <a:pt x="122" y="225"/>
                    <a:pt x="124" y="224"/>
                    <a:pt x="124" y="225"/>
                  </a:cubicBezTo>
                  <a:cubicBezTo>
                    <a:pt x="122" y="226"/>
                    <a:pt x="119" y="228"/>
                    <a:pt x="118" y="227"/>
                  </a:cubicBezTo>
                  <a:moveTo>
                    <a:pt x="167" y="184"/>
                  </a:moveTo>
                  <a:cubicBezTo>
                    <a:pt x="166" y="185"/>
                    <a:pt x="167" y="183"/>
                    <a:pt x="167" y="182"/>
                  </a:cubicBezTo>
                  <a:cubicBezTo>
                    <a:pt x="167" y="182"/>
                    <a:pt x="167" y="182"/>
                    <a:pt x="167" y="181"/>
                  </a:cubicBezTo>
                  <a:cubicBezTo>
                    <a:pt x="168" y="182"/>
                    <a:pt x="167" y="184"/>
                    <a:pt x="167" y="184"/>
                  </a:cubicBezTo>
                  <a:moveTo>
                    <a:pt x="136" y="222"/>
                  </a:moveTo>
                  <a:cubicBezTo>
                    <a:pt x="137" y="222"/>
                    <a:pt x="138" y="221"/>
                    <a:pt x="138" y="222"/>
                  </a:cubicBezTo>
                  <a:cubicBezTo>
                    <a:pt x="137" y="222"/>
                    <a:pt x="137" y="223"/>
                    <a:pt x="136" y="222"/>
                  </a:cubicBezTo>
                  <a:moveTo>
                    <a:pt x="117" y="230"/>
                  </a:moveTo>
                  <a:cubicBezTo>
                    <a:pt x="117" y="229"/>
                    <a:pt x="119" y="230"/>
                    <a:pt x="118" y="229"/>
                  </a:cubicBezTo>
                  <a:cubicBezTo>
                    <a:pt x="119" y="230"/>
                    <a:pt x="120" y="228"/>
                    <a:pt x="121" y="229"/>
                  </a:cubicBezTo>
                  <a:cubicBezTo>
                    <a:pt x="119" y="229"/>
                    <a:pt x="118" y="229"/>
                    <a:pt x="117" y="230"/>
                  </a:cubicBezTo>
                  <a:moveTo>
                    <a:pt x="108" y="233"/>
                  </a:moveTo>
                  <a:cubicBezTo>
                    <a:pt x="109" y="233"/>
                    <a:pt x="110" y="234"/>
                    <a:pt x="111" y="233"/>
                  </a:cubicBezTo>
                  <a:cubicBezTo>
                    <a:pt x="111" y="233"/>
                    <a:pt x="108" y="235"/>
                    <a:pt x="108" y="233"/>
                  </a:cubicBezTo>
                  <a:moveTo>
                    <a:pt x="118" y="231"/>
                  </a:moveTo>
                  <a:cubicBezTo>
                    <a:pt x="119" y="230"/>
                    <a:pt x="120" y="230"/>
                    <a:pt x="121" y="231"/>
                  </a:cubicBezTo>
                  <a:cubicBezTo>
                    <a:pt x="120" y="231"/>
                    <a:pt x="119" y="232"/>
                    <a:pt x="118" y="231"/>
                  </a:cubicBezTo>
                  <a:moveTo>
                    <a:pt x="122" y="230"/>
                  </a:moveTo>
                  <a:cubicBezTo>
                    <a:pt x="122" y="229"/>
                    <a:pt x="121" y="230"/>
                    <a:pt x="121" y="229"/>
                  </a:cubicBezTo>
                  <a:cubicBezTo>
                    <a:pt x="122" y="229"/>
                    <a:pt x="122" y="230"/>
                    <a:pt x="123" y="229"/>
                  </a:cubicBezTo>
                  <a:cubicBezTo>
                    <a:pt x="123" y="230"/>
                    <a:pt x="123" y="230"/>
                    <a:pt x="122" y="230"/>
                  </a:cubicBezTo>
                  <a:moveTo>
                    <a:pt x="185" y="131"/>
                  </a:moveTo>
                  <a:cubicBezTo>
                    <a:pt x="186" y="131"/>
                    <a:pt x="187" y="133"/>
                    <a:pt x="187" y="134"/>
                  </a:cubicBezTo>
                  <a:cubicBezTo>
                    <a:pt x="188" y="136"/>
                    <a:pt x="189" y="137"/>
                    <a:pt x="190" y="139"/>
                  </a:cubicBezTo>
                  <a:cubicBezTo>
                    <a:pt x="190" y="139"/>
                    <a:pt x="190" y="140"/>
                    <a:pt x="190" y="141"/>
                  </a:cubicBezTo>
                  <a:cubicBezTo>
                    <a:pt x="191" y="141"/>
                    <a:pt x="191" y="142"/>
                    <a:pt x="191" y="143"/>
                  </a:cubicBezTo>
                  <a:cubicBezTo>
                    <a:pt x="192" y="144"/>
                    <a:pt x="194" y="146"/>
                    <a:pt x="192" y="147"/>
                  </a:cubicBezTo>
                  <a:cubicBezTo>
                    <a:pt x="192" y="145"/>
                    <a:pt x="192" y="144"/>
                    <a:pt x="191" y="142"/>
                  </a:cubicBezTo>
                  <a:cubicBezTo>
                    <a:pt x="190" y="141"/>
                    <a:pt x="189" y="140"/>
                    <a:pt x="189" y="138"/>
                  </a:cubicBezTo>
                  <a:cubicBezTo>
                    <a:pt x="188" y="136"/>
                    <a:pt x="187" y="133"/>
                    <a:pt x="185" y="131"/>
                  </a:cubicBezTo>
                  <a:moveTo>
                    <a:pt x="196" y="162"/>
                  </a:moveTo>
                  <a:cubicBezTo>
                    <a:pt x="196" y="162"/>
                    <a:pt x="197" y="165"/>
                    <a:pt x="196" y="166"/>
                  </a:cubicBezTo>
                  <a:cubicBezTo>
                    <a:pt x="195" y="165"/>
                    <a:pt x="196" y="163"/>
                    <a:pt x="196" y="162"/>
                  </a:cubicBezTo>
                  <a:moveTo>
                    <a:pt x="195" y="184"/>
                  </a:moveTo>
                  <a:cubicBezTo>
                    <a:pt x="195" y="184"/>
                    <a:pt x="195" y="186"/>
                    <a:pt x="195" y="187"/>
                  </a:cubicBezTo>
                  <a:cubicBezTo>
                    <a:pt x="193" y="187"/>
                    <a:pt x="195" y="185"/>
                    <a:pt x="195" y="184"/>
                  </a:cubicBezTo>
                  <a:moveTo>
                    <a:pt x="196" y="166"/>
                  </a:moveTo>
                  <a:cubicBezTo>
                    <a:pt x="197" y="166"/>
                    <a:pt x="197" y="171"/>
                    <a:pt x="196" y="171"/>
                  </a:cubicBezTo>
                  <a:cubicBezTo>
                    <a:pt x="196" y="170"/>
                    <a:pt x="196" y="168"/>
                    <a:pt x="196" y="166"/>
                  </a:cubicBezTo>
                  <a:moveTo>
                    <a:pt x="166" y="110"/>
                  </a:moveTo>
                  <a:cubicBezTo>
                    <a:pt x="167" y="110"/>
                    <a:pt x="167" y="111"/>
                    <a:pt x="169" y="112"/>
                  </a:cubicBezTo>
                  <a:cubicBezTo>
                    <a:pt x="168" y="112"/>
                    <a:pt x="167" y="110"/>
                    <a:pt x="166" y="110"/>
                  </a:cubicBezTo>
                  <a:moveTo>
                    <a:pt x="147" y="101"/>
                  </a:moveTo>
                  <a:cubicBezTo>
                    <a:pt x="149" y="101"/>
                    <a:pt x="148" y="101"/>
                    <a:pt x="149" y="101"/>
                  </a:cubicBezTo>
                  <a:cubicBezTo>
                    <a:pt x="150" y="102"/>
                    <a:pt x="151" y="102"/>
                    <a:pt x="152" y="102"/>
                  </a:cubicBezTo>
                  <a:cubicBezTo>
                    <a:pt x="153" y="103"/>
                    <a:pt x="154" y="103"/>
                    <a:pt x="155" y="104"/>
                  </a:cubicBezTo>
                  <a:cubicBezTo>
                    <a:pt x="153" y="105"/>
                    <a:pt x="153" y="103"/>
                    <a:pt x="153" y="103"/>
                  </a:cubicBezTo>
                  <a:cubicBezTo>
                    <a:pt x="151" y="102"/>
                    <a:pt x="149" y="102"/>
                    <a:pt x="147" y="101"/>
                  </a:cubicBezTo>
                  <a:moveTo>
                    <a:pt x="182" y="126"/>
                  </a:moveTo>
                  <a:cubicBezTo>
                    <a:pt x="183" y="126"/>
                    <a:pt x="185" y="130"/>
                    <a:pt x="184" y="130"/>
                  </a:cubicBezTo>
                  <a:cubicBezTo>
                    <a:pt x="184" y="129"/>
                    <a:pt x="183" y="128"/>
                    <a:pt x="182" y="126"/>
                  </a:cubicBezTo>
                  <a:moveTo>
                    <a:pt x="169" y="113"/>
                  </a:moveTo>
                  <a:cubicBezTo>
                    <a:pt x="170" y="112"/>
                    <a:pt x="171" y="114"/>
                    <a:pt x="171" y="114"/>
                  </a:cubicBezTo>
                  <a:cubicBezTo>
                    <a:pt x="170" y="115"/>
                    <a:pt x="170" y="113"/>
                    <a:pt x="169" y="113"/>
                  </a:cubicBezTo>
                  <a:moveTo>
                    <a:pt x="78" y="239"/>
                  </a:moveTo>
                  <a:cubicBezTo>
                    <a:pt x="78" y="238"/>
                    <a:pt x="80" y="239"/>
                    <a:pt x="81" y="238"/>
                  </a:cubicBezTo>
                  <a:cubicBezTo>
                    <a:pt x="81" y="239"/>
                    <a:pt x="79" y="239"/>
                    <a:pt x="78" y="239"/>
                  </a:cubicBezTo>
                  <a:moveTo>
                    <a:pt x="43" y="119"/>
                  </a:moveTo>
                  <a:cubicBezTo>
                    <a:pt x="43" y="120"/>
                    <a:pt x="44" y="121"/>
                    <a:pt x="44" y="121"/>
                  </a:cubicBezTo>
                  <a:cubicBezTo>
                    <a:pt x="44" y="121"/>
                    <a:pt x="45" y="121"/>
                    <a:pt x="45" y="121"/>
                  </a:cubicBezTo>
                  <a:cubicBezTo>
                    <a:pt x="46" y="121"/>
                    <a:pt x="44" y="121"/>
                    <a:pt x="44" y="122"/>
                  </a:cubicBezTo>
                  <a:cubicBezTo>
                    <a:pt x="44" y="122"/>
                    <a:pt x="43" y="120"/>
                    <a:pt x="43" y="119"/>
                  </a:cubicBezTo>
                  <a:moveTo>
                    <a:pt x="43" y="111"/>
                  </a:moveTo>
                  <a:cubicBezTo>
                    <a:pt x="44" y="111"/>
                    <a:pt x="44" y="113"/>
                    <a:pt x="43" y="114"/>
                  </a:cubicBezTo>
                  <a:cubicBezTo>
                    <a:pt x="43" y="114"/>
                    <a:pt x="43" y="112"/>
                    <a:pt x="43" y="111"/>
                  </a:cubicBezTo>
                  <a:moveTo>
                    <a:pt x="47" y="122"/>
                  </a:moveTo>
                  <a:cubicBezTo>
                    <a:pt x="47" y="123"/>
                    <a:pt x="48" y="124"/>
                    <a:pt x="47" y="124"/>
                  </a:cubicBezTo>
                  <a:cubicBezTo>
                    <a:pt x="47" y="124"/>
                    <a:pt x="46" y="122"/>
                    <a:pt x="47" y="122"/>
                  </a:cubicBezTo>
                  <a:moveTo>
                    <a:pt x="46" y="114"/>
                  </a:moveTo>
                  <a:cubicBezTo>
                    <a:pt x="47" y="115"/>
                    <a:pt x="46" y="116"/>
                    <a:pt x="46" y="117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5" y="117"/>
                    <a:pt x="46" y="115"/>
                    <a:pt x="46" y="114"/>
                  </a:cubicBezTo>
                  <a:moveTo>
                    <a:pt x="45" y="122"/>
                  </a:moveTo>
                  <a:cubicBezTo>
                    <a:pt x="46" y="122"/>
                    <a:pt x="45" y="123"/>
                    <a:pt x="45" y="124"/>
                  </a:cubicBezTo>
                  <a:cubicBezTo>
                    <a:pt x="45" y="124"/>
                    <a:pt x="46" y="124"/>
                    <a:pt x="46" y="124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6" y="126"/>
                    <a:pt x="47" y="126"/>
                    <a:pt x="47" y="127"/>
                  </a:cubicBezTo>
                  <a:cubicBezTo>
                    <a:pt x="46" y="128"/>
                    <a:pt x="46" y="126"/>
                    <a:pt x="46" y="126"/>
                  </a:cubicBezTo>
                  <a:cubicBezTo>
                    <a:pt x="45" y="126"/>
                    <a:pt x="45" y="125"/>
                    <a:pt x="45" y="126"/>
                  </a:cubicBezTo>
                  <a:cubicBezTo>
                    <a:pt x="44" y="126"/>
                    <a:pt x="45" y="126"/>
                    <a:pt x="45" y="125"/>
                  </a:cubicBezTo>
                  <a:cubicBezTo>
                    <a:pt x="45" y="125"/>
                    <a:pt x="44" y="125"/>
                    <a:pt x="44" y="125"/>
                  </a:cubicBezTo>
                  <a:cubicBezTo>
                    <a:pt x="44" y="124"/>
                    <a:pt x="45" y="123"/>
                    <a:pt x="44" y="122"/>
                  </a:cubicBezTo>
                  <a:cubicBezTo>
                    <a:pt x="45" y="123"/>
                    <a:pt x="45" y="122"/>
                    <a:pt x="45" y="122"/>
                  </a:cubicBezTo>
                  <a:moveTo>
                    <a:pt x="46" y="142"/>
                  </a:moveTo>
                  <a:cubicBezTo>
                    <a:pt x="46" y="143"/>
                    <a:pt x="47" y="144"/>
                    <a:pt x="46" y="146"/>
                  </a:cubicBezTo>
                  <a:cubicBezTo>
                    <a:pt x="46" y="146"/>
                    <a:pt x="46" y="146"/>
                    <a:pt x="46" y="147"/>
                  </a:cubicBezTo>
                  <a:cubicBezTo>
                    <a:pt x="44" y="146"/>
                    <a:pt x="44" y="144"/>
                    <a:pt x="45" y="143"/>
                  </a:cubicBezTo>
                  <a:cubicBezTo>
                    <a:pt x="45" y="143"/>
                    <a:pt x="45" y="143"/>
                    <a:pt x="44" y="143"/>
                  </a:cubicBezTo>
                  <a:cubicBezTo>
                    <a:pt x="44" y="144"/>
                    <a:pt x="44" y="148"/>
                    <a:pt x="42" y="149"/>
                  </a:cubicBezTo>
                  <a:cubicBezTo>
                    <a:pt x="42" y="147"/>
                    <a:pt x="43" y="147"/>
                    <a:pt x="43" y="145"/>
                  </a:cubicBezTo>
                  <a:cubicBezTo>
                    <a:pt x="43" y="145"/>
                    <a:pt x="42" y="144"/>
                    <a:pt x="42" y="145"/>
                  </a:cubicBezTo>
                  <a:cubicBezTo>
                    <a:pt x="42" y="144"/>
                    <a:pt x="42" y="142"/>
                    <a:pt x="42" y="141"/>
                  </a:cubicBezTo>
                  <a:cubicBezTo>
                    <a:pt x="42" y="139"/>
                    <a:pt x="42" y="138"/>
                    <a:pt x="42" y="137"/>
                  </a:cubicBezTo>
                  <a:cubicBezTo>
                    <a:pt x="43" y="137"/>
                    <a:pt x="43" y="139"/>
                    <a:pt x="43" y="140"/>
                  </a:cubicBezTo>
                  <a:cubicBezTo>
                    <a:pt x="44" y="140"/>
                    <a:pt x="45" y="139"/>
                    <a:pt x="44" y="139"/>
                  </a:cubicBezTo>
                  <a:cubicBezTo>
                    <a:pt x="45" y="137"/>
                    <a:pt x="45" y="140"/>
                    <a:pt x="45" y="141"/>
                  </a:cubicBezTo>
                  <a:cubicBezTo>
                    <a:pt x="44" y="141"/>
                    <a:pt x="44" y="140"/>
                    <a:pt x="43" y="140"/>
                  </a:cubicBezTo>
                  <a:cubicBezTo>
                    <a:pt x="43" y="142"/>
                    <a:pt x="43" y="142"/>
                    <a:pt x="43" y="143"/>
                  </a:cubicBezTo>
                  <a:cubicBezTo>
                    <a:pt x="44" y="144"/>
                    <a:pt x="43" y="142"/>
                    <a:pt x="44" y="142"/>
                  </a:cubicBezTo>
                  <a:cubicBezTo>
                    <a:pt x="44" y="142"/>
                    <a:pt x="44" y="143"/>
                    <a:pt x="44" y="142"/>
                  </a:cubicBezTo>
                  <a:cubicBezTo>
                    <a:pt x="44" y="142"/>
                    <a:pt x="44" y="141"/>
                    <a:pt x="45" y="141"/>
                  </a:cubicBezTo>
                  <a:cubicBezTo>
                    <a:pt x="45" y="142"/>
                    <a:pt x="46" y="142"/>
                    <a:pt x="46" y="142"/>
                  </a:cubicBezTo>
                  <a:moveTo>
                    <a:pt x="50" y="122"/>
                  </a:moveTo>
                  <a:cubicBezTo>
                    <a:pt x="50" y="123"/>
                    <a:pt x="51" y="124"/>
                    <a:pt x="51" y="126"/>
                  </a:cubicBezTo>
                  <a:cubicBezTo>
                    <a:pt x="52" y="127"/>
                    <a:pt x="51" y="126"/>
                    <a:pt x="51" y="127"/>
                  </a:cubicBezTo>
                  <a:cubicBezTo>
                    <a:pt x="52" y="129"/>
                    <a:pt x="53" y="132"/>
                    <a:pt x="53" y="136"/>
                  </a:cubicBezTo>
                  <a:cubicBezTo>
                    <a:pt x="53" y="136"/>
                    <a:pt x="53" y="137"/>
                    <a:pt x="52" y="137"/>
                  </a:cubicBezTo>
                  <a:cubicBezTo>
                    <a:pt x="51" y="138"/>
                    <a:pt x="51" y="135"/>
                    <a:pt x="50" y="136"/>
                  </a:cubicBezTo>
                  <a:cubicBezTo>
                    <a:pt x="50" y="135"/>
                    <a:pt x="50" y="135"/>
                    <a:pt x="50" y="134"/>
                  </a:cubicBezTo>
                  <a:cubicBezTo>
                    <a:pt x="48" y="134"/>
                    <a:pt x="49" y="136"/>
                    <a:pt x="49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9" y="135"/>
                    <a:pt x="48" y="133"/>
                    <a:pt x="48" y="130"/>
                  </a:cubicBezTo>
                  <a:cubicBezTo>
                    <a:pt x="48" y="130"/>
                    <a:pt x="48" y="131"/>
                    <a:pt x="48" y="131"/>
                  </a:cubicBezTo>
                  <a:cubicBezTo>
                    <a:pt x="49" y="132"/>
                    <a:pt x="49" y="132"/>
                    <a:pt x="50" y="132"/>
                  </a:cubicBezTo>
                  <a:cubicBezTo>
                    <a:pt x="51" y="131"/>
                    <a:pt x="50" y="131"/>
                    <a:pt x="49" y="131"/>
                  </a:cubicBezTo>
                  <a:cubicBezTo>
                    <a:pt x="49" y="129"/>
                    <a:pt x="50" y="128"/>
                    <a:pt x="50" y="127"/>
                  </a:cubicBezTo>
                  <a:cubicBezTo>
                    <a:pt x="50" y="125"/>
                    <a:pt x="50" y="124"/>
                    <a:pt x="49" y="123"/>
                  </a:cubicBezTo>
                  <a:cubicBezTo>
                    <a:pt x="49" y="123"/>
                    <a:pt x="50" y="122"/>
                    <a:pt x="50" y="122"/>
                  </a:cubicBezTo>
                  <a:moveTo>
                    <a:pt x="51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1" y="130"/>
                    <a:pt x="51" y="128"/>
                    <a:pt x="51" y="127"/>
                  </a:cubicBezTo>
                  <a:cubicBezTo>
                    <a:pt x="51" y="125"/>
                    <a:pt x="50" y="128"/>
                    <a:pt x="51" y="129"/>
                  </a:cubicBezTo>
                  <a:moveTo>
                    <a:pt x="46" y="139"/>
                  </a:moveTo>
                  <a:cubicBezTo>
                    <a:pt x="46" y="138"/>
                    <a:pt x="46" y="138"/>
                    <a:pt x="46" y="138"/>
                  </a:cubicBezTo>
                  <a:cubicBezTo>
                    <a:pt x="45" y="138"/>
                    <a:pt x="46" y="139"/>
                    <a:pt x="46" y="140"/>
                  </a:cubicBezTo>
                  <a:cubicBezTo>
                    <a:pt x="46" y="140"/>
                    <a:pt x="46" y="140"/>
                    <a:pt x="46" y="139"/>
                  </a:cubicBezTo>
                  <a:cubicBezTo>
                    <a:pt x="47" y="139"/>
                    <a:pt x="47" y="140"/>
                    <a:pt x="47" y="139"/>
                  </a:cubicBezTo>
                  <a:cubicBezTo>
                    <a:pt x="48" y="139"/>
                    <a:pt x="48" y="140"/>
                    <a:pt x="47" y="141"/>
                  </a:cubicBezTo>
                  <a:cubicBezTo>
                    <a:pt x="47" y="141"/>
                    <a:pt x="47" y="140"/>
                    <a:pt x="47" y="140"/>
                  </a:cubicBezTo>
                  <a:cubicBezTo>
                    <a:pt x="47" y="140"/>
                    <a:pt x="47" y="140"/>
                    <a:pt x="47" y="141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6" y="143"/>
                    <a:pt x="46" y="142"/>
                    <a:pt x="46" y="141"/>
                  </a:cubicBezTo>
                  <a:cubicBezTo>
                    <a:pt x="45" y="140"/>
                    <a:pt x="45" y="139"/>
                    <a:pt x="45" y="136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5" y="136"/>
                    <a:pt x="44" y="136"/>
                    <a:pt x="44" y="135"/>
                  </a:cubicBezTo>
                  <a:cubicBezTo>
                    <a:pt x="45" y="135"/>
                    <a:pt x="46" y="135"/>
                    <a:pt x="45" y="134"/>
                  </a:cubicBezTo>
                  <a:cubicBezTo>
                    <a:pt x="47" y="134"/>
                    <a:pt x="47" y="136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6" y="138"/>
                    <a:pt x="47" y="137"/>
                    <a:pt x="46" y="139"/>
                  </a:cubicBezTo>
                  <a:moveTo>
                    <a:pt x="41" y="110"/>
                  </a:moveTo>
                  <a:cubicBezTo>
                    <a:pt x="41" y="110"/>
                    <a:pt x="41" y="111"/>
                    <a:pt x="41" y="111"/>
                  </a:cubicBezTo>
                  <a:cubicBezTo>
                    <a:pt x="41" y="112"/>
                    <a:pt x="42" y="113"/>
                    <a:pt x="42" y="114"/>
                  </a:cubicBezTo>
                  <a:cubicBezTo>
                    <a:pt x="42" y="115"/>
                    <a:pt x="42" y="117"/>
                    <a:pt x="41" y="117"/>
                  </a:cubicBezTo>
                  <a:cubicBezTo>
                    <a:pt x="41" y="116"/>
                    <a:pt x="41" y="116"/>
                    <a:pt x="41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39" y="116"/>
                    <a:pt x="40" y="117"/>
                    <a:pt x="40" y="119"/>
                  </a:cubicBezTo>
                  <a:cubicBezTo>
                    <a:pt x="39" y="119"/>
                    <a:pt x="40" y="118"/>
                    <a:pt x="39" y="117"/>
                  </a:cubicBezTo>
                  <a:cubicBezTo>
                    <a:pt x="39" y="117"/>
                    <a:pt x="39" y="116"/>
                    <a:pt x="39" y="116"/>
                  </a:cubicBezTo>
                  <a:cubicBezTo>
                    <a:pt x="38" y="114"/>
                    <a:pt x="38" y="112"/>
                    <a:pt x="38" y="111"/>
                  </a:cubicBezTo>
                  <a:cubicBezTo>
                    <a:pt x="39" y="110"/>
                    <a:pt x="39" y="111"/>
                    <a:pt x="39" y="111"/>
                  </a:cubicBezTo>
                  <a:cubicBezTo>
                    <a:pt x="38" y="111"/>
                    <a:pt x="39" y="114"/>
                    <a:pt x="39" y="115"/>
                  </a:cubicBezTo>
                  <a:cubicBezTo>
                    <a:pt x="40" y="115"/>
                    <a:pt x="41" y="114"/>
                    <a:pt x="41" y="113"/>
                  </a:cubicBezTo>
                  <a:cubicBezTo>
                    <a:pt x="40" y="113"/>
                    <a:pt x="40" y="113"/>
                    <a:pt x="40" y="114"/>
                  </a:cubicBezTo>
                  <a:cubicBezTo>
                    <a:pt x="39" y="113"/>
                    <a:pt x="41" y="112"/>
                    <a:pt x="41" y="110"/>
                  </a:cubicBezTo>
                  <a:moveTo>
                    <a:pt x="46" y="147"/>
                  </a:moveTo>
                  <a:cubicBezTo>
                    <a:pt x="48" y="148"/>
                    <a:pt x="46" y="149"/>
                    <a:pt x="46" y="151"/>
                  </a:cubicBezTo>
                  <a:cubicBezTo>
                    <a:pt x="46" y="149"/>
                    <a:pt x="47" y="150"/>
                    <a:pt x="47" y="152"/>
                  </a:cubicBezTo>
                  <a:cubicBezTo>
                    <a:pt x="46" y="151"/>
                    <a:pt x="47" y="153"/>
                    <a:pt x="45" y="154"/>
                  </a:cubicBezTo>
                  <a:cubicBezTo>
                    <a:pt x="45" y="153"/>
                    <a:pt x="45" y="152"/>
                    <a:pt x="45" y="154"/>
                  </a:cubicBezTo>
                  <a:cubicBezTo>
                    <a:pt x="43" y="153"/>
                    <a:pt x="44" y="152"/>
                    <a:pt x="44" y="151"/>
                  </a:cubicBezTo>
                  <a:cubicBezTo>
                    <a:pt x="45" y="151"/>
                    <a:pt x="44" y="153"/>
                    <a:pt x="46" y="152"/>
                  </a:cubicBezTo>
                  <a:cubicBezTo>
                    <a:pt x="46" y="152"/>
                    <a:pt x="45" y="152"/>
                    <a:pt x="45" y="152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4" y="150"/>
                    <a:pt x="44" y="148"/>
                  </a:cubicBezTo>
                  <a:cubicBezTo>
                    <a:pt x="45" y="148"/>
                    <a:pt x="46" y="150"/>
                    <a:pt x="46" y="147"/>
                  </a:cubicBezTo>
                  <a:moveTo>
                    <a:pt x="42" y="100"/>
                  </a:moveTo>
                  <a:cubicBezTo>
                    <a:pt x="42" y="98"/>
                    <a:pt x="43" y="99"/>
                    <a:pt x="42" y="97"/>
                  </a:cubicBezTo>
                  <a:cubicBezTo>
                    <a:pt x="43" y="97"/>
                    <a:pt x="43" y="100"/>
                    <a:pt x="42" y="100"/>
                  </a:cubicBezTo>
                  <a:moveTo>
                    <a:pt x="133" y="38"/>
                  </a:moveTo>
                  <a:cubicBezTo>
                    <a:pt x="134" y="38"/>
                    <a:pt x="135" y="40"/>
                    <a:pt x="136" y="41"/>
                  </a:cubicBezTo>
                  <a:cubicBezTo>
                    <a:pt x="136" y="41"/>
                    <a:pt x="135" y="41"/>
                    <a:pt x="134" y="40"/>
                  </a:cubicBezTo>
                  <a:cubicBezTo>
                    <a:pt x="134" y="39"/>
                    <a:pt x="133" y="39"/>
                    <a:pt x="133" y="38"/>
                  </a:cubicBezTo>
                  <a:moveTo>
                    <a:pt x="42" y="99"/>
                  </a:moveTo>
                  <a:cubicBezTo>
                    <a:pt x="42" y="100"/>
                    <a:pt x="42" y="101"/>
                    <a:pt x="43" y="101"/>
                  </a:cubicBezTo>
                  <a:cubicBezTo>
                    <a:pt x="43" y="102"/>
                    <a:pt x="44" y="103"/>
                    <a:pt x="43" y="104"/>
                  </a:cubicBezTo>
                  <a:cubicBezTo>
                    <a:pt x="43" y="103"/>
                    <a:pt x="43" y="101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1" y="100"/>
                    <a:pt x="42" y="99"/>
                  </a:cubicBezTo>
                  <a:moveTo>
                    <a:pt x="125" y="52"/>
                  </a:moveTo>
                  <a:cubicBezTo>
                    <a:pt x="125" y="53"/>
                    <a:pt x="124" y="52"/>
                    <a:pt x="124" y="52"/>
                  </a:cubicBezTo>
                  <a:cubicBezTo>
                    <a:pt x="123" y="53"/>
                    <a:pt x="124" y="53"/>
                    <a:pt x="123" y="53"/>
                  </a:cubicBezTo>
                  <a:cubicBezTo>
                    <a:pt x="122" y="53"/>
                    <a:pt x="122" y="52"/>
                    <a:pt x="121" y="52"/>
                  </a:cubicBezTo>
                  <a:cubicBezTo>
                    <a:pt x="120" y="51"/>
                    <a:pt x="118" y="50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4" y="47"/>
                    <a:pt x="112" y="47"/>
                    <a:pt x="109" y="46"/>
                  </a:cubicBezTo>
                  <a:cubicBezTo>
                    <a:pt x="109" y="46"/>
                    <a:pt x="108" y="45"/>
                    <a:pt x="108" y="45"/>
                  </a:cubicBezTo>
                  <a:cubicBezTo>
                    <a:pt x="108" y="45"/>
                    <a:pt x="107" y="45"/>
                    <a:pt x="107" y="45"/>
                  </a:cubicBezTo>
                  <a:cubicBezTo>
                    <a:pt x="106" y="45"/>
                    <a:pt x="106" y="44"/>
                    <a:pt x="106" y="44"/>
                  </a:cubicBezTo>
                  <a:cubicBezTo>
                    <a:pt x="104" y="43"/>
                    <a:pt x="101" y="43"/>
                    <a:pt x="100" y="42"/>
                  </a:cubicBezTo>
                  <a:cubicBezTo>
                    <a:pt x="100" y="41"/>
                    <a:pt x="100" y="41"/>
                    <a:pt x="100" y="40"/>
                  </a:cubicBezTo>
                  <a:cubicBezTo>
                    <a:pt x="99" y="40"/>
                    <a:pt x="100" y="41"/>
                    <a:pt x="99" y="42"/>
                  </a:cubicBezTo>
                  <a:cubicBezTo>
                    <a:pt x="97" y="41"/>
                    <a:pt x="96" y="41"/>
                    <a:pt x="95" y="41"/>
                  </a:cubicBezTo>
                  <a:cubicBezTo>
                    <a:pt x="95" y="42"/>
                    <a:pt x="95" y="41"/>
                    <a:pt x="94" y="41"/>
                  </a:cubicBezTo>
                  <a:cubicBezTo>
                    <a:pt x="94" y="40"/>
                    <a:pt x="93" y="41"/>
                    <a:pt x="92" y="40"/>
                  </a:cubicBezTo>
                  <a:cubicBezTo>
                    <a:pt x="92" y="42"/>
                    <a:pt x="92" y="40"/>
                    <a:pt x="91" y="41"/>
                  </a:cubicBezTo>
                  <a:cubicBezTo>
                    <a:pt x="91" y="41"/>
                    <a:pt x="91" y="42"/>
                    <a:pt x="91" y="43"/>
                  </a:cubicBezTo>
                  <a:cubicBezTo>
                    <a:pt x="92" y="42"/>
                    <a:pt x="92" y="41"/>
                    <a:pt x="92" y="41"/>
                  </a:cubicBezTo>
                  <a:cubicBezTo>
                    <a:pt x="93" y="41"/>
                    <a:pt x="93" y="42"/>
                    <a:pt x="94" y="42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5" y="43"/>
                    <a:pt x="95" y="42"/>
                    <a:pt x="96" y="42"/>
                  </a:cubicBezTo>
                  <a:cubicBezTo>
                    <a:pt x="96" y="42"/>
                    <a:pt x="95" y="42"/>
                    <a:pt x="95" y="43"/>
                  </a:cubicBezTo>
                  <a:cubicBezTo>
                    <a:pt x="96" y="43"/>
                    <a:pt x="97" y="42"/>
                    <a:pt x="97" y="43"/>
                  </a:cubicBezTo>
                  <a:cubicBezTo>
                    <a:pt x="98" y="43"/>
                    <a:pt x="99" y="43"/>
                    <a:pt x="101" y="43"/>
                  </a:cubicBezTo>
                  <a:cubicBezTo>
                    <a:pt x="100" y="44"/>
                    <a:pt x="99" y="44"/>
                    <a:pt x="99" y="43"/>
                  </a:cubicBezTo>
                  <a:cubicBezTo>
                    <a:pt x="99" y="44"/>
                    <a:pt x="99" y="44"/>
                    <a:pt x="99" y="45"/>
                  </a:cubicBezTo>
                  <a:cubicBezTo>
                    <a:pt x="100" y="45"/>
                    <a:pt x="99" y="44"/>
                    <a:pt x="99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1" y="44"/>
                    <a:pt x="101" y="43"/>
                    <a:pt x="102" y="44"/>
                  </a:cubicBezTo>
                  <a:cubicBezTo>
                    <a:pt x="102" y="45"/>
                    <a:pt x="101" y="44"/>
                    <a:pt x="101" y="44"/>
                  </a:cubicBezTo>
                  <a:cubicBezTo>
                    <a:pt x="100" y="44"/>
                    <a:pt x="100" y="45"/>
                    <a:pt x="100" y="45"/>
                  </a:cubicBezTo>
                  <a:cubicBezTo>
                    <a:pt x="100" y="47"/>
                    <a:pt x="101" y="46"/>
                    <a:pt x="102" y="47"/>
                  </a:cubicBezTo>
                  <a:cubicBezTo>
                    <a:pt x="103" y="45"/>
                    <a:pt x="101" y="46"/>
                    <a:pt x="101" y="45"/>
                  </a:cubicBezTo>
                  <a:cubicBezTo>
                    <a:pt x="101" y="44"/>
                    <a:pt x="102" y="45"/>
                    <a:pt x="103" y="44"/>
                  </a:cubicBezTo>
                  <a:cubicBezTo>
                    <a:pt x="103" y="45"/>
                    <a:pt x="103" y="45"/>
                    <a:pt x="102" y="46"/>
                  </a:cubicBezTo>
                  <a:cubicBezTo>
                    <a:pt x="103" y="47"/>
                    <a:pt x="102" y="48"/>
                    <a:pt x="104" y="48"/>
                  </a:cubicBezTo>
                  <a:cubicBezTo>
                    <a:pt x="103" y="49"/>
                    <a:pt x="102" y="49"/>
                    <a:pt x="102" y="48"/>
                  </a:cubicBezTo>
                  <a:cubicBezTo>
                    <a:pt x="101" y="48"/>
                    <a:pt x="102" y="49"/>
                    <a:pt x="102" y="50"/>
                  </a:cubicBezTo>
                  <a:cubicBezTo>
                    <a:pt x="101" y="50"/>
                    <a:pt x="101" y="49"/>
                    <a:pt x="100" y="49"/>
                  </a:cubicBezTo>
                  <a:cubicBezTo>
                    <a:pt x="100" y="49"/>
                    <a:pt x="99" y="49"/>
                    <a:pt x="99" y="49"/>
                  </a:cubicBezTo>
                  <a:cubicBezTo>
                    <a:pt x="98" y="48"/>
                    <a:pt x="97" y="47"/>
                    <a:pt x="95" y="47"/>
                  </a:cubicBezTo>
                  <a:cubicBezTo>
                    <a:pt x="95" y="47"/>
                    <a:pt x="95" y="47"/>
                    <a:pt x="94" y="47"/>
                  </a:cubicBezTo>
                  <a:cubicBezTo>
                    <a:pt x="93" y="46"/>
                    <a:pt x="90" y="45"/>
                    <a:pt x="89" y="45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2" y="42"/>
                    <a:pt x="77" y="41"/>
                    <a:pt x="73" y="39"/>
                  </a:cubicBezTo>
                  <a:cubicBezTo>
                    <a:pt x="73" y="39"/>
                    <a:pt x="72" y="39"/>
                    <a:pt x="72" y="39"/>
                  </a:cubicBezTo>
                  <a:cubicBezTo>
                    <a:pt x="71" y="38"/>
                    <a:pt x="70" y="38"/>
                    <a:pt x="69" y="38"/>
                  </a:cubicBezTo>
                  <a:cubicBezTo>
                    <a:pt x="68" y="38"/>
                    <a:pt x="68" y="38"/>
                    <a:pt x="67" y="38"/>
                  </a:cubicBezTo>
                  <a:cubicBezTo>
                    <a:pt x="66" y="38"/>
                    <a:pt x="66" y="37"/>
                    <a:pt x="65" y="37"/>
                  </a:cubicBezTo>
                  <a:cubicBezTo>
                    <a:pt x="64" y="37"/>
                    <a:pt x="63" y="36"/>
                    <a:pt x="61" y="37"/>
                  </a:cubicBezTo>
                  <a:cubicBezTo>
                    <a:pt x="61" y="37"/>
                    <a:pt x="61" y="36"/>
                    <a:pt x="62" y="36"/>
                  </a:cubicBezTo>
                  <a:cubicBezTo>
                    <a:pt x="61" y="35"/>
                    <a:pt x="59" y="37"/>
                    <a:pt x="59" y="37"/>
                  </a:cubicBezTo>
                  <a:cubicBezTo>
                    <a:pt x="59" y="37"/>
                    <a:pt x="57" y="37"/>
                    <a:pt x="57" y="35"/>
                  </a:cubicBezTo>
                  <a:cubicBezTo>
                    <a:pt x="56" y="37"/>
                    <a:pt x="54" y="35"/>
                    <a:pt x="53" y="36"/>
                  </a:cubicBezTo>
                  <a:cubicBezTo>
                    <a:pt x="52" y="37"/>
                    <a:pt x="52" y="36"/>
                    <a:pt x="52" y="36"/>
                  </a:cubicBezTo>
                  <a:cubicBezTo>
                    <a:pt x="52" y="36"/>
                    <a:pt x="51" y="36"/>
                    <a:pt x="51" y="36"/>
                  </a:cubicBezTo>
                  <a:cubicBezTo>
                    <a:pt x="50" y="36"/>
                    <a:pt x="48" y="35"/>
                    <a:pt x="46" y="36"/>
                  </a:cubicBezTo>
                  <a:cubicBezTo>
                    <a:pt x="46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4" y="36"/>
                    <a:pt x="44" y="36"/>
                    <a:pt x="43" y="36"/>
                  </a:cubicBezTo>
                  <a:cubicBezTo>
                    <a:pt x="43" y="36"/>
                    <a:pt x="42" y="36"/>
                    <a:pt x="42" y="36"/>
                  </a:cubicBezTo>
                  <a:cubicBezTo>
                    <a:pt x="42" y="36"/>
                    <a:pt x="42" y="37"/>
                    <a:pt x="42" y="37"/>
                  </a:cubicBezTo>
                  <a:cubicBezTo>
                    <a:pt x="41" y="37"/>
                    <a:pt x="41" y="37"/>
                    <a:pt x="40" y="37"/>
                  </a:cubicBezTo>
                  <a:cubicBezTo>
                    <a:pt x="39" y="37"/>
                    <a:pt x="40" y="37"/>
                    <a:pt x="39" y="38"/>
                  </a:cubicBezTo>
                  <a:cubicBezTo>
                    <a:pt x="39" y="37"/>
                    <a:pt x="38" y="37"/>
                    <a:pt x="37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8"/>
                    <a:pt x="36" y="38"/>
                    <a:pt x="36" y="38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4" y="41"/>
                    <a:pt x="35" y="42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3"/>
                    <a:pt x="34" y="43"/>
                  </a:cubicBezTo>
                  <a:cubicBezTo>
                    <a:pt x="34" y="43"/>
                    <a:pt x="33" y="44"/>
                    <a:pt x="34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4"/>
                    <a:pt x="33" y="45"/>
                    <a:pt x="33" y="45"/>
                  </a:cubicBezTo>
                  <a:cubicBezTo>
                    <a:pt x="33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5" y="48"/>
                  </a:cubicBezTo>
                  <a:cubicBezTo>
                    <a:pt x="35" y="49"/>
                    <a:pt x="35" y="50"/>
                    <a:pt x="35" y="50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2"/>
                    <a:pt x="37" y="54"/>
                    <a:pt x="37" y="56"/>
                  </a:cubicBezTo>
                  <a:cubicBezTo>
                    <a:pt x="38" y="57"/>
                    <a:pt x="38" y="59"/>
                    <a:pt x="38" y="61"/>
                  </a:cubicBezTo>
                  <a:cubicBezTo>
                    <a:pt x="38" y="61"/>
                    <a:pt x="38" y="60"/>
                    <a:pt x="37" y="61"/>
                  </a:cubicBezTo>
                  <a:cubicBezTo>
                    <a:pt x="37" y="61"/>
                    <a:pt x="38" y="62"/>
                    <a:pt x="38" y="62"/>
                  </a:cubicBezTo>
                  <a:cubicBezTo>
                    <a:pt x="38" y="63"/>
                    <a:pt x="39" y="64"/>
                    <a:pt x="39" y="65"/>
                  </a:cubicBezTo>
                  <a:cubicBezTo>
                    <a:pt x="39" y="66"/>
                    <a:pt x="40" y="65"/>
                    <a:pt x="40" y="66"/>
                  </a:cubicBezTo>
                  <a:cubicBezTo>
                    <a:pt x="41" y="69"/>
                    <a:pt x="41" y="73"/>
                    <a:pt x="42" y="76"/>
                  </a:cubicBezTo>
                  <a:cubicBezTo>
                    <a:pt x="42" y="76"/>
                    <a:pt x="43" y="77"/>
                    <a:pt x="43" y="77"/>
                  </a:cubicBezTo>
                  <a:cubicBezTo>
                    <a:pt x="44" y="80"/>
                    <a:pt x="44" y="82"/>
                    <a:pt x="44" y="84"/>
                  </a:cubicBezTo>
                  <a:cubicBezTo>
                    <a:pt x="44" y="85"/>
                    <a:pt x="45" y="85"/>
                    <a:pt x="45" y="86"/>
                  </a:cubicBezTo>
                  <a:cubicBezTo>
                    <a:pt x="45" y="87"/>
                    <a:pt x="44" y="87"/>
                    <a:pt x="44" y="88"/>
                  </a:cubicBezTo>
                  <a:cubicBezTo>
                    <a:pt x="44" y="89"/>
                    <a:pt x="45" y="89"/>
                    <a:pt x="45" y="90"/>
                  </a:cubicBezTo>
                  <a:cubicBezTo>
                    <a:pt x="45" y="92"/>
                    <a:pt x="46" y="95"/>
                    <a:pt x="46" y="98"/>
                  </a:cubicBezTo>
                  <a:cubicBezTo>
                    <a:pt x="45" y="98"/>
                    <a:pt x="45" y="97"/>
                    <a:pt x="45" y="96"/>
                  </a:cubicBezTo>
                  <a:cubicBezTo>
                    <a:pt x="45" y="95"/>
                    <a:pt x="43" y="94"/>
                    <a:pt x="45" y="93"/>
                  </a:cubicBezTo>
                  <a:cubicBezTo>
                    <a:pt x="45" y="92"/>
                    <a:pt x="43" y="93"/>
                    <a:pt x="43" y="91"/>
                  </a:cubicBezTo>
                  <a:cubicBezTo>
                    <a:pt x="44" y="91"/>
                    <a:pt x="44" y="91"/>
                    <a:pt x="44" y="90"/>
                  </a:cubicBezTo>
                  <a:cubicBezTo>
                    <a:pt x="44" y="91"/>
                    <a:pt x="43" y="89"/>
                    <a:pt x="44" y="88"/>
                  </a:cubicBezTo>
                  <a:cubicBezTo>
                    <a:pt x="42" y="88"/>
                    <a:pt x="43" y="90"/>
                    <a:pt x="42" y="90"/>
                  </a:cubicBezTo>
                  <a:cubicBezTo>
                    <a:pt x="42" y="87"/>
                    <a:pt x="42" y="86"/>
                    <a:pt x="41" y="85"/>
                  </a:cubicBezTo>
                  <a:cubicBezTo>
                    <a:pt x="40" y="85"/>
                    <a:pt x="41" y="86"/>
                    <a:pt x="39" y="86"/>
                  </a:cubicBezTo>
                  <a:cubicBezTo>
                    <a:pt x="40" y="83"/>
                    <a:pt x="38" y="82"/>
                    <a:pt x="39" y="80"/>
                  </a:cubicBezTo>
                  <a:cubicBezTo>
                    <a:pt x="38" y="79"/>
                    <a:pt x="38" y="79"/>
                    <a:pt x="38" y="80"/>
                  </a:cubicBezTo>
                  <a:cubicBezTo>
                    <a:pt x="37" y="79"/>
                    <a:pt x="38" y="79"/>
                    <a:pt x="37" y="79"/>
                  </a:cubicBezTo>
                  <a:cubicBezTo>
                    <a:pt x="37" y="78"/>
                    <a:pt x="38" y="79"/>
                    <a:pt x="39" y="79"/>
                  </a:cubicBezTo>
                  <a:cubicBezTo>
                    <a:pt x="38" y="76"/>
                    <a:pt x="37" y="75"/>
                    <a:pt x="37" y="72"/>
                  </a:cubicBezTo>
                  <a:cubicBezTo>
                    <a:pt x="37" y="72"/>
                    <a:pt x="37" y="73"/>
                    <a:pt x="37" y="73"/>
                  </a:cubicBezTo>
                  <a:cubicBezTo>
                    <a:pt x="36" y="72"/>
                    <a:pt x="35" y="69"/>
                    <a:pt x="35" y="67"/>
                  </a:cubicBezTo>
                  <a:cubicBezTo>
                    <a:pt x="35" y="66"/>
                    <a:pt x="34" y="66"/>
                    <a:pt x="34" y="65"/>
                  </a:cubicBezTo>
                  <a:cubicBezTo>
                    <a:pt x="34" y="65"/>
                    <a:pt x="34" y="64"/>
                    <a:pt x="34" y="63"/>
                  </a:cubicBezTo>
                  <a:cubicBezTo>
                    <a:pt x="34" y="63"/>
                    <a:pt x="34" y="63"/>
                    <a:pt x="33" y="63"/>
                  </a:cubicBezTo>
                  <a:cubicBezTo>
                    <a:pt x="33" y="62"/>
                    <a:pt x="34" y="61"/>
                    <a:pt x="33" y="61"/>
                  </a:cubicBezTo>
                  <a:cubicBezTo>
                    <a:pt x="32" y="61"/>
                    <a:pt x="33" y="63"/>
                    <a:pt x="33" y="63"/>
                  </a:cubicBezTo>
                  <a:cubicBezTo>
                    <a:pt x="32" y="64"/>
                    <a:pt x="32" y="64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5"/>
                    <a:pt x="33" y="64"/>
                    <a:pt x="33" y="64"/>
                  </a:cubicBezTo>
                  <a:cubicBezTo>
                    <a:pt x="34" y="69"/>
                    <a:pt x="34" y="72"/>
                    <a:pt x="35" y="74"/>
                  </a:cubicBezTo>
                  <a:cubicBezTo>
                    <a:pt x="36" y="77"/>
                    <a:pt x="36" y="80"/>
                    <a:pt x="37" y="84"/>
                  </a:cubicBezTo>
                  <a:cubicBezTo>
                    <a:pt x="37" y="85"/>
                    <a:pt x="36" y="84"/>
                    <a:pt x="36" y="84"/>
                  </a:cubicBezTo>
                  <a:cubicBezTo>
                    <a:pt x="36" y="87"/>
                    <a:pt x="37" y="88"/>
                    <a:pt x="37" y="90"/>
                  </a:cubicBezTo>
                  <a:cubicBezTo>
                    <a:pt x="37" y="91"/>
                    <a:pt x="38" y="90"/>
                    <a:pt x="38" y="91"/>
                  </a:cubicBezTo>
                  <a:cubicBezTo>
                    <a:pt x="38" y="92"/>
                    <a:pt x="38" y="93"/>
                    <a:pt x="36" y="93"/>
                  </a:cubicBezTo>
                  <a:cubicBezTo>
                    <a:pt x="37" y="94"/>
                    <a:pt x="37" y="94"/>
                    <a:pt x="38" y="93"/>
                  </a:cubicBezTo>
                  <a:cubicBezTo>
                    <a:pt x="38" y="94"/>
                    <a:pt x="37" y="94"/>
                    <a:pt x="37" y="94"/>
                  </a:cubicBezTo>
                  <a:cubicBezTo>
                    <a:pt x="36" y="94"/>
                    <a:pt x="36" y="93"/>
                    <a:pt x="35" y="93"/>
                  </a:cubicBezTo>
                  <a:cubicBezTo>
                    <a:pt x="36" y="91"/>
                    <a:pt x="35" y="91"/>
                    <a:pt x="35" y="89"/>
                  </a:cubicBezTo>
                  <a:cubicBezTo>
                    <a:pt x="36" y="89"/>
                    <a:pt x="35" y="91"/>
                    <a:pt x="36" y="90"/>
                  </a:cubicBezTo>
                  <a:cubicBezTo>
                    <a:pt x="37" y="90"/>
                    <a:pt x="36" y="88"/>
                    <a:pt x="35" y="89"/>
                  </a:cubicBezTo>
                  <a:cubicBezTo>
                    <a:pt x="35" y="87"/>
                    <a:pt x="34" y="87"/>
                    <a:pt x="34" y="86"/>
                  </a:cubicBezTo>
                  <a:cubicBezTo>
                    <a:pt x="35" y="86"/>
                    <a:pt x="35" y="86"/>
                    <a:pt x="35" y="87"/>
                  </a:cubicBezTo>
                  <a:cubicBezTo>
                    <a:pt x="36" y="86"/>
                    <a:pt x="35" y="85"/>
                    <a:pt x="34" y="85"/>
                  </a:cubicBezTo>
                  <a:cubicBezTo>
                    <a:pt x="34" y="83"/>
                    <a:pt x="34" y="81"/>
                    <a:pt x="33" y="79"/>
                  </a:cubicBezTo>
                  <a:cubicBezTo>
                    <a:pt x="33" y="78"/>
                    <a:pt x="34" y="78"/>
                    <a:pt x="34" y="77"/>
                  </a:cubicBezTo>
                  <a:cubicBezTo>
                    <a:pt x="34" y="77"/>
                    <a:pt x="33" y="77"/>
                    <a:pt x="33" y="76"/>
                  </a:cubicBezTo>
                  <a:cubicBezTo>
                    <a:pt x="33" y="73"/>
                    <a:pt x="31" y="69"/>
                    <a:pt x="31" y="67"/>
                  </a:cubicBezTo>
                  <a:cubicBezTo>
                    <a:pt x="32" y="66"/>
                    <a:pt x="32" y="68"/>
                    <a:pt x="32" y="68"/>
                  </a:cubicBezTo>
                  <a:cubicBezTo>
                    <a:pt x="33" y="67"/>
                    <a:pt x="31" y="66"/>
                    <a:pt x="30" y="65"/>
                  </a:cubicBezTo>
                  <a:cubicBezTo>
                    <a:pt x="30" y="64"/>
                    <a:pt x="30" y="63"/>
                    <a:pt x="30" y="62"/>
                  </a:cubicBezTo>
                  <a:cubicBezTo>
                    <a:pt x="30" y="61"/>
                    <a:pt x="30" y="60"/>
                    <a:pt x="30" y="60"/>
                  </a:cubicBezTo>
                  <a:cubicBezTo>
                    <a:pt x="29" y="58"/>
                    <a:pt x="29" y="56"/>
                    <a:pt x="28" y="54"/>
                  </a:cubicBezTo>
                  <a:cubicBezTo>
                    <a:pt x="28" y="54"/>
                    <a:pt x="28" y="53"/>
                    <a:pt x="29" y="54"/>
                  </a:cubicBezTo>
                  <a:cubicBezTo>
                    <a:pt x="29" y="52"/>
                    <a:pt x="28" y="53"/>
                    <a:pt x="28" y="52"/>
                  </a:cubicBezTo>
                  <a:cubicBezTo>
                    <a:pt x="28" y="52"/>
                    <a:pt x="28" y="51"/>
                    <a:pt x="28" y="50"/>
                  </a:cubicBezTo>
                  <a:cubicBezTo>
                    <a:pt x="28" y="50"/>
                    <a:pt x="27" y="49"/>
                    <a:pt x="27" y="49"/>
                  </a:cubicBezTo>
                  <a:cubicBezTo>
                    <a:pt x="27" y="48"/>
                    <a:pt x="27" y="47"/>
                    <a:pt x="27" y="46"/>
                  </a:cubicBezTo>
                  <a:cubicBezTo>
                    <a:pt x="27" y="46"/>
                    <a:pt x="26" y="45"/>
                    <a:pt x="26" y="44"/>
                  </a:cubicBezTo>
                  <a:cubicBezTo>
                    <a:pt x="26" y="44"/>
                    <a:pt x="27" y="44"/>
                    <a:pt x="27" y="43"/>
                  </a:cubicBezTo>
                  <a:cubicBezTo>
                    <a:pt x="27" y="43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1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8" y="38"/>
                  </a:cubicBezTo>
                  <a:cubicBezTo>
                    <a:pt x="28" y="38"/>
                    <a:pt x="29" y="38"/>
                    <a:pt x="28" y="37"/>
                  </a:cubicBezTo>
                  <a:cubicBezTo>
                    <a:pt x="28" y="37"/>
                    <a:pt x="29" y="37"/>
                    <a:pt x="29" y="36"/>
                  </a:cubicBezTo>
                  <a:cubicBezTo>
                    <a:pt x="29" y="36"/>
                    <a:pt x="29" y="37"/>
                    <a:pt x="29" y="37"/>
                  </a:cubicBezTo>
                  <a:cubicBezTo>
                    <a:pt x="28" y="36"/>
                    <a:pt x="29" y="36"/>
                    <a:pt x="29" y="36"/>
                  </a:cubicBezTo>
                  <a:cubicBezTo>
                    <a:pt x="30" y="35"/>
                    <a:pt x="31" y="34"/>
                    <a:pt x="32" y="34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5" y="32"/>
                    <a:pt x="35" y="32"/>
                  </a:cubicBezTo>
                  <a:cubicBezTo>
                    <a:pt x="36" y="32"/>
                    <a:pt x="36" y="32"/>
                    <a:pt x="37" y="31"/>
                  </a:cubicBezTo>
                  <a:cubicBezTo>
                    <a:pt x="38" y="31"/>
                    <a:pt x="39" y="31"/>
                    <a:pt x="40" y="30"/>
                  </a:cubicBezTo>
                  <a:cubicBezTo>
                    <a:pt x="40" y="30"/>
                    <a:pt x="41" y="31"/>
                    <a:pt x="41" y="30"/>
                  </a:cubicBezTo>
                  <a:cubicBezTo>
                    <a:pt x="42" y="30"/>
                    <a:pt x="43" y="29"/>
                    <a:pt x="44" y="30"/>
                  </a:cubicBezTo>
                  <a:cubicBezTo>
                    <a:pt x="44" y="29"/>
                    <a:pt x="46" y="29"/>
                    <a:pt x="47" y="29"/>
                  </a:cubicBezTo>
                  <a:cubicBezTo>
                    <a:pt x="47" y="29"/>
                    <a:pt x="46" y="30"/>
                    <a:pt x="46" y="29"/>
                  </a:cubicBezTo>
                  <a:cubicBezTo>
                    <a:pt x="46" y="30"/>
                    <a:pt x="48" y="30"/>
                    <a:pt x="47" y="29"/>
                  </a:cubicBezTo>
                  <a:cubicBezTo>
                    <a:pt x="48" y="29"/>
                    <a:pt x="49" y="30"/>
                    <a:pt x="50" y="29"/>
                  </a:cubicBezTo>
                  <a:cubicBezTo>
                    <a:pt x="50" y="29"/>
                    <a:pt x="49" y="29"/>
                    <a:pt x="49" y="29"/>
                  </a:cubicBezTo>
                  <a:cubicBezTo>
                    <a:pt x="50" y="28"/>
                    <a:pt x="52" y="29"/>
                    <a:pt x="54" y="28"/>
                  </a:cubicBezTo>
                  <a:cubicBezTo>
                    <a:pt x="55" y="29"/>
                    <a:pt x="56" y="30"/>
                    <a:pt x="58" y="30"/>
                  </a:cubicBezTo>
                  <a:cubicBezTo>
                    <a:pt x="58" y="29"/>
                    <a:pt x="57" y="30"/>
                    <a:pt x="57" y="28"/>
                  </a:cubicBezTo>
                  <a:cubicBezTo>
                    <a:pt x="59" y="29"/>
                    <a:pt x="59" y="28"/>
                    <a:pt x="61" y="28"/>
                  </a:cubicBezTo>
                  <a:cubicBezTo>
                    <a:pt x="62" y="28"/>
                    <a:pt x="63" y="29"/>
                    <a:pt x="65" y="29"/>
                  </a:cubicBezTo>
                  <a:cubicBezTo>
                    <a:pt x="65" y="29"/>
                    <a:pt x="64" y="29"/>
                    <a:pt x="64" y="29"/>
                  </a:cubicBezTo>
                  <a:cubicBezTo>
                    <a:pt x="64" y="30"/>
                    <a:pt x="66" y="29"/>
                    <a:pt x="65" y="28"/>
                  </a:cubicBezTo>
                  <a:cubicBezTo>
                    <a:pt x="66" y="28"/>
                    <a:pt x="66" y="28"/>
                    <a:pt x="66" y="29"/>
                  </a:cubicBezTo>
                  <a:cubicBezTo>
                    <a:pt x="68" y="28"/>
                    <a:pt x="71" y="29"/>
                    <a:pt x="73" y="29"/>
                  </a:cubicBezTo>
                  <a:cubicBezTo>
                    <a:pt x="72" y="30"/>
                    <a:pt x="74" y="30"/>
                    <a:pt x="75" y="30"/>
                  </a:cubicBezTo>
                  <a:cubicBezTo>
                    <a:pt x="75" y="29"/>
                    <a:pt x="73" y="30"/>
                    <a:pt x="74" y="29"/>
                  </a:cubicBezTo>
                  <a:cubicBezTo>
                    <a:pt x="77" y="29"/>
                    <a:pt x="80" y="30"/>
                    <a:pt x="82" y="30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6" y="31"/>
                    <a:pt x="87" y="32"/>
                  </a:cubicBezTo>
                  <a:cubicBezTo>
                    <a:pt x="89" y="32"/>
                    <a:pt x="91" y="33"/>
                    <a:pt x="94" y="34"/>
                  </a:cubicBezTo>
                  <a:cubicBezTo>
                    <a:pt x="94" y="34"/>
                    <a:pt x="95" y="34"/>
                    <a:pt x="95" y="34"/>
                  </a:cubicBezTo>
                  <a:cubicBezTo>
                    <a:pt x="98" y="35"/>
                    <a:pt x="102" y="36"/>
                    <a:pt x="105" y="37"/>
                  </a:cubicBezTo>
                  <a:cubicBezTo>
                    <a:pt x="106" y="38"/>
                    <a:pt x="107" y="38"/>
                    <a:pt x="107" y="38"/>
                  </a:cubicBezTo>
                  <a:cubicBezTo>
                    <a:pt x="109" y="38"/>
                    <a:pt x="111" y="39"/>
                    <a:pt x="112" y="40"/>
                  </a:cubicBezTo>
                  <a:cubicBezTo>
                    <a:pt x="114" y="41"/>
                    <a:pt x="117" y="42"/>
                    <a:pt x="118" y="43"/>
                  </a:cubicBezTo>
                  <a:cubicBezTo>
                    <a:pt x="119" y="43"/>
                    <a:pt x="119" y="44"/>
                    <a:pt x="119" y="44"/>
                  </a:cubicBezTo>
                  <a:cubicBezTo>
                    <a:pt x="119" y="44"/>
                    <a:pt x="120" y="44"/>
                    <a:pt x="120" y="44"/>
                  </a:cubicBezTo>
                  <a:cubicBezTo>
                    <a:pt x="121" y="45"/>
                    <a:pt x="121" y="46"/>
                    <a:pt x="122" y="45"/>
                  </a:cubicBezTo>
                  <a:cubicBezTo>
                    <a:pt x="123" y="46"/>
                    <a:pt x="124" y="47"/>
                    <a:pt x="125" y="47"/>
                  </a:cubicBezTo>
                  <a:cubicBezTo>
                    <a:pt x="125" y="48"/>
                    <a:pt x="126" y="49"/>
                    <a:pt x="127" y="50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5" y="50"/>
                    <a:pt x="125" y="49"/>
                    <a:pt x="124" y="49"/>
                  </a:cubicBezTo>
                  <a:cubicBezTo>
                    <a:pt x="124" y="49"/>
                    <a:pt x="124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4" y="50"/>
                    <a:pt x="124" y="51"/>
                  </a:cubicBezTo>
                  <a:cubicBezTo>
                    <a:pt x="124" y="51"/>
                    <a:pt x="125" y="51"/>
                    <a:pt x="125" y="51"/>
                  </a:cubicBezTo>
                  <a:cubicBezTo>
                    <a:pt x="125" y="51"/>
                    <a:pt x="124" y="52"/>
                    <a:pt x="125" y="52"/>
                  </a:cubicBezTo>
                  <a:moveTo>
                    <a:pt x="33" y="69"/>
                  </a:moveTo>
                  <a:cubicBezTo>
                    <a:pt x="33" y="69"/>
                    <a:pt x="31" y="70"/>
                    <a:pt x="33" y="71"/>
                  </a:cubicBezTo>
                  <a:cubicBezTo>
                    <a:pt x="32" y="70"/>
                    <a:pt x="34" y="69"/>
                    <a:pt x="33" y="69"/>
                  </a:cubicBezTo>
                  <a:moveTo>
                    <a:pt x="40" y="82"/>
                  </a:moveTo>
                  <a:cubicBezTo>
                    <a:pt x="40" y="83"/>
                    <a:pt x="40" y="84"/>
                    <a:pt x="40" y="84"/>
                  </a:cubicBezTo>
                  <a:cubicBezTo>
                    <a:pt x="41" y="84"/>
                    <a:pt x="41" y="82"/>
                    <a:pt x="41" y="82"/>
                  </a:cubicBezTo>
                  <a:cubicBezTo>
                    <a:pt x="41" y="83"/>
                    <a:pt x="40" y="82"/>
                    <a:pt x="40" y="82"/>
                  </a:cubicBezTo>
                  <a:moveTo>
                    <a:pt x="43" y="78"/>
                  </a:moveTo>
                  <a:cubicBezTo>
                    <a:pt x="42" y="78"/>
                    <a:pt x="42" y="80"/>
                    <a:pt x="43" y="81"/>
                  </a:cubicBezTo>
                  <a:cubicBezTo>
                    <a:pt x="43" y="80"/>
                    <a:pt x="43" y="79"/>
                    <a:pt x="43" y="78"/>
                  </a:cubicBezTo>
                  <a:moveTo>
                    <a:pt x="39" y="67"/>
                  </a:moveTo>
                  <a:cubicBezTo>
                    <a:pt x="39" y="67"/>
                    <a:pt x="39" y="70"/>
                    <a:pt x="40" y="70"/>
                  </a:cubicBezTo>
                  <a:cubicBezTo>
                    <a:pt x="39" y="68"/>
                    <a:pt x="40" y="67"/>
                    <a:pt x="39" y="67"/>
                  </a:cubicBezTo>
                  <a:moveTo>
                    <a:pt x="31" y="60"/>
                  </a:moveTo>
                  <a:cubicBezTo>
                    <a:pt x="30" y="60"/>
                    <a:pt x="32" y="63"/>
                    <a:pt x="32" y="62"/>
                  </a:cubicBezTo>
                  <a:cubicBezTo>
                    <a:pt x="31" y="62"/>
                    <a:pt x="31" y="60"/>
                    <a:pt x="31" y="60"/>
                  </a:cubicBezTo>
                  <a:moveTo>
                    <a:pt x="33" y="44"/>
                  </a:move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4" y="44"/>
                    <a:pt x="33" y="44"/>
                  </a:cubicBezTo>
                  <a:moveTo>
                    <a:pt x="33" y="41"/>
                  </a:moveTo>
                  <a:cubicBezTo>
                    <a:pt x="32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3" y="40"/>
                    <a:pt x="33" y="41"/>
                    <a:pt x="33" y="41"/>
                  </a:cubicBezTo>
                  <a:moveTo>
                    <a:pt x="53" y="32"/>
                  </a:moveTo>
                  <a:cubicBezTo>
                    <a:pt x="52" y="32"/>
                    <a:pt x="52" y="32"/>
                    <a:pt x="52" y="33"/>
                  </a:cubicBezTo>
                  <a:cubicBezTo>
                    <a:pt x="52" y="33"/>
                    <a:pt x="53" y="33"/>
                    <a:pt x="53" y="32"/>
                  </a:cubicBezTo>
                  <a:moveTo>
                    <a:pt x="54" y="29"/>
                  </a:moveTo>
                  <a:cubicBezTo>
                    <a:pt x="53" y="29"/>
                    <a:pt x="51" y="28"/>
                    <a:pt x="50" y="30"/>
                  </a:cubicBezTo>
                  <a:cubicBezTo>
                    <a:pt x="52" y="30"/>
                    <a:pt x="51" y="30"/>
                    <a:pt x="51" y="29"/>
                  </a:cubicBezTo>
                  <a:cubicBezTo>
                    <a:pt x="52" y="28"/>
                    <a:pt x="54" y="31"/>
                    <a:pt x="54" y="29"/>
                  </a:cubicBezTo>
                  <a:moveTo>
                    <a:pt x="61" y="28"/>
                  </a:moveTo>
                  <a:cubicBezTo>
                    <a:pt x="60" y="28"/>
                    <a:pt x="59" y="28"/>
                    <a:pt x="59" y="29"/>
                  </a:cubicBezTo>
                  <a:cubicBezTo>
                    <a:pt x="60" y="30"/>
                    <a:pt x="60" y="29"/>
                    <a:pt x="61" y="28"/>
                  </a:cubicBezTo>
                  <a:moveTo>
                    <a:pt x="61" y="29"/>
                  </a:moveTo>
                  <a:cubicBezTo>
                    <a:pt x="62" y="29"/>
                    <a:pt x="62" y="30"/>
                    <a:pt x="63" y="30"/>
                  </a:cubicBezTo>
                  <a:cubicBezTo>
                    <a:pt x="63" y="29"/>
                    <a:pt x="61" y="28"/>
                    <a:pt x="61" y="29"/>
                  </a:cubicBezTo>
                  <a:moveTo>
                    <a:pt x="73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1" y="38"/>
                    <a:pt x="73" y="38"/>
                    <a:pt x="73" y="37"/>
                  </a:cubicBezTo>
                  <a:moveTo>
                    <a:pt x="77" y="38"/>
                  </a:moveTo>
                  <a:cubicBezTo>
                    <a:pt x="75" y="38"/>
                    <a:pt x="76" y="36"/>
                    <a:pt x="75" y="36"/>
                  </a:cubicBezTo>
                  <a:cubicBezTo>
                    <a:pt x="75" y="37"/>
                    <a:pt x="76" y="37"/>
                    <a:pt x="76" y="38"/>
                  </a:cubicBezTo>
                  <a:cubicBezTo>
                    <a:pt x="76" y="39"/>
                    <a:pt x="75" y="38"/>
                    <a:pt x="75" y="39"/>
                  </a:cubicBezTo>
                  <a:cubicBezTo>
                    <a:pt x="76" y="39"/>
                    <a:pt x="77" y="38"/>
                    <a:pt x="77" y="38"/>
                  </a:cubicBezTo>
                  <a:moveTo>
                    <a:pt x="85" y="42"/>
                  </a:moveTo>
                  <a:cubicBezTo>
                    <a:pt x="86" y="43"/>
                    <a:pt x="86" y="43"/>
                    <a:pt x="86" y="43"/>
                  </a:cubicBezTo>
                  <a:cubicBezTo>
                    <a:pt x="87" y="42"/>
                    <a:pt x="85" y="41"/>
                    <a:pt x="85" y="42"/>
                  </a:cubicBezTo>
                  <a:moveTo>
                    <a:pt x="88" y="40"/>
                  </a:moveTo>
                  <a:cubicBezTo>
                    <a:pt x="87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1"/>
                  </a:cubicBezTo>
                  <a:cubicBezTo>
                    <a:pt x="87" y="41"/>
                    <a:pt x="87" y="41"/>
                    <a:pt x="88" y="40"/>
                  </a:cubicBezTo>
                  <a:moveTo>
                    <a:pt x="100" y="47"/>
                  </a:moveTo>
                  <a:cubicBezTo>
                    <a:pt x="101" y="48"/>
                    <a:pt x="100" y="48"/>
                    <a:pt x="101" y="49"/>
                  </a:cubicBezTo>
                  <a:cubicBezTo>
                    <a:pt x="102" y="48"/>
                    <a:pt x="101" y="48"/>
                    <a:pt x="101" y="48"/>
                  </a:cubicBezTo>
                  <a:cubicBezTo>
                    <a:pt x="100" y="47"/>
                    <a:pt x="101" y="47"/>
                    <a:pt x="101" y="47"/>
                  </a:cubicBezTo>
                  <a:cubicBezTo>
                    <a:pt x="101" y="47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99" y="47"/>
                    <a:pt x="100" y="47"/>
                    <a:pt x="100" y="47"/>
                  </a:cubicBezTo>
                  <a:moveTo>
                    <a:pt x="98" y="47"/>
                  </a:moveTo>
                  <a:cubicBezTo>
                    <a:pt x="97" y="46"/>
                    <a:pt x="97" y="46"/>
                    <a:pt x="97" y="46"/>
                  </a:cubicBezTo>
                  <a:cubicBezTo>
                    <a:pt x="96" y="47"/>
                    <a:pt x="98" y="48"/>
                    <a:pt x="98" y="47"/>
                  </a:cubicBezTo>
                  <a:moveTo>
                    <a:pt x="97" y="44"/>
                  </a:moveTo>
                  <a:cubicBezTo>
                    <a:pt x="96" y="46"/>
                    <a:pt x="98" y="45"/>
                    <a:pt x="98" y="46"/>
                  </a:cubicBezTo>
                  <a:cubicBezTo>
                    <a:pt x="98" y="45"/>
                    <a:pt x="99" y="46"/>
                    <a:pt x="99" y="45"/>
                  </a:cubicBezTo>
                  <a:cubicBezTo>
                    <a:pt x="98" y="45"/>
                    <a:pt x="98" y="45"/>
                    <a:pt x="97" y="44"/>
                  </a:cubicBezTo>
                  <a:moveTo>
                    <a:pt x="94" y="46"/>
                  </a:moveTo>
                  <a:cubicBezTo>
                    <a:pt x="94" y="47"/>
                    <a:pt x="95" y="46"/>
                    <a:pt x="95" y="46"/>
                  </a:cubicBezTo>
                  <a:cubicBezTo>
                    <a:pt x="96" y="46"/>
                    <a:pt x="96" y="47"/>
                    <a:pt x="97" y="46"/>
                  </a:cubicBezTo>
                  <a:cubicBezTo>
                    <a:pt x="96" y="45"/>
                    <a:pt x="94" y="45"/>
                    <a:pt x="94" y="46"/>
                  </a:cubicBezTo>
                  <a:moveTo>
                    <a:pt x="90" y="44"/>
                  </a:moveTo>
                  <a:cubicBezTo>
                    <a:pt x="91" y="44"/>
                    <a:pt x="91" y="44"/>
                    <a:pt x="91" y="43"/>
                  </a:cubicBezTo>
                  <a:cubicBezTo>
                    <a:pt x="91" y="43"/>
                    <a:pt x="90" y="43"/>
                    <a:pt x="90" y="44"/>
                  </a:cubicBezTo>
                  <a:moveTo>
                    <a:pt x="119" y="47"/>
                  </a:moveTo>
                  <a:cubicBezTo>
                    <a:pt x="119" y="46"/>
                    <a:pt x="119" y="46"/>
                    <a:pt x="119" y="45"/>
                  </a:cubicBezTo>
                  <a:cubicBezTo>
                    <a:pt x="118" y="46"/>
                    <a:pt x="118" y="46"/>
                    <a:pt x="117" y="47"/>
                  </a:cubicBezTo>
                  <a:cubicBezTo>
                    <a:pt x="118" y="47"/>
                    <a:pt x="118" y="47"/>
                    <a:pt x="119" y="47"/>
                  </a:cubicBezTo>
                  <a:moveTo>
                    <a:pt x="122" y="48"/>
                  </a:moveTo>
                  <a:cubicBezTo>
                    <a:pt x="122" y="47"/>
                    <a:pt x="122" y="47"/>
                    <a:pt x="122" y="47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2" y="47"/>
                    <a:pt x="122" y="46"/>
                    <a:pt x="121" y="46"/>
                  </a:cubicBezTo>
                  <a:cubicBezTo>
                    <a:pt x="121" y="47"/>
                    <a:pt x="122" y="47"/>
                    <a:pt x="122" y="47"/>
                  </a:cubicBezTo>
                  <a:cubicBezTo>
                    <a:pt x="122" y="47"/>
                    <a:pt x="122" y="48"/>
                    <a:pt x="122" y="48"/>
                  </a:cubicBezTo>
                  <a:moveTo>
                    <a:pt x="40" y="105"/>
                  </a:moveTo>
                  <a:cubicBezTo>
                    <a:pt x="40" y="106"/>
                    <a:pt x="41" y="107"/>
                    <a:pt x="41" y="108"/>
                  </a:cubicBezTo>
                  <a:cubicBezTo>
                    <a:pt x="41" y="109"/>
                    <a:pt x="40" y="110"/>
                    <a:pt x="40" y="111"/>
                  </a:cubicBezTo>
                  <a:cubicBezTo>
                    <a:pt x="39" y="110"/>
                    <a:pt x="38" y="108"/>
                    <a:pt x="38" y="107"/>
                  </a:cubicBezTo>
                  <a:cubicBezTo>
                    <a:pt x="38" y="108"/>
                    <a:pt x="39" y="108"/>
                    <a:pt x="39" y="109"/>
                  </a:cubicBezTo>
                  <a:cubicBezTo>
                    <a:pt x="40" y="109"/>
                    <a:pt x="40" y="109"/>
                    <a:pt x="40" y="108"/>
                  </a:cubicBezTo>
                  <a:cubicBezTo>
                    <a:pt x="38" y="108"/>
                    <a:pt x="36" y="104"/>
                    <a:pt x="38" y="103"/>
                  </a:cubicBezTo>
                  <a:cubicBezTo>
                    <a:pt x="38" y="104"/>
                    <a:pt x="38" y="104"/>
                    <a:pt x="39" y="105"/>
                  </a:cubicBezTo>
                  <a:cubicBezTo>
                    <a:pt x="40" y="103"/>
                    <a:pt x="37" y="101"/>
                    <a:pt x="38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1"/>
                    <a:pt x="38" y="101"/>
                    <a:pt x="38" y="103"/>
                  </a:cubicBezTo>
                  <a:cubicBezTo>
                    <a:pt x="37" y="103"/>
                    <a:pt x="37" y="102"/>
                    <a:pt x="36" y="101"/>
                  </a:cubicBezTo>
                  <a:cubicBezTo>
                    <a:pt x="36" y="100"/>
                    <a:pt x="36" y="99"/>
                    <a:pt x="37" y="99"/>
                  </a:cubicBezTo>
                  <a:cubicBezTo>
                    <a:pt x="36" y="98"/>
                    <a:pt x="36" y="98"/>
                    <a:pt x="36" y="97"/>
                  </a:cubicBezTo>
                  <a:cubicBezTo>
                    <a:pt x="37" y="97"/>
                    <a:pt x="37" y="98"/>
                    <a:pt x="38" y="98"/>
                  </a:cubicBezTo>
                  <a:cubicBezTo>
                    <a:pt x="38" y="98"/>
                    <a:pt x="37" y="98"/>
                    <a:pt x="37" y="99"/>
                  </a:cubicBezTo>
                  <a:cubicBezTo>
                    <a:pt x="37" y="99"/>
                    <a:pt x="38" y="99"/>
                    <a:pt x="38" y="99"/>
                  </a:cubicBezTo>
                  <a:cubicBezTo>
                    <a:pt x="39" y="99"/>
                    <a:pt x="38" y="99"/>
                    <a:pt x="38" y="98"/>
                  </a:cubicBezTo>
                  <a:cubicBezTo>
                    <a:pt x="40" y="98"/>
                    <a:pt x="40" y="100"/>
                    <a:pt x="40" y="101"/>
                  </a:cubicBezTo>
                  <a:cubicBezTo>
                    <a:pt x="40" y="102"/>
                    <a:pt x="40" y="103"/>
                    <a:pt x="40" y="105"/>
                  </a:cubicBezTo>
                  <a:moveTo>
                    <a:pt x="44" y="104"/>
                  </a:moveTo>
                  <a:cubicBezTo>
                    <a:pt x="44" y="105"/>
                    <a:pt x="44" y="105"/>
                    <a:pt x="44" y="105"/>
                  </a:cubicBezTo>
                  <a:cubicBezTo>
                    <a:pt x="43" y="104"/>
                    <a:pt x="43" y="106"/>
                    <a:pt x="42" y="106"/>
                  </a:cubicBezTo>
                  <a:cubicBezTo>
                    <a:pt x="42" y="104"/>
                    <a:pt x="43" y="104"/>
                    <a:pt x="44" y="104"/>
                  </a:cubicBezTo>
                  <a:moveTo>
                    <a:pt x="41" y="98"/>
                  </a:moveTo>
                  <a:cubicBezTo>
                    <a:pt x="41" y="97"/>
                    <a:pt x="41" y="97"/>
                    <a:pt x="41" y="96"/>
                  </a:cubicBezTo>
                  <a:cubicBezTo>
                    <a:pt x="42" y="96"/>
                    <a:pt x="42" y="99"/>
                    <a:pt x="41" y="98"/>
                  </a:cubicBezTo>
                </a:path>
              </a:pathLst>
            </a:custGeom>
            <a:solidFill>
              <a:srgbClr val="E0D8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/>
        </p:nvSpPr>
        <p:spPr>
          <a:xfrm>
            <a:off x="1306268" y="596000"/>
            <a:ext cx="57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</a:rPr>
              <a:t>設備環境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1" name="Google Shape;201;p9"/>
          <p:cNvSpPr/>
          <p:nvPr/>
        </p:nvSpPr>
        <p:spPr>
          <a:xfrm flipH="1">
            <a:off x="1214111" y="697591"/>
            <a:ext cx="108000" cy="4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1322100" y="1534500"/>
            <a:ext cx="84651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任務：著重在QA的問答生成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設備：NVIDIA GeForce RTX 2060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環境：torch 2.1.2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	CUDA 12.1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/>
        </p:nvSpPr>
        <p:spPr>
          <a:xfrm>
            <a:off x="1306268" y="596000"/>
            <a:ext cx="57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</a:rPr>
              <a:t>實作流程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9" name="Google Shape;209;p10"/>
          <p:cNvSpPr/>
          <p:nvPr/>
        </p:nvSpPr>
        <p:spPr>
          <a:xfrm flipH="1">
            <a:off x="1214111" y="697591"/>
            <a:ext cx="108000" cy="4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100" y="2224750"/>
            <a:ext cx="91821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1306268" y="596000"/>
            <a:ext cx="57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</a:rPr>
              <a:t>實作流程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7" name="Google Shape;217;p11"/>
          <p:cNvSpPr/>
          <p:nvPr/>
        </p:nvSpPr>
        <p:spPr>
          <a:xfrm flipH="1">
            <a:off x="1214111" y="697591"/>
            <a:ext cx="108000" cy="4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1626450" y="1433050"/>
            <a:ext cx="8465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模型參數</a:t>
            </a:r>
            <a:endParaRPr b="1" sz="2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19" name="Google Shape;21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625" y="434463"/>
            <a:ext cx="4076750" cy="598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