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bdb3998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bdb399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9bdb3998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9bdb3998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bdb3998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9bdb3998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9bdb399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9bdb399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bdb399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bdb399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9bdb399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9bdb399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9bdb399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9bdb399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bdb3998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bdb3998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bdb399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bdb399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bdb399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bdb399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bdb3998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bdb3998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507.08852" TargetMode="External"/><Relationship Id="rId4" Type="http://schemas.openxmlformats.org/officeDocument/2006/relationships/hyperlink" Target="https://medium.com/mit-6-s089-intro-to-quantum-computing/a-general-implementation-of-shors-algorithm-da1595694430" TargetMode="External"/><Relationship Id="rId5" Type="http://schemas.openxmlformats.org/officeDocument/2006/relationships/hyperlink" Target="https://github.com/Qiskit/qiskit/blob/stable/0.18/qiskit/algorithms/factorizers/shor.py#L290" TargetMode="External"/><Relationship Id="rId6" Type="http://schemas.openxmlformats.org/officeDocument/2006/relationships/hyperlink" Target="https://github.com/Qiskit/textbook/blob/main/notebooks/ch-algorithms/shor.ipynb" TargetMode="External"/><Relationship Id="rId7" Type="http://schemas.openxmlformats.org/officeDocument/2006/relationships/hyperlink" Target="https://github.com/Qiskit/qiskit-tutoria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Shor’s</a:t>
            </a:r>
            <a:r>
              <a:rPr lang="zh-TW"/>
              <a:t>演算法程式實現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presented by </a:t>
            </a:r>
            <a:r>
              <a:rPr lang="zh-TW"/>
              <a:t>林佳笙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559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推測因數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450" y="220662"/>
            <a:ext cx="5198849" cy="470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44350" y="1645050"/>
            <a:ext cx="87024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問題:比較兩種不同程式的電路深度，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說明兩者差異在哪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參考資料</a:t>
            </a:r>
            <a:endParaRPr sz="2000"/>
          </a:p>
        </p:txBody>
      </p:sp>
      <p:sp>
        <p:nvSpPr>
          <p:cNvPr id="131" name="Google Shape;131;p24"/>
          <p:cNvSpPr txBox="1"/>
          <p:nvPr/>
        </p:nvSpPr>
        <p:spPr>
          <a:xfrm>
            <a:off x="471750" y="334775"/>
            <a:ext cx="835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Realization of a scalable Shor algorithm -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https://arxiv.org/pdf/1507.08852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https://medium.com/mit-6-s089-intro-to-quantum-computing/a-general-implementation-of-shors-algorithm-da1595694430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https://github.com/Qiskit/qiskit/blob/stable/0.18/qiskit/algorithms/factorizers/shor.py#L290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https://github.com/Qiskit/textbook/blob/main/notebooks/ch-algorithms/shor.ipynb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https://github.com/Qiskit/qiskit-tutorials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整體電路結構(此為2n+3 bit)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475"/>
            <a:ext cx="8839200" cy="230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Ua gate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75" y="1307675"/>
            <a:ext cx="489941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Ua gate電路圖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784900"/>
            <a:ext cx="8839198" cy="174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QPE電路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25" y="1284450"/>
            <a:ext cx="4996575" cy="38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QPE</a:t>
            </a:r>
            <a:r>
              <a:rPr lang="zh-TW"/>
              <a:t>電路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50" y="1307450"/>
            <a:ext cx="711822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另一種比較簡單的版本：N=15的質因數分解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5725"/>
            <a:ext cx="8839200" cy="235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測量結果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8550"/>
            <a:ext cx="4958902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13" y="2760063"/>
            <a:ext cx="40671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計算週期(此處為r)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75" y="1276800"/>
            <a:ext cx="5283622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