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4"/>
    <p:sldMasterId id="2147483751" r:id="rId5"/>
  </p:sldMasterIdLst>
  <p:notesMasterIdLst>
    <p:notesMasterId r:id="rId17"/>
  </p:notesMasterIdLst>
  <p:handoutMasterIdLst>
    <p:handoutMasterId r:id="rId18"/>
  </p:handoutMasterIdLst>
  <p:sldIdLst>
    <p:sldId id="256" r:id="rId6"/>
    <p:sldId id="306" r:id="rId7"/>
    <p:sldId id="301" r:id="rId8"/>
    <p:sldId id="302" r:id="rId9"/>
    <p:sldId id="304" r:id="rId10"/>
    <p:sldId id="305" r:id="rId11"/>
    <p:sldId id="309" r:id="rId12"/>
    <p:sldId id="310" r:id="rId13"/>
    <p:sldId id="303" r:id="rId14"/>
    <p:sldId id="311" r:id="rId15"/>
    <p:sldId id="30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yu Liu" initials="LL" lastIdx="1" clrIdx="0">
    <p:extLst>
      <p:ext uri="{19B8F6BF-5375-455C-9EA6-DF929625EA0E}">
        <p15:presenceInfo xmlns:p15="http://schemas.microsoft.com/office/powerpoint/2012/main" userId="3cff0f5b7d879135" providerId="Windows Live"/>
      </p:ext>
    </p:extLst>
  </p:cmAuthor>
  <p:cmAuthor id="2" name="Miller, Harvey J." initials="MJ" lastIdx="7" clrIdx="1">
    <p:extLst>
      <p:ext uri="{19B8F6BF-5375-455C-9EA6-DF929625EA0E}">
        <p15:presenceInfo xmlns:p15="http://schemas.microsoft.com/office/powerpoint/2012/main" userId="S::miller.81@osu.edu::a502b954-5642-4a2a-8f22-6e0bbb41520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636D6E"/>
    <a:srgbClr val="BB0000"/>
    <a:srgbClr val="C6EFFE"/>
    <a:srgbClr val="D77C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2ABC36-9474-4C33-8E63-B5B34137840F}" v="126" dt="2021-04-05T13:17:34.4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81551" autoAdjust="0"/>
  </p:normalViewPr>
  <p:slideViewPr>
    <p:cSldViewPr snapToGrid="0" snapToObjects="1">
      <p:cViewPr varScale="1">
        <p:scale>
          <a:sx n="93" d="100"/>
          <a:sy n="93" d="100"/>
        </p:scale>
        <p:origin x="140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-3944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ler, Harvey J." userId="S::miller.81@osu.edu::a502b954-5642-4a2a-8f22-6e0bbb41520b" providerId="AD" clId="Web-{C72ABC36-9474-4C33-8E63-B5B34137840F}"/>
    <pc:docChg chg="modSld">
      <pc:chgData name="Miller, Harvey J." userId="S::miller.81@osu.edu::a502b954-5642-4a2a-8f22-6e0bbb41520b" providerId="AD" clId="Web-{C72ABC36-9474-4C33-8E63-B5B34137840F}" dt="2021-04-05T13:17:34.429" v="81"/>
      <pc:docMkLst>
        <pc:docMk/>
      </pc:docMkLst>
      <pc:sldChg chg="addCm">
        <pc:chgData name="Miller, Harvey J." userId="S::miller.81@osu.edu::a502b954-5642-4a2a-8f22-6e0bbb41520b" providerId="AD" clId="Web-{C72ABC36-9474-4C33-8E63-B5B34137840F}" dt="2021-04-05T13:17:34.429" v="81"/>
        <pc:sldMkLst>
          <pc:docMk/>
          <pc:sldMk cId="64052522" sldId="301"/>
        </pc:sldMkLst>
      </pc:sldChg>
      <pc:sldChg chg="modSp">
        <pc:chgData name="Miller, Harvey J." userId="S::miller.81@osu.edu::a502b954-5642-4a2a-8f22-6e0bbb41520b" providerId="AD" clId="Web-{C72ABC36-9474-4C33-8E63-B5B34137840F}" dt="2021-04-05T13:08:25.105" v="7" actId="20577"/>
        <pc:sldMkLst>
          <pc:docMk/>
          <pc:sldMk cId="17885829" sldId="306"/>
        </pc:sldMkLst>
        <pc:spChg chg="mod">
          <ac:chgData name="Miller, Harvey J." userId="S::miller.81@osu.edu::a502b954-5642-4a2a-8f22-6e0bbb41520b" providerId="AD" clId="Web-{C72ABC36-9474-4C33-8E63-B5B34137840F}" dt="2021-04-05T13:08:25.105" v="7" actId="20577"/>
          <ac:spMkLst>
            <pc:docMk/>
            <pc:sldMk cId="17885829" sldId="306"/>
            <ac:spMk id="2" creationId="{E45A6620-8AF6-438F-A11B-A38985F2AA8A}"/>
          </ac:spMkLst>
        </pc:spChg>
      </pc:sldChg>
      <pc:sldChg chg="modSp addCm">
        <pc:chgData name="Miller, Harvey J." userId="S::miller.81@osu.edu::a502b954-5642-4a2a-8f22-6e0bbb41520b" providerId="AD" clId="Web-{C72ABC36-9474-4C33-8E63-B5B34137840F}" dt="2021-04-05T13:16:35.289" v="80" actId="20577"/>
        <pc:sldMkLst>
          <pc:docMk/>
          <pc:sldMk cId="3582564777" sldId="307"/>
        </pc:sldMkLst>
        <pc:spChg chg="mod">
          <ac:chgData name="Miller, Harvey J." userId="S::miller.81@osu.edu::a502b954-5642-4a2a-8f22-6e0bbb41520b" providerId="AD" clId="Web-{C72ABC36-9474-4C33-8E63-B5B34137840F}" dt="2021-04-05T13:16:35.289" v="80" actId="20577"/>
          <ac:spMkLst>
            <pc:docMk/>
            <pc:sldMk cId="3582564777" sldId="307"/>
            <ac:spMk id="6" creationId="{2EAFE05F-7BDF-475B-84C0-A08F10FCA909}"/>
          </ac:spMkLst>
        </pc:spChg>
      </pc:sldChg>
      <pc:sldChg chg="addCm modCm">
        <pc:chgData name="Miller, Harvey J." userId="S::miller.81@osu.edu::a502b954-5642-4a2a-8f22-6e0bbb41520b" providerId="AD" clId="Web-{C72ABC36-9474-4C33-8E63-B5B34137840F}" dt="2021-04-05T13:07:16.872" v="1"/>
        <pc:sldMkLst>
          <pc:docMk/>
          <pc:sldMk cId="343867686" sldId="308"/>
        </pc:sldMkLst>
      </pc:sldChg>
      <pc:sldChg chg="addCm">
        <pc:chgData name="Miller, Harvey J." userId="S::miller.81@osu.edu::a502b954-5642-4a2a-8f22-6e0bbb41520b" providerId="AD" clId="Web-{C72ABC36-9474-4C33-8E63-B5B34137840F}" dt="2021-04-05T13:11:02.729" v="21"/>
        <pc:sldMkLst>
          <pc:docMk/>
          <pc:sldMk cId="2995908598" sldId="309"/>
        </pc:sldMkLst>
      </pc:sldChg>
      <pc:sldChg chg="modSp addCm">
        <pc:chgData name="Miller, Harvey J." userId="S::miller.81@osu.edu::a502b954-5642-4a2a-8f22-6e0bbb41520b" providerId="AD" clId="Web-{C72ABC36-9474-4C33-8E63-B5B34137840F}" dt="2021-04-05T13:10:00.792" v="20"/>
        <pc:sldMkLst>
          <pc:docMk/>
          <pc:sldMk cId="8882273" sldId="311"/>
        </pc:sldMkLst>
        <pc:spChg chg="mod">
          <ac:chgData name="Miller, Harvey J." userId="S::miller.81@osu.edu::a502b954-5642-4a2a-8f22-6e0bbb41520b" providerId="AD" clId="Web-{C72ABC36-9474-4C33-8E63-B5B34137840F}" dt="2021-04-05T13:09:23.402" v="19" actId="20577"/>
          <ac:spMkLst>
            <pc:docMk/>
            <pc:sldMk cId="8882273" sldId="311"/>
            <ac:spMk id="2" creationId="{BB44154E-4EF1-44A4-BC6F-DDB4193C67C9}"/>
          </ac:spMkLst>
        </pc:spChg>
      </pc:sldChg>
      <pc:sldChg chg="addCm">
        <pc:chgData name="Miller, Harvey J." userId="S::miller.81@osu.edu::a502b954-5642-4a2a-8f22-6e0bbb41520b" providerId="AD" clId="Web-{C72ABC36-9474-4C33-8E63-B5B34137840F}" dt="2021-04-05T13:11:16.651" v="22"/>
        <pc:sldMkLst>
          <pc:docMk/>
          <pc:sldMk cId="803865737" sldId="312"/>
        </pc:sldMkLst>
      </pc:sldChg>
      <pc:sldChg chg="addCm">
        <pc:chgData name="Miller, Harvey J." userId="S::miller.81@osu.edu::a502b954-5642-4a2a-8f22-6e0bbb41520b" providerId="AD" clId="Web-{C72ABC36-9474-4C33-8E63-B5B34137840F}" dt="2021-04-05T13:11:57.385" v="23"/>
        <pc:sldMkLst>
          <pc:docMk/>
          <pc:sldMk cId="3665740752" sldId="31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B6E0F-1DB3-5A43-B8F9-5E1E696749DF}" type="datetimeFigureOut">
              <a:t>4/11/2021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1F9FE-B8FF-F345-B45D-636AC2B598BD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765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C211-ACBD-CB48-B939-364088D2CD6D}" type="datetimeFigureOut">
              <a:t>4/11/2021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4D311-73F7-5D42-B843-E8305C73070F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020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Hellow</a:t>
            </a:r>
            <a:r>
              <a:rPr lang="en-US" dirty="0"/>
              <a:t> everyone, welcome to my presentation today! My name is </a:t>
            </a:r>
            <a:r>
              <a:rPr lang="en-US" dirty="0" err="1"/>
              <a:t>luyuliu</a:t>
            </a:r>
            <a:r>
              <a:rPr lang="en-US" dirty="0"/>
              <a:t>, my title is ///////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3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8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69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803898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316717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rase-Word Slide WHIT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 descr="add specific description" title="add specific title"/>
          <p:cNvSpPr>
            <a:spLocks noGrp="1"/>
          </p:cNvSpPr>
          <p:nvPr>
            <p:ph idx="16" hasCustomPrompt="1"/>
          </p:nvPr>
        </p:nvSpPr>
        <p:spPr>
          <a:xfrm>
            <a:off x="306916" y="1734522"/>
            <a:ext cx="8537826" cy="4417350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l">
              <a:lnSpc>
                <a:spcPct val="125000"/>
              </a:lnSpc>
              <a:spcBef>
                <a:spcPts val="0"/>
              </a:spcBef>
              <a:defRPr sz="2800" b="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BIG WORD BIG PHRASE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4" name="Title Placeholder 11"/>
          <p:cNvSpPr>
            <a:spLocks noGrp="1"/>
          </p:cNvSpPr>
          <p:nvPr>
            <p:ph type="title"/>
          </p:nvPr>
        </p:nvSpPr>
        <p:spPr>
          <a:xfrm>
            <a:off x="306916" y="1208106"/>
            <a:ext cx="8537825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2DC44D-B75C-4C21-B218-BD736C314A3E}"/>
              </a:ext>
            </a:extLst>
          </p:cNvPr>
          <p:cNvSpPr txBox="1"/>
          <p:nvPr userDrawn="1"/>
        </p:nvSpPr>
        <p:spPr>
          <a:xfrm>
            <a:off x="5685905" y="458942"/>
            <a:ext cx="328018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/>
            <a:r>
              <a:rPr lang="en-US" sz="1300" b="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Center for Urban and Reginal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BDDBA6-7F1C-44B9-898D-61602034A8BE}"/>
              </a:ext>
            </a:extLst>
          </p:cNvPr>
          <p:cNvSpPr txBox="1"/>
          <p:nvPr userDrawn="1"/>
        </p:nvSpPr>
        <p:spPr>
          <a:xfrm>
            <a:off x="5685904" y="237269"/>
            <a:ext cx="328018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/>
            <a:r>
              <a:rPr lang="en-US" sz="1300" b="0" kern="1200" baseline="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Department of Geography</a:t>
            </a:r>
          </a:p>
        </p:txBody>
      </p:sp>
    </p:spTree>
    <p:extLst>
      <p:ext uri="{BB962C8B-B14F-4D97-AF65-F5344CB8AC3E}">
        <p14:creationId xmlns:p14="http://schemas.microsoft.com/office/powerpoint/2010/main" val="1106801839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rase-Word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763857"/>
            <a:ext cx="9144000" cy="6094144"/>
          </a:xfrm>
          <a:prstGeom prst="rect">
            <a:avLst/>
          </a:prstGeom>
          <a:solidFill>
            <a:srgbClr val="636D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BB0000"/>
              </a:solidFill>
            </a:endParaRPr>
          </a:p>
        </p:txBody>
      </p:sp>
      <p:sp>
        <p:nvSpPr>
          <p:cNvPr id="8" name="Content Placeholder 2" descr="add specific description" title="add specific title"/>
          <p:cNvSpPr>
            <a:spLocks noGrp="1"/>
          </p:cNvSpPr>
          <p:nvPr>
            <p:ph idx="15" hasCustomPrompt="1"/>
          </p:nvPr>
        </p:nvSpPr>
        <p:spPr>
          <a:xfrm>
            <a:off x="5573888" y="242139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ln>
                  <a:noFill/>
                </a:ln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9" name="Content Placeholder 2" descr="add specific description" title="add specific title"/>
          <p:cNvSpPr>
            <a:spLocks noGrp="1"/>
          </p:cNvSpPr>
          <p:nvPr>
            <p:ph idx="16" hasCustomPrompt="1"/>
          </p:nvPr>
        </p:nvSpPr>
        <p:spPr>
          <a:xfrm>
            <a:off x="651757" y="1734522"/>
            <a:ext cx="7194020" cy="4417350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lnSpc>
                <a:spcPts val="8400"/>
              </a:lnSpc>
              <a:spcBef>
                <a:spcPts val="0"/>
              </a:spcBef>
              <a:defRPr sz="8000" b="1" baseline="0">
                <a:ln>
                  <a:noFill/>
                </a:ln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BIG WORD</a:t>
            </a:r>
          </a:p>
          <a:p>
            <a:pPr lvl="0"/>
            <a:r>
              <a:rPr lang="en-US" dirty="0"/>
              <a:t>BIG PHRASE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  <p:sp>
        <p:nvSpPr>
          <p:cNvPr id="5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5770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 descr="add specific descripton" title="add specific title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3" name="Content Placeholder 2" descr="add specific description" title="add specific title"/>
          <p:cNvSpPr>
            <a:spLocks noGrp="1"/>
          </p:cNvSpPr>
          <p:nvPr>
            <p:ph idx="17" hasCustomPrompt="1"/>
          </p:nvPr>
        </p:nvSpPr>
        <p:spPr>
          <a:xfrm>
            <a:off x="4881010" y="5372665"/>
            <a:ext cx="3392206" cy="109402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ct val="110000"/>
              </a:lnSpc>
              <a:spcBef>
                <a:spcPts val="0"/>
              </a:spcBef>
              <a:defRPr sz="2400" baseline="-25000"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algn="r">
              <a:lnSpc>
                <a:spcPct val="11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–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Firstandlast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Name</a:t>
            </a:r>
          </a:p>
          <a:p>
            <a:pPr algn="r">
              <a:lnSpc>
                <a:spcPct val="110000"/>
              </a:lnSpc>
            </a:pPr>
            <a:r>
              <a:rPr lang="en-US" sz="1800" dirty="0">
                <a:solidFill>
                  <a:schemeClr val="tx1">
                    <a:lumMod val="60000"/>
                    <a:lumOff val="40000"/>
                  </a:schemeClr>
                </a:solidFill>
                <a:cs typeface="Arial"/>
              </a:rPr>
              <a:t>   Optional title line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944698" y="1734523"/>
            <a:ext cx="7200384" cy="3789978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horz"/>
          <a:lstStyle>
            <a:lvl1pPr algn="ctr">
              <a:defRPr lang="en-US" sz="3200" b="0" smtClean="0">
                <a:solidFill>
                  <a:srgbClr val="BB0032"/>
                </a:solidFill>
                <a:cs typeface="Arial"/>
              </a:defRPr>
            </a:lvl1pPr>
          </a:lstStyle>
          <a:p>
            <a:pPr lvl="0"/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“Notable quote</a:t>
            </a:r>
            <a:b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goes right here,</a:t>
            </a:r>
            <a:b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yes right here.”</a:t>
            </a:r>
            <a:endParaRPr lang="en-US" dirty="0"/>
          </a:p>
        </p:txBody>
      </p:sp>
      <p:sp>
        <p:nvSpPr>
          <p:cNvPr id="5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22425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 descr="add specific description of photo" title="Add specific title of photo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923936"/>
            <a:ext cx="9144000" cy="5934064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Full slide picture</a:t>
            </a:r>
          </a:p>
        </p:txBody>
      </p:sp>
      <p:sp>
        <p:nvSpPr>
          <p:cNvPr id="11" name="Content Placeholder 2" descr="add specific description " title="add specific title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2" name="Content Placeholder 2" descr="add specific description" title="add specific title"/>
          <p:cNvSpPr>
            <a:spLocks noGrp="1"/>
          </p:cNvSpPr>
          <p:nvPr>
            <p:ph idx="14"/>
          </p:nvPr>
        </p:nvSpPr>
        <p:spPr>
          <a:xfrm>
            <a:off x="4868540" y="1436104"/>
            <a:ext cx="3998889" cy="1591385"/>
          </a:xfrm>
          <a:prstGeom prst="rect">
            <a:avLst/>
          </a:prstGeom>
          <a:ln w="19050" cmpd="sng">
            <a:noFill/>
          </a:ln>
          <a:effectLst/>
        </p:spPr>
        <p:txBody>
          <a:bodyPr/>
          <a:lstStyle>
            <a:lvl1pPr marL="91440">
              <a:lnSpc>
                <a:spcPts val="3440"/>
              </a:lnSpc>
              <a:spcBef>
                <a:spcPts val="0"/>
              </a:spcBef>
              <a:defRPr sz="2000" b="1">
                <a:solidFill>
                  <a:srgbClr val="BB0000"/>
                </a:solidFill>
              </a:defRPr>
            </a:lvl1pPr>
            <a:lvl2pPr marL="91440" indent="182880">
              <a:spcBef>
                <a:spcPts val="200"/>
              </a:spcBef>
              <a:spcAft>
                <a:spcPts val="0"/>
              </a:spcAft>
              <a:buClr>
                <a:srgbClr val="BB0000"/>
              </a:buClr>
              <a:buFont typeface="Arial"/>
              <a:buChar char="•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" indent="182880">
              <a:spcBef>
                <a:spcPts val="200"/>
              </a:spcBef>
              <a:spcAft>
                <a:spcPts val="0"/>
              </a:spcAft>
              <a:buClr>
                <a:srgbClr val="BB0000"/>
              </a:buCl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Font typeface="Arial"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</p:txBody>
      </p:sp>
      <p:sp>
        <p:nvSpPr>
          <p:cNvPr id="5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47252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 descr="add specific description" title="add specific title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923936"/>
            <a:ext cx="3883850" cy="5934064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BFBFBF"/>
                </a:solidFill>
              </a:defRPr>
            </a:lvl1pPr>
          </a:lstStyle>
          <a:p>
            <a:r>
              <a:rPr lang="en-US" dirty="0"/>
              <a:t>½ slide picture</a:t>
            </a:r>
          </a:p>
        </p:txBody>
      </p:sp>
      <p:sp>
        <p:nvSpPr>
          <p:cNvPr id="8" name="Content Placeholder 2" descr="add specific description" title="add specific title"/>
          <p:cNvSpPr>
            <a:spLocks noGrp="1"/>
          </p:cNvSpPr>
          <p:nvPr>
            <p:ph idx="14"/>
          </p:nvPr>
        </p:nvSpPr>
        <p:spPr>
          <a:xfrm>
            <a:off x="4137592" y="1830387"/>
            <a:ext cx="4701503" cy="4525963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>
              <a:lnSpc>
                <a:spcPts val="3440"/>
              </a:lnSpc>
              <a:spcBef>
                <a:spcPts val="0"/>
              </a:spcBef>
              <a:defRPr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 descr="add specific descripton&#10;" title="add specific title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13" name="Content Placeholder 2" descr="add specific descripton" title="add specific title"/>
          <p:cNvSpPr>
            <a:spLocks noGrp="1"/>
          </p:cNvSpPr>
          <p:nvPr>
            <p:ph idx="16" hasCustomPrompt="1"/>
          </p:nvPr>
        </p:nvSpPr>
        <p:spPr>
          <a:xfrm>
            <a:off x="4315389" y="1052951"/>
            <a:ext cx="4642821" cy="63611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TITLE HERE</a:t>
            </a:r>
          </a:p>
        </p:txBody>
      </p:sp>
      <p:sp>
        <p:nvSpPr>
          <p:cNvPr id="6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68129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5" hasCustomPrompt="1"/>
          </p:nvPr>
        </p:nvSpPr>
        <p:spPr>
          <a:xfrm>
            <a:off x="5573888" y="229810"/>
            <a:ext cx="3392206" cy="668812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300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UNIT NAME HERE</a:t>
            </a:r>
          </a:p>
          <a:p>
            <a:pPr lvl="0"/>
            <a:r>
              <a:rPr lang="en-US" dirty="0"/>
              <a:t>LINE 2 AS NEEDED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315389" y="1052951"/>
            <a:ext cx="4642821" cy="63611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TITLE HERE</a:t>
            </a:r>
          </a:p>
        </p:txBody>
      </p:sp>
      <p:sp>
        <p:nvSpPr>
          <p:cNvPr id="6" name="Content Placeholder 2" descr="add specific description&#10;" title="add specific title"/>
          <p:cNvSpPr>
            <a:spLocks noGrp="1"/>
          </p:cNvSpPr>
          <p:nvPr>
            <p:ph idx="14"/>
          </p:nvPr>
        </p:nvSpPr>
        <p:spPr>
          <a:xfrm>
            <a:off x="1400403" y="1830387"/>
            <a:ext cx="6527582" cy="4525963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ctr">
              <a:lnSpc>
                <a:spcPts val="3440"/>
              </a:lnSpc>
              <a:spcBef>
                <a:spcPts val="0"/>
              </a:spcBef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chart/graph/table</a:t>
            </a:r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8258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9460" y="6356350"/>
            <a:ext cx="2133600" cy="36512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D8E7B-AF3B-B444-8E74-E549FC814F53}" type="datetimeFigureOut">
              <a:rPr lang="en-US" smtClean="0"/>
              <a:pPr/>
              <a:t>4/11/2021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2974444"/>
            <a:ext cx="9144000" cy="2962806"/>
          </a:xfrm>
          <a:prstGeom prst="rect">
            <a:avLst/>
          </a:prstGeom>
          <a:solidFill>
            <a:srgbClr val="636D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title="The Ohio State University Log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0" y="1600201"/>
            <a:ext cx="6424083" cy="93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1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</p:sldLayoutIdLst>
  <p:transition spd="slow">
    <p:fade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910167"/>
            <a:chOff x="0" y="1040406"/>
            <a:chExt cx="9144000" cy="910167"/>
          </a:xfrm>
        </p:grpSpPr>
        <p:sp>
          <p:nvSpPr>
            <p:cNvPr id="8" name="Rectangle 7"/>
            <p:cNvSpPr/>
            <p:nvPr/>
          </p:nvSpPr>
          <p:spPr>
            <a:xfrm>
              <a:off x="0" y="1040406"/>
              <a:ext cx="9144000" cy="910167"/>
            </a:xfrm>
            <a:prstGeom prst="rect">
              <a:avLst/>
            </a:prstGeom>
            <a:solidFill>
              <a:srgbClr val="636D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Picture 8" descr="TheOhioStateUniversity-REV-Horiz-RGBHEX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917" y="1238314"/>
              <a:ext cx="3284042" cy="476186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 userDrawn="1"/>
        </p:nvSpPr>
        <p:spPr>
          <a:xfrm>
            <a:off x="8518368" y="6351239"/>
            <a:ext cx="4354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5C881AA-F0C4-B947-803C-EA0A96934EAC}" type="slidenum">
              <a:rPr lang="en-US" sz="1600" smtClean="0">
                <a:solidFill>
                  <a:srgbClr val="636D6E"/>
                </a:solidFill>
              </a:rPr>
              <a:pPr/>
              <a:t>‹#›</a:t>
            </a:fld>
            <a:endParaRPr lang="en-US" sz="1600" dirty="0">
              <a:solidFill>
                <a:srgbClr val="636D6E"/>
              </a:solidFill>
            </a:endParaRPr>
          </a:p>
        </p:txBody>
      </p: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306917" y="1208106"/>
            <a:ext cx="4180936" cy="50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03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4" r:id="rId2"/>
    <p:sldLayoutId id="2147483769" r:id="rId3"/>
    <p:sldLayoutId id="2147483767" r:id="rId4"/>
    <p:sldLayoutId id="2147483758" r:id="rId5"/>
    <p:sldLayoutId id="2147483768" r:id="rId6"/>
    <p:sldLayoutId id="2147483763" r:id="rId7"/>
  </p:sldLayoutIdLst>
  <p:transition spd="slow">
    <p:fade/>
  </p:transition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-228600" algn="l" defTabSz="457200" rtl="0" eaLnBrk="1" latinLnBrk="0" hangingPunct="1"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0" algn="l" defTabSz="457200" rtl="0" eaLnBrk="1" latinLnBrk="0" hangingPunct="1">
        <a:spcBef>
          <a:spcPts val="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luyuliu/UCGIS-Fullstack-Geovisualization-Workshop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2"/>
          <p:cNvSpPr txBox="1">
            <a:spLocks/>
          </p:cNvSpPr>
          <p:nvPr/>
        </p:nvSpPr>
        <p:spPr>
          <a:xfrm>
            <a:off x="244090" y="3245179"/>
            <a:ext cx="8738647" cy="823382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/>
              <a:t>Fullstack</a:t>
            </a:r>
            <a:r>
              <a:rPr lang="en-US" sz="3200" dirty="0"/>
              <a:t> Geo-visualization 101: How to Make Productive </a:t>
            </a:r>
            <a:r>
              <a:rPr lang="en-US" sz="3200" dirty="0" err="1"/>
              <a:t>Webmaps</a:t>
            </a:r>
            <a:endParaRPr lang="en-US" sz="3200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413013" y="4563087"/>
            <a:ext cx="6400800" cy="1494783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4000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Luyu Liu</a:t>
            </a:r>
          </a:p>
          <a:p>
            <a:r>
              <a:rPr lang="en-US" sz="2400" dirty="0"/>
              <a:t>Department of Geography</a:t>
            </a:r>
          </a:p>
          <a:p>
            <a:r>
              <a:rPr lang="en-US" sz="2400" dirty="0"/>
              <a:t>The Ohio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2284477403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D909A5-64C9-434F-B6A0-00DB9D83083F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Hyper Text Markup Language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Is essentially a rich-text file with some media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Very similar to a word document, </a:t>
            </a:r>
            <a:r>
              <a:rPr lang="en-US"/>
              <a:t>but written in codes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D6E192-B3C5-487E-9C27-278BF33D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– your bones</a:t>
            </a:r>
          </a:p>
        </p:txBody>
      </p:sp>
    </p:spTree>
    <p:extLst>
      <p:ext uri="{BB962C8B-B14F-4D97-AF65-F5344CB8AC3E}">
        <p14:creationId xmlns:p14="http://schemas.microsoft.com/office/powerpoint/2010/main" val="3788090760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60320" y="2834640"/>
            <a:ext cx="417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Thanks!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60320" y="3910370"/>
            <a:ext cx="4175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liu.6544@osu.edu</a:t>
            </a:r>
          </a:p>
        </p:txBody>
      </p:sp>
    </p:spTree>
    <p:extLst>
      <p:ext uri="{BB962C8B-B14F-4D97-AF65-F5344CB8AC3E}">
        <p14:creationId xmlns:p14="http://schemas.microsoft.com/office/powerpoint/2010/main" val="1715006673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104ACF-4043-43AE-867C-10BC6654F45C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By the end of this workshop, you should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Explain the structure of web pages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Report the functions of HTML, JavaScript, and 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Define common JS libraries for mapping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Reproduce a simple static </a:t>
            </a:r>
            <a:r>
              <a:rPr lang="en-US" sz="2400" dirty="0" err="1"/>
              <a:t>webmap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Share the </a:t>
            </a:r>
            <a:r>
              <a:rPr lang="en-US" sz="2400" dirty="0" err="1"/>
              <a:t>webmap</a:t>
            </a:r>
            <a:r>
              <a:rPr lang="en-US" sz="2400" dirty="0"/>
              <a:t> with GitHub Pages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Reproduce a simple back-end with MongoDB and python-eve </a:t>
            </a:r>
            <a:r>
              <a:rPr lang="en-US" sz="1600" dirty="0"/>
              <a:t>(for back-end part only)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E28BBF-7F09-49B0-AFCF-61C3BBFE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4183266831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022E38-EAA5-45D6-803A-8B3E21EAB830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Minilecture (4:00 – 4:30pm EST)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Front-end lab (4:30pm – 5:10pm)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Short break and Q&amp;A for front-end part (5:10 – 5:20pm)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Back-end lab (5:20pm – 5:50pm)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Free Q&amp;A time (5:50pm – 6:00pm)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7DA045-11C4-4E30-BD80-57C015C4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422248073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157C54-9709-4689-B145-C4DAB7CD3DFA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You should already install these 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    Visual Studio Code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    GitHub Desktop and your GitHub account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     Firefox browser developer edition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slide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Our demo package. Fork this project: </a:t>
            </a:r>
            <a:r>
              <a:rPr lang="en-US" sz="1800" dirty="0">
                <a:hlinkClick r:id="rId2"/>
              </a:rPr>
              <a:t>https://github.com/luyuliu/UCGIS-Fullstack-Geovisualization-Workshop</a:t>
            </a:r>
            <a:r>
              <a:rPr lang="en-US" sz="1800" dirty="0"/>
              <a:t>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31D3D2-7938-4F8F-B19A-9A0A6D33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Front-end checklist before we started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AE38E-D73B-4764-8D84-4A6DE6F4B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79" y="2362674"/>
            <a:ext cx="409575" cy="381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31139D-6786-4D17-934E-1007BCE9D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29" y="2943225"/>
            <a:ext cx="428625" cy="323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8FFD97-C4BE-4E65-AC20-2EE9F3CC22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3462" b="10500"/>
          <a:stretch/>
        </p:blipFill>
        <p:spPr>
          <a:xfrm>
            <a:off x="802829" y="3429000"/>
            <a:ext cx="428625" cy="42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37632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CC0C5B-E122-4205-818B-FB5E2F001F17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B907-DCE9-4A10-9AA1-BD1310F9B24B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sz="6600" dirty="0" err="1"/>
              <a:t>Geovisualization</a:t>
            </a:r>
            <a:endParaRPr lang="en-US" sz="6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CBE27E-5EB5-48E4-8569-63997EB9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384261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B99D68D-F366-458B-A14C-1F64C9E7AB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74" t="2910" r="45145" b="41367"/>
          <a:stretch/>
        </p:blipFill>
        <p:spPr>
          <a:xfrm>
            <a:off x="4751382" y="1734522"/>
            <a:ext cx="4344616" cy="2479201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8EE76E-9FC7-43AE-B9E2-6307DB0405D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52804" y="1881496"/>
            <a:ext cx="5569902" cy="441735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Open source</a:t>
            </a:r>
          </a:p>
          <a:p>
            <a:r>
              <a:rPr lang="en-US" sz="3200" dirty="0"/>
              <a:t>    - No cost for users</a:t>
            </a:r>
          </a:p>
          <a:p>
            <a:r>
              <a:rPr lang="en-US" sz="3200" dirty="0"/>
              <a:t>	- Reusable for developers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Few dependency</a:t>
            </a:r>
          </a:p>
          <a:p>
            <a:r>
              <a:rPr lang="en-US" sz="3200" dirty="0"/>
              <a:t>	- Only browser</a:t>
            </a:r>
          </a:p>
          <a:p>
            <a:r>
              <a:rPr lang="en-US" sz="3200" dirty="0"/>
              <a:t>	- No installation</a:t>
            </a:r>
          </a:p>
          <a:p>
            <a:r>
              <a:rPr lang="en-US" sz="3200" dirty="0"/>
              <a:t>	- No prerequisites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94D9A8-CAFE-4B21-9A6F-2A4923DD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Why web-map? Accessible</a:t>
            </a:r>
          </a:p>
        </p:txBody>
      </p:sp>
      <p:pic>
        <p:nvPicPr>
          <p:cNvPr id="1028" name="Picture 4" descr="Free Images : smartphone, hand, person, technology, male, social, finger,  telephone, gadget, mobile phone, holding, glasses, cellphone, casual, cell,  using, sms, portable communications device, communication device 7360x4912  - - 720898 - Free stock ...">
            <a:extLst>
              <a:ext uri="{FF2B5EF4-FFF2-40B4-BE49-F238E27FC236}">
                <a16:creationId xmlns:a16="http://schemas.microsoft.com/office/drawing/2014/main" id="{5C4BE1AF-8A8B-4587-AEC1-91FB09AEA0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29" b="362"/>
          <a:stretch/>
        </p:blipFill>
        <p:spPr bwMode="auto">
          <a:xfrm>
            <a:off x="4799384" y="4378800"/>
            <a:ext cx="4296614" cy="247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45838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A78018C-B9FD-4791-B364-A0A6C30D96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9" r="12917" b="22000"/>
          <a:stretch/>
        </p:blipFill>
        <p:spPr>
          <a:xfrm>
            <a:off x="5082101" y="2186566"/>
            <a:ext cx="4061899" cy="2094603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8EE76E-9FC7-43AE-B9E2-6307DB0405D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52804" y="1881496"/>
            <a:ext cx="5569902" cy="441735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Persistent</a:t>
            </a:r>
          </a:p>
          <a:p>
            <a:r>
              <a:rPr lang="en-US" sz="3200" dirty="0"/>
              <a:t>	- Online 24/7</a:t>
            </a:r>
          </a:p>
          <a:p>
            <a:r>
              <a:rPr lang="en-US" sz="3200" dirty="0"/>
              <a:t>	- Low risk of failing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Compatible</a:t>
            </a:r>
          </a:p>
          <a:p>
            <a:r>
              <a:rPr lang="en-US" sz="3200" dirty="0"/>
              <a:t>	- Cross platforms</a:t>
            </a:r>
          </a:p>
          <a:p>
            <a:r>
              <a:rPr lang="en-US" sz="3200" dirty="0"/>
              <a:t>	- Touching screen </a:t>
            </a:r>
          </a:p>
          <a:p>
            <a:r>
              <a:rPr lang="en-US" sz="3200" dirty="0"/>
              <a:t>	  friendly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94D9A8-CAFE-4B21-9A6F-2A4923DD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Why web-map? Robustness</a:t>
            </a:r>
          </a:p>
        </p:txBody>
      </p:sp>
      <p:pic>
        <p:nvPicPr>
          <p:cNvPr id="8" name="Picture 6" descr="Free Images : laptop, desk, notebook, mobile, work, ipad, technology,  notepad, communication, furniture, digital, freelance, wireless, desktop  computer, personal computer, tablet pc, tablet computer, personal computer  hardware 5472x3648 - - 1032563 ...">
            <a:extLst>
              <a:ext uri="{FF2B5EF4-FFF2-40B4-BE49-F238E27FC236}">
                <a16:creationId xmlns:a16="http://schemas.microsoft.com/office/drawing/2014/main" id="{203BD79D-D582-482A-B344-E52A85FB73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00" b="14319"/>
          <a:stretch/>
        </p:blipFill>
        <p:spPr bwMode="auto">
          <a:xfrm>
            <a:off x="4964387" y="4586239"/>
            <a:ext cx="4106520" cy="198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729510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1E45B0-10E6-4873-B4A5-2343726646E4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940AE-B355-4DAB-A058-48BC2ED97933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Webpage basics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0971AE-B79E-44C6-BD45-0629FA0C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4397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6D1B1B-F346-411F-892F-255DB956D4B3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116341" y="1734522"/>
            <a:ext cx="8374748" cy="441735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Web page is essentially contents in web browser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241D32F-8072-48FA-975B-F6F4E06A1A8F}"/>
              </a:ext>
            </a:extLst>
          </p:cNvPr>
          <p:cNvSpPr txBox="1">
            <a:spLocks/>
          </p:cNvSpPr>
          <p:nvPr/>
        </p:nvSpPr>
        <p:spPr>
          <a:xfrm>
            <a:off x="116341" y="716499"/>
            <a:ext cx="4488093" cy="44173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200" rtl="0" eaLnBrk="1" latinLnBrk="0" hangingPunct="1">
              <a:lnSpc>
                <a:spcPct val="125000"/>
              </a:lnSpc>
              <a:spcBef>
                <a:spcPts val="0"/>
              </a:spcBef>
              <a:buFont typeface="Arial"/>
              <a:buNone/>
              <a:defRPr sz="2800" b="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600"/>
              </a:spcBef>
              <a:buFont typeface="Arial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02920" indent="0" algn="l" defTabSz="457200" rtl="0" eaLnBrk="1" latinLnBrk="0" hangingPunct="1">
              <a:spcBef>
                <a:spcPts val="350"/>
              </a:spcBef>
              <a:buFont typeface="Arial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A typical web page consists of three parts: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HTML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620D77-B09C-499F-94A0-FE169D552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41" y="1171938"/>
            <a:ext cx="8537825" cy="508313"/>
          </a:xfrm>
        </p:spPr>
        <p:txBody>
          <a:bodyPr>
            <a:normAutofit fontScale="90000"/>
          </a:bodyPr>
          <a:lstStyle/>
          <a:p>
            <a:r>
              <a:rPr lang="en-US" dirty="0"/>
              <a:t>Web page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9D885D0-3031-47AF-942D-DA026BFD2228}"/>
              </a:ext>
            </a:extLst>
          </p:cNvPr>
          <p:cNvSpPr txBox="1">
            <a:spLocks/>
          </p:cNvSpPr>
          <p:nvPr/>
        </p:nvSpPr>
        <p:spPr>
          <a:xfrm>
            <a:off x="4572000" y="706128"/>
            <a:ext cx="4572000" cy="441735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457200" rtl="0" eaLnBrk="1" latinLnBrk="0" hangingPunct="1">
              <a:lnSpc>
                <a:spcPct val="125000"/>
              </a:lnSpc>
              <a:spcBef>
                <a:spcPts val="0"/>
              </a:spcBef>
              <a:buFont typeface="Arial"/>
              <a:buNone/>
              <a:defRPr sz="2800" b="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600"/>
              </a:spcBef>
              <a:buFont typeface="Arial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02920" indent="0" algn="l" defTabSz="457200" rtl="0" eaLnBrk="1" latinLnBrk="0" hangingPunct="1">
              <a:spcBef>
                <a:spcPts val="350"/>
              </a:spcBef>
              <a:buFont typeface="Arial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We can think this webpage as a human’s face: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Bone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Muscle and skin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Make-up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 descr="A picture containing person&#10;&#10;Description automatically generated">
            <a:extLst>
              <a:ext uri="{FF2B5EF4-FFF2-40B4-BE49-F238E27FC236}">
                <a16:creationId xmlns:a16="http://schemas.microsoft.com/office/drawing/2014/main" id="{B9F51BAE-AFED-4824-BE35-9A83B45FA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304" y="4979658"/>
            <a:ext cx="2774022" cy="18629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151639-FE40-48F1-9D87-E7D29A787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27" y="4979658"/>
            <a:ext cx="4281488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13647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2_Title Slid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ntent Slid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30CDF73BC53D41B7E133DF537BDA40" ma:contentTypeVersion="4" ma:contentTypeDescription="Create a new document." ma:contentTypeScope="" ma:versionID="9837b0592f411cf3688bf15e48e4d766">
  <xsd:schema xmlns:xsd="http://www.w3.org/2001/XMLSchema" xmlns:xs="http://www.w3.org/2001/XMLSchema" xmlns:p="http://schemas.microsoft.com/office/2006/metadata/properties" xmlns:ns2="ec0d9b4f-8739-43ee-a99c-7c904fd80ae7" targetNamespace="http://schemas.microsoft.com/office/2006/metadata/properties" ma:root="true" ma:fieldsID="63d497057f8bc113e15388da07a12c07" ns2:_="">
    <xsd:import namespace="ec0d9b4f-8739-43ee-a99c-7c904fd80a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0d9b4f-8739-43ee-a99c-7c904fd80a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DDDCD3-9822-49C9-98E5-FB1DFD31C0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0d9b4f-8739-43ee-a99c-7c904fd80a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35C39A-9318-4158-BB93-21D0B59CA3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D28F27-5C59-4CD4-8DF0-94A9CE9B560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5320</TotalTime>
  <Words>327</Words>
  <Application>Microsoft Office PowerPoint</Application>
  <PresentationFormat>On-screen Show (4:3)</PresentationFormat>
  <Paragraphs>71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2_Title Slide</vt:lpstr>
      <vt:lpstr>Content Slide</vt:lpstr>
      <vt:lpstr>PowerPoint Presentation</vt:lpstr>
      <vt:lpstr>Learning Objectives</vt:lpstr>
      <vt:lpstr>Agenda</vt:lpstr>
      <vt:lpstr>Front-end checklist before we started</vt:lpstr>
      <vt:lpstr>PowerPoint Presentation</vt:lpstr>
      <vt:lpstr>Why web-map? Accessible</vt:lpstr>
      <vt:lpstr>Why web-map? Robustness</vt:lpstr>
      <vt:lpstr>PowerPoint Presentation</vt:lpstr>
      <vt:lpstr>Web page</vt:lpstr>
      <vt:lpstr>HTML – your bones</vt:lpstr>
      <vt:lpstr>PowerPoint Presentation</vt:lpstr>
    </vt:vector>
  </TitlesOfParts>
  <Manager/>
  <Company>OSU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Jacquie Aberegg</dc:creator>
  <cp:keywords/>
  <dc:description/>
  <cp:lastModifiedBy>Luyu Liu</cp:lastModifiedBy>
  <cp:revision>374</cp:revision>
  <cp:lastPrinted>2013-08-13T14:25:08Z</cp:lastPrinted>
  <dcterms:created xsi:type="dcterms:W3CDTF">2013-05-24T18:55:25Z</dcterms:created>
  <dcterms:modified xsi:type="dcterms:W3CDTF">2021-04-12T02:04:38Z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0x010100E930CDF73BC53D41B7E133DF537BDA40</vt:lpwstr>
  </property>
</Properties>
</file>