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0DDEF033-3EC5-4D0F-8EBD-F3F4BCC07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0"/>
            <a:ext cx="11144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2">
            <a:extLst>
              <a:ext uri="{FF2B5EF4-FFF2-40B4-BE49-F238E27FC236}">
                <a16:creationId xmlns:a16="http://schemas.microsoft.com/office/drawing/2014/main" id="{33550B5A-8022-4949-8C68-A010073AD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ashboard 3">
            <a:extLst>
              <a:ext uri="{FF2B5EF4-FFF2-40B4-BE49-F238E27FC236}">
                <a16:creationId xmlns:a16="http://schemas.microsoft.com/office/drawing/2014/main" id="{58E618EB-62D5-4A95-AFD5-BE781A70D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ashboard 5">
            <a:extLst>
              <a:ext uri="{FF2B5EF4-FFF2-40B4-BE49-F238E27FC236}">
                <a16:creationId xmlns:a16="http://schemas.microsoft.com/office/drawing/2014/main" id="{1310CDA3-D940-418C-9B2A-29502C132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ashboard 4">
            <a:extLst>
              <a:ext uri="{FF2B5EF4-FFF2-40B4-BE49-F238E27FC236}">
                <a16:creationId xmlns:a16="http://schemas.microsoft.com/office/drawing/2014/main" id="{62CCD333-4500-4D3A-BBE3-1B17C5CDC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ZhangJiujun</cp:lastModifiedBy>
  <cp:revision>7</cp:revision>
  <dcterms:created xsi:type="dcterms:W3CDTF">2020-03-19T17:39:07Z</dcterms:created>
  <dcterms:modified xsi:type="dcterms:W3CDTF">2020-11-09T04:12:55Z</dcterms:modified>
</cp:coreProperties>
</file>