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8D70-18AA-4079-87FC-05A3E45FE82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B783-101B-4A00-B46F-08BA11CAE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0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8D70-18AA-4079-87FC-05A3E45FE82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B783-101B-4A00-B46F-08BA11CAE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4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8D70-18AA-4079-87FC-05A3E45FE82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B783-101B-4A00-B46F-08BA11CAE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0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8D70-18AA-4079-87FC-05A3E45FE82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B783-101B-4A00-B46F-08BA11CAE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8D70-18AA-4079-87FC-05A3E45FE82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B783-101B-4A00-B46F-08BA11CAE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8D70-18AA-4079-87FC-05A3E45FE82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B783-101B-4A00-B46F-08BA11CAE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8D70-18AA-4079-87FC-05A3E45FE82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B783-101B-4A00-B46F-08BA11CAE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1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8D70-18AA-4079-87FC-05A3E45FE82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B783-101B-4A00-B46F-08BA11CAE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4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8D70-18AA-4079-87FC-05A3E45FE82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B783-101B-4A00-B46F-08BA11CAE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5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8D70-18AA-4079-87FC-05A3E45FE82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B783-101B-4A00-B46F-08BA11CAE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7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18D70-18AA-4079-87FC-05A3E45FE82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B783-101B-4A00-B46F-08BA11CAE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0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18D70-18AA-4079-87FC-05A3E45FE827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3B783-101B-4A00-B46F-08BA11CAE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4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040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7673"/>
            <a:ext cx="9144000" cy="3525981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 smtClean="0"/>
              <a:t>Name : Harmesh Pandya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 smtClean="0"/>
              <a:t>Project Name : Building Python Based Calculator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 err="1" smtClean="0"/>
              <a:t>Organisation</a:t>
            </a:r>
            <a:r>
              <a:rPr lang="en-US" sz="3200" dirty="0" smtClean="0"/>
              <a:t> : </a:t>
            </a:r>
            <a:r>
              <a:rPr lang="en-US" sz="3200" dirty="0" err="1"/>
              <a:t>NextHikes</a:t>
            </a:r>
            <a:r>
              <a:rPr lang="en-US" sz="3200" dirty="0"/>
              <a:t> IT Solutions </a:t>
            </a:r>
          </a:p>
        </p:txBody>
      </p:sp>
    </p:spTree>
    <p:extLst>
      <p:ext uri="{BB962C8B-B14F-4D97-AF65-F5344CB8AC3E}">
        <p14:creationId xmlns:p14="http://schemas.microsoft.com/office/powerpoint/2010/main" val="28270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0401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WHAT HAVE I CREATED</a:t>
            </a:r>
            <a:endParaRPr lang="en-US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7673"/>
            <a:ext cx="9144000" cy="3525981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 smtClean="0"/>
              <a:t>I have created Python Based Calculator.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 smtClean="0"/>
              <a:t>I have created GUI based Calculator.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 smtClean="0"/>
              <a:t>Calculator which I have created has 16 Buttons through which user can interact.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 smtClean="0"/>
              <a:t>It has addition +, Subtraction-, Multiplication *, </a:t>
            </a:r>
            <a:r>
              <a:rPr lang="en-US" sz="3200" dirty="0" err="1" smtClean="0"/>
              <a:t>Divisoin</a:t>
            </a:r>
            <a:r>
              <a:rPr lang="en-US" sz="3200" dirty="0" smtClean="0"/>
              <a:t> /, Equal = &amp; C functions. 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93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0401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LIBRARY USED</a:t>
            </a:r>
            <a:endParaRPr lang="en-US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7673"/>
            <a:ext cx="9144000" cy="3525981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 smtClean="0"/>
              <a:t>I have used </a:t>
            </a:r>
            <a:r>
              <a:rPr lang="en-US" sz="3200" b="1" dirty="0" err="1" smtClean="0"/>
              <a:t>Tkinter</a:t>
            </a:r>
            <a:r>
              <a:rPr lang="en-US" sz="3200" dirty="0" smtClean="0"/>
              <a:t> library.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 smtClean="0"/>
              <a:t>I found it easy for beginner like me.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 err="1" smtClean="0"/>
              <a:t>Tkinter</a:t>
            </a:r>
            <a:r>
              <a:rPr lang="en-US" sz="3200" dirty="0" smtClean="0"/>
              <a:t> in included in Python, so no need to install </a:t>
            </a:r>
            <a:r>
              <a:rPr lang="en-US" sz="3200" dirty="0" err="1" smtClean="0"/>
              <a:t>seperatly</a:t>
            </a:r>
            <a:r>
              <a:rPr lang="en-US" sz="3200" dirty="0" smtClean="0"/>
              <a:t> 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141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4217"/>
            <a:ext cx="9144000" cy="900401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CHALLENGES I FACED</a:t>
            </a:r>
            <a:endParaRPr lang="en-US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99309"/>
            <a:ext cx="9144000" cy="4634346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While I looked first at the project, I got completely blank as if from where to start the project.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I recalled the days when I was learning to use Computer, MS Excel &amp; MS Word for the first time.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After that I have gone through python lessons and some of you tube videos to understand the coding.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 This is the first time where I have tried to create something exciting though Coding.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While doing this project - I came across </a:t>
            </a:r>
            <a:r>
              <a:rPr lang="en-US" sz="2000" dirty="0" err="1" smtClean="0"/>
              <a:t>Tkinter</a:t>
            </a:r>
            <a:r>
              <a:rPr lang="en-US" sz="2000" dirty="0" smtClean="0"/>
              <a:t> library for very first time &amp; hence, not been able to understand whole part of it. But, I actually leaned how to set the coding and think about putting coding logically.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000" dirty="0" err="1" smtClean="0"/>
              <a:t>Github</a:t>
            </a:r>
            <a:r>
              <a:rPr lang="en-US" sz="2000" dirty="0" smtClean="0"/>
              <a:t> is again all new concept for me which I learned. 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At the end I felt like I learned some good creative concept after long time of my professional career and really excited to learn more concepts like this.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1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2654"/>
            <a:ext cx="9144000" cy="90040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SCREEN SHOT OF CALCULATOR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68584"/>
            <a:ext cx="9144000" cy="45650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714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7673"/>
            <a:ext cx="9144000" cy="3525981"/>
          </a:xfrm>
        </p:spPr>
        <p:txBody>
          <a:bodyPr>
            <a:noAutofit/>
          </a:bodyPr>
          <a:lstStyle/>
          <a:p>
            <a:r>
              <a:rPr lang="en-US" sz="11500" b="1" dirty="0" smtClean="0"/>
              <a:t>THANK YOU 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31001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267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Wingdings</vt:lpstr>
      <vt:lpstr>Office Theme</vt:lpstr>
      <vt:lpstr>INTRODUCTION</vt:lpstr>
      <vt:lpstr>WHAT HAVE I CREATED</vt:lpstr>
      <vt:lpstr>LIBRARY USED</vt:lpstr>
      <vt:lpstr>CHALLENGES I FACED</vt:lpstr>
      <vt:lpstr>SCREEN SHOT OF CALCULATOR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Harmesh Pandya</dc:creator>
  <cp:lastModifiedBy>Harmesh Pandya</cp:lastModifiedBy>
  <cp:revision>6</cp:revision>
  <dcterms:created xsi:type="dcterms:W3CDTF">2025-05-07T09:17:00Z</dcterms:created>
  <dcterms:modified xsi:type="dcterms:W3CDTF">2025-05-07T10:27:03Z</dcterms:modified>
</cp:coreProperties>
</file>