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65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7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7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6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53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30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4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6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2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89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60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17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2449902"/>
            <a:ext cx="8001000" cy="1207698"/>
          </a:xfrm>
        </p:spPr>
        <p:txBody>
          <a:bodyPr/>
          <a:lstStyle/>
          <a:p>
            <a:r>
              <a:rPr lang="en-US" dirty="0" smtClean="0"/>
              <a:t>Library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1095" y="3657600"/>
            <a:ext cx="6400800" cy="724619"/>
          </a:xfrm>
        </p:spPr>
        <p:txBody>
          <a:bodyPr/>
          <a:lstStyle/>
          <a:p>
            <a:r>
              <a:rPr lang="en-US" dirty="0" smtClean="0"/>
              <a:t>MPP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52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</TotalTime>
  <Words>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Tw Cen MT</vt:lpstr>
      <vt:lpstr>Tw Cen MT Condensed</vt:lpstr>
      <vt:lpstr>Wingdings 3</vt:lpstr>
      <vt:lpstr>Integral</vt:lpstr>
      <vt:lpstr>Library System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System</dc:title>
  <dc:creator>Jivan 'Zane'</dc:creator>
  <cp:lastModifiedBy>Jivan 'Zane'</cp:lastModifiedBy>
  <cp:revision>2</cp:revision>
  <dcterms:created xsi:type="dcterms:W3CDTF">2016-03-03T21:46:39Z</dcterms:created>
  <dcterms:modified xsi:type="dcterms:W3CDTF">2016-03-03T21:56:00Z</dcterms:modified>
</cp:coreProperties>
</file>