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15080" y="3934174"/>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JIVARAJ R</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au510421104040</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 partha sarathy</cp:lastModifiedBy>
  <cp:revision>9</cp:revision>
  <dcterms:modified xsi:type="dcterms:W3CDTF">2024-04-09T15:47:04Z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