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B6DD8-B94B-494E-88EB-F89294FBD832}" v="55" dt="2022-10-09T16:01:58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 Sarkar, Jivesh" userId="e8ed4185-1398-4a94-b996-b5467527c1b7" providerId="ADAL" clId="{84BB6DD8-B94B-494E-88EB-F89294FBD832}"/>
    <pc:docChg chg="undo custSel addSld modSld sldOrd">
      <pc:chgData name="Ranjan Sarkar, Jivesh" userId="e8ed4185-1398-4a94-b996-b5467527c1b7" providerId="ADAL" clId="{84BB6DD8-B94B-494E-88EB-F89294FBD832}" dt="2022-10-09T16:59:18.315" v="723" actId="20577"/>
      <pc:docMkLst>
        <pc:docMk/>
      </pc:docMkLst>
      <pc:sldChg chg="addSp delSp modSp mod">
        <pc:chgData name="Ranjan Sarkar, Jivesh" userId="e8ed4185-1398-4a94-b996-b5467527c1b7" providerId="ADAL" clId="{84BB6DD8-B94B-494E-88EB-F89294FBD832}" dt="2022-10-09T15:09:20.723" v="585" actId="478"/>
        <pc:sldMkLst>
          <pc:docMk/>
          <pc:sldMk cId="2728471161" sldId="256"/>
        </pc:sldMkLst>
        <pc:picChg chg="add del mod">
          <ac:chgData name="Ranjan Sarkar, Jivesh" userId="e8ed4185-1398-4a94-b996-b5467527c1b7" providerId="ADAL" clId="{84BB6DD8-B94B-494E-88EB-F89294FBD832}" dt="2022-10-09T15:09:20.723" v="585" actId="478"/>
          <ac:picMkLst>
            <pc:docMk/>
            <pc:sldMk cId="2728471161" sldId="256"/>
            <ac:picMk id="4" creationId="{C8544F14-540D-4467-EF24-DC1FB945C2ED}"/>
          </ac:picMkLst>
        </pc:picChg>
      </pc:sldChg>
      <pc:sldChg chg="addSp modSp mod">
        <pc:chgData name="Ranjan Sarkar, Jivesh" userId="e8ed4185-1398-4a94-b996-b5467527c1b7" providerId="ADAL" clId="{84BB6DD8-B94B-494E-88EB-F89294FBD832}" dt="2022-10-09T15:09:37.134" v="589" actId="1076"/>
        <pc:sldMkLst>
          <pc:docMk/>
          <pc:sldMk cId="3108847156" sldId="257"/>
        </pc:sldMkLst>
        <pc:picChg chg="add mod">
          <ac:chgData name="Ranjan Sarkar, Jivesh" userId="e8ed4185-1398-4a94-b996-b5467527c1b7" providerId="ADAL" clId="{84BB6DD8-B94B-494E-88EB-F89294FBD832}" dt="2022-10-09T15:09:37.134" v="589" actId="1076"/>
          <ac:picMkLst>
            <pc:docMk/>
            <pc:sldMk cId="3108847156" sldId="257"/>
            <ac:picMk id="5" creationId="{11ADCE72-9AEE-6C26-3AE8-5E6D53907177}"/>
          </ac:picMkLst>
        </pc:picChg>
      </pc:sldChg>
      <pc:sldChg chg="addSp modSp mod">
        <pc:chgData name="Ranjan Sarkar, Jivesh" userId="e8ed4185-1398-4a94-b996-b5467527c1b7" providerId="ADAL" clId="{84BB6DD8-B94B-494E-88EB-F89294FBD832}" dt="2022-10-09T16:31:10.956" v="720" actId="14100"/>
        <pc:sldMkLst>
          <pc:docMk/>
          <pc:sldMk cId="64863526" sldId="258"/>
        </pc:sldMkLst>
        <pc:spChg chg="mod">
          <ac:chgData name="Ranjan Sarkar, Jivesh" userId="e8ed4185-1398-4a94-b996-b5467527c1b7" providerId="ADAL" clId="{84BB6DD8-B94B-494E-88EB-F89294FBD832}" dt="2022-10-08T08:25:08.971" v="17" actId="20577"/>
          <ac:spMkLst>
            <pc:docMk/>
            <pc:sldMk cId="64863526" sldId="258"/>
            <ac:spMk id="2" creationId="{CE6849AC-0FA5-A335-C8D4-951147D19BD3}"/>
          </ac:spMkLst>
        </pc:spChg>
        <pc:spChg chg="mod">
          <ac:chgData name="Ranjan Sarkar, Jivesh" userId="e8ed4185-1398-4a94-b996-b5467527c1b7" providerId="ADAL" clId="{84BB6DD8-B94B-494E-88EB-F89294FBD832}" dt="2022-10-09T16:31:10.956" v="720" actId="14100"/>
          <ac:spMkLst>
            <pc:docMk/>
            <pc:sldMk cId="64863526" sldId="258"/>
            <ac:spMk id="3" creationId="{11AFB5E0-AAE9-2A11-6480-8E64522AA24E}"/>
          </ac:spMkLst>
        </pc:spChg>
        <pc:picChg chg="add mod">
          <ac:chgData name="Ranjan Sarkar, Jivesh" userId="e8ed4185-1398-4a94-b996-b5467527c1b7" providerId="ADAL" clId="{84BB6DD8-B94B-494E-88EB-F89294FBD832}" dt="2022-10-09T15:09:40.027" v="590"/>
          <ac:picMkLst>
            <pc:docMk/>
            <pc:sldMk cId="64863526" sldId="258"/>
            <ac:picMk id="4" creationId="{CA7347E3-499B-1C76-C719-AB4F9F3E9ED1}"/>
          </ac:picMkLst>
        </pc:picChg>
      </pc:sldChg>
      <pc:sldChg chg="addSp modSp">
        <pc:chgData name="Ranjan Sarkar, Jivesh" userId="e8ed4185-1398-4a94-b996-b5467527c1b7" providerId="ADAL" clId="{84BB6DD8-B94B-494E-88EB-F89294FBD832}" dt="2022-10-09T15:09:43.759" v="591"/>
        <pc:sldMkLst>
          <pc:docMk/>
          <pc:sldMk cId="1650448373" sldId="259"/>
        </pc:sldMkLst>
        <pc:picChg chg="add mod">
          <ac:chgData name="Ranjan Sarkar, Jivesh" userId="e8ed4185-1398-4a94-b996-b5467527c1b7" providerId="ADAL" clId="{84BB6DD8-B94B-494E-88EB-F89294FBD832}" dt="2022-10-09T15:09:43.759" v="591"/>
          <ac:picMkLst>
            <pc:docMk/>
            <pc:sldMk cId="1650448373" sldId="259"/>
            <ac:picMk id="4" creationId="{43753E00-6C01-E57D-0624-1975D973A204}"/>
          </ac:picMkLst>
        </pc:picChg>
      </pc:sldChg>
      <pc:sldChg chg="addSp modSp">
        <pc:chgData name="Ranjan Sarkar, Jivesh" userId="e8ed4185-1398-4a94-b996-b5467527c1b7" providerId="ADAL" clId="{84BB6DD8-B94B-494E-88EB-F89294FBD832}" dt="2022-10-09T15:09:45.967" v="592"/>
        <pc:sldMkLst>
          <pc:docMk/>
          <pc:sldMk cId="1172019547" sldId="260"/>
        </pc:sldMkLst>
        <pc:picChg chg="add mod">
          <ac:chgData name="Ranjan Sarkar, Jivesh" userId="e8ed4185-1398-4a94-b996-b5467527c1b7" providerId="ADAL" clId="{84BB6DD8-B94B-494E-88EB-F89294FBD832}" dt="2022-10-09T15:09:45.967" v="592"/>
          <ac:picMkLst>
            <pc:docMk/>
            <pc:sldMk cId="1172019547" sldId="260"/>
            <ac:picMk id="4" creationId="{5ACEB248-7E37-D687-69E3-B7F6B16B26BF}"/>
          </ac:picMkLst>
        </pc:picChg>
      </pc:sldChg>
      <pc:sldChg chg="addSp delSp modSp add mod">
        <pc:chgData name="Ranjan Sarkar, Jivesh" userId="e8ed4185-1398-4a94-b996-b5467527c1b7" providerId="ADAL" clId="{84BB6DD8-B94B-494E-88EB-F89294FBD832}" dt="2022-10-09T15:10:35.713" v="609"/>
        <pc:sldMkLst>
          <pc:docMk/>
          <pc:sldMk cId="848287598" sldId="261"/>
        </pc:sldMkLst>
        <pc:spChg chg="mod">
          <ac:chgData name="Ranjan Sarkar, Jivesh" userId="e8ed4185-1398-4a94-b996-b5467527c1b7" providerId="ADAL" clId="{84BB6DD8-B94B-494E-88EB-F89294FBD832}" dt="2022-10-08T08:33:33.899" v="58" actId="26606"/>
          <ac:spMkLst>
            <pc:docMk/>
            <pc:sldMk cId="848287598" sldId="261"/>
            <ac:spMk id="2" creationId="{CE6849AC-0FA5-A335-C8D4-951147D19BD3}"/>
          </ac:spMkLst>
        </pc:spChg>
        <pc:spChg chg="del mod">
          <ac:chgData name="Ranjan Sarkar, Jivesh" userId="e8ed4185-1398-4a94-b996-b5467527c1b7" providerId="ADAL" clId="{84BB6DD8-B94B-494E-88EB-F89294FBD832}" dt="2022-10-08T08:29:23.467" v="31" actId="22"/>
          <ac:spMkLst>
            <pc:docMk/>
            <pc:sldMk cId="848287598" sldId="261"/>
            <ac:spMk id="3" creationId="{11AFB5E0-AAE9-2A11-6480-8E64522AA24E}"/>
          </ac:spMkLst>
        </pc:spChg>
        <pc:spChg chg="add del">
          <ac:chgData name="Ranjan Sarkar, Jivesh" userId="e8ed4185-1398-4a94-b996-b5467527c1b7" providerId="ADAL" clId="{84BB6DD8-B94B-494E-88EB-F89294FBD832}" dt="2022-10-08T08:30:05.534" v="39" actId="26606"/>
          <ac:spMkLst>
            <pc:docMk/>
            <pc:sldMk cId="848287598" sldId="261"/>
            <ac:spMk id="14" creationId="{77D7B666-D5E6-48CE-B26A-FB5E5C34AF90}"/>
          </ac:spMkLst>
        </pc:spChg>
        <pc:spChg chg="add del">
          <ac:chgData name="Ranjan Sarkar, Jivesh" userId="e8ed4185-1398-4a94-b996-b5467527c1b7" providerId="ADAL" clId="{84BB6DD8-B94B-494E-88EB-F89294FBD832}" dt="2022-10-08T08:30:05.534" v="39" actId="26606"/>
          <ac:spMkLst>
            <pc:docMk/>
            <pc:sldMk cId="848287598" sldId="261"/>
            <ac:spMk id="15" creationId="{F6EE670A-A41A-44AD-BC1C-2090365EB5B3}"/>
          </ac:spMkLst>
        </pc:spChg>
        <pc:spChg chg="add del">
          <ac:chgData name="Ranjan Sarkar, Jivesh" userId="e8ed4185-1398-4a94-b996-b5467527c1b7" providerId="ADAL" clId="{84BB6DD8-B94B-494E-88EB-F89294FBD832}" dt="2022-10-08T08:29:55.939" v="36" actId="26606"/>
          <ac:spMkLst>
            <pc:docMk/>
            <pc:sldMk cId="848287598" sldId="261"/>
            <ac:spMk id="19" creationId="{9D8CFE75-DFB6-15BA-E029-C0697AF5F3FC}"/>
          </ac:spMkLst>
        </pc:spChg>
        <pc:spChg chg="add del">
          <ac:chgData name="Ranjan Sarkar, Jivesh" userId="e8ed4185-1398-4a94-b996-b5467527c1b7" providerId="ADAL" clId="{84BB6DD8-B94B-494E-88EB-F89294FBD832}" dt="2022-10-08T08:29:55.939" v="36" actId="26606"/>
          <ac:spMkLst>
            <pc:docMk/>
            <pc:sldMk cId="848287598" sldId="261"/>
            <ac:spMk id="22" creationId="{C1A9B9E1-AE3D-4F69-9670-71C92ED1BCEE}"/>
          </ac:spMkLst>
        </pc:spChg>
        <pc:spChg chg="add del">
          <ac:chgData name="Ranjan Sarkar, Jivesh" userId="e8ed4185-1398-4a94-b996-b5467527c1b7" providerId="ADAL" clId="{84BB6DD8-B94B-494E-88EB-F89294FBD832}" dt="2022-10-08T08:30:05.520" v="38" actId="26606"/>
          <ac:spMkLst>
            <pc:docMk/>
            <pc:sldMk cId="848287598" sldId="261"/>
            <ac:spMk id="26" creationId="{4FAE1107-CEC3-4041-8BAA-CDB6F6759B35}"/>
          </ac:spMkLst>
        </pc:spChg>
        <pc:spChg chg="add del">
          <ac:chgData name="Ranjan Sarkar, Jivesh" userId="e8ed4185-1398-4a94-b996-b5467527c1b7" providerId="ADAL" clId="{84BB6DD8-B94B-494E-88EB-F89294FBD832}" dt="2022-10-08T08:30:05.520" v="38" actId="26606"/>
          <ac:spMkLst>
            <pc:docMk/>
            <pc:sldMk cId="848287598" sldId="261"/>
            <ac:spMk id="28" creationId="{63C31A33-544B-3FC6-DBEC-34CB4BF15284}"/>
          </ac:spMkLst>
        </pc:spChg>
        <pc:spChg chg="add del">
          <ac:chgData name="Ranjan Sarkar, Jivesh" userId="e8ed4185-1398-4a94-b996-b5467527c1b7" providerId="ADAL" clId="{84BB6DD8-B94B-494E-88EB-F89294FBD832}" dt="2022-10-08T08:33:33.899" v="58" actId="26606"/>
          <ac:spMkLst>
            <pc:docMk/>
            <pc:sldMk cId="848287598" sldId="261"/>
            <ac:spMk id="30" creationId="{CA4D39DB-AFA4-47BA-A7F2-13A71D210C66}"/>
          </ac:spMkLst>
        </pc:spChg>
        <pc:spChg chg="add mod ord">
          <ac:chgData name="Ranjan Sarkar, Jivesh" userId="e8ed4185-1398-4a94-b996-b5467527c1b7" providerId="ADAL" clId="{84BB6DD8-B94B-494E-88EB-F89294FBD832}" dt="2022-10-08T08:36:04.792" v="68" actId="207"/>
          <ac:spMkLst>
            <pc:docMk/>
            <pc:sldMk cId="848287598" sldId="261"/>
            <ac:spMk id="31" creationId="{6C5AC7E3-B7AA-49D7-D94D-1B968468B715}"/>
          </ac:spMkLst>
        </pc:spChg>
        <pc:spChg chg="add del">
          <ac:chgData name="Ranjan Sarkar, Jivesh" userId="e8ed4185-1398-4a94-b996-b5467527c1b7" providerId="ADAL" clId="{84BB6DD8-B94B-494E-88EB-F89294FBD832}" dt="2022-10-08T08:33:33.896" v="57" actId="26606"/>
          <ac:spMkLst>
            <pc:docMk/>
            <pc:sldMk cId="848287598" sldId="261"/>
            <ac:spMk id="36" creationId="{156E7627-9054-4C34-A9FF-A07F952840C0}"/>
          </ac:spMkLst>
        </pc:spChg>
        <pc:spChg chg="add del">
          <ac:chgData name="Ranjan Sarkar, Jivesh" userId="e8ed4185-1398-4a94-b996-b5467527c1b7" providerId="ADAL" clId="{84BB6DD8-B94B-494E-88EB-F89294FBD832}" dt="2022-10-08T08:33:33.896" v="57" actId="26606"/>
          <ac:spMkLst>
            <pc:docMk/>
            <pc:sldMk cId="848287598" sldId="261"/>
            <ac:spMk id="38" creationId="{BAFFBAEC-4B09-4263-AA73-ECE450FC74C6}"/>
          </ac:spMkLst>
        </pc:spChg>
        <pc:spChg chg="add del">
          <ac:chgData name="Ranjan Sarkar, Jivesh" userId="e8ed4185-1398-4a94-b996-b5467527c1b7" providerId="ADAL" clId="{84BB6DD8-B94B-494E-88EB-F89294FBD832}" dt="2022-10-08T08:33:33.896" v="57" actId="26606"/>
          <ac:spMkLst>
            <pc:docMk/>
            <pc:sldMk cId="848287598" sldId="261"/>
            <ac:spMk id="42" creationId="{E045B6E3-569F-487B-8966-D3A87C7B42F8}"/>
          </ac:spMkLst>
        </pc:spChg>
        <pc:spChg chg="add">
          <ac:chgData name="Ranjan Sarkar, Jivesh" userId="e8ed4185-1398-4a94-b996-b5467527c1b7" providerId="ADAL" clId="{84BB6DD8-B94B-494E-88EB-F89294FBD832}" dt="2022-10-08T08:33:33.899" v="58" actId="26606"/>
          <ac:spMkLst>
            <pc:docMk/>
            <pc:sldMk cId="848287598" sldId="261"/>
            <ac:spMk id="44" creationId="{709F25DB-27E4-4B94-B80D-681C53186FD4}"/>
          </ac:spMkLst>
        </pc:spChg>
        <pc:spChg chg="add">
          <ac:chgData name="Ranjan Sarkar, Jivesh" userId="e8ed4185-1398-4a94-b996-b5467527c1b7" providerId="ADAL" clId="{84BB6DD8-B94B-494E-88EB-F89294FBD832}" dt="2022-10-08T08:33:33.899" v="58" actId="26606"/>
          <ac:spMkLst>
            <pc:docMk/>
            <pc:sldMk cId="848287598" sldId="261"/>
            <ac:spMk id="45" creationId="{06305059-0A7C-4D26-9791-C7476E390BFF}"/>
          </ac:spMkLst>
        </pc:spChg>
        <pc:picChg chg="add del mod">
          <ac:chgData name="Ranjan Sarkar, Jivesh" userId="e8ed4185-1398-4a94-b996-b5467527c1b7" providerId="ADAL" clId="{84BB6DD8-B94B-494E-88EB-F89294FBD832}" dt="2022-10-09T15:10:35.265" v="608" actId="478"/>
          <ac:picMkLst>
            <pc:docMk/>
            <pc:sldMk cId="848287598" sldId="261"/>
            <ac:picMk id="3" creationId="{DFB8EF73-9C91-471A-9C4C-C1240E7533CC}"/>
          </ac:picMkLst>
        </pc:picChg>
        <pc:picChg chg="add mod">
          <ac:chgData name="Ranjan Sarkar, Jivesh" userId="e8ed4185-1398-4a94-b996-b5467527c1b7" providerId="ADAL" clId="{84BB6DD8-B94B-494E-88EB-F89294FBD832}" dt="2022-10-09T15:10:35.713" v="609"/>
          <ac:picMkLst>
            <pc:docMk/>
            <pc:sldMk cId="848287598" sldId="261"/>
            <ac:picMk id="4" creationId="{7D8B0A03-746F-0D43-6E27-802710950508}"/>
          </ac:picMkLst>
        </pc:picChg>
        <pc:picChg chg="add mod ord">
          <ac:chgData name="Ranjan Sarkar, Jivesh" userId="e8ed4185-1398-4a94-b996-b5467527c1b7" providerId="ADAL" clId="{84BB6DD8-B94B-494E-88EB-F89294FBD832}" dt="2022-10-08T08:34:03.109" v="64" actId="14100"/>
          <ac:picMkLst>
            <pc:docMk/>
            <pc:sldMk cId="848287598" sldId="261"/>
            <ac:picMk id="5" creationId="{66DA8E16-3F13-630C-7693-291B8D3149BD}"/>
          </ac:picMkLst>
        </pc:picChg>
        <pc:picChg chg="add mod">
          <ac:chgData name="Ranjan Sarkar, Jivesh" userId="e8ed4185-1398-4a94-b996-b5467527c1b7" providerId="ADAL" clId="{84BB6DD8-B94B-494E-88EB-F89294FBD832}" dt="2022-10-08T08:33:46.473" v="60" actId="14100"/>
          <ac:picMkLst>
            <pc:docMk/>
            <pc:sldMk cId="848287598" sldId="261"/>
            <ac:picMk id="7" creationId="{3F0992C8-3EAB-1758-A69C-E4C4DA432440}"/>
          </ac:picMkLst>
        </pc:picChg>
        <pc:cxnChg chg="add del">
          <ac:chgData name="Ranjan Sarkar, Jivesh" userId="e8ed4185-1398-4a94-b996-b5467527c1b7" providerId="ADAL" clId="{84BB6DD8-B94B-494E-88EB-F89294FBD832}" dt="2022-10-08T08:29:55.939" v="36" actId="26606"/>
          <ac:cxnSpMkLst>
            <pc:docMk/>
            <pc:sldMk cId="848287598" sldId="261"/>
            <ac:cxnSpMk id="24" creationId="{3234ED8A-BEE3-4F34-B45B-731E1E292E3C}"/>
          </ac:cxnSpMkLst>
        </pc:cxnChg>
        <pc:cxnChg chg="add del">
          <ac:chgData name="Ranjan Sarkar, Jivesh" userId="e8ed4185-1398-4a94-b996-b5467527c1b7" providerId="ADAL" clId="{84BB6DD8-B94B-494E-88EB-F89294FBD832}" dt="2022-10-08T08:30:05.520" v="38" actId="26606"/>
          <ac:cxnSpMkLst>
            <pc:docMk/>
            <pc:sldMk cId="848287598" sldId="261"/>
            <ac:cxnSpMk id="27" creationId="{1AEA88FB-F5DD-45CE-AAE1-7B33D0ABDD25}"/>
          </ac:cxnSpMkLst>
        </pc:cxnChg>
        <pc:cxnChg chg="add del">
          <ac:chgData name="Ranjan Sarkar, Jivesh" userId="e8ed4185-1398-4a94-b996-b5467527c1b7" providerId="ADAL" clId="{84BB6DD8-B94B-494E-88EB-F89294FBD832}" dt="2022-10-08T08:33:33.896" v="57" actId="26606"/>
          <ac:cxnSpMkLst>
            <pc:docMk/>
            <pc:sldMk cId="848287598" sldId="261"/>
            <ac:cxnSpMk id="40" creationId="{C570AA90-7628-435C-9F08-19F2E026DCDA}"/>
          </ac:cxnSpMkLst>
        </pc:cxnChg>
        <pc:cxnChg chg="add">
          <ac:chgData name="Ranjan Sarkar, Jivesh" userId="e8ed4185-1398-4a94-b996-b5467527c1b7" providerId="ADAL" clId="{84BB6DD8-B94B-494E-88EB-F89294FBD832}" dt="2022-10-08T08:33:33.899" v="58" actId="26606"/>
          <ac:cxnSpMkLst>
            <pc:docMk/>
            <pc:sldMk cId="848287598" sldId="261"/>
            <ac:cxnSpMk id="46" creationId="{85452CC1-C80C-461C-B7FA-5743811F0CDD}"/>
          </ac:cxnSpMkLst>
        </pc:cxnChg>
      </pc:sldChg>
      <pc:sldChg chg="addSp delSp modSp new mod setBg">
        <pc:chgData name="Ranjan Sarkar, Jivesh" userId="e8ed4185-1398-4a94-b996-b5467527c1b7" providerId="ADAL" clId="{84BB6DD8-B94B-494E-88EB-F89294FBD832}" dt="2022-10-09T15:10:29.080" v="606"/>
        <pc:sldMkLst>
          <pc:docMk/>
          <pc:sldMk cId="4272340335" sldId="262"/>
        </pc:sldMkLst>
        <pc:spChg chg="mod">
          <ac:chgData name="Ranjan Sarkar, Jivesh" userId="e8ed4185-1398-4a94-b996-b5467527c1b7" providerId="ADAL" clId="{84BB6DD8-B94B-494E-88EB-F89294FBD832}" dt="2022-10-08T08:39:00.214" v="96" actId="26606"/>
          <ac:spMkLst>
            <pc:docMk/>
            <pc:sldMk cId="4272340335" sldId="262"/>
            <ac:spMk id="2" creationId="{439E358A-B20E-7C9B-4EC3-200F5A9E6C97}"/>
          </ac:spMkLst>
        </pc:spChg>
        <pc:spChg chg="del">
          <ac:chgData name="Ranjan Sarkar, Jivesh" userId="e8ed4185-1398-4a94-b996-b5467527c1b7" providerId="ADAL" clId="{84BB6DD8-B94B-494E-88EB-F89294FBD832}" dt="2022-10-08T08:38:33.238" v="90" actId="22"/>
          <ac:spMkLst>
            <pc:docMk/>
            <pc:sldMk cId="4272340335" sldId="262"/>
            <ac:spMk id="3" creationId="{355201E6-8C1B-710D-E99E-FC84261A2FC4}"/>
          </ac:spMkLst>
        </pc:spChg>
        <pc:spChg chg="add del">
          <ac:chgData name="Ranjan Sarkar, Jivesh" userId="e8ed4185-1398-4a94-b996-b5467527c1b7" providerId="ADAL" clId="{84BB6DD8-B94B-494E-88EB-F89294FBD832}" dt="2022-10-08T08:38:52.571" v="93" actId="26606"/>
          <ac:spMkLst>
            <pc:docMk/>
            <pc:sldMk cId="4272340335" sldId="262"/>
            <ac:spMk id="9" creationId="{38ED009A-A03F-ABB4-2E83-DF541ED0BFF4}"/>
          </ac:spMkLst>
        </pc:spChg>
        <pc:spChg chg="add del">
          <ac:chgData name="Ranjan Sarkar, Jivesh" userId="e8ed4185-1398-4a94-b996-b5467527c1b7" providerId="ADAL" clId="{84BB6DD8-B94B-494E-88EB-F89294FBD832}" dt="2022-10-08T08:38:52.571" v="93" actId="26606"/>
          <ac:spMkLst>
            <pc:docMk/>
            <pc:sldMk cId="4272340335" sldId="262"/>
            <ac:spMk id="12" creationId="{CA4D39DB-AFA4-47BA-A7F2-13A71D210C66}"/>
          </ac:spMkLst>
        </pc:spChg>
        <pc:spChg chg="add del">
          <ac:chgData name="Ranjan Sarkar, Jivesh" userId="e8ed4185-1398-4a94-b996-b5467527c1b7" providerId="ADAL" clId="{84BB6DD8-B94B-494E-88EB-F89294FBD832}" dt="2022-10-08T08:39:00.199" v="95" actId="26606"/>
          <ac:spMkLst>
            <pc:docMk/>
            <pc:sldMk cId="4272340335" sldId="262"/>
            <ac:spMk id="14" creationId="{73ED6512-6858-4552-B699-9A97FE9A4EA2}"/>
          </ac:spMkLst>
        </pc:spChg>
        <pc:spChg chg="add del">
          <ac:chgData name="Ranjan Sarkar, Jivesh" userId="e8ed4185-1398-4a94-b996-b5467527c1b7" providerId="ADAL" clId="{84BB6DD8-B94B-494E-88EB-F89294FBD832}" dt="2022-10-08T08:39:00.199" v="95" actId="26606"/>
          <ac:spMkLst>
            <pc:docMk/>
            <pc:sldMk cId="4272340335" sldId="262"/>
            <ac:spMk id="15" creationId="{4038CB10-1F5C-4D54-9DF7-12586DE5B007}"/>
          </ac:spMkLst>
        </pc:spChg>
        <pc:spChg chg="add del">
          <ac:chgData name="Ranjan Sarkar, Jivesh" userId="e8ed4185-1398-4a94-b996-b5467527c1b7" providerId="ADAL" clId="{84BB6DD8-B94B-494E-88EB-F89294FBD832}" dt="2022-10-08T08:39:00.199" v="95" actId="26606"/>
          <ac:spMkLst>
            <pc:docMk/>
            <pc:sldMk cId="4272340335" sldId="262"/>
            <ac:spMk id="16" creationId="{49D21F55-5326-AB41-C9CE-CD4B3358E768}"/>
          </ac:spMkLst>
        </pc:spChg>
        <pc:spChg chg="add">
          <ac:chgData name="Ranjan Sarkar, Jivesh" userId="e8ed4185-1398-4a94-b996-b5467527c1b7" providerId="ADAL" clId="{84BB6DD8-B94B-494E-88EB-F89294FBD832}" dt="2022-10-08T08:39:00.214" v="96" actId="26606"/>
          <ac:spMkLst>
            <pc:docMk/>
            <pc:sldMk cId="4272340335" sldId="262"/>
            <ac:spMk id="18" creationId="{CBDDD243-ED5F-4896-B18B-ABCF4B7E12C9}"/>
          </ac:spMkLst>
        </pc:spChg>
        <pc:spChg chg="add">
          <ac:chgData name="Ranjan Sarkar, Jivesh" userId="e8ed4185-1398-4a94-b996-b5467527c1b7" providerId="ADAL" clId="{84BB6DD8-B94B-494E-88EB-F89294FBD832}" dt="2022-10-08T08:39:00.214" v="96" actId="26606"/>
          <ac:spMkLst>
            <pc:docMk/>
            <pc:sldMk cId="4272340335" sldId="262"/>
            <ac:spMk id="19" creationId="{319E6BB3-DF2B-4751-97C5-B3DB949AED9A}"/>
          </ac:spMkLst>
        </pc:spChg>
        <pc:spChg chg="add">
          <ac:chgData name="Ranjan Sarkar, Jivesh" userId="e8ed4185-1398-4a94-b996-b5467527c1b7" providerId="ADAL" clId="{84BB6DD8-B94B-494E-88EB-F89294FBD832}" dt="2022-10-08T08:39:00.214" v="96" actId="26606"/>
          <ac:spMkLst>
            <pc:docMk/>
            <pc:sldMk cId="4272340335" sldId="262"/>
            <ac:spMk id="20" creationId="{9045CDAC-176F-0B1D-AF61-7AB7A345375F}"/>
          </ac:spMkLst>
        </pc:spChg>
        <pc:picChg chg="add del mod">
          <ac:chgData name="Ranjan Sarkar, Jivesh" userId="e8ed4185-1398-4a94-b996-b5467527c1b7" providerId="ADAL" clId="{84BB6DD8-B94B-494E-88EB-F89294FBD832}" dt="2022-10-09T15:10:28.455" v="605" actId="478"/>
          <ac:picMkLst>
            <pc:docMk/>
            <pc:sldMk cId="4272340335" sldId="262"/>
            <ac:picMk id="3" creationId="{EDD7A23C-578F-780D-7E58-4B0A4234895E}"/>
          </ac:picMkLst>
        </pc:picChg>
        <pc:picChg chg="add mod">
          <ac:chgData name="Ranjan Sarkar, Jivesh" userId="e8ed4185-1398-4a94-b996-b5467527c1b7" providerId="ADAL" clId="{84BB6DD8-B94B-494E-88EB-F89294FBD832}" dt="2022-10-09T15:10:29.080" v="606"/>
          <ac:picMkLst>
            <pc:docMk/>
            <pc:sldMk cId="4272340335" sldId="262"/>
            <ac:picMk id="4" creationId="{1E0E1F7F-3910-50A5-BD3F-863FF487B929}"/>
          </ac:picMkLst>
        </pc:picChg>
        <pc:picChg chg="add mod ord modCrop">
          <ac:chgData name="Ranjan Sarkar, Jivesh" userId="e8ed4185-1398-4a94-b996-b5467527c1b7" providerId="ADAL" clId="{84BB6DD8-B94B-494E-88EB-F89294FBD832}" dt="2022-10-08T08:39:22.804" v="99" actId="14100"/>
          <ac:picMkLst>
            <pc:docMk/>
            <pc:sldMk cId="4272340335" sldId="262"/>
            <ac:picMk id="5" creationId="{B151547D-20E4-5833-9CA9-4D34F0226469}"/>
          </ac:picMkLst>
        </pc:picChg>
        <pc:picChg chg="add mod">
          <ac:chgData name="Ranjan Sarkar, Jivesh" userId="e8ed4185-1398-4a94-b996-b5467527c1b7" providerId="ADAL" clId="{84BB6DD8-B94B-494E-88EB-F89294FBD832}" dt="2022-10-08T08:55:58.580" v="103" actId="14100"/>
          <ac:picMkLst>
            <pc:docMk/>
            <pc:sldMk cId="4272340335" sldId="262"/>
            <ac:picMk id="7" creationId="{BDE24025-866B-914C-39D8-E9D3292AE6E5}"/>
          </ac:picMkLst>
        </pc:picChg>
        <pc:cxnChg chg="add">
          <ac:chgData name="Ranjan Sarkar, Jivesh" userId="e8ed4185-1398-4a94-b996-b5467527c1b7" providerId="ADAL" clId="{84BB6DD8-B94B-494E-88EB-F89294FBD832}" dt="2022-10-08T08:39:00.214" v="96" actId="26606"/>
          <ac:cxnSpMkLst>
            <pc:docMk/>
            <pc:sldMk cId="4272340335" sldId="262"/>
            <ac:cxnSpMk id="21" creationId="{A61721DD-D110-44EE-82A7-D56AB687E614}"/>
          </ac:cxnSpMkLst>
        </pc:cxnChg>
      </pc:sldChg>
      <pc:sldChg chg="addSp modSp new mod">
        <pc:chgData name="Ranjan Sarkar, Jivesh" userId="e8ed4185-1398-4a94-b996-b5467527c1b7" providerId="ADAL" clId="{84BB6DD8-B94B-494E-88EB-F89294FBD832}" dt="2022-10-09T16:02:17.647" v="633" actId="113"/>
        <pc:sldMkLst>
          <pc:docMk/>
          <pc:sldMk cId="742847093" sldId="263"/>
        </pc:sldMkLst>
        <pc:spChg chg="mod">
          <ac:chgData name="Ranjan Sarkar, Jivesh" userId="e8ed4185-1398-4a94-b996-b5467527c1b7" providerId="ADAL" clId="{84BB6DD8-B94B-494E-88EB-F89294FBD832}" dt="2022-10-08T09:42:40.126" v="114" actId="207"/>
          <ac:spMkLst>
            <pc:docMk/>
            <pc:sldMk cId="742847093" sldId="263"/>
            <ac:spMk id="2" creationId="{AC750988-B34F-9A30-9EC8-52848FFA3116}"/>
          </ac:spMkLst>
        </pc:spChg>
        <pc:spChg chg="mod">
          <ac:chgData name="Ranjan Sarkar, Jivesh" userId="e8ed4185-1398-4a94-b996-b5467527c1b7" providerId="ADAL" clId="{84BB6DD8-B94B-494E-88EB-F89294FBD832}" dt="2022-10-09T16:02:17.647" v="633" actId="113"/>
          <ac:spMkLst>
            <pc:docMk/>
            <pc:sldMk cId="742847093" sldId="263"/>
            <ac:spMk id="3" creationId="{2147D866-8DAB-5DD4-0960-B5DB7103EE83}"/>
          </ac:spMkLst>
        </pc:spChg>
        <pc:picChg chg="add mod">
          <ac:chgData name="Ranjan Sarkar, Jivesh" userId="e8ed4185-1398-4a94-b996-b5467527c1b7" providerId="ADAL" clId="{84BB6DD8-B94B-494E-88EB-F89294FBD832}" dt="2022-10-09T15:10:14.399" v="600" actId="1035"/>
          <ac:picMkLst>
            <pc:docMk/>
            <pc:sldMk cId="742847093" sldId="263"/>
            <ac:picMk id="4" creationId="{E6AA8DD2-25A0-436D-D8D3-674A97C32D93}"/>
          </ac:picMkLst>
        </pc:picChg>
        <pc:picChg chg="add mod">
          <ac:chgData name="Ranjan Sarkar, Jivesh" userId="e8ed4185-1398-4a94-b996-b5467527c1b7" providerId="ADAL" clId="{84BB6DD8-B94B-494E-88EB-F89294FBD832}" dt="2022-10-09T14:36:02.427" v="247" actId="14100"/>
          <ac:picMkLst>
            <pc:docMk/>
            <pc:sldMk cId="742847093" sldId="263"/>
            <ac:picMk id="1026" creationId="{1955596A-9275-5829-D354-C2BE9E7C5880}"/>
          </ac:picMkLst>
        </pc:picChg>
      </pc:sldChg>
      <pc:sldChg chg="addSp modSp add mod">
        <pc:chgData name="Ranjan Sarkar, Jivesh" userId="e8ed4185-1398-4a94-b996-b5467527c1b7" providerId="ADAL" clId="{84BB6DD8-B94B-494E-88EB-F89294FBD832}" dt="2022-10-09T15:10:18.203" v="601"/>
        <pc:sldMkLst>
          <pc:docMk/>
          <pc:sldMk cId="2033542494" sldId="264"/>
        </pc:sldMkLst>
        <pc:spChg chg="mod">
          <ac:chgData name="Ranjan Sarkar, Jivesh" userId="e8ed4185-1398-4a94-b996-b5467527c1b7" providerId="ADAL" clId="{84BB6DD8-B94B-494E-88EB-F89294FBD832}" dt="2022-10-09T13:37:19.401" v="129" actId="20577"/>
          <ac:spMkLst>
            <pc:docMk/>
            <pc:sldMk cId="2033542494" sldId="264"/>
            <ac:spMk id="2" creationId="{AC750988-B34F-9A30-9EC8-52848FFA3116}"/>
          </ac:spMkLst>
        </pc:spChg>
        <pc:spChg chg="mod">
          <ac:chgData name="Ranjan Sarkar, Jivesh" userId="e8ed4185-1398-4a94-b996-b5467527c1b7" providerId="ADAL" clId="{84BB6DD8-B94B-494E-88EB-F89294FBD832}" dt="2022-10-09T14:57:00.239" v="423" actId="20577"/>
          <ac:spMkLst>
            <pc:docMk/>
            <pc:sldMk cId="2033542494" sldId="264"/>
            <ac:spMk id="3" creationId="{2147D866-8DAB-5DD4-0960-B5DB7103EE83}"/>
          </ac:spMkLst>
        </pc:spChg>
        <pc:picChg chg="add mod">
          <ac:chgData name="Ranjan Sarkar, Jivesh" userId="e8ed4185-1398-4a94-b996-b5467527c1b7" providerId="ADAL" clId="{84BB6DD8-B94B-494E-88EB-F89294FBD832}" dt="2022-10-09T15:10:18.203" v="601"/>
          <ac:picMkLst>
            <pc:docMk/>
            <pc:sldMk cId="2033542494" sldId="264"/>
            <ac:picMk id="4" creationId="{055FD216-DFB7-2C06-1DD4-5A00D29452EF}"/>
          </ac:picMkLst>
        </pc:picChg>
      </pc:sldChg>
      <pc:sldChg chg="addSp modSp add mod">
        <pc:chgData name="Ranjan Sarkar, Jivesh" userId="e8ed4185-1398-4a94-b996-b5467527c1b7" providerId="ADAL" clId="{84BB6DD8-B94B-494E-88EB-F89294FBD832}" dt="2022-10-09T16:09:46.368" v="637" actId="20577"/>
        <pc:sldMkLst>
          <pc:docMk/>
          <pc:sldMk cId="689446992" sldId="265"/>
        </pc:sldMkLst>
        <pc:spChg chg="mod">
          <ac:chgData name="Ranjan Sarkar, Jivesh" userId="e8ed4185-1398-4a94-b996-b5467527c1b7" providerId="ADAL" clId="{84BB6DD8-B94B-494E-88EB-F89294FBD832}" dt="2022-10-09T13:37:26.796" v="139" actId="20577"/>
          <ac:spMkLst>
            <pc:docMk/>
            <pc:sldMk cId="689446992" sldId="265"/>
            <ac:spMk id="2" creationId="{AC750988-B34F-9A30-9EC8-52848FFA3116}"/>
          </ac:spMkLst>
        </pc:spChg>
        <pc:spChg chg="mod">
          <ac:chgData name="Ranjan Sarkar, Jivesh" userId="e8ed4185-1398-4a94-b996-b5467527c1b7" providerId="ADAL" clId="{84BB6DD8-B94B-494E-88EB-F89294FBD832}" dt="2022-10-09T16:09:46.368" v="637" actId="20577"/>
          <ac:spMkLst>
            <pc:docMk/>
            <pc:sldMk cId="689446992" sldId="265"/>
            <ac:spMk id="3" creationId="{2147D866-8DAB-5DD4-0960-B5DB7103EE83}"/>
          </ac:spMkLst>
        </pc:spChg>
        <pc:picChg chg="add mod">
          <ac:chgData name="Ranjan Sarkar, Jivesh" userId="e8ed4185-1398-4a94-b996-b5467527c1b7" providerId="ADAL" clId="{84BB6DD8-B94B-494E-88EB-F89294FBD832}" dt="2022-10-09T15:10:20.173" v="602"/>
          <ac:picMkLst>
            <pc:docMk/>
            <pc:sldMk cId="689446992" sldId="265"/>
            <ac:picMk id="4" creationId="{ED27F6F5-3FBA-D205-5F99-B78D8AB74C5A}"/>
          </ac:picMkLst>
        </pc:picChg>
      </pc:sldChg>
      <pc:sldChg chg="addSp delSp modSp add mod">
        <pc:chgData name="Ranjan Sarkar, Jivesh" userId="e8ed4185-1398-4a94-b996-b5467527c1b7" providerId="ADAL" clId="{84BB6DD8-B94B-494E-88EB-F89294FBD832}" dt="2022-10-09T15:10:22.169" v="603"/>
        <pc:sldMkLst>
          <pc:docMk/>
          <pc:sldMk cId="3710285021" sldId="266"/>
        </pc:sldMkLst>
        <pc:spChg chg="mod">
          <ac:chgData name="Ranjan Sarkar, Jivesh" userId="e8ed4185-1398-4a94-b996-b5467527c1b7" providerId="ADAL" clId="{84BB6DD8-B94B-494E-88EB-F89294FBD832}" dt="2022-10-09T13:37:34.738" v="143" actId="20577"/>
          <ac:spMkLst>
            <pc:docMk/>
            <pc:sldMk cId="3710285021" sldId="266"/>
            <ac:spMk id="2" creationId="{AC750988-B34F-9A30-9EC8-52848FFA3116}"/>
          </ac:spMkLst>
        </pc:spChg>
        <pc:spChg chg="mod">
          <ac:chgData name="Ranjan Sarkar, Jivesh" userId="e8ed4185-1398-4a94-b996-b5467527c1b7" providerId="ADAL" clId="{84BB6DD8-B94B-494E-88EB-F89294FBD832}" dt="2022-10-09T14:59:45.289" v="482" actId="20577"/>
          <ac:spMkLst>
            <pc:docMk/>
            <pc:sldMk cId="3710285021" sldId="266"/>
            <ac:spMk id="3" creationId="{2147D866-8DAB-5DD4-0960-B5DB7103EE83}"/>
          </ac:spMkLst>
        </pc:spChg>
        <pc:spChg chg="add del">
          <ac:chgData name="Ranjan Sarkar, Jivesh" userId="e8ed4185-1398-4a94-b996-b5467527c1b7" providerId="ADAL" clId="{84BB6DD8-B94B-494E-88EB-F89294FBD832}" dt="2022-10-09T14:59:03.517" v="440"/>
          <ac:spMkLst>
            <pc:docMk/>
            <pc:sldMk cId="3710285021" sldId="266"/>
            <ac:spMk id="4" creationId="{E817CCFD-FA87-FF4E-B7B2-AB33808F1B8C}"/>
          </ac:spMkLst>
        </pc:spChg>
        <pc:spChg chg="add del">
          <ac:chgData name="Ranjan Sarkar, Jivesh" userId="e8ed4185-1398-4a94-b996-b5467527c1b7" providerId="ADAL" clId="{84BB6DD8-B94B-494E-88EB-F89294FBD832}" dt="2022-10-09T14:59:07.780" v="445"/>
          <ac:spMkLst>
            <pc:docMk/>
            <pc:sldMk cId="3710285021" sldId="266"/>
            <ac:spMk id="5" creationId="{39AFDFAD-C60E-4573-3527-3B2C8C2C4D1E}"/>
          </ac:spMkLst>
        </pc:spChg>
        <pc:spChg chg="add del">
          <ac:chgData name="Ranjan Sarkar, Jivesh" userId="e8ed4185-1398-4a94-b996-b5467527c1b7" providerId="ADAL" clId="{84BB6DD8-B94B-494E-88EB-F89294FBD832}" dt="2022-10-09T14:59:11.971" v="452"/>
          <ac:spMkLst>
            <pc:docMk/>
            <pc:sldMk cId="3710285021" sldId="266"/>
            <ac:spMk id="6" creationId="{EA0205A0-024F-1A32-8043-0BC750EE961C}"/>
          </ac:spMkLst>
        </pc:spChg>
        <pc:spChg chg="add del">
          <ac:chgData name="Ranjan Sarkar, Jivesh" userId="e8ed4185-1398-4a94-b996-b5467527c1b7" providerId="ADAL" clId="{84BB6DD8-B94B-494E-88EB-F89294FBD832}" dt="2022-10-09T14:59:14.655" v="458"/>
          <ac:spMkLst>
            <pc:docMk/>
            <pc:sldMk cId="3710285021" sldId="266"/>
            <ac:spMk id="7" creationId="{7D2F36B8-A728-E9D9-7D16-7192779F2B5C}"/>
          </ac:spMkLst>
        </pc:spChg>
        <pc:picChg chg="add mod">
          <ac:chgData name="Ranjan Sarkar, Jivesh" userId="e8ed4185-1398-4a94-b996-b5467527c1b7" providerId="ADAL" clId="{84BB6DD8-B94B-494E-88EB-F89294FBD832}" dt="2022-10-09T15:10:22.169" v="603"/>
          <ac:picMkLst>
            <pc:docMk/>
            <pc:sldMk cId="3710285021" sldId="266"/>
            <ac:picMk id="8" creationId="{8DD38D24-8994-19F9-916B-53D25A0FA7B1}"/>
          </ac:picMkLst>
        </pc:picChg>
      </pc:sldChg>
      <pc:sldChg chg="addSp delSp modSp new mod ord">
        <pc:chgData name="Ranjan Sarkar, Jivesh" userId="e8ed4185-1398-4a94-b996-b5467527c1b7" providerId="ADAL" clId="{84BB6DD8-B94B-494E-88EB-F89294FBD832}" dt="2022-10-09T16:59:18.315" v="723" actId="20577"/>
        <pc:sldMkLst>
          <pc:docMk/>
          <pc:sldMk cId="2360692702" sldId="267"/>
        </pc:sldMkLst>
        <pc:spChg chg="mod">
          <ac:chgData name="Ranjan Sarkar, Jivesh" userId="e8ed4185-1398-4a94-b996-b5467527c1b7" providerId="ADAL" clId="{84BB6DD8-B94B-494E-88EB-F89294FBD832}" dt="2022-10-09T13:48:49.464" v="196" actId="20577"/>
          <ac:spMkLst>
            <pc:docMk/>
            <pc:sldMk cId="2360692702" sldId="267"/>
            <ac:spMk id="2" creationId="{99035C01-B7C5-C29F-79B1-664AAA0BDCEF}"/>
          </ac:spMkLst>
        </pc:spChg>
        <pc:spChg chg="del">
          <ac:chgData name="Ranjan Sarkar, Jivesh" userId="e8ed4185-1398-4a94-b996-b5467527c1b7" providerId="ADAL" clId="{84BB6DD8-B94B-494E-88EB-F89294FBD832}" dt="2022-10-09T13:46:38.807" v="178"/>
          <ac:spMkLst>
            <pc:docMk/>
            <pc:sldMk cId="2360692702" sldId="267"/>
            <ac:spMk id="3" creationId="{5DA8A5B6-333D-B5C9-2555-7F874F66054C}"/>
          </ac:spMkLst>
        </pc:spChg>
        <pc:spChg chg="add mod">
          <ac:chgData name="Ranjan Sarkar, Jivesh" userId="e8ed4185-1398-4a94-b996-b5467527c1b7" providerId="ADAL" clId="{84BB6DD8-B94B-494E-88EB-F89294FBD832}" dt="2022-10-09T16:59:18.315" v="723" actId="20577"/>
          <ac:spMkLst>
            <pc:docMk/>
            <pc:sldMk cId="2360692702" sldId="267"/>
            <ac:spMk id="4" creationId="{3E13DE46-24C5-9351-9E58-636E49EBEC89}"/>
          </ac:spMkLst>
        </pc:spChg>
        <pc:spChg chg="add del">
          <ac:chgData name="Ranjan Sarkar, Jivesh" userId="e8ed4185-1398-4a94-b996-b5467527c1b7" providerId="ADAL" clId="{84BB6DD8-B94B-494E-88EB-F89294FBD832}" dt="2022-10-09T13:49:38.499" v="204"/>
          <ac:spMkLst>
            <pc:docMk/>
            <pc:sldMk cId="2360692702" sldId="267"/>
            <ac:spMk id="5" creationId="{9A8BBF4B-74A9-833F-8DC2-774157D05998}"/>
          </ac:spMkLst>
        </pc:spChg>
        <pc:picChg chg="add mod">
          <ac:chgData name="Ranjan Sarkar, Jivesh" userId="e8ed4185-1398-4a94-b996-b5467527c1b7" providerId="ADAL" clId="{84BB6DD8-B94B-494E-88EB-F89294FBD832}" dt="2022-10-09T15:10:40.817" v="610"/>
          <ac:picMkLst>
            <pc:docMk/>
            <pc:sldMk cId="2360692702" sldId="267"/>
            <ac:picMk id="3" creationId="{8B8F3AFC-6698-8B26-DD8A-2893CCD086FA}"/>
          </ac:picMkLst>
        </pc:picChg>
      </pc:sldChg>
      <pc:sldChg chg="addSp delSp modSp add mod">
        <pc:chgData name="Ranjan Sarkar, Jivesh" userId="e8ed4185-1398-4a94-b996-b5467527c1b7" providerId="ADAL" clId="{84BB6DD8-B94B-494E-88EB-F89294FBD832}" dt="2022-10-09T16:58:05.229" v="722" actId="20577"/>
        <pc:sldMkLst>
          <pc:docMk/>
          <pc:sldMk cId="1723196433" sldId="268"/>
        </pc:sldMkLst>
        <pc:spChg chg="mod">
          <ac:chgData name="Ranjan Sarkar, Jivesh" userId="e8ed4185-1398-4a94-b996-b5467527c1b7" providerId="ADAL" clId="{84BB6DD8-B94B-494E-88EB-F89294FBD832}" dt="2022-10-09T13:49:14.021" v="200" actId="207"/>
          <ac:spMkLst>
            <pc:docMk/>
            <pc:sldMk cId="1723196433" sldId="268"/>
            <ac:spMk id="2" creationId="{99035C01-B7C5-C29F-79B1-664AAA0BDCEF}"/>
          </ac:spMkLst>
        </pc:spChg>
        <pc:spChg chg="add mod">
          <ac:chgData name="Ranjan Sarkar, Jivesh" userId="e8ed4185-1398-4a94-b996-b5467527c1b7" providerId="ADAL" clId="{84BB6DD8-B94B-494E-88EB-F89294FBD832}" dt="2022-10-09T16:58:05.229" v="722" actId="20577"/>
          <ac:spMkLst>
            <pc:docMk/>
            <pc:sldMk cId="1723196433" sldId="268"/>
            <ac:spMk id="3" creationId="{E027D4DF-ED27-9A45-F041-E354DB2AD045}"/>
          </ac:spMkLst>
        </pc:spChg>
        <pc:spChg chg="del mod">
          <ac:chgData name="Ranjan Sarkar, Jivesh" userId="e8ed4185-1398-4a94-b996-b5467527c1b7" providerId="ADAL" clId="{84BB6DD8-B94B-494E-88EB-F89294FBD832}" dt="2022-10-09T13:49:46.153" v="206"/>
          <ac:spMkLst>
            <pc:docMk/>
            <pc:sldMk cId="1723196433" sldId="268"/>
            <ac:spMk id="4" creationId="{3E13DE46-24C5-9351-9E58-636E49EBEC89}"/>
          </ac:spMkLst>
        </pc:spChg>
        <pc:picChg chg="add mod">
          <ac:chgData name="Ranjan Sarkar, Jivesh" userId="e8ed4185-1398-4a94-b996-b5467527c1b7" providerId="ADAL" clId="{84BB6DD8-B94B-494E-88EB-F89294FBD832}" dt="2022-10-09T15:10:44.517" v="611"/>
          <ac:picMkLst>
            <pc:docMk/>
            <pc:sldMk cId="1723196433" sldId="268"/>
            <ac:picMk id="4" creationId="{87243D7F-D338-E3C0-1EF0-876E924EFC9E}"/>
          </ac:picMkLst>
        </pc:picChg>
      </pc:sldChg>
      <pc:sldChg chg="addSp delSp modSp new mod setBg modClrScheme addAnim delAnim modAnim chgLayout">
        <pc:chgData name="Ranjan Sarkar, Jivesh" userId="e8ed4185-1398-4a94-b996-b5467527c1b7" providerId="ADAL" clId="{84BB6DD8-B94B-494E-88EB-F89294FBD832}" dt="2022-10-09T15:07:49.876" v="582"/>
        <pc:sldMkLst>
          <pc:docMk/>
          <pc:sldMk cId="772490052" sldId="269"/>
        </pc:sldMkLst>
        <pc:spChg chg="del">
          <ac:chgData name="Ranjan Sarkar, Jivesh" userId="e8ed4185-1398-4a94-b996-b5467527c1b7" providerId="ADAL" clId="{84BB6DD8-B94B-494E-88EB-F89294FBD832}" dt="2022-10-09T15:00:59.698" v="508"/>
          <ac:spMkLst>
            <pc:docMk/>
            <pc:sldMk cId="772490052" sldId="269"/>
            <ac:spMk id="2" creationId="{FE61CF39-C707-48AF-FEA2-B32D907DAA44}"/>
          </ac:spMkLst>
        </pc:spChg>
        <pc:spChg chg="del">
          <ac:chgData name="Ranjan Sarkar, Jivesh" userId="e8ed4185-1398-4a94-b996-b5467527c1b7" providerId="ADAL" clId="{84BB6DD8-B94B-494E-88EB-F89294FBD832}" dt="2022-10-09T15:00:59.698" v="508"/>
          <ac:spMkLst>
            <pc:docMk/>
            <pc:sldMk cId="772490052" sldId="269"/>
            <ac:spMk id="3" creationId="{BB01379B-64C6-695B-3BB5-B86A880159DE}"/>
          </ac:spMkLst>
        </pc:spChg>
        <pc:spChg chg="add del mod ord">
          <ac:chgData name="Ranjan Sarkar, Jivesh" userId="e8ed4185-1398-4a94-b996-b5467527c1b7" providerId="ADAL" clId="{84BB6DD8-B94B-494E-88EB-F89294FBD832}" dt="2022-10-09T15:02:29.814" v="546" actId="700"/>
          <ac:spMkLst>
            <pc:docMk/>
            <pc:sldMk cId="772490052" sldId="269"/>
            <ac:spMk id="4" creationId="{6BBFE6DD-8997-B28F-B711-3D67C5D9AE95}"/>
          </ac:spMkLst>
        </pc:spChg>
        <pc:spChg chg="add del mod ord">
          <ac:chgData name="Ranjan Sarkar, Jivesh" userId="e8ed4185-1398-4a94-b996-b5467527c1b7" providerId="ADAL" clId="{84BB6DD8-B94B-494E-88EB-F89294FBD832}" dt="2022-10-09T15:02:45.091" v="550" actId="478"/>
          <ac:spMkLst>
            <pc:docMk/>
            <pc:sldMk cId="772490052" sldId="269"/>
            <ac:spMk id="5" creationId="{B0D2B08B-FC3A-BCD1-982C-46FBDEA6A4D7}"/>
          </ac:spMkLst>
        </pc:spChg>
        <pc:spChg chg="add mod ord">
          <ac:chgData name="Ranjan Sarkar, Jivesh" userId="e8ed4185-1398-4a94-b996-b5467527c1b7" providerId="ADAL" clId="{84BB6DD8-B94B-494E-88EB-F89294FBD832}" dt="2022-10-09T15:05:29.901" v="567" actId="1076"/>
          <ac:spMkLst>
            <pc:docMk/>
            <pc:sldMk cId="772490052" sldId="269"/>
            <ac:spMk id="6" creationId="{83C087DF-AC95-1460-C4B7-4280DDBC9E5C}"/>
          </ac:spMkLst>
        </pc:spChg>
        <pc:spChg chg="add del">
          <ac:chgData name="Ranjan Sarkar, Jivesh" userId="e8ed4185-1398-4a94-b996-b5467527c1b7" providerId="ADAL" clId="{84BB6DD8-B94B-494E-88EB-F89294FBD832}" dt="2022-10-09T15:04:39.625" v="561" actId="26606"/>
          <ac:spMkLst>
            <pc:docMk/>
            <pc:sldMk cId="772490052" sldId="269"/>
            <ac:spMk id="11" creationId="{62AE8E50-35D4-4D5A-A4BB-168CBB027DA2}"/>
          </ac:spMkLst>
        </pc:spChg>
        <pc:spChg chg="add del">
          <ac:chgData name="Ranjan Sarkar, Jivesh" userId="e8ed4185-1398-4a94-b996-b5467527c1b7" providerId="ADAL" clId="{84BB6DD8-B94B-494E-88EB-F89294FBD832}" dt="2022-10-09T15:04:31.873" v="558" actId="26606"/>
          <ac:spMkLst>
            <pc:docMk/>
            <pc:sldMk cId="772490052" sldId="269"/>
            <ac:spMk id="13" creationId="{070784CE-9DD4-4C2D-88B9-D219730A470F}"/>
          </ac:spMkLst>
        </pc:spChg>
        <pc:spChg chg="add del">
          <ac:chgData name="Ranjan Sarkar, Jivesh" userId="e8ed4185-1398-4a94-b996-b5467527c1b7" providerId="ADAL" clId="{84BB6DD8-B94B-494E-88EB-F89294FBD832}" dt="2022-10-09T15:04:39.625" v="561" actId="26606"/>
          <ac:spMkLst>
            <pc:docMk/>
            <pc:sldMk cId="772490052" sldId="269"/>
            <ac:spMk id="18" creationId="{C37D1D6D-17D8-4296-B000-665D1892D01E}"/>
          </ac:spMkLst>
        </pc:spChg>
        <pc:spChg chg="add del">
          <ac:chgData name="Ranjan Sarkar, Jivesh" userId="e8ed4185-1398-4a94-b996-b5467527c1b7" providerId="ADAL" clId="{84BB6DD8-B94B-494E-88EB-F89294FBD832}" dt="2022-10-09T15:04:39.625" v="561" actId="26606"/>
          <ac:spMkLst>
            <pc:docMk/>
            <pc:sldMk cId="772490052" sldId="269"/>
            <ac:spMk id="19" creationId="{C170DF7D-4686-4BD5-A9CD-C8964928468D}"/>
          </ac:spMkLst>
        </pc:spChg>
        <pc:spChg chg="add del">
          <ac:chgData name="Ranjan Sarkar, Jivesh" userId="e8ed4185-1398-4a94-b996-b5467527c1b7" providerId="ADAL" clId="{84BB6DD8-B94B-494E-88EB-F89294FBD832}" dt="2022-10-09T15:04:39.625" v="561" actId="26606"/>
          <ac:spMkLst>
            <pc:docMk/>
            <pc:sldMk cId="772490052" sldId="269"/>
            <ac:spMk id="20" creationId="{1B26E892-1320-40AA-9CA1-246721C18768}"/>
          </ac:spMkLst>
        </pc:spChg>
        <pc:spChg chg="add">
          <ac:chgData name="Ranjan Sarkar, Jivesh" userId="e8ed4185-1398-4a94-b996-b5467527c1b7" providerId="ADAL" clId="{84BB6DD8-B94B-494E-88EB-F89294FBD832}" dt="2022-10-09T15:04:39.632" v="562" actId="26606"/>
          <ac:spMkLst>
            <pc:docMk/>
            <pc:sldMk cId="772490052" sldId="269"/>
            <ac:spMk id="22" creationId="{A83E24CA-3560-4B77-9F4B-793BE2A6DECD}"/>
          </ac:spMkLst>
        </pc:spChg>
        <pc:spChg chg="add">
          <ac:chgData name="Ranjan Sarkar, Jivesh" userId="e8ed4185-1398-4a94-b996-b5467527c1b7" providerId="ADAL" clId="{84BB6DD8-B94B-494E-88EB-F89294FBD832}" dt="2022-10-09T15:04:39.632" v="562" actId="26606"/>
          <ac:spMkLst>
            <pc:docMk/>
            <pc:sldMk cId="772490052" sldId="269"/>
            <ac:spMk id="23" creationId="{36A995F0-906C-4573-A739-16EED217D852}"/>
          </ac:spMkLst>
        </pc:spChg>
        <pc:picChg chg="add mod">
          <ac:chgData name="Ranjan Sarkar, Jivesh" userId="e8ed4185-1398-4a94-b996-b5467527c1b7" providerId="ADAL" clId="{84BB6DD8-B94B-494E-88EB-F89294FBD832}" dt="2022-10-09T15:06:03.965" v="572" actId="207"/>
          <ac:picMkLst>
            <pc:docMk/>
            <pc:sldMk cId="772490052" sldId="269"/>
            <ac:picMk id="7" creationId="{C63711F5-AC58-C4D0-D6CF-357E04B087C3}"/>
          </ac:picMkLst>
        </pc:picChg>
        <pc:picChg chg="add del">
          <ac:chgData name="Ranjan Sarkar, Jivesh" userId="e8ed4185-1398-4a94-b996-b5467527c1b7" providerId="ADAL" clId="{84BB6DD8-B94B-494E-88EB-F89294FBD832}" dt="2022-10-09T15:04:31.873" v="558" actId="26606"/>
          <ac:picMkLst>
            <pc:docMk/>
            <pc:sldMk cId="772490052" sldId="269"/>
            <ac:picMk id="10" creationId="{53A508AD-9F4B-F182-E572-4C56BF43CFA7}"/>
          </ac:picMkLst>
        </pc:picChg>
        <pc:cxnChg chg="add del">
          <ac:chgData name="Ranjan Sarkar, Jivesh" userId="e8ed4185-1398-4a94-b996-b5467527c1b7" providerId="ADAL" clId="{84BB6DD8-B94B-494E-88EB-F89294FBD832}" dt="2022-10-09T15:04:31.873" v="558" actId="26606"/>
          <ac:cxnSpMkLst>
            <pc:docMk/>
            <pc:sldMk cId="772490052" sldId="269"/>
            <ac:cxnSpMk id="15" creationId="{640A410A-1838-4131-95A6-2BE4F8D412F2}"/>
          </ac:cxnSpMkLst>
        </pc:cxnChg>
        <pc:cxnChg chg="add del">
          <ac:chgData name="Ranjan Sarkar, Jivesh" userId="e8ed4185-1398-4a94-b996-b5467527c1b7" providerId="ADAL" clId="{84BB6DD8-B94B-494E-88EB-F89294FBD832}" dt="2022-10-09T15:04:39.625" v="561" actId="26606"/>
          <ac:cxnSpMkLst>
            <pc:docMk/>
            <pc:sldMk cId="772490052" sldId="269"/>
            <ac:cxnSpMk id="17" creationId="{C9A1F79C-E4D1-4AAE-BA11-3A09005252E3}"/>
          </ac:cxnSpMkLst>
        </pc:cxnChg>
        <pc:cxnChg chg="add">
          <ac:chgData name="Ranjan Sarkar, Jivesh" userId="e8ed4185-1398-4a94-b996-b5467527c1b7" providerId="ADAL" clId="{84BB6DD8-B94B-494E-88EB-F89294FBD832}" dt="2022-10-09T15:04:39.632" v="562" actId="26606"/>
          <ac:cxnSpMkLst>
            <pc:docMk/>
            <pc:sldMk cId="772490052" sldId="269"/>
            <ac:cxnSpMk id="24" creationId="{C3F5F06D-7250-43A5-9B61-0B7F1FD7E3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4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4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8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1E1FAD-7351-4908-963A-08EA8E4AB7A0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emoUser/DemoRepo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emoUser/DemoRepo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roduction To GIT | Guide to GIT Component, Application, Characteristics">
            <a:extLst>
              <a:ext uri="{FF2B5EF4-FFF2-40B4-BE49-F238E27FC236}">
                <a16:creationId xmlns:a16="http://schemas.microsoft.com/office/drawing/2014/main" id="{69D1DF2D-2B12-439F-58AA-691E93010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" r="2" b="1"/>
          <a:stretch/>
        </p:blipFill>
        <p:spPr bwMode="auto">
          <a:xfrm>
            <a:off x="20" y="-5733"/>
            <a:ext cx="12191980" cy="686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F082F8D-93A7-F625-A53E-A5FB2AD93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693" y="6109766"/>
            <a:ext cx="2984287" cy="636265"/>
          </a:xfrm>
        </p:spPr>
        <p:txBody>
          <a:bodyPr anchor="t"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C1CD1-4C79-501B-E7B3-2B4DC1CB2E6A}"/>
              </a:ext>
            </a:extLst>
          </p:cNvPr>
          <p:cNvSpPr/>
          <p:nvPr/>
        </p:nvSpPr>
        <p:spPr>
          <a:xfrm>
            <a:off x="9286875" y="6238875"/>
            <a:ext cx="2905125" cy="619125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bliqueTopLeft"/>
            <a:lightRig rig="threePt" dir="t"/>
          </a:scene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 version Controller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4EE71069-296F-FA64-40B1-0924C7070D28}"/>
              </a:ext>
            </a:extLst>
          </p:cNvPr>
          <p:cNvSpPr/>
          <p:nvPr/>
        </p:nvSpPr>
        <p:spPr>
          <a:xfrm>
            <a:off x="0" y="5829499"/>
            <a:ext cx="2808514" cy="1028501"/>
          </a:xfrm>
          <a:prstGeom prst="flowChartPunchedTape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 err="1"/>
              <a:t>Megha</a:t>
            </a:r>
            <a:r>
              <a:rPr lang="en-US" dirty="0"/>
              <a:t>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47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0988-B34F-9A30-9EC8-52848FFA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 commit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D866-8DAB-5DD4-0960-B5DB7103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COMMIT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command adds and commits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files to the git repository.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git commit -m &lt;commit message&gt;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Lucida Console" panose="020B060904050402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Note that you have to explicitly tell Git which changes you want to include in a commit before running the "git commit" command.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7F6F5-3FBA-D205-5F99-B78D8AB7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080" y="13716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0988-B34F-9A30-9EC8-52848FFA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 push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D866-8DAB-5DD4-0960-B5DB7103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push command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upload local repository content to a remote repository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Pushing is how you transfer commits from your local repository to a remote repo.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It's the counterpart to git fetch, but whereas fetching imports commits to local branches, pushing exports commits to remote branches.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git push -u origin &lt;</a:t>
            </a:r>
            <a:r>
              <a:rPr lang="en-US" b="1" i="0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branch_name</a:t>
            </a: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&gt;</a:t>
            </a:r>
            <a:endParaRPr lang="en-IN" b="1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38D24-8994-19F9-916B-53D25A0F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080" y="13716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8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C01-B7C5-C29F-79B1-664AAA0B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Stablish new repositories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13DE46-24C5-9351-9E58-636E49EBE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312524"/>
            <a:ext cx="867256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"#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DemoRepo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&gt;&gt; README.md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add README.md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commit -m "first commit"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branch -M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git remote add origin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https://github.com/DemoUser/DemoRepo.git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push -u origin main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3AFC-6698-8B26-DD8A-2893CCD08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080" y="13716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9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C01-B7C5-C29F-79B1-664AAA0B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push an existing repository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27D4DF-ED27-9A45-F041-E354DB2AD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0631" y="1857875"/>
            <a:ext cx="1005150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remote add origin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https://github.com/DemoUser/DemoRepo.git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https://github.com/DemoUser/DemoRepo.git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“my changes”</a:t>
            </a:r>
            <a:endParaRPr lang="en-IN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6636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push -u origin main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43D7F-D338-E3C0-1EF0-876E924E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080" y="13716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9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C087DF-AC95-1460-C4B7-4280DDBC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744" y="3103116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cap="none" spc="0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Thank You!</a:t>
            </a:r>
            <a:br>
              <a:rPr lang="en-US" sz="4400" b="1" cap="none" spc="0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</a:br>
            <a:r>
              <a:rPr lang="en-US" sz="4400" cap="none" spc="0" dirty="0">
                <a:ln w="0"/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For Your Attention</a:t>
            </a:r>
            <a:br>
              <a:rPr lang="en-IN" sz="4400" dirty="0">
                <a:solidFill>
                  <a:schemeClr val="bg1"/>
                </a:solidFill>
              </a:rPr>
            </a:br>
            <a:endParaRPr lang="en-IN" sz="4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63711F5-AC58-C4D0-D6CF-357E04B0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2029" y="833745"/>
            <a:ext cx="3697108" cy="32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is Git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B5E0-AAE9-2A11-6480-8E64522A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Git is a popular version control system.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was created by Linus Torvalds in 2005 and has been maintained by Junio Hamano since then.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Tracking code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Tracking who made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Coding collaboration</a:t>
            </a:r>
          </a:p>
          <a:p>
            <a:endParaRPr lang="en-IN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DCE72-9AEE-6C26-3AE8-5E6D5390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348" y="278948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pPr algn="l"/>
            <a:r>
              <a:rPr lang="en-IN" sz="40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Why do we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B5E0-AAE9-2A11-6480-8E64522A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474435" cy="4023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Manage projects with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Repositories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Clone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project to work on a local 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Control and track changes with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Staging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Committing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allows working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on different parts and versions of a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Pull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latest version of the project to a local 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Push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local updates to the main project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347E3-499B-1C76-C719-AB4F9F3E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348" y="278948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pPr algn="l"/>
            <a:r>
              <a:rPr lang="en-IN" sz="40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Why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B5E0-AAE9-2A11-6480-8E64522A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Over 70% of developers use Git!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Developers can work together from anywhere in the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Developers can see the full history of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Developers can revert to earlier versions of a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Developers can make a clone of the repository before the final commit.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53E00-6C01-E57D-0624-1975D973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348" y="278948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4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Segoe UI" panose="020B0502040204020203" pitchFamily="34" charset="0"/>
              </a:rPr>
              <a:t>What is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B5E0-AAE9-2A11-6480-8E64522A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 is not the same as GitHub.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GitHub makes tools that use Git.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GitHub is the largest host of source code in the world and has been owned by Microsoft since 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Today, we will focus on using Git with GitHub.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other platforms: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Bitbucket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GitLab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EB248-7E37-D687-69E3-B7F6B16B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348" y="278948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709F25DB-27E4-4B94-B80D-681C5318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7794722" cy="3511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06305059-0A7C-4D26-9791-C7476E390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150595"/>
            <a:ext cx="7794722" cy="2219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849AC-0FA5-A335-C8D4-951147D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03" y="4391025"/>
            <a:ext cx="6685507" cy="1738808"/>
          </a:xfrm>
        </p:spPr>
        <p:txBody>
          <a:bodyPr>
            <a:normAutofit/>
          </a:bodyPr>
          <a:lstStyle/>
          <a:p>
            <a:r>
              <a:rPr lang="en-IN" dirty="0">
                <a:latin typeface="Segoe UI" panose="020B0502040204020203" pitchFamily="34" charset="0"/>
              </a:rPr>
              <a:t>Install git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DA8E16-3F13-630C-7693-291B8D314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2" y="1288772"/>
            <a:ext cx="3784093" cy="2707808"/>
          </a:xfrm>
          <a:prstGeom prst="rect">
            <a:avLst/>
          </a:prstGeom>
        </p:spPr>
      </p:pic>
      <p:sp>
        <p:nvSpPr>
          <p:cNvPr id="31" name="Content Placeholder 18">
            <a:extLst>
              <a:ext uri="{FF2B5EF4-FFF2-40B4-BE49-F238E27FC236}">
                <a16:creationId xmlns:a16="http://schemas.microsoft.com/office/drawing/2014/main" id="{6C5AC7E3-B7AA-49D7-D94D-1B968468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804998"/>
            <a:ext cx="7150608" cy="2871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Windows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Courier"/>
              </a:rPr>
              <a:t>winget</a:t>
            </a:r>
            <a:r>
              <a:rPr lang="en-US" b="0" i="0" dirty="0">
                <a:effectLst/>
                <a:latin typeface="Courier"/>
              </a:rPr>
              <a:t> install --id </a:t>
            </a:r>
            <a:r>
              <a:rPr lang="en-US" b="0" i="0" dirty="0" err="1">
                <a:effectLst/>
                <a:latin typeface="Courier"/>
              </a:rPr>
              <a:t>Git.Git</a:t>
            </a:r>
            <a:r>
              <a:rPr lang="en-US" b="0" i="0" dirty="0">
                <a:effectLst/>
                <a:latin typeface="Courier"/>
              </a:rPr>
              <a:t> -e --source </a:t>
            </a:r>
            <a:r>
              <a:rPr lang="en-US" b="0" i="0" dirty="0" err="1">
                <a:effectLst/>
                <a:latin typeface="Courier"/>
              </a:rPr>
              <a:t>winget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992C8-3EAB-1758-A69C-E4C4DA43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02" y="2238893"/>
            <a:ext cx="7150608" cy="1144096"/>
          </a:xfrm>
          <a:prstGeom prst="rect">
            <a:avLst/>
          </a:prstGeom>
        </p:spPr>
      </p:pic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5452CC1-C80C-461C-B7FA-5743811F0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422775" y="4803229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8B0A03-746F-0D43-6E27-802710950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080" y="13716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8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358A-B20E-7C9B-4EC3-200F5A9E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or Use github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9045CDAC-176F-0B1D-AF61-7AB7A345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51547D-20E4-5833-9CA9-4D34F0226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6"/>
          <a:stretch/>
        </p:blipFill>
        <p:spPr>
          <a:xfrm>
            <a:off x="1024128" y="643467"/>
            <a:ext cx="4747090" cy="3296104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DE24025-866B-914C-39D8-E9D3292A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8" y="779712"/>
            <a:ext cx="6649381" cy="3159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0E1F7F-3910-50A5-BD3F-863FF487B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080" y="13716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4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0988-B34F-9A30-9EC8-52848FFA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 pull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D866-8DAB-5DD4-0960-B5DB7103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19275"/>
            <a:ext cx="10620477" cy="49360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pull command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fetch and download content from a remote repository and immediately update the local repository to match that content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Merging remote upstream changes into your local repository is a common task in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Git-based collaboration workflows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git pull [Repository Link]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IN" b="1" i="0" dirty="0">
              <a:solidFill>
                <a:schemeClr val="accent4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This command fetches and merges changes on the remote server to your working directory.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 descr="Git Pull Command - Git Commands - Edureka">
            <a:extLst>
              <a:ext uri="{FF2B5EF4-FFF2-40B4-BE49-F238E27FC236}">
                <a16:creationId xmlns:a16="http://schemas.microsoft.com/office/drawing/2014/main" id="{1955596A-9275-5829-D354-C2BE9E7C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22" y="5375910"/>
            <a:ext cx="8107303" cy="123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A8DD2-25A0-436D-D8D3-674A97C3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080" y="13716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4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0988-B34F-9A30-9EC8-52848FFA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 add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D866-8DAB-5DD4-0960-B5DB7103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03445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add command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adds a change in the working directory to the staging area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tells Git that you want to include updates to a particular file in the next commit.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git add &lt;file/directory name&gt;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However, git add doesn't really affect the repository in any significant way—changes are not actually recorded until you run git commit.</a:t>
            </a:r>
          </a:p>
          <a:p>
            <a:pPr marL="128016" lvl="1" indent="0">
              <a:buNone/>
            </a:pPr>
            <a:endParaRPr lang="en-IN" b="1" dirty="0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FD216-DFB7-2C06-1DD4-5A00D294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080" y="13716"/>
            <a:ext cx="22869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241</TotalTime>
  <Words>596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-apple-system</vt:lpstr>
      <vt:lpstr>arial</vt:lpstr>
      <vt:lpstr>arial</vt:lpstr>
      <vt:lpstr>Courier</vt:lpstr>
      <vt:lpstr>Courier New</vt:lpstr>
      <vt:lpstr>Lucida Console</vt:lpstr>
      <vt:lpstr>Open Sans</vt:lpstr>
      <vt:lpstr>Segoe UI</vt:lpstr>
      <vt:lpstr>Tw Cen MT</vt:lpstr>
      <vt:lpstr>Tw Cen MT Condensed</vt:lpstr>
      <vt:lpstr>Verdana</vt:lpstr>
      <vt:lpstr>Wingdings</vt:lpstr>
      <vt:lpstr>Wingdings 3</vt:lpstr>
      <vt:lpstr>Integral</vt:lpstr>
      <vt:lpstr>PowerPoint Presentation</vt:lpstr>
      <vt:lpstr>What is Git</vt:lpstr>
      <vt:lpstr>Why do we use git</vt:lpstr>
      <vt:lpstr>Why GIT</vt:lpstr>
      <vt:lpstr>What is GitHub</vt:lpstr>
      <vt:lpstr>Install git</vt:lpstr>
      <vt:lpstr>Create or Use github</vt:lpstr>
      <vt:lpstr>GIT pull</vt:lpstr>
      <vt:lpstr>GIT add</vt:lpstr>
      <vt:lpstr>GIT commit</vt:lpstr>
      <vt:lpstr>GIT push</vt:lpstr>
      <vt:lpstr>Stablish new repositories</vt:lpstr>
      <vt:lpstr>push an existing repository</vt:lpstr>
      <vt:lpstr>Thank You!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 Sarkar, Jivesh</dc:creator>
  <cp:lastModifiedBy>Ranjan Sarkar, Jivesh</cp:lastModifiedBy>
  <cp:revision>1</cp:revision>
  <dcterms:created xsi:type="dcterms:W3CDTF">2022-10-08T07:56:01Z</dcterms:created>
  <dcterms:modified xsi:type="dcterms:W3CDTF">2022-10-09T16:59:27Z</dcterms:modified>
</cp:coreProperties>
</file>