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95" autoAdjust="0"/>
    <p:restoredTop sz="94660"/>
  </p:normalViewPr>
  <p:slideViewPr>
    <p:cSldViewPr snapToGrid="0">
      <p:cViewPr>
        <p:scale>
          <a:sx n="75" d="100"/>
          <a:sy n="75" d="100"/>
        </p:scale>
        <p:origin x="78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1:35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1047 24575,'-20'-56'0,"14"9"0,3 0 0,4-88 0,1 44 0,-1 78 0,1 0 0,0 0 0,0 0 0,1 0 0,1 0 0,0 1 0,1-1 0,1 1 0,-1 0 0,2 1 0,0 0 0,11-15 0,9-8 0,3 0 0,42-38 0,-53 57 0,0 0 0,25-14 0,-14 10 0,21-10 0,2 2 0,1 2 0,1 3 0,91-24 0,-59 19 0,-58 19 0,44-7 0,-7 3 0,110-14 0,66 0 0,-177 17 0,1 4 0,132 6 0,-73 1 0,222-2-1365,-324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2:56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24575,'1'9'0,"1"1"0,0 0 0,0-1 0,1 0 0,0 1 0,1-1 0,0 0 0,1-1 0,0 1 0,0-1 0,12 15 0,16 29 0,34 52 0,-5-9 0,-51-76 0,1 0 0,17 23 0,-29-42 0,1 1 0,-1-1 0,0 0 0,0 1 0,0-1 0,1 0 0,-1 1 0,0-1 0,1 0 0,-1 1 0,0-1 0,1 0 0,-1 1 0,0-1 0,1 0 0,-1 0 0,1 0 0,-1 1 0,0-1 0,1 0 0,-1 0 0,1 0 0,-1 0 0,1 0 0,-1 0 0,0 0 0,1 0 0,-1 0 0,1 0 0,-1 0 0,1 0 0,-1 0 0,1 0 0,-1 0 0,0 0 0,1 0 0,-1-1 0,1 1 0,-1 0 0,0 0 0,1-1 0,8-21 0,-5-33 0,-4 54 0,-2-354-1365,2 332-5461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1:37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24575,'4'1'0,"0"0"0,0 1 0,0-1 0,0 1 0,0 0 0,-1 0 0,1 1 0,5 4 0,7 4 0,25 13 0,-11-6 0,1-1 0,37 15 0,15-12 0,-62-16 0,-1 1 0,26 9 0,-45-14 0,-1 0 0,1 0 0,-1 0 0,1 0 0,-1 0 0,1 1 0,-1-1 0,0 0 0,1 0 0,-1 1 0,1-1 0,-1 0 0,0 0 0,1 1 0,-1-1 0,0 1 0,1-1 0,-1 0 0,0 1 0,0-1 0,1 1 0,-1-1 0,0 1 0,0-1 0,0 0 0,1 1 0,-1-1 0,0 1 0,0-1 0,0 1 0,0-1 0,0 1 0,0-1 0,0 1 0,0 0 0,-14 17 0,-36 13 0,41-26 0,-263 134 0,246-127 0,8-4-1365,0-3-5461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1:54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24575,'0'1499'-1365,"0"-1476"-5461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2:02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24575,'4'0'0,"0"1"0,0 0 0,-1 0 0,1 0 0,0 1 0,-1-1 0,1 1 0,-1 0 0,1 0 0,-1 0 0,0 0 0,0 0 0,0 1 0,0 0 0,0-1 0,3 6 0,43 60 0,-31-41 0,-4-7 0,92 118 0,-105-137 0,0 0 0,0 1 0,0-1 0,0 0 0,0 0 0,0 0 0,0 0 0,1 0 0,-1 0 0,0 0 0,1 0 0,-1-1 0,0 1 0,1-1 0,-1 1 0,1-1 0,-1 1 0,1-1 0,-1 0 0,1 1 0,0-1 0,-1 0 0,1 0 0,-1 0 0,1-1 0,-1 1 0,1 0 0,-1 0 0,1-1 0,-1 1 0,1-1 0,-1 0 0,1 1 0,-1-1 0,0 0 0,1 0 0,1-1 0,4-5 0,0 0 0,0-1 0,-1 1 0,-1-1 0,8-12 0,8-11 0,3 0 61,27-45-1,-6 7-1546,-35 56-5340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2:07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24575,'2034'0'-1365,"-2011"0"-5461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2:08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24575,'10'-1'0,"0"2"0,0-1 0,0 1 0,-1 1 0,1-1 0,0 2 0,-1 0 0,0 0 0,1 0 0,-1 1 0,12 7 0,34 15 0,-42-21 0,0 1 0,0 0 0,-1 0 0,1 2 0,-2-1 0,1 2 0,18 16 0,-28-23 0,-1 0 0,1 0 0,-1-1 0,0 1 0,0 0 0,0 0 0,0 0 0,0 0 0,0 1 0,0-1 0,-1 0 0,1 0 0,-1 0 0,0 1 0,1-1 0,-1 0 0,0 0 0,-1 1 0,1-1 0,0 0 0,0 0 0,-1 0 0,0 1 0,1-1 0,-1 0 0,0 0 0,0 0 0,0 0 0,0 0 0,0 0 0,-1 0 0,1-1 0,0 1 0,-1 0 0,1-1 0,-1 1 0,-3 2 0,-9 7 0,1-1 0,-1-1 0,-1 0 0,-16 8 0,10-6 0,2 2-1365,4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2:12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24575,'0'963'-1365,"0"-940"-5461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2:25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1 317 24575,'0'-10'0,"1"1"0,0-1 0,1 0 0,1 1 0,-1 0 0,1-1 0,1 1 0,0 0 0,0 0 0,1 1 0,7-12 0,4-2 0,2 0 0,34-34 0,-22 19 0,-26 31 0,0-1 0,1 1 0,-1 1 0,2-1 0,-1 1 0,0 0 0,11-8 0,-14 12 0,0 1 0,0-1 0,0 0 0,1 1 0,-1-1 0,0 1 0,0 0 0,1 0 0,-1 0 0,0 0 0,0 0 0,1 0 0,-1 0 0,0 1 0,0-1 0,1 1 0,-1 0 0,0 0 0,0 0 0,0 0 0,0 0 0,0 0 0,0 0 0,0 1 0,-1-1 0,1 1 0,0-1 0,-1 1 0,1-1 0,1 4 0,165 182 0,-127-135-1365,-29-39-5461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2:48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24575,'511'0'0,"-477"3"0,-1 2 0,0 1 0,0 1 0,0 2 0,-1 1 0,45 21 0,-54-19 0,-1 0 0,0 1 0,-1 1 0,36 32 0,5 26 0,-46-54 0,0 1 0,-1 1 0,-1 0 0,13 26 0,41 94 0,-57-116 0,-2-2 0,-1 1 0,-2 0 0,6 33 0,9 32 0,46 165 0,-44-170-1365,-20-63-5461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8221E-F374-4CAE-D395-36DC07BB3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008C9E-73AF-A5FF-5A4E-B3C8B9547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altLang="ko-KR"/>
              <a:t>Clique para editar o estilo do subtítulo Mestre</a:t>
            </a:r>
            <a:endParaRPr lang="ko-KR" alt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EC85F6-2ADC-FF22-37D8-DA40B00B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FB1164-3601-5EEF-3EEF-503FC529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3C448-9064-9CFB-6532-6E776DCA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54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E4F2E-245E-1F66-BA86-E3208A4F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50F497-8235-11F1-727E-8E721AD28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AD1E54-9806-5B6E-5F65-6C2C43B5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3B6111-4C5B-7A4B-58B0-C1D5A1A6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A9358-87FE-56D9-678C-77198A79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B8D7ED-B141-F307-C5CE-6BE00F01B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6E7845-8463-E76B-E432-709D34BB2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9BEDA6-9954-997D-2B92-FDA7BFAC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D21F6-05A9-BB15-2771-89A2712A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4274F-72EB-393C-E636-8B752954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2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6F6A-135E-20EC-740D-79FD6BF0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AC08F-6479-4614-7D51-A849473C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812976-84DD-6049-A7CB-D930935F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A253E3-28D1-E79C-6C09-A0EF78DD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8A193-CFD9-0315-52AA-6EE2A969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6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E64D1-BDA2-02F5-42E3-461DAE05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BE6A85-3013-392A-754D-5D2B3E3C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 altLang="ko-K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C4347-B549-8A62-1A0B-6661B851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BFF554-0748-FF7F-29D9-7DAE3023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61DB09-6388-9A28-D25B-8BBCED26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5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91446-0144-29DD-8B0C-27200F72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B6518-8D36-412F-948A-346D65DCA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4FBE01-E40C-F52F-1215-E0AC42A94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46E220-3FE5-3A78-76C5-29A82F62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2FF5D4-2741-E706-1DAE-249F1E71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28EA02-E893-5A1B-8460-EB11A946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9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38094-CD22-2C98-6B57-E36E0D52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46CB60-B99C-5F95-4431-859164BDD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altLang="ko-K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13CCDB-7D5C-90A1-A5F3-10D56F7EE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0B02F9-99B1-1012-0A23-59EF9EBF8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altLang="ko-K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6E1EC1-DBBB-70C1-F8AA-6B3BBAB0F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91FB53-E371-537A-FE3D-7A4F2667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2772B2-8B7B-9775-E3A7-77366E60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A647C-164D-BDBD-BB4D-69D91467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5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72BBF-805D-519A-AC07-9B7715A8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31231A-8931-6345-97E4-CFE98E7A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C442D9-C066-177B-6940-BA5B33EB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9262F2-B681-3B20-34B6-7F876710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5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D8647A-D0B0-4628-98EB-54ABD031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4B05BD-45B1-BBA1-8504-CD8A5B3E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E58033-6AC1-7DCF-E330-BD8376B3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B095C-8751-B529-BB1F-258A67E4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4CFF5-9707-7DFA-8DCB-B9FD9FDD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1F8E80-26EB-B68B-6526-573F9EF0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altLang="ko-K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1D4E8E-C221-7B79-1F50-3E3469E9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A68F1E-FE97-7101-B9E2-401C7733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50A23B-DD3C-A4C0-9F5B-15877058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85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5893D-7997-BBF3-49EC-4657FE49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AAE5D3-FCAB-7A72-5FDF-948C87BFC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D9FFE4-3534-FC57-76D4-B4DB11625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altLang="ko-K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390EE1-D247-86B4-5A7C-5234575B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8FD516-D226-DE96-CEC4-A46CA88C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9A8BF3-B69B-A8EA-67EF-1ED8C3FD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5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F9C1C9-7753-9279-7B2C-A8E6EFFC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A00547-64CC-3BC7-F367-E865385AF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16DDD-77AB-66CC-C7AE-BABD1AC0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93381-3774-4A54-844A-BEDC7D53D90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8DFB99-9023-9A8D-2406-F651583E2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BA5101-A536-2510-1916-41B7EC60E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83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9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3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customXml" Target="../ink/ink9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image" Target="../media/image17.png"/><Relationship Id="rId10" Type="http://schemas.openxmlformats.org/officeDocument/2006/relationships/customXml" Target="../ink/ink2.xml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ns de Slide Background – Explore Fotografias do Stock, Vetores e  Vídeos de 315,485 | Adobe Stock">
            <a:extLst>
              <a:ext uri="{FF2B5EF4-FFF2-40B4-BE49-F238E27FC236}">
                <a16:creationId xmlns:a16="http://schemas.microsoft.com/office/drawing/2014/main" id="{80407B5B-7E9D-0E23-B9D7-4017C64887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00D0D5E-FD3B-3556-ECF6-D8323F07634B}"/>
              </a:ext>
            </a:extLst>
          </p:cNvPr>
          <p:cNvSpPr txBox="1"/>
          <p:nvPr/>
        </p:nvSpPr>
        <p:spPr>
          <a:xfrm>
            <a:off x="1073191" y="244330"/>
            <a:ext cx="1004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latin typeface="Congenial SemiBold" panose="020F0502020204030204" pitchFamily="2" charset="0"/>
              </a:rPr>
              <a:t>Wynn – Soluções em monitoramento da fermentação de vinhos</a:t>
            </a:r>
            <a:endParaRPr lang="ko-KR" altLang="en-US" sz="2400" dirty="0">
              <a:latin typeface="Congenial SemiBold" panose="020F0502020204030204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4ABAD3-D995-9357-6675-0DC82A714A9B}"/>
              </a:ext>
            </a:extLst>
          </p:cNvPr>
          <p:cNvSpPr txBox="1"/>
          <p:nvPr/>
        </p:nvSpPr>
        <p:spPr>
          <a:xfrm>
            <a:off x="242695" y="3655077"/>
            <a:ext cx="2229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200" dirty="0"/>
              <a:t>Equipe de desenvolvimento</a:t>
            </a:r>
            <a:endParaRPr lang="ko-KR" altLang="en-US" sz="12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FE57F3C-C8A5-4BC9-E098-ED13E4FF8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976" y="1499561"/>
            <a:ext cx="934453" cy="93445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FED6884-C2CD-15EC-0C88-B212992F6CAE}"/>
              </a:ext>
            </a:extLst>
          </p:cNvPr>
          <p:cNvSpPr txBox="1"/>
          <p:nvPr/>
        </p:nvSpPr>
        <p:spPr>
          <a:xfrm>
            <a:off x="3091680" y="2398932"/>
            <a:ext cx="184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200" dirty="0"/>
              <a:t>Instalação dos sensores</a:t>
            </a:r>
          </a:p>
          <a:p>
            <a:pPr algn="ctr"/>
            <a:r>
              <a:rPr lang="pt-BR" altLang="ko-KR" sz="1200" dirty="0"/>
              <a:t>nos tonéis </a:t>
            </a:r>
            <a:endParaRPr lang="ko-KR" altLang="en-US" sz="12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5CF4468-1ABA-324A-FE14-7804BA6752B3}"/>
              </a:ext>
            </a:extLst>
          </p:cNvPr>
          <p:cNvSpPr txBox="1"/>
          <p:nvPr/>
        </p:nvSpPr>
        <p:spPr>
          <a:xfrm>
            <a:off x="2415941" y="4331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62FFF17-1880-9820-5B3D-319BC5589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814" y="1664788"/>
            <a:ext cx="526160" cy="52616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B71C639-E21E-E23B-C3EC-F07A6E3FB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085" y="4233473"/>
            <a:ext cx="934453" cy="93445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24B669-63B0-9673-32EE-0F305B6606E5}"/>
              </a:ext>
            </a:extLst>
          </p:cNvPr>
          <p:cNvSpPr txBox="1"/>
          <p:nvPr/>
        </p:nvSpPr>
        <p:spPr>
          <a:xfrm>
            <a:off x="3378898" y="5219894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200" dirty="0"/>
              <a:t>Coleta de dados</a:t>
            </a:r>
          </a:p>
          <a:p>
            <a:pPr algn="ctr"/>
            <a:r>
              <a:rPr lang="pt-BR" altLang="ko-KR" sz="1200" dirty="0"/>
              <a:t>pelos sensores</a:t>
            </a:r>
            <a:endParaRPr lang="ko-KR" altLang="en-US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049359D-F20A-DC5A-5C4C-B202EB2C2DC5}"/>
              </a:ext>
            </a:extLst>
          </p:cNvPr>
          <p:cNvSpPr txBox="1"/>
          <p:nvPr/>
        </p:nvSpPr>
        <p:spPr>
          <a:xfrm>
            <a:off x="6846380" y="5219894"/>
            <a:ext cx="2038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200" dirty="0"/>
              <a:t>Armazenamento dos</a:t>
            </a:r>
          </a:p>
          <a:p>
            <a:pPr algn="ctr"/>
            <a:r>
              <a:rPr lang="pt-BR" altLang="ko-KR" sz="1200" dirty="0"/>
              <a:t>dados no banco de dados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8C588C57-B941-73A3-D1D2-19D4C670F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694" y="774082"/>
            <a:ext cx="2114168" cy="2114168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810433D6-A8A6-939C-D734-90782434C768}"/>
              </a:ext>
            </a:extLst>
          </p:cNvPr>
          <p:cNvSpPr txBox="1"/>
          <p:nvPr/>
        </p:nvSpPr>
        <p:spPr>
          <a:xfrm>
            <a:off x="6793418" y="2699086"/>
            <a:ext cx="2091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200" dirty="0"/>
              <a:t>Site web com gráficos com</a:t>
            </a:r>
          </a:p>
          <a:p>
            <a:pPr algn="ctr"/>
            <a:r>
              <a:rPr lang="pt-BR" altLang="ko-KR" sz="1200" dirty="0"/>
              <a:t>os dados coletados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6BA008C-380F-B712-3736-47E2654285D0}"/>
              </a:ext>
            </a:extLst>
          </p:cNvPr>
          <p:cNvSpPr txBox="1"/>
          <p:nvPr/>
        </p:nvSpPr>
        <p:spPr>
          <a:xfrm>
            <a:off x="9784400" y="3793576"/>
            <a:ext cx="179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200" dirty="0"/>
              <a:t>Cliente acessa dados</a:t>
            </a:r>
          </a:p>
          <a:p>
            <a:pPr algn="ctr"/>
            <a:r>
              <a:rPr lang="pt-BR" altLang="ko-KR" sz="1200" dirty="0"/>
              <a:t>e monitora seus tonéis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293E225F-D0BD-DF66-BB3E-74DEEB6FA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847" y="4014097"/>
            <a:ext cx="1153829" cy="1153829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EB7F3BD9-10E8-364E-7669-83EAD65A7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626" y="2623229"/>
            <a:ext cx="1031848" cy="1031848"/>
          </a:xfrm>
          <a:prstGeom prst="rect">
            <a:avLst/>
          </a:prstGeom>
        </p:spPr>
      </p:pic>
      <p:grpSp>
        <p:nvGrpSpPr>
          <p:cNvPr id="1050" name="Agrupar 1049">
            <a:extLst>
              <a:ext uri="{FF2B5EF4-FFF2-40B4-BE49-F238E27FC236}">
                <a16:creationId xmlns:a16="http://schemas.microsoft.com/office/drawing/2014/main" id="{E25565F4-5480-B79C-3D63-463F5BCFD886}"/>
              </a:ext>
            </a:extLst>
          </p:cNvPr>
          <p:cNvGrpSpPr/>
          <p:nvPr/>
        </p:nvGrpSpPr>
        <p:grpSpPr>
          <a:xfrm>
            <a:off x="1471168" y="1905461"/>
            <a:ext cx="840600" cy="423720"/>
            <a:chOff x="1471168" y="1905461"/>
            <a:chExt cx="84060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48" name="Tinta 1047">
                  <a:extLst>
                    <a:ext uri="{FF2B5EF4-FFF2-40B4-BE49-F238E27FC236}">
                      <a16:creationId xmlns:a16="http://schemas.microsoft.com/office/drawing/2014/main" id="{E852016E-A759-78EE-3659-4E03A40445F1}"/>
                    </a:ext>
                  </a:extLst>
                </p14:cNvPr>
                <p14:cNvContentPartPr/>
                <p14:nvPr/>
              </p14:nvContentPartPr>
              <p14:xfrm>
                <a:off x="1471168" y="1952261"/>
                <a:ext cx="780120" cy="376920"/>
              </p14:xfrm>
            </p:contentPart>
          </mc:Choice>
          <mc:Fallback xmlns="">
            <p:pic>
              <p:nvPicPr>
                <p:cNvPr id="1048" name="Tinta 1047">
                  <a:extLst>
                    <a:ext uri="{FF2B5EF4-FFF2-40B4-BE49-F238E27FC236}">
                      <a16:creationId xmlns:a16="http://schemas.microsoft.com/office/drawing/2014/main" id="{E852016E-A759-78EE-3659-4E03A40445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5048" y="1946141"/>
                  <a:ext cx="7923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49" name="Tinta 1048">
                  <a:extLst>
                    <a:ext uri="{FF2B5EF4-FFF2-40B4-BE49-F238E27FC236}">
                      <a16:creationId xmlns:a16="http://schemas.microsoft.com/office/drawing/2014/main" id="{EE3862CF-6AE3-DC40-964F-1FFBE0562978}"/>
                    </a:ext>
                  </a:extLst>
                </p14:cNvPr>
                <p14:cNvContentPartPr/>
                <p14:nvPr/>
              </p14:nvContentPartPr>
              <p14:xfrm>
                <a:off x="2165248" y="1905461"/>
                <a:ext cx="146520" cy="143280"/>
              </p14:xfrm>
            </p:contentPart>
          </mc:Choice>
          <mc:Fallback xmlns="">
            <p:pic>
              <p:nvPicPr>
                <p:cNvPr id="1049" name="Tinta 1048">
                  <a:extLst>
                    <a:ext uri="{FF2B5EF4-FFF2-40B4-BE49-F238E27FC236}">
                      <a16:creationId xmlns:a16="http://schemas.microsoft.com/office/drawing/2014/main" id="{EE3862CF-6AE3-DC40-964F-1FFBE05629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59128" y="1899341"/>
                  <a:ext cx="15876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59" name="Tinta 1058">
                <a:extLst>
                  <a:ext uri="{FF2B5EF4-FFF2-40B4-BE49-F238E27FC236}">
                    <a16:creationId xmlns:a16="http://schemas.microsoft.com/office/drawing/2014/main" id="{05A7A2BA-D7B5-0011-F06F-A03BE938DBE0}"/>
                  </a:ext>
                </a:extLst>
              </p14:cNvPr>
              <p14:cNvContentPartPr/>
              <p14:nvPr/>
            </p14:nvContentPartPr>
            <p14:xfrm>
              <a:off x="4023208" y="3166541"/>
              <a:ext cx="360" cy="547920"/>
            </p14:xfrm>
          </p:contentPart>
        </mc:Choice>
        <mc:Fallback xmlns="">
          <p:pic>
            <p:nvPicPr>
              <p:cNvPr id="1059" name="Tinta 1058">
                <a:extLst>
                  <a:ext uri="{FF2B5EF4-FFF2-40B4-BE49-F238E27FC236}">
                    <a16:creationId xmlns:a16="http://schemas.microsoft.com/office/drawing/2014/main" id="{05A7A2BA-D7B5-0011-F06F-A03BE938DB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17088" y="3160421"/>
                <a:ext cx="1260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63" name="Tinta 1062">
                <a:extLst>
                  <a:ext uri="{FF2B5EF4-FFF2-40B4-BE49-F238E27FC236}">
                    <a16:creationId xmlns:a16="http://schemas.microsoft.com/office/drawing/2014/main" id="{649C1962-9BF7-F237-B914-F2254A59FCF6}"/>
                  </a:ext>
                </a:extLst>
              </p14:cNvPr>
              <p14:cNvContentPartPr/>
              <p14:nvPr/>
            </p14:nvContentPartPr>
            <p14:xfrm>
              <a:off x="3927088" y="3638141"/>
              <a:ext cx="179640" cy="110160"/>
            </p14:xfrm>
          </p:contentPart>
        </mc:Choice>
        <mc:Fallback xmlns="">
          <p:pic>
            <p:nvPicPr>
              <p:cNvPr id="1063" name="Tinta 1062">
                <a:extLst>
                  <a:ext uri="{FF2B5EF4-FFF2-40B4-BE49-F238E27FC236}">
                    <a16:creationId xmlns:a16="http://schemas.microsoft.com/office/drawing/2014/main" id="{649C1962-9BF7-F237-B914-F2254A59FC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20968" y="3632021"/>
                <a:ext cx="19188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6" name="Agrupar 1065">
            <a:extLst>
              <a:ext uri="{FF2B5EF4-FFF2-40B4-BE49-F238E27FC236}">
                <a16:creationId xmlns:a16="http://schemas.microsoft.com/office/drawing/2014/main" id="{959F5745-ACEB-1C1A-AD8A-1EF18166F7B1}"/>
              </a:ext>
            </a:extLst>
          </p:cNvPr>
          <p:cNvGrpSpPr/>
          <p:nvPr/>
        </p:nvGrpSpPr>
        <p:grpSpPr>
          <a:xfrm>
            <a:off x="5486248" y="4802741"/>
            <a:ext cx="796680" cy="108720"/>
            <a:chOff x="5486248" y="4802741"/>
            <a:chExt cx="79668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64" name="Tinta 1063">
                  <a:extLst>
                    <a:ext uri="{FF2B5EF4-FFF2-40B4-BE49-F238E27FC236}">
                      <a16:creationId xmlns:a16="http://schemas.microsoft.com/office/drawing/2014/main" id="{4C17DCE4-23BB-529C-899F-4CFFEA7943D8}"/>
                    </a:ext>
                  </a:extLst>
                </p14:cNvPr>
                <p14:cNvContentPartPr/>
                <p14:nvPr/>
              </p14:nvContentPartPr>
              <p14:xfrm>
                <a:off x="5486248" y="4870061"/>
                <a:ext cx="740880" cy="360"/>
              </p14:xfrm>
            </p:contentPart>
          </mc:Choice>
          <mc:Fallback xmlns="">
            <p:pic>
              <p:nvPicPr>
                <p:cNvPr id="1064" name="Tinta 1063">
                  <a:extLst>
                    <a:ext uri="{FF2B5EF4-FFF2-40B4-BE49-F238E27FC236}">
                      <a16:creationId xmlns:a16="http://schemas.microsoft.com/office/drawing/2014/main" id="{4C17DCE4-23BB-529C-899F-4CFFEA7943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80128" y="4863941"/>
                  <a:ext cx="753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65" name="Tinta 1064">
                  <a:extLst>
                    <a:ext uri="{FF2B5EF4-FFF2-40B4-BE49-F238E27FC236}">
                      <a16:creationId xmlns:a16="http://schemas.microsoft.com/office/drawing/2014/main" id="{E054547C-4230-2B2B-D918-1236630AF4C5}"/>
                    </a:ext>
                  </a:extLst>
                </p14:cNvPr>
                <p14:cNvContentPartPr/>
                <p14:nvPr/>
              </p14:nvContentPartPr>
              <p14:xfrm>
                <a:off x="6169888" y="4802741"/>
                <a:ext cx="113040" cy="108720"/>
              </p14:xfrm>
            </p:contentPart>
          </mc:Choice>
          <mc:Fallback xmlns="">
            <p:pic>
              <p:nvPicPr>
                <p:cNvPr id="1065" name="Tinta 1064">
                  <a:extLst>
                    <a:ext uri="{FF2B5EF4-FFF2-40B4-BE49-F238E27FC236}">
                      <a16:creationId xmlns:a16="http://schemas.microsoft.com/office/drawing/2014/main" id="{E054547C-4230-2B2B-D918-1236630AF4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63768" y="4796621"/>
                  <a:ext cx="12528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7" name="Tinta 1066">
                <a:extLst>
                  <a:ext uri="{FF2B5EF4-FFF2-40B4-BE49-F238E27FC236}">
                    <a16:creationId xmlns:a16="http://schemas.microsoft.com/office/drawing/2014/main" id="{63B346D5-D6DF-3B9D-6DC3-87E01F52A5C1}"/>
                  </a:ext>
                </a:extLst>
              </p14:cNvPr>
              <p14:cNvContentPartPr/>
              <p14:nvPr/>
            </p14:nvContentPartPr>
            <p14:xfrm>
              <a:off x="7834888" y="3387941"/>
              <a:ext cx="360" cy="355320"/>
            </p14:xfrm>
          </p:contentPart>
        </mc:Choice>
        <mc:Fallback xmlns="">
          <p:pic>
            <p:nvPicPr>
              <p:cNvPr id="1067" name="Tinta 1066">
                <a:extLst>
                  <a:ext uri="{FF2B5EF4-FFF2-40B4-BE49-F238E27FC236}">
                    <a16:creationId xmlns:a16="http://schemas.microsoft.com/office/drawing/2014/main" id="{63B346D5-D6DF-3B9D-6DC3-87E01F52A5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28768" y="3381821"/>
                <a:ext cx="126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73" name="Tinta 1072">
                <a:extLst>
                  <a:ext uri="{FF2B5EF4-FFF2-40B4-BE49-F238E27FC236}">
                    <a16:creationId xmlns:a16="http://schemas.microsoft.com/office/drawing/2014/main" id="{93A0B18E-31C9-19A2-C80D-AE986C1FC737}"/>
                  </a:ext>
                </a:extLst>
              </p14:cNvPr>
              <p14:cNvContentPartPr/>
              <p14:nvPr/>
            </p14:nvContentPartPr>
            <p14:xfrm>
              <a:off x="7738408" y="3360581"/>
              <a:ext cx="177480" cy="114480"/>
            </p14:xfrm>
          </p:contentPart>
        </mc:Choice>
        <mc:Fallback xmlns="">
          <p:pic>
            <p:nvPicPr>
              <p:cNvPr id="1073" name="Tinta 1072">
                <a:extLst>
                  <a:ext uri="{FF2B5EF4-FFF2-40B4-BE49-F238E27FC236}">
                    <a16:creationId xmlns:a16="http://schemas.microsoft.com/office/drawing/2014/main" id="{93A0B18E-31C9-19A2-C80D-AE986C1FC7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2288" y="3354461"/>
                <a:ext cx="1897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85" name="Tinta 1084">
                <a:extLst>
                  <a:ext uri="{FF2B5EF4-FFF2-40B4-BE49-F238E27FC236}">
                    <a16:creationId xmlns:a16="http://schemas.microsoft.com/office/drawing/2014/main" id="{2F1A4C24-25A0-3D1C-99F6-A33129F7FC06}"/>
                  </a:ext>
                </a:extLst>
              </p14:cNvPr>
              <p14:cNvContentPartPr/>
              <p14:nvPr/>
            </p14:nvContentPartPr>
            <p14:xfrm>
              <a:off x="9904168" y="1607381"/>
              <a:ext cx="471600" cy="394560"/>
            </p14:xfrm>
          </p:contentPart>
        </mc:Choice>
        <mc:Fallback xmlns="">
          <p:pic>
            <p:nvPicPr>
              <p:cNvPr id="1085" name="Tinta 1084">
                <a:extLst>
                  <a:ext uri="{FF2B5EF4-FFF2-40B4-BE49-F238E27FC236}">
                    <a16:creationId xmlns:a16="http://schemas.microsoft.com/office/drawing/2014/main" id="{2F1A4C24-25A0-3D1C-99F6-A33129F7FC0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98048" y="1601261"/>
                <a:ext cx="4838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89" name="Tinta 1088">
                <a:extLst>
                  <a:ext uri="{FF2B5EF4-FFF2-40B4-BE49-F238E27FC236}">
                    <a16:creationId xmlns:a16="http://schemas.microsoft.com/office/drawing/2014/main" id="{37589FBB-18C7-5917-790C-7B9D233A83EF}"/>
                  </a:ext>
                </a:extLst>
              </p14:cNvPr>
              <p14:cNvContentPartPr/>
              <p14:nvPr/>
            </p14:nvContentPartPr>
            <p14:xfrm>
              <a:off x="10298728" y="1934621"/>
              <a:ext cx="106920" cy="166320"/>
            </p14:xfrm>
          </p:contentPart>
        </mc:Choice>
        <mc:Fallback xmlns="">
          <p:pic>
            <p:nvPicPr>
              <p:cNvPr id="1089" name="Tinta 1088">
                <a:extLst>
                  <a:ext uri="{FF2B5EF4-FFF2-40B4-BE49-F238E27FC236}">
                    <a16:creationId xmlns:a16="http://schemas.microsoft.com/office/drawing/2014/main" id="{37589FBB-18C7-5917-790C-7B9D233A83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292608" y="1928501"/>
                <a:ext cx="119160" cy="178560"/>
              </a:xfrm>
              <a:prstGeom prst="rect">
                <a:avLst/>
              </a:prstGeom>
            </p:spPr>
          </p:pic>
        </mc:Fallback>
      </mc:AlternateContent>
      <p:pic>
        <p:nvPicPr>
          <p:cNvPr id="1092" name="Imagem 1091">
            <a:extLst>
              <a:ext uri="{FF2B5EF4-FFF2-40B4-BE49-F238E27FC236}">
                <a16:creationId xmlns:a16="http://schemas.microsoft.com/office/drawing/2014/main" id="{9A5F5A12-2449-EB62-ED04-22300563392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058249" y="2629764"/>
            <a:ext cx="1245421" cy="124542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A2A70EF-FC69-FF8A-8C53-5067118A899A}"/>
              </a:ext>
            </a:extLst>
          </p:cNvPr>
          <p:cNvSpPr txBox="1"/>
          <p:nvPr/>
        </p:nvSpPr>
        <p:spPr>
          <a:xfrm>
            <a:off x="345364" y="3957774"/>
            <a:ext cx="1528110" cy="110799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pt-BR" altLang="ko-KR" sz="1100" dirty="0">
                <a:latin typeface="+mj-lt"/>
              </a:rPr>
              <a:t>Erick Lee;</a:t>
            </a:r>
          </a:p>
          <a:p>
            <a:r>
              <a:rPr lang="pt-BR" altLang="ko-KR" sz="1100" dirty="0">
                <a:latin typeface="+mj-lt"/>
              </a:rPr>
              <a:t>Gabriel da Silva;</a:t>
            </a:r>
          </a:p>
          <a:p>
            <a:r>
              <a:rPr lang="pt-BR" altLang="ko-KR" sz="1100" dirty="0" err="1">
                <a:latin typeface="+mj-lt"/>
              </a:rPr>
              <a:t>Jinwoo</a:t>
            </a:r>
            <a:r>
              <a:rPr lang="pt-BR" altLang="ko-KR" sz="1100" dirty="0">
                <a:latin typeface="+mj-lt"/>
              </a:rPr>
              <a:t> Kim;</a:t>
            </a:r>
          </a:p>
          <a:p>
            <a:r>
              <a:rPr lang="pt-BR" altLang="ko-KR" sz="1100" dirty="0">
                <a:latin typeface="+mj-lt"/>
              </a:rPr>
              <a:t>Lucas Aiello;</a:t>
            </a:r>
          </a:p>
          <a:p>
            <a:r>
              <a:rPr lang="pt-BR" altLang="ko-KR" sz="1100" dirty="0">
                <a:latin typeface="+mj-lt"/>
              </a:rPr>
              <a:t>Macari Marcelino;</a:t>
            </a:r>
          </a:p>
          <a:p>
            <a:r>
              <a:rPr lang="pt-BR" altLang="ko-KR" sz="1100" dirty="0">
                <a:latin typeface="+mj-lt"/>
              </a:rPr>
              <a:t>Vinicius Gonçalves</a:t>
            </a:r>
            <a:endParaRPr lang="ko-KR" altLang="en-US" sz="1100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31A34C-DCA3-E657-5F41-7D3D375B6356}"/>
              </a:ext>
            </a:extLst>
          </p:cNvPr>
          <p:cNvSpPr txBox="1"/>
          <p:nvPr/>
        </p:nvSpPr>
        <p:spPr>
          <a:xfrm>
            <a:off x="1073190" y="6067392"/>
            <a:ext cx="1004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2400" dirty="0">
                <a:latin typeface="Congenial SemiBold" panose="020F0502020204030204" pitchFamily="2" charset="0"/>
              </a:rPr>
              <a:t>Grupo 12</a:t>
            </a:r>
            <a:endParaRPr lang="ko-KR" altLang="en-US" sz="2400" dirty="0">
              <a:latin typeface="Congenial SemiBold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59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Congenial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Jivhn Kim</dc:creator>
  <cp:lastModifiedBy>ELIANE AURORA GOMES</cp:lastModifiedBy>
  <cp:revision>2</cp:revision>
  <dcterms:created xsi:type="dcterms:W3CDTF">2024-08-25T23:56:32Z</dcterms:created>
  <dcterms:modified xsi:type="dcterms:W3CDTF">2024-09-04T14:54:24Z</dcterms:modified>
</cp:coreProperties>
</file>