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18"/>
  </p:notesMasterIdLst>
  <p:sldIdLst>
    <p:sldId id="256" r:id="rId3"/>
    <p:sldId id="261" r:id="rId4"/>
    <p:sldId id="268" r:id="rId5"/>
    <p:sldId id="264" r:id="rId6"/>
    <p:sldId id="288" r:id="rId7"/>
    <p:sldId id="349" r:id="rId8"/>
    <p:sldId id="348" r:id="rId9"/>
    <p:sldId id="350" r:id="rId10"/>
    <p:sldId id="351" r:id="rId11"/>
    <p:sldId id="320" r:id="rId12"/>
    <p:sldId id="347" r:id="rId13"/>
    <p:sldId id="265" r:id="rId14"/>
    <p:sldId id="307" r:id="rId15"/>
    <p:sldId id="322" r:id="rId16"/>
    <p:sldId id="331" r:id="rId17"/>
  </p:sldIdLst>
  <p:sldSz cx="9144000" cy="5143500" type="screen16x9"/>
  <p:notesSz cx="6858000" cy="9144000"/>
  <p:embeddedFontLst>
    <p:embeddedFont>
      <p:font typeface="Congenial SemiBold" panose="02000503040000020004" pitchFamily="2" charset="0"/>
      <p:bold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swald Medium" panose="00000600000000000000" pitchFamily="2" charset="0"/>
      <p:regular r:id="rId27"/>
    </p:embeddedFont>
    <p:embeddedFont>
      <p:font typeface="Titillium Web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F6D6B-ED0E-467E-81EC-76005BC07065}" v="42" dt="2024-09-09T23:24:09.552"/>
  </p1510:revLst>
</p1510:revInfo>
</file>

<file path=ppt/tableStyles.xml><?xml version="1.0" encoding="utf-8"?>
<a:tblStyleLst xmlns:a="http://schemas.openxmlformats.org/drawingml/2006/main" def="{8F27C072-2A14-4923-A9FE-F61E60A6AFE7}">
  <a:tblStyle styleId="{8F27C072-2A14-4923-A9FE-F61E60A6A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0"/>
      </p:cViewPr>
      <p:guideLst>
        <p:guide pos="449"/>
        <p:guide orient="horz" pos="340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vhn Kim" userId="8206ba0351477741" providerId="LiveId" clId="{978F6D6B-ED0E-467E-81EC-76005BC07065}"/>
    <pc:docChg chg="undo custSel modSld">
      <pc:chgData name="Jivhn Kim" userId="8206ba0351477741" providerId="LiveId" clId="{978F6D6B-ED0E-467E-81EC-76005BC07065}" dt="2024-09-10T14:30:27.922" v="1016" actId="20577"/>
      <pc:docMkLst>
        <pc:docMk/>
      </pc:docMkLst>
      <pc:sldChg chg="modSp mod">
        <pc:chgData name="Jivhn Kim" userId="8206ba0351477741" providerId="LiveId" clId="{978F6D6B-ED0E-467E-81EC-76005BC07065}" dt="2024-09-10T14:30:27.922" v="1016" actId="20577"/>
        <pc:sldMkLst>
          <pc:docMk/>
          <pc:sldMk cId="0" sldId="268"/>
        </pc:sldMkLst>
        <pc:spChg chg="mod">
          <ac:chgData name="Jivhn Kim" userId="8206ba0351477741" providerId="LiveId" clId="{978F6D6B-ED0E-467E-81EC-76005BC07065}" dt="2024-09-10T14:30:27.922" v="1016" actId="20577"/>
          <ac:spMkLst>
            <pc:docMk/>
            <pc:sldMk cId="0" sldId="268"/>
            <ac:spMk id="1386" creationId="{00000000-0000-0000-0000-000000000000}"/>
          </ac:spMkLst>
        </pc:spChg>
      </pc:sldChg>
      <pc:sldChg chg="addSp delSp modSp mod">
        <pc:chgData name="Jivhn Kim" userId="8206ba0351477741" providerId="LiveId" clId="{978F6D6B-ED0E-467E-81EC-76005BC07065}" dt="2024-09-10T14:27:57.725" v="827" actId="122"/>
        <pc:sldMkLst>
          <pc:docMk/>
          <pc:sldMk cId="1396958207" sldId="349"/>
        </pc:sldMkLst>
        <pc:spChg chg="add mod">
          <ac:chgData name="Jivhn Kim" userId="8206ba0351477741" providerId="LiveId" clId="{978F6D6B-ED0E-467E-81EC-76005BC07065}" dt="2024-09-09T22:18:47.278" v="6" actId="1076"/>
          <ac:spMkLst>
            <pc:docMk/>
            <pc:sldMk cId="1396958207" sldId="349"/>
            <ac:spMk id="2" creationId="{AABC2A92-FDBB-DD9E-5334-67F69DA2A143}"/>
          </ac:spMkLst>
        </pc:spChg>
        <pc:spChg chg="add mod">
          <ac:chgData name="Jivhn Kim" userId="8206ba0351477741" providerId="LiveId" clId="{978F6D6B-ED0E-467E-81EC-76005BC07065}" dt="2024-09-09T23:22:27.050" v="778" actId="1076"/>
          <ac:spMkLst>
            <pc:docMk/>
            <pc:sldMk cId="1396958207" sldId="349"/>
            <ac:spMk id="4" creationId="{1C7B81DA-6647-B336-C09F-8BC189A65F2A}"/>
          </ac:spMkLst>
        </pc:spChg>
        <pc:spChg chg="add mod">
          <ac:chgData name="Jivhn Kim" userId="8206ba0351477741" providerId="LiveId" clId="{978F6D6B-ED0E-467E-81EC-76005BC07065}" dt="2024-09-09T22:19:58.088" v="17" actId="1076"/>
          <ac:spMkLst>
            <pc:docMk/>
            <pc:sldMk cId="1396958207" sldId="349"/>
            <ac:spMk id="5" creationId="{19F13A0B-C5B5-258C-5C4A-7E923C01FB12}"/>
          </ac:spMkLst>
        </pc:spChg>
        <pc:spChg chg="add mod">
          <ac:chgData name="Jivhn Kim" userId="8206ba0351477741" providerId="LiveId" clId="{978F6D6B-ED0E-467E-81EC-76005BC07065}" dt="2024-09-09T23:22:31.997" v="779" actId="1076"/>
          <ac:spMkLst>
            <pc:docMk/>
            <pc:sldMk cId="1396958207" sldId="349"/>
            <ac:spMk id="8" creationId="{AE19DC01-F876-9956-9AFA-4B9D5D843990}"/>
          </ac:spMkLst>
        </pc:spChg>
        <pc:spChg chg="add mod">
          <ac:chgData name="Jivhn Kim" userId="8206ba0351477741" providerId="LiveId" clId="{978F6D6B-ED0E-467E-81EC-76005BC07065}" dt="2024-09-09T23:21:16.121" v="766" actId="1076"/>
          <ac:spMkLst>
            <pc:docMk/>
            <pc:sldMk cId="1396958207" sldId="349"/>
            <ac:spMk id="10" creationId="{E12D0281-D690-C30C-C8B9-E49376AF886F}"/>
          </ac:spMkLst>
        </pc:spChg>
        <pc:spChg chg="add mod">
          <ac:chgData name="Jivhn Kim" userId="8206ba0351477741" providerId="LiveId" clId="{978F6D6B-ED0E-467E-81EC-76005BC07065}" dt="2024-09-10T14:27:32.456" v="820" actId="1076"/>
          <ac:spMkLst>
            <pc:docMk/>
            <pc:sldMk cId="1396958207" sldId="349"/>
            <ac:spMk id="14" creationId="{322E6B4C-F66B-2E9E-889C-38DFAE92DCB9}"/>
          </ac:spMkLst>
        </pc:spChg>
        <pc:spChg chg="add mod">
          <ac:chgData name="Jivhn Kim" userId="8206ba0351477741" providerId="LiveId" clId="{978F6D6B-ED0E-467E-81EC-76005BC07065}" dt="2024-09-10T14:27:57.725" v="827" actId="122"/>
          <ac:spMkLst>
            <pc:docMk/>
            <pc:sldMk cId="1396958207" sldId="349"/>
            <ac:spMk id="17" creationId="{E01EBDEE-2D04-81DA-7484-A283D035D11A}"/>
          </ac:spMkLst>
        </pc:spChg>
        <pc:spChg chg="add mod">
          <ac:chgData name="Jivhn Kim" userId="8206ba0351477741" providerId="LiveId" clId="{978F6D6B-ED0E-467E-81EC-76005BC07065}" dt="2024-09-10T14:27:14.440" v="818" actId="1076"/>
          <ac:spMkLst>
            <pc:docMk/>
            <pc:sldMk cId="1396958207" sldId="349"/>
            <ac:spMk id="22" creationId="{B739C0B2-102D-B18C-1311-21C4BDE83820}"/>
          </ac:spMkLst>
        </pc:spChg>
        <pc:spChg chg="add mod">
          <ac:chgData name="Jivhn Kim" userId="8206ba0351477741" providerId="LiveId" clId="{978F6D6B-ED0E-467E-81EC-76005BC07065}" dt="2024-09-09T23:22:02.319" v="775" actId="1076"/>
          <ac:spMkLst>
            <pc:docMk/>
            <pc:sldMk cId="1396958207" sldId="349"/>
            <ac:spMk id="4419" creationId="{807838EA-91B3-41B3-582E-1487D8A1D695}"/>
          </ac:spMkLst>
        </pc:spChg>
        <pc:grpChg chg="mod">
          <ac:chgData name="Jivhn Kim" userId="8206ba0351477741" providerId="LiveId" clId="{978F6D6B-ED0E-467E-81EC-76005BC07065}" dt="2024-09-09T23:05:04.477" v="408"/>
          <ac:grpSpMkLst>
            <pc:docMk/>
            <pc:sldMk cId="1396958207" sldId="349"/>
            <ac:grpSpMk id="4353" creationId="{417A740B-29F4-FD90-F83B-A2D0D00BFEAA}"/>
          </ac:grpSpMkLst>
        </pc:grpChg>
        <pc:grpChg chg="mod">
          <ac:chgData name="Jivhn Kim" userId="8206ba0351477741" providerId="LiveId" clId="{978F6D6B-ED0E-467E-81EC-76005BC07065}" dt="2024-09-09T23:05:11.624" v="414"/>
          <ac:grpSpMkLst>
            <pc:docMk/>
            <pc:sldMk cId="1396958207" sldId="349"/>
            <ac:grpSpMk id="4356" creationId="{0664201F-0EC5-C6BD-27DA-DD13BBBCADE6}"/>
          </ac:grpSpMkLst>
        </pc:grpChg>
        <pc:grpChg chg="del">
          <ac:chgData name="Jivhn Kim" userId="8206ba0351477741" providerId="LiveId" clId="{978F6D6B-ED0E-467E-81EC-76005BC07065}" dt="2024-09-09T22:17:53.762" v="0" actId="478"/>
          <ac:grpSpMkLst>
            <pc:docMk/>
            <pc:sldMk cId="1396958207" sldId="349"/>
            <ac:grpSpMk id="4402" creationId="{00000000-0000-0000-0000-000000000000}"/>
          </ac:grpSpMkLst>
        </pc:grpChg>
        <pc:grpChg chg="add del mod">
          <ac:chgData name="Jivhn Kim" userId="8206ba0351477741" providerId="LiveId" clId="{978F6D6B-ED0E-467E-81EC-76005BC07065}" dt="2024-09-09T23:14:25.707" v="716" actId="478"/>
          <ac:grpSpMkLst>
            <pc:docMk/>
            <pc:sldMk cId="1396958207" sldId="349"/>
            <ac:grpSpMk id="4406" creationId="{13FE6A2B-E586-6BB6-A8C7-B80DEDAD9476}"/>
          </ac:grpSpMkLst>
        </pc:grpChg>
        <pc:grpChg chg="add del mod">
          <ac:chgData name="Jivhn Kim" userId="8206ba0351477741" providerId="LiveId" clId="{978F6D6B-ED0E-467E-81EC-76005BC07065}" dt="2024-09-09T23:14:23.010" v="714" actId="478"/>
          <ac:grpSpMkLst>
            <pc:docMk/>
            <pc:sldMk cId="1396958207" sldId="349"/>
            <ac:grpSpMk id="4409" creationId="{6773FA73-DA88-0F4A-1B97-63E4AB4E2ED3}"/>
          </ac:grpSpMkLst>
        </pc:grpChg>
        <pc:grpChg chg="add del mod">
          <ac:chgData name="Jivhn Kim" userId="8206ba0351477741" providerId="LiveId" clId="{978F6D6B-ED0E-467E-81EC-76005BC07065}" dt="2024-09-09T23:14:23.818" v="715" actId="478"/>
          <ac:grpSpMkLst>
            <pc:docMk/>
            <pc:sldMk cId="1396958207" sldId="349"/>
            <ac:grpSpMk id="4414" creationId="{DE3CA1F2-8D40-61AD-DC48-760A4983B87F}"/>
          </ac:grpSpMkLst>
        </pc:grpChg>
        <pc:grpChg chg="add del mod">
          <ac:chgData name="Jivhn Kim" userId="8206ba0351477741" providerId="LiveId" clId="{978F6D6B-ED0E-467E-81EC-76005BC07065}" dt="2024-09-09T23:14:22.101" v="713" actId="478"/>
          <ac:grpSpMkLst>
            <pc:docMk/>
            <pc:sldMk cId="1396958207" sldId="349"/>
            <ac:grpSpMk id="4418" creationId="{13B0B149-3D6B-05CB-32DE-FC3FA13FEE89}"/>
          </ac:grpSpMkLst>
        </pc:grpChg>
        <pc:grpChg chg="mod">
          <ac:chgData name="Jivhn Kim" userId="8206ba0351477741" providerId="LiveId" clId="{978F6D6B-ED0E-467E-81EC-76005BC07065}" dt="2024-09-09T23:08:54.095" v="634"/>
          <ac:grpSpMkLst>
            <pc:docMk/>
            <pc:sldMk cId="1396958207" sldId="349"/>
            <ac:grpSpMk id="4422" creationId="{976B8FBB-8C60-7101-C406-81CD30ADAADE}"/>
          </ac:grpSpMkLst>
        </pc:grpChg>
        <pc:grpChg chg="mod">
          <ac:chgData name="Jivhn Kim" userId="8206ba0351477741" providerId="LiveId" clId="{978F6D6B-ED0E-467E-81EC-76005BC07065}" dt="2024-09-09T23:11:25.619" v="656"/>
          <ac:grpSpMkLst>
            <pc:docMk/>
            <pc:sldMk cId="1396958207" sldId="349"/>
            <ac:grpSpMk id="4431" creationId="{558A7927-2C94-A47D-C82C-C352B7A56C05}"/>
          </ac:grpSpMkLst>
        </pc:grpChg>
        <pc:grpChg chg="mod">
          <ac:chgData name="Jivhn Kim" userId="8206ba0351477741" providerId="LiveId" clId="{978F6D6B-ED0E-467E-81EC-76005BC07065}" dt="2024-09-09T23:11:24.895" v="653"/>
          <ac:grpSpMkLst>
            <pc:docMk/>
            <pc:sldMk cId="1396958207" sldId="349"/>
            <ac:grpSpMk id="4434" creationId="{28CA582F-BC56-85A7-CEA5-96C31FBE0117}"/>
          </ac:grpSpMkLst>
        </pc:grpChg>
        <pc:grpChg chg="mod">
          <ac:chgData name="Jivhn Kim" userId="8206ba0351477741" providerId="LiveId" clId="{978F6D6B-ED0E-467E-81EC-76005BC07065}" dt="2024-09-09T23:11:43.908" v="664"/>
          <ac:grpSpMkLst>
            <pc:docMk/>
            <pc:sldMk cId="1396958207" sldId="349"/>
            <ac:grpSpMk id="4438" creationId="{9FE2E9C1-A407-986A-6FFF-7AD25B6D9F78}"/>
          </ac:grpSpMkLst>
        </pc:grpChg>
        <pc:grpChg chg="mod">
          <ac:chgData name="Jivhn Kim" userId="8206ba0351477741" providerId="LiveId" clId="{978F6D6B-ED0E-467E-81EC-76005BC07065}" dt="2024-09-09T23:12:03.035" v="681"/>
          <ac:grpSpMkLst>
            <pc:docMk/>
            <pc:sldMk cId="1396958207" sldId="349"/>
            <ac:grpSpMk id="4441" creationId="{47B83810-7BBB-FB85-7DE9-105D5DA99EA3}"/>
          </ac:grpSpMkLst>
        </pc:grpChg>
        <pc:grpChg chg="mod">
          <ac:chgData name="Jivhn Kim" userId="8206ba0351477741" providerId="LiveId" clId="{978F6D6B-ED0E-467E-81EC-76005BC07065}" dt="2024-09-09T23:12:00.933" v="676"/>
          <ac:grpSpMkLst>
            <pc:docMk/>
            <pc:sldMk cId="1396958207" sldId="349"/>
            <ac:grpSpMk id="4446" creationId="{17A1EAC0-C9C8-27FF-331D-480DB7866A98}"/>
          </ac:grpSpMkLst>
        </pc:grpChg>
        <pc:picChg chg="add del mod">
          <ac:chgData name="Jivhn Kim" userId="8206ba0351477741" providerId="LiveId" clId="{978F6D6B-ED0E-467E-81EC-76005BC07065}" dt="2024-09-09T22:47:10.960" v="320" actId="478"/>
          <ac:picMkLst>
            <pc:docMk/>
            <pc:sldMk cId="1396958207" sldId="349"/>
            <ac:picMk id="3" creationId="{38C010B3-96E3-91F6-3371-25C30D8BBA61}"/>
          </ac:picMkLst>
        </pc:picChg>
        <pc:picChg chg="add mod">
          <ac:chgData name="Jivhn Kim" userId="8206ba0351477741" providerId="LiveId" clId="{978F6D6B-ED0E-467E-81EC-76005BC07065}" dt="2024-09-09T23:22:31.997" v="779" actId="1076"/>
          <ac:picMkLst>
            <pc:docMk/>
            <pc:sldMk cId="1396958207" sldId="349"/>
            <ac:picMk id="6" creationId="{ACF4E499-5203-F286-5ACC-739436537FC5}"/>
          </ac:picMkLst>
        </pc:picChg>
        <pc:picChg chg="add mod">
          <ac:chgData name="Jivhn Kim" userId="8206ba0351477741" providerId="LiveId" clId="{978F6D6B-ED0E-467E-81EC-76005BC07065}" dt="2024-09-09T23:22:31.997" v="779" actId="1076"/>
          <ac:picMkLst>
            <pc:docMk/>
            <pc:sldMk cId="1396958207" sldId="349"/>
            <ac:picMk id="7" creationId="{CCE9DDD5-31F3-4C6F-770C-BD2614BC8E13}"/>
          </ac:picMkLst>
        </pc:picChg>
        <pc:picChg chg="add del mod">
          <ac:chgData name="Jivhn Kim" userId="8206ba0351477741" providerId="LiveId" clId="{978F6D6B-ED0E-467E-81EC-76005BC07065}" dt="2024-09-09T22:21:25.438" v="35" actId="478"/>
          <ac:picMkLst>
            <pc:docMk/>
            <pc:sldMk cId="1396958207" sldId="349"/>
            <ac:picMk id="9" creationId="{E2734BEA-1A09-1B3B-8281-47CDEC9CAA01}"/>
          </ac:picMkLst>
        </pc:picChg>
        <pc:picChg chg="add mod">
          <ac:chgData name="Jivhn Kim" userId="8206ba0351477741" providerId="LiveId" clId="{978F6D6B-ED0E-467E-81EC-76005BC07065}" dt="2024-09-09T23:21:16.121" v="766" actId="1076"/>
          <ac:picMkLst>
            <pc:docMk/>
            <pc:sldMk cId="1396958207" sldId="349"/>
            <ac:picMk id="12" creationId="{B2857886-0342-FE89-0FA8-8AA01E9B21D5}"/>
          </ac:picMkLst>
        </pc:picChg>
        <pc:picChg chg="add del mod">
          <ac:chgData name="Jivhn Kim" userId="8206ba0351477741" providerId="LiveId" clId="{978F6D6B-ED0E-467E-81EC-76005BC07065}" dt="2024-09-09T23:02:56.171" v="358" actId="478"/>
          <ac:picMkLst>
            <pc:docMk/>
            <pc:sldMk cId="1396958207" sldId="349"/>
            <ac:picMk id="13" creationId="{9F894E66-85F9-8C66-3464-D945297469B6}"/>
          </ac:picMkLst>
        </pc:picChg>
        <pc:picChg chg="add mod">
          <ac:chgData name="Jivhn Kim" userId="8206ba0351477741" providerId="LiveId" clId="{978F6D6B-ED0E-467E-81EC-76005BC07065}" dt="2024-09-10T14:27:04.810" v="816" actId="1076"/>
          <ac:picMkLst>
            <pc:docMk/>
            <pc:sldMk cId="1396958207" sldId="349"/>
            <ac:picMk id="16" creationId="{23F6775A-1A11-B009-94CD-48AA0FF66068}"/>
          </ac:picMkLst>
        </pc:picChg>
        <pc:picChg chg="add del">
          <ac:chgData name="Jivhn Kim" userId="8206ba0351477741" providerId="LiveId" clId="{978F6D6B-ED0E-467E-81EC-76005BC07065}" dt="2024-09-09T22:43:53.502" v="186" actId="478"/>
          <ac:picMkLst>
            <pc:docMk/>
            <pc:sldMk cId="1396958207" sldId="349"/>
            <ac:picMk id="19" creationId="{02504576-FE68-9789-EA6E-8E346F26C3CC}"/>
          </ac:picMkLst>
        </pc:picChg>
        <pc:picChg chg="add mod">
          <ac:chgData name="Jivhn Kim" userId="8206ba0351477741" providerId="LiveId" clId="{978F6D6B-ED0E-467E-81EC-76005BC07065}" dt="2024-09-10T14:26:36.333" v="813" actId="1076"/>
          <ac:picMkLst>
            <pc:docMk/>
            <pc:sldMk cId="1396958207" sldId="349"/>
            <ac:picMk id="21" creationId="{81C90F8F-24E0-88F5-AB52-EE5FF5E4C942}"/>
          </ac:picMkLst>
        </pc:picChg>
        <pc:picChg chg="add del mod">
          <ac:chgData name="Jivhn Kim" userId="8206ba0351477741" providerId="LiveId" clId="{978F6D6B-ED0E-467E-81EC-76005BC07065}" dt="2024-09-09T22:46:14.812" v="308" actId="478"/>
          <ac:picMkLst>
            <pc:docMk/>
            <pc:sldMk cId="1396958207" sldId="349"/>
            <ac:picMk id="24" creationId="{5740F816-5353-EC0C-90E4-D5D9A7CD3EBE}"/>
          </ac:picMkLst>
        </pc:picChg>
        <pc:picChg chg="add del">
          <ac:chgData name="Jivhn Kim" userId="8206ba0351477741" providerId="LiveId" clId="{978F6D6B-ED0E-467E-81EC-76005BC07065}" dt="2024-09-09T22:46:22.088" v="310" actId="478"/>
          <ac:picMkLst>
            <pc:docMk/>
            <pc:sldMk cId="1396958207" sldId="349"/>
            <ac:picMk id="26" creationId="{4098F11E-B9D5-45A0-5876-C182256381CE}"/>
          </ac:picMkLst>
        </pc:picChg>
        <pc:picChg chg="add del">
          <ac:chgData name="Jivhn Kim" userId="8206ba0351477741" providerId="LiveId" clId="{978F6D6B-ED0E-467E-81EC-76005BC07065}" dt="2024-09-09T22:46:23.486" v="312" actId="478"/>
          <ac:picMkLst>
            <pc:docMk/>
            <pc:sldMk cId="1396958207" sldId="349"/>
            <ac:picMk id="28" creationId="{81556B07-260F-64FF-1B31-9AC0FC0E2B16}"/>
          </ac:picMkLst>
        </pc:picChg>
        <pc:picChg chg="add del">
          <ac:chgData name="Jivhn Kim" userId="8206ba0351477741" providerId="LiveId" clId="{978F6D6B-ED0E-467E-81EC-76005BC07065}" dt="2024-09-09T22:46:33.130" v="314" actId="478"/>
          <ac:picMkLst>
            <pc:docMk/>
            <pc:sldMk cId="1396958207" sldId="349"/>
            <ac:picMk id="30" creationId="{AF6E148C-C0B0-9DE1-64EB-4817DF4DDAC8}"/>
          </ac:picMkLst>
        </pc:picChg>
        <pc:picChg chg="add del mod">
          <ac:chgData name="Jivhn Kim" userId="8206ba0351477741" providerId="LiveId" clId="{978F6D6B-ED0E-467E-81EC-76005BC07065}" dt="2024-09-09T22:46:46.094" v="318" actId="478"/>
          <ac:picMkLst>
            <pc:docMk/>
            <pc:sldMk cId="1396958207" sldId="349"/>
            <ac:picMk id="32" creationId="{27E45582-B903-8204-E824-AEF23DE6A914}"/>
          </ac:picMkLst>
        </pc:picChg>
        <pc:picChg chg="add del mod">
          <ac:chgData name="Jivhn Kim" userId="8206ba0351477741" providerId="LiveId" clId="{978F6D6B-ED0E-467E-81EC-76005BC07065}" dt="2024-09-09T22:47:26.299" v="327" actId="478"/>
          <ac:picMkLst>
            <pc:docMk/>
            <pc:sldMk cId="1396958207" sldId="349"/>
            <ac:picMk id="34" creationId="{5712A1A1-C6BE-B956-CE47-0C12BD0F1038}"/>
          </ac:picMkLst>
        </pc:picChg>
        <pc:picChg chg="add del">
          <ac:chgData name="Jivhn Kim" userId="8206ba0351477741" providerId="LiveId" clId="{978F6D6B-ED0E-467E-81EC-76005BC07065}" dt="2024-09-09T22:47:42.058" v="329" actId="478"/>
          <ac:picMkLst>
            <pc:docMk/>
            <pc:sldMk cId="1396958207" sldId="349"/>
            <ac:picMk id="36" creationId="{3A8608B0-2762-ED52-3625-35DB49F74031}"/>
          </ac:picMkLst>
        </pc:picChg>
        <pc:picChg chg="add mod">
          <ac:chgData name="Jivhn Kim" userId="8206ba0351477741" providerId="LiveId" clId="{978F6D6B-ED0E-467E-81EC-76005BC07065}" dt="2024-09-09T23:22:27.050" v="778" actId="1076"/>
          <ac:picMkLst>
            <pc:docMk/>
            <pc:sldMk cId="1396958207" sldId="349"/>
            <ac:picMk id="38" creationId="{B0C9ABAF-A42A-7CE0-0D20-BFADAE938CDE}"/>
          </ac:picMkLst>
        </pc:picChg>
        <pc:picChg chg="add del">
          <ac:chgData name="Jivhn Kim" userId="8206ba0351477741" providerId="LiveId" clId="{978F6D6B-ED0E-467E-81EC-76005BC07065}" dt="2024-09-09T23:01:32.189" v="350" actId="478"/>
          <ac:picMkLst>
            <pc:docMk/>
            <pc:sldMk cId="1396958207" sldId="349"/>
            <ac:picMk id="40" creationId="{80B233B1-27DD-2B74-9AD9-63903F2B3F30}"/>
          </ac:picMkLst>
        </pc:picChg>
        <pc:picChg chg="add mod">
          <ac:chgData name="Jivhn Kim" userId="8206ba0351477741" providerId="LiveId" clId="{978F6D6B-ED0E-467E-81EC-76005BC07065}" dt="2024-09-09T23:18:07.671" v="738" actId="1076"/>
          <ac:picMkLst>
            <pc:docMk/>
            <pc:sldMk cId="1396958207" sldId="349"/>
            <ac:picMk id="42" creationId="{5F03B036-1D85-991C-73CA-84CE33F9B4F8}"/>
          </ac:picMkLst>
        </pc:picChg>
        <pc:picChg chg="add del mod">
          <ac:chgData name="Jivhn Kim" userId="8206ba0351477741" providerId="LiveId" clId="{978F6D6B-ED0E-467E-81EC-76005BC07065}" dt="2024-09-09T23:03:42.971" v="365" actId="478"/>
          <ac:picMkLst>
            <pc:docMk/>
            <pc:sldMk cId="1396958207" sldId="349"/>
            <ac:picMk id="44" creationId="{137FAEC2-0492-2DD7-E53C-28AFFC79D434}"/>
          </ac:picMkLst>
        </pc:picChg>
        <pc:picChg chg="add del">
          <ac:chgData name="Jivhn Kim" userId="8206ba0351477741" providerId="LiveId" clId="{978F6D6B-ED0E-467E-81EC-76005BC07065}" dt="2024-09-09T23:03:45.271" v="367" actId="478"/>
          <ac:picMkLst>
            <pc:docMk/>
            <pc:sldMk cId="1396958207" sldId="349"/>
            <ac:picMk id="46" creationId="{1A3C35FF-79EC-7432-5826-AC59339D00DB}"/>
          </ac:picMkLst>
        </pc:picChg>
        <pc:picChg chg="add del mod">
          <ac:chgData name="Jivhn Kim" userId="8206ba0351477741" providerId="LiveId" clId="{978F6D6B-ED0E-467E-81EC-76005BC07065}" dt="2024-09-09T23:03:55.975" v="371" actId="478"/>
          <ac:picMkLst>
            <pc:docMk/>
            <pc:sldMk cId="1396958207" sldId="349"/>
            <ac:picMk id="48" creationId="{D6C14811-5069-B4F6-F9D7-8BC1BF0D0421}"/>
          </ac:picMkLst>
        </pc:picChg>
        <pc:picChg chg="add mod">
          <ac:chgData name="Jivhn Kim" userId="8206ba0351477741" providerId="LiveId" clId="{978F6D6B-ED0E-467E-81EC-76005BC07065}" dt="2024-09-10T14:27:37.525" v="821" actId="1076"/>
          <ac:picMkLst>
            <pc:docMk/>
            <pc:sldMk cId="1396958207" sldId="349"/>
            <ac:picMk id="50" creationId="{D27C8197-0D99-8177-8BDC-F873AA1A5EE2}"/>
          </ac:picMkLst>
        </pc:picChg>
        <pc:inkChg chg="add del">
          <ac:chgData name="Jivhn Kim" userId="8206ba0351477741" providerId="LiveId" clId="{978F6D6B-ED0E-467E-81EC-76005BC07065}" dt="2024-09-09T23:04:42.487" v="383" actId="9405"/>
          <ac:inkMkLst>
            <pc:docMk/>
            <pc:sldMk cId="1396958207" sldId="349"/>
            <ac:inkMk id="51" creationId="{CBE1FE57-5B7C-23C4-F0DA-5E41BCB91225}"/>
          </ac:inkMkLst>
        </pc:inkChg>
        <pc:inkChg chg="add del">
          <ac:chgData name="Jivhn Kim" userId="8206ba0351477741" providerId="LiveId" clId="{978F6D6B-ED0E-467E-81EC-76005BC07065}" dt="2024-09-09T23:04:43.897" v="385" actId="9405"/>
          <ac:inkMkLst>
            <pc:docMk/>
            <pc:sldMk cId="1396958207" sldId="349"/>
            <ac:inkMk id="52" creationId="{D7C5C99C-74A3-45BE-9ECA-B2031DE17D14}"/>
          </ac:inkMkLst>
        </pc:inkChg>
        <pc:inkChg chg="add del">
          <ac:chgData name="Jivhn Kim" userId="8206ba0351477741" providerId="LiveId" clId="{978F6D6B-ED0E-467E-81EC-76005BC07065}" dt="2024-09-09T23:04:45.305" v="387" actId="9405"/>
          <ac:inkMkLst>
            <pc:docMk/>
            <pc:sldMk cId="1396958207" sldId="349"/>
            <ac:inkMk id="53" creationId="{1F9FF345-DAF4-0D75-8983-9A2CE5D727A5}"/>
          </ac:inkMkLst>
        </pc:inkChg>
        <pc:inkChg chg="add del">
          <ac:chgData name="Jivhn Kim" userId="8206ba0351477741" providerId="LiveId" clId="{978F6D6B-ED0E-467E-81EC-76005BC07065}" dt="2024-09-09T23:04:46.487" v="389" actId="9405"/>
          <ac:inkMkLst>
            <pc:docMk/>
            <pc:sldMk cId="1396958207" sldId="349"/>
            <ac:inkMk id="54" creationId="{1C065340-0E1D-E48E-E7DF-562D3645E993}"/>
          </ac:inkMkLst>
        </pc:inkChg>
        <pc:inkChg chg="add del">
          <ac:chgData name="Jivhn Kim" userId="8206ba0351477741" providerId="LiveId" clId="{978F6D6B-ED0E-467E-81EC-76005BC07065}" dt="2024-09-09T23:14:28.142" v="718" actId="478"/>
          <ac:inkMkLst>
            <pc:docMk/>
            <pc:sldMk cId="1396958207" sldId="349"/>
            <ac:inkMk id="55" creationId="{B2A77B4F-DFF3-4C76-875A-FB1868AB36B8}"/>
          </ac:inkMkLst>
        </pc:inkChg>
        <pc:inkChg chg="add del">
          <ac:chgData name="Jivhn Kim" userId="8206ba0351477741" providerId="LiveId" clId="{978F6D6B-ED0E-467E-81EC-76005BC07065}" dt="2024-09-09T23:04:49.668" v="392" actId="9405"/>
          <ac:inkMkLst>
            <pc:docMk/>
            <pc:sldMk cId="1396958207" sldId="349"/>
            <ac:inkMk id="56" creationId="{A0668F7D-2760-9199-7476-C4A182405C0B}"/>
          </ac:inkMkLst>
        </pc:inkChg>
        <pc:inkChg chg="add del">
          <ac:chgData name="Jivhn Kim" userId="8206ba0351477741" providerId="LiveId" clId="{978F6D6B-ED0E-467E-81EC-76005BC07065}" dt="2024-09-09T23:04:51.516" v="394" actId="9405"/>
          <ac:inkMkLst>
            <pc:docMk/>
            <pc:sldMk cId="1396958207" sldId="349"/>
            <ac:inkMk id="57" creationId="{D7AE4EBB-A282-178D-0349-F78C604A1053}"/>
          </ac:inkMkLst>
        </pc:inkChg>
        <pc:inkChg chg="add del">
          <ac:chgData name="Jivhn Kim" userId="8206ba0351477741" providerId="LiveId" clId="{978F6D6B-ED0E-467E-81EC-76005BC07065}" dt="2024-09-09T23:14:26.840" v="717" actId="478"/>
          <ac:inkMkLst>
            <pc:docMk/>
            <pc:sldMk cId="1396958207" sldId="349"/>
            <ac:inkMk id="58" creationId="{4D2EE638-D3FC-1494-ADC9-ACC782944C23}"/>
          </ac:inkMkLst>
        </pc:inkChg>
        <pc:inkChg chg="add del">
          <ac:chgData name="Jivhn Kim" userId="8206ba0351477741" providerId="LiveId" clId="{978F6D6B-ED0E-467E-81EC-76005BC07065}" dt="2024-09-09T23:04:57.474" v="397" actId="9405"/>
          <ac:inkMkLst>
            <pc:docMk/>
            <pc:sldMk cId="1396958207" sldId="349"/>
            <ac:inkMk id="59" creationId="{A3571E74-F4A0-9F36-E795-615D745F94E7}"/>
          </ac:inkMkLst>
        </pc:inkChg>
        <pc:inkChg chg="add del">
          <ac:chgData name="Jivhn Kim" userId="8206ba0351477741" providerId="LiveId" clId="{978F6D6B-ED0E-467E-81EC-76005BC07065}" dt="2024-09-09T23:04:58.864" v="399" actId="9405"/>
          <ac:inkMkLst>
            <pc:docMk/>
            <pc:sldMk cId="1396958207" sldId="349"/>
            <ac:inkMk id="60" creationId="{66DC4665-DAED-4FDB-33D8-1783C0002A60}"/>
          </ac:inkMkLst>
        </pc:inkChg>
        <pc:inkChg chg="add del mod">
          <ac:chgData name="Jivhn Kim" userId="8206ba0351477741" providerId="LiveId" clId="{978F6D6B-ED0E-467E-81EC-76005BC07065}" dt="2024-09-09T23:05:05.745" v="409" actId="9405"/>
          <ac:inkMkLst>
            <pc:docMk/>
            <pc:sldMk cId="1396958207" sldId="349"/>
            <ac:inkMk id="61" creationId="{800A4660-6EA1-9BD7-FC58-7E33A15ED4E9}"/>
          </ac:inkMkLst>
        </pc:inkChg>
        <pc:inkChg chg="add del">
          <ac:chgData name="Jivhn Kim" userId="8206ba0351477741" providerId="LiveId" clId="{978F6D6B-ED0E-467E-81EC-76005BC07065}" dt="2024-09-09T23:05:02.013" v="402" actId="9405"/>
          <ac:inkMkLst>
            <pc:docMk/>
            <pc:sldMk cId="1396958207" sldId="349"/>
            <ac:inkMk id="62" creationId="{4EFFC4B4-7BCC-16CF-DAA3-88501CAE0F62}"/>
          </ac:inkMkLst>
        </pc:inkChg>
        <pc:inkChg chg="add del mod">
          <ac:chgData name="Jivhn Kim" userId="8206ba0351477741" providerId="LiveId" clId="{978F6D6B-ED0E-467E-81EC-76005BC07065}" dt="2024-09-09T23:05:04.477" v="408"/>
          <ac:inkMkLst>
            <pc:docMk/>
            <pc:sldMk cId="1396958207" sldId="349"/>
            <ac:inkMk id="63" creationId="{6586C9A1-B464-A3B5-A7A9-46053E93F9D8}"/>
          </ac:inkMkLst>
        </pc:inkChg>
        <pc:inkChg chg="add del">
          <ac:chgData name="Jivhn Kim" userId="8206ba0351477741" providerId="LiveId" clId="{978F6D6B-ED0E-467E-81EC-76005BC07065}" dt="2024-09-09T23:05:03.823" v="405" actId="9405"/>
          <ac:inkMkLst>
            <pc:docMk/>
            <pc:sldMk cId="1396958207" sldId="349"/>
            <ac:inkMk id="4352" creationId="{88F687C5-6909-98DA-4565-421EACA82E5E}"/>
          </ac:inkMkLst>
        </pc:inkChg>
        <pc:inkChg chg="add del mod">
          <ac:chgData name="Jivhn Kim" userId="8206ba0351477741" providerId="LiveId" clId="{978F6D6B-ED0E-467E-81EC-76005BC07065}" dt="2024-09-09T23:05:40.089" v="445" actId="9405"/>
          <ac:inkMkLst>
            <pc:docMk/>
            <pc:sldMk cId="1396958207" sldId="349"/>
            <ac:inkMk id="4354" creationId="{7C49AB80-BB24-F3C4-595D-70C984906DAE}"/>
          </ac:inkMkLst>
        </pc:inkChg>
        <pc:inkChg chg="add del mod">
          <ac:chgData name="Jivhn Kim" userId="8206ba0351477741" providerId="LiveId" clId="{978F6D6B-ED0E-467E-81EC-76005BC07065}" dt="2024-09-09T23:05:11.624" v="414"/>
          <ac:inkMkLst>
            <pc:docMk/>
            <pc:sldMk cId="1396958207" sldId="349"/>
            <ac:inkMk id="4355" creationId="{D58E72CB-BB31-9511-1796-B79C26898B13}"/>
          </ac:inkMkLst>
        </pc:inkChg>
        <pc:inkChg chg="add del">
          <ac:chgData name="Jivhn Kim" userId="8206ba0351477741" providerId="LiveId" clId="{978F6D6B-ED0E-467E-81EC-76005BC07065}" dt="2024-09-09T23:05:13.074" v="416" actId="9405"/>
          <ac:inkMkLst>
            <pc:docMk/>
            <pc:sldMk cId="1396958207" sldId="349"/>
            <ac:inkMk id="4357" creationId="{FD9C126E-C306-E4AF-4228-FC7DE8640776}"/>
          </ac:inkMkLst>
        </pc:inkChg>
        <pc:inkChg chg="add del">
          <ac:chgData name="Jivhn Kim" userId="8206ba0351477741" providerId="LiveId" clId="{978F6D6B-ED0E-467E-81EC-76005BC07065}" dt="2024-09-09T23:05:14.595" v="418" actId="9405"/>
          <ac:inkMkLst>
            <pc:docMk/>
            <pc:sldMk cId="1396958207" sldId="349"/>
            <ac:inkMk id="4358" creationId="{5B04F5DF-AC9E-D7C4-1B3C-F810BC386BE0}"/>
          </ac:inkMkLst>
        </pc:inkChg>
        <pc:inkChg chg="add del">
          <ac:chgData name="Jivhn Kim" userId="8206ba0351477741" providerId="LiveId" clId="{978F6D6B-ED0E-467E-81EC-76005BC07065}" dt="2024-09-09T23:05:18.119" v="420" actId="9405"/>
          <ac:inkMkLst>
            <pc:docMk/>
            <pc:sldMk cId="1396958207" sldId="349"/>
            <ac:inkMk id="4359" creationId="{3486D418-41B6-D78E-112F-2755D5F51FBD}"/>
          </ac:inkMkLst>
        </pc:inkChg>
        <pc:inkChg chg="add del">
          <ac:chgData name="Jivhn Kim" userId="8206ba0351477741" providerId="LiveId" clId="{978F6D6B-ED0E-467E-81EC-76005BC07065}" dt="2024-09-09T23:05:20.003" v="422" actId="9405"/>
          <ac:inkMkLst>
            <pc:docMk/>
            <pc:sldMk cId="1396958207" sldId="349"/>
            <ac:inkMk id="4360" creationId="{579C6917-C325-72D2-C28C-C9908E473CD0}"/>
          </ac:inkMkLst>
        </pc:inkChg>
        <pc:inkChg chg="add del">
          <ac:chgData name="Jivhn Kim" userId="8206ba0351477741" providerId="LiveId" clId="{978F6D6B-ED0E-467E-81EC-76005BC07065}" dt="2024-09-09T23:05:21.794" v="424" actId="9405"/>
          <ac:inkMkLst>
            <pc:docMk/>
            <pc:sldMk cId="1396958207" sldId="349"/>
            <ac:inkMk id="4361" creationId="{E5C4E809-AA4A-1205-2F83-D72A33829D2A}"/>
          </ac:inkMkLst>
        </pc:inkChg>
        <pc:inkChg chg="add del">
          <ac:chgData name="Jivhn Kim" userId="8206ba0351477741" providerId="LiveId" clId="{978F6D6B-ED0E-467E-81EC-76005BC07065}" dt="2024-09-09T23:05:24.764" v="426" actId="9405"/>
          <ac:inkMkLst>
            <pc:docMk/>
            <pc:sldMk cId="1396958207" sldId="349"/>
            <ac:inkMk id="4362" creationId="{17A9BC27-DED4-6AD1-E67E-8B9F10CD3F85}"/>
          </ac:inkMkLst>
        </pc:inkChg>
        <pc:inkChg chg="add del">
          <ac:chgData name="Jivhn Kim" userId="8206ba0351477741" providerId="LiveId" clId="{978F6D6B-ED0E-467E-81EC-76005BC07065}" dt="2024-09-09T23:05:26.427" v="428" actId="9405"/>
          <ac:inkMkLst>
            <pc:docMk/>
            <pc:sldMk cId="1396958207" sldId="349"/>
            <ac:inkMk id="4363" creationId="{7222FBF2-97B8-4E0C-4718-86093C55944B}"/>
          </ac:inkMkLst>
        </pc:inkChg>
        <pc:inkChg chg="add del">
          <ac:chgData name="Jivhn Kim" userId="8206ba0351477741" providerId="LiveId" clId="{978F6D6B-ED0E-467E-81EC-76005BC07065}" dt="2024-09-09T23:05:28.671" v="430" actId="9405"/>
          <ac:inkMkLst>
            <pc:docMk/>
            <pc:sldMk cId="1396958207" sldId="349"/>
            <ac:inkMk id="4364" creationId="{E98226E5-5F75-9ED5-C67D-CA68DE919F75}"/>
          </ac:inkMkLst>
        </pc:inkChg>
        <pc:inkChg chg="add del">
          <ac:chgData name="Jivhn Kim" userId="8206ba0351477741" providerId="LiveId" clId="{978F6D6B-ED0E-467E-81EC-76005BC07065}" dt="2024-09-09T23:05:30.176" v="432" actId="9405"/>
          <ac:inkMkLst>
            <pc:docMk/>
            <pc:sldMk cId="1396958207" sldId="349"/>
            <ac:inkMk id="4365" creationId="{57E2064B-A9DF-B756-5CDA-60889A7337B2}"/>
          </ac:inkMkLst>
        </pc:inkChg>
        <pc:inkChg chg="add del">
          <ac:chgData name="Jivhn Kim" userId="8206ba0351477741" providerId="LiveId" clId="{978F6D6B-ED0E-467E-81EC-76005BC07065}" dt="2024-09-09T23:05:32.235" v="434" actId="9405"/>
          <ac:inkMkLst>
            <pc:docMk/>
            <pc:sldMk cId="1396958207" sldId="349"/>
            <ac:inkMk id="4366" creationId="{8DE931C4-3561-41D1-9CA8-C4ADBE9FB403}"/>
          </ac:inkMkLst>
        </pc:inkChg>
        <pc:inkChg chg="add del">
          <ac:chgData name="Jivhn Kim" userId="8206ba0351477741" providerId="LiveId" clId="{978F6D6B-ED0E-467E-81EC-76005BC07065}" dt="2024-09-09T23:05:33.809" v="436" actId="9405"/>
          <ac:inkMkLst>
            <pc:docMk/>
            <pc:sldMk cId="1396958207" sldId="349"/>
            <ac:inkMk id="4367" creationId="{57D6EACC-1746-F443-583D-55EC4FAB4FE6}"/>
          </ac:inkMkLst>
        </pc:inkChg>
        <pc:inkChg chg="add del">
          <ac:chgData name="Jivhn Kim" userId="8206ba0351477741" providerId="LiveId" clId="{978F6D6B-ED0E-467E-81EC-76005BC07065}" dt="2024-09-09T23:05:35.167" v="438" actId="9405"/>
          <ac:inkMkLst>
            <pc:docMk/>
            <pc:sldMk cId="1396958207" sldId="349"/>
            <ac:inkMk id="4368" creationId="{51D2217E-2DA9-7D5D-C4F2-E6EEECFBF338}"/>
          </ac:inkMkLst>
        </pc:inkChg>
        <pc:inkChg chg="add del">
          <ac:chgData name="Jivhn Kim" userId="8206ba0351477741" providerId="LiveId" clId="{978F6D6B-ED0E-467E-81EC-76005BC07065}" dt="2024-09-09T23:05:37.250" v="440" actId="9405"/>
          <ac:inkMkLst>
            <pc:docMk/>
            <pc:sldMk cId="1396958207" sldId="349"/>
            <ac:inkMk id="4369" creationId="{001DA1F7-8AE4-15EC-575E-7325A57A053D}"/>
          </ac:inkMkLst>
        </pc:inkChg>
        <pc:inkChg chg="add del">
          <ac:chgData name="Jivhn Kim" userId="8206ba0351477741" providerId="LiveId" clId="{978F6D6B-ED0E-467E-81EC-76005BC07065}" dt="2024-09-09T23:05:38.553" v="442" actId="9405"/>
          <ac:inkMkLst>
            <pc:docMk/>
            <pc:sldMk cId="1396958207" sldId="349"/>
            <ac:inkMk id="4370" creationId="{83562A80-66A6-ADAE-3693-B044BCD1D5AF}"/>
          </ac:inkMkLst>
        </pc:inkChg>
        <pc:inkChg chg="add del">
          <ac:chgData name="Jivhn Kim" userId="8206ba0351477741" providerId="LiveId" clId="{978F6D6B-ED0E-467E-81EC-76005BC07065}" dt="2024-09-09T23:05:39.729" v="444" actId="9405"/>
          <ac:inkMkLst>
            <pc:docMk/>
            <pc:sldMk cId="1396958207" sldId="349"/>
            <ac:inkMk id="4371" creationId="{E258DE06-11DE-9581-E33F-87A6E5484E08}"/>
          </ac:inkMkLst>
        </pc:inkChg>
        <pc:inkChg chg="add del">
          <ac:chgData name="Jivhn Kim" userId="8206ba0351477741" providerId="LiveId" clId="{978F6D6B-ED0E-467E-81EC-76005BC07065}" dt="2024-09-09T23:05:42.098" v="447" actId="9405"/>
          <ac:inkMkLst>
            <pc:docMk/>
            <pc:sldMk cId="1396958207" sldId="349"/>
            <ac:inkMk id="4372" creationId="{125D992E-3AB1-708D-994A-6E138B3D4B76}"/>
          </ac:inkMkLst>
        </pc:inkChg>
        <pc:inkChg chg="add del">
          <ac:chgData name="Jivhn Kim" userId="8206ba0351477741" providerId="LiveId" clId="{978F6D6B-ED0E-467E-81EC-76005BC07065}" dt="2024-09-09T23:05:44.922" v="449" actId="9405"/>
          <ac:inkMkLst>
            <pc:docMk/>
            <pc:sldMk cId="1396958207" sldId="349"/>
            <ac:inkMk id="4373" creationId="{6A916D7D-27B8-0CC9-F426-90E614899D24}"/>
          </ac:inkMkLst>
        </pc:inkChg>
        <pc:inkChg chg="add del">
          <ac:chgData name="Jivhn Kim" userId="8206ba0351477741" providerId="LiveId" clId="{978F6D6B-ED0E-467E-81EC-76005BC07065}" dt="2024-09-09T23:05:51.646" v="457" actId="9405"/>
          <ac:inkMkLst>
            <pc:docMk/>
            <pc:sldMk cId="1396958207" sldId="349"/>
            <ac:inkMk id="4374" creationId="{62FCD5F7-93D2-9FD8-C0FC-11D2F86B5D88}"/>
          </ac:inkMkLst>
        </pc:inkChg>
        <pc:inkChg chg="add del">
          <ac:chgData name="Jivhn Kim" userId="8206ba0351477741" providerId="LiveId" clId="{978F6D6B-ED0E-467E-81EC-76005BC07065}" dt="2024-09-09T23:05:47.522" v="452" actId="9405"/>
          <ac:inkMkLst>
            <pc:docMk/>
            <pc:sldMk cId="1396958207" sldId="349"/>
            <ac:inkMk id="4375" creationId="{A19AB101-19FA-5C9F-0EC6-2310554C3BA0}"/>
          </ac:inkMkLst>
        </pc:inkChg>
        <pc:inkChg chg="add del">
          <ac:chgData name="Jivhn Kim" userId="8206ba0351477741" providerId="LiveId" clId="{978F6D6B-ED0E-467E-81EC-76005BC07065}" dt="2024-09-09T23:05:49.368" v="454" actId="9405"/>
          <ac:inkMkLst>
            <pc:docMk/>
            <pc:sldMk cId="1396958207" sldId="349"/>
            <ac:inkMk id="4376" creationId="{81222612-7974-B2EC-6797-3F733879AB1E}"/>
          </ac:inkMkLst>
        </pc:inkChg>
        <pc:inkChg chg="add del">
          <ac:chgData name="Jivhn Kim" userId="8206ba0351477741" providerId="LiveId" clId="{978F6D6B-ED0E-467E-81EC-76005BC07065}" dt="2024-09-09T23:05:51.302" v="456" actId="9405"/>
          <ac:inkMkLst>
            <pc:docMk/>
            <pc:sldMk cId="1396958207" sldId="349"/>
            <ac:inkMk id="4377" creationId="{0669A977-778C-CEFA-1C55-203C5ABB7008}"/>
          </ac:inkMkLst>
        </pc:inkChg>
        <pc:inkChg chg="add del">
          <ac:chgData name="Jivhn Kim" userId="8206ba0351477741" providerId="LiveId" clId="{978F6D6B-ED0E-467E-81EC-76005BC07065}" dt="2024-09-09T23:05:53.528" v="459" actId="9405"/>
          <ac:inkMkLst>
            <pc:docMk/>
            <pc:sldMk cId="1396958207" sldId="349"/>
            <ac:inkMk id="4378" creationId="{D8A63DF0-5DB0-B2B7-3957-54C6A3FC2CB6}"/>
          </ac:inkMkLst>
        </pc:inkChg>
        <pc:inkChg chg="add del">
          <ac:chgData name="Jivhn Kim" userId="8206ba0351477741" providerId="LiveId" clId="{978F6D6B-ED0E-467E-81EC-76005BC07065}" dt="2024-09-09T23:05:54.577" v="461" actId="9405"/>
          <ac:inkMkLst>
            <pc:docMk/>
            <pc:sldMk cId="1396958207" sldId="349"/>
            <ac:inkMk id="4379" creationId="{E8ECA76A-9DC9-FE15-326C-0C081C5B69F5}"/>
          </ac:inkMkLst>
        </pc:inkChg>
        <pc:inkChg chg="add del">
          <ac:chgData name="Jivhn Kim" userId="8206ba0351477741" providerId="LiveId" clId="{978F6D6B-ED0E-467E-81EC-76005BC07065}" dt="2024-09-09T23:06:37.312" v="499" actId="9405"/>
          <ac:inkMkLst>
            <pc:docMk/>
            <pc:sldMk cId="1396958207" sldId="349"/>
            <ac:inkMk id="4380" creationId="{44237768-DC81-D6AD-96DE-028D0E324BBD}"/>
          </ac:inkMkLst>
        </pc:inkChg>
        <pc:inkChg chg="add del">
          <ac:chgData name="Jivhn Kim" userId="8206ba0351477741" providerId="LiveId" clId="{978F6D6B-ED0E-467E-81EC-76005BC07065}" dt="2024-09-09T23:05:58.251" v="464" actId="9405"/>
          <ac:inkMkLst>
            <pc:docMk/>
            <pc:sldMk cId="1396958207" sldId="349"/>
            <ac:inkMk id="4381" creationId="{2B1DB2C8-1246-D256-E237-BCD0B1504538}"/>
          </ac:inkMkLst>
        </pc:inkChg>
        <pc:inkChg chg="add del">
          <ac:chgData name="Jivhn Kim" userId="8206ba0351477741" providerId="LiveId" clId="{978F6D6B-ED0E-467E-81EC-76005BC07065}" dt="2024-09-09T23:06:00.408" v="466" actId="9405"/>
          <ac:inkMkLst>
            <pc:docMk/>
            <pc:sldMk cId="1396958207" sldId="349"/>
            <ac:inkMk id="4382" creationId="{DC93E48D-38B1-ACD5-419A-B4837B999FFB}"/>
          </ac:inkMkLst>
        </pc:inkChg>
        <pc:inkChg chg="add del">
          <ac:chgData name="Jivhn Kim" userId="8206ba0351477741" providerId="LiveId" clId="{978F6D6B-ED0E-467E-81EC-76005BC07065}" dt="2024-09-09T23:06:02.738" v="468" actId="9405"/>
          <ac:inkMkLst>
            <pc:docMk/>
            <pc:sldMk cId="1396958207" sldId="349"/>
            <ac:inkMk id="4383" creationId="{1400E797-DD32-ABF5-F3AE-1F09ACD4B0E3}"/>
          </ac:inkMkLst>
        </pc:inkChg>
        <pc:inkChg chg="add del">
          <ac:chgData name="Jivhn Kim" userId="8206ba0351477741" providerId="LiveId" clId="{978F6D6B-ED0E-467E-81EC-76005BC07065}" dt="2024-09-09T23:06:04.168" v="470" actId="9405"/>
          <ac:inkMkLst>
            <pc:docMk/>
            <pc:sldMk cId="1396958207" sldId="349"/>
            <ac:inkMk id="4384" creationId="{0A89A021-6A2E-AD46-C2F3-0E8E61AD10FA}"/>
          </ac:inkMkLst>
        </pc:inkChg>
        <pc:inkChg chg="add del">
          <ac:chgData name="Jivhn Kim" userId="8206ba0351477741" providerId="LiveId" clId="{978F6D6B-ED0E-467E-81EC-76005BC07065}" dt="2024-09-09T23:06:05.869" v="472" actId="9405"/>
          <ac:inkMkLst>
            <pc:docMk/>
            <pc:sldMk cId="1396958207" sldId="349"/>
            <ac:inkMk id="4385" creationId="{F21CA2E2-3B3B-2194-0D5C-F95A4172EA38}"/>
          </ac:inkMkLst>
        </pc:inkChg>
        <pc:inkChg chg="add del">
          <ac:chgData name="Jivhn Kim" userId="8206ba0351477741" providerId="LiveId" clId="{978F6D6B-ED0E-467E-81EC-76005BC07065}" dt="2024-09-09T23:06:07.804" v="474" actId="9405"/>
          <ac:inkMkLst>
            <pc:docMk/>
            <pc:sldMk cId="1396958207" sldId="349"/>
            <ac:inkMk id="4386" creationId="{77AB82A7-C00A-B2F2-632F-837BAD8D26A2}"/>
          </ac:inkMkLst>
        </pc:inkChg>
        <pc:inkChg chg="add del">
          <ac:chgData name="Jivhn Kim" userId="8206ba0351477741" providerId="LiveId" clId="{978F6D6B-ED0E-467E-81EC-76005BC07065}" dt="2024-09-09T23:06:09.416" v="476" actId="9405"/>
          <ac:inkMkLst>
            <pc:docMk/>
            <pc:sldMk cId="1396958207" sldId="349"/>
            <ac:inkMk id="4387" creationId="{1A0FA3A3-2D42-D557-436A-2889A618C473}"/>
          </ac:inkMkLst>
        </pc:inkChg>
        <pc:inkChg chg="add del">
          <ac:chgData name="Jivhn Kim" userId="8206ba0351477741" providerId="LiveId" clId="{978F6D6B-ED0E-467E-81EC-76005BC07065}" dt="2024-09-09T23:06:10.881" v="478" actId="9405"/>
          <ac:inkMkLst>
            <pc:docMk/>
            <pc:sldMk cId="1396958207" sldId="349"/>
            <ac:inkMk id="4388" creationId="{246DB470-B434-E8E0-48F3-1700F4BFE7AB}"/>
          </ac:inkMkLst>
        </pc:inkChg>
        <pc:inkChg chg="add del">
          <ac:chgData name="Jivhn Kim" userId="8206ba0351477741" providerId="LiveId" clId="{978F6D6B-ED0E-467E-81EC-76005BC07065}" dt="2024-09-09T23:06:14.175" v="480" actId="9405"/>
          <ac:inkMkLst>
            <pc:docMk/>
            <pc:sldMk cId="1396958207" sldId="349"/>
            <ac:inkMk id="4389" creationId="{9C8C7635-CF14-58BD-15E8-4E0FDE9B70B9}"/>
          </ac:inkMkLst>
        </pc:inkChg>
        <pc:inkChg chg="add del">
          <ac:chgData name="Jivhn Kim" userId="8206ba0351477741" providerId="LiveId" clId="{978F6D6B-ED0E-467E-81EC-76005BC07065}" dt="2024-09-09T23:06:15.843" v="482" actId="9405"/>
          <ac:inkMkLst>
            <pc:docMk/>
            <pc:sldMk cId="1396958207" sldId="349"/>
            <ac:inkMk id="4390" creationId="{65C58B76-DE85-FA8C-4273-0BE1AF22AE2B}"/>
          </ac:inkMkLst>
        </pc:inkChg>
        <pc:inkChg chg="add del">
          <ac:chgData name="Jivhn Kim" userId="8206ba0351477741" providerId="LiveId" clId="{978F6D6B-ED0E-467E-81EC-76005BC07065}" dt="2024-09-09T23:06:17.358" v="484" actId="9405"/>
          <ac:inkMkLst>
            <pc:docMk/>
            <pc:sldMk cId="1396958207" sldId="349"/>
            <ac:inkMk id="4391" creationId="{9C75F480-31DC-076B-2AAE-8D23ACADFDCE}"/>
          </ac:inkMkLst>
        </pc:inkChg>
        <pc:inkChg chg="add del">
          <ac:chgData name="Jivhn Kim" userId="8206ba0351477741" providerId="LiveId" clId="{978F6D6B-ED0E-467E-81EC-76005BC07065}" dt="2024-09-09T23:06:18.715" v="486" actId="9405"/>
          <ac:inkMkLst>
            <pc:docMk/>
            <pc:sldMk cId="1396958207" sldId="349"/>
            <ac:inkMk id="4392" creationId="{612033D2-7C18-C068-057E-071733FD5731}"/>
          </ac:inkMkLst>
        </pc:inkChg>
        <pc:inkChg chg="add del">
          <ac:chgData name="Jivhn Kim" userId="8206ba0351477741" providerId="LiveId" clId="{978F6D6B-ED0E-467E-81EC-76005BC07065}" dt="2024-09-09T23:06:20.204" v="488" actId="9405"/>
          <ac:inkMkLst>
            <pc:docMk/>
            <pc:sldMk cId="1396958207" sldId="349"/>
            <ac:inkMk id="4393" creationId="{1102EA93-2971-489D-6F26-2F5222EA2661}"/>
          </ac:inkMkLst>
        </pc:inkChg>
        <pc:inkChg chg="add del">
          <ac:chgData name="Jivhn Kim" userId="8206ba0351477741" providerId="LiveId" clId="{978F6D6B-ED0E-467E-81EC-76005BC07065}" dt="2024-09-09T23:06:21.991" v="490" actId="9405"/>
          <ac:inkMkLst>
            <pc:docMk/>
            <pc:sldMk cId="1396958207" sldId="349"/>
            <ac:inkMk id="4394" creationId="{D8FBDC7B-BE03-BAED-F489-DC378280B39E}"/>
          </ac:inkMkLst>
        </pc:inkChg>
        <pc:inkChg chg="add del">
          <ac:chgData name="Jivhn Kim" userId="8206ba0351477741" providerId="LiveId" clId="{978F6D6B-ED0E-467E-81EC-76005BC07065}" dt="2024-09-09T23:06:23.872" v="492" actId="9405"/>
          <ac:inkMkLst>
            <pc:docMk/>
            <pc:sldMk cId="1396958207" sldId="349"/>
            <ac:inkMk id="4395" creationId="{360FF7AE-5BAF-6590-F01A-DC05A9BF0B4E}"/>
          </ac:inkMkLst>
        </pc:inkChg>
        <pc:inkChg chg="add del">
          <ac:chgData name="Jivhn Kim" userId="8206ba0351477741" providerId="LiveId" clId="{978F6D6B-ED0E-467E-81EC-76005BC07065}" dt="2024-09-09T23:06:36.738" v="498" actId="9405"/>
          <ac:inkMkLst>
            <pc:docMk/>
            <pc:sldMk cId="1396958207" sldId="349"/>
            <ac:inkMk id="4396" creationId="{29BD3C94-AB26-F761-99F6-D7C04A13FA9D}"/>
          </ac:inkMkLst>
        </pc:inkChg>
        <pc:inkChg chg="add del">
          <ac:chgData name="Jivhn Kim" userId="8206ba0351477741" providerId="LiveId" clId="{978F6D6B-ED0E-467E-81EC-76005BC07065}" dt="2024-09-09T23:06:36.154" v="497" actId="9405"/>
          <ac:inkMkLst>
            <pc:docMk/>
            <pc:sldMk cId="1396958207" sldId="349"/>
            <ac:inkMk id="4397" creationId="{D26FE464-C232-AD4D-063B-0C765ADABBF2}"/>
          </ac:inkMkLst>
        </pc:inkChg>
        <pc:inkChg chg="add del">
          <ac:chgData name="Jivhn Kim" userId="8206ba0351477741" providerId="LiveId" clId="{978F6D6B-ED0E-467E-81EC-76005BC07065}" dt="2024-09-09T23:06:32.394" v="496" actId="9405"/>
          <ac:inkMkLst>
            <pc:docMk/>
            <pc:sldMk cId="1396958207" sldId="349"/>
            <ac:inkMk id="4398" creationId="{237F2E3A-7D01-FD11-6EFD-CFCB6304FDDE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399" creationId="{33613F22-BD52-6165-F5C4-DA3BB037CF5C}"/>
          </ac:inkMkLst>
        </pc:inkChg>
        <pc:inkChg chg="add del">
          <ac:chgData name="Jivhn Kim" userId="8206ba0351477741" providerId="LiveId" clId="{978F6D6B-ED0E-467E-81EC-76005BC07065}" dt="2024-09-09T23:06:40.554" v="502" actId="9405"/>
          <ac:inkMkLst>
            <pc:docMk/>
            <pc:sldMk cId="1396958207" sldId="349"/>
            <ac:inkMk id="4401" creationId="{A234C7F3-39FE-9608-58A3-BB02A7C76284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5" creationId="{A8E5C86B-EEF8-1185-1233-424C7878AC02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7" creationId="{C37E3C53-4263-4367-8E6F-7B2D82B612CE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8" creationId="{4A7F9BAA-7645-1E4C-3577-9B5C85ABFA65}"/>
          </ac:inkMkLst>
        </pc:inkChg>
        <pc:inkChg chg="add del">
          <ac:chgData name="Jivhn Kim" userId="8206ba0351477741" providerId="LiveId" clId="{978F6D6B-ED0E-467E-81EC-76005BC07065}" dt="2024-09-09T23:06:50" v="509" actId="9405"/>
          <ac:inkMkLst>
            <pc:docMk/>
            <pc:sldMk cId="1396958207" sldId="349"/>
            <ac:inkMk id="4410" creationId="{EDE08026-E596-10CA-9894-7A1256DA4C0E}"/>
          </ac:inkMkLst>
        </pc:inkChg>
        <pc:inkChg chg="add del">
          <ac:chgData name="Jivhn Kim" userId="8206ba0351477741" providerId="LiveId" clId="{978F6D6B-ED0E-467E-81EC-76005BC07065}" dt="2024-09-09T23:06:51.177" v="511" actId="9405"/>
          <ac:inkMkLst>
            <pc:docMk/>
            <pc:sldMk cId="1396958207" sldId="349"/>
            <ac:inkMk id="4411" creationId="{CA8A0717-4FBA-B2F8-9A28-0B46121ED8F8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2" creationId="{9DE64178-F951-180E-74B9-20A9A6B00E4B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3" creationId="{730F0E40-5CCB-E6C1-D75F-417BB8CD4715}"/>
          </ac:inkMkLst>
        </pc:inkChg>
        <pc:inkChg chg="add del">
          <ac:chgData name="Jivhn Kim" userId="8206ba0351477741" providerId="LiveId" clId="{978F6D6B-ED0E-467E-81EC-76005BC07065}" dt="2024-09-09T23:06:56.151" v="516" actId="9405"/>
          <ac:inkMkLst>
            <pc:docMk/>
            <pc:sldMk cId="1396958207" sldId="349"/>
            <ac:inkMk id="4415" creationId="{15549837-EBB5-234F-3763-7345E78A34F7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6" creationId="{04C1E8E3-AC45-6E5D-6637-A51EE693802B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7" creationId="{1A28D254-5468-F7EE-53BA-AE9F280781D3}"/>
          </ac:inkMkLst>
        </pc:inkChg>
        <pc:inkChg chg="add del mod">
          <ac:chgData name="Jivhn Kim" userId="8206ba0351477741" providerId="LiveId" clId="{978F6D6B-ED0E-467E-81EC-76005BC07065}" dt="2024-09-09T23:14:14.436" v="711" actId="9405"/>
          <ac:inkMkLst>
            <pc:docMk/>
            <pc:sldMk cId="1396958207" sldId="349"/>
            <ac:inkMk id="4420" creationId="{2D2E9E87-8BC5-C751-0D40-571CD8718B5A}"/>
          </ac:inkMkLst>
        </pc:inkChg>
        <pc:inkChg chg="add del mod">
          <ac:chgData name="Jivhn Kim" userId="8206ba0351477741" providerId="LiveId" clId="{978F6D6B-ED0E-467E-81EC-76005BC07065}" dt="2024-09-09T23:08:54.095" v="634"/>
          <ac:inkMkLst>
            <pc:docMk/>
            <pc:sldMk cId="1396958207" sldId="349"/>
            <ac:inkMk id="4421" creationId="{3AF7E3A7-7D60-0845-C3E0-8B6A4363D44E}"/>
          </ac:inkMkLst>
        </pc:inkChg>
        <pc:inkChg chg="add del">
          <ac:chgData name="Jivhn Kim" userId="8206ba0351477741" providerId="LiveId" clId="{978F6D6B-ED0E-467E-81EC-76005BC07065}" dt="2024-09-09T23:08:55.507" v="636" actId="9405"/>
          <ac:inkMkLst>
            <pc:docMk/>
            <pc:sldMk cId="1396958207" sldId="349"/>
            <ac:inkMk id="4423" creationId="{45C63AFC-F8DA-62C8-26B5-3B838129963D}"/>
          </ac:inkMkLst>
        </pc:inkChg>
        <pc:inkChg chg="add del">
          <ac:chgData name="Jivhn Kim" userId="8206ba0351477741" providerId="LiveId" clId="{978F6D6B-ED0E-467E-81EC-76005BC07065}" dt="2024-09-09T23:08:56.808" v="638" actId="9405"/>
          <ac:inkMkLst>
            <pc:docMk/>
            <pc:sldMk cId="1396958207" sldId="349"/>
            <ac:inkMk id="4424" creationId="{9F650A85-881C-A60C-3528-74C8EC2E88FA}"/>
          </ac:inkMkLst>
        </pc:inkChg>
        <pc:inkChg chg="add del">
          <ac:chgData name="Jivhn Kim" userId="8206ba0351477741" providerId="LiveId" clId="{978F6D6B-ED0E-467E-81EC-76005BC07065}" dt="2024-09-09T23:08:58.456" v="640" actId="9405"/>
          <ac:inkMkLst>
            <pc:docMk/>
            <pc:sldMk cId="1396958207" sldId="349"/>
            <ac:inkMk id="4425" creationId="{B2DCFE40-9DFC-656D-C9E4-B9D893CDB9F6}"/>
          </ac:inkMkLst>
        </pc:inkChg>
        <pc:inkChg chg="add del">
          <ac:chgData name="Jivhn Kim" userId="8206ba0351477741" providerId="LiveId" clId="{978F6D6B-ED0E-467E-81EC-76005BC07065}" dt="2024-09-09T23:08:59.903" v="642" actId="9405"/>
          <ac:inkMkLst>
            <pc:docMk/>
            <pc:sldMk cId="1396958207" sldId="349"/>
            <ac:inkMk id="4426" creationId="{8C7DFCF3-D0A6-F3AB-B9A4-9EA67848A870}"/>
          </ac:inkMkLst>
        </pc:inkChg>
        <pc:inkChg chg="add del">
          <ac:chgData name="Jivhn Kim" userId="8206ba0351477741" providerId="LiveId" clId="{978F6D6B-ED0E-467E-81EC-76005BC07065}" dt="2024-09-09T23:11:26.379" v="658" actId="9405"/>
          <ac:inkMkLst>
            <pc:docMk/>
            <pc:sldMk cId="1396958207" sldId="349"/>
            <ac:inkMk id="4427" creationId="{3DBEA2F8-45B5-277F-FF62-FA92D83D1E4D}"/>
          </ac:inkMkLst>
        </pc:inkChg>
        <pc:inkChg chg="add del">
          <ac:chgData name="Jivhn Kim" userId="8206ba0351477741" providerId="LiveId" clId="{978F6D6B-ED0E-467E-81EC-76005BC07065}" dt="2024-09-09T23:10:34.312" v="645" actId="9405"/>
          <ac:inkMkLst>
            <pc:docMk/>
            <pc:sldMk cId="1396958207" sldId="349"/>
            <ac:inkMk id="4428" creationId="{E4D280DE-8522-DEB0-09D6-F1511495B0C9}"/>
          </ac:inkMkLst>
        </pc:inkChg>
        <pc:inkChg chg="add del mod">
          <ac:chgData name="Jivhn Kim" userId="8206ba0351477741" providerId="LiveId" clId="{978F6D6B-ED0E-467E-81EC-76005BC07065}" dt="2024-09-09T23:11:25.969" v="657" actId="9405"/>
          <ac:inkMkLst>
            <pc:docMk/>
            <pc:sldMk cId="1396958207" sldId="349"/>
            <ac:inkMk id="4429" creationId="{B2AE51F3-14DB-442A-5C0C-4CC3688A4DB2}"/>
          </ac:inkMkLst>
        </pc:inkChg>
        <pc:inkChg chg="add del mod">
          <ac:chgData name="Jivhn Kim" userId="8206ba0351477741" providerId="LiveId" clId="{978F6D6B-ED0E-467E-81EC-76005BC07065}" dt="2024-09-09T23:11:25.619" v="656"/>
          <ac:inkMkLst>
            <pc:docMk/>
            <pc:sldMk cId="1396958207" sldId="349"/>
            <ac:inkMk id="4430" creationId="{A6768EE2-5E73-FA99-4041-4695F6DBCC54}"/>
          </ac:inkMkLst>
        </pc:inkChg>
        <pc:inkChg chg="add del mod">
          <ac:chgData name="Jivhn Kim" userId="8206ba0351477741" providerId="LiveId" clId="{978F6D6B-ED0E-467E-81EC-76005BC07065}" dt="2024-09-09T23:11:25.261" v="654" actId="9405"/>
          <ac:inkMkLst>
            <pc:docMk/>
            <pc:sldMk cId="1396958207" sldId="349"/>
            <ac:inkMk id="4432" creationId="{3917F50F-B0D4-CBBD-8AFB-28B6546F7BC5}"/>
          </ac:inkMkLst>
        </pc:inkChg>
        <pc:inkChg chg="add del mod">
          <ac:chgData name="Jivhn Kim" userId="8206ba0351477741" providerId="LiveId" clId="{978F6D6B-ED0E-467E-81EC-76005BC07065}" dt="2024-09-09T23:11:24.895" v="653"/>
          <ac:inkMkLst>
            <pc:docMk/>
            <pc:sldMk cId="1396958207" sldId="349"/>
            <ac:inkMk id="4433" creationId="{96436D19-E9FD-0CE4-B99F-DE7C89A8ED6B}"/>
          </ac:inkMkLst>
        </pc:inkChg>
        <pc:inkChg chg="add del mod">
          <ac:chgData name="Jivhn Kim" userId="8206ba0351477741" providerId="LiveId" clId="{978F6D6B-ED0E-467E-81EC-76005BC07065}" dt="2024-09-09T23:11:44.613" v="666" actId="9405"/>
          <ac:inkMkLst>
            <pc:docMk/>
            <pc:sldMk cId="1396958207" sldId="349"/>
            <ac:inkMk id="4435" creationId="{E514C56B-7554-D583-CCEB-3BC44CE15E26}"/>
          </ac:inkMkLst>
        </pc:inkChg>
        <pc:inkChg chg="add del mod">
          <ac:chgData name="Jivhn Kim" userId="8206ba0351477741" providerId="LiveId" clId="{978F6D6B-ED0E-467E-81EC-76005BC07065}" dt="2024-09-09T23:11:44.181" v="665" actId="9405"/>
          <ac:inkMkLst>
            <pc:docMk/>
            <pc:sldMk cId="1396958207" sldId="349"/>
            <ac:inkMk id="4436" creationId="{98CA6675-0B7D-0803-CADF-BA3B458DC621}"/>
          </ac:inkMkLst>
        </pc:inkChg>
        <pc:inkChg chg="add del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37" creationId="{09715AD0-38F1-DB73-C718-AFA0B53017F6}"/>
          </ac:inkMkLst>
        </pc:inkChg>
        <pc:inkChg chg="add del mod">
          <ac:chgData name="Jivhn Kim" userId="8206ba0351477741" providerId="LiveId" clId="{978F6D6B-ED0E-467E-81EC-76005BC07065}" dt="2024-09-09T23:12:03.397" v="682" actId="9405"/>
          <ac:inkMkLst>
            <pc:docMk/>
            <pc:sldMk cId="1396958207" sldId="349"/>
            <ac:inkMk id="4439" creationId="{6B329A55-AD65-F51D-02FA-91A112EEADEA}"/>
          </ac:inkMkLst>
        </pc:inkChg>
        <pc:inkChg chg="add del mod">
          <ac:chgData name="Jivhn Kim" userId="8206ba0351477741" providerId="LiveId" clId="{978F6D6B-ED0E-467E-81EC-76005BC07065}" dt="2024-09-09T23:12:03.035" v="681"/>
          <ac:inkMkLst>
            <pc:docMk/>
            <pc:sldMk cId="1396958207" sldId="349"/>
            <ac:inkMk id="4440" creationId="{81210F2F-E229-5020-DB07-EB483039DC6B}"/>
          </ac:inkMkLst>
        </pc:inkChg>
        <pc:inkChg chg="add del">
          <ac:chgData name="Jivhn Kim" userId="8206ba0351477741" providerId="LiveId" clId="{978F6D6B-ED0E-467E-81EC-76005BC07065}" dt="2024-09-09T23:12:01.817" v="679" actId="9405"/>
          <ac:inkMkLst>
            <pc:docMk/>
            <pc:sldMk cId="1396958207" sldId="349"/>
            <ac:inkMk id="4442" creationId="{997C710F-D1D3-15DD-D8B6-0A7DECB853FD}"/>
          </ac:inkMkLst>
        </pc:inkChg>
        <pc:inkChg chg="add del">
          <ac:chgData name="Jivhn Kim" userId="8206ba0351477741" providerId="LiveId" clId="{978F6D6B-ED0E-467E-81EC-76005BC07065}" dt="2024-09-09T23:12:01.496" v="678" actId="9405"/>
          <ac:inkMkLst>
            <pc:docMk/>
            <pc:sldMk cId="1396958207" sldId="349"/>
            <ac:inkMk id="4443" creationId="{0040BD44-C380-357E-3427-C38F176A5C77}"/>
          </ac:inkMkLst>
        </pc:inkChg>
        <pc:inkChg chg="add del mod">
          <ac:chgData name="Jivhn Kim" userId="8206ba0351477741" providerId="LiveId" clId="{978F6D6B-ED0E-467E-81EC-76005BC07065}" dt="2024-09-09T23:12:01.257" v="677" actId="9405"/>
          <ac:inkMkLst>
            <pc:docMk/>
            <pc:sldMk cId="1396958207" sldId="349"/>
            <ac:inkMk id="4444" creationId="{D2357656-3B5D-E721-C314-C2B416916294}"/>
          </ac:inkMkLst>
        </pc:inkChg>
        <pc:inkChg chg="add del mod">
          <ac:chgData name="Jivhn Kim" userId="8206ba0351477741" providerId="LiveId" clId="{978F6D6B-ED0E-467E-81EC-76005BC07065}" dt="2024-09-09T23:12:00.933" v="676"/>
          <ac:inkMkLst>
            <pc:docMk/>
            <pc:sldMk cId="1396958207" sldId="349"/>
            <ac:inkMk id="4445" creationId="{2614BE02-8225-BAD7-1A08-0BCF490B3B1D}"/>
          </ac:inkMkLst>
        </pc:inkChg>
        <pc:inkChg chg="add del">
          <ac:chgData name="Jivhn Kim" userId="8206ba0351477741" providerId="LiveId" clId="{978F6D6B-ED0E-467E-81EC-76005BC07065}" dt="2024-09-09T23:13:53.978" v="700" actId="9405"/>
          <ac:inkMkLst>
            <pc:docMk/>
            <pc:sldMk cId="1396958207" sldId="349"/>
            <ac:inkMk id="4455" creationId="{DE364E79-0E6F-A8B2-1085-275F35D9D730}"/>
          </ac:inkMkLst>
        </pc:inkChg>
        <pc:inkChg chg="add del">
          <ac:chgData name="Jivhn Kim" userId="8206ba0351477741" providerId="LiveId" clId="{978F6D6B-ED0E-467E-81EC-76005BC07065}" dt="2024-09-09T23:13:55.205" v="702" actId="9405"/>
          <ac:inkMkLst>
            <pc:docMk/>
            <pc:sldMk cId="1396958207" sldId="349"/>
            <ac:inkMk id="4456" creationId="{22625B1A-4321-B06D-EE06-F35DDC5BF713}"/>
          </ac:inkMkLst>
        </pc:inkChg>
        <pc:inkChg chg="add del">
          <ac:chgData name="Jivhn Kim" userId="8206ba0351477741" providerId="LiveId" clId="{978F6D6B-ED0E-467E-81EC-76005BC07065}" dt="2024-09-09T23:13:56.380" v="704" actId="9405"/>
          <ac:inkMkLst>
            <pc:docMk/>
            <pc:sldMk cId="1396958207" sldId="349"/>
            <ac:inkMk id="4457" creationId="{6219305A-FE73-BBA5-D36F-FEFAADC07177}"/>
          </ac:inkMkLst>
        </pc:inkChg>
        <pc:inkChg chg="add del">
          <ac:chgData name="Jivhn Kim" userId="8206ba0351477741" providerId="LiveId" clId="{978F6D6B-ED0E-467E-81EC-76005BC07065}" dt="2024-09-09T23:13:59.313" v="708" actId="9405"/>
          <ac:inkMkLst>
            <pc:docMk/>
            <pc:sldMk cId="1396958207" sldId="349"/>
            <ac:inkMk id="4458" creationId="{A02314E5-ED3B-087F-5873-98CB9B1CECCE}"/>
          </ac:inkMkLst>
        </pc:inkChg>
        <pc:inkChg chg="add del">
          <ac:chgData name="Jivhn Kim" userId="8206ba0351477741" providerId="LiveId" clId="{978F6D6B-ED0E-467E-81EC-76005BC07065}" dt="2024-09-09T23:13:58.930" v="707" actId="9405"/>
          <ac:inkMkLst>
            <pc:docMk/>
            <pc:sldMk cId="1396958207" sldId="349"/>
            <ac:inkMk id="4459" creationId="{E579E353-71C0-CB6F-5D4D-5001EA6C4229}"/>
          </ac:inkMkLst>
        </pc:inkChg>
        <pc:inkChg chg="add del">
          <ac:chgData name="Jivhn Kim" userId="8206ba0351477741" providerId="LiveId" clId="{978F6D6B-ED0E-467E-81EC-76005BC07065}" dt="2024-09-09T23:14:14.164" v="710" actId="9405"/>
          <ac:inkMkLst>
            <pc:docMk/>
            <pc:sldMk cId="1396958207" sldId="349"/>
            <ac:inkMk id="4460" creationId="{D707EBF7-BF2C-339C-3670-65D16FF75C36}"/>
          </ac:inkMkLst>
        </pc:inkChg>
        <pc:cxnChg chg="add del mod">
          <ac:chgData name="Jivhn Kim" userId="8206ba0351477741" providerId="LiveId" clId="{978F6D6B-ED0E-467E-81EC-76005BC07065}" dt="2024-09-09T23:12:51.976" v="686" actId="11529"/>
          <ac:cxnSpMkLst>
            <pc:docMk/>
            <pc:sldMk cId="1396958207" sldId="349"/>
            <ac:cxnSpMk id="4448" creationId="{21B29C11-7A95-FB50-25FE-E2C3CD1DCAB5}"/>
          </ac:cxnSpMkLst>
        </pc:cxnChg>
        <pc:cxnChg chg="add del mod">
          <ac:chgData name="Jivhn Kim" userId="8206ba0351477741" providerId="LiveId" clId="{978F6D6B-ED0E-467E-81EC-76005BC07065}" dt="2024-09-09T23:13:45.127" v="698" actId="11529"/>
          <ac:cxnSpMkLst>
            <pc:docMk/>
            <pc:sldMk cId="1396958207" sldId="349"/>
            <ac:cxnSpMk id="4451" creationId="{CC479184-45E1-1AFA-0300-60E6DAD927C5}"/>
          </ac:cxnSpMkLst>
        </pc:cxnChg>
        <pc:cxnChg chg="add mod">
          <ac:chgData name="Jivhn Kim" userId="8206ba0351477741" providerId="LiveId" clId="{978F6D6B-ED0E-467E-81EC-76005BC07065}" dt="2024-09-09T23:22:36.519" v="780" actId="1076"/>
          <ac:cxnSpMkLst>
            <pc:docMk/>
            <pc:sldMk cId="1396958207" sldId="349"/>
            <ac:cxnSpMk id="4462" creationId="{4793A177-1A44-2296-AF1F-E750F62F95C9}"/>
          </ac:cxnSpMkLst>
        </pc:cxnChg>
        <pc:cxnChg chg="add del mod">
          <ac:chgData name="Jivhn Kim" userId="8206ba0351477741" providerId="LiveId" clId="{978F6D6B-ED0E-467E-81EC-76005BC07065}" dt="2024-09-09T23:20:44.593" v="760" actId="478"/>
          <ac:cxnSpMkLst>
            <pc:docMk/>
            <pc:sldMk cId="1396958207" sldId="349"/>
            <ac:cxnSpMk id="4465" creationId="{2AFE9822-B601-6E1E-369E-461481A58391}"/>
          </ac:cxnSpMkLst>
        </pc:cxnChg>
        <pc:cxnChg chg="add del mod">
          <ac:chgData name="Jivhn Kim" userId="8206ba0351477741" providerId="LiveId" clId="{978F6D6B-ED0E-467E-81EC-76005BC07065}" dt="2024-09-09T23:20:32.965" v="758" actId="478"/>
          <ac:cxnSpMkLst>
            <pc:docMk/>
            <pc:sldMk cId="1396958207" sldId="349"/>
            <ac:cxnSpMk id="4466" creationId="{8830370F-2636-A964-41AA-A78469ED66DB}"/>
          </ac:cxnSpMkLst>
        </pc:cxnChg>
        <pc:cxnChg chg="add mod">
          <ac:chgData name="Jivhn Kim" userId="8206ba0351477741" providerId="LiveId" clId="{978F6D6B-ED0E-467E-81EC-76005BC07065}" dt="2024-09-09T23:22:48.888" v="783" actId="1076"/>
          <ac:cxnSpMkLst>
            <pc:docMk/>
            <pc:sldMk cId="1396958207" sldId="349"/>
            <ac:cxnSpMk id="4472" creationId="{F69C6DAD-3F36-2422-7111-D21AF7F6D2B0}"/>
          </ac:cxnSpMkLst>
        </pc:cxnChg>
        <pc:cxnChg chg="add mod">
          <ac:chgData name="Jivhn Kim" userId="8206ba0351477741" providerId="LiveId" clId="{978F6D6B-ED0E-467E-81EC-76005BC07065}" dt="2024-09-09T23:24:23.517" v="806" actId="14100"/>
          <ac:cxnSpMkLst>
            <pc:docMk/>
            <pc:sldMk cId="1396958207" sldId="349"/>
            <ac:cxnSpMk id="4473" creationId="{6AE49284-6A58-942F-E690-1FE74BDE9B77}"/>
          </ac:cxnSpMkLst>
        </pc:cxnChg>
        <pc:cxnChg chg="add mod">
          <ac:chgData name="Jivhn Kim" userId="8206ba0351477741" providerId="LiveId" clId="{978F6D6B-ED0E-467E-81EC-76005BC07065}" dt="2024-09-10T14:27:45.064" v="823" actId="1076"/>
          <ac:cxnSpMkLst>
            <pc:docMk/>
            <pc:sldMk cId="1396958207" sldId="349"/>
            <ac:cxnSpMk id="4479" creationId="{FABFFA65-B06C-DC3F-22AC-368B0DDFF87C}"/>
          </ac:cxnSpMkLst>
        </pc:cxnChg>
        <pc:cxnChg chg="add mod">
          <ac:chgData name="Jivhn Kim" userId="8206ba0351477741" providerId="LiveId" clId="{978F6D6B-ED0E-467E-81EC-76005BC07065}" dt="2024-09-09T23:24:03.084" v="801" actId="1076"/>
          <ac:cxnSpMkLst>
            <pc:docMk/>
            <pc:sldMk cId="1396958207" sldId="349"/>
            <ac:cxnSpMk id="4481" creationId="{84334841-1523-797A-58E9-7D7A0FFDD241}"/>
          </ac:cxnSpMkLst>
        </pc:cxnChg>
        <pc:cxnChg chg="add mod">
          <ac:chgData name="Jivhn Kim" userId="8206ba0351477741" providerId="LiveId" clId="{978F6D6B-ED0E-467E-81EC-76005BC07065}" dt="2024-09-09T23:24:17.314" v="805" actId="1076"/>
          <ac:cxnSpMkLst>
            <pc:docMk/>
            <pc:sldMk cId="1396958207" sldId="349"/>
            <ac:cxnSpMk id="4482" creationId="{9F0F11CC-EC6D-A9B9-9C37-89845CF279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e89aa69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e89aa69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e89aa69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e89aa69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e7dc8ff590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e7dc8ff590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9869f8ffe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9869f8ffe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ge9869f8ff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9" name="Google Shape;4529;ge9869f8ff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ge493c5db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6" name="Google Shape;4946;ge493c5db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e7dc8ff590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e7dc8ff590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f390a47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f390a47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df7220948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df7220948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02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7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5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name="adj" fmla="val 557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/>
          <p:nvPr/>
        </p:nvSpPr>
        <p:spPr>
          <a:xfrm rot="-5400000">
            <a:off x="7529043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9"/>
          <p:cNvSpPr/>
          <p:nvPr/>
        </p:nvSpPr>
        <p:spPr>
          <a:xfrm rot="10800000">
            <a:off x="6759898" y="2745851"/>
            <a:ext cx="2390700" cy="2390700"/>
          </a:xfrm>
          <a:prstGeom prst="diagStripe">
            <a:avLst>
              <a:gd name="adj" fmla="val 679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9"/>
          <p:cNvSpPr/>
          <p:nvPr/>
        </p:nvSpPr>
        <p:spPr>
          <a:xfrm rot="10800000">
            <a:off x="6541198" y="2527151"/>
            <a:ext cx="2609400" cy="2609400"/>
          </a:xfrm>
          <a:prstGeom prst="diagStripe">
            <a:avLst>
              <a:gd name="adj" fmla="val 9164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9"/>
          <p:cNvGrpSpPr/>
          <p:nvPr/>
        </p:nvGrpSpPr>
        <p:grpSpPr>
          <a:xfrm rot="10800000">
            <a:off x="87514" y="83425"/>
            <a:ext cx="2336480" cy="2313973"/>
            <a:chOff x="498850" y="3224050"/>
            <a:chExt cx="1482350" cy="1468350"/>
          </a:xfrm>
        </p:grpSpPr>
        <p:sp>
          <p:nvSpPr>
            <p:cNvPr id="1019" name="Google Shape;1019;p49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4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name="adj1" fmla="val 2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9"/>
          <p:cNvSpPr txBox="1">
            <a:spLocks noGrp="1"/>
          </p:cNvSpPr>
          <p:nvPr>
            <p:ph type="subTitle" idx="1"/>
          </p:nvPr>
        </p:nvSpPr>
        <p:spPr>
          <a:xfrm>
            <a:off x="1115750" y="2298500"/>
            <a:ext cx="2547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49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49"/>
          <p:cNvGrpSpPr/>
          <p:nvPr/>
        </p:nvGrpSpPr>
        <p:grpSpPr>
          <a:xfrm>
            <a:off x="8180917" y="356654"/>
            <a:ext cx="603122" cy="585781"/>
            <a:chOff x="546392" y="539692"/>
            <a:chExt cx="603122" cy="585781"/>
          </a:xfrm>
        </p:grpSpPr>
        <p:sp>
          <p:nvSpPr>
            <p:cNvPr id="1027" name="Google Shape;1027;p49"/>
            <p:cNvSpPr/>
            <p:nvPr/>
          </p:nvSpPr>
          <p:spPr>
            <a:xfrm>
              <a:off x="611503" y="58703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546392" y="53969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5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1173" name="Google Shape;1173;p5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5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1175" name="Google Shape;1175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1179" name="Google Shape;1179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2" name="Google Shape;1182;p5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3" name="Google Shape;1183;p5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5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187" name="Google Shape;1187;p5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5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5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193" name="Google Shape;1193;p5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5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5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99" name="Google Shape;1199;p5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07" name="Google Shape;107;p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9" name="Google Shape;109;p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-150" y="-1650"/>
            <a:ext cx="9153450" cy="5146825"/>
            <a:chOff x="-150" y="-1650"/>
            <a:chExt cx="9153450" cy="5146825"/>
          </a:xfrm>
        </p:grpSpPr>
        <p:sp>
          <p:nvSpPr>
            <p:cNvPr id="115" name="Google Shape;115;p7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6778420" y="2778000"/>
              <a:ext cx="2365500" cy="23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5656650" y="1656300"/>
              <a:ext cx="3487200" cy="3487200"/>
            </a:xfrm>
            <a:prstGeom prst="diagStripe">
              <a:avLst>
                <a:gd name="adj" fmla="val 679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5337450" y="1337100"/>
              <a:ext cx="3806400" cy="3806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 rot="-5400000">
              <a:off x="7701353" y="90019"/>
              <a:ext cx="1380809" cy="1367621"/>
              <a:chOff x="498850" y="3224050"/>
              <a:chExt cx="1482350" cy="1468350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0" y="4000075"/>
              <a:ext cx="1145100" cy="1145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4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97" name="Google Shape;297;p1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1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304" name="Google Shape;304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1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1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309" name="Google Shape;309;p1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16" name="Google Shape;316;p15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1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5"/>
          <p:cNvSpPr txBox="1">
            <a:spLocks noGrp="1"/>
          </p:cNvSpPr>
          <p:nvPr>
            <p:ph type="title" hasCustomPrompt="1"/>
          </p:nvPr>
        </p:nvSpPr>
        <p:spPr>
          <a:xfrm>
            <a:off x="871527" y="127963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2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 idx="3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4" hasCustomPrompt="1"/>
          </p:nvPr>
        </p:nvSpPr>
        <p:spPr>
          <a:xfrm>
            <a:off x="4517202" y="127963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title" idx="5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 idx="6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7" hasCustomPrompt="1"/>
          </p:nvPr>
        </p:nvSpPr>
        <p:spPr>
          <a:xfrm>
            <a:off x="871527" y="24454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title" idx="8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 idx="9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13" hasCustomPrompt="1"/>
          </p:nvPr>
        </p:nvSpPr>
        <p:spPr>
          <a:xfrm>
            <a:off x="4517202" y="246279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title" idx="14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title" idx="15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title" idx="17" hasCustomPrompt="1"/>
          </p:nvPr>
        </p:nvSpPr>
        <p:spPr>
          <a:xfrm>
            <a:off x="871527" y="3645961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5"/>
          <p:cNvSpPr txBox="1">
            <a:spLocks noGrp="1"/>
          </p:cNvSpPr>
          <p:nvPr>
            <p:ph type="title" idx="18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9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title" idx="20" hasCustomPrompt="1"/>
          </p:nvPr>
        </p:nvSpPr>
        <p:spPr>
          <a:xfrm>
            <a:off x="4517202" y="3645961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>
            <a:spLocks noGrp="1"/>
          </p:cNvSpPr>
          <p:nvPr>
            <p:ph type="title" idx="21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title" idx="22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75" y="-227"/>
            <a:ext cx="9144002" cy="5143727"/>
            <a:chOff x="75" y="-227"/>
            <a:chExt cx="9144002" cy="5143727"/>
          </a:xfrm>
        </p:grpSpPr>
        <p:grpSp>
          <p:nvGrpSpPr>
            <p:cNvPr id="650" name="Google Shape;650;p32"/>
            <p:cNvGrpSpPr/>
            <p:nvPr/>
          </p:nvGrpSpPr>
          <p:grpSpPr>
            <a:xfrm rot="10800000" flipH="1">
              <a:off x="7463462" y="-227"/>
              <a:ext cx="1680392" cy="1664522"/>
              <a:chOff x="498850" y="3224050"/>
              <a:chExt cx="1482350" cy="1468350"/>
            </a:xfrm>
          </p:grpSpPr>
          <p:sp>
            <p:nvSpPr>
              <p:cNvPr id="651" name="Google Shape;651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4" name="Google Shape;654;p32"/>
            <p:cNvSpPr/>
            <p:nvPr/>
          </p:nvSpPr>
          <p:spPr>
            <a:xfrm>
              <a:off x="75" y="0"/>
              <a:ext cx="3022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0050" y="3816950"/>
              <a:ext cx="2865900" cy="125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7575" y="1570575"/>
              <a:ext cx="5356500" cy="69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2"/>
            <p:cNvGrpSpPr/>
            <p:nvPr/>
          </p:nvGrpSpPr>
          <p:grpSpPr>
            <a:xfrm flipH="1">
              <a:off x="112873" y="2967791"/>
              <a:ext cx="2196102" cy="2175214"/>
              <a:chOff x="498850" y="3224050"/>
              <a:chExt cx="1482350" cy="1468350"/>
            </a:xfrm>
          </p:grpSpPr>
          <p:sp>
            <p:nvSpPr>
              <p:cNvPr id="658" name="Google Shape;658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77" y="-75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2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32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93" name="Google Shape;693;p35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5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35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02" name="Google Shape;702;p35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5" name="Google Shape;705;p35"/>
          <p:cNvSpPr txBox="1">
            <a:spLocks noGrp="1"/>
          </p:cNvSpPr>
          <p:nvPr>
            <p:ph type="title" idx="2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title" idx="3"/>
          </p:nvPr>
        </p:nvSpPr>
        <p:spPr>
          <a:xfrm>
            <a:off x="4785826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title" idx="4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8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55" name="Google Shape;755;p38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rot="-5400000">
              <a:off x="9012095" y="1173600"/>
              <a:ext cx="17363" cy="32691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" name="Google Shape;758;p38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1" name="Google Shape;761;p38"/>
          <p:cNvGrpSpPr/>
          <p:nvPr/>
        </p:nvGrpSpPr>
        <p:grpSpPr>
          <a:xfrm>
            <a:off x="5809500" y="0"/>
            <a:ext cx="3325200" cy="5143692"/>
            <a:chOff x="5809500" y="0"/>
            <a:chExt cx="3325200" cy="5143692"/>
          </a:xfrm>
        </p:grpSpPr>
        <p:sp>
          <p:nvSpPr>
            <p:cNvPr id="762" name="Google Shape;762;p38"/>
            <p:cNvSpPr/>
            <p:nvPr/>
          </p:nvSpPr>
          <p:spPr>
            <a:xfrm>
              <a:off x="5809500" y="0"/>
              <a:ext cx="3325200" cy="51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931400" y="121925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931400" y="3974600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 rot="10800000">
              <a:off x="5928137" y="123742"/>
              <a:ext cx="1052468" cy="1042529"/>
              <a:chOff x="498850" y="3224050"/>
              <a:chExt cx="1482350" cy="146835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38"/>
            <p:cNvGrpSpPr/>
            <p:nvPr/>
          </p:nvGrpSpPr>
          <p:grpSpPr>
            <a:xfrm>
              <a:off x="6905131" y="3023688"/>
              <a:ext cx="2140217" cy="2120004"/>
              <a:chOff x="498850" y="3224050"/>
              <a:chExt cx="1482350" cy="146835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38"/>
            <p:cNvGrpSpPr/>
            <p:nvPr/>
          </p:nvGrpSpPr>
          <p:grpSpPr>
            <a:xfrm rot="-5400000">
              <a:off x="8430603" y="251812"/>
              <a:ext cx="475817" cy="475817"/>
              <a:chOff x="713388" y="3717894"/>
              <a:chExt cx="885900" cy="885900"/>
            </a:xfrm>
          </p:grpSpPr>
          <p:cxnSp>
            <p:nvCxnSpPr>
              <p:cNvPr id="774" name="Google Shape;774;p38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38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6" name="Google Shape;776;p38"/>
          <p:cNvSpPr txBox="1">
            <a:spLocks noGrp="1"/>
          </p:cNvSpPr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7" name="Google Shape;777;p38"/>
          <p:cNvSpPr txBox="1">
            <a:spLocks noGrp="1"/>
          </p:cNvSpPr>
          <p:nvPr>
            <p:ph type="title" idx="2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78" name="Google Shape;778;p38"/>
          <p:cNvSpPr txBox="1">
            <a:spLocks noGrp="1"/>
          </p:cNvSpPr>
          <p:nvPr>
            <p:ph type="title" idx="3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9" name="Google Shape;779;p38"/>
          <p:cNvSpPr txBox="1">
            <a:spLocks noGrp="1"/>
          </p:cNvSpPr>
          <p:nvPr>
            <p:ph type="title" idx="4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80" name="Google Shape;780;p38"/>
          <p:cNvSpPr txBox="1">
            <a:spLocks noGrp="1"/>
          </p:cNvSpPr>
          <p:nvPr>
            <p:ph type="title" idx="5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99" name="Google Shape;899;p4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4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902" name="Google Shape;902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4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906" name="Google Shape;906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9" name="Google Shape;909;p4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6310947" y="1560261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2" name="Google Shape;912;p44"/>
          <p:cNvSpPr txBox="1">
            <a:spLocks noGrp="1"/>
          </p:cNvSpPr>
          <p:nvPr>
            <p:ph type="title" idx="2"/>
          </p:nvPr>
        </p:nvSpPr>
        <p:spPr>
          <a:xfrm>
            <a:off x="6310915" y="1939461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3"/>
          </p:nvPr>
        </p:nvSpPr>
        <p:spPr>
          <a:xfrm>
            <a:off x="641582" y="1560261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title" idx="4"/>
          </p:nvPr>
        </p:nvSpPr>
        <p:spPr>
          <a:xfrm>
            <a:off x="641550" y="1939461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5" name="Google Shape;915;p44"/>
          <p:cNvSpPr txBox="1">
            <a:spLocks noGrp="1"/>
          </p:cNvSpPr>
          <p:nvPr>
            <p:ph type="title" idx="5"/>
          </p:nvPr>
        </p:nvSpPr>
        <p:spPr>
          <a:xfrm>
            <a:off x="6310947" y="3106230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6" name="Google Shape;916;p44"/>
          <p:cNvSpPr txBox="1">
            <a:spLocks noGrp="1"/>
          </p:cNvSpPr>
          <p:nvPr>
            <p:ph type="title" idx="6"/>
          </p:nvPr>
        </p:nvSpPr>
        <p:spPr>
          <a:xfrm>
            <a:off x="6310915" y="3485430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7" name="Google Shape;917;p44"/>
          <p:cNvSpPr txBox="1">
            <a:spLocks noGrp="1"/>
          </p:cNvSpPr>
          <p:nvPr>
            <p:ph type="title" idx="7"/>
          </p:nvPr>
        </p:nvSpPr>
        <p:spPr>
          <a:xfrm>
            <a:off x="641582" y="3106230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8" name="Google Shape;918;p44"/>
          <p:cNvSpPr txBox="1">
            <a:spLocks noGrp="1"/>
          </p:cNvSpPr>
          <p:nvPr>
            <p:ph type="title" idx="8"/>
          </p:nvPr>
        </p:nvSpPr>
        <p:spPr>
          <a:xfrm>
            <a:off x="641550" y="3485430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9" name="Google Shape;919;p44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1" r:id="rId5"/>
    <p:sldLayoutId id="2147483678" r:id="rId6"/>
    <p:sldLayoutId id="2147483681" r:id="rId7"/>
    <p:sldLayoutId id="2147483684" r:id="rId8"/>
    <p:sldLayoutId id="2147483690" r:id="rId9"/>
    <p:sldLayoutId id="2147483695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03" name="Google Shape;1203;p5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swal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nts.google.com/specimen/Titillium+W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4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600" dirty="0"/>
              <a:t>WYNN</a:t>
            </a:r>
            <a:endParaRPr lang="de" sz="6600" dirty="0">
              <a:solidFill>
                <a:schemeClr val="lt1"/>
              </a:solidFill>
            </a:endParaRPr>
          </a:p>
        </p:txBody>
      </p:sp>
      <p:sp>
        <p:nvSpPr>
          <p:cNvPr id="1219" name="Google Shape;1219;p64"/>
          <p:cNvSpPr txBox="1">
            <a:spLocks noGrp="1"/>
          </p:cNvSpPr>
          <p:nvPr>
            <p:ph type="subTitle" idx="1"/>
          </p:nvPr>
        </p:nvSpPr>
        <p:spPr>
          <a:xfrm>
            <a:off x="2438717" y="3522036"/>
            <a:ext cx="4052259" cy="532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de" dirty="0" err="1"/>
              <a:t>Soluções</a:t>
            </a:r>
            <a:r>
              <a:rPr lang="de" dirty="0"/>
              <a:t> </a:t>
            </a:r>
            <a:r>
              <a:rPr lang="de" dirty="0" err="1"/>
              <a:t>tecnológicas</a:t>
            </a:r>
            <a:r>
              <a:rPr lang="de" dirty="0"/>
              <a:t> </a:t>
            </a:r>
            <a:r>
              <a:rPr lang="de" dirty="0" err="1"/>
              <a:t>para</a:t>
            </a:r>
            <a:r>
              <a:rPr lang="de" dirty="0"/>
              <a:t> </a:t>
            </a:r>
            <a:r>
              <a:rPr lang="de" dirty="0" err="1"/>
              <a:t>vinhos</a:t>
            </a:r>
            <a:endParaRPr lang="de" dirty="0"/>
          </a:p>
        </p:txBody>
      </p:sp>
      <p:sp>
        <p:nvSpPr>
          <p:cNvPr id="1220" name="Google Shape;1220;p64"/>
          <p:cNvSpPr/>
          <p:nvPr/>
        </p:nvSpPr>
        <p:spPr>
          <a:xfrm>
            <a:off x="7215876" y="2185211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4"/>
          <p:cNvSpPr/>
          <p:nvPr/>
        </p:nvSpPr>
        <p:spPr>
          <a:xfrm>
            <a:off x="7290739" y="2110350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64"/>
          <p:cNvGrpSpPr/>
          <p:nvPr/>
        </p:nvGrpSpPr>
        <p:grpSpPr>
          <a:xfrm>
            <a:off x="5791358" y="1320258"/>
            <a:ext cx="818325" cy="128700"/>
            <a:chOff x="3124650" y="1141300"/>
            <a:chExt cx="818325" cy="128700"/>
          </a:xfrm>
        </p:grpSpPr>
        <p:sp>
          <p:nvSpPr>
            <p:cNvPr id="1223" name="Google Shape;1223;p64"/>
            <p:cNvSpPr/>
            <p:nvPr/>
          </p:nvSpPr>
          <p:spPr>
            <a:xfrm>
              <a:off x="3124650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4"/>
            <p:cNvSpPr/>
            <p:nvPr/>
          </p:nvSpPr>
          <p:spPr>
            <a:xfrm>
              <a:off x="3295406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4"/>
            <p:cNvSpPr/>
            <p:nvPr/>
          </p:nvSpPr>
          <p:spPr>
            <a:xfrm>
              <a:off x="3466163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4"/>
            <p:cNvSpPr/>
            <p:nvPr/>
          </p:nvSpPr>
          <p:spPr>
            <a:xfrm>
              <a:off x="3636919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4"/>
            <p:cNvSpPr/>
            <p:nvPr/>
          </p:nvSpPr>
          <p:spPr>
            <a:xfrm>
              <a:off x="3807675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8" name="Google Shape;1228;p64"/>
          <p:cNvCxnSpPr/>
          <p:nvPr/>
        </p:nvCxnSpPr>
        <p:spPr>
          <a:xfrm>
            <a:off x="3401666" y="4064345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9" name="Google Shape;1229;p64"/>
          <p:cNvGrpSpPr/>
          <p:nvPr/>
        </p:nvGrpSpPr>
        <p:grpSpPr>
          <a:xfrm>
            <a:off x="7505459" y="2266762"/>
            <a:ext cx="381620" cy="498154"/>
            <a:chOff x="5349175" y="2971000"/>
            <a:chExt cx="304225" cy="397125"/>
          </a:xfrm>
        </p:grpSpPr>
        <p:sp>
          <p:nvSpPr>
            <p:cNvPr id="1230" name="Google Shape;1230;p64"/>
            <p:cNvSpPr/>
            <p:nvPr/>
          </p:nvSpPr>
          <p:spPr>
            <a:xfrm>
              <a:off x="5349175" y="2971000"/>
              <a:ext cx="304225" cy="397125"/>
            </a:xfrm>
            <a:custGeom>
              <a:avLst/>
              <a:gdLst/>
              <a:ahLst/>
              <a:cxnLst/>
              <a:rect l="l" t="t" r="r" b="b"/>
              <a:pathLst>
                <a:path w="12169" h="15885" extrusionOk="0">
                  <a:moveTo>
                    <a:pt x="8799" y="621"/>
                  </a:moveTo>
                  <a:lnTo>
                    <a:pt x="10490" y="5121"/>
                  </a:lnTo>
                  <a:cubicBezTo>
                    <a:pt x="10537" y="5240"/>
                    <a:pt x="10573" y="5348"/>
                    <a:pt x="10609" y="5467"/>
                  </a:cubicBezTo>
                  <a:cubicBezTo>
                    <a:pt x="10275" y="5669"/>
                    <a:pt x="9930" y="5800"/>
                    <a:pt x="9549" y="5871"/>
                  </a:cubicBezTo>
                  <a:cubicBezTo>
                    <a:pt x="9293" y="5926"/>
                    <a:pt x="9031" y="5952"/>
                    <a:pt x="8762" y="5952"/>
                  </a:cubicBezTo>
                  <a:cubicBezTo>
                    <a:pt x="7968" y="5952"/>
                    <a:pt x="7120" y="5718"/>
                    <a:pt x="6239" y="5264"/>
                  </a:cubicBezTo>
                  <a:cubicBezTo>
                    <a:pt x="5158" y="4704"/>
                    <a:pt x="4224" y="4530"/>
                    <a:pt x="3483" y="4530"/>
                  </a:cubicBezTo>
                  <a:cubicBezTo>
                    <a:pt x="3091" y="4530"/>
                    <a:pt x="2753" y="4579"/>
                    <a:pt x="2477" y="4645"/>
                  </a:cubicBezTo>
                  <a:cubicBezTo>
                    <a:pt x="2251" y="4705"/>
                    <a:pt x="2012" y="4776"/>
                    <a:pt x="1798" y="4871"/>
                  </a:cubicBezTo>
                  <a:lnTo>
                    <a:pt x="3394" y="621"/>
                  </a:lnTo>
                  <a:close/>
                  <a:moveTo>
                    <a:pt x="3506" y="5159"/>
                  </a:moveTo>
                  <a:cubicBezTo>
                    <a:pt x="4172" y="5159"/>
                    <a:pt x="4993" y="5324"/>
                    <a:pt x="5953" y="5824"/>
                  </a:cubicBezTo>
                  <a:cubicBezTo>
                    <a:pt x="7061" y="6407"/>
                    <a:pt x="8025" y="6586"/>
                    <a:pt x="8775" y="6586"/>
                  </a:cubicBezTo>
                  <a:cubicBezTo>
                    <a:pt x="9097" y="6586"/>
                    <a:pt x="9406" y="6550"/>
                    <a:pt x="9716" y="6491"/>
                  </a:cubicBezTo>
                  <a:cubicBezTo>
                    <a:pt x="10073" y="6407"/>
                    <a:pt x="10418" y="6288"/>
                    <a:pt x="10740" y="6122"/>
                  </a:cubicBezTo>
                  <a:lnTo>
                    <a:pt x="10740" y="6122"/>
                  </a:lnTo>
                  <a:cubicBezTo>
                    <a:pt x="10835" y="6943"/>
                    <a:pt x="10704" y="7788"/>
                    <a:pt x="10347" y="8538"/>
                  </a:cubicBezTo>
                  <a:cubicBezTo>
                    <a:pt x="9728" y="9836"/>
                    <a:pt x="8513" y="10753"/>
                    <a:pt x="7084" y="10979"/>
                  </a:cubicBezTo>
                  <a:cubicBezTo>
                    <a:pt x="6757" y="11027"/>
                    <a:pt x="6427" y="11051"/>
                    <a:pt x="6096" y="11051"/>
                  </a:cubicBezTo>
                  <a:cubicBezTo>
                    <a:pt x="5766" y="11051"/>
                    <a:pt x="5435" y="11027"/>
                    <a:pt x="5108" y="10979"/>
                  </a:cubicBezTo>
                  <a:cubicBezTo>
                    <a:pt x="2643" y="10586"/>
                    <a:pt x="1012" y="8205"/>
                    <a:pt x="1524" y="5764"/>
                  </a:cubicBezTo>
                  <a:cubicBezTo>
                    <a:pt x="1660" y="5658"/>
                    <a:pt x="2348" y="5159"/>
                    <a:pt x="3506" y="5159"/>
                  </a:cubicBezTo>
                  <a:close/>
                  <a:moveTo>
                    <a:pt x="6406" y="11658"/>
                  </a:moveTo>
                  <a:lnTo>
                    <a:pt x="6406" y="13753"/>
                  </a:lnTo>
                  <a:cubicBezTo>
                    <a:pt x="6406" y="14182"/>
                    <a:pt x="6656" y="14575"/>
                    <a:pt x="7061" y="14742"/>
                  </a:cubicBezTo>
                  <a:lnTo>
                    <a:pt x="8323" y="15277"/>
                  </a:lnTo>
                  <a:lnTo>
                    <a:pt x="3858" y="15277"/>
                  </a:lnTo>
                  <a:lnTo>
                    <a:pt x="5132" y="14742"/>
                  </a:lnTo>
                  <a:cubicBezTo>
                    <a:pt x="5525" y="14575"/>
                    <a:pt x="5787" y="14182"/>
                    <a:pt x="5787" y="13753"/>
                  </a:cubicBezTo>
                  <a:lnTo>
                    <a:pt x="5787" y="11658"/>
                  </a:lnTo>
                  <a:cubicBezTo>
                    <a:pt x="5894" y="11658"/>
                    <a:pt x="5989" y="11670"/>
                    <a:pt x="6096" y="11670"/>
                  </a:cubicBezTo>
                  <a:cubicBezTo>
                    <a:pt x="6203" y="11670"/>
                    <a:pt x="6299" y="11670"/>
                    <a:pt x="6406" y="11658"/>
                  </a:cubicBezTo>
                  <a:close/>
                  <a:moveTo>
                    <a:pt x="3152" y="1"/>
                  </a:moveTo>
                  <a:cubicBezTo>
                    <a:pt x="3022" y="1"/>
                    <a:pt x="2915" y="81"/>
                    <a:pt x="2882" y="204"/>
                  </a:cubicBezTo>
                  <a:lnTo>
                    <a:pt x="1108" y="4907"/>
                  </a:lnTo>
                  <a:cubicBezTo>
                    <a:pt x="0" y="7860"/>
                    <a:pt x="1881" y="11086"/>
                    <a:pt x="5001" y="11586"/>
                  </a:cubicBezTo>
                  <a:lnTo>
                    <a:pt x="5156" y="11598"/>
                  </a:lnTo>
                  <a:lnTo>
                    <a:pt x="5156" y="13753"/>
                  </a:lnTo>
                  <a:cubicBezTo>
                    <a:pt x="5144" y="13932"/>
                    <a:pt x="5037" y="14087"/>
                    <a:pt x="4882" y="14158"/>
                  </a:cubicBezTo>
                  <a:lnTo>
                    <a:pt x="3453" y="14754"/>
                  </a:lnTo>
                  <a:cubicBezTo>
                    <a:pt x="2858" y="15004"/>
                    <a:pt x="3036" y="15885"/>
                    <a:pt x="3679" y="15885"/>
                  </a:cubicBezTo>
                  <a:lnTo>
                    <a:pt x="8489" y="15885"/>
                  </a:lnTo>
                  <a:cubicBezTo>
                    <a:pt x="9120" y="15885"/>
                    <a:pt x="9299" y="15004"/>
                    <a:pt x="8716" y="14754"/>
                  </a:cubicBezTo>
                  <a:lnTo>
                    <a:pt x="7287" y="14158"/>
                  </a:lnTo>
                  <a:cubicBezTo>
                    <a:pt x="7120" y="14087"/>
                    <a:pt x="7013" y="13932"/>
                    <a:pt x="7013" y="13753"/>
                  </a:cubicBezTo>
                  <a:lnTo>
                    <a:pt x="7013" y="11598"/>
                  </a:lnTo>
                  <a:lnTo>
                    <a:pt x="7168" y="11586"/>
                  </a:lnTo>
                  <a:cubicBezTo>
                    <a:pt x="10287" y="11086"/>
                    <a:pt x="12168" y="7860"/>
                    <a:pt x="11061" y="4907"/>
                  </a:cubicBezTo>
                  <a:lnTo>
                    <a:pt x="9311" y="204"/>
                  </a:lnTo>
                  <a:cubicBezTo>
                    <a:pt x="9266" y="81"/>
                    <a:pt x="9159" y="1"/>
                    <a:pt x="9038" y="1"/>
                  </a:cubicBezTo>
                  <a:cubicBezTo>
                    <a:pt x="9030" y="1"/>
                    <a:pt x="9022" y="1"/>
                    <a:pt x="9013" y="2"/>
                  </a:cubicBezTo>
                  <a:lnTo>
                    <a:pt x="3179" y="2"/>
                  </a:lnTo>
                  <a:cubicBezTo>
                    <a:pt x="3170" y="1"/>
                    <a:pt x="3161" y="1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5402700" y="3134825"/>
              <a:ext cx="88975" cy="91925"/>
            </a:xfrm>
            <a:custGeom>
              <a:avLst/>
              <a:gdLst/>
              <a:ahLst/>
              <a:cxnLst/>
              <a:rect l="l" t="t" r="r" b="b"/>
              <a:pathLst>
                <a:path w="3559" h="3677" extrusionOk="0">
                  <a:moveTo>
                    <a:pt x="344" y="1"/>
                  </a:moveTo>
                  <a:cubicBezTo>
                    <a:pt x="172" y="1"/>
                    <a:pt x="1" y="124"/>
                    <a:pt x="38" y="354"/>
                  </a:cubicBezTo>
                  <a:cubicBezTo>
                    <a:pt x="145" y="2033"/>
                    <a:pt x="1407" y="3414"/>
                    <a:pt x="3074" y="3676"/>
                  </a:cubicBezTo>
                  <a:lnTo>
                    <a:pt x="3134" y="3676"/>
                  </a:lnTo>
                  <a:cubicBezTo>
                    <a:pt x="3138" y="3676"/>
                    <a:pt x="3142" y="3676"/>
                    <a:pt x="3145" y="3676"/>
                  </a:cubicBezTo>
                  <a:cubicBezTo>
                    <a:pt x="3516" y="3676"/>
                    <a:pt x="3558" y="3116"/>
                    <a:pt x="3181" y="3069"/>
                  </a:cubicBezTo>
                  <a:cubicBezTo>
                    <a:pt x="1800" y="2855"/>
                    <a:pt x="752" y="1712"/>
                    <a:pt x="657" y="319"/>
                  </a:cubicBezTo>
                  <a:cubicBezTo>
                    <a:pt x="657" y="103"/>
                    <a:pt x="50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5508700" y="3211250"/>
              <a:ext cx="21250" cy="15550"/>
            </a:xfrm>
            <a:custGeom>
              <a:avLst/>
              <a:gdLst/>
              <a:ahLst/>
              <a:cxnLst/>
              <a:rect l="l" t="t" r="r" b="b"/>
              <a:pathLst>
                <a:path w="850" h="622" extrusionOk="0">
                  <a:moveTo>
                    <a:pt x="430" y="0"/>
                  </a:moveTo>
                  <a:cubicBezTo>
                    <a:pt x="84" y="0"/>
                    <a:pt x="1" y="464"/>
                    <a:pt x="311" y="595"/>
                  </a:cubicBezTo>
                  <a:cubicBezTo>
                    <a:pt x="353" y="613"/>
                    <a:pt x="395" y="621"/>
                    <a:pt x="434" y="621"/>
                  </a:cubicBezTo>
                  <a:cubicBezTo>
                    <a:pt x="683" y="621"/>
                    <a:pt x="849" y="301"/>
                    <a:pt x="644" y="95"/>
                  </a:cubicBezTo>
                  <a:cubicBezTo>
                    <a:pt x="584" y="36"/>
                    <a:pt x="513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2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28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TABELAS MYSQL</a:t>
            </a:r>
          </a:p>
        </p:txBody>
      </p:sp>
      <p:pic>
        <p:nvPicPr>
          <p:cNvPr id="4504" name="Google Shape;4504;p128"/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262736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" name="Google Shape;4504;p128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9AF8FFFD-CAA5-4877-6AD4-396963BAB6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3174150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" name="Google Shape;4504;p128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674C88E5-2A29-3FB3-4835-5328B2838B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6085564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2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28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CÓDIGO ARDUINO</a:t>
            </a:r>
          </a:p>
        </p:txBody>
      </p:sp>
      <p:pic>
        <p:nvPicPr>
          <p:cNvPr id="4504" name="Google Shape;4504;p128"/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3102233" y="1779137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727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3"/>
          <p:cNvSpPr txBox="1">
            <a:spLocks noGrp="1"/>
          </p:cNvSpPr>
          <p:nvPr>
            <p:ph type="title" idx="3"/>
          </p:nvPr>
        </p:nvSpPr>
        <p:spPr>
          <a:xfrm>
            <a:off x="4785902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Vantagens financeiras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600" dirty="0"/>
              <a:t>Crescimento das vinícolas</a:t>
            </a:r>
            <a:endParaRPr sz="1600" dirty="0"/>
          </a:p>
          <a:p>
            <a:pPr marL="425450" indent="-285750">
              <a:buSzPts val="1400"/>
            </a:pPr>
            <a:r>
              <a:rPr lang="pt-BR" sz="1600" dirty="0"/>
              <a:t>Modernização das vinícolas</a:t>
            </a:r>
            <a:br>
              <a:rPr lang="pt-BR" dirty="0"/>
            </a:br>
            <a:endParaRPr dirty="0"/>
          </a:p>
        </p:txBody>
      </p:sp>
      <p:cxnSp>
        <p:nvCxnSpPr>
          <p:cNvPr id="1357" name="Google Shape;1357;p73"/>
          <p:cNvCxnSpPr/>
          <p:nvPr/>
        </p:nvCxnSpPr>
        <p:spPr>
          <a:xfrm>
            <a:off x="789612" y="40678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8" name="Google Shape;1358;p73"/>
          <p:cNvSpPr txBox="1">
            <a:spLocks noGrp="1"/>
          </p:cNvSpPr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Diminuir o descarte anual das vinícolas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Padronização do produto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Maior controle da fermentação</a:t>
            </a:r>
          </a:p>
        </p:txBody>
      </p:sp>
      <p:sp>
        <p:nvSpPr>
          <p:cNvPr id="1359" name="Google Shape;1359;p73"/>
          <p:cNvSpPr txBox="1">
            <a:spLocks noGrp="1"/>
          </p:cNvSpPr>
          <p:nvPr>
            <p:ph type="title" idx="2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CONCLUSÃO</a:t>
            </a:r>
            <a:endParaRPr dirty="0"/>
          </a:p>
        </p:txBody>
      </p:sp>
      <p:sp>
        <p:nvSpPr>
          <p:cNvPr id="1360" name="Google Shape;1360;p73"/>
          <p:cNvSpPr txBox="1">
            <a:spLocks noGrp="1"/>
          </p:cNvSpPr>
          <p:nvPr>
            <p:ph type="title" idx="4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Solucionar desafios na produção de vinhos</a:t>
            </a:r>
            <a:endParaRPr dirty="0"/>
          </a:p>
        </p:txBody>
      </p:sp>
      <p:cxnSp>
        <p:nvCxnSpPr>
          <p:cNvPr id="1361" name="Google Shape;1361;p73"/>
          <p:cNvCxnSpPr/>
          <p:nvPr/>
        </p:nvCxnSpPr>
        <p:spPr>
          <a:xfrm>
            <a:off x="4862037" y="40678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115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ETIKETT VERSTEHEN</a:t>
            </a:r>
            <a:endParaRPr/>
          </a:p>
        </p:txBody>
      </p:sp>
      <p:sp>
        <p:nvSpPr>
          <p:cNvPr id="4208" name="Google Shape;4208;p115"/>
          <p:cNvSpPr txBox="1"/>
          <p:nvPr/>
        </p:nvSpPr>
        <p:spPr>
          <a:xfrm>
            <a:off x="846014" y="1472135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MERKUR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9" name="Google Shape;4209;p115"/>
          <p:cNvSpPr txBox="1"/>
          <p:nvPr/>
        </p:nvSpPr>
        <p:spPr>
          <a:xfrm>
            <a:off x="845838" y="1760750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Der Merkur ist der sonnennächste Planet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0" name="Google Shape;4210;p115"/>
          <p:cNvSpPr txBox="1"/>
          <p:nvPr/>
        </p:nvSpPr>
        <p:spPr>
          <a:xfrm>
            <a:off x="846102" y="2197896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VENUS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1" name="Google Shape;4211;p115"/>
          <p:cNvSpPr txBox="1"/>
          <p:nvPr/>
        </p:nvSpPr>
        <p:spPr>
          <a:xfrm>
            <a:off x="845925" y="2486835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Die Venus ist fast so groß wie die Erde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2" name="Google Shape;4212;p115"/>
          <p:cNvSpPr txBox="1"/>
          <p:nvPr/>
        </p:nvSpPr>
        <p:spPr>
          <a:xfrm>
            <a:off x="846102" y="2925556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PLUTO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3" name="Google Shape;4213;p115"/>
          <p:cNvSpPr txBox="1"/>
          <p:nvPr/>
        </p:nvSpPr>
        <p:spPr>
          <a:xfrm>
            <a:off x="845925" y="3214498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Pluto wird nun als Zwergplanet betrachtet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4" name="Google Shape;4214;p115"/>
          <p:cNvSpPr txBox="1"/>
          <p:nvPr/>
        </p:nvSpPr>
        <p:spPr>
          <a:xfrm>
            <a:off x="846168" y="3654133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5" name="Google Shape;4215;p115"/>
          <p:cNvSpPr txBox="1"/>
          <p:nvPr/>
        </p:nvSpPr>
        <p:spPr>
          <a:xfrm>
            <a:off x="846000" y="3943070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Der Mars ist eigentlich sehr kalt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6" name="Google Shape;4216;p115"/>
          <p:cNvSpPr/>
          <p:nvPr/>
        </p:nvSpPr>
        <p:spPr>
          <a:xfrm>
            <a:off x="4694575" y="2380438"/>
            <a:ext cx="1633120" cy="1031214"/>
          </a:xfrm>
          <a:custGeom>
            <a:avLst/>
            <a:gdLst/>
            <a:ahLst/>
            <a:cxnLst/>
            <a:rect l="l" t="t" r="r" b="b"/>
            <a:pathLst>
              <a:path w="66387" h="43779" extrusionOk="0">
                <a:moveTo>
                  <a:pt x="0" y="0"/>
                </a:moveTo>
                <a:lnTo>
                  <a:pt x="21786" y="0"/>
                </a:lnTo>
                <a:lnTo>
                  <a:pt x="21786" y="43779"/>
                </a:lnTo>
                <a:lnTo>
                  <a:pt x="66387" y="4377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17" name="Google Shape;4217;p115"/>
          <p:cNvSpPr/>
          <p:nvPr/>
        </p:nvSpPr>
        <p:spPr>
          <a:xfrm>
            <a:off x="4668100" y="1620150"/>
            <a:ext cx="1659640" cy="1562507"/>
          </a:xfrm>
          <a:custGeom>
            <a:avLst/>
            <a:gdLst/>
            <a:ahLst/>
            <a:cxnLst/>
            <a:rect l="l" t="t" r="r" b="b"/>
            <a:pathLst>
              <a:path w="66492" h="59746" extrusionOk="0">
                <a:moveTo>
                  <a:pt x="0" y="0"/>
                </a:moveTo>
                <a:lnTo>
                  <a:pt x="35655" y="0"/>
                </a:lnTo>
                <a:lnTo>
                  <a:pt x="35655" y="59746"/>
                </a:lnTo>
                <a:lnTo>
                  <a:pt x="66492" y="5974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18" name="Google Shape;4218;p115"/>
          <p:cNvSpPr/>
          <p:nvPr/>
        </p:nvSpPr>
        <p:spPr>
          <a:xfrm>
            <a:off x="4692200" y="3106276"/>
            <a:ext cx="1633080" cy="451759"/>
          </a:xfrm>
          <a:custGeom>
            <a:avLst/>
            <a:gdLst/>
            <a:ahLst/>
            <a:cxnLst/>
            <a:rect l="l" t="t" r="r" b="b"/>
            <a:pathLst>
              <a:path w="77333" h="15900" extrusionOk="0">
                <a:moveTo>
                  <a:pt x="0" y="0"/>
                </a:moveTo>
                <a:lnTo>
                  <a:pt x="13251" y="0"/>
                </a:lnTo>
                <a:lnTo>
                  <a:pt x="13251" y="15900"/>
                </a:lnTo>
                <a:lnTo>
                  <a:pt x="77333" y="159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219" name="Google Shape;4219;p115"/>
          <p:cNvGrpSpPr/>
          <p:nvPr/>
        </p:nvGrpSpPr>
        <p:grpSpPr>
          <a:xfrm>
            <a:off x="6945910" y="2254625"/>
            <a:ext cx="1027215" cy="2186600"/>
            <a:chOff x="6944935" y="2254650"/>
            <a:chExt cx="1027215" cy="2186600"/>
          </a:xfrm>
        </p:grpSpPr>
        <p:sp>
          <p:nvSpPr>
            <p:cNvPr id="4220" name="Google Shape;4220;p115"/>
            <p:cNvSpPr/>
            <p:nvPr/>
          </p:nvSpPr>
          <p:spPr>
            <a:xfrm>
              <a:off x="6944935" y="2254650"/>
              <a:ext cx="1027215" cy="2186596"/>
            </a:xfrm>
            <a:custGeom>
              <a:avLst/>
              <a:gdLst/>
              <a:ahLst/>
              <a:cxnLst/>
              <a:rect l="l" t="t" r="r" b="b"/>
              <a:pathLst>
                <a:path w="19135" h="40732" extrusionOk="0">
                  <a:moveTo>
                    <a:pt x="3204" y="1"/>
                  </a:moveTo>
                  <a:cubicBezTo>
                    <a:pt x="3204" y="1"/>
                    <a:pt x="1" y="6537"/>
                    <a:pt x="1537" y="12193"/>
                  </a:cubicBezTo>
                  <a:cubicBezTo>
                    <a:pt x="2930" y="17277"/>
                    <a:pt x="8323" y="20789"/>
                    <a:pt x="9383" y="21432"/>
                  </a:cubicBezTo>
                  <a:lnTo>
                    <a:pt x="9383" y="40065"/>
                  </a:lnTo>
                  <a:lnTo>
                    <a:pt x="6430" y="40065"/>
                  </a:lnTo>
                  <a:lnTo>
                    <a:pt x="6430" y="40732"/>
                  </a:lnTo>
                  <a:lnTo>
                    <a:pt x="12705" y="40732"/>
                  </a:lnTo>
                  <a:lnTo>
                    <a:pt x="12705" y="40065"/>
                  </a:lnTo>
                  <a:lnTo>
                    <a:pt x="9716" y="40065"/>
                  </a:lnTo>
                  <a:lnTo>
                    <a:pt x="9716" y="21468"/>
                  </a:lnTo>
                  <a:cubicBezTo>
                    <a:pt x="10693" y="20872"/>
                    <a:pt x="16193" y="17348"/>
                    <a:pt x="17598" y="12193"/>
                  </a:cubicBezTo>
                  <a:cubicBezTo>
                    <a:pt x="19134" y="6537"/>
                    <a:pt x="15931" y="1"/>
                    <a:pt x="15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15"/>
            <p:cNvSpPr/>
            <p:nvPr/>
          </p:nvSpPr>
          <p:spPr>
            <a:xfrm>
              <a:off x="7254847" y="4372850"/>
              <a:ext cx="407400" cy="6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2" name="Google Shape;4222;p115"/>
          <p:cNvGrpSpPr/>
          <p:nvPr/>
        </p:nvGrpSpPr>
        <p:grpSpPr>
          <a:xfrm>
            <a:off x="6434498" y="1362652"/>
            <a:ext cx="787002" cy="3078572"/>
            <a:chOff x="6075073" y="1362652"/>
            <a:chExt cx="787002" cy="3078572"/>
          </a:xfrm>
        </p:grpSpPr>
        <p:sp>
          <p:nvSpPr>
            <p:cNvPr id="4223" name="Google Shape;4223;p115"/>
            <p:cNvSpPr/>
            <p:nvPr/>
          </p:nvSpPr>
          <p:spPr>
            <a:xfrm>
              <a:off x="6075193" y="2712637"/>
              <a:ext cx="786344" cy="1160004"/>
            </a:xfrm>
            <a:custGeom>
              <a:avLst/>
              <a:gdLst/>
              <a:ahLst/>
              <a:cxnLst/>
              <a:rect l="l" t="t" r="r" b="b"/>
              <a:pathLst>
                <a:path w="35089" h="51757" extrusionOk="0">
                  <a:moveTo>
                    <a:pt x="1" y="0"/>
                  </a:moveTo>
                  <a:lnTo>
                    <a:pt x="1" y="51757"/>
                  </a:lnTo>
                  <a:lnTo>
                    <a:pt x="35089" y="51757"/>
                  </a:lnTo>
                  <a:lnTo>
                    <a:pt x="35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15"/>
            <p:cNvSpPr/>
            <p:nvPr/>
          </p:nvSpPr>
          <p:spPr>
            <a:xfrm>
              <a:off x="6269717" y="2758993"/>
              <a:ext cx="397576" cy="337577"/>
            </a:xfrm>
            <a:custGeom>
              <a:avLst/>
              <a:gdLst/>
              <a:ahLst/>
              <a:cxnLst/>
              <a:rect l="l" t="t" r="r" b="b"/>
              <a:pathLst>
                <a:path w="17741" h="15062" extrusionOk="0">
                  <a:moveTo>
                    <a:pt x="4430" y="1"/>
                  </a:moveTo>
                  <a:lnTo>
                    <a:pt x="1" y="15062"/>
                  </a:lnTo>
                  <a:lnTo>
                    <a:pt x="17741" y="15062"/>
                  </a:lnTo>
                  <a:lnTo>
                    <a:pt x="13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15"/>
            <p:cNvSpPr/>
            <p:nvPr/>
          </p:nvSpPr>
          <p:spPr>
            <a:xfrm>
              <a:off x="6368974" y="2758993"/>
              <a:ext cx="199068" cy="337577"/>
            </a:xfrm>
            <a:custGeom>
              <a:avLst/>
              <a:gdLst/>
              <a:ahLst/>
              <a:cxnLst/>
              <a:rect l="l" t="t" r="r" b="b"/>
              <a:pathLst>
                <a:path w="8883" h="15062" extrusionOk="0">
                  <a:moveTo>
                    <a:pt x="1" y="1"/>
                  </a:moveTo>
                  <a:lnTo>
                    <a:pt x="4442" y="15062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15"/>
            <p:cNvSpPr/>
            <p:nvPr/>
          </p:nvSpPr>
          <p:spPr>
            <a:xfrm>
              <a:off x="6075193" y="3094998"/>
              <a:ext cx="786882" cy="950021"/>
            </a:xfrm>
            <a:custGeom>
              <a:avLst/>
              <a:gdLst/>
              <a:ahLst/>
              <a:cxnLst/>
              <a:rect l="l" t="t" r="r" b="b"/>
              <a:pathLst>
                <a:path w="35113" h="42388" extrusionOk="0">
                  <a:moveTo>
                    <a:pt x="8681" y="1"/>
                  </a:moveTo>
                  <a:lnTo>
                    <a:pt x="1" y="29469"/>
                  </a:lnTo>
                  <a:lnTo>
                    <a:pt x="1" y="42375"/>
                  </a:lnTo>
                  <a:lnTo>
                    <a:pt x="1" y="42387"/>
                  </a:lnTo>
                  <a:lnTo>
                    <a:pt x="35112" y="42387"/>
                  </a:lnTo>
                  <a:lnTo>
                    <a:pt x="35112" y="29469"/>
                  </a:lnTo>
                  <a:lnTo>
                    <a:pt x="26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15"/>
            <p:cNvSpPr/>
            <p:nvPr/>
          </p:nvSpPr>
          <p:spPr>
            <a:xfrm>
              <a:off x="6075193" y="4044948"/>
              <a:ext cx="786882" cy="396275"/>
            </a:xfrm>
            <a:custGeom>
              <a:avLst/>
              <a:gdLst/>
              <a:ahLst/>
              <a:cxnLst/>
              <a:rect l="l" t="t" r="r" b="b"/>
              <a:pathLst>
                <a:path w="35113" h="17681" extrusionOk="0">
                  <a:moveTo>
                    <a:pt x="1" y="0"/>
                  </a:moveTo>
                  <a:lnTo>
                    <a:pt x="1" y="11013"/>
                  </a:lnTo>
                  <a:cubicBezTo>
                    <a:pt x="1" y="14692"/>
                    <a:pt x="2989" y="17681"/>
                    <a:pt x="6668" y="17681"/>
                  </a:cubicBezTo>
                  <a:lnTo>
                    <a:pt x="28433" y="17681"/>
                  </a:lnTo>
                  <a:cubicBezTo>
                    <a:pt x="32124" y="17681"/>
                    <a:pt x="35112" y="14692"/>
                    <a:pt x="35112" y="11013"/>
                  </a:cubicBezTo>
                  <a:lnTo>
                    <a:pt x="35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15"/>
            <p:cNvSpPr/>
            <p:nvPr/>
          </p:nvSpPr>
          <p:spPr>
            <a:xfrm>
              <a:off x="6075193" y="1362652"/>
              <a:ext cx="786344" cy="1396433"/>
            </a:xfrm>
            <a:custGeom>
              <a:avLst/>
              <a:gdLst/>
              <a:ahLst/>
              <a:cxnLst/>
              <a:rect l="l" t="t" r="r" b="b"/>
              <a:pathLst>
                <a:path w="35089" h="62306" extrusionOk="0">
                  <a:moveTo>
                    <a:pt x="11586" y="0"/>
                  </a:moveTo>
                  <a:lnTo>
                    <a:pt x="11586" y="34731"/>
                  </a:lnTo>
                  <a:cubicBezTo>
                    <a:pt x="11586" y="36802"/>
                    <a:pt x="9169" y="38172"/>
                    <a:pt x="6430" y="39624"/>
                  </a:cubicBezTo>
                  <a:cubicBezTo>
                    <a:pt x="2477" y="41720"/>
                    <a:pt x="1" y="45851"/>
                    <a:pt x="1" y="50340"/>
                  </a:cubicBezTo>
                  <a:lnTo>
                    <a:pt x="1" y="62306"/>
                  </a:lnTo>
                  <a:lnTo>
                    <a:pt x="35089" y="62306"/>
                  </a:lnTo>
                  <a:lnTo>
                    <a:pt x="35089" y="50316"/>
                  </a:lnTo>
                  <a:cubicBezTo>
                    <a:pt x="35089" y="45827"/>
                    <a:pt x="32612" y="41708"/>
                    <a:pt x="28647" y="39600"/>
                  </a:cubicBezTo>
                  <a:cubicBezTo>
                    <a:pt x="25933" y="38160"/>
                    <a:pt x="23516" y="36802"/>
                    <a:pt x="23516" y="34731"/>
                  </a:cubicBezTo>
                  <a:lnTo>
                    <a:pt x="23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15"/>
            <p:cNvSpPr/>
            <p:nvPr/>
          </p:nvSpPr>
          <p:spPr>
            <a:xfrm>
              <a:off x="6317206" y="1455830"/>
              <a:ext cx="302602" cy="209781"/>
            </a:xfrm>
            <a:custGeom>
              <a:avLst/>
              <a:gdLst/>
              <a:ahLst/>
              <a:cxnLst/>
              <a:rect l="l" t="t" r="r" b="b"/>
              <a:pathLst>
                <a:path w="13503" h="9360" extrusionOk="0">
                  <a:moveTo>
                    <a:pt x="491" y="0"/>
                  </a:moveTo>
                  <a:cubicBezTo>
                    <a:pt x="227" y="0"/>
                    <a:pt x="12" y="211"/>
                    <a:pt x="1" y="477"/>
                  </a:cubicBezTo>
                  <a:lnTo>
                    <a:pt x="1" y="8895"/>
                  </a:lnTo>
                  <a:cubicBezTo>
                    <a:pt x="12" y="9150"/>
                    <a:pt x="227" y="9360"/>
                    <a:pt x="491" y="9360"/>
                  </a:cubicBezTo>
                  <a:cubicBezTo>
                    <a:pt x="498" y="9360"/>
                    <a:pt x="506" y="9360"/>
                    <a:pt x="513" y="9359"/>
                  </a:cubicBezTo>
                  <a:lnTo>
                    <a:pt x="12991" y="9359"/>
                  </a:lnTo>
                  <a:cubicBezTo>
                    <a:pt x="12998" y="9360"/>
                    <a:pt x="13005" y="9360"/>
                    <a:pt x="13012" y="9360"/>
                  </a:cubicBezTo>
                  <a:cubicBezTo>
                    <a:pt x="13276" y="9360"/>
                    <a:pt x="13491" y="9150"/>
                    <a:pt x="13503" y="8895"/>
                  </a:cubicBezTo>
                  <a:lnTo>
                    <a:pt x="13503" y="477"/>
                  </a:lnTo>
                  <a:cubicBezTo>
                    <a:pt x="13491" y="203"/>
                    <a:pt x="13264" y="1"/>
                    <a:pt x="12991" y="1"/>
                  </a:cubicBezTo>
                  <a:lnTo>
                    <a:pt x="513" y="1"/>
                  </a:lnTo>
                  <a:cubicBezTo>
                    <a:pt x="506" y="1"/>
                    <a:pt x="498" y="0"/>
                    <a:pt x="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0" name="Google Shape;4230;p115"/>
            <p:cNvGrpSpPr/>
            <p:nvPr/>
          </p:nvGrpSpPr>
          <p:grpSpPr>
            <a:xfrm rot="-8100000" flipH="1">
              <a:off x="6191631" y="3758327"/>
              <a:ext cx="553778" cy="559058"/>
              <a:chOff x="1666564" y="1495626"/>
              <a:chExt cx="383827" cy="387486"/>
            </a:xfrm>
          </p:grpSpPr>
          <p:sp>
            <p:nvSpPr>
              <p:cNvPr id="4231" name="Google Shape;4231;p115"/>
              <p:cNvSpPr/>
              <p:nvPr/>
            </p:nvSpPr>
            <p:spPr>
              <a:xfrm rot="5400000">
                <a:off x="1992654" y="1825367"/>
                <a:ext cx="62481" cy="52992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115"/>
              <p:cNvSpPr/>
              <p:nvPr/>
            </p:nvSpPr>
            <p:spPr>
              <a:xfrm rot="5400000">
                <a:off x="1644352" y="1535816"/>
                <a:ext cx="369509" cy="325084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15"/>
              <p:cNvSpPr/>
              <p:nvPr/>
            </p:nvSpPr>
            <p:spPr>
              <a:xfrm rot="5400000">
                <a:off x="1669250" y="1492943"/>
                <a:ext cx="6078" cy="11443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4" name="Google Shape;4234;p115"/>
            <p:cNvGrpSpPr/>
            <p:nvPr/>
          </p:nvGrpSpPr>
          <p:grpSpPr>
            <a:xfrm>
              <a:off x="6317394" y="3161707"/>
              <a:ext cx="302694" cy="47642"/>
              <a:chOff x="5280658" y="477310"/>
              <a:chExt cx="297342" cy="46800"/>
            </a:xfrm>
          </p:grpSpPr>
          <p:sp>
            <p:nvSpPr>
              <p:cNvPr id="4235" name="Google Shape;4235;p115"/>
              <p:cNvSpPr/>
              <p:nvPr/>
            </p:nvSpPr>
            <p:spPr>
              <a:xfrm>
                <a:off x="5280658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15"/>
              <p:cNvSpPr/>
              <p:nvPr/>
            </p:nvSpPr>
            <p:spPr>
              <a:xfrm>
                <a:off x="5342693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15"/>
              <p:cNvSpPr/>
              <p:nvPr/>
            </p:nvSpPr>
            <p:spPr>
              <a:xfrm>
                <a:off x="5404729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15"/>
              <p:cNvSpPr/>
              <p:nvPr/>
            </p:nvSpPr>
            <p:spPr>
              <a:xfrm>
                <a:off x="5466764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15"/>
              <p:cNvSpPr/>
              <p:nvPr/>
            </p:nvSpPr>
            <p:spPr>
              <a:xfrm>
                <a:off x="5528800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0" name="Google Shape;4240;p115"/>
            <p:cNvSpPr/>
            <p:nvPr/>
          </p:nvSpPr>
          <p:spPr>
            <a:xfrm>
              <a:off x="6240248" y="3366249"/>
              <a:ext cx="456300" cy="7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15"/>
            <p:cNvSpPr/>
            <p:nvPr/>
          </p:nvSpPr>
          <p:spPr>
            <a:xfrm>
              <a:off x="6326816" y="3487854"/>
              <a:ext cx="283200" cy="1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15"/>
            <p:cNvSpPr/>
            <p:nvPr/>
          </p:nvSpPr>
          <p:spPr>
            <a:xfrm>
              <a:off x="6117890" y="3857476"/>
              <a:ext cx="14100" cy="5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15"/>
            <p:cNvSpPr/>
            <p:nvPr/>
          </p:nvSpPr>
          <p:spPr>
            <a:xfrm>
              <a:off x="6144845" y="3857476"/>
              <a:ext cx="14100" cy="5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15"/>
            <p:cNvSpPr/>
            <p:nvPr/>
          </p:nvSpPr>
          <p:spPr>
            <a:xfrm rot="5400000">
              <a:off x="6461648" y="3475746"/>
              <a:ext cx="14100" cy="17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15"/>
            <p:cNvSpPr/>
            <p:nvPr/>
          </p:nvSpPr>
          <p:spPr>
            <a:xfrm rot="5400000">
              <a:off x="6461648" y="3502699"/>
              <a:ext cx="14100" cy="17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6" name="Google Shape;4246;p115"/>
          <p:cNvSpPr/>
          <p:nvPr/>
        </p:nvSpPr>
        <p:spPr>
          <a:xfrm>
            <a:off x="4692200" y="3832421"/>
            <a:ext cx="1633080" cy="51357"/>
          </a:xfrm>
          <a:custGeom>
            <a:avLst/>
            <a:gdLst/>
            <a:ahLst/>
            <a:cxnLst/>
            <a:rect l="l" t="t" r="r" b="b"/>
            <a:pathLst>
              <a:path w="77333" h="15900" extrusionOk="0">
                <a:moveTo>
                  <a:pt x="0" y="0"/>
                </a:moveTo>
                <a:lnTo>
                  <a:pt x="13251" y="0"/>
                </a:lnTo>
                <a:lnTo>
                  <a:pt x="13251" y="15900"/>
                </a:lnTo>
                <a:lnTo>
                  <a:pt x="77333" y="159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Google Shape;4531;p130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PREMIUM ICON PACK</a:t>
            </a:r>
            <a:endParaRPr/>
          </a:p>
        </p:txBody>
      </p:sp>
      <p:grpSp>
        <p:nvGrpSpPr>
          <p:cNvPr id="4532" name="Google Shape;4532;p130"/>
          <p:cNvGrpSpPr/>
          <p:nvPr/>
        </p:nvGrpSpPr>
        <p:grpSpPr>
          <a:xfrm>
            <a:off x="4066868" y="1524410"/>
            <a:ext cx="351149" cy="411932"/>
            <a:chOff x="4066868" y="1524410"/>
            <a:chExt cx="351149" cy="411932"/>
          </a:xfrm>
        </p:grpSpPr>
        <p:sp>
          <p:nvSpPr>
            <p:cNvPr id="4533" name="Google Shape;4533;p130"/>
            <p:cNvSpPr/>
            <p:nvPr/>
          </p:nvSpPr>
          <p:spPr>
            <a:xfrm>
              <a:off x="4066868" y="1524410"/>
              <a:ext cx="111804" cy="411932"/>
            </a:xfrm>
            <a:custGeom>
              <a:avLst/>
              <a:gdLst/>
              <a:ahLst/>
              <a:cxnLst/>
              <a:rect l="l" t="t" r="r" b="b"/>
              <a:pathLst>
                <a:path w="4227" h="15574" extrusionOk="0">
                  <a:moveTo>
                    <a:pt x="2762" y="453"/>
                  </a:moveTo>
                  <a:lnTo>
                    <a:pt x="2762" y="1167"/>
                  </a:lnTo>
                  <a:lnTo>
                    <a:pt x="1453" y="1167"/>
                  </a:lnTo>
                  <a:lnTo>
                    <a:pt x="1453" y="453"/>
                  </a:lnTo>
                  <a:close/>
                  <a:moveTo>
                    <a:pt x="2536" y="1620"/>
                  </a:moveTo>
                  <a:lnTo>
                    <a:pt x="2536" y="4287"/>
                  </a:lnTo>
                  <a:lnTo>
                    <a:pt x="2536" y="4346"/>
                  </a:lnTo>
                  <a:cubicBezTo>
                    <a:pt x="2405" y="4418"/>
                    <a:pt x="2259" y="4453"/>
                    <a:pt x="2112" y="4453"/>
                  </a:cubicBezTo>
                  <a:cubicBezTo>
                    <a:pt x="1965" y="4453"/>
                    <a:pt x="1816" y="4418"/>
                    <a:pt x="1679" y="4346"/>
                  </a:cubicBezTo>
                  <a:lnTo>
                    <a:pt x="1679" y="4287"/>
                  </a:lnTo>
                  <a:lnTo>
                    <a:pt x="1679" y="1620"/>
                  </a:lnTo>
                  <a:close/>
                  <a:moveTo>
                    <a:pt x="2619" y="4810"/>
                  </a:moveTo>
                  <a:cubicBezTo>
                    <a:pt x="2715" y="5120"/>
                    <a:pt x="2905" y="5394"/>
                    <a:pt x="3155" y="5596"/>
                  </a:cubicBezTo>
                  <a:cubicBezTo>
                    <a:pt x="3536" y="5906"/>
                    <a:pt x="3750" y="6370"/>
                    <a:pt x="3750" y="6870"/>
                  </a:cubicBezTo>
                  <a:lnTo>
                    <a:pt x="3774" y="7192"/>
                  </a:lnTo>
                  <a:lnTo>
                    <a:pt x="452" y="7192"/>
                  </a:lnTo>
                  <a:lnTo>
                    <a:pt x="452" y="6870"/>
                  </a:lnTo>
                  <a:cubicBezTo>
                    <a:pt x="452" y="6370"/>
                    <a:pt x="667" y="5906"/>
                    <a:pt x="1048" y="5596"/>
                  </a:cubicBezTo>
                  <a:cubicBezTo>
                    <a:pt x="1298" y="5382"/>
                    <a:pt x="1488" y="5120"/>
                    <a:pt x="1595" y="4810"/>
                  </a:cubicBezTo>
                  <a:cubicBezTo>
                    <a:pt x="1756" y="4876"/>
                    <a:pt x="1929" y="4909"/>
                    <a:pt x="2103" y="4909"/>
                  </a:cubicBezTo>
                  <a:cubicBezTo>
                    <a:pt x="2277" y="4909"/>
                    <a:pt x="2453" y="4876"/>
                    <a:pt x="2619" y="4810"/>
                  </a:cubicBezTo>
                  <a:close/>
                  <a:moveTo>
                    <a:pt x="3774" y="7644"/>
                  </a:moveTo>
                  <a:lnTo>
                    <a:pt x="3774" y="13157"/>
                  </a:lnTo>
                  <a:lnTo>
                    <a:pt x="452" y="13157"/>
                  </a:lnTo>
                  <a:lnTo>
                    <a:pt x="452" y="7644"/>
                  </a:lnTo>
                  <a:close/>
                  <a:moveTo>
                    <a:pt x="3774" y="13609"/>
                  </a:moveTo>
                  <a:lnTo>
                    <a:pt x="3774" y="14716"/>
                  </a:lnTo>
                  <a:cubicBezTo>
                    <a:pt x="3762" y="14943"/>
                    <a:pt x="3584" y="15121"/>
                    <a:pt x="3358" y="15121"/>
                  </a:cubicBezTo>
                  <a:lnTo>
                    <a:pt x="857" y="15121"/>
                  </a:lnTo>
                  <a:cubicBezTo>
                    <a:pt x="631" y="15109"/>
                    <a:pt x="452" y="14931"/>
                    <a:pt x="452" y="14716"/>
                  </a:cubicBezTo>
                  <a:lnTo>
                    <a:pt x="452" y="13609"/>
                  </a:lnTo>
                  <a:close/>
                  <a:moveTo>
                    <a:pt x="1417" y="0"/>
                  </a:moveTo>
                  <a:cubicBezTo>
                    <a:pt x="1191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3" y="1501"/>
                    <a:pt x="1226" y="1572"/>
                  </a:cubicBezTo>
                  <a:lnTo>
                    <a:pt x="1226" y="4287"/>
                  </a:lnTo>
                  <a:cubicBezTo>
                    <a:pt x="1226" y="4656"/>
                    <a:pt x="1060" y="5001"/>
                    <a:pt x="774" y="5239"/>
                  </a:cubicBezTo>
                  <a:cubicBezTo>
                    <a:pt x="286" y="5644"/>
                    <a:pt x="0" y="6239"/>
                    <a:pt x="0" y="6870"/>
                  </a:cubicBezTo>
                  <a:lnTo>
                    <a:pt x="0" y="14716"/>
                  </a:lnTo>
                  <a:cubicBezTo>
                    <a:pt x="0" y="15193"/>
                    <a:pt x="381" y="15574"/>
                    <a:pt x="857" y="15574"/>
                  </a:cubicBezTo>
                  <a:lnTo>
                    <a:pt x="3358" y="15574"/>
                  </a:lnTo>
                  <a:cubicBezTo>
                    <a:pt x="3834" y="15574"/>
                    <a:pt x="4215" y="15193"/>
                    <a:pt x="4227" y="14716"/>
                  </a:cubicBezTo>
                  <a:lnTo>
                    <a:pt x="4227" y="6870"/>
                  </a:lnTo>
                  <a:cubicBezTo>
                    <a:pt x="4227" y="6239"/>
                    <a:pt x="3941" y="5644"/>
                    <a:pt x="3453" y="5239"/>
                  </a:cubicBezTo>
                  <a:cubicBezTo>
                    <a:pt x="3167" y="5001"/>
                    <a:pt x="3000" y="4656"/>
                    <a:pt x="2988" y="4287"/>
                  </a:cubicBezTo>
                  <a:lnTo>
                    <a:pt x="2988" y="1572"/>
                  </a:lnTo>
                  <a:cubicBezTo>
                    <a:pt x="3131" y="1501"/>
                    <a:pt x="3215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6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30"/>
            <p:cNvSpPr/>
            <p:nvPr/>
          </p:nvSpPr>
          <p:spPr>
            <a:xfrm>
              <a:off x="4240749" y="1688081"/>
              <a:ext cx="43748" cy="30338"/>
            </a:xfrm>
            <a:custGeom>
              <a:avLst/>
              <a:gdLst/>
              <a:ahLst/>
              <a:cxnLst/>
              <a:rect l="l" t="t" r="r" b="b"/>
              <a:pathLst>
                <a:path w="1654" h="1147" extrusionOk="0">
                  <a:moveTo>
                    <a:pt x="1393" y="1"/>
                  </a:moveTo>
                  <a:cubicBezTo>
                    <a:pt x="1335" y="1"/>
                    <a:pt x="1278" y="21"/>
                    <a:pt x="1237" y="63"/>
                  </a:cubicBezTo>
                  <a:lnTo>
                    <a:pt x="701" y="599"/>
                  </a:lnTo>
                  <a:lnTo>
                    <a:pt x="486" y="385"/>
                  </a:lnTo>
                  <a:cubicBezTo>
                    <a:pt x="437" y="335"/>
                    <a:pt x="381" y="314"/>
                    <a:pt x="328" y="314"/>
                  </a:cubicBezTo>
                  <a:cubicBezTo>
                    <a:pt x="152" y="314"/>
                    <a:pt x="0" y="542"/>
                    <a:pt x="165" y="706"/>
                  </a:cubicBezTo>
                  <a:lnTo>
                    <a:pt x="534" y="1087"/>
                  </a:lnTo>
                  <a:cubicBezTo>
                    <a:pt x="582" y="1123"/>
                    <a:pt x="641" y="1147"/>
                    <a:pt x="701" y="1147"/>
                  </a:cubicBezTo>
                  <a:cubicBezTo>
                    <a:pt x="760" y="1147"/>
                    <a:pt x="820" y="1123"/>
                    <a:pt x="856" y="1087"/>
                  </a:cubicBezTo>
                  <a:lnTo>
                    <a:pt x="1558" y="385"/>
                  </a:lnTo>
                  <a:cubicBezTo>
                    <a:pt x="1653" y="301"/>
                    <a:pt x="1653" y="146"/>
                    <a:pt x="1558" y="63"/>
                  </a:cubicBezTo>
                  <a:cubicBezTo>
                    <a:pt x="1510" y="21"/>
                    <a:pt x="1451" y="1"/>
                    <a:pt x="139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30"/>
            <p:cNvSpPr/>
            <p:nvPr/>
          </p:nvSpPr>
          <p:spPr>
            <a:xfrm>
              <a:off x="4296743" y="1686229"/>
              <a:ext cx="58719" cy="12061"/>
            </a:xfrm>
            <a:custGeom>
              <a:avLst/>
              <a:gdLst/>
              <a:ahLst/>
              <a:cxnLst/>
              <a:rect l="l" t="t" r="r" b="b"/>
              <a:pathLst>
                <a:path w="2220" h="456" extrusionOk="0">
                  <a:moveTo>
                    <a:pt x="1926" y="0"/>
                  </a:moveTo>
                  <a:cubicBezTo>
                    <a:pt x="1916" y="0"/>
                    <a:pt x="1905" y="1"/>
                    <a:pt x="1894" y="2"/>
                  </a:cubicBezTo>
                  <a:lnTo>
                    <a:pt x="227" y="2"/>
                  </a:lnTo>
                  <a:cubicBezTo>
                    <a:pt x="108" y="2"/>
                    <a:pt x="1" y="97"/>
                    <a:pt x="1" y="228"/>
                  </a:cubicBezTo>
                  <a:cubicBezTo>
                    <a:pt x="1" y="347"/>
                    <a:pt x="108" y="455"/>
                    <a:pt x="227" y="455"/>
                  </a:cubicBezTo>
                  <a:lnTo>
                    <a:pt x="1894" y="455"/>
                  </a:lnTo>
                  <a:cubicBezTo>
                    <a:pt x="1901" y="455"/>
                    <a:pt x="1909" y="455"/>
                    <a:pt x="1916" y="455"/>
                  </a:cubicBezTo>
                  <a:cubicBezTo>
                    <a:pt x="2216" y="455"/>
                    <a:pt x="2220" y="0"/>
                    <a:pt x="19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30"/>
            <p:cNvSpPr/>
            <p:nvPr/>
          </p:nvSpPr>
          <p:spPr>
            <a:xfrm>
              <a:off x="4296743" y="1709214"/>
              <a:ext cx="73214" cy="12061"/>
            </a:xfrm>
            <a:custGeom>
              <a:avLst/>
              <a:gdLst/>
              <a:ahLst/>
              <a:cxnLst/>
              <a:rect l="l" t="t" r="r" b="b"/>
              <a:pathLst>
                <a:path w="2768" h="456" extrusionOk="0">
                  <a:moveTo>
                    <a:pt x="2474" y="1"/>
                  </a:moveTo>
                  <a:cubicBezTo>
                    <a:pt x="2463" y="1"/>
                    <a:pt x="2453" y="1"/>
                    <a:pt x="2441" y="2"/>
                  </a:cubicBezTo>
                  <a:lnTo>
                    <a:pt x="227" y="2"/>
                  </a:lnTo>
                  <a:cubicBezTo>
                    <a:pt x="221" y="2"/>
                    <a:pt x="215" y="1"/>
                    <a:pt x="209" y="1"/>
                  </a:cubicBezTo>
                  <a:cubicBezTo>
                    <a:pt x="97" y="1"/>
                    <a:pt x="1" y="104"/>
                    <a:pt x="1" y="229"/>
                  </a:cubicBezTo>
                  <a:cubicBezTo>
                    <a:pt x="1" y="348"/>
                    <a:pt x="108" y="455"/>
                    <a:pt x="227" y="455"/>
                  </a:cubicBezTo>
                  <a:lnTo>
                    <a:pt x="2441" y="455"/>
                  </a:lnTo>
                  <a:cubicBezTo>
                    <a:pt x="2449" y="455"/>
                    <a:pt x="2456" y="456"/>
                    <a:pt x="2464" y="456"/>
                  </a:cubicBezTo>
                  <a:cubicBezTo>
                    <a:pt x="2764" y="456"/>
                    <a:pt x="2767" y="1"/>
                    <a:pt x="247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30"/>
            <p:cNvSpPr/>
            <p:nvPr/>
          </p:nvSpPr>
          <p:spPr>
            <a:xfrm>
              <a:off x="4240775" y="1735743"/>
              <a:ext cx="45547" cy="30550"/>
            </a:xfrm>
            <a:custGeom>
              <a:avLst/>
              <a:gdLst/>
              <a:ahLst/>
              <a:cxnLst/>
              <a:rect l="l" t="t" r="r" b="b"/>
              <a:pathLst>
                <a:path w="1722" h="1155" extrusionOk="0">
                  <a:moveTo>
                    <a:pt x="1394" y="0"/>
                  </a:moveTo>
                  <a:cubicBezTo>
                    <a:pt x="1341" y="0"/>
                    <a:pt x="1285" y="21"/>
                    <a:pt x="1236" y="71"/>
                  </a:cubicBezTo>
                  <a:lnTo>
                    <a:pt x="700" y="619"/>
                  </a:lnTo>
                  <a:lnTo>
                    <a:pt x="485" y="404"/>
                  </a:lnTo>
                  <a:cubicBezTo>
                    <a:pt x="435" y="351"/>
                    <a:pt x="378" y="329"/>
                    <a:pt x="324" y="329"/>
                  </a:cubicBezTo>
                  <a:cubicBezTo>
                    <a:pt x="149" y="329"/>
                    <a:pt x="0" y="562"/>
                    <a:pt x="164" y="726"/>
                  </a:cubicBezTo>
                  <a:lnTo>
                    <a:pt x="533" y="1095"/>
                  </a:lnTo>
                  <a:cubicBezTo>
                    <a:pt x="581" y="1131"/>
                    <a:pt x="640" y="1154"/>
                    <a:pt x="700" y="1154"/>
                  </a:cubicBezTo>
                  <a:cubicBezTo>
                    <a:pt x="759" y="1154"/>
                    <a:pt x="819" y="1131"/>
                    <a:pt x="855" y="1095"/>
                  </a:cubicBezTo>
                  <a:lnTo>
                    <a:pt x="1557" y="392"/>
                  </a:lnTo>
                  <a:cubicBezTo>
                    <a:pt x="1721" y="228"/>
                    <a:pt x="1570" y="0"/>
                    <a:pt x="13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30"/>
            <p:cNvSpPr/>
            <p:nvPr/>
          </p:nvSpPr>
          <p:spPr>
            <a:xfrm>
              <a:off x="4295473" y="1733812"/>
              <a:ext cx="59989" cy="12352"/>
            </a:xfrm>
            <a:custGeom>
              <a:avLst/>
              <a:gdLst/>
              <a:ahLst/>
              <a:cxnLst/>
              <a:rect l="l" t="t" r="r" b="b"/>
              <a:pathLst>
                <a:path w="2268" h="467" extrusionOk="0">
                  <a:moveTo>
                    <a:pt x="1964" y="0"/>
                  </a:moveTo>
                  <a:cubicBezTo>
                    <a:pt x="1957" y="0"/>
                    <a:pt x="1949" y="0"/>
                    <a:pt x="1942" y="1"/>
                  </a:cubicBezTo>
                  <a:lnTo>
                    <a:pt x="275" y="1"/>
                  </a:lnTo>
                  <a:cubicBezTo>
                    <a:pt x="1" y="25"/>
                    <a:pt x="1" y="442"/>
                    <a:pt x="275" y="465"/>
                  </a:cubicBezTo>
                  <a:lnTo>
                    <a:pt x="1942" y="465"/>
                  </a:lnTo>
                  <a:cubicBezTo>
                    <a:pt x="1949" y="466"/>
                    <a:pt x="1957" y="466"/>
                    <a:pt x="1964" y="466"/>
                  </a:cubicBezTo>
                  <a:cubicBezTo>
                    <a:pt x="2268" y="466"/>
                    <a:pt x="2268" y="0"/>
                    <a:pt x="196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30"/>
            <p:cNvSpPr/>
            <p:nvPr/>
          </p:nvSpPr>
          <p:spPr>
            <a:xfrm>
              <a:off x="4295473" y="1756797"/>
              <a:ext cx="74483" cy="12352"/>
            </a:xfrm>
            <a:custGeom>
              <a:avLst/>
              <a:gdLst/>
              <a:ahLst/>
              <a:cxnLst/>
              <a:rect l="l" t="t" r="r" b="b"/>
              <a:pathLst>
                <a:path w="2816" h="467" extrusionOk="0">
                  <a:moveTo>
                    <a:pt x="2512" y="0"/>
                  </a:moveTo>
                  <a:cubicBezTo>
                    <a:pt x="2504" y="0"/>
                    <a:pt x="2497" y="1"/>
                    <a:pt x="2489" y="1"/>
                  </a:cubicBezTo>
                  <a:lnTo>
                    <a:pt x="275" y="1"/>
                  </a:lnTo>
                  <a:cubicBezTo>
                    <a:pt x="1" y="25"/>
                    <a:pt x="1" y="442"/>
                    <a:pt x="275" y="466"/>
                  </a:cubicBezTo>
                  <a:lnTo>
                    <a:pt x="2489" y="466"/>
                  </a:lnTo>
                  <a:cubicBezTo>
                    <a:pt x="2497" y="466"/>
                    <a:pt x="2504" y="466"/>
                    <a:pt x="2512" y="466"/>
                  </a:cubicBezTo>
                  <a:cubicBezTo>
                    <a:pt x="2815" y="466"/>
                    <a:pt x="2815" y="0"/>
                    <a:pt x="251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30"/>
            <p:cNvSpPr/>
            <p:nvPr/>
          </p:nvSpPr>
          <p:spPr>
            <a:xfrm>
              <a:off x="4240749" y="1783300"/>
              <a:ext cx="45573" cy="30867"/>
            </a:xfrm>
            <a:custGeom>
              <a:avLst/>
              <a:gdLst/>
              <a:ahLst/>
              <a:cxnLst/>
              <a:rect l="l" t="t" r="r" b="b"/>
              <a:pathLst>
                <a:path w="1723" h="1167" extrusionOk="0">
                  <a:moveTo>
                    <a:pt x="1395" y="0"/>
                  </a:moveTo>
                  <a:cubicBezTo>
                    <a:pt x="1342" y="0"/>
                    <a:pt x="1286" y="21"/>
                    <a:pt x="1237" y="71"/>
                  </a:cubicBezTo>
                  <a:lnTo>
                    <a:pt x="701" y="618"/>
                  </a:lnTo>
                  <a:lnTo>
                    <a:pt x="486" y="404"/>
                  </a:lnTo>
                  <a:cubicBezTo>
                    <a:pt x="437" y="354"/>
                    <a:pt x="381" y="333"/>
                    <a:pt x="328" y="333"/>
                  </a:cubicBezTo>
                  <a:cubicBezTo>
                    <a:pt x="152" y="333"/>
                    <a:pt x="0" y="561"/>
                    <a:pt x="165" y="726"/>
                  </a:cubicBezTo>
                  <a:lnTo>
                    <a:pt x="534" y="1095"/>
                  </a:lnTo>
                  <a:cubicBezTo>
                    <a:pt x="582" y="1142"/>
                    <a:pt x="641" y="1166"/>
                    <a:pt x="701" y="1166"/>
                  </a:cubicBezTo>
                  <a:cubicBezTo>
                    <a:pt x="760" y="1166"/>
                    <a:pt x="820" y="1142"/>
                    <a:pt x="856" y="1095"/>
                  </a:cubicBezTo>
                  <a:lnTo>
                    <a:pt x="1558" y="404"/>
                  </a:lnTo>
                  <a:cubicBezTo>
                    <a:pt x="1723" y="230"/>
                    <a:pt x="1571" y="0"/>
                    <a:pt x="139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30"/>
            <p:cNvSpPr/>
            <p:nvPr/>
          </p:nvSpPr>
          <p:spPr>
            <a:xfrm>
              <a:off x="4295473" y="1781660"/>
              <a:ext cx="59989" cy="12352"/>
            </a:xfrm>
            <a:custGeom>
              <a:avLst/>
              <a:gdLst/>
              <a:ahLst/>
              <a:cxnLst/>
              <a:rect l="l" t="t" r="r" b="b"/>
              <a:pathLst>
                <a:path w="2268" h="467" extrusionOk="0">
                  <a:moveTo>
                    <a:pt x="1964" y="1"/>
                  </a:moveTo>
                  <a:cubicBezTo>
                    <a:pt x="1957" y="1"/>
                    <a:pt x="1949" y="1"/>
                    <a:pt x="1942" y="2"/>
                  </a:cubicBezTo>
                  <a:lnTo>
                    <a:pt x="275" y="2"/>
                  </a:lnTo>
                  <a:cubicBezTo>
                    <a:pt x="1" y="26"/>
                    <a:pt x="1" y="442"/>
                    <a:pt x="275" y="466"/>
                  </a:cubicBezTo>
                  <a:lnTo>
                    <a:pt x="1942" y="466"/>
                  </a:lnTo>
                  <a:cubicBezTo>
                    <a:pt x="1949" y="467"/>
                    <a:pt x="1957" y="467"/>
                    <a:pt x="1964" y="467"/>
                  </a:cubicBezTo>
                  <a:cubicBezTo>
                    <a:pt x="2268" y="467"/>
                    <a:pt x="2268" y="1"/>
                    <a:pt x="196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30"/>
            <p:cNvSpPr/>
            <p:nvPr/>
          </p:nvSpPr>
          <p:spPr>
            <a:xfrm>
              <a:off x="4294865" y="1804671"/>
              <a:ext cx="74642" cy="12008"/>
            </a:xfrm>
            <a:custGeom>
              <a:avLst/>
              <a:gdLst/>
              <a:ahLst/>
              <a:cxnLst/>
              <a:rect l="l" t="t" r="r" b="b"/>
              <a:pathLst>
                <a:path w="2822" h="454" extrusionOk="0">
                  <a:moveTo>
                    <a:pt x="298" y="1"/>
                  </a:moveTo>
                  <a:cubicBezTo>
                    <a:pt x="0" y="1"/>
                    <a:pt x="0" y="453"/>
                    <a:pt x="298" y="453"/>
                  </a:cubicBezTo>
                  <a:lnTo>
                    <a:pt x="2512" y="453"/>
                  </a:lnTo>
                  <a:cubicBezTo>
                    <a:pt x="2822" y="453"/>
                    <a:pt x="2822" y="1"/>
                    <a:pt x="251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30"/>
            <p:cNvSpPr/>
            <p:nvPr/>
          </p:nvSpPr>
          <p:spPr>
            <a:xfrm>
              <a:off x="4240749" y="1831147"/>
              <a:ext cx="45573" cy="30867"/>
            </a:xfrm>
            <a:custGeom>
              <a:avLst/>
              <a:gdLst/>
              <a:ahLst/>
              <a:cxnLst/>
              <a:rect l="l" t="t" r="r" b="b"/>
              <a:pathLst>
                <a:path w="1723" h="1167" extrusionOk="0">
                  <a:moveTo>
                    <a:pt x="1395" y="1"/>
                  </a:moveTo>
                  <a:cubicBezTo>
                    <a:pt x="1342" y="1"/>
                    <a:pt x="1286" y="22"/>
                    <a:pt x="1237" y="71"/>
                  </a:cubicBezTo>
                  <a:lnTo>
                    <a:pt x="701" y="607"/>
                  </a:lnTo>
                  <a:lnTo>
                    <a:pt x="486" y="393"/>
                  </a:lnTo>
                  <a:cubicBezTo>
                    <a:pt x="437" y="343"/>
                    <a:pt x="381" y="322"/>
                    <a:pt x="328" y="322"/>
                  </a:cubicBezTo>
                  <a:cubicBezTo>
                    <a:pt x="152" y="322"/>
                    <a:pt x="0" y="550"/>
                    <a:pt x="165" y="714"/>
                  </a:cubicBezTo>
                  <a:lnTo>
                    <a:pt x="534" y="1095"/>
                  </a:lnTo>
                  <a:cubicBezTo>
                    <a:pt x="582" y="1143"/>
                    <a:pt x="641" y="1167"/>
                    <a:pt x="701" y="1167"/>
                  </a:cubicBezTo>
                  <a:cubicBezTo>
                    <a:pt x="760" y="1167"/>
                    <a:pt x="820" y="1131"/>
                    <a:pt x="856" y="1095"/>
                  </a:cubicBezTo>
                  <a:lnTo>
                    <a:pt x="1558" y="393"/>
                  </a:lnTo>
                  <a:cubicBezTo>
                    <a:pt x="1722" y="228"/>
                    <a:pt x="1571" y="1"/>
                    <a:pt x="139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30"/>
            <p:cNvSpPr/>
            <p:nvPr/>
          </p:nvSpPr>
          <p:spPr>
            <a:xfrm>
              <a:off x="4294865" y="1829560"/>
              <a:ext cx="59856" cy="11982"/>
            </a:xfrm>
            <a:custGeom>
              <a:avLst/>
              <a:gdLst/>
              <a:ahLst/>
              <a:cxnLst/>
              <a:rect l="l" t="t" r="r" b="b"/>
              <a:pathLst>
                <a:path w="2263" h="453" extrusionOk="0">
                  <a:moveTo>
                    <a:pt x="298" y="1"/>
                  </a:moveTo>
                  <a:cubicBezTo>
                    <a:pt x="0" y="1"/>
                    <a:pt x="0" y="453"/>
                    <a:pt x="298" y="453"/>
                  </a:cubicBezTo>
                  <a:lnTo>
                    <a:pt x="1965" y="453"/>
                  </a:lnTo>
                  <a:cubicBezTo>
                    <a:pt x="2262" y="453"/>
                    <a:pt x="2262" y="1"/>
                    <a:pt x="196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30"/>
            <p:cNvSpPr/>
            <p:nvPr/>
          </p:nvSpPr>
          <p:spPr>
            <a:xfrm>
              <a:off x="4192187" y="1563212"/>
              <a:ext cx="225830" cy="373130"/>
            </a:xfrm>
            <a:custGeom>
              <a:avLst/>
              <a:gdLst/>
              <a:ahLst/>
              <a:cxnLst/>
              <a:rect l="l" t="t" r="r" b="b"/>
              <a:pathLst>
                <a:path w="8538" h="14107" extrusionOk="0">
                  <a:moveTo>
                    <a:pt x="4263" y="462"/>
                  </a:moveTo>
                  <a:cubicBezTo>
                    <a:pt x="4561" y="462"/>
                    <a:pt x="4811" y="665"/>
                    <a:pt x="4882" y="950"/>
                  </a:cubicBezTo>
                  <a:lnTo>
                    <a:pt x="3644" y="950"/>
                  </a:lnTo>
                  <a:cubicBezTo>
                    <a:pt x="3715" y="665"/>
                    <a:pt x="3965" y="462"/>
                    <a:pt x="4263" y="462"/>
                  </a:cubicBezTo>
                  <a:close/>
                  <a:moveTo>
                    <a:pt x="5775" y="1403"/>
                  </a:moveTo>
                  <a:cubicBezTo>
                    <a:pt x="5847" y="1403"/>
                    <a:pt x="5906" y="1462"/>
                    <a:pt x="5918" y="1534"/>
                  </a:cubicBezTo>
                  <a:lnTo>
                    <a:pt x="5918" y="1855"/>
                  </a:lnTo>
                  <a:lnTo>
                    <a:pt x="2620" y="1855"/>
                  </a:lnTo>
                  <a:lnTo>
                    <a:pt x="2620" y="1534"/>
                  </a:lnTo>
                  <a:cubicBezTo>
                    <a:pt x="2620" y="1462"/>
                    <a:pt x="2680" y="1403"/>
                    <a:pt x="2751" y="1403"/>
                  </a:cubicBezTo>
                  <a:close/>
                  <a:moveTo>
                    <a:pt x="5263" y="2320"/>
                  </a:moveTo>
                  <a:lnTo>
                    <a:pt x="5263" y="2772"/>
                  </a:lnTo>
                  <a:lnTo>
                    <a:pt x="3263" y="2772"/>
                  </a:lnTo>
                  <a:lnTo>
                    <a:pt x="3263" y="2320"/>
                  </a:lnTo>
                  <a:close/>
                  <a:moveTo>
                    <a:pt x="5263" y="3224"/>
                  </a:moveTo>
                  <a:lnTo>
                    <a:pt x="5263" y="3510"/>
                  </a:lnTo>
                  <a:cubicBezTo>
                    <a:pt x="5263" y="3570"/>
                    <a:pt x="5216" y="3605"/>
                    <a:pt x="5168" y="3605"/>
                  </a:cubicBezTo>
                  <a:lnTo>
                    <a:pt x="3370" y="3605"/>
                  </a:lnTo>
                  <a:cubicBezTo>
                    <a:pt x="3311" y="3605"/>
                    <a:pt x="3263" y="3570"/>
                    <a:pt x="3263" y="3510"/>
                  </a:cubicBezTo>
                  <a:lnTo>
                    <a:pt x="3263" y="3224"/>
                  </a:lnTo>
                  <a:close/>
                  <a:moveTo>
                    <a:pt x="6835" y="11213"/>
                  </a:moveTo>
                  <a:lnTo>
                    <a:pt x="5632" y="12416"/>
                  </a:lnTo>
                  <a:lnTo>
                    <a:pt x="5632" y="11213"/>
                  </a:lnTo>
                  <a:close/>
                  <a:moveTo>
                    <a:pt x="7156" y="3224"/>
                  </a:moveTo>
                  <a:lnTo>
                    <a:pt x="7156" y="10749"/>
                  </a:lnTo>
                  <a:lnTo>
                    <a:pt x="5561" y="10749"/>
                  </a:lnTo>
                  <a:cubicBezTo>
                    <a:pt x="5430" y="10749"/>
                    <a:pt x="5311" y="10821"/>
                    <a:pt x="5239" y="10940"/>
                  </a:cubicBezTo>
                  <a:lnTo>
                    <a:pt x="4180" y="10940"/>
                  </a:lnTo>
                  <a:cubicBezTo>
                    <a:pt x="3906" y="10963"/>
                    <a:pt x="3906" y="11368"/>
                    <a:pt x="4180" y="11392"/>
                  </a:cubicBezTo>
                  <a:lnTo>
                    <a:pt x="5180" y="11392"/>
                  </a:lnTo>
                  <a:lnTo>
                    <a:pt x="5180" y="12737"/>
                  </a:lnTo>
                  <a:lnTo>
                    <a:pt x="1370" y="12737"/>
                  </a:lnTo>
                  <a:lnTo>
                    <a:pt x="1370" y="3224"/>
                  </a:lnTo>
                  <a:lnTo>
                    <a:pt x="2811" y="3224"/>
                  </a:lnTo>
                  <a:lnTo>
                    <a:pt x="2811" y="3510"/>
                  </a:lnTo>
                  <a:cubicBezTo>
                    <a:pt x="2811" y="3820"/>
                    <a:pt x="3061" y="4070"/>
                    <a:pt x="3370" y="4070"/>
                  </a:cubicBezTo>
                  <a:lnTo>
                    <a:pt x="5168" y="4070"/>
                  </a:lnTo>
                  <a:cubicBezTo>
                    <a:pt x="5466" y="4070"/>
                    <a:pt x="5716" y="3820"/>
                    <a:pt x="5716" y="3510"/>
                  </a:cubicBezTo>
                  <a:lnTo>
                    <a:pt x="5716" y="3224"/>
                  </a:lnTo>
                  <a:close/>
                  <a:moveTo>
                    <a:pt x="4265" y="1"/>
                  </a:moveTo>
                  <a:cubicBezTo>
                    <a:pt x="3769" y="1"/>
                    <a:pt x="3275" y="313"/>
                    <a:pt x="3192" y="938"/>
                  </a:cubicBezTo>
                  <a:lnTo>
                    <a:pt x="2751" y="938"/>
                  </a:lnTo>
                  <a:cubicBezTo>
                    <a:pt x="2418" y="938"/>
                    <a:pt x="2156" y="1212"/>
                    <a:pt x="2156" y="1534"/>
                  </a:cubicBezTo>
                  <a:lnTo>
                    <a:pt x="2156" y="1855"/>
                  </a:lnTo>
                  <a:lnTo>
                    <a:pt x="596" y="1855"/>
                  </a:lnTo>
                  <a:cubicBezTo>
                    <a:pt x="263" y="1855"/>
                    <a:pt x="1" y="2129"/>
                    <a:pt x="1" y="2451"/>
                  </a:cubicBezTo>
                  <a:lnTo>
                    <a:pt x="1" y="13511"/>
                  </a:lnTo>
                  <a:cubicBezTo>
                    <a:pt x="1" y="13845"/>
                    <a:pt x="263" y="14107"/>
                    <a:pt x="596" y="14107"/>
                  </a:cubicBezTo>
                  <a:lnTo>
                    <a:pt x="3727" y="14107"/>
                  </a:lnTo>
                  <a:cubicBezTo>
                    <a:pt x="4037" y="14107"/>
                    <a:pt x="4037" y="13654"/>
                    <a:pt x="3727" y="13654"/>
                  </a:cubicBezTo>
                  <a:lnTo>
                    <a:pt x="596" y="13654"/>
                  </a:lnTo>
                  <a:cubicBezTo>
                    <a:pt x="513" y="13654"/>
                    <a:pt x="453" y="13595"/>
                    <a:pt x="453" y="13511"/>
                  </a:cubicBezTo>
                  <a:lnTo>
                    <a:pt x="453" y="2462"/>
                  </a:lnTo>
                  <a:cubicBezTo>
                    <a:pt x="453" y="2379"/>
                    <a:pt x="513" y="2320"/>
                    <a:pt x="596" y="2320"/>
                  </a:cubicBezTo>
                  <a:lnTo>
                    <a:pt x="2811" y="2320"/>
                  </a:lnTo>
                  <a:lnTo>
                    <a:pt x="2811" y="2784"/>
                  </a:lnTo>
                  <a:lnTo>
                    <a:pt x="1298" y="2784"/>
                  </a:lnTo>
                  <a:cubicBezTo>
                    <a:pt x="1084" y="2784"/>
                    <a:pt x="917" y="2951"/>
                    <a:pt x="917" y="3165"/>
                  </a:cubicBezTo>
                  <a:lnTo>
                    <a:pt x="917" y="12809"/>
                  </a:lnTo>
                  <a:cubicBezTo>
                    <a:pt x="917" y="13023"/>
                    <a:pt x="1084" y="13190"/>
                    <a:pt x="1298" y="13190"/>
                  </a:cubicBezTo>
                  <a:lnTo>
                    <a:pt x="5406" y="13190"/>
                  </a:lnTo>
                  <a:cubicBezTo>
                    <a:pt x="5466" y="13190"/>
                    <a:pt x="5525" y="13166"/>
                    <a:pt x="5573" y="13130"/>
                  </a:cubicBezTo>
                  <a:lnTo>
                    <a:pt x="7549" y="11142"/>
                  </a:lnTo>
                  <a:cubicBezTo>
                    <a:pt x="7597" y="11106"/>
                    <a:pt x="7621" y="11047"/>
                    <a:pt x="7621" y="10987"/>
                  </a:cubicBezTo>
                  <a:lnTo>
                    <a:pt x="7621" y="3165"/>
                  </a:lnTo>
                  <a:cubicBezTo>
                    <a:pt x="7621" y="2951"/>
                    <a:pt x="7442" y="2784"/>
                    <a:pt x="7240" y="2784"/>
                  </a:cubicBezTo>
                  <a:lnTo>
                    <a:pt x="5716" y="2784"/>
                  </a:lnTo>
                  <a:lnTo>
                    <a:pt x="5716" y="2320"/>
                  </a:lnTo>
                  <a:lnTo>
                    <a:pt x="7930" y="2320"/>
                  </a:lnTo>
                  <a:cubicBezTo>
                    <a:pt x="8014" y="2320"/>
                    <a:pt x="8073" y="2379"/>
                    <a:pt x="8073" y="2462"/>
                  </a:cubicBezTo>
                  <a:lnTo>
                    <a:pt x="8073" y="13511"/>
                  </a:lnTo>
                  <a:cubicBezTo>
                    <a:pt x="8073" y="13595"/>
                    <a:pt x="8014" y="13654"/>
                    <a:pt x="7930" y="13654"/>
                  </a:cubicBezTo>
                  <a:lnTo>
                    <a:pt x="4799" y="13654"/>
                  </a:lnTo>
                  <a:cubicBezTo>
                    <a:pt x="4489" y="13654"/>
                    <a:pt x="4489" y="14107"/>
                    <a:pt x="4799" y="14107"/>
                  </a:cubicBezTo>
                  <a:lnTo>
                    <a:pt x="7942" y="14107"/>
                  </a:lnTo>
                  <a:cubicBezTo>
                    <a:pt x="8264" y="14107"/>
                    <a:pt x="8537" y="13845"/>
                    <a:pt x="8537" y="13511"/>
                  </a:cubicBezTo>
                  <a:lnTo>
                    <a:pt x="8537" y="2451"/>
                  </a:lnTo>
                  <a:cubicBezTo>
                    <a:pt x="8537" y="2129"/>
                    <a:pt x="8264" y="1855"/>
                    <a:pt x="7942" y="1855"/>
                  </a:cubicBezTo>
                  <a:lnTo>
                    <a:pt x="6371" y="1855"/>
                  </a:lnTo>
                  <a:lnTo>
                    <a:pt x="6371" y="1534"/>
                  </a:lnTo>
                  <a:cubicBezTo>
                    <a:pt x="6371" y="1212"/>
                    <a:pt x="6097" y="938"/>
                    <a:pt x="5775" y="938"/>
                  </a:cubicBezTo>
                  <a:lnTo>
                    <a:pt x="5347" y="938"/>
                  </a:lnTo>
                  <a:cubicBezTo>
                    <a:pt x="5257" y="313"/>
                    <a:pt x="4760" y="1"/>
                    <a:pt x="426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30"/>
            <p:cNvSpPr/>
            <p:nvPr/>
          </p:nvSpPr>
          <p:spPr>
            <a:xfrm>
              <a:off x="4093001" y="1766583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lnTo>
                    <a:pt x="0" y="3048"/>
                  </a:lnTo>
                  <a:cubicBezTo>
                    <a:pt x="0" y="3263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63"/>
                    <a:pt x="2251" y="3048"/>
                  </a:cubicBezTo>
                  <a:lnTo>
                    <a:pt x="2251" y="2251"/>
                  </a:lnTo>
                  <a:cubicBezTo>
                    <a:pt x="2239" y="2108"/>
                    <a:pt x="2128" y="2036"/>
                    <a:pt x="2018" y="2036"/>
                  </a:cubicBezTo>
                  <a:cubicBezTo>
                    <a:pt x="1908" y="2036"/>
                    <a:pt x="1798" y="2108"/>
                    <a:pt x="1786" y="2251"/>
                  </a:cubicBezTo>
                  <a:lnTo>
                    <a:pt x="1786" y="2977"/>
                  </a:lnTo>
                  <a:lnTo>
                    <a:pt x="453" y="2977"/>
                  </a:lnTo>
                  <a:lnTo>
                    <a:pt x="453" y="453"/>
                  </a:lnTo>
                  <a:lnTo>
                    <a:pt x="1786" y="453"/>
                  </a:lnTo>
                  <a:lnTo>
                    <a:pt x="1786" y="1191"/>
                  </a:lnTo>
                  <a:cubicBezTo>
                    <a:pt x="1798" y="1328"/>
                    <a:pt x="1908" y="1396"/>
                    <a:pt x="2018" y="1396"/>
                  </a:cubicBezTo>
                  <a:cubicBezTo>
                    <a:pt x="2128" y="1396"/>
                    <a:pt x="2239" y="1328"/>
                    <a:pt x="2251" y="1191"/>
                  </a:cubicBezTo>
                  <a:lnTo>
                    <a:pt x="2251" y="381"/>
                  </a:lnTo>
                  <a:cubicBezTo>
                    <a:pt x="2251" y="167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130"/>
          <p:cNvGrpSpPr/>
          <p:nvPr/>
        </p:nvGrpSpPr>
        <p:grpSpPr>
          <a:xfrm>
            <a:off x="3370262" y="1524410"/>
            <a:ext cx="399973" cy="412141"/>
            <a:chOff x="3370262" y="1524410"/>
            <a:chExt cx="399973" cy="412141"/>
          </a:xfrm>
        </p:grpSpPr>
        <p:sp>
          <p:nvSpPr>
            <p:cNvPr id="4548" name="Google Shape;4548;p130"/>
            <p:cNvSpPr/>
            <p:nvPr/>
          </p:nvSpPr>
          <p:spPr>
            <a:xfrm>
              <a:off x="3691468" y="1772561"/>
              <a:ext cx="78768" cy="163990"/>
            </a:xfrm>
            <a:custGeom>
              <a:avLst/>
              <a:gdLst/>
              <a:ahLst/>
              <a:cxnLst/>
              <a:rect l="l" t="t" r="r" b="b"/>
              <a:pathLst>
                <a:path w="2978" h="6200" extrusionOk="0">
                  <a:moveTo>
                    <a:pt x="2192" y="453"/>
                  </a:moveTo>
                  <a:lnTo>
                    <a:pt x="2358" y="2084"/>
                  </a:lnTo>
                  <a:cubicBezTo>
                    <a:pt x="2269" y="2114"/>
                    <a:pt x="2177" y="2128"/>
                    <a:pt x="2085" y="2128"/>
                  </a:cubicBezTo>
                  <a:cubicBezTo>
                    <a:pt x="1919" y="2128"/>
                    <a:pt x="1754" y="2081"/>
                    <a:pt x="1608" y="1989"/>
                  </a:cubicBezTo>
                  <a:cubicBezTo>
                    <a:pt x="1401" y="1842"/>
                    <a:pt x="1163" y="1764"/>
                    <a:pt x="915" y="1764"/>
                  </a:cubicBezTo>
                  <a:cubicBezTo>
                    <a:pt x="822" y="1764"/>
                    <a:pt x="727" y="1775"/>
                    <a:pt x="632" y="1798"/>
                  </a:cubicBezTo>
                  <a:lnTo>
                    <a:pt x="763" y="453"/>
                  </a:lnTo>
                  <a:close/>
                  <a:moveTo>
                    <a:pt x="891" y="2224"/>
                  </a:moveTo>
                  <a:cubicBezTo>
                    <a:pt x="1050" y="2224"/>
                    <a:pt x="1209" y="2271"/>
                    <a:pt x="1346" y="2358"/>
                  </a:cubicBezTo>
                  <a:cubicBezTo>
                    <a:pt x="1560" y="2506"/>
                    <a:pt x="1809" y="2580"/>
                    <a:pt x="2064" y="2580"/>
                  </a:cubicBezTo>
                  <a:cubicBezTo>
                    <a:pt x="2178" y="2580"/>
                    <a:pt x="2292" y="2566"/>
                    <a:pt x="2406" y="2537"/>
                  </a:cubicBezTo>
                  <a:lnTo>
                    <a:pt x="2442" y="2918"/>
                  </a:lnTo>
                  <a:cubicBezTo>
                    <a:pt x="2489" y="3477"/>
                    <a:pt x="2049" y="3965"/>
                    <a:pt x="1477" y="3965"/>
                  </a:cubicBezTo>
                  <a:cubicBezTo>
                    <a:pt x="918" y="3965"/>
                    <a:pt x="465" y="3477"/>
                    <a:pt x="525" y="2918"/>
                  </a:cubicBezTo>
                  <a:lnTo>
                    <a:pt x="584" y="2286"/>
                  </a:lnTo>
                  <a:cubicBezTo>
                    <a:pt x="683" y="2244"/>
                    <a:pt x="787" y="2224"/>
                    <a:pt x="891" y="2224"/>
                  </a:cubicBezTo>
                  <a:close/>
                  <a:moveTo>
                    <a:pt x="656" y="0"/>
                  </a:moveTo>
                  <a:cubicBezTo>
                    <a:pt x="489" y="0"/>
                    <a:pt x="346" y="131"/>
                    <a:pt x="322" y="298"/>
                  </a:cubicBezTo>
                  <a:lnTo>
                    <a:pt x="72" y="2870"/>
                  </a:lnTo>
                  <a:cubicBezTo>
                    <a:pt x="1" y="3620"/>
                    <a:pt x="513" y="4287"/>
                    <a:pt x="1251" y="4406"/>
                  </a:cubicBezTo>
                  <a:lnTo>
                    <a:pt x="1251" y="5596"/>
                  </a:lnTo>
                  <a:cubicBezTo>
                    <a:pt x="1120" y="5608"/>
                    <a:pt x="1001" y="5620"/>
                    <a:pt x="870" y="5656"/>
                  </a:cubicBezTo>
                  <a:lnTo>
                    <a:pt x="489" y="5739"/>
                  </a:lnTo>
                  <a:cubicBezTo>
                    <a:pt x="239" y="5811"/>
                    <a:pt x="287" y="6180"/>
                    <a:pt x="548" y="6192"/>
                  </a:cubicBezTo>
                  <a:lnTo>
                    <a:pt x="596" y="6192"/>
                  </a:lnTo>
                  <a:lnTo>
                    <a:pt x="977" y="6096"/>
                  </a:lnTo>
                  <a:cubicBezTo>
                    <a:pt x="1084" y="6073"/>
                    <a:pt x="1203" y="6061"/>
                    <a:pt x="1322" y="6061"/>
                  </a:cubicBezTo>
                  <a:lnTo>
                    <a:pt x="1644" y="6061"/>
                  </a:lnTo>
                  <a:cubicBezTo>
                    <a:pt x="1751" y="6061"/>
                    <a:pt x="1870" y="6073"/>
                    <a:pt x="1989" y="6096"/>
                  </a:cubicBezTo>
                  <a:lnTo>
                    <a:pt x="2358" y="6192"/>
                  </a:lnTo>
                  <a:cubicBezTo>
                    <a:pt x="2380" y="6197"/>
                    <a:pt x="2400" y="6199"/>
                    <a:pt x="2420" y="6199"/>
                  </a:cubicBezTo>
                  <a:cubicBezTo>
                    <a:pt x="2669" y="6199"/>
                    <a:pt x="2741" y="5806"/>
                    <a:pt x="2465" y="5739"/>
                  </a:cubicBezTo>
                  <a:lnTo>
                    <a:pt x="2096" y="5656"/>
                  </a:lnTo>
                  <a:cubicBezTo>
                    <a:pt x="1965" y="5620"/>
                    <a:pt x="1834" y="5608"/>
                    <a:pt x="1703" y="5596"/>
                  </a:cubicBezTo>
                  <a:lnTo>
                    <a:pt x="1703" y="4406"/>
                  </a:lnTo>
                  <a:cubicBezTo>
                    <a:pt x="2453" y="4287"/>
                    <a:pt x="2977" y="3620"/>
                    <a:pt x="2894" y="2870"/>
                  </a:cubicBezTo>
                  <a:cubicBezTo>
                    <a:pt x="2751" y="1358"/>
                    <a:pt x="2668" y="512"/>
                    <a:pt x="2644" y="298"/>
                  </a:cubicBezTo>
                  <a:cubicBezTo>
                    <a:pt x="2620" y="131"/>
                    <a:pt x="2477" y="0"/>
                    <a:pt x="231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30"/>
            <p:cNvSpPr/>
            <p:nvPr/>
          </p:nvSpPr>
          <p:spPr>
            <a:xfrm>
              <a:off x="3370262" y="1524410"/>
              <a:ext cx="308962" cy="411932"/>
            </a:xfrm>
            <a:custGeom>
              <a:avLst/>
              <a:gdLst/>
              <a:ahLst/>
              <a:cxnLst/>
              <a:rect l="l" t="t" r="r" b="b"/>
              <a:pathLst>
                <a:path w="11681" h="15574" extrusionOk="0">
                  <a:moveTo>
                    <a:pt x="5834" y="453"/>
                  </a:moveTo>
                  <a:cubicBezTo>
                    <a:pt x="7358" y="453"/>
                    <a:pt x="8585" y="1691"/>
                    <a:pt x="8585" y="3203"/>
                  </a:cubicBezTo>
                  <a:lnTo>
                    <a:pt x="8585" y="3953"/>
                  </a:lnTo>
                  <a:cubicBezTo>
                    <a:pt x="8442" y="3900"/>
                    <a:pt x="8286" y="3873"/>
                    <a:pt x="8131" y="3873"/>
                  </a:cubicBezTo>
                  <a:cubicBezTo>
                    <a:pt x="8080" y="3873"/>
                    <a:pt x="8028" y="3876"/>
                    <a:pt x="7978" y="3882"/>
                  </a:cubicBezTo>
                  <a:cubicBezTo>
                    <a:pt x="7859" y="3890"/>
                    <a:pt x="7741" y="3894"/>
                    <a:pt x="7623" y="3894"/>
                  </a:cubicBezTo>
                  <a:cubicBezTo>
                    <a:pt x="7408" y="3894"/>
                    <a:pt x="7193" y="3881"/>
                    <a:pt x="6977" y="3858"/>
                  </a:cubicBezTo>
                  <a:cubicBezTo>
                    <a:pt x="6549" y="3810"/>
                    <a:pt x="6192" y="3501"/>
                    <a:pt x="6084" y="3084"/>
                  </a:cubicBezTo>
                  <a:cubicBezTo>
                    <a:pt x="6055" y="2947"/>
                    <a:pt x="5945" y="2879"/>
                    <a:pt x="5833" y="2879"/>
                  </a:cubicBezTo>
                  <a:cubicBezTo>
                    <a:pt x="5721" y="2879"/>
                    <a:pt x="5608" y="2947"/>
                    <a:pt x="5573" y="3084"/>
                  </a:cubicBezTo>
                  <a:cubicBezTo>
                    <a:pt x="5465" y="3501"/>
                    <a:pt x="5108" y="3810"/>
                    <a:pt x="4668" y="3858"/>
                  </a:cubicBezTo>
                  <a:cubicBezTo>
                    <a:pt x="4383" y="3881"/>
                    <a:pt x="4167" y="3887"/>
                    <a:pt x="3995" y="3887"/>
                  </a:cubicBezTo>
                  <a:cubicBezTo>
                    <a:pt x="3804" y="3887"/>
                    <a:pt x="3667" y="3879"/>
                    <a:pt x="3551" y="3879"/>
                  </a:cubicBezTo>
                  <a:cubicBezTo>
                    <a:pt x="3386" y="3879"/>
                    <a:pt x="3262" y="3894"/>
                    <a:pt x="3084" y="3965"/>
                  </a:cubicBezTo>
                  <a:lnTo>
                    <a:pt x="3084" y="3251"/>
                  </a:lnTo>
                  <a:cubicBezTo>
                    <a:pt x="3084" y="1727"/>
                    <a:pt x="4299" y="489"/>
                    <a:pt x="5823" y="453"/>
                  </a:cubicBezTo>
                  <a:close/>
                  <a:moveTo>
                    <a:pt x="8228" y="4334"/>
                  </a:moveTo>
                  <a:cubicBezTo>
                    <a:pt x="8549" y="4370"/>
                    <a:pt x="8799" y="4572"/>
                    <a:pt x="8799" y="4894"/>
                  </a:cubicBezTo>
                  <a:cubicBezTo>
                    <a:pt x="8787" y="5215"/>
                    <a:pt x="8537" y="5465"/>
                    <a:pt x="8228" y="5489"/>
                  </a:cubicBezTo>
                  <a:lnTo>
                    <a:pt x="8228" y="4334"/>
                  </a:lnTo>
                  <a:close/>
                  <a:moveTo>
                    <a:pt x="3453" y="4334"/>
                  </a:moveTo>
                  <a:lnTo>
                    <a:pt x="3453" y="5501"/>
                  </a:lnTo>
                  <a:cubicBezTo>
                    <a:pt x="3132" y="5477"/>
                    <a:pt x="2882" y="5215"/>
                    <a:pt x="2870" y="4894"/>
                  </a:cubicBezTo>
                  <a:cubicBezTo>
                    <a:pt x="2870" y="4763"/>
                    <a:pt x="2929" y="4620"/>
                    <a:pt x="3025" y="4525"/>
                  </a:cubicBezTo>
                  <a:cubicBezTo>
                    <a:pt x="3144" y="4418"/>
                    <a:pt x="3287" y="4358"/>
                    <a:pt x="3453" y="4334"/>
                  </a:cubicBezTo>
                  <a:close/>
                  <a:moveTo>
                    <a:pt x="5834" y="3620"/>
                  </a:moveTo>
                  <a:cubicBezTo>
                    <a:pt x="6084" y="4013"/>
                    <a:pt x="6489" y="4263"/>
                    <a:pt x="6942" y="4310"/>
                  </a:cubicBezTo>
                  <a:cubicBezTo>
                    <a:pt x="7147" y="4337"/>
                    <a:pt x="7352" y="4351"/>
                    <a:pt x="7558" y="4351"/>
                  </a:cubicBezTo>
                  <a:cubicBezTo>
                    <a:pt x="7626" y="4351"/>
                    <a:pt x="7695" y="4349"/>
                    <a:pt x="7763" y="4346"/>
                  </a:cubicBezTo>
                  <a:lnTo>
                    <a:pt x="7763" y="5644"/>
                  </a:lnTo>
                  <a:cubicBezTo>
                    <a:pt x="7775" y="6715"/>
                    <a:pt x="6906" y="7585"/>
                    <a:pt x="5846" y="7585"/>
                  </a:cubicBezTo>
                  <a:cubicBezTo>
                    <a:pt x="5839" y="7585"/>
                    <a:pt x="5832" y="7585"/>
                    <a:pt x="5824" y="7585"/>
                  </a:cubicBezTo>
                  <a:cubicBezTo>
                    <a:pt x="4763" y="7585"/>
                    <a:pt x="3906" y="6732"/>
                    <a:pt x="3894" y="5668"/>
                  </a:cubicBezTo>
                  <a:lnTo>
                    <a:pt x="3894" y="4346"/>
                  </a:lnTo>
                  <a:cubicBezTo>
                    <a:pt x="3967" y="4346"/>
                    <a:pt x="4041" y="4347"/>
                    <a:pt x="4116" y="4347"/>
                  </a:cubicBezTo>
                  <a:cubicBezTo>
                    <a:pt x="4727" y="4347"/>
                    <a:pt x="5389" y="4309"/>
                    <a:pt x="5834" y="3620"/>
                  </a:cubicBezTo>
                  <a:close/>
                  <a:moveTo>
                    <a:pt x="3191" y="5918"/>
                  </a:moveTo>
                  <a:cubicBezTo>
                    <a:pt x="3275" y="5942"/>
                    <a:pt x="3370" y="5953"/>
                    <a:pt x="3465" y="5965"/>
                  </a:cubicBezTo>
                  <a:cubicBezTo>
                    <a:pt x="3548" y="6596"/>
                    <a:pt x="3882" y="7180"/>
                    <a:pt x="4394" y="7561"/>
                  </a:cubicBezTo>
                  <a:lnTo>
                    <a:pt x="4394" y="8156"/>
                  </a:lnTo>
                  <a:cubicBezTo>
                    <a:pt x="4382" y="8156"/>
                    <a:pt x="2608" y="8847"/>
                    <a:pt x="2596" y="8859"/>
                  </a:cubicBezTo>
                  <a:cubicBezTo>
                    <a:pt x="2132" y="8597"/>
                    <a:pt x="2060" y="8085"/>
                    <a:pt x="2060" y="7858"/>
                  </a:cubicBezTo>
                  <a:cubicBezTo>
                    <a:pt x="2048" y="7466"/>
                    <a:pt x="2191" y="7144"/>
                    <a:pt x="2346" y="7073"/>
                  </a:cubicBezTo>
                  <a:cubicBezTo>
                    <a:pt x="2536" y="6977"/>
                    <a:pt x="2703" y="6846"/>
                    <a:pt x="2846" y="6692"/>
                  </a:cubicBezTo>
                  <a:cubicBezTo>
                    <a:pt x="3025" y="6465"/>
                    <a:pt x="3144" y="6204"/>
                    <a:pt x="3191" y="5918"/>
                  </a:cubicBezTo>
                  <a:close/>
                  <a:moveTo>
                    <a:pt x="8478" y="5906"/>
                  </a:moveTo>
                  <a:cubicBezTo>
                    <a:pt x="8621" y="6561"/>
                    <a:pt x="8894" y="6835"/>
                    <a:pt x="9335" y="7061"/>
                  </a:cubicBezTo>
                  <a:cubicBezTo>
                    <a:pt x="9478" y="7144"/>
                    <a:pt x="9633" y="7454"/>
                    <a:pt x="9609" y="7858"/>
                  </a:cubicBezTo>
                  <a:cubicBezTo>
                    <a:pt x="9609" y="8073"/>
                    <a:pt x="9537" y="8585"/>
                    <a:pt x="9073" y="8859"/>
                  </a:cubicBezTo>
                  <a:lnTo>
                    <a:pt x="7275" y="8156"/>
                  </a:lnTo>
                  <a:lnTo>
                    <a:pt x="7275" y="7549"/>
                  </a:lnTo>
                  <a:cubicBezTo>
                    <a:pt x="7787" y="7156"/>
                    <a:pt x="8120" y="6585"/>
                    <a:pt x="8204" y="5953"/>
                  </a:cubicBezTo>
                  <a:cubicBezTo>
                    <a:pt x="8299" y="5953"/>
                    <a:pt x="8394" y="5942"/>
                    <a:pt x="8478" y="5906"/>
                  </a:cubicBezTo>
                  <a:close/>
                  <a:moveTo>
                    <a:pt x="6823" y="7811"/>
                  </a:moveTo>
                  <a:lnTo>
                    <a:pt x="6823" y="8168"/>
                  </a:lnTo>
                  <a:cubicBezTo>
                    <a:pt x="6823" y="8347"/>
                    <a:pt x="6942" y="8513"/>
                    <a:pt x="7108" y="8585"/>
                  </a:cubicBezTo>
                  <a:lnTo>
                    <a:pt x="7406" y="8692"/>
                  </a:lnTo>
                  <a:cubicBezTo>
                    <a:pt x="7001" y="9132"/>
                    <a:pt x="6430" y="9382"/>
                    <a:pt x="5834" y="9382"/>
                  </a:cubicBezTo>
                  <a:cubicBezTo>
                    <a:pt x="5239" y="9382"/>
                    <a:pt x="4668" y="9132"/>
                    <a:pt x="4275" y="8692"/>
                  </a:cubicBezTo>
                  <a:cubicBezTo>
                    <a:pt x="4560" y="8585"/>
                    <a:pt x="4846" y="8513"/>
                    <a:pt x="4846" y="8168"/>
                  </a:cubicBezTo>
                  <a:lnTo>
                    <a:pt x="4846" y="7811"/>
                  </a:lnTo>
                  <a:cubicBezTo>
                    <a:pt x="5162" y="7948"/>
                    <a:pt x="5498" y="8016"/>
                    <a:pt x="5834" y="8016"/>
                  </a:cubicBezTo>
                  <a:cubicBezTo>
                    <a:pt x="6171" y="8016"/>
                    <a:pt x="6507" y="7948"/>
                    <a:pt x="6823" y="7811"/>
                  </a:cubicBezTo>
                  <a:close/>
                  <a:moveTo>
                    <a:pt x="453" y="12264"/>
                  </a:moveTo>
                  <a:lnTo>
                    <a:pt x="1977" y="12621"/>
                  </a:lnTo>
                  <a:lnTo>
                    <a:pt x="1977" y="15109"/>
                  </a:lnTo>
                  <a:lnTo>
                    <a:pt x="620" y="15109"/>
                  </a:lnTo>
                  <a:cubicBezTo>
                    <a:pt x="536" y="15109"/>
                    <a:pt x="453" y="15038"/>
                    <a:pt x="453" y="14943"/>
                  </a:cubicBezTo>
                  <a:lnTo>
                    <a:pt x="453" y="12264"/>
                  </a:lnTo>
                  <a:close/>
                  <a:moveTo>
                    <a:pt x="7847" y="8871"/>
                  </a:moveTo>
                  <a:lnTo>
                    <a:pt x="9216" y="9406"/>
                  </a:lnTo>
                  <a:cubicBezTo>
                    <a:pt x="8573" y="10406"/>
                    <a:pt x="7513" y="11061"/>
                    <a:pt x="6335" y="11192"/>
                  </a:cubicBezTo>
                  <a:cubicBezTo>
                    <a:pt x="6204" y="11204"/>
                    <a:pt x="6120" y="11323"/>
                    <a:pt x="6132" y="11442"/>
                  </a:cubicBezTo>
                  <a:cubicBezTo>
                    <a:pt x="6143" y="11565"/>
                    <a:pt x="6238" y="11646"/>
                    <a:pt x="6357" y="11646"/>
                  </a:cubicBezTo>
                  <a:cubicBezTo>
                    <a:pt x="6366" y="11646"/>
                    <a:pt x="6374" y="11645"/>
                    <a:pt x="6382" y="11645"/>
                  </a:cubicBezTo>
                  <a:cubicBezTo>
                    <a:pt x="7728" y="11490"/>
                    <a:pt x="8942" y="10728"/>
                    <a:pt x="9656" y="9585"/>
                  </a:cubicBezTo>
                  <a:lnTo>
                    <a:pt x="9692" y="9597"/>
                  </a:lnTo>
                  <a:lnTo>
                    <a:pt x="10168" y="9775"/>
                  </a:lnTo>
                  <a:cubicBezTo>
                    <a:pt x="10799" y="10073"/>
                    <a:pt x="11204" y="10704"/>
                    <a:pt x="11204" y="11407"/>
                  </a:cubicBezTo>
                  <a:lnTo>
                    <a:pt x="11204" y="11811"/>
                  </a:lnTo>
                  <a:lnTo>
                    <a:pt x="9692" y="12169"/>
                  </a:lnTo>
                  <a:lnTo>
                    <a:pt x="9692" y="11776"/>
                  </a:lnTo>
                  <a:cubicBezTo>
                    <a:pt x="9680" y="11633"/>
                    <a:pt x="9573" y="11561"/>
                    <a:pt x="9466" y="11561"/>
                  </a:cubicBezTo>
                  <a:cubicBezTo>
                    <a:pt x="9359" y="11561"/>
                    <a:pt x="9252" y="11633"/>
                    <a:pt x="9240" y="11776"/>
                  </a:cubicBezTo>
                  <a:lnTo>
                    <a:pt x="9240" y="15121"/>
                  </a:lnTo>
                  <a:lnTo>
                    <a:pt x="2429" y="15121"/>
                  </a:lnTo>
                  <a:lnTo>
                    <a:pt x="2429" y="11776"/>
                  </a:lnTo>
                  <a:cubicBezTo>
                    <a:pt x="2417" y="11633"/>
                    <a:pt x="2307" y="11561"/>
                    <a:pt x="2197" y="11561"/>
                  </a:cubicBezTo>
                  <a:cubicBezTo>
                    <a:pt x="2087" y="11561"/>
                    <a:pt x="1977" y="11633"/>
                    <a:pt x="1965" y="11776"/>
                  </a:cubicBezTo>
                  <a:lnTo>
                    <a:pt x="1965" y="12169"/>
                  </a:lnTo>
                  <a:lnTo>
                    <a:pt x="453" y="11811"/>
                  </a:lnTo>
                  <a:lnTo>
                    <a:pt x="453" y="11407"/>
                  </a:lnTo>
                  <a:cubicBezTo>
                    <a:pt x="453" y="10704"/>
                    <a:pt x="858" y="10073"/>
                    <a:pt x="1501" y="9775"/>
                  </a:cubicBezTo>
                  <a:lnTo>
                    <a:pt x="2001" y="9573"/>
                  </a:lnTo>
                  <a:cubicBezTo>
                    <a:pt x="2727" y="10728"/>
                    <a:pt x="3929" y="11490"/>
                    <a:pt x="5275" y="11645"/>
                  </a:cubicBezTo>
                  <a:cubicBezTo>
                    <a:pt x="5287" y="11646"/>
                    <a:pt x="5298" y="11647"/>
                    <a:pt x="5309" y="11647"/>
                  </a:cubicBezTo>
                  <a:cubicBezTo>
                    <a:pt x="5588" y="11647"/>
                    <a:pt x="5621" y="11227"/>
                    <a:pt x="5334" y="11192"/>
                  </a:cubicBezTo>
                  <a:cubicBezTo>
                    <a:pt x="4144" y="11061"/>
                    <a:pt x="3084" y="10406"/>
                    <a:pt x="2441" y="9406"/>
                  </a:cubicBezTo>
                  <a:lnTo>
                    <a:pt x="2667" y="9323"/>
                  </a:lnTo>
                  <a:lnTo>
                    <a:pt x="3822" y="8871"/>
                  </a:lnTo>
                  <a:cubicBezTo>
                    <a:pt x="4263" y="9418"/>
                    <a:pt x="4906" y="9763"/>
                    <a:pt x="5608" y="9835"/>
                  </a:cubicBezTo>
                  <a:lnTo>
                    <a:pt x="5608" y="10240"/>
                  </a:lnTo>
                  <a:cubicBezTo>
                    <a:pt x="5602" y="10389"/>
                    <a:pt x="5715" y="10463"/>
                    <a:pt x="5830" y="10463"/>
                  </a:cubicBezTo>
                  <a:cubicBezTo>
                    <a:pt x="5945" y="10463"/>
                    <a:pt x="6061" y="10389"/>
                    <a:pt x="6061" y="10240"/>
                  </a:cubicBezTo>
                  <a:lnTo>
                    <a:pt x="6061" y="9835"/>
                  </a:lnTo>
                  <a:cubicBezTo>
                    <a:pt x="6763" y="9763"/>
                    <a:pt x="7406" y="9418"/>
                    <a:pt x="7847" y="8871"/>
                  </a:cubicBezTo>
                  <a:close/>
                  <a:moveTo>
                    <a:pt x="5811" y="0"/>
                  </a:moveTo>
                  <a:cubicBezTo>
                    <a:pt x="4049" y="24"/>
                    <a:pt x="2620" y="1477"/>
                    <a:pt x="2632" y="3251"/>
                  </a:cubicBezTo>
                  <a:lnTo>
                    <a:pt x="2632" y="4275"/>
                  </a:lnTo>
                  <a:cubicBezTo>
                    <a:pt x="2489" y="4453"/>
                    <a:pt x="2417" y="4680"/>
                    <a:pt x="2417" y="4906"/>
                  </a:cubicBezTo>
                  <a:cubicBezTo>
                    <a:pt x="2417" y="5203"/>
                    <a:pt x="2548" y="5477"/>
                    <a:pt x="2763" y="5680"/>
                  </a:cubicBezTo>
                  <a:cubicBezTo>
                    <a:pt x="2739" y="5942"/>
                    <a:pt x="2644" y="6192"/>
                    <a:pt x="2501" y="6394"/>
                  </a:cubicBezTo>
                  <a:cubicBezTo>
                    <a:pt x="2394" y="6513"/>
                    <a:pt x="2274" y="6596"/>
                    <a:pt x="2132" y="6656"/>
                  </a:cubicBezTo>
                  <a:cubicBezTo>
                    <a:pt x="1798" y="6835"/>
                    <a:pt x="1584" y="7323"/>
                    <a:pt x="1596" y="7870"/>
                  </a:cubicBezTo>
                  <a:cubicBezTo>
                    <a:pt x="1596" y="8311"/>
                    <a:pt x="1774" y="8740"/>
                    <a:pt x="2096" y="9049"/>
                  </a:cubicBez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4955"/>
                  </a:lnTo>
                  <a:cubicBezTo>
                    <a:pt x="0" y="15288"/>
                    <a:pt x="286" y="15574"/>
                    <a:pt x="631" y="15574"/>
                  </a:cubicBezTo>
                  <a:lnTo>
                    <a:pt x="11061" y="15574"/>
                  </a:lnTo>
                  <a:cubicBezTo>
                    <a:pt x="11395" y="15574"/>
                    <a:pt x="11680" y="15288"/>
                    <a:pt x="11680" y="14943"/>
                  </a:cubicBezTo>
                  <a:lnTo>
                    <a:pt x="11680" y="14109"/>
                  </a:lnTo>
                  <a:cubicBezTo>
                    <a:pt x="11669" y="13966"/>
                    <a:pt x="11558" y="13895"/>
                    <a:pt x="11450" y="13895"/>
                  </a:cubicBezTo>
                  <a:cubicBezTo>
                    <a:pt x="11341" y="13895"/>
                    <a:pt x="11234" y="13966"/>
                    <a:pt x="11228" y="14109"/>
                  </a:cubicBezTo>
                  <a:lnTo>
                    <a:pt x="11228" y="14943"/>
                  </a:lnTo>
                  <a:cubicBezTo>
                    <a:pt x="11228" y="15038"/>
                    <a:pt x="11145" y="15109"/>
                    <a:pt x="11061" y="15109"/>
                  </a:cubicBezTo>
                  <a:lnTo>
                    <a:pt x="9704" y="15109"/>
                  </a:lnTo>
                  <a:lnTo>
                    <a:pt x="9704" y="12621"/>
                  </a:lnTo>
                  <a:lnTo>
                    <a:pt x="11228" y="12264"/>
                  </a:lnTo>
                  <a:lnTo>
                    <a:pt x="11228" y="13050"/>
                  </a:lnTo>
                  <a:cubicBezTo>
                    <a:pt x="11234" y="13187"/>
                    <a:pt x="11341" y="13255"/>
                    <a:pt x="11450" y="13255"/>
                  </a:cubicBezTo>
                  <a:cubicBezTo>
                    <a:pt x="11558" y="13255"/>
                    <a:pt x="11669" y="13187"/>
                    <a:pt x="11680" y="13050"/>
                  </a:cubicBezTo>
                  <a:lnTo>
                    <a:pt x="11680" y="11395"/>
                  </a:lnTo>
                  <a:cubicBezTo>
                    <a:pt x="11680" y="10478"/>
                    <a:pt x="11121" y="9644"/>
                    <a:pt x="10264" y="9311"/>
                  </a:cubicBezTo>
                  <a:lnTo>
                    <a:pt x="9573" y="9049"/>
                  </a:lnTo>
                  <a:cubicBezTo>
                    <a:pt x="9894" y="8740"/>
                    <a:pt x="10073" y="8311"/>
                    <a:pt x="10073" y="7870"/>
                  </a:cubicBezTo>
                  <a:cubicBezTo>
                    <a:pt x="10085" y="7311"/>
                    <a:pt x="9871" y="6835"/>
                    <a:pt x="9537" y="6656"/>
                  </a:cubicBezTo>
                  <a:cubicBezTo>
                    <a:pt x="9240" y="6501"/>
                    <a:pt x="8990" y="6311"/>
                    <a:pt x="8906" y="5680"/>
                  </a:cubicBezTo>
                  <a:cubicBezTo>
                    <a:pt x="9311" y="5322"/>
                    <a:pt x="9383" y="4703"/>
                    <a:pt x="9037" y="4275"/>
                  </a:cubicBezTo>
                  <a:lnTo>
                    <a:pt x="9037" y="3203"/>
                  </a:lnTo>
                  <a:cubicBezTo>
                    <a:pt x="9049" y="1429"/>
                    <a:pt x="7608" y="0"/>
                    <a:pt x="583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0" name="Google Shape;4550;p130"/>
          <p:cNvSpPr/>
          <p:nvPr/>
        </p:nvSpPr>
        <p:spPr>
          <a:xfrm>
            <a:off x="6794362" y="1523775"/>
            <a:ext cx="280925" cy="412567"/>
          </a:xfrm>
          <a:custGeom>
            <a:avLst/>
            <a:gdLst/>
            <a:ahLst/>
            <a:cxnLst/>
            <a:rect l="l" t="t" r="r" b="b"/>
            <a:pathLst>
              <a:path w="10621" h="15598" extrusionOk="0">
                <a:moveTo>
                  <a:pt x="5596" y="501"/>
                </a:moveTo>
                <a:lnTo>
                  <a:pt x="6465" y="810"/>
                </a:lnTo>
                <a:lnTo>
                  <a:pt x="6322" y="1239"/>
                </a:lnTo>
                <a:lnTo>
                  <a:pt x="5441" y="929"/>
                </a:lnTo>
                <a:lnTo>
                  <a:pt x="5596" y="501"/>
                </a:lnTo>
                <a:close/>
                <a:moveTo>
                  <a:pt x="8727" y="501"/>
                </a:moveTo>
                <a:lnTo>
                  <a:pt x="9608" y="810"/>
                </a:lnTo>
                <a:lnTo>
                  <a:pt x="9466" y="1239"/>
                </a:lnTo>
                <a:lnTo>
                  <a:pt x="8584" y="929"/>
                </a:lnTo>
                <a:lnTo>
                  <a:pt x="8727" y="501"/>
                </a:lnTo>
                <a:close/>
                <a:moveTo>
                  <a:pt x="5453" y="1417"/>
                </a:moveTo>
                <a:lnTo>
                  <a:pt x="5989" y="1608"/>
                </a:lnTo>
                <a:cubicBezTo>
                  <a:pt x="5989" y="1632"/>
                  <a:pt x="5298" y="3549"/>
                  <a:pt x="5298" y="3561"/>
                </a:cubicBezTo>
                <a:cubicBezTo>
                  <a:pt x="5272" y="3563"/>
                  <a:pt x="5245" y="3565"/>
                  <a:pt x="5220" y="3565"/>
                </a:cubicBezTo>
                <a:cubicBezTo>
                  <a:pt x="5144" y="3565"/>
                  <a:pt x="5072" y="3552"/>
                  <a:pt x="5001" y="3525"/>
                </a:cubicBezTo>
                <a:cubicBezTo>
                  <a:pt x="4905" y="3489"/>
                  <a:pt x="4822" y="3441"/>
                  <a:pt x="4751" y="3370"/>
                </a:cubicBezTo>
                <a:lnTo>
                  <a:pt x="5453" y="1417"/>
                </a:lnTo>
                <a:close/>
                <a:moveTo>
                  <a:pt x="7668" y="3775"/>
                </a:moveTo>
                <a:cubicBezTo>
                  <a:pt x="7858" y="3930"/>
                  <a:pt x="8108" y="4025"/>
                  <a:pt x="8370" y="4025"/>
                </a:cubicBezTo>
                <a:cubicBezTo>
                  <a:pt x="8370" y="4263"/>
                  <a:pt x="8442" y="4513"/>
                  <a:pt x="8573" y="4715"/>
                </a:cubicBezTo>
                <a:cubicBezTo>
                  <a:pt x="8763" y="5037"/>
                  <a:pt x="8799" y="5430"/>
                  <a:pt x="8680" y="5775"/>
                </a:cubicBezTo>
                <a:lnTo>
                  <a:pt x="8632" y="5894"/>
                </a:lnTo>
                <a:lnTo>
                  <a:pt x="8382" y="5894"/>
                </a:lnTo>
                <a:lnTo>
                  <a:pt x="6251" y="5132"/>
                </a:lnTo>
                <a:lnTo>
                  <a:pt x="6322" y="4942"/>
                </a:lnTo>
                <a:cubicBezTo>
                  <a:pt x="6441" y="4584"/>
                  <a:pt x="6715" y="4311"/>
                  <a:pt x="7072" y="4180"/>
                </a:cubicBezTo>
                <a:cubicBezTo>
                  <a:pt x="7299" y="4096"/>
                  <a:pt x="7501" y="3953"/>
                  <a:pt x="7668" y="3775"/>
                </a:cubicBezTo>
                <a:close/>
                <a:moveTo>
                  <a:pt x="2953" y="5561"/>
                </a:moveTo>
                <a:lnTo>
                  <a:pt x="3881" y="5894"/>
                </a:lnTo>
                <a:lnTo>
                  <a:pt x="3155" y="5894"/>
                </a:lnTo>
                <a:cubicBezTo>
                  <a:pt x="3060" y="5894"/>
                  <a:pt x="2977" y="5918"/>
                  <a:pt x="2905" y="5966"/>
                </a:cubicBezTo>
                <a:cubicBezTo>
                  <a:pt x="2881" y="5954"/>
                  <a:pt x="2846" y="5942"/>
                  <a:pt x="2822" y="5930"/>
                </a:cubicBezTo>
                <a:lnTo>
                  <a:pt x="2953" y="5561"/>
                </a:lnTo>
                <a:close/>
                <a:moveTo>
                  <a:pt x="4524" y="3775"/>
                </a:moveTo>
                <a:cubicBezTo>
                  <a:pt x="4715" y="3930"/>
                  <a:pt x="4965" y="4025"/>
                  <a:pt x="5227" y="4025"/>
                </a:cubicBezTo>
                <a:cubicBezTo>
                  <a:pt x="5227" y="4263"/>
                  <a:pt x="5298" y="4513"/>
                  <a:pt x="5429" y="4715"/>
                </a:cubicBezTo>
                <a:cubicBezTo>
                  <a:pt x="5620" y="5037"/>
                  <a:pt x="5656" y="5430"/>
                  <a:pt x="5525" y="5775"/>
                </a:cubicBezTo>
                <a:lnTo>
                  <a:pt x="5465" y="5977"/>
                </a:lnTo>
                <a:lnTo>
                  <a:pt x="3108" y="5132"/>
                </a:lnTo>
                <a:lnTo>
                  <a:pt x="3167" y="4942"/>
                </a:lnTo>
                <a:cubicBezTo>
                  <a:pt x="3298" y="4584"/>
                  <a:pt x="3572" y="4311"/>
                  <a:pt x="3929" y="4180"/>
                </a:cubicBezTo>
                <a:cubicBezTo>
                  <a:pt x="4155" y="4096"/>
                  <a:pt x="4358" y="3953"/>
                  <a:pt x="4524" y="3775"/>
                </a:cubicBezTo>
                <a:close/>
                <a:moveTo>
                  <a:pt x="2655" y="6347"/>
                </a:moveTo>
                <a:cubicBezTo>
                  <a:pt x="2667" y="6347"/>
                  <a:pt x="2679" y="6358"/>
                  <a:pt x="2679" y="6370"/>
                </a:cubicBezTo>
                <a:lnTo>
                  <a:pt x="2679" y="6870"/>
                </a:lnTo>
                <a:lnTo>
                  <a:pt x="1822" y="6870"/>
                </a:lnTo>
                <a:lnTo>
                  <a:pt x="1810" y="6370"/>
                </a:lnTo>
                <a:cubicBezTo>
                  <a:pt x="1810" y="6358"/>
                  <a:pt x="1822" y="6347"/>
                  <a:pt x="1834" y="6347"/>
                </a:cubicBezTo>
                <a:close/>
                <a:moveTo>
                  <a:pt x="3965" y="6347"/>
                </a:moveTo>
                <a:cubicBezTo>
                  <a:pt x="3977" y="6347"/>
                  <a:pt x="3989" y="6358"/>
                  <a:pt x="3989" y="6370"/>
                </a:cubicBezTo>
                <a:lnTo>
                  <a:pt x="3989" y="6870"/>
                </a:lnTo>
                <a:lnTo>
                  <a:pt x="3131" y="6870"/>
                </a:lnTo>
                <a:lnTo>
                  <a:pt x="3131" y="6370"/>
                </a:lnTo>
                <a:cubicBezTo>
                  <a:pt x="3131" y="6358"/>
                  <a:pt x="3143" y="6347"/>
                  <a:pt x="3155" y="6347"/>
                </a:cubicBezTo>
                <a:close/>
                <a:moveTo>
                  <a:pt x="4322" y="6049"/>
                </a:moveTo>
                <a:lnTo>
                  <a:pt x="5310" y="6406"/>
                </a:lnTo>
                <a:lnTo>
                  <a:pt x="5144" y="6870"/>
                </a:lnTo>
                <a:lnTo>
                  <a:pt x="4441" y="6870"/>
                </a:lnTo>
                <a:lnTo>
                  <a:pt x="4441" y="6370"/>
                </a:lnTo>
                <a:cubicBezTo>
                  <a:pt x="4441" y="6251"/>
                  <a:pt x="4405" y="6144"/>
                  <a:pt x="4322" y="6049"/>
                </a:cubicBezTo>
                <a:close/>
                <a:moveTo>
                  <a:pt x="6096" y="5561"/>
                </a:moveTo>
                <a:lnTo>
                  <a:pt x="7787" y="6168"/>
                </a:lnTo>
                <a:cubicBezTo>
                  <a:pt x="7763" y="6228"/>
                  <a:pt x="7739" y="6299"/>
                  <a:pt x="7739" y="6370"/>
                </a:cubicBezTo>
                <a:lnTo>
                  <a:pt x="7739" y="6870"/>
                </a:lnTo>
                <a:lnTo>
                  <a:pt x="5632" y="6870"/>
                </a:lnTo>
                <a:cubicBezTo>
                  <a:pt x="5822" y="6299"/>
                  <a:pt x="5751" y="6549"/>
                  <a:pt x="6096" y="5561"/>
                </a:cubicBezTo>
                <a:close/>
                <a:moveTo>
                  <a:pt x="9037" y="6347"/>
                </a:moveTo>
                <a:cubicBezTo>
                  <a:pt x="9049" y="6347"/>
                  <a:pt x="9061" y="6358"/>
                  <a:pt x="9061" y="6370"/>
                </a:cubicBezTo>
                <a:lnTo>
                  <a:pt x="9061" y="6870"/>
                </a:lnTo>
                <a:lnTo>
                  <a:pt x="8203" y="6870"/>
                </a:lnTo>
                <a:lnTo>
                  <a:pt x="8203" y="6370"/>
                </a:lnTo>
                <a:cubicBezTo>
                  <a:pt x="8203" y="6358"/>
                  <a:pt x="8203" y="6347"/>
                  <a:pt x="8227" y="6347"/>
                </a:cubicBezTo>
                <a:close/>
                <a:moveTo>
                  <a:pt x="10108" y="7323"/>
                </a:moveTo>
                <a:cubicBezTo>
                  <a:pt x="10144" y="7323"/>
                  <a:pt x="10180" y="7359"/>
                  <a:pt x="10168" y="7394"/>
                </a:cubicBezTo>
                <a:lnTo>
                  <a:pt x="10168" y="7787"/>
                </a:lnTo>
                <a:cubicBezTo>
                  <a:pt x="10168" y="7823"/>
                  <a:pt x="10144" y="7859"/>
                  <a:pt x="10108" y="7859"/>
                </a:cubicBezTo>
                <a:lnTo>
                  <a:pt x="6227" y="7859"/>
                </a:lnTo>
                <a:cubicBezTo>
                  <a:pt x="6218" y="7858"/>
                  <a:pt x="6208" y="7858"/>
                  <a:pt x="6199" y="7858"/>
                </a:cubicBezTo>
                <a:cubicBezTo>
                  <a:pt x="5949" y="7858"/>
                  <a:pt x="5735" y="8010"/>
                  <a:pt x="5632" y="8240"/>
                </a:cubicBezTo>
                <a:cubicBezTo>
                  <a:pt x="5584" y="8371"/>
                  <a:pt x="5453" y="8454"/>
                  <a:pt x="5310" y="8454"/>
                </a:cubicBezTo>
                <a:cubicBezTo>
                  <a:pt x="5155" y="8442"/>
                  <a:pt x="5013" y="8335"/>
                  <a:pt x="4965" y="8180"/>
                </a:cubicBezTo>
                <a:cubicBezTo>
                  <a:pt x="4858" y="7978"/>
                  <a:pt x="4643" y="7859"/>
                  <a:pt x="4405" y="7859"/>
                </a:cubicBezTo>
                <a:lnTo>
                  <a:pt x="524" y="7859"/>
                </a:lnTo>
                <a:cubicBezTo>
                  <a:pt x="488" y="7859"/>
                  <a:pt x="452" y="7823"/>
                  <a:pt x="452" y="7787"/>
                </a:cubicBezTo>
                <a:lnTo>
                  <a:pt x="452" y="7394"/>
                </a:lnTo>
                <a:cubicBezTo>
                  <a:pt x="452" y="7359"/>
                  <a:pt x="488" y="7323"/>
                  <a:pt x="524" y="7323"/>
                </a:cubicBezTo>
                <a:close/>
                <a:moveTo>
                  <a:pt x="4393" y="8311"/>
                </a:moveTo>
                <a:cubicBezTo>
                  <a:pt x="4477" y="8311"/>
                  <a:pt x="4548" y="8347"/>
                  <a:pt x="4572" y="8418"/>
                </a:cubicBezTo>
                <a:lnTo>
                  <a:pt x="4572" y="8430"/>
                </a:lnTo>
                <a:lnTo>
                  <a:pt x="3774" y="9192"/>
                </a:lnTo>
                <a:lnTo>
                  <a:pt x="929" y="9192"/>
                </a:lnTo>
                <a:lnTo>
                  <a:pt x="798" y="8311"/>
                </a:lnTo>
                <a:close/>
                <a:moveTo>
                  <a:pt x="9823" y="8311"/>
                </a:moveTo>
                <a:lnTo>
                  <a:pt x="9692" y="9192"/>
                </a:lnTo>
                <a:lnTo>
                  <a:pt x="4441" y="9192"/>
                </a:lnTo>
                <a:lnTo>
                  <a:pt x="4882" y="8775"/>
                </a:lnTo>
                <a:cubicBezTo>
                  <a:pt x="5018" y="8865"/>
                  <a:pt x="5171" y="8908"/>
                  <a:pt x="5321" y="8908"/>
                </a:cubicBezTo>
                <a:cubicBezTo>
                  <a:pt x="5627" y="8908"/>
                  <a:pt x="5924" y="8730"/>
                  <a:pt x="6060" y="8418"/>
                </a:cubicBezTo>
                <a:cubicBezTo>
                  <a:pt x="6084" y="8359"/>
                  <a:pt x="6156" y="8311"/>
                  <a:pt x="6227" y="8311"/>
                </a:cubicBezTo>
                <a:close/>
                <a:moveTo>
                  <a:pt x="3298" y="9645"/>
                </a:moveTo>
                <a:lnTo>
                  <a:pt x="1298" y="11526"/>
                </a:lnTo>
                <a:lnTo>
                  <a:pt x="1012" y="9645"/>
                </a:lnTo>
                <a:close/>
                <a:moveTo>
                  <a:pt x="5532" y="1"/>
                </a:moveTo>
                <a:cubicBezTo>
                  <a:pt x="5376" y="1"/>
                  <a:pt x="5235" y="93"/>
                  <a:pt x="5179" y="251"/>
                </a:cubicBezTo>
                <a:lnTo>
                  <a:pt x="4977" y="834"/>
                </a:lnTo>
                <a:cubicBezTo>
                  <a:pt x="4941" y="929"/>
                  <a:pt x="4941" y="1024"/>
                  <a:pt x="4989" y="1120"/>
                </a:cubicBezTo>
                <a:cubicBezTo>
                  <a:pt x="5001" y="1144"/>
                  <a:pt x="5013" y="1167"/>
                  <a:pt x="5036" y="1191"/>
                </a:cubicBezTo>
                <a:cubicBezTo>
                  <a:pt x="4262" y="3358"/>
                  <a:pt x="4322" y="3203"/>
                  <a:pt x="4286" y="3275"/>
                </a:cubicBezTo>
                <a:lnTo>
                  <a:pt x="4286" y="3310"/>
                </a:lnTo>
                <a:cubicBezTo>
                  <a:pt x="4179" y="3513"/>
                  <a:pt x="3989" y="3668"/>
                  <a:pt x="3774" y="3751"/>
                </a:cubicBezTo>
                <a:cubicBezTo>
                  <a:pt x="3286" y="3930"/>
                  <a:pt x="2905" y="4311"/>
                  <a:pt x="2738" y="4799"/>
                </a:cubicBezTo>
                <a:lnTo>
                  <a:pt x="2369" y="5823"/>
                </a:lnTo>
                <a:lnTo>
                  <a:pt x="2346" y="5894"/>
                </a:lnTo>
                <a:lnTo>
                  <a:pt x="1834" y="5894"/>
                </a:lnTo>
                <a:cubicBezTo>
                  <a:pt x="1572" y="5894"/>
                  <a:pt x="1357" y="6108"/>
                  <a:pt x="1357" y="6382"/>
                </a:cubicBezTo>
                <a:lnTo>
                  <a:pt x="1357" y="6870"/>
                </a:lnTo>
                <a:lnTo>
                  <a:pt x="524" y="6870"/>
                </a:lnTo>
                <a:cubicBezTo>
                  <a:pt x="226" y="6870"/>
                  <a:pt x="0" y="7109"/>
                  <a:pt x="0" y="7394"/>
                </a:cubicBezTo>
                <a:lnTo>
                  <a:pt x="0" y="7787"/>
                </a:lnTo>
                <a:cubicBezTo>
                  <a:pt x="0" y="8013"/>
                  <a:pt x="131" y="8204"/>
                  <a:pt x="333" y="8275"/>
                </a:cubicBezTo>
                <a:lnTo>
                  <a:pt x="488" y="9216"/>
                </a:lnTo>
                <a:cubicBezTo>
                  <a:pt x="262" y="9299"/>
                  <a:pt x="310" y="9633"/>
                  <a:pt x="548" y="9645"/>
                </a:cubicBezTo>
                <a:lnTo>
                  <a:pt x="893" y="11907"/>
                </a:lnTo>
                <a:lnTo>
                  <a:pt x="417" y="12359"/>
                </a:lnTo>
                <a:cubicBezTo>
                  <a:pt x="217" y="12523"/>
                  <a:pt x="371" y="12776"/>
                  <a:pt x="555" y="12776"/>
                </a:cubicBezTo>
                <a:cubicBezTo>
                  <a:pt x="612" y="12776"/>
                  <a:pt x="673" y="12752"/>
                  <a:pt x="726" y="12693"/>
                </a:cubicBezTo>
                <a:lnTo>
                  <a:pt x="976" y="12454"/>
                </a:lnTo>
                <a:lnTo>
                  <a:pt x="1381" y="15014"/>
                </a:lnTo>
                <a:cubicBezTo>
                  <a:pt x="1429" y="15348"/>
                  <a:pt x="1726" y="15598"/>
                  <a:pt x="2060" y="15598"/>
                </a:cubicBezTo>
                <a:lnTo>
                  <a:pt x="8573" y="15598"/>
                </a:lnTo>
                <a:cubicBezTo>
                  <a:pt x="8906" y="15598"/>
                  <a:pt x="9204" y="15348"/>
                  <a:pt x="9263" y="15014"/>
                </a:cubicBezTo>
                <a:lnTo>
                  <a:pt x="9692" y="12240"/>
                </a:lnTo>
                <a:cubicBezTo>
                  <a:pt x="9692" y="12087"/>
                  <a:pt x="9572" y="12001"/>
                  <a:pt x="9454" y="12001"/>
                </a:cubicBezTo>
                <a:cubicBezTo>
                  <a:pt x="9362" y="12001"/>
                  <a:pt x="9271" y="12054"/>
                  <a:pt x="9239" y="12169"/>
                </a:cubicBezTo>
                <a:lnTo>
                  <a:pt x="8811" y="14943"/>
                </a:lnTo>
                <a:cubicBezTo>
                  <a:pt x="8799" y="15062"/>
                  <a:pt x="8692" y="15145"/>
                  <a:pt x="8573" y="15145"/>
                </a:cubicBezTo>
                <a:lnTo>
                  <a:pt x="2060" y="15145"/>
                </a:lnTo>
                <a:cubicBezTo>
                  <a:pt x="1941" y="15145"/>
                  <a:pt x="1846" y="15062"/>
                  <a:pt x="1822" y="14943"/>
                </a:cubicBezTo>
                <a:lnTo>
                  <a:pt x="1369" y="12073"/>
                </a:lnTo>
                <a:lnTo>
                  <a:pt x="3953" y="9645"/>
                </a:lnTo>
                <a:lnTo>
                  <a:pt x="9608" y="9645"/>
                </a:lnTo>
                <a:lnTo>
                  <a:pt x="9382" y="11097"/>
                </a:lnTo>
                <a:cubicBezTo>
                  <a:pt x="9341" y="11241"/>
                  <a:pt x="9492" y="11329"/>
                  <a:pt x="9631" y="11329"/>
                </a:cubicBezTo>
                <a:cubicBezTo>
                  <a:pt x="9734" y="11329"/>
                  <a:pt x="9830" y="11280"/>
                  <a:pt x="9835" y="11169"/>
                </a:cubicBezTo>
                <a:lnTo>
                  <a:pt x="10061" y="9645"/>
                </a:lnTo>
                <a:cubicBezTo>
                  <a:pt x="10299" y="9633"/>
                  <a:pt x="10358" y="9299"/>
                  <a:pt x="10132" y="9216"/>
                </a:cubicBezTo>
                <a:lnTo>
                  <a:pt x="10287" y="8275"/>
                </a:lnTo>
                <a:cubicBezTo>
                  <a:pt x="10489" y="8204"/>
                  <a:pt x="10620" y="8002"/>
                  <a:pt x="10620" y="7787"/>
                </a:cubicBezTo>
                <a:lnTo>
                  <a:pt x="10620" y="7394"/>
                </a:lnTo>
                <a:cubicBezTo>
                  <a:pt x="10620" y="7097"/>
                  <a:pt x="10382" y="6870"/>
                  <a:pt x="10097" y="6870"/>
                </a:cubicBezTo>
                <a:lnTo>
                  <a:pt x="9501" y="6870"/>
                </a:lnTo>
                <a:lnTo>
                  <a:pt x="9501" y="6370"/>
                </a:lnTo>
                <a:cubicBezTo>
                  <a:pt x="9501" y="6132"/>
                  <a:pt x="9335" y="5942"/>
                  <a:pt x="9096" y="5906"/>
                </a:cubicBezTo>
                <a:cubicBezTo>
                  <a:pt x="9263" y="5430"/>
                  <a:pt x="9204" y="4906"/>
                  <a:pt x="8954" y="4489"/>
                </a:cubicBezTo>
                <a:cubicBezTo>
                  <a:pt x="8823" y="4287"/>
                  <a:pt x="8787" y="4037"/>
                  <a:pt x="8834" y="3811"/>
                </a:cubicBezTo>
                <a:cubicBezTo>
                  <a:pt x="8882" y="3608"/>
                  <a:pt x="8954" y="3406"/>
                  <a:pt x="9037" y="3215"/>
                </a:cubicBezTo>
                <a:cubicBezTo>
                  <a:pt x="9104" y="3030"/>
                  <a:pt x="8954" y="2900"/>
                  <a:pt x="8811" y="2900"/>
                </a:cubicBezTo>
                <a:cubicBezTo>
                  <a:pt x="8724" y="2900"/>
                  <a:pt x="8640" y="2948"/>
                  <a:pt x="8608" y="3060"/>
                </a:cubicBezTo>
                <a:lnTo>
                  <a:pt x="8430" y="3561"/>
                </a:lnTo>
                <a:cubicBezTo>
                  <a:pt x="8404" y="3564"/>
                  <a:pt x="8378" y="3565"/>
                  <a:pt x="8353" y="3565"/>
                </a:cubicBezTo>
                <a:cubicBezTo>
                  <a:pt x="8177" y="3565"/>
                  <a:pt x="8008" y="3495"/>
                  <a:pt x="7894" y="3370"/>
                </a:cubicBezTo>
                <a:lnTo>
                  <a:pt x="8584" y="1417"/>
                </a:lnTo>
                <a:lnTo>
                  <a:pt x="9120" y="1608"/>
                </a:lnTo>
                <a:lnTo>
                  <a:pt x="8965" y="2060"/>
                </a:lnTo>
                <a:cubicBezTo>
                  <a:pt x="8906" y="2231"/>
                  <a:pt x="9045" y="2351"/>
                  <a:pt x="9185" y="2351"/>
                </a:cubicBezTo>
                <a:cubicBezTo>
                  <a:pt x="9269" y="2351"/>
                  <a:pt x="9354" y="2307"/>
                  <a:pt x="9394" y="2203"/>
                </a:cubicBezTo>
                <a:lnTo>
                  <a:pt x="9573" y="1703"/>
                </a:lnTo>
                <a:cubicBezTo>
                  <a:pt x="9692" y="1667"/>
                  <a:pt x="9799" y="1584"/>
                  <a:pt x="9847" y="1465"/>
                </a:cubicBezTo>
                <a:lnTo>
                  <a:pt x="10049" y="882"/>
                </a:lnTo>
                <a:cubicBezTo>
                  <a:pt x="10120" y="679"/>
                  <a:pt x="10025" y="465"/>
                  <a:pt x="9823" y="393"/>
                </a:cubicBezTo>
                <a:lnTo>
                  <a:pt x="8799" y="24"/>
                </a:lnTo>
                <a:cubicBezTo>
                  <a:pt x="8759" y="15"/>
                  <a:pt x="8718" y="9"/>
                  <a:pt x="8677" y="9"/>
                </a:cubicBezTo>
                <a:cubicBezTo>
                  <a:pt x="8619" y="9"/>
                  <a:pt x="8562" y="20"/>
                  <a:pt x="8513" y="48"/>
                </a:cubicBezTo>
                <a:cubicBezTo>
                  <a:pt x="8418" y="84"/>
                  <a:pt x="8346" y="167"/>
                  <a:pt x="8323" y="262"/>
                </a:cubicBezTo>
                <a:lnTo>
                  <a:pt x="8108" y="846"/>
                </a:lnTo>
                <a:cubicBezTo>
                  <a:pt x="8072" y="965"/>
                  <a:pt x="8084" y="1096"/>
                  <a:pt x="8168" y="1203"/>
                </a:cubicBezTo>
                <a:cubicBezTo>
                  <a:pt x="7406" y="3370"/>
                  <a:pt x="7453" y="3215"/>
                  <a:pt x="7418" y="3287"/>
                </a:cubicBezTo>
                <a:cubicBezTo>
                  <a:pt x="7310" y="3501"/>
                  <a:pt x="7120" y="3656"/>
                  <a:pt x="6906" y="3739"/>
                </a:cubicBezTo>
                <a:cubicBezTo>
                  <a:pt x="6453" y="3894"/>
                  <a:pt x="6096" y="4239"/>
                  <a:pt x="5917" y="4668"/>
                </a:cubicBezTo>
                <a:cubicBezTo>
                  <a:pt x="5882" y="4596"/>
                  <a:pt x="5846" y="4525"/>
                  <a:pt x="5810" y="4465"/>
                </a:cubicBezTo>
                <a:cubicBezTo>
                  <a:pt x="5679" y="4263"/>
                  <a:pt x="5644" y="4013"/>
                  <a:pt x="5691" y="3787"/>
                </a:cubicBezTo>
                <a:cubicBezTo>
                  <a:pt x="5703" y="3703"/>
                  <a:pt x="5656" y="3858"/>
                  <a:pt x="6429" y="1691"/>
                </a:cubicBezTo>
                <a:cubicBezTo>
                  <a:pt x="6560" y="1667"/>
                  <a:pt x="6668" y="1572"/>
                  <a:pt x="6715" y="1453"/>
                </a:cubicBezTo>
                <a:lnTo>
                  <a:pt x="6918" y="870"/>
                </a:lnTo>
                <a:cubicBezTo>
                  <a:pt x="6989" y="667"/>
                  <a:pt x="6882" y="453"/>
                  <a:pt x="6691" y="382"/>
                </a:cubicBezTo>
                <a:lnTo>
                  <a:pt x="5667" y="24"/>
                </a:lnTo>
                <a:cubicBezTo>
                  <a:pt x="5622" y="8"/>
                  <a:pt x="5576" y="1"/>
                  <a:pt x="553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1" name="Google Shape;4551;p130"/>
          <p:cNvGrpSpPr/>
          <p:nvPr/>
        </p:nvGrpSpPr>
        <p:grpSpPr>
          <a:xfrm>
            <a:off x="4740780" y="1524410"/>
            <a:ext cx="349907" cy="411932"/>
            <a:chOff x="4740780" y="1524410"/>
            <a:chExt cx="349907" cy="411932"/>
          </a:xfrm>
        </p:grpSpPr>
        <p:sp>
          <p:nvSpPr>
            <p:cNvPr id="4552" name="Google Shape;4552;p130"/>
            <p:cNvSpPr/>
            <p:nvPr/>
          </p:nvSpPr>
          <p:spPr>
            <a:xfrm>
              <a:off x="4740780" y="1524410"/>
              <a:ext cx="349907" cy="411932"/>
            </a:xfrm>
            <a:custGeom>
              <a:avLst/>
              <a:gdLst/>
              <a:ahLst/>
              <a:cxnLst/>
              <a:rect l="l" t="t" r="r" b="b"/>
              <a:pathLst>
                <a:path w="13229" h="15574" extrusionOk="0">
                  <a:moveTo>
                    <a:pt x="11752" y="453"/>
                  </a:moveTo>
                  <a:lnTo>
                    <a:pt x="11752" y="1167"/>
                  </a:lnTo>
                  <a:lnTo>
                    <a:pt x="10454" y="1167"/>
                  </a:lnTo>
                  <a:lnTo>
                    <a:pt x="10454" y="453"/>
                  </a:lnTo>
                  <a:close/>
                  <a:moveTo>
                    <a:pt x="7358" y="453"/>
                  </a:moveTo>
                  <a:cubicBezTo>
                    <a:pt x="7418" y="453"/>
                    <a:pt x="7466" y="500"/>
                    <a:pt x="7466" y="560"/>
                  </a:cubicBezTo>
                  <a:lnTo>
                    <a:pt x="7466" y="1989"/>
                  </a:lnTo>
                  <a:cubicBezTo>
                    <a:pt x="7466" y="2048"/>
                    <a:pt x="7418" y="2084"/>
                    <a:pt x="7358" y="2084"/>
                  </a:cubicBezTo>
                  <a:lnTo>
                    <a:pt x="6287" y="2084"/>
                  </a:lnTo>
                  <a:cubicBezTo>
                    <a:pt x="6227" y="2084"/>
                    <a:pt x="6180" y="2048"/>
                    <a:pt x="6180" y="1989"/>
                  </a:cubicBezTo>
                  <a:lnTo>
                    <a:pt x="6180" y="560"/>
                  </a:lnTo>
                  <a:cubicBezTo>
                    <a:pt x="6180" y="500"/>
                    <a:pt x="6227" y="453"/>
                    <a:pt x="6287" y="453"/>
                  </a:cubicBezTo>
                  <a:close/>
                  <a:moveTo>
                    <a:pt x="2953" y="453"/>
                  </a:moveTo>
                  <a:cubicBezTo>
                    <a:pt x="2953" y="453"/>
                    <a:pt x="2965" y="453"/>
                    <a:pt x="2965" y="465"/>
                  </a:cubicBezTo>
                  <a:lnTo>
                    <a:pt x="2965" y="2143"/>
                  </a:lnTo>
                  <a:lnTo>
                    <a:pt x="1727" y="2143"/>
                  </a:lnTo>
                  <a:lnTo>
                    <a:pt x="1727" y="465"/>
                  </a:lnTo>
                  <a:lnTo>
                    <a:pt x="1691" y="465"/>
                  </a:lnTo>
                  <a:cubicBezTo>
                    <a:pt x="1691" y="453"/>
                    <a:pt x="1703" y="453"/>
                    <a:pt x="1703" y="453"/>
                  </a:cubicBezTo>
                  <a:close/>
                  <a:moveTo>
                    <a:pt x="11526" y="1620"/>
                  </a:moveTo>
                  <a:lnTo>
                    <a:pt x="11526" y="4346"/>
                  </a:lnTo>
                  <a:cubicBezTo>
                    <a:pt x="11395" y="4418"/>
                    <a:pt x="11249" y="4453"/>
                    <a:pt x="11103" y="4453"/>
                  </a:cubicBezTo>
                  <a:cubicBezTo>
                    <a:pt x="10957" y="4453"/>
                    <a:pt x="10811" y="4418"/>
                    <a:pt x="10680" y="4346"/>
                  </a:cubicBezTo>
                  <a:lnTo>
                    <a:pt x="10680" y="1620"/>
                  </a:lnTo>
                  <a:close/>
                  <a:moveTo>
                    <a:pt x="7239" y="2548"/>
                  </a:moveTo>
                  <a:cubicBezTo>
                    <a:pt x="7263" y="3584"/>
                    <a:pt x="7442" y="4620"/>
                    <a:pt x="7763" y="5608"/>
                  </a:cubicBezTo>
                  <a:cubicBezTo>
                    <a:pt x="7543" y="5953"/>
                    <a:pt x="7183" y="6126"/>
                    <a:pt x="6824" y="6126"/>
                  </a:cubicBezTo>
                  <a:cubicBezTo>
                    <a:pt x="6465" y="6126"/>
                    <a:pt x="6108" y="5953"/>
                    <a:pt x="5894" y="5608"/>
                  </a:cubicBezTo>
                  <a:cubicBezTo>
                    <a:pt x="6204" y="4620"/>
                    <a:pt x="6382" y="3584"/>
                    <a:pt x="6406" y="2548"/>
                  </a:cubicBezTo>
                  <a:close/>
                  <a:moveTo>
                    <a:pt x="11609" y="4810"/>
                  </a:moveTo>
                  <a:cubicBezTo>
                    <a:pt x="11716" y="5120"/>
                    <a:pt x="11907" y="5382"/>
                    <a:pt x="12157" y="5596"/>
                  </a:cubicBezTo>
                  <a:cubicBezTo>
                    <a:pt x="12538" y="5906"/>
                    <a:pt x="12752" y="6370"/>
                    <a:pt x="12752" y="6870"/>
                  </a:cubicBezTo>
                  <a:lnTo>
                    <a:pt x="12752" y="7192"/>
                  </a:lnTo>
                  <a:lnTo>
                    <a:pt x="9442" y="7192"/>
                  </a:lnTo>
                  <a:lnTo>
                    <a:pt x="9442" y="6870"/>
                  </a:lnTo>
                  <a:cubicBezTo>
                    <a:pt x="9442" y="6370"/>
                    <a:pt x="9668" y="5906"/>
                    <a:pt x="10049" y="5596"/>
                  </a:cubicBezTo>
                  <a:cubicBezTo>
                    <a:pt x="10299" y="5382"/>
                    <a:pt x="10490" y="5120"/>
                    <a:pt x="10585" y="4810"/>
                  </a:cubicBezTo>
                  <a:cubicBezTo>
                    <a:pt x="10752" y="4876"/>
                    <a:pt x="10927" y="4909"/>
                    <a:pt x="11101" y="4909"/>
                  </a:cubicBezTo>
                  <a:cubicBezTo>
                    <a:pt x="11276" y="4909"/>
                    <a:pt x="11448" y="4876"/>
                    <a:pt x="11609" y="4810"/>
                  </a:cubicBezTo>
                  <a:close/>
                  <a:moveTo>
                    <a:pt x="2917" y="2608"/>
                  </a:moveTo>
                  <a:cubicBezTo>
                    <a:pt x="3084" y="4287"/>
                    <a:pt x="3382" y="5942"/>
                    <a:pt x="3787" y="7573"/>
                  </a:cubicBezTo>
                  <a:cubicBezTo>
                    <a:pt x="3834" y="7751"/>
                    <a:pt x="3870" y="7918"/>
                    <a:pt x="3906" y="8097"/>
                  </a:cubicBezTo>
                  <a:lnTo>
                    <a:pt x="750" y="8097"/>
                  </a:lnTo>
                  <a:cubicBezTo>
                    <a:pt x="786" y="7918"/>
                    <a:pt x="822" y="7751"/>
                    <a:pt x="870" y="7573"/>
                  </a:cubicBezTo>
                  <a:cubicBezTo>
                    <a:pt x="1274" y="5942"/>
                    <a:pt x="1572" y="4287"/>
                    <a:pt x="1739" y="2608"/>
                  </a:cubicBezTo>
                  <a:close/>
                  <a:moveTo>
                    <a:pt x="7954" y="6108"/>
                  </a:moveTo>
                  <a:cubicBezTo>
                    <a:pt x="8001" y="6227"/>
                    <a:pt x="8061" y="6346"/>
                    <a:pt x="8120" y="6465"/>
                  </a:cubicBezTo>
                  <a:cubicBezTo>
                    <a:pt x="8609" y="7418"/>
                    <a:pt x="8894" y="8454"/>
                    <a:pt x="8978" y="9513"/>
                  </a:cubicBezTo>
                  <a:lnTo>
                    <a:pt x="4680" y="9513"/>
                  </a:lnTo>
                  <a:cubicBezTo>
                    <a:pt x="4751" y="8454"/>
                    <a:pt x="5049" y="7418"/>
                    <a:pt x="5537" y="6465"/>
                  </a:cubicBezTo>
                  <a:cubicBezTo>
                    <a:pt x="5584" y="6346"/>
                    <a:pt x="5644" y="6227"/>
                    <a:pt x="5703" y="6108"/>
                  </a:cubicBezTo>
                  <a:cubicBezTo>
                    <a:pt x="6007" y="6430"/>
                    <a:pt x="6415" y="6590"/>
                    <a:pt x="6824" y="6590"/>
                  </a:cubicBezTo>
                  <a:cubicBezTo>
                    <a:pt x="7233" y="6590"/>
                    <a:pt x="7644" y="6430"/>
                    <a:pt x="7954" y="6108"/>
                  </a:cubicBezTo>
                  <a:close/>
                  <a:moveTo>
                    <a:pt x="12752" y="7644"/>
                  </a:moveTo>
                  <a:lnTo>
                    <a:pt x="12752" y="13157"/>
                  </a:lnTo>
                  <a:lnTo>
                    <a:pt x="9442" y="13157"/>
                  </a:lnTo>
                  <a:lnTo>
                    <a:pt x="9442" y="7644"/>
                  </a:lnTo>
                  <a:close/>
                  <a:moveTo>
                    <a:pt x="4001" y="8549"/>
                  </a:moveTo>
                  <a:lnTo>
                    <a:pt x="4001" y="8561"/>
                  </a:lnTo>
                  <a:cubicBezTo>
                    <a:pt x="4132" y="9347"/>
                    <a:pt x="4203" y="10156"/>
                    <a:pt x="4203" y="10954"/>
                  </a:cubicBezTo>
                  <a:lnTo>
                    <a:pt x="4203" y="14050"/>
                  </a:lnTo>
                  <a:lnTo>
                    <a:pt x="453" y="14050"/>
                  </a:lnTo>
                  <a:lnTo>
                    <a:pt x="465" y="10954"/>
                  </a:lnTo>
                  <a:cubicBezTo>
                    <a:pt x="465" y="10144"/>
                    <a:pt x="524" y="9347"/>
                    <a:pt x="667" y="8549"/>
                  </a:cubicBezTo>
                  <a:close/>
                  <a:moveTo>
                    <a:pt x="4203" y="14502"/>
                  </a:moveTo>
                  <a:lnTo>
                    <a:pt x="4203" y="15014"/>
                  </a:lnTo>
                  <a:cubicBezTo>
                    <a:pt x="4203" y="15074"/>
                    <a:pt x="4156" y="15121"/>
                    <a:pt x="4096" y="15121"/>
                  </a:cubicBezTo>
                  <a:lnTo>
                    <a:pt x="560" y="15121"/>
                  </a:lnTo>
                  <a:cubicBezTo>
                    <a:pt x="500" y="15121"/>
                    <a:pt x="465" y="15074"/>
                    <a:pt x="465" y="15014"/>
                  </a:cubicBezTo>
                  <a:lnTo>
                    <a:pt x="465" y="14502"/>
                  </a:lnTo>
                  <a:close/>
                  <a:moveTo>
                    <a:pt x="8990" y="9966"/>
                  </a:moveTo>
                  <a:lnTo>
                    <a:pt x="8990" y="14847"/>
                  </a:lnTo>
                  <a:cubicBezTo>
                    <a:pt x="8990" y="15002"/>
                    <a:pt x="8871" y="15109"/>
                    <a:pt x="8728" y="15121"/>
                  </a:cubicBezTo>
                  <a:lnTo>
                    <a:pt x="4918" y="15121"/>
                  </a:lnTo>
                  <a:cubicBezTo>
                    <a:pt x="4775" y="15109"/>
                    <a:pt x="4656" y="15002"/>
                    <a:pt x="4656" y="14847"/>
                  </a:cubicBezTo>
                  <a:lnTo>
                    <a:pt x="4656" y="9966"/>
                  </a:lnTo>
                  <a:close/>
                  <a:moveTo>
                    <a:pt x="12752" y="13609"/>
                  </a:moveTo>
                  <a:lnTo>
                    <a:pt x="12752" y="14716"/>
                  </a:lnTo>
                  <a:cubicBezTo>
                    <a:pt x="12752" y="14931"/>
                    <a:pt x="12573" y="15109"/>
                    <a:pt x="12347" y="15121"/>
                  </a:cubicBezTo>
                  <a:lnTo>
                    <a:pt x="9847" y="15121"/>
                  </a:lnTo>
                  <a:cubicBezTo>
                    <a:pt x="9621" y="15109"/>
                    <a:pt x="9442" y="14931"/>
                    <a:pt x="9442" y="14716"/>
                  </a:cubicBezTo>
                  <a:lnTo>
                    <a:pt x="9442" y="13609"/>
                  </a:lnTo>
                  <a:close/>
                  <a:moveTo>
                    <a:pt x="1715" y="0"/>
                  </a:moveTo>
                  <a:cubicBezTo>
                    <a:pt x="1453" y="0"/>
                    <a:pt x="1239" y="203"/>
                    <a:pt x="1239" y="465"/>
                  </a:cubicBezTo>
                  <a:lnTo>
                    <a:pt x="1239" y="2143"/>
                  </a:lnTo>
                  <a:cubicBezTo>
                    <a:pt x="1239" y="2227"/>
                    <a:pt x="1262" y="2310"/>
                    <a:pt x="1310" y="2394"/>
                  </a:cubicBezTo>
                  <a:cubicBezTo>
                    <a:pt x="1143" y="4096"/>
                    <a:pt x="846" y="5799"/>
                    <a:pt x="429" y="7466"/>
                  </a:cubicBezTo>
                  <a:cubicBezTo>
                    <a:pt x="143" y="8609"/>
                    <a:pt x="0" y="9775"/>
                    <a:pt x="0" y="10954"/>
                  </a:cubicBezTo>
                  <a:lnTo>
                    <a:pt x="0" y="15014"/>
                  </a:lnTo>
                  <a:cubicBezTo>
                    <a:pt x="0" y="15324"/>
                    <a:pt x="250" y="15574"/>
                    <a:pt x="560" y="15574"/>
                  </a:cubicBezTo>
                  <a:lnTo>
                    <a:pt x="4108" y="15574"/>
                  </a:lnTo>
                  <a:cubicBezTo>
                    <a:pt x="4239" y="15574"/>
                    <a:pt x="4382" y="15514"/>
                    <a:pt x="4489" y="15419"/>
                  </a:cubicBezTo>
                  <a:cubicBezTo>
                    <a:pt x="4608" y="15526"/>
                    <a:pt x="4763" y="15574"/>
                    <a:pt x="4930" y="15574"/>
                  </a:cubicBezTo>
                  <a:lnTo>
                    <a:pt x="8740" y="15574"/>
                  </a:lnTo>
                  <a:cubicBezTo>
                    <a:pt x="8942" y="15574"/>
                    <a:pt x="9132" y="15490"/>
                    <a:pt x="9275" y="15336"/>
                  </a:cubicBezTo>
                  <a:cubicBezTo>
                    <a:pt x="9430" y="15490"/>
                    <a:pt x="9644" y="15574"/>
                    <a:pt x="9871" y="15574"/>
                  </a:cubicBezTo>
                  <a:lnTo>
                    <a:pt x="12371" y="15574"/>
                  </a:lnTo>
                  <a:cubicBezTo>
                    <a:pt x="12847" y="15574"/>
                    <a:pt x="13228" y="15193"/>
                    <a:pt x="13228" y="14716"/>
                  </a:cubicBezTo>
                  <a:lnTo>
                    <a:pt x="13204" y="14716"/>
                  </a:lnTo>
                  <a:lnTo>
                    <a:pt x="13204" y="6870"/>
                  </a:lnTo>
                  <a:cubicBezTo>
                    <a:pt x="13204" y="6239"/>
                    <a:pt x="12931" y="5644"/>
                    <a:pt x="12442" y="5239"/>
                  </a:cubicBezTo>
                  <a:cubicBezTo>
                    <a:pt x="12192" y="5037"/>
                    <a:pt x="12038" y="4751"/>
                    <a:pt x="11990" y="4441"/>
                  </a:cubicBezTo>
                  <a:cubicBezTo>
                    <a:pt x="11978" y="4322"/>
                    <a:pt x="11990" y="4537"/>
                    <a:pt x="11990" y="1572"/>
                  </a:cubicBezTo>
                  <a:cubicBezTo>
                    <a:pt x="12121" y="1501"/>
                    <a:pt x="12216" y="1358"/>
                    <a:pt x="12216" y="1203"/>
                  </a:cubicBezTo>
                  <a:lnTo>
                    <a:pt x="12216" y="417"/>
                  </a:lnTo>
                  <a:cubicBezTo>
                    <a:pt x="12216" y="191"/>
                    <a:pt x="12026" y="0"/>
                    <a:pt x="11799" y="0"/>
                  </a:cubicBezTo>
                  <a:lnTo>
                    <a:pt x="10406" y="0"/>
                  </a:lnTo>
                  <a:cubicBezTo>
                    <a:pt x="10180" y="0"/>
                    <a:pt x="9990" y="191"/>
                    <a:pt x="9990" y="417"/>
                  </a:cubicBezTo>
                  <a:lnTo>
                    <a:pt x="9990" y="1203"/>
                  </a:lnTo>
                  <a:cubicBezTo>
                    <a:pt x="9990" y="1358"/>
                    <a:pt x="10085" y="1501"/>
                    <a:pt x="10216" y="1572"/>
                  </a:cubicBezTo>
                  <a:cubicBezTo>
                    <a:pt x="10216" y="4537"/>
                    <a:pt x="10216" y="4334"/>
                    <a:pt x="10216" y="4441"/>
                  </a:cubicBezTo>
                  <a:cubicBezTo>
                    <a:pt x="10168" y="4763"/>
                    <a:pt x="10014" y="5049"/>
                    <a:pt x="9764" y="5239"/>
                  </a:cubicBezTo>
                  <a:cubicBezTo>
                    <a:pt x="9275" y="5644"/>
                    <a:pt x="8990" y="6239"/>
                    <a:pt x="8990" y="6870"/>
                  </a:cubicBezTo>
                  <a:lnTo>
                    <a:pt x="8990" y="7358"/>
                  </a:lnTo>
                  <a:cubicBezTo>
                    <a:pt x="8859" y="6977"/>
                    <a:pt x="8704" y="6620"/>
                    <a:pt x="8525" y="6263"/>
                  </a:cubicBezTo>
                  <a:cubicBezTo>
                    <a:pt x="7954" y="5144"/>
                    <a:pt x="7739" y="3691"/>
                    <a:pt x="7692" y="2441"/>
                  </a:cubicBezTo>
                  <a:cubicBezTo>
                    <a:pt x="7835" y="2334"/>
                    <a:pt x="7930" y="2167"/>
                    <a:pt x="7930" y="2001"/>
                  </a:cubicBezTo>
                  <a:lnTo>
                    <a:pt x="7930" y="560"/>
                  </a:lnTo>
                  <a:cubicBezTo>
                    <a:pt x="7930" y="250"/>
                    <a:pt x="7680" y="0"/>
                    <a:pt x="7370" y="0"/>
                  </a:cubicBezTo>
                  <a:lnTo>
                    <a:pt x="6287" y="0"/>
                  </a:lnTo>
                  <a:cubicBezTo>
                    <a:pt x="5977" y="0"/>
                    <a:pt x="5727" y="250"/>
                    <a:pt x="5727" y="560"/>
                  </a:cubicBezTo>
                  <a:lnTo>
                    <a:pt x="5727" y="2001"/>
                  </a:lnTo>
                  <a:cubicBezTo>
                    <a:pt x="5727" y="2167"/>
                    <a:pt x="5811" y="2334"/>
                    <a:pt x="5954" y="2441"/>
                  </a:cubicBezTo>
                  <a:cubicBezTo>
                    <a:pt x="5918" y="3691"/>
                    <a:pt x="5703" y="5144"/>
                    <a:pt x="5132" y="6263"/>
                  </a:cubicBezTo>
                  <a:cubicBezTo>
                    <a:pt x="4799" y="6894"/>
                    <a:pt x="4560" y="7561"/>
                    <a:pt x="4406" y="8251"/>
                  </a:cubicBezTo>
                  <a:cubicBezTo>
                    <a:pt x="4358" y="7989"/>
                    <a:pt x="4299" y="7728"/>
                    <a:pt x="4239" y="7466"/>
                  </a:cubicBezTo>
                  <a:cubicBezTo>
                    <a:pt x="3822" y="5799"/>
                    <a:pt x="3525" y="4108"/>
                    <a:pt x="3346" y="2394"/>
                  </a:cubicBezTo>
                  <a:cubicBezTo>
                    <a:pt x="3394" y="2322"/>
                    <a:pt x="3429" y="2227"/>
                    <a:pt x="3429" y="2143"/>
                  </a:cubicBezTo>
                  <a:lnTo>
                    <a:pt x="3429" y="465"/>
                  </a:lnTo>
                  <a:cubicBezTo>
                    <a:pt x="3429" y="203"/>
                    <a:pt x="3215" y="0"/>
                    <a:pt x="295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30"/>
            <p:cNvSpPr/>
            <p:nvPr/>
          </p:nvSpPr>
          <p:spPr>
            <a:xfrm>
              <a:off x="4767230" y="1816653"/>
              <a:ext cx="70251" cy="63956"/>
            </a:xfrm>
            <a:custGeom>
              <a:avLst/>
              <a:gdLst/>
              <a:ahLst/>
              <a:cxnLst/>
              <a:rect l="l" t="t" r="r" b="b"/>
              <a:pathLst>
                <a:path w="2656" h="2418" extrusionOk="0">
                  <a:moveTo>
                    <a:pt x="2191" y="453"/>
                  </a:moveTo>
                  <a:lnTo>
                    <a:pt x="2191" y="1965"/>
                  </a:lnTo>
                  <a:lnTo>
                    <a:pt x="453" y="1965"/>
                  </a:lnTo>
                  <a:lnTo>
                    <a:pt x="453" y="453"/>
                  </a:lnTo>
                  <a:close/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1"/>
                    <a:pt x="167" y="2417"/>
                    <a:pt x="370" y="2417"/>
                  </a:cubicBezTo>
                  <a:lnTo>
                    <a:pt x="2287" y="2417"/>
                  </a:lnTo>
                  <a:cubicBezTo>
                    <a:pt x="2489" y="2417"/>
                    <a:pt x="2656" y="2251"/>
                    <a:pt x="2656" y="2048"/>
                  </a:cubicBezTo>
                  <a:lnTo>
                    <a:pt x="2656" y="369"/>
                  </a:lnTo>
                  <a:cubicBezTo>
                    <a:pt x="2656" y="167"/>
                    <a:pt x="2489" y="0"/>
                    <a:pt x="22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30"/>
            <p:cNvSpPr/>
            <p:nvPr/>
          </p:nvSpPr>
          <p:spPr>
            <a:xfrm>
              <a:off x="4783285" y="1789251"/>
              <a:ext cx="37824" cy="11982"/>
            </a:xfrm>
            <a:custGeom>
              <a:avLst/>
              <a:gdLst/>
              <a:ahLst/>
              <a:cxnLst/>
              <a:rect l="l" t="t" r="r" b="b"/>
              <a:pathLst>
                <a:path w="1430" h="453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1132" y="453"/>
                  </a:lnTo>
                  <a:cubicBezTo>
                    <a:pt x="1429" y="453"/>
                    <a:pt x="1429" y="1"/>
                    <a:pt x="113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30"/>
            <p:cNvSpPr/>
            <p:nvPr/>
          </p:nvSpPr>
          <p:spPr>
            <a:xfrm>
              <a:off x="4875886" y="1800280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048"/>
                  </a:lnTo>
                  <a:cubicBezTo>
                    <a:pt x="0" y="2250"/>
                    <a:pt x="167" y="2417"/>
                    <a:pt x="369" y="2417"/>
                  </a:cubicBezTo>
                  <a:lnTo>
                    <a:pt x="3048" y="2417"/>
                  </a:lnTo>
                  <a:cubicBezTo>
                    <a:pt x="3251" y="2417"/>
                    <a:pt x="3417" y="2250"/>
                    <a:pt x="3417" y="2048"/>
                  </a:cubicBezTo>
                  <a:lnTo>
                    <a:pt x="3417" y="369"/>
                  </a:lnTo>
                  <a:cubicBezTo>
                    <a:pt x="3417" y="167"/>
                    <a:pt x="3262" y="0"/>
                    <a:pt x="3060" y="0"/>
                  </a:cubicBezTo>
                  <a:lnTo>
                    <a:pt x="2250" y="0"/>
                  </a:lnTo>
                  <a:cubicBezTo>
                    <a:pt x="1941" y="0"/>
                    <a:pt x="1941" y="453"/>
                    <a:pt x="2250" y="453"/>
                  </a:cubicBezTo>
                  <a:lnTo>
                    <a:pt x="2965" y="453"/>
                  </a:lnTo>
                  <a:lnTo>
                    <a:pt x="2965" y="1953"/>
                  </a:lnTo>
                  <a:lnTo>
                    <a:pt x="465" y="1953"/>
                  </a:lnTo>
                  <a:lnTo>
                    <a:pt x="465" y="453"/>
                  </a:lnTo>
                  <a:lnTo>
                    <a:pt x="1179" y="453"/>
                  </a:lnTo>
                  <a:cubicBezTo>
                    <a:pt x="1488" y="453"/>
                    <a:pt x="1488" y="0"/>
                    <a:pt x="11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30"/>
            <p:cNvSpPr/>
            <p:nvPr/>
          </p:nvSpPr>
          <p:spPr>
            <a:xfrm>
              <a:off x="5004669" y="1766583"/>
              <a:ext cx="59565" cy="91041"/>
            </a:xfrm>
            <a:custGeom>
              <a:avLst/>
              <a:gdLst/>
              <a:ahLst/>
              <a:cxnLst/>
              <a:rect l="l" t="t" r="r" b="b"/>
              <a:pathLst>
                <a:path w="2252" h="3442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lnTo>
                    <a:pt x="1" y="3048"/>
                  </a:lnTo>
                  <a:cubicBezTo>
                    <a:pt x="1" y="3263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3" y="3441"/>
                    <a:pt x="2239" y="3263"/>
                    <a:pt x="2251" y="3048"/>
                  </a:cubicBezTo>
                  <a:lnTo>
                    <a:pt x="2251" y="2251"/>
                  </a:lnTo>
                  <a:cubicBezTo>
                    <a:pt x="2239" y="2108"/>
                    <a:pt x="2129" y="2036"/>
                    <a:pt x="2019" y="2036"/>
                  </a:cubicBezTo>
                  <a:cubicBezTo>
                    <a:pt x="1909" y="2036"/>
                    <a:pt x="1799" y="2108"/>
                    <a:pt x="1787" y="2251"/>
                  </a:cubicBezTo>
                  <a:lnTo>
                    <a:pt x="1787" y="2977"/>
                  </a:lnTo>
                  <a:lnTo>
                    <a:pt x="453" y="2977"/>
                  </a:lnTo>
                  <a:lnTo>
                    <a:pt x="453" y="453"/>
                  </a:lnTo>
                  <a:lnTo>
                    <a:pt x="1787" y="453"/>
                  </a:lnTo>
                  <a:lnTo>
                    <a:pt x="1787" y="1191"/>
                  </a:lnTo>
                  <a:cubicBezTo>
                    <a:pt x="1799" y="1328"/>
                    <a:pt x="1909" y="1396"/>
                    <a:pt x="2019" y="1396"/>
                  </a:cubicBezTo>
                  <a:cubicBezTo>
                    <a:pt x="2129" y="1396"/>
                    <a:pt x="2239" y="1328"/>
                    <a:pt x="2251" y="1191"/>
                  </a:cubicBezTo>
                  <a:lnTo>
                    <a:pt x="2251" y="381"/>
                  </a:lnTo>
                  <a:cubicBezTo>
                    <a:pt x="2239" y="167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7" name="Google Shape;4557;p130"/>
          <p:cNvGrpSpPr/>
          <p:nvPr/>
        </p:nvGrpSpPr>
        <p:grpSpPr>
          <a:xfrm>
            <a:off x="6113176" y="1524410"/>
            <a:ext cx="297007" cy="411932"/>
            <a:chOff x="6113176" y="1524410"/>
            <a:chExt cx="297007" cy="411932"/>
          </a:xfrm>
        </p:grpSpPr>
        <p:sp>
          <p:nvSpPr>
            <p:cNvPr id="4558" name="Google Shape;4558;p130"/>
            <p:cNvSpPr/>
            <p:nvPr/>
          </p:nvSpPr>
          <p:spPr>
            <a:xfrm>
              <a:off x="6137431" y="1548347"/>
              <a:ext cx="248815" cy="363740"/>
            </a:xfrm>
            <a:custGeom>
              <a:avLst/>
              <a:gdLst/>
              <a:ahLst/>
              <a:cxnLst/>
              <a:rect l="l" t="t" r="r" b="b"/>
              <a:pathLst>
                <a:path w="9407" h="13752" extrusionOk="0">
                  <a:moveTo>
                    <a:pt x="8918" y="465"/>
                  </a:moveTo>
                  <a:cubicBezTo>
                    <a:pt x="8930" y="465"/>
                    <a:pt x="8942" y="465"/>
                    <a:pt x="8942" y="488"/>
                  </a:cubicBezTo>
                  <a:lnTo>
                    <a:pt x="8942" y="13276"/>
                  </a:lnTo>
                  <a:cubicBezTo>
                    <a:pt x="8942" y="13288"/>
                    <a:pt x="8930" y="13299"/>
                    <a:pt x="8918" y="13299"/>
                  </a:cubicBezTo>
                  <a:lnTo>
                    <a:pt x="477" y="13299"/>
                  </a:lnTo>
                  <a:cubicBezTo>
                    <a:pt x="465" y="13299"/>
                    <a:pt x="453" y="13288"/>
                    <a:pt x="453" y="13276"/>
                  </a:cubicBezTo>
                  <a:lnTo>
                    <a:pt x="453" y="488"/>
                  </a:lnTo>
                  <a:cubicBezTo>
                    <a:pt x="453" y="465"/>
                    <a:pt x="465" y="465"/>
                    <a:pt x="477" y="465"/>
                  </a:cubicBezTo>
                  <a:close/>
                  <a:moveTo>
                    <a:pt x="477" y="0"/>
                  </a:moveTo>
                  <a:cubicBezTo>
                    <a:pt x="215" y="0"/>
                    <a:pt x="1" y="215"/>
                    <a:pt x="1" y="488"/>
                  </a:cubicBezTo>
                  <a:lnTo>
                    <a:pt x="1" y="13276"/>
                  </a:lnTo>
                  <a:cubicBezTo>
                    <a:pt x="1" y="13538"/>
                    <a:pt x="215" y="13752"/>
                    <a:pt x="477" y="13752"/>
                  </a:cubicBezTo>
                  <a:lnTo>
                    <a:pt x="8918" y="13752"/>
                  </a:lnTo>
                  <a:cubicBezTo>
                    <a:pt x="9192" y="13752"/>
                    <a:pt x="9407" y="13538"/>
                    <a:pt x="9407" y="13276"/>
                  </a:cubicBezTo>
                  <a:lnTo>
                    <a:pt x="9407" y="488"/>
                  </a:lnTo>
                  <a:cubicBezTo>
                    <a:pt x="9407" y="215"/>
                    <a:pt x="9192" y="0"/>
                    <a:pt x="89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30"/>
            <p:cNvSpPr/>
            <p:nvPr/>
          </p:nvSpPr>
          <p:spPr>
            <a:xfrm>
              <a:off x="6198212" y="1617936"/>
              <a:ext cx="69934" cy="182373"/>
            </a:xfrm>
            <a:custGeom>
              <a:avLst/>
              <a:gdLst/>
              <a:ahLst/>
              <a:cxnLst/>
              <a:rect l="l" t="t" r="r" b="b"/>
              <a:pathLst>
                <a:path w="2644" h="6895" extrusionOk="0">
                  <a:moveTo>
                    <a:pt x="1632" y="453"/>
                  </a:moveTo>
                  <a:lnTo>
                    <a:pt x="1632" y="739"/>
                  </a:lnTo>
                  <a:lnTo>
                    <a:pt x="1013" y="739"/>
                  </a:lnTo>
                  <a:lnTo>
                    <a:pt x="1013" y="453"/>
                  </a:lnTo>
                  <a:close/>
                  <a:moveTo>
                    <a:pt x="1501" y="1203"/>
                  </a:moveTo>
                  <a:lnTo>
                    <a:pt x="1501" y="1965"/>
                  </a:lnTo>
                  <a:cubicBezTo>
                    <a:pt x="1441" y="1989"/>
                    <a:pt x="1379" y="2001"/>
                    <a:pt x="1318" y="2001"/>
                  </a:cubicBezTo>
                  <a:cubicBezTo>
                    <a:pt x="1257" y="2001"/>
                    <a:pt x="1197" y="1989"/>
                    <a:pt x="1144" y="1965"/>
                  </a:cubicBezTo>
                  <a:lnTo>
                    <a:pt x="1144" y="1203"/>
                  </a:lnTo>
                  <a:close/>
                  <a:moveTo>
                    <a:pt x="1596" y="2417"/>
                  </a:moveTo>
                  <a:cubicBezTo>
                    <a:pt x="1667" y="2572"/>
                    <a:pt x="1763" y="2703"/>
                    <a:pt x="1894" y="2810"/>
                  </a:cubicBezTo>
                  <a:cubicBezTo>
                    <a:pt x="2072" y="2965"/>
                    <a:pt x="2179" y="3191"/>
                    <a:pt x="2179" y="3430"/>
                  </a:cubicBezTo>
                  <a:lnTo>
                    <a:pt x="2179" y="3513"/>
                  </a:lnTo>
                  <a:lnTo>
                    <a:pt x="465" y="3513"/>
                  </a:lnTo>
                  <a:lnTo>
                    <a:pt x="465" y="3430"/>
                  </a:lnTo>
                  <a:cubicBezTo>
                    <a:pt x="465" y="3191"/>
                    <a:pt x="572" y="2953"/>
                    <a:pt x="763" y="2810"/>
                  </a:cubicBezTo>
                  <a:cubicBezTo>
                    <a:pt x="882" y="2703"/>
                    <a:pt x="989" y="2572"/>
                    <a:pt x="1060" y="2417"/>
                  </a:cubicBezTo>
                  <a:cubicBezTo>
                    <a:pt x="1144" y="2441"/>
                    <a:pt x="1233" y="2453"/>
                    <a:pt x="1324" y="2453"/>
                  </a:cubicBezTo>
                  <a:cubicBezTo>
                    <a:pt x="1414" y="2453"/>
                    <a:pt x="1507" y="2441"/>
                    <a:pt x="1596" y="2417"/>
                  </a:cubicBezTo>
                  <a:close/>
                  <a:moveTo>
                    <a:pt x="2179" y="3965"/>
                  </a:moveTo>
                  <a:lnTo>
                    <a:pt x="2179" y="5370"/>
                  </a:lnTo>
                  <a:lnTo>
                    <a:pt x="465" y="5370"/>
                  </a:lnTo>
                  <a:lnTo>
                    <a:pt x="465" y="3965"/>
                  </a:lnTo>
                  <a:close/>
                  <a:moveTo>
                    <a:pt x="2179" y="5811"/>
                  </a:moveTo>
                  <a:lnTo>
                    <a:pt x="2179" y="6311"/>
                  </a:lnTo>
                  <a:cubicBezTo>
                    <a:pt x="2179" y="6382"/>
                    <a:pt x="2120" y="6430"/>
                    <a:pt x="2060" y="6442"/>
                  </a:cubicBezTo>
                  <a:lnTo>
                    <a:pt x="584" y="6442"/>
                  </a:lnTo>
                  <a:cubicBezTo>
                    <a:pt x="578" y="6443"/>
                    <a:pt x="572" y="6443"/>
                    <a:pt x="566" y="6443"/>
                  </a:cubicBezTo>
                  <a:cubicBezTo>
                    <a:pt x="505" y="6443"/>
                    <a:pt x="465" y="6388"/>
                    <a:pt x="465" y="6323"/>
                  </a:cubicBezTo>
                  <a:lnTo>
                    <a:pt x="465" y="5811"/>
                  </a:lnTo>
                  <a:close/>
                  <a:moveTo>
                    <a:pt x="893" y="1"/>
                  </a:moveTo>
                  <a:cubicBezTo>
                    <a:pt x="703" y="1"/>
                    <a:pt x="560" y="143"/>
                    <a:pt x="560" y="334"/>
                  </a:cubicBezTo>
                  <a:lnTo>
                    <a:pt x="560" y="870"/>
                  </a:lnTo>
                  <a:cubicBezTo>
                    <a:pt x="560" y="965"/>
                    <a:pt x="596" y="1060"/>
                    <a:pt x="679" y="1132"/>
                  </a:cubicBezTo>
                  <a:lnTo>
                    <a:pt x="679" y="2013"/>
                  </a:lnTo>
                  <a:cubicBezTo>
                    <a:pt x="679" y="2179"/>
                    <a:pt x="596" y="2346"/>
                    <a:pt x="465" y="2453"/>
                  </a:cubicBezTo>
                  <a:cubicBezTo>
                    <a:pt x="167" y="2691"/>
                    <a:pt x="1" y="3049"/>
                    <a:pt x="1" y="3430"/>
                  </a:cubicBezTo>
                  <a:lnTo>
                    <a:pt x="1" y="6323"/>
                  </a:lnTo>
                  <a:cubicBezTo>
                    <a:pt x="1" y="6644"/>
                    <a:pt x="262" y="6894"/>
                    <a:pt x="584" y="6894"/>
                  </a:cubicBezTo>
                  <a:lnTo>
                    <a:pt x="2072" y="6894"/>
                  </a:lnTo>
                  <a:cubicBezTo>
                    <a:pt x="2382" y="6894"/>
                    <a:pt x="2644" y="6644"/>
                    <a:pt x="2644" y="6323"/>
                  </a:cubicBezTo>
                  <a:lnTo>
                    <a:pt x="2644" y="3430"/>
                  </a:lnTo>
                  <a:cubicBezTo>
                    <a:pt x="2644" y="3049"/>
                    <a:pt x="2477" y="2691"/>
                    <a:pt x="2179" y="2453"/>
                  </a:cubicBezTo>
                  <a:cubicBezTo>
                    <a:pt x="2048" y="2346"/>
                    <a:pt x="1965" y="2179"/>
                    <a:pt x="1965" y="2013"/>
                  </a:cubicBezTo>
                  <a:lnTo>
                    <a:pt x="1953" y="2013"/>
                  </a:lnTo>
                  <a:lnTo>
                    <a:pt x="1953" y="1132"/>
                  </a:lnTo>
                  <a:cubicBezTo>
                    <a:pt x="2036" y="1060"/>
                    <a:pt x="2084" y="965"/>
                    <a:pt x="2084" y="870"/>
                  </a:cubicBezTo>
                  <a:lnTo>
                    <a:pt x="2084" y="334"/>
                  </a:lnTo>
                  <a:cubicBezTo>
                    <a:pt x="2084" y="143"/>
                    <a:pt x="1941" y="1"/>
                    <a:pt x="175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30"/>
            <p:cNvSpPr/>
            <p:nvPr/>
          </p:nvSpPr>
          <p:spPr>
            <a:xfrm>
              <a:off x="6272536" y="1692551"/>
              <a:ext cx="53879" cy="107017"/>
            </a:xfrm>
            <a:custGeom>
              <a:avLst/>
              <a:gdLst/>
              <a:ahLst/>
              <a:cxnLst/>
              <a:rect l="l" t="t" r="r" b="b"/>
              <a:pathLst>
                <a:path w="2037" h="4046" extrusionOk="0">
                  <a:moveTo>
                    <a:pt x="1393" y="454"/>
                  </a:moveTo>
                  <a:lnTo>
                    <a:pt x="1465" y="1240"/>
                  </a:lnTo>
                  <a:lnTo>
                    <a:pt x="572" y="1240"/>
                  </a:lnTo>
                  <a:lnTo>
                    <a:pt x="655" y="454"/>
                  </a:lnTo>
                  <a:close/>
                  <a:moveTo>
                    <a:pt x="1512" y="1692"/>
                  </a:moveTo>
                  <a:lnTo>
                    <a:pt x="1536" y="1918"/>
                  </a:lnTo>
                  <a:cubicBezTo>
                    <a:pt x="1572" y="2216"/>
                    <a:pt x="1322" y="2490"/>
                    <a:pt x="1024" y="2490"/>
                  </a:cubicBezTo>
                  <a:cubicBezTo>
                    <a:pt x="715" y="2490"/>
                    <a:pt x="477" y="2216"/>
                    <a:pt x="512" y="1918"/>
                  </a:cubicBezTo>
                  <a:lnTo>
                    <a:pt x="524" y="1692"/>
                  </a:lnTo>
                  <a:close/>
                  <a:moveTo>
                    <a:pt x="479" y="0"/>
                  </a:moveTo>
                  <a:cubicBezTo>
                    <a:pt x="334" y="0"/>
                    <a:pt x="214" y="116"/>
                    <a:pt x="203" y="263"/>
                  </a:cubicBezTo>
                  <a:lnTo>
                    <a:pt x="84" y="1442"/>
                  </a:lnTo>
                  <a:lnTo>
                    <a:pt x="48" y="1871"/>
                  </a:lnTo>
                  <a:cubicBezTo>
                    <a:pt x="0" y="2359"/>
                    <a:pt x="310" y="2799"/>
                    <a:pt x="786" y="2906"/>
                  </a:cubicBezTo>
                  <a:lnTo>
                    <a:pt x="786" y="3502"/>
                  </a:lnTo>
                  <a:cubicBezTo>
                    <a:pt x="727" y="3514"/>
                    <a:pt x="667" y="3526"/>
                    <a:pt x="608" y="3537"/>
                  </a:cubicBezTo>
                  <a:lnTo>
                    <a:pt x="381" y="3597"/>
                  </a:lnTo>
                  <a:cubicBezTo>
                    <a:pt x="106" y="3663"/>
                    <a:pt x="177" y="4045"/>
                    <a:pt x="425" y="4045"/>
                  </a:cubicBezTo>
                  <a:cubicBezTo>
                    <a:pt x="445" y="4045"/>
                    <a:pt x="466" y="4043"/>
                    <a:pt x="489" y="4038"/>
                  </a:cubicBezTo>
                  <a:lnTo>
                    <a:pt x="727" y="3990"/>
                  </a:lnTo>
                  <a:cubicBezTo>
                    <a:pt x="786" y="3966"/>
                    <a:pt x="846" y="3966"/>
                    <a:pt x="917" y="3966"/>
                  </a:cubicBezTo>
                  <a:lnTo>
                    <a:pt x="1120" y="3966"/>
                  </a:lnTo>
                  <a:cubicBezTo>
                    <a:pt x="1179" y="3966"/>
                    <a:pt x="1251" y="3966"/>
                    <a:pt x="1310" y="3990"/>
                  </a:cubicBezTo>
                  <a:lnTo>
                    <a:pt x="1548" y="4038"/>
                  </a:lnTo>
                  <a:cubicBezTo>
                    <a:pt x="1570" y="4043"/>
                    <a:pt x="1592" y="4045"/>
                    <a:pt x="1612" y="4045"/>
                  </a:cubicBezTo>
                  <a:cubicBezTo>
                    <a:pt x="1860" y="4045"/>
                    <a:pt x="1931" y="3663"/>
                    <a:pt x="1655" y="3597"/>
                  </a:cubicBezTo>
                  <a:lnTo>
                    <a:pt x="1417" y="3537"/>
                  </a:lnTo>
                  <a:cubicBezTo>
                    <a:pt x="1358" y="3526"/>
                    <a:pt x="1298" y="3514"/>
                    <a:pt x="1239" y="3502"/>
                  </a:cubicBezTo>
                  <a:lnTo>
                    <a:pt x="1239" y="2906"/>
                  </a:lnTo>
                  <a:cubicBezTo>
                    <a:pt x="1715" y="2799"/>
                    <a:pt x="2036" y="2359"/>
                    <a:pt x="1989" y="1871"/>
                  </a:cubicBezTo>
                  <a:lnTo>
                    <a:pt x="1822" y="263"/>
                  </a:lnTo>
                  <a:cubicBezTo>
                    <a:pt x="1811" y="116"/>
                    <a:pt x="1691" y="0"/>
                    <a:pt x="1546" y="0"/>
                  </a:cubicBezTo>
                  <a:cubicBezTo>
                    <a:pt x="1539" y="0"/>
                    <a:pt x="1532" y="1"/>
                    <a:pt x="1524" y="1"/>
                  </a:cubicBezTo>
                  <a:lnTo>
                    <a:pt x="500" y="1"/>
                  </a:lnTo>
                  <a:cubicBezTo>
                    <a:pt x="493" y="1"/>
                    <a:pt x="486" y="0"/>
                    <a:pt x="4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30"/>
            <p:cNvSpPr/>
            <p:nvPr/>
          </p:nvSpPr>
          <p:spPr>
            <a:xfrm>
              <a:off x="6225297" y="1819166"/>
              <a:ext cx="74986" cy="12008"/>
            </a:xfrm>
            <a:custGeom>
              <a:avLst/>
              <a:gdLst/>
              <a:ahLst/>
              <a:cxnLst/>
              <a:rect l="l" t="t" r="r" b="b"/>
              <a:pathLst>
                <a:path w="2835" h="454" extrusionOk="0">
                  <a:moveTo>
                    <a:pt x="215" y="1"/>
                  </a:moveTo>
                  <a:cubicBezTo>
                    <a:pt x="96" y="1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lnTo>
                    <a:pt x="2536" y="453"/>
                  </a:lnTo>
                  <a:cubicBezTo>
                    <a:pt x="2834" y="453"/>
                    <a:pt x="2834" y="1"/>
                    <a:pt x="25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30"/>
            <p:cNvSpPr/>
            <p:nvPr/>
          </p:nvSpPr>
          <p:spPr>
            <a:xfrm>
              <a:off x="6236326" y="1842441"/>
              <a:ext cx="51789" cy="12061"/>
            </a:xfrm>
            <a:custGeom>
              <a:avLst/>
              <a:gdLst/>
              <a:ahLst/>
              <a:cxnLst/>
              <a:rect l="l" t="t" r="r" b="b"/>
              <a:pathLst>
                <a:path w="1958" h="456" extrusionOk="0">
                  <a:moveTo>
                    <a:pt x="1654" y="1"/>
                  </a:moveTo>
                  <a:cubicBezTo>
                    <a:pt x="1646" y="1"/>
                    <a:pt x="1639" y="1"/>
                    <a:pt x="1631" y="2"/>
                  </a:cubicBezTo>
                  <a:lnTo>
                    <a:pt x="286" y="2"/>
                  </a:lnTo>
                  <a:cubicBezTo>
                    <a:pt x="0" y="25"/>
                    <a:pt x="0" y="430"/>
                    <a:pt x="286" y="454"/>
                  </a:cubicBezTo>
                  <a:lnTo>
                    <a:pt x="1631" y="454"/>
                  </a:lnTo>
                  <a:cubicBezTo>
                    <a:pt x="1643" y="455"/>
                    <a:pt x="1653" y="456"/>
                    <a:pt x="1664" y="456"/>
                  </a:cubicBezTo>
                  <a:cubicBezTo>
                    <a:pt x="1957" y="456"/>
                    <a:pt x="1954" y="1"/>
                    <a:pt x="165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30"/>
            <p:cNvSpPr/>
            <p:nvPr/>
          </p:nvSpPr>
          <p:spPr>
            <a:xfrm>
              <a:off x="6161368" y="1572601"/>
              <a:ext cx="200623" cy="315575"/>
            </a:xfrm>
            <a:custGeom>
              <a:avLst/>
              <a:gdLst/>
              <a:ahLst/>
              <a:cxnLst/>
              <a:rect l="l" t="t" r="r" b="b"/>
              <a:pathLst>
                <a:path w="7585" h="11931" extrusionOk="0">
                  <a:moveTo>
                    <a:pt x="1608" y="0"/>
                  </a:moveTo>
                  <a:cubicBezTo>
                    <a:pt x="1405" y="0"/>
                    <a:pt x="1215" y="131"/>
                    <a:pt x="1143" y="333"/>
                  </a:cubicBezTo>
                  <a:cubicBezTo>
                    <a:pt x="1013" y="714"/>
                    <a:pt x="715" y="1012"/>
                    <a:pt x="334" y="1143"/>
                  </a:cubicBezTo>
                  <a:cubicBezTo>
                    <a:pt x="131" y="1214"/>
                    <a:pt x="0" y="1393"/>
                    <a:pt x="0" y="1607"/>
                  </a:cubicBezTo>
                  <a:lnTo>
                    <a:pt x="0" y="10311"/>
                  </a:lnTo>
                  <a:cubicBezTo>
                    <a:pt x="0" y="10525"/>
                    <a:pt x="131" y="10716"/>
                    <a:pt x="334" y="10775"/>
                  </a:cubicBezTo>
                  <a:cubicBezTo>
                    <a:pt x="715" y="10906"/>
                    <a:pt x="1013" y="11204"/>
                    <a:pt x="1143" y="11585"/>
                  </a:cubicBezTo>
                  <a:cubicBezTo>
                    <a:pt x="1215" y="11787"/>
                    <a:pt x="1405" y="11918"/>
                    <a:pt x="1608" y="11930"/>
                  </a:cubicBezTo>
                  <a:lnTo>
                    <a:pt x="5966" y="11930"/>
                  </a:lnTo>
                  <a:cubicBezTo>
                    <a:pt x="6180" y="11930"/>
                    <a:pt x="6370" y="11787"/>
                    <a:pt x="6442" y="11585"/>
                  </a:cubicBezTo>
                  <a:cubicBezTo>
                    <a:pt x="6573" y="11204"/>
                    <a:pt x="6870" y="10906"/>
                    <a:pt x="7251" y="10775"/>
                  </a:cubicBezTo>
                  <a:cubicBezTo>
                    <a:pt x="7442" y="10716"/>
                    <a:pt x="7585" y="10525"/>
                    <a:pt x="7585" y="10311"/>
                  </a:cubicBezTo>
                  <a:lnTo>
                    <a:pt x="7585" y="1607"/>
                  </a:lnTo>
                  <a:cubicBezTo>
                    <a:pt x="7585" y="1393"/>
                    <a:pt x="7442" y="1214"/>
                    <a:pt x="7251" y="1143"/>
                  </a:cubicBezTo>
                  <a:cubicBezTo>
                    <a:pt x="6870" y="1012"/>
                    <a:pt x="6573" y="714"/>
                    <a:pt x="6442" y="333"/>
                  </a:cubicBezTo>
                  <a:cubicBezTo>
                    <a:pt x="6370" y="131"/>
                    <a:pt x="6180" y="0"/>
                    <a:pt x="5977" y="0"/>
                  </a:cubicBezTo>
                  <a:lnTo>
                    <a:pt x="4322" y="0"/>
                  </a:lnTo>
                  <a:cubicBezTo>
                    <a:pt x="4049" y="24"/>
                    <a:pt x="4049" y="429"/>
                    <a:pt x="4322" y="452"/>
                  </a:cubicBezTo>
                  <a:lnTo>
                    <a:pt x="5977" y="452"/>
                  </a:lnTo>
                  <a:cubicBezTo>
                    <a:pt x="5989" y="452"/>
                    <a:pt x="6001" y="464"/>
                    <a:pt x="6013" y="476"/>
                  </a:cubicBezTo>
                  <a:cubicBezTo>
                    <a:pt x="6180" y="1000"/>
                    <a:pt x="6585" y="1393"/>
                    <a:pt x="7109" y="1572"/>
                  </a:cubicBezTo>
                  <a:cubicBezTo>
                    <a:pt x="7120" y="1584"/>
                    <a:pt x="7132" y="1595"/>
                    <a:pt x="7132" y="1607"/>
                  </a:cubicBezTo>
                  <a:lnTo>
                    <a:pt x="7132" y="10311"/>
                  </a:lnTo>
                  <a:cubicBezTo>
                    <a:pt x="7132" y="10323"/>
                    <a:pt x="7120" y="10347"/>
                    <a:pt x="7109" y="10347"/>
                  </a:cubicBezTo>
                  <a:cubicBezTo>
                    <a:pt x="6585" y="10525"/>
                    <a:pt x="6180" y="10930"/>
                    <a:pt x="6013" y="11442"/>
                  </a:cubicBezTo>
                  <a:cubicBezTo>
                    <a:pt x="6001" y="11454"/>
                    <a:pt x="5989" y="11466"/>
                    <a:pt x="5977" y="11466"/>
                  </a:cubicBezTo>
                  <a:lnTo>
                    <a:pt x="1620" y="11466"/>
                  </a:lnTo>
                  <a:cubicBezTo>
                    <a:pt x="1596" y="11466"/>
                    <a:pt x="1584" y="11454"/>
                    <a:pt x="1584" y="11442"/>
                  </a:cubicBezTo>
                  <a:cubicBezTo>
                    <a:pt x="1405" y="10930"/>
                    <a:pt x="1001" y="10525"/>
                    <a:pt x="489" y="10358"/>
                  </a:cubicBezTo>
                  <a:cubicBezTo>
                    <a:pt x="465" y="10347"/>
                    <a:pt x="453" y="10335"/>
                    <a:pt x="465" y="10323"/>
                  </a:cubicBezTo>
                  <a:lnTo>
                    <a:pt x="465" y="1607"/>
                  </a:lnTo>
                  <a:cubicBezTo>
                    <a:pt x="453" y="1595"/>
                    <a:pt x="465" y="1584"/>
                    <a:pt x="489" y="1572"/>
                  </a:cubicBezTo>
                  <a:cubicBezTo>
                    <a:pt x="1001" y="1393"/>
                    <a:pt x="1405" y="988"/>
                    <a:pt x="1584" y="476"/>
                  </a:cubicBezTo>
                  <a:cubicBezTo>
                    <a:pt x="1584" y="464"/>
                    <a:pt x="1596" y="452"/>
                    <a:pt x="1608" y="452"/>
                  </a:cubicBezTo>
                  <a:lnTo>
                    <a:pt x="3263" y="452"/>
                  </a:lnTo>
                  <a:cubicBezTo>
                    <a:pt x="3537" y="429"/>
                    <a:pt x="3537" y="24"/>
                    <a:pt x="32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30"/>
            <p:cNvSpPr/>
            <p:nvPr/>
          </p:nvSpPr>
          <p:spPr>
            <a:xfrm>
              <a:off x="6113176" y="1524410"/>
              <a:ext cx="297007" cy="411932"/>
            </a:xfrm>
            <a:custGeom>
              <a:avLst/>
              <a:gdLst/>
              <a:ahLst/>
              <a:cxnLst/>
              <a:rect l="l" t="t" r="r" b="b"/>
              <a:pathLst>
                <a:path w="11229" h="15574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14931"/>
                  </a:lnTo>
                  <a:cubicBezTo>
                    <a:pt x="1" y="15288"/>
                    <a:pt x="287" y="15574"/>
                    <a:pt x="644" y="15574"/>
                  </a:cubicBezTo>
                  <a:lnTo>
                    <a:pt x="10585" y="15574"/>
                  </a:lnTo>
                  <a:cubicBezTo>
                    <a:pt x="10943" y="15574"/>
                    <a:pt x="11228" y="15288"/>
                    <a:pt x="11228" y="14931"/>
                  </a:cubicBezTo>
                  <a:lnTo>
                    <a:pt x="11228" y="8311"/>
                  </a:lnTo>
                  <a:cubicBezTo>
                    <a:pt x="11228" y="8162"/>
                    <a:pt x="11115" y="8088"/>
                    <a:pt x="11002" y="8088"/>
                  </a:cubicBezTo>
                  <a:cubicBezTo>
                    <a:pt x="10889" y="8088"/>
                    <a:pt x="10776" y="8162"/>
                    <a:pt x="10776" y="8311"/>
                  </a:cubicBezTo>
                  <a:lnTo>
                    <a:pt x="10776" y="14931"/>
                  </a:lnTo>
                  <a:cubicBezTo>
                    <a:pt x="10776" y="15026"/>
                    <a:pt x="10693" y="15121"/>
                    <a:pt x="10585" y="15121"/>
                  </a:cubicBezTo>
                  <a:lnTo>
                    <a:pt x="644" y="15121"/>
                  </a:lnTo>
                  <a:cubicBezTo>
                    <a:pt x="537" y="15121"/>
                    <a:pt x="453" y="15026"/>
                    <a:pt x="453" y="14931"/>
                  </a:cubicBezTo>
                  <a:lnTo>
                    <a:pt x="453" y="643"/>
                  </a:lnTo>
                  <a:cubicBezTo>
                    <a:pt x="453" y="536"/>
                    <a:pt x="537" y="453"/>
                    <a:pt x="644" y="453"/>
                  </a:cubicBezTo>
                  <a:lnTo>
                    <a:pt x="10585" y="453"/>
                  </a:lnTo>
                  <a:cubicBezTo>
                    <a:pt x="10693" y="453"/>
                    <a:pt x="10776" y="536"/>
                    <a:pt x="10776" y="643"/>
                  </a:cubicBezTo>
                  <a:lnTo>
                    <a:pt x="10776" y="7251"/>
                  </a:lnTo>
                  <a:cubicBezTo>
                    <a:pt x="10776" y="7370"/>
                    <a:pt x="10883" y="7477"/>
                    <a:pt x="11002" y="7477"/>
                  </a:cubicBezTo>
                  <a:cubicBezTo>
                    <a:pt x="11133" y="7477"/>
                    <a:pt x="11228" y="7382"/>
                    <a:pt x="11228" y="7251"/>
                  </a:cubicBezTo>
                  <a:lnTo>
                    <a:pt x="11228" y="643"/>
                  </a:lnTo>
                  <a:cubicBezTo>
                    <a:pt x="11228" y="286"/>
                    <a:pt x="10943" y="0"/>
                    <a:pt x="105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5" name="Google Shape;4565;p130"/>
          <p:cNvGrpSpPr/>
          <p:nvPr/>
        </p:nvGrpSpPr>
        <p:grpSpPr>
          <a:xfrm>
            <a:off x="1322050" y="1524489"/>
            <a:ext cx="438382" cy="411879"/>
            <a:chOff x="1322050" y="1524489"/>
            <a:chExt cx="438382" cy="411879"/>
          </a:xfrm>
        </p:grpSpPr>
        <p:sp>
          <p:nvSpPr>
            <p:cNvPr id="4566" name="Google Shape;4566;p130"/>
            <p:cNvSpPr/>
            <p:nvPr/>
          </p:nvSpPr>
          <p:spPr>
            <a:xfrm>
              <a:off x="1572397" y="1827603"/>
              <a:ext cx="12008" cy="53323"/>
            </a:xfrm>
            <a:custGeom>
              <a:avLst/>
              <a:gdLst/>
              <a:ahLst/>
              <a:cxnLst/>
              <a:rect l="l" t="t" r="r" b="b"/>
              <a:pathLst>
                <a:path w="454" h="2016" extrusionOk="0">
                  <a:moveTo>
                    <a:pt x="227" y="0"/>
                  </a:moveTo>
                  <a:cubicBezTo>
                    <a:pt x="120" y="0"/>
                    <a:pt x="13" y="69"/>
                    <a:pt x="1" y="205"/>
                  </a:cubicBezTo>
                  <a:lnTo>
                    <a:pt x="1" y="1801"/>
                  </a:lnTo>
                  <a:cubicBezTo>
                    <a:pt x="13" y="1944"/>
                    <a:pt x="120" y="2015"/>
                    <a:pt x="227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30"/>
            <p:cNvSpPr/>
            <p:nvPr/>
          </p:nvSpPr>
          <p:spPr>
            <a:xfrm>
              <a:off x="1598211" y="1827603"/>
              <a:ext cx="12326" cy="53323"/>
            </a:xfrm>
            <a:custGeom>
              <a:avLst/>
              <a:gdLst/>
              <a:ahLst/>
              <a:cxnLst/>
              <a:rect l="l" t="t" r="r" b="b"/>
              <a:pathLst>
                <a:path w="466" h="2016" extrusionOk="0">
                  <a:moveTo>
                    <a:pt x="233" y="0"/>
                  </a:moveTo>
                  <a:cubicBezTo>
                    <a:pt x="123" y="0"/>
                    <a:pt x="13" y="69"/>
                    <a:pt x="1" y="205"/>
                  </a:cubicBezTo>
                  <a:lnTo>
                    <a:pt x="1" y="1801"/>
                  </a:lnTo>
                  <a:cubicBezTo>
                    <a:pt x="13" y="1944"/>
                    <a:pt x="123" y="2015"/>
                    <a:pt x="233" y="2015"/>
                  </a:cubicBezTo>
                  <a:cubicBezTo>
                    <a:pt x="343" y="2015"/>
                    <a:pt x="453" y="1944"/>
                    <a:pt x="465" y="1801"/>
                  </a:cubicBezTo>
                  <a:lnTo>
                    <a:pt x="465" y="205"/>
                  </a:lnTo>
                  <a:cubicBezTo>
                    <a:pt x="453" y="69"/>
                    <a:pt x="343" y="0"/>
                    <a:pt x="23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30"/>
            <p:cNvSpPr/>
            <p:nvPr/>
          </p:nvSpPr>
          <p:spPr>
            <a:xfrm>
              <a:off x="1624053" y="1827603"/>
              <a:ext cx="11982" cy="53323"/>
            </a:xfrm>
            <a:custGeom>
              <a:avLst/>
              <a:gdLst/>
              <a:ahLst/>
              <a:cxnLst/>
              <a:rect l="l" t="t" r="r" b="b"/>
              <a:pathLst>
                <a:path w="453" h="2016" extrusionOk="0">
                  <a:moveTo>
                    <a:pt x="226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1801"/>
                  </a:lnTo>
                  <a:cubicBezTo>
                    <a:pt x="12" y="1944"/>
                    <a:pt x="119" y="2015"/>
                    <a:pt x="226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30"/>
            <p:cNvSpPr/>
            <p:nvPr/>
          </p:nvSpPr>
          <p:spPr>
            <a:xfrm>
              <a:off x="1649868" y="1827603"/>
              <a:ext cx="11982" cy="53323"/>
            </a:xfrm>
            <a:custGeom>
              <a:avLst/>
              <a:gdLst/>
              <a:ahLst/>
              <a:cxnLst/>
              <a:rect l="l" t="t" r="r" b="b"/>
              <a:pathLst>
                <a:path w="453" h="2016" extrusionOk="0">
                  <a:moveTo>
                    <a:pt x="227" y="0"/>
                  </a:moveTo>
                  <a:cubicBezTo>
                    <a:pt x="120" y="0"/>
                    <a:pt x="12" y="69"/>
                    <a:pt x="1" y="205"/>
                  </a:cubicBezTo>
                  <a:lnTo>
                    <a:pt x="1" y="1801"/>
                  </a:lnTo>
                  <a:cubicBezTo>
                    <a:pt x="12" y="1944"/>
                    <a:pt x="120" y="2015"/>
                    <a:pt x="227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30"/>
            <p:cNvSpPr/>
            <p:nvPr/>
          </p:nvSpPr>
          <p:spPr>
            <a:xfrm>
              <a:off x="1675683" y="1827127"/>
              <a:ext cx="12008" cy="54037"/>
            </a:xfrm>
            <a:custGeom>
              <a:avLst/>
              <a:gdLst/>
              <a:ahLst/>
              <a:cxnLst/>
              <a:rect l="l" t="t" r="r" b="b"/>
              <a:pathLst>
                <a:path w="454" h="2043" extrusionOk="0">
                  <a:moveTo>
                    <a:pt x="227" y="0"/>
                  </a:moveTo>
                  <a:cubicBezTo>
                    <a:pt x="114" y="0"/>
                    <a:pt x="1" y="75"/>
                    <a:pt x="1" y="223"/>
                  </a:cubicBezTo>
                  <a:lnTo>
                    <a:pt x="1" y="1819"/>
                  </a:lnTo>
                  <a:cubicBezTo>
                    <a:pt x="1" y="1968"/>
                    <a:pt x="114" y="2042"/>
                    <a:pt x="227" y="2042"/>
                  </a:cubicBezTo>
                  <a:cubicBezTo>
                    <a:pt x="340" y="2042"/>
                    <a:pt x="453" y="1968"/>
                    <a:pt x="453" y="1819"/>
                  </a:cubicBez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30"/>
            <p:cNvSpPr/>
            <p:nvPr/>
          </p:nvSpPr>
          <p:spPr>
            <a:xfrm>
              <a:off x="1369898" y="1722783"/>
              <a:ext cx="359667" cy="62105"/>
            </a:xfrm>
            <a:custGeom>
              <a:avLst/>
              <a:gdLst/>
              <a:ahLst/>
              <a:cxnLst/>
              <a:rect l="l" t="t" r="r" b="b"/>
              <a:pathLst>
                <a:path w="13598" h="2348" extrusionOk="0">
                  <a:moveTo>
                    <a:pt x="3085" y="454"/>
                  </a:moveTo>
                  <a:cubicBezTo>
                    <a:pt x="2763" y="870"/>
                    <a:pt x="2763" y="1466"/>
                    <a:pt x="3085" y="1882"/>
                  </a:cubicBezTo>
                  <a:lnTo>
                    <a:pt x="2156" y="1882"/>
                  </a:lnTo>
                  <a:cubicBezTo>
                    <a:pt x="2477" y="1466"/>
                    <a:pt x="2477" y="882"/>
                    <a:pt x="2156" y="454"/>
                  </a:cubicBezTo>
                  <a:close/>
                  <a:moveTo>
                    <a:pt x="5871" y="454"/>
                  </a:moveTo>
                  <a:cubicBezTo>
                    <a:pt x="5549" y="870"/>
                    <a:pt x="5549" y="1466"/>
                    <a:pt x="5871" y="1882"/>
                  </a:cubicBezTo>
                  <a:lnTo>
                    <a:pt x="4942" y="1882"/>
                  </a:lnTo>
                  <a:cubicBezTo>
                    <a:pt x="5263" y="1466"/>
                    <a:pt x="5263" y="882"/>
                    <a:pt x="4942" y="454"/>
                  </a:cubicBezTo>
                  <a:close/>
                  <a:moveTo>
                    <a:pt x="8669" y="454"/>
                  </a:moveTo>
                  <a:cubicBezTo>
                    <a:pt x="8335" y="870"/>
                    <a:pt x="8335" y="1466"/>
                    <a:pt x="8669" y="1882"/>
                  </a:cubicBezTo>
                  <a:lnTo>
                    <a:pt x="7728" y="1882"/>
                  </a:lnTo>
                  <a:cubicBezTo>
                    <a:pt x="8050" y="1466"/>
                    <a:pt x="8050" y="870"/>
                    <a:pt x="7728" y="454"/>
                  </a:cubicBezTo>
                  <a:close/>
                  <a:moveTo>
                    <a:pt x="11455" y="454"/>
                  </a:moveTo>
                  <a:cubicBezTo>
                    <a:pt x="11133" y="870"/>
                    <a:pt x="11133" y="1466"/>
                    <a:pt x="11455" y="1882"/>
                  </a:cubicBezTo>
                  <a:lnTo>
                    <a:pt x="10514" y="1882"/>
                  </a:lnTo>
                  <a:cubicBezTo>
                    <a:pt x="10847" y="1466"/>
                    <a:pt x="10847" y="870"/>
                    <a:pt x="10514" y="454"/>
                  </a:cubicBezTo>
                  <a:close/>
                  <a:moveTo>
                    <a:pt x="1236" y="456"/>
                  </a:moveTo>
                  <a:cubicBezTo>
                    <a:pt x="1413" y="456"/>
                    <a:pt x="1593" y="522"/>
                    <a:pt x="1739" y="668"/>
                  </a:cubicBezTo>
                  <a:cubicBezTo>
                    <a:pt x="2192" y="1120"/>
                    <a:pt x="1870" y="1882"/>
                    <a:pt x="1227" y="1882"/>
                  </a:cubicBezTo>
                  <a:cubicBezTo>
                    <a:pt x="1220" y="1883"/>
                    <a:pt x="1213" y="1883"/>
                    <a:pt x="1206" y="1883"/>
                  </a:cubicBezTo>
                  <a:cubicBezTo>
                    <a:pt x="822" y="1883"/>
                    <a:pt x="501" y="1566"/>
                    <a:pt x="501" y="1168"/>
                  </a:cubicBezTo>
                  <a:lnTo>
                    <a:pt x="513" y="1168"/>
                  </a:lnTo>
                  <a:cubicBezTo>
                    <a:pt x="513" y="741"/>
                    <a:pt x="867" y="456"/>
                    <a:pt x="1236" y="456"/>
                  </a:cubicBezTo>
                  <a:close/>
                  <a:moveTo>
                    <a:pt x="4013" y="454"/>
                  </a:moveTo>
                  <a:cubicBezTo>
                    <a:pt x="4406" y="454"/>
                    <a:pt x="4728" y="775"/>
                    <a:pt x="4728" y="1168"/>
                  </a:cubicBezTo>
                  <a:cubicBezTo>
                    <a:pt x="4728" y="1604"/>
                    <a:pt x="4378" y="1892"/>
                    <a:pt x="4012" y="1892"/>
                  </a:cubicBezTo>
                  <a:cubicBezTo>
                    <a:pt x="3838" y="1892"/>
                    <a:pt x="3659" y="1826"/>
                    <a:pt x="3513" y="1680"/>
                  </a:cubicBezTo>
                  <a:cubicBezTo>
                    <a:pt x="3061" y="1228"/>
                    <a:pt x="3382" y="454"/>
                    <a:pt x="4013" y="454"/>
                  </a:cubicBezTo>
                  <a:close/>
                  <a:moveTo>
                    <a:pt x="6799" y="454"/>
                  </a:moveTo>
                  <a:cubicBezTo>
                    <a:pt x="7192" y="454"/>
                    <a:pt x="7514" y="775"/>
                    <a:pt x="7514" y="1168"/>
                  </a:cubicBezTo>
                  <a:cubicBezTo>
                    <a:pt x="7514" y="1604"/>
                    <a:pt x="7159" y="1892"/>
                    <a:pt x="6793" y="1892"/>
                  </a:cubicBezTo>
                  <a:cubicBezTo>
                    <a:pt x="6618" y="1892"/>
                    <a:pt x="6441" y="1826"/>
                    <a:pt x="6299" y="1680"/>
                  </a:cubicBezTo>
                  <a:cubicBezTo>
                    <a:pt x="5847" y="1228"/>
                    <a:pt x="6168" y="454"/>
                    <a:pt x="6799" y="454"/>
                  </a:cubicBezTo>
                  <a:close/>
                  <a:moveTo>
                    <a:pt x="9597" y="454"/>
                  </a:moveTo>
                  <a:cubicBezTo>
                    <a:pt x="9990" y="454"/>
                    <a:pt x="10312" y="775"/>
                    <a:pt x="10312" y="1168"/>
                  </a:cubicBezTo>
                  <a:cubicBezTo>
                    <a:pt x="10312" y="1604"/>
                    <a:pt x="9957" y="1892"/>
                    <a:pt x="9587" y="1892"/>
                  </a:cubicBezTo>
                  <a:cubicBezTo>
                    <a:pt x="9411" y="1892"/>
                    <a:pt x="9231" y="1826"/>
                    <a:pt x="9085" y="1680"/>
                  </a:cubicBezTo>
                  <a:cubicBezTo>
                    <a:pt x="8633" y="1228"/>
                    <a:pt x="8954" y="454"/>
                    <a:pt x="9597" y="454"/>
                  </a:cubicBezTo>
                  <a:close/>
                  <a:moveTo>
                    <a:pt x="12395" y="454"/>
                  </a:moveTo>
                  <a:cubicBezTo>
                    <a:pt x="12788" y="466"/>
                    <a:pt x="13098" y="775"/>
                    <a:pt x="13098" y="1168"/>
                  </a:cubicBezTo>
                  <a:lnTo>
                    <a:pt x="13110" y="1168"/>
                  </a:lnTo>
                  <a:cubicBezTo>
                    <a:pt x="13110" y="1604"/>
                    <a:pt x="12755" y="1892"/>
                    <a:pt x="12385" y="1892"/>
                  </a:cubicBezTo>
                  <a:cubicBezTo>
                    <a:pt x="12209" y="1892"/>
                    <a:pt x="12029" y="1826"/>
                    <a:pt x="11883" y="1680"/>
                  </a:cubicBezTo>
                  <a:cubicBezTo>
                    <a:pt x="11431" y="1228"/>
                    <a:pt x="11752" y="454"/>
                    <a:pt x="12395" y="454"/>
                  </a:cubicBezTo>
                  <a:close/>
                  <a:moveTo>
                    <a:pt x="1172" y="1"/>
                  </a:moveTo>
                  <a:cubicBezTo>
                    <a:pt x="536" y="1"/>
                    <a:pt x="1" y="516"/>
                    <a:pt x="1" y="1168"/>
                  </a:cubicBezTo>
                  <a:cubicBezTo>
                    <a:pt x="1" y="1821"/>
                    <a:pt x="537" y="2348"/>
                    <a:pt x="1173" y="2348"/>
                  </a:cubicBezTo>
                  <a:cubicBezTo>
                    <a:pt x="1187" y="2348"/>
                    <a:pt x="1201" y="2347"/>
                    <a:pt x="1215" y="2347"/>
                  </a:cubicBezTo>
                  <a:lnTo>
                    <a:pt x="12383" y="2347"/>
                  </a:lnTo>
                  <a:cubicBezTo>
                    <a:pt x="12398" y="2347"/>
                    <a:pt x="12412" y="2348"/>
                    <a:pt x="12426" y="2348"/>
                  </a:cubicBezTo>
                  <a:cubicBezTo>
                    <a:pt x="13073" y="2348"/>
                    <a:pt x="13598" y="1821"/>
                    <a:pt x="13598" y="1168"/>
                  </a:cubicBezTo>
                  <a:cubicBezTo>
                    <a:pt x="13598" y="516"/>
                    <a:pt x="13074" y="1"/>
                    <a:pt x="12427" y="1"/>
                  </a:cubicBezTo>
                  <a:cubicBezTo>
                    <a:pt x="12413" y="1"/>
                    <a:pt x="12398" y="1"/>
                    <a:pt x="12383" y="1"/>
                  </a:cubicBezTo>
                  <a:lnTo>
                    <a:pt x="1215" y="1"/>
                  </a:lnTo>
                  <a:cubicBezTo>
                    <a:pt x="1201" y="1"/>
                    <a:pt x="1187" y="1"/>
                    <a:pt x="11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30"/>
            <p:cNvSpPr/>
            <p:nvPr/>
          </p:nvSpPr>
          <p:spPr>
            <a:xfrm>
              <a:off x="1322050" y="1524489"/>
              <a:ext cx="438382" cy="411879"/>
            </a:xfrm>
            <a:custGeom>
              <a:avLst/>
              <a:gdLst/>
              <a:ahLst/>
              <a:cxnLst/>
              <a:rect l="l" t="t" r="r" b="b"/>
              <a:pathLst>
                <a:path w="16574" h="15572" extrusionOk="0">
                  <a:moveTo>
                    <a:pt x="4027" y="2914"/>
                  </a:moveTo>
                  <a:cubicBezTo>
                    <a:pt x="4434" y="2914"/>
                    <a:pt x="4628" y="3394"/>
                    <a:pt x="4346" y="3688"/>
                  </a:cubicBezTo>
                  <a:cubicBezTo>
                    <a:pt x="4254" y="3781"/>
                    <a:pt x="4140" y="3822"/>
                    <a:pt x="4029" y="3822"/>
                  </a:cubicBezTo>
                  <a:cubicBezTo>
                    <a:pt x="3796" y="3822"/>
                    <a:pt x="3572" y="3641"/>
                    <a:pt x="3572" y="3367"/>
                  </a:cubicBezTo>
                  <a:cubicBezTo>
                    <a:pt x="3572" y="3117"/>
                    <a:pt x="3774" y="2914"/>
                    <a:pt x="4013" y="2914"/>
                  </a:cubicBezTo>
                  <a:cubicBezTo>
                    <a:pt x="4018" y="2914"/>
                    <a:pt x="4023" y="2914"/>
                    <a:pt x="4027" y="2914"/>
                  </a:cubicBezTo>
                  <a:close/>
                  <a:moveTo>
                    <a:pt x="5396" y="2914"/>
                  </a:moveTo>
                  <a:cubicBezTo>
                    <a:pt x="5792" y="2914"/>
                    <a:pt x="5997" y="3394"/>
                    <a:pt x="5715" y="3688"/>
                  </a:cubicBezTo>
                  <a:cubicBezTo>
                    <a:pt x="5623" y="3781"/>
                    <a:pt x="5509" y="3822"/>
                    <a:pt x="5398" y="3822"/>
                  </a:cubicBezTo>
                  <a:cubicBezTo>
                    <a:pt x="5165" y="3822"/>
                    <a:pt x="4941" y="3641"/>
                    <a:pt x="4941" y="3367"/>
                  </a:cubicBezTo>
                  <a:cubicBezTo>
                    <a:pt x="4941" y="3117"/>
                    <a:pt x="5132" y="2914"/>
                    <a:pt x="5382" y="2914"/>
                  </a:cubicBezTo>
                  <a:cubicBezTo>
                    <a:pt x="5387" y="2914"/>
                    <a:pt x="5391" y="2914"/>
                    <a:pt x="5396" y="2914"/>
                  </a:cubicBezTo>
                  <a:close/>
                  <a:moveTo>
                    <a:pt x="6751" y="2914"/>
                  </a:moveTo>
                  <a:cubicBezTo>
                    <a:pt x="7156" y="2914"/>
                    <a:pt x="7358" y="3403"/>
                    <a:pt x="7072" y="3688"/>
                  </a:cubicBezTo>
                  <a:cubicBezTo>
                    <a:pt x="6980" y="3781"/>
                    <a:pt x="6867" y="3822"/>
                    <a:pt x="6755" y="3822"/>
                  </a:cubicBezTo>
                  <a:cubicBezTo>
                    <a:pt x="6522" y="3822"/>
                    <a:pt x="6299" y="3641"/>
                    <a:pt x="6299" y="3367"/>
                  </a:cubicBezTo>
                  <a:cubicBezTo>
                    <a:pt x="6299" y="3117"/>
                    <a:pt x="6501" y="2914"/>
                    <a:pt x="6751" y="2914"/>
                  </a:cubicBezTo>
                  <a:close/>
                  <a:moveTo>
                    <a:pt x="11835" y="2914"/>
                  </a:moveTo>
                  <a:cubicBezTo>
                    <a:pt x="12240" y="2914"/>
                    <a:pt x="12454" y="3403"/>
                    <a:pt x="12168" y="3688"/>
                  </a:cubicBezTo>
                  <a:cubicBezTo>
                    <a:pt x="12074" y="3787"/>
                    <a:pt x="11958" y="3830"/>
                    <a:pt x="11844" y="3830"/>
                  </a:cubicBezTo>
                  <a:cubicBezTo>
                    <a:pt x="11614" y="3830"/>
                    <a:pt x="11394" y="3650"/>
                    <a:pt x="11394" y="3379"/>
                  </a:cubicBezTo>
                  <a:cubicBezTo>
                    <a:pt x="11383" y="3129"/>
                    <a:pt x="11585" y="2914"/>
                    <a:pt x="11835" y="2914"/>
                  </a:cubicBezTo>
                  <a:close/>
                  <a:moveTo>
                    <a:pt x="13204" y="2914"/>
                  </a:moveTo>
                  <a:cubicBezTo>
                    <a:pt x="13609" y="2914"/>
                    <a:pt x="13823" y="3403"/>
                    <a:pt x="13538" y="3688"/>
                  </a:cubicBezTo>
                  <a:cubicBezTo>
                    <a:pt x="13443" y="3787"/>
                    <a:pt x="13326" y="3830"/>
                    <a:pt x="13210" y="3830"/>
                  </a:cubicBezTo>
                  <a:cubicBezTo>
                    <a:pt x="12976" y="3830"/>
                    <a:pt x="12752" y="3650"/>
                    <a:pt x="12752" y="3379"/>
                  </a:cubicBezTo>
                  <a:cubicBezTo>
                    <a:pt x="12752" y="3129"/>
                    <a:pt x="12954" y="2926"/>
                    <a:pt x="13204" y="2914"/>
                  </a:cubicBezTo>
                  <a:close/>
                  <a:moveTo>
                    <a:pt x="10466" y="2914"/>
                  </a:moveTo>
                  <a:cubicBezTo>
                    <a:pt x="10871" y="2914"/>
                    <a:pt x="11073" y="3403"/>
                    <a:pt x="10787" y="3700"/>
                  </a:cubicBezTo>
                  <a:cubicBezTo>
                    <a:pt x="10695" y="3793"/>
                    <a:pt x="10581" y="3834"/>
                    <a:pt x="10470" y="3834"/>
                  </a:cubicBezTo>
                  <a:cubicBezTo>
                    <a:pt x="10237" y="3834"/>
                    <a:pt x="10013" y="3653"/>
                    <a:pt x="10013" y="3379"/>
                  </a:cubicBezTo>
                  <a:cubicBezTo>
                    <a:pt x="10013" y="3117"/>
                    <a:pt x="10216" y="2914"/>
                    <a:pt x="10466" y="2914"/>
                  </a:cubicBezTo>
                  <a:close/>
                  <a:moveTo>
                    <a:pt x="3340" y="4269"/>
                  </a:moveTo>
                  <a:cubicBezTo>
                    <a:pt x="3451" y="4269"/>
                    <a:pt x="3563" y="4311"/>
                    <a:pt x="3655" y="4403"/>
                  </a:cubicBezTo>
                  <a:cubicBezTo>
                    <a:pt x="3941" y="4700"/>
                    <a:pt x="3739" y="5188"/>
                    <a:pt x="3334" y="5188"/>
                  </a:cubicBezTo>
                  <a:cubicBezTo>
                    <a:pt x="3084" y="5188"/>
                    <a:pt x="2881" y="4986"/>
                    <a:pt x="2881" y="4736"/>
                  </a:cubicBezTo>
                  <a:cubicBezTo>
                    <a:pt x="2881" y="4453"/>
                    <a:pt x="3106" y="4269"/>
                    <a:pt x="3340" y="4269"/>
                  </a:cubicBezTo>
                  <a:close/>
                  <a:moveTo>
                    <a:pt x="6063" y="4269"/>
                  </a:moveTo>
                  <a:cubicBezTo>
                    <a:pt x="6300" y="4269"/>
                    <a:pt x="6525" y="4453"/>
                    <a:pt x="6525" y="4736"/>
                  </a:cubicBezTo>
                  <a:cubicBezTo>
                    <a:pt x="6525" y="4986"/>
                    <a:pt x="6322" y="5188"/>
                    <a:pt x="6072" y="5188"/>
                  </a:cubicBezTo>
                  <a:cubicBezTo>
                    <a:pt x="5656" y="5188"/>
                    <a:pt x="5453" y="4700"/>
                    <a:pt x="5739" y="4403"/>
                  </a:cubicBezTo>
                  <a:cubicBezTo>
                    <a:pt x="5835" y="4311"/>
                    <a:pt x="5950" y="4269"/>
                    <a:pt x="6063" y="4269"/>
                  </a:cubicBezTo>
                  <a:close/>
                  <a:moveTo>
                    <a:pt x="9793" y="4269"/>
                  </a:moveTo>
                  <a:cubicBezTo>
                    <a:pt x="9904" y="4269"/>
                    <a:pt x="10017" y="4311"/>
                    <a:pt x="10109" y="4403"/>
                  </a:cubicBezTo>
                  <a:cubicBezTo>
                    <a:pt x="10394" y="4700"/>
                    <a:pt x="10192" y="5188"/>
                    <a:pt x="9787" y="5188"/>
                  </a:cubicBezTo>
                  <a:cubicBezTo>
                    <a:pt x="9537" y="5188"/>
                    <a:pt x="9335" y="4986"/>
                    <a:pt x="9335" y="4736"/>
                  </a:cubicBezTo>
                  <a:cubicBezTo>
                    <a:pt x="9335" y="4453"/>
                    <a:pt x="9559" y="4269"/>
                    <a:pt x="9793" y="4269"/>
                  </a:cubicBezTo>
                  <a:close/>
                  <a:moveTo>
                    <a:pt x="12512" y="4281"/>
                  </a:moveTo>
                  <a:cubicBezTo>
                    <a:pt x="12749" y="4281"/>
                    <a:pt x="12978" y="4462"/>
                    <a:pt x="12978" y="4736"/>
                  </a:cubicBezTo>
                  <a:cubicBezTo>
                    <a:pt x="12978" y="4986"/>
                    <a:pt x="12764" y="5188"/>
                    <a:pt x="12514" y="5188"/>
                  </a:cubicBezTo>
                  <a:cubicBezTo>
                    <a:pt x="12109" y="5188"/>
                    <a:pt x="11906" y="4700"/>
                    <a:pt x="12192" y="4415"/>
                  </a:cubicBezTo>
                  <a:cubicBezTo>
                    <a:pt x="12285" y="4322"/>
                    <a:pt x="12399" y="4281"/>
                    <a:pt x="12512" y="4281"/>
                  </a:cubicBezTo>
                  <a:close/>
                  <a:moveTo>
                    <a:pt x="7430" y="4272"/>
                  </a:moveTo>
                  <a:cubicBezTo>
                    <a:pt x="7680" y="4272"/>
                    <a:pt x="7894" y="4474"/>
                    <a:pt x="7894" y="4736"/>
                  </a:cubicBezTo>
                  <a:cubicBezTo>
                    <a:pt x="7886" y="5010"/>
                    <a:pt x="7660" y="5191"/>
                    <a:pt x="7426" y="5191"/>
                  </a:cubicBezTo>
                  <a:cubicBezTo>
                    <a:pt x="7314" y="5191"/>
                    <a:pt x="7201" y="5150"/>
                    <a:pt x="7108" y="5058"/>
                  </a:cubicBezTo>
                  <a:cubicBezTo>
                    <a:pt x="6822" y="4760"/>
                    <a:pt x="7025" y="4272"/>
                    <a:pt x="7430" y="4272"/>
                  </a:cubicBezTo>
                  <a:close/>
                  <a:moveTo>
                    <a:pt x="11156" y="4284"/>
                  </a:moveTo>
                  <a:cubicBezTo>
                    <a:pt x="11561" y="4284"/>
                    <a:pt x="11764" y="4772"/>
                    <a:pt x="11478" y="5058"/>
                  </a:cubicBezTo>
                  <a:cubicBezTo>
                    <a:pt x="11385" y="5150"/>
                    <a:pt x="11272" y="5191"/>
                    <a:pt x="11161" y="5191"/>
                  </a:cubicBezTo>
                  <a:cubicBezTo>
                    <a:pt x="10927" y="5191"/>
                    <a:pt x="10704" y="5010"/>
                    <a:pt x="10704" y="4736"/>
                  </a:cubicBezTo>
                  <a:cubicBezTo>
                    <a:pt x="10704" y="4486"/>
                    <a:pt x="10906" y="4284"/>
                    <a:pt x="11156" y="4284"/>
                  </a:cubicBezTo>
                  <a:close/>
                  <a:moveTo>
                    <a:pt x="13883" y="4284"/>
                  </a:moveTo>
                  <a:cubicBezTo>
                    <a:pt x="14133" y="4284"/>
                    <a:pt x="14335" y="4486"/>
                    <a:pt x="14335" y="4736"/>
                  </a:cubicBezTo>
                  <a:cubicBezTo>
                    <a:pt x="14335" y="5010"/>
                    <a:pt x="14112" y="5191"/>
                    <a:pt x="13879" y="5191"/>
                  </a:cubicBezTo>
                  <a:cubicBezTo>
                    <a:pt x="13767" y="5191"/>
                    <a:pt x="13654" y="5150"/>
                    <a:pt x="13561" y="5058"/>
                  </a:cubicBezTo>
                  <a:cubicBezTo>
                    <a:pt x="13276" y="4772"/>
                    <a:pt x="13478" y="4284"/>
                    <a:pt x="13883" y="4284"/>
                  </a:cubicBezTo>
                  <a:close/>
                  <a:moveTo>
                    <a:pt x="4717" y="4283"/>
                  </a:moveTo>
                  <a:cubicBezTo>
                    <a:pt x="5113" y="4283"/>
                    <a:pt x="5319" y="4775"/>
                    <a:pt x="5036" y="5058"/>
                  </a:cubicBezTo>
                  <a:cubicBezTo>
                    <a:pt x="4943" y="5151"/>
                    <a:pt x="4827" y="5194"/>
                    <a:pt x="4714" y="5194"/>
                  </a:cubicBezTo>
                  <a:cubicBezTo>
                    <a:pt x="4483" y="5194"/>
                    <a:pt x="4263" y="5016"/>
                    <a:pt x="4263" y="4736"/>
                  </a:cubicBezTo>
                  <a:cubicBezTo>
                    <a:pt x="4263" y="4486"/>
                    <a:pt x="4453" y="4284"/>
                    <a:pt x="4703" y="4284"/>
                  </a:cubicBezTo>
                  <a:cubicBezTo>
                    <a:pt x="4708" y="4283"/>
                    <a:pt x="4713" y="4283"/>
                    <a:pt x="4717" y="4283"/>
                  </a:cubicBezTo>
                  <a:close/>
                  <a:moveTo>
                    <a:pt x="4026" y="5638"/>
                  </a:moveTo>
                  <a:cubicBezTo>
                    <a:pt x="4139" y="5638"/>
                    <a:pt x="4254" y="5680"/>
                    <a:pt x="4346" y="5772"/>
                  </a:cubicBezTo>
                  <a:cubicBezTo>
                    <a:pt x="4632" y="6070"/>
                    <a:pt x="4417" y="6558"/>
                    <a:pt x="4013" y="6558"/>
                  </a:cubicBezTo>
                  <a:cubicBezTo>
                    <a:pt x="3763" y="6546"/>
                    <a:pt x="3560" y="6343"/>
                    <a:pt x="3560" y="6105"/>
                  </a:cubicBezTo>
                  <a:lnTo>
                    <a:pt x="3560" y="6093"/>
                  </a:lnTo>
                  <a:cubicBezTo>
                    <a:pt x="3560" y="5819"/>
                    <a:pt x="3789" y="5638"/>
                    <a:pt x="4026" y="5638"/>
                  </a:cubicBezTo>
                  <a:close/>
                  <a:moveTo>
                    <a:pt x="5395" y="5638"/>
                  </a:moveTo>
                  <a:cubicBezTo>
                    <a:pt x="5508" y="5638"/>
                    <a:pt x="5623" y="5680"/>
                    <a:pt x="5715" y="5772"/>
                  </a:cubicBezTo>
                  <a:cubicBezTo>
                    <a:pt x="6001" y="6070"/>
                    <a:pt x="5787" y="6558"/>
                    <a:pt x="5382" y="6558"/>
                  </a:cubicBezTo>
                  <a:cubicBezTo>
                    <a:pt x="5132" y="6546"/>
                    <a:pt x="4929" y="6343"/>
                    <a:pt x="4929" y="6093"/>
                  </a:cubicBezTo>
                  <a:cubicBezTo>
                    <a:pt x="4929" y="5819"/>
                    <a:pt x="5158" y="5638"/>
                    <a:pt x="5395" y="5638"/>
                  </a:cubicBezTo>
                  <a:close/>
                  <a:moveTo>
                    <a:pt x="6755" y="5650"/>
                  </a:moveTo>
                  <a:cubicBezTo>
                    <a:pt x="6867" y="5650"/>
                    <a:pt x="6980" y="5691"/>
                    <a:pt x="7072" y="5784"/>
                  </a:cubicBezTo>
                  <a:cubicBezTo>
                    <a:pt x="7358" y="6070"/>
                    <a:pt x="7156" y="6558"/>
                    <a:pt x="6751" y="6558"/>
                  </a:cubicBezTo>
                  <a:cubicBezTo>
                    <a:pt x="6501" y="6558"/>
                    <a:pt x="6299" y="6355"/>
                    <a:pt x="6299" y="6105"/>
                  </a:cubicBezTo>
                  <a:cubicBezTo>
                    <a:pt x="6299" y="5831"/>
                    <a:pt x="6522" y="5650"/>
                    <a:pt x="6755" y="5650"/>
                  </a:cubicBezTo>
                  <a:close/>
                  <a:moveTo>
                    <a:pt x="10470" y="5638"/>
                  </a:moveTo>
                  <a:cubicBezTo>
                    <a:pt x="10581" y="5638"/>
                    <a:pt x="10695" y="5680"/>
                    <a:pt x="10787" y="5772"/>
                  </a:cubicBezTo>
                  <a:cubicBezTo>
                    <a:pt x="11073" y="6058"/>
                    <a:pt x="10871" y="6558"/>
                    <a:pt x="10466" y="6558"/>
                  </a:cubicBezTo>
                  <a:cubicBezTo>
                    <a:pt x="10216" y="6558"/>
                    <a:pt x="10013" y="6355"/>
                    <a:pt x="10013" y="6105"/>
                  </a:cubicBezTo>
                  <a:lnTo>
                    <a:pt x="10013" y="6093"/>
                  </a:lnTo>
                  <a:cubicBezTo>
                    <a:pt x="10013" y="5819"/>
                    <a:pt x="10237" y="5638"/>
                    <a:pt x="10470" y="5638"/>
                  </a:cubicBezTo>
                  <a:close/>
                  <a:moveTo>
                    <a:pt x="11839" y="5650"/>
                  </a:moveTo>
                  <a:cubicBezTo>
                    <a:pt x="11951" y="5650"/>
                    <a:pt x="12064" y="5691"/>
                    <a:pt x="12156" y="5784"/>
                  </a:cubicBezTo>
                  <a:cubicBezTo>
                    <a:pt x="12439" y="6078"/>
                    <a:pt x="12245" y="6558"/>
                    <a:pt x="11838" y="6558"/>
                  </a:cubicBezTo>
                  <a:cubicBezTo>
                    <a:pt x="11833" y="6558"/>
                    <a:pt x="11828" y="6558"/>
                    <a:pt x="11823" y="6558"/>
                  </a:cubicBezTo>
                  <a:cubicBezTo>
                    <a:pt x="11573" y="6558"/>
                    <a:pt x="11383" y="6355"/>
                    <a:pt x="11383" y="6105"/>
                  </a:cubicBezTo>
                  <a:cubicBezTo>
                    <a:pt x="11383" y="5831"/>
                    <a:pt x="11606" y="5650"/>
                    <a:pt x="11839" y="5650"/>
                  </a:cubicBezTo>
                  <a:close/>
                  <a:moveTo>
                    <a:pt x="13208" y="5650"/>
                  </a:moveTo>
                  <a:cubicBezTo>
                    <a:pt x="13320" y="5650"/>
                    <a:pt x="13433" y="5691"/>
                    <a:pt x="13526" y="5784"/>
                  </a:cubicBezTo>
                  <a:cubicBezTo>
                    <a:pt x="13808" y="6078"/>
                    <a:pt x="13602" y="6558"/>
                    <a:pt x="13207" y="6558"/>
                  </a:cubicBezTo>
                  <a:cubicBezTo>
                    <a:pt x="13202" y="6558"/>
                    <a:pt x="13197" y="6558"/>
                    <a:pt x="13192" y="6558"/>
                  </a:cubicBezTo>
                  <a:cubicBezTo>
                    <a:pt x="12942" y="6558"/>
                    <a:pt x="12740" y="6355"/>
                    <a:pt x="12752" y="6105"/>
                  </a:cubicBezTo>
                  <a:cubicBezTo>
                    <a:pt x="12752" y="5831"/>
                    <a:pt x="12975" y="5650"/>
                    <a:pt x="13208" y="5650"/>
                  </a:cubicBezTo>
                  <a:close/>
                  <a:moveTo>
                    <a:pt x="3751" y="14642"/>
                  </a:moveTo>
                  <a:lnTo>
                    <a:pt x="3751" y="15071"/>
                  </a:lnTo>
                  <a:cubicBezTo>
                    <a:pt x="3751" y="15094"/>
                    <a:pt x="3739" y="15118"/>
                    <a:pt x="3715" y="15118"/>
                  </a:cubicBezTo>
                  <a:lnTo>
                    <a:pt x="2893" y="15118"/>
                  </a:lnTo>
                  <a:cubicBezTo>
                    <a:pt x="2870" y="15106"/>
                    <a:pt x="2858" y="15094"/>
                    <a:pt x="2858" y="15071"/>
                  </a:cubicBezTo>
                  <a:lnTo>
                    <a:pt x="2858" y="14642"/>
                  </a:lnTo>
                  <a:close/>
                  <a:moveTo>
                    <a:pt x="14383" y="14642"/>
                  </a:moveTo>
                  <a:lnTo>
                    <a:pt x="14383" y="15071"/>
                  </a:lnTo>
                  <a:cubicBezTo>
                    <a:pt x="14383" y="15094"/>
                    <a:pt x="14359" y="15118"/>
                    <a:pt x="14335" y="15118"/>
                  </a:cubicBezTo>
                  <a:lnTo>
                    <a:pt x="13526" y="15118"/>
                  </a:lnTo>
                  <a:cubicBezTo>
                    <a:pt x="13502" y="15118"/>
                    <a:pt x="13478" y="15094"/>
                    <a:pt x="13478" y="15071"/>
                  </a:cubicBezTo>
                  <a:lnTo>
                    <a:pt x="13478" y="14642"/>
                  </a:lnTo>
                  <a:close/>
                  <a:moveTo>
                    <a:pt x="9985" y="0"/>
                  </a:moveTo>
                  <a:cubicBezTo>
                    <a:pt x="9762" y="0"/>
                    <a:pt x="9655" y="333"/>
                    <a:pt x="9906" y="438"/>
                  </a:cubicBezTo>
                  <a:cubicBezTo>
                    <a:pt x="10430" y="652"/>
                    <a:pt x="10882" y="1009"/>
                    <a:pt x="11192" y="1486"/>
                  </a:cubicBezTo>
                  <a:cubicBezTo>
                    <a:pt x="11109" y="1617"/>
                    <a:pt x="10990" y="1736"/>
                    <a:pt x="10847" y="1819"/>
                  </a:cubicBezTo>
                  <a:cubicBezTo>
                    <a:pt x="10652" y="1952"/>
                    <a:pt x="10784" y="2236"/>
                    <a:pt x="10984" y="2236"/>
                  </a:cubicBezTo>
                  <a:cubicBezTo>
                    <a:pt x="11016" y="2236"/>
                    <a:pt x="11050" y="2228"/>
                    <a:pt x="11085" y="2212"/>
                  </a:cubicBezTo>
                  <a:cubicBezTo>
                    <a:pt x="11216" y="2129"/>
                    <a:pt x="11335" y="2033"/>
                    <a:pt x="11430" y="1926"/>
                  </a:cubicBezTo>
                  <a:cubicBezTo>
                    <a:pt x="11502" y="2117"/>
                    <a:pt x="11549" y="2307"/>
                    <a:pt x="11585" y="2498"/>
                  </a:cubicBezTo>
                  <a:cubicBezTo>
                    <a:pt x="11406" y="2545"/>
                    <a:pt x="11263" y="2641"/>
                    <a:pt x="11144" y="2772"/>
                  </a:cubicBezTo>
                  <a:cubicBezTo>
                    <a:pt x="10947" y="2545"/>
                    <a:pt x="10707" y="2450"/>
                    <a:pt x="10473" y="2450"/>
                  </a:cubicBezTo>
                  <a:cubicBezTo>
                    <a:pt x="9846" y="2450"/>
                    <a:pt x="9264" y="3137"/>
                    <a:pt x="9680" y="3831"/>
                  </a:cubicBezTo>
                  <a:cubicBezTo>
                    <a:pt x="8596" y="3950"/>
                    <a:pt x="8596" y="5534"/>
                    <a:pt x="9680" y="5653"/>
                  </a:cubicBezTo>
                  <a:cubicBezTo>
                    <a:pt x="9513" y="5927"/>
                    <a:pt x="9513" y="6284"/>
                    <a:pt x="9680" y="6558"/>
                  </a:cubicBezTo>
                  <a:lnTo>
                    <a:pt x="9132" y="6558"/>
                  </a:lnTo>
                  <a:cubicBezTo>
                    <a:pt x="9125" y="6557"/>
                    <a:pt x="9118" y="6557"/>
                    <a:pt x="9111" y="6557"/>
                  </a:cubicBezTo>
                  <a:cubicBezTo>
                    <a:pt x="8818" y="6557"/>
                    <a:pt x="8818" y="7023"/>
                    <a:pt x="9111" y="7023"/>
                  </a:cubicBezTo>
                  <a:cubicBezTo>
                    <a:pt x="9118" y="7023"/>
                    <a:pt x="9125" y="7023"/>
                    <a:pt x="9132" y="7022"/>
                  </a:cubicBezTo>
                  <a:lnTo>
                    <a:pt x="14276" y="7022"/>
                  </a:lnTo>
                  <a:cubicBezTo>
                    <a:pt x="15193" y="7022"/>
                    <a:pt x="15931" y="7760"/>
                    <a:pt x="15931" y="8677"/>
                  </a:cubicBezTo>
                  <a:cubicBezTo>
                    <a:pt x="15931" y="9594"/>
                    <a:pt x="15193" y="10332"/>
                    <a:pt x="14276" y="10332"/>
                  </a:cubicBezTo>
                  <a:lnTo>
                    <a:pt x="2929" y="10332"/>
                  </a:lnTo>
                  <a:cubicBezTo>
                    <a:pt x="2024" y="10332"/>
                    <a:pt x="1274" y="9594"/>
                    <a:pt x="1274" y="8677"/>
                  </a:cubicBezTo>
                  <a:cubicBezTo>
                    <a:pt x="1274" y="7760"/>
                    <a:pt x="2024" y="7022"/>
                    <a:pt x="2929" y="7022"/>
                  </a:cubicBezTo>
                  <a:lnTo>
                    <a:pt x="8073" y="7022"/>
                  </a:lnTo>
                  <a:cubicBezTo>
                    <a:pt x="8358" y="6998"/>
                    <a:pt x="8358" y="6582"/>
                    <a:pt x="8073" y="6558"/>
                  </a:cubicBezTo>
                  <a:lnTo>
                    <a:pt x="7537" y="6558"/>
                  </a:lnTo>
                  <a:cubicBezTo>
                    <a:pt x="7620" y="6427"/>
                    <a:pt x="7668" y="6272"/>
                    <a:pt x="7668" y="6105"/>
                  </a:cubicBezTo>
                  <a:cubicBezTo>
                    <a:pt x="7668" y="5950"/>
                    <a:pt x="7620" y="5784"/>
                    <a:pt x="7537" y="5653"/>
                  </a:cubicBezTo>
                  <a:cubicBezTo>
                    <a:pt x="8608" y="5522"/>
                    <a:pt x="8608" y="3962"/>
                    <a:pt x="7537" y="3843"/>
                  </a:cubicBezTo>
                  <a:cubicBezTo>
                    <a:pt x="7608" y="3700"/>
                    <a:pt x="7656" y="3534"/>
                    <a:pt x="7656" y="3379"/>
                  </a:cubicBezTo>
                  <a:cubicBezTo>
                    <a:pt x="7648" y="2830"/>
                    <a:pt x="7201" y="2472"/>
                    <a:pt x="6737" y="2472"/>
                  </a:cubicBezTo>
                  <a:cubicBezTo>
                    <a:pt x="6497" y="2472"/>
                    <a:pt x="6251" y="2568"/>
                    <a:pt x="6060" y="2783"/>
                  </a:cubicBezTo>
                  <a:cubicBezTo>
                    <a:pt x="5941" y="2641"/>
                    <a:pt x="5775" y="2545"/>
                    <a:pt x="5596" y="2498"/>
                  </a:cubicBezTo>
                  <a:cubicBezTo>
                    <a:pt x="5537" y="2033"/>
                    <a:pt x="5370" y="1593"/>
                    <a:pt x="5108" y="1212"/>
                  </a:cubicBezTo>
                  <a:lnTo>
                    <a:pt x="5108" y="1212"/>
                  </a:lnTo>
                  <a:cubicBezTo>
                    <a:pt x="5147" y="1214"/>
                    <a:pt x="5186" y="1215"/>
                    <a:pt x="5225" y="1215"/>
                  </a:cubicBezTo>
                  <a:cubicBezTo>
                    <a:pt x="5687" y="1215"/>
                    <a:pt x="6154" y="1085"/>
                    <a:pt x="6560" y="855"/>
                  </a:cubicBezTo>
                  <a:cubicBezTo>
                    <a:pt x="6781" y="725"/>
                    <a:pt x="6648" y="426"/>
                    <a:pt x="6444" y="426"/>
                  </a:cubicBezTo>
                  <a:cubicBezTo>
                    <a:pt x="6405" y="426"/>
                    <a:pt x="6364" y="437"/>
                    <a:pt x="6322" y="462"/>
                  </a:cubicBezTo>
                  <a:cubicBezTo>
                    <a:pt x="5971" y="654"/>
                    <a:pt x="5572" y="753"/>
                    <a:pt x="5171" y="753"/>
                  </a:cubicBezTo>
                  <a:cubicBezTo>
                    <a:pt x="5003" y="753"/>
                    <a:pt x="4833" y="735"/>
                    <a:pt x="4667" y="700"/>
                  </a:cubicBezTo>
                  <a:cubicBezTo>
                    <a:pt x="4370" y="414"/>
                    <a:pt x="4013" y="188"/>
                    <a:pt x="3632" y="21"/>
                  </a:cubicBezTo>
                  <a:cubicBezTo>
                    <a:pt x="3597" y="7"/>
                    <a:pt x="3565" y="0"/>
                    <a:pt x="3534" y="0"/>
                  </a:cubicBezTo>
                  <a:cubicBezTo>
                    <a:pt x="3310" y="0"/>
                    <a:pt x="3201" y="345"/>
                    <a:pt x="3453" y="450"/>
                  </a:cubicBezTo>
                  <a:cubicBezTo>
                    <a:pt x="3977" y="652"/>
                    <a:pt x="4429" y="1021"/>
                    <a:pt x="4739" y="1486"/>
                  </a:cubicBezTo>
                  <a:cubicBezTo>
                    <a:pt x="4667" y="1629"/>
                    <a:pt x="4536" y="1748"/>
                    <a:pt x="4394" y="1819"/>
                  </a:cubicBezTo>
                  <a:cubicBezTo>
                    <a:pt x="4201" y="1961"/>
                    <a:pt x="4327" y="2240"/>
                    <a:pt x="4523" y="2240"/>
                  </a:cubicBezTo>
                  <a:cubicBezTo>
                    <a:pt x="4558" y="2240"/>
                    <a:pt x="4594" y="2232"/>
                    <a:pt x="4632" y="2212"/>
                  </a:cubicBezTo>
                  <a:cubicBezTo>
                    <a:pt x="4763" y="2140"/>
                    <a:pt x="4882" y="2045"/>
                    <a:pt x="4977" y="1938"/>
                  </a:cubicBezTo>
                  <a:cubicBezTo>
                    <a:pt x="5048" y="2117"/>
                    <a:pt x="5096" y="2307"/>
                    <a:pt x="5132" y="2510"/>
                  </a:cubicBezTo>
                  <a:cubicBezTo>
                    <a:pt x="4953" y="2557"/>
                    <a:pt x="4810" y="2652"/>
                    <a:pt x="4691" y="2783"/>
                  </a:cubicBezTo>
                  <a:cubicBezTo>
                    <a:pt x="4504" y="2568"/>
                    <a:pt x="4260" y="2472"/>
                    <a:pt x="4020" y="2472"/>
                  </a:cubicBezTo>
                  <a:cubicBezTo>
                    <a:pt x="3556" y="2472"/>
                    <a:pt x="3104" y="2830"/>
                    <a:pt x="3096" y="3379"/>
                  </a:cubicBezTo>
                  <a:cubicBezTo>
                    <a:pt x="3096" y="3534"/>
                    <a:pt x="3143" y="3700"/>
                    <a:pt x="3227" y="3831"/>
                  </a:cubicBezTo>
                  <a:cubicBezTo>
                    <a:pt x="2143" y="3950"/>
                    <a:pt x="2143" y="5534"/>
                    <a:pt x="3227" y="5653"/>
                  </a:cubicBezTo>
                  <a:cubicBezTo>
                    <a:pt x="3060" y="5927"/>
                    <a:pt x="3060" y="6284"/>
                    <a:pt x="3227" y="6558"/>
                  </a:cubicBezTo>
                  <a:lnTo>
                    <a:pt x="2929" y="6558"/>
                  </a:lnTo>
                  <a:cubicBezTo>
                    <a:pt x="774" y="6558"/>
                    <a:pt x="0" y="9391"/>
                    <a:pt x="1846" y="10487"/>
                  </a:cubicBezTo>
                  <a:lnTo>
                    <a:pt x="1846" y="14201"/>
                  </a:lnTo>
                  <a:cubicBezTo>
                    <a:pt x="1560" y="14225"/>
                    <a:pt x="1584" y="14654"/>
                    <a:pt x="1881" y="14654"/>
                  </a:cubicBezTo>
                  <a:lnTo>
                    <a:pt x="2381" y="14654"/>
                  </a:lnTo>
                  <a:lnTo>
                    <a:pt x="2381" y="15083"/>
                  </a:lnTo>
                  <a:cubicBezTo>
                    <a:pt x="2381" y="15356"/>
                    <a:pt x="2608" y="15571"/>
                    <a:pt x="2881" y="15571"/>
                  </a:cubicBezTo>
                  <a:lnTo>
                    <a:pt x="3691" y="15571"/>
                  </a:lnTo>
                  <a:cubicBezTo>
                    <a:pt x="3965" y="15571"/>
                    <a:pt x="4191" y="15356"/>
                    <a:pt x="4191" y="15083"/>
                  </a:cubicBezTo>
                  <a:lnTo>
                    <a:pt x="4191" y="14654"/>
                  </a:lnTo>
                  <a:lnTo>
                    <a:pt x="13014" y="14654"/>
                  </a:lnTo>
                  <a:lnTo>
                    <a:pt x="13014" y="15083"/>
                  </a:lnTo>
                  <a:cubicBezTo>
                    <a:pt x="13014" y="15356"/>
                    <a:pt x="13228" y="15571"/>
                    <a:pt x="13502" y="15571"/>
                  </a:cubicBezTo>
                  <a:lnTo>
                    <a:pt x="14323" y="15571"/>
                  </a:lnTo>
                  <a:cubicBezTo>
                    <a:pt x="14330" y="15571"/>
                    <a:pt x="14337" y="15571"/>
                    <a:pt x="14344" y="15571"/>
                  </a:cubicBezTo>
                  <a:cubicBezTo>
                    <a:pt x="14608" y="15571"/>
                    <a:pt x="14823" y="15349"/>
                    <a:pt x="14823" y="15071"/>
                  </a:cubicBezTo>
                  <a:lnTo>
                    <a:pt x="14823" y="14642"/>
                  </a:lnTo>
                  <a:lnTo>
                    <a:pt x="15335" y="14642"/>
                  </a:lnTo>
                  <a:cubicBezTo>
                    <a:pt x="15339" y="14642"/>
                    <a:pt x="15343" y="14642"/>
                    <a:pt x="15347" y="14642"/>
                  </a:cubicBezTo>
                  <a:cubicBezTo>
                    <a:pt x="15622" y="14642"/>
                    <a:pt x="15641" y="14225"/>
                    <a:pt x="15359" y="14190"/>
                  </a:cubicBezTo>
                  <a:lnTo>
                    <a:pt x="15359" y="12999"/>
                  </a:lnTo>
                  <a:cubicBezTo>
                    <a:pt x="15347" y="12862"/>
                    <a:pt x="15240" y="12794"/>
                    <a:pt x="15133" y="12794"/>
                  </a:cubicBezTo>
                  <a:cubicBezTo>
                    <a:pt x="15026" y="12794"/>
                    <a:pt x="14919" y="12862"/>
                    <a:pt x="14907" y="12999"/>
                  </a:cubicBezTo>
                  <a:lnTo>
                    <a:pt x="14907" y="14190"/>
                  </a:lnTo>
                  <a:lnTo>
                    <a:pt x="2310" y="14190"/>
                  </a:lnTo>
                  <a:lnTo>
                    <a:pt x="2310" y="10689"/>
                  </a:lnTo>
                  <a:cubicBezTo>
                    <a:pt x="2512" y="10749"/>
                    <a:pt x="2727" y="10773"/>
                    <a:pt x="2929" y="10773"/>
                  </a:cubicBezTo>
                  <a:lnTo>
                    <a:pt x="14288" y="10773"/>
                  </a:lnTo>
                  <a:cubicBezTo>
                    <a:pt x="14502" y="10773"/>
                    <a:pt x="14704" y="10749"/>
                    <a:pt x="14907" y="10689"/>
                  </a:cubicBezTo>
                  <a:lnTo>
                    <a:pt x="14907" y="11927"/>
                  </a:lnTo>
                  <a:cubicBezTo>
                    <a:pt x="14919" y="12070"/>
                    <a:pt x="15026" y="12142"/>
                    <a:pt x="15133" y="12142"/>
                  </a:cubicBezTo>
                  <a:cubicBezTo>
                    <a:pt x="15240" y="12142"/>
                    <a:pt x="15347" y="12070"/>
                    <a:pt x="15359" y="11927"/>
                  </a:cubicBezTo>
                  <a:lnTo>
                    <a:pt x="15359" y="10475"/>
                  </a:lnTo>
                  <a:cubicBezTo>
                    <a:pt x="16181" y="9999"/>
                    <a:pt x="16574" y="9022"/>
                    <a:pt x="16324" y="8106"/>
                  </a:cubicBezTo>
                  <a:cubicBezTo>
                    <a:pt x="16074" y="7189"/>
                    <a:pt x="15240" y="6558"/>
                    <a:pt x="14288" y="6558"/>
                  </a:cubicBezTo>
                  <a:lnTo>
                    <a:pt x="13990" y="6558"/>
                  </a:lnTo>
                  <a:cubicBezTo>
                    <a:pt x="14073" y="6415"/>
                    <a:pt x="14109" y="6260"/>
                    <a:pt x="14109" y="6105"/>
                  </a:cubicBezTo>
                  <a:cubicBezTo>
                    <a:pt x="14109" y="5939"/>
                    <a:pt x="14061" y="5784"/>
                    <a:pt x="13990" y="5641"/>
                  </a:cubicBezTo>
                  <a:cubicBezTo>
                    <a:pt x="15073" y="5522"/>
                    <a:pt x="15073" y="3950"/>
                    <a:pt x="13990" y="3831"/>
                  </a:cubicBezTo>
                  <a:cubicBezTo>
                    <a:pt x="14061" y="3688"/>
                    <a:pt x="14109" y="3534"/>
                    <a:pt x="14109" y="3367"/>
                  </a:cubicBezTo>
                  <a:cubicBezTo>
                    <a:pt x="14101" y="2818"/>
                    <a:pt x="13654" y="2465"/>
                    <a:pt x="13190" y="2465"/>
                  </a:cubicBezTo>
                  <a:cubicBezTo>
                    <a:pt x="12950" y="2465"/>
                    <a:pt x="12705" y="2560"/>
                    <a:pt x="12514" y="2772"/>
                  </a:cubicBezTo>
                  <a:cubicBezTo>
                    <a:pt x="12395" y="2629"/>
                    <a:pt x="12228" y="2533"/>
                    <a:pt x="12049" y="2486"/>
                  </a:cubicBezTo>
                  <a:cubicBezTo>
                    <a:pt x="11978" y="2033"/>
                    <a:pt x="11811" y="1593"/>
                    <a:pt x="11561" y="1200"/>
                  </a:cubicBezTo>
                  <a:lnTo>
                    <a:pt x="11561" y="1200"/>
                  </a:lnTo>
                  <a:cubicBezTo>
                    <a:pt x="11603" y="1202"/>
                    <a:pt x="11645" y="1203"/>
                    <a:pt x="11686" y="1203"/>
                  </a:cubicBezTo>
                  <a:cubicBezTo>
                    <a:pt x="12146" y="1203"/>
                    <a:pt x="12610" y="1083"/>
                    <a:pt x="13014" y="843"/>
                  </a:cubicBezTo>
                  <a:cubicBezTo>
                    <a:pt x="13234" y="713"/>
                    <a:pt x="13101" y="414"/>
                    <a:pt x="12897" y="414"/>
                  </a:cubicBezTo>
                  <a:cubicBezTo>
                    <a:pt x="12859" y="414"/>
                    <a:pt x="12817" y="425"/>
                    <a:pt x="12776" y="450"/>
                  </a:cubicBezTo>
                  <a:cubicBezTo>
                    <a:pt x="12430" y="647"/>
                    <a:pt x="12038" y="748"/>
                    <a:pt x="11644" y="748"/>
                  </a:cubicBezTo>
                  <a:cubicBezTo>
                    <a:pt x="11469" y="748"/>
                    <a:pt x="11293" y="728"/>
                    <a:pt x="11121" y="688"/>
                  </a:cubicBezTo>
                  <a:cubicBezTo>
                    <a:pt x="10823" y="402"/>
                    <a:pt x="10466" y="176"/>
                    <a:pt x="10085" y="21"/>
                  </a:cubicBezTo>
                  <a:cubicBezTo>
                    <a:pt x="10050" y="7"/>
                    <a:pt x="10016" y="0"/>
                    <a:pt x="99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3" name="Google Shape;4573;p130"/>
          <p:cNvSpPr/>
          <p:nvPr/>
        </p:nvSpPr>
        <p:spPr>
          <a:xfrm>
            <a:off x="7402150" y="1592756"/>
            <a:ext cx="419814" cy="274948"/>
          </a:xfrm>
          <a:custGeom>
            <a:avLst/>
            <a:gdLst/>
            <a:ahLst/>
            <a:cxnLst/>
            <a:rect l="l" t="t" r="r" b="b"/>
            <a:pathLst>
              <a:path w="15872" h="10395" extrusionOk="0">
                <a:moveTo>
                  <a:pt x="4524" y="464"/>
                </a:moveTo>
                <a:lnTo>
                  <a:pt x="4929" y="2727"/>
                </a:lnTo>
                <a:cubicBezTo>
                  <a:pt x="4740" y="2824"/>
                  <a:pt x="4350" y="2988"/>
                  <a:pt x="3894" y="2988"/>
                </a:cubicBezTo>
                <a:cubicBezTo>
                  <a:pt x="3573" y="2988"/>
                  <a:pt x="3220" y="2908"/>
                  <a:pt x="2881" y="2667"/>
                </a:cubicBezTo>
                <a:cubicBezTo>
                  <a:pt x="2446" y="2359"/>
                  <a:pt x="1999" y="2256"/>
                  <a:pt x="1597" y="2256"/>
                </a:cubicBezTo>
                <a:cubicBezTo>
                  <a:pt x="1207" y="2256"/>
                  <a:pt x="860" y="2353"/>
                  <a:pt x="607" y="2453"/>
                </a:cubicBezTo>
                <a:lnTo>
                  <a:pt x="965" y="464"/>
                </a:lnTo>
                <a:close/>
                <a:moveTo>
                  <a:pt x="9561" y="464"/>
                </a:moveTo>
                <a:lnTo>
                  <a:pt x="9966" y="2727"/>
                </a:lnTo>
                <a:cubicBezTo>
                  <a:pt x="9777" y="2824"/>
                  <a:pt x="9386" y="2988"/>
                  <a:pt x="8930" y="2988"/>
                </a:cubicBezTo>
                <a:cubicBezTo>
                  <a:pt x="8609" y="2988"/>
                  <a:pt x="8257" y="2908"/>
                  <a:pt x="7918" y="2667"/>
                </a:cubicBezTo>
                <a:cubicBezTo>
                  <a:pt x="7483" y="2359"/>
                  <a:pt x="7036" y="2256"/>
                  <a:pt x="6634" y="2256"/>
                </a:cubicBezTo>
                <a:cubicBezTo>
                  <a:pt x="6243" y="2256"/>
                  <a:pt x="5896" y="2353"/>
                  <a:pt x="5644" y="2453"/>
                </a:cubicBezTo>
                <a:lnTo>
                  <a:pt x="6013" y="464"/>
                </a:lnTo>
                <a:close/>
                <a:moveTo>
                  <a:pt x="6639" y="2711"/>
                </a:moveTo>
                <a:cubicBezTo>
                  <a:pt x="6960" y="2711"/>
                  <a:pt x="7314" y="2793"/>
                  <a:pt x="7656" y="3036"/>
                </a:cubicBezTo>
                <a:cubicBezTo>
                  <a:pt x="8096" y="3348"/>
                  <a:pt x="8546" y="3451"/>
                  <a:pt x="8949" y="3451"/>
                </a:cubicBezTo>
                <a:cubicBezTo>
                  <a:pt x="9408" y="3451"/>
                  <a:pt x="9807" y="3317"/>
                  <a:pt x="10061" y="3203"/>
                </a:cubicBezTo>
                <a:lnTo>
                  <a:pt x="10061" y="3203"/>
                </a:lnTo>
                <a:cubicBezTo>
                  <a:pt x="10168" y="3989"/>
                  <a:pt x="9811" y="4584"/>
                  <a:pt x="9132" y="5013"/>
                </a:cubicBezTo>
                <a:cubicBezTo>
                  <a:pt x="8739" y="5274"/>
                  <a:pt x="8275" y="5429"/>
                  <a:pt x="7799" y="5465"/>
                </a:cubicBezTo>
                <a:lnTo>
                  <a:pt x="7775" y="5465"/>
                </a:lnTo>
                <a:cubicBezTo>
                  <a:pt x="7549" y="5465"/>
                  <a:pt x="7334" y="5417"/>
                  <a:pt x="7120" y="5334"/>
                </a:cubicBezTo>
                <a:cubicBezTo>
                  <a:pt x="6048" y="4953"/>
                  <a:pt x="5334" y="4227"/>
                  <a:pt x="5537" y="3072"/>
                </a:cubicBezTo>
                <a:lnTo>
                  <a:pt x="5548" y="3000"/>
                </a:lnTo>
                <a:cubicBezTo>
                  <a:pt x="5722" y="2906"/>
                  <a:pt x="6141" y="2711"/>
                  <a:pt x="6639" y="2711"/>
                </a:cubicBezTo>
                <a:close/>
                <a:moveTo>
                  <a:pt x="1591" y="2711"/>
                </a:moveTo>
                <a:cubicBezTo>
                  <a:pt x="1912" y="2711"/>
                  <a:pt x="2266" y="2793"/>
                  <a:pt x="2608" y="3036"/>
                </a:cubicBezTo>
                <a:cubicBezTo>
                  <a:pt x="3047" y="3348"/>
                  <a:pt x="3497" y="3451"/>
                  <a:pt x="3901" y="3451"/>
                </a:cubicBezTo>
                <a:cubicBezTo>
                  <a:pt x="4360" y="3451"/>
                  <a:pt x="4759" y="3317"/>
                  <a:pt x="5013" y="3203"/>
                </a:cubicBezTo>
                <a:lnTo>
                  <a:pt x="5013" y="3203"/>
                </a:lnTo>
                <a:cubicBezTo>
                  <a:pt x="5167" y="4239"/>
                  <a:pt x="4465" y="4929"/>
                  <a:pt x="3489" y="5310"/>
                </a:cubicBezTo>
                <a:cubicBezTo>
                  <a:pt x="3252" y="5416"/>
                  <a:pt x="3003" y="5470"/>
                  <a:pt x="2752" y="5470"/>
                </a:cubicBezTo>
                <a:cubicBezTo>
                  <a:pt x="2523" y="5470"/>
                  <a:pt x="2293" y="5425"/>
                  <a:pt x="2072" y="5334"/>
                </a:cubicBezTo>
                <a:cubicBezTo>
                  <a:pt x="1000" y="4953"/>
                  <a:pt x="286" y="4227"/>
                  <a:pt x="488" y="3072"/>
                </a:cubicBezTo>
                <a:lnTo>
                  <a:pt x="512" y="3000"/>
                </a:lnTo>
                <a:cubicBezTo>
                  <a:pt x="678" y="2906"/>
                  <a:pt x="1095" y="2711"/>
                  <a:pt x="1591" y="2711"/>
                </a:cubicBezTo>
                <a:close/>
                <a:moveTo>
                  <a:pt x="11675" y="2711"/>
                </a:moveTo>
                <a:cubicBezTo>
                  <a:pt x="11997" y="2711"/>
                  <a:pt x="12351" y="2793"/>
                  <a:pt x="12692" y="3036"/>
                </a:cubicBezTo>
                <a:cubicBezTo>
                  <a:pt x="13132" y="3348"/>
                  <a:pt x="13582" y="3451"/>
                  <a:pt x="13985" y="3451"/>
                </a:cubicBezTo>
                <a:cubicBezTo>
                  <a:pt x="14445" y="3451"/>
                  <a:pt x="14844" y="3317"/>
                  <a:pt x="15097" y="3203"/>
                </a:cubicBezTo>
                <a:lnTo>
                  <a:pt x="15097" y="3203"/>
                </a:lnTo>
                <a:cubicBezTo>
                  <a:pt x="15252" y="4310"/>
                  <a:pt x="14442" y="5036"/>
                  <a:pt x="13371" y="5382"/>
                </a:cubicBezTo>
                <a:cubicBezTo>
                  <a:pt x="13192" y="5441"/>
                  <a:pt x="13008" y="5471"/>
                  <a:pt x="12823" y="5471"/>
                </a:cubicBezTo>
                <a:cubicBezTo>
                  <a:pt x="12639" y="5471"/>
                  <a:pt x="12454" y="5441"/>
                  <a:pt x="12275" y="5382"/>
                </a:cubicBezTo>
                <a:cubicBezTo>
                  <a:pt x="11132" y="5013"/>
                  <a:pt x="10359" y="4262"/>
                  <a:pt x="10573" y="3072"/>
                </a:cubicBezTo>
                <a:lnTo>
                  <a:pt x="10585" y="3000"/>
                </a:lnTo>
                <a:cubicBezTo>
                  <a:pt x="10758" y="2906"/>
                  <a:pt x="11178" y="2711"/>
                  <a:pt x="11675" y="2711"/>
                </a:cubicBezTo>
                <a:close/>
                <a:moveTo>
                  <a:pt x="2737" y="8287"/>
                </a:moveTo>
                <a:cubicBezTo>
                  <a:pt x="2899" y="8287"/>
                  <a:pt x="3060" y="8311"/>
                  <a:pt x="3215" y="8358"/>
                </a:cubicBezTo>
                <a:lnTo>
                  <a:pt x="4310" y="8668"/>
                </a:lnTo>
                <a:cubicBezTo>
                  <a:pt x="4322" y="8680"/>
                  <a:pt x="4334" y="8692"/>
                  <a:pt x="4334" y="8715"/>
                </a:cubicBezTo>
                <a:cubicBezTo>
                  <a:pt x="4334" y="8739"/>
                  <a:pt x="4322" y="8763"/>
                  <a:pt x="4310" y="8787"/>
                </a:cubicBezTo>
                <a:lnTo>
                  <a:pt x="1167" y="8787"/>
                </a:lnTo>
                <a:cubicBezTo>
                  <a:pt x="1155" y="8763"/>
                  <a:pt x="1143" y="8739"/>
                  <a:pt x="1143" y="8715"/>
                </a:cubicBezTo>
                <a:cubicBezTo>
                  <a:pt x="1143" y="8703"/>
                  <a:pt x="1143" y="8680"/>
                  <a:pt x="1167" y="8668"/>
                </a:cubicBezTo>
                <a:lnTo>
                  <a:pt x="2250" y="8358"/>
                </a:lnTo>
                <a:cubicBezTo>
                  <a:pt x="2411" y="8311"/>
                  <a:pt x="2575" y="8287"/>
                  <a:pt x="2737" y="8287"/>
                </a:cubicBezTo>
                <a:close/>
                <a:moveTo>
                  <a:pt x="5263" y="4417"/>
                </a:moveTo>
                <a:cubicBezTo>
                  <a:pt x="5715" y="5286"/>
                  <a:pt x="6822" y="5822"/>
                  <a:pt x="7561" y="5906"/>
                </a:cubicBezTo>
                <a:lnTo>
                  <a:pt x="7561" y="7846"/>
                </a:lnTo>
                <a:cubicBezTo>
                  <a:pt x="7430" y="7858"/>
                  <a:pt x="7299" y="7882"/>
                  <a:pt x="7180" y="7918"/>
                </a:cubicBezTo>
                <a:lnTo>
                  <a:pt x="6084" y="8227"/>
                </a:lnTo>
                <a:lnTo>
                  <a:pt x="6072" y="8227"/>
                </a:lnTo>
                <a:cubicBezTo>
                  <a:pt x="5834" y="8299"/>
                  <a:pt x="5691" y="8537"/>
                  <a:pt x="5739" y="8787"/>
                </a:cubicBezTo>
                <a:lnTo>
                  <a:pt x="4798" y="8787"/>
                </a:lnTo>
                <a:cubicBezTo>
                  <a:pt x="4822" y="8573"/>
                  <a:pt x="4727" y="8370"/>
                  <a:pt x="4548" y="8263"/>
                </a:cubicBezTo>
                <a:cubicBezTo>
                  <a:pt x="4513" y="8251"/>
                  <a:pt x="4477" y="8239"/>
                  <a:pt x="4441" y="8227"/>
                </a:cubicBezTo>
                <a:lnTo>
                  <a:pt x="3346" y="7918"/>
                </a:lnTo>
                <a:cubicBezTo>
                  <a:pt x="3227" y="7882"/>
                  <a:pt x="3096" y="7858"/>
                  <a:pt x="2977" y="7846"/>
                </a:cubicBezTo>
                <a:lnTo>
                  <a:pt x="2977" y="5906"/>
                </a:lnTo>
                <a:cubicBezTo>
                  <a:pt x="3632" y="5834"/>
                  <a:pt x="4798" y="5346"/>
                  <a:pt x="5263" y="4417"/>
                </a:cubicBezTo>
                <a:close/>
                <a:moveTo>
                  <a:pt x="7776" y="8287"/>
                </a:moveTo>
                <a:cubicBezTo>
                  <a:pt x="7939" y="8287"/>
                  <a:pt x="8102" y="8311"/>
                  <a:pt x="8263" y="8358"/>
                </a:cubicBezTo>
                <a:lnTo>
                  <a:pt x="9358" y="8668"/>
                </a:lnTo>
                <a:cubicBezTo>
                  <a:pt x="9370" y="8680"/>
                  <a:pt x="9382" y="8692"/>
                  <a:pt x="9370" y="8715"/>
                </a:cubicBezTo>
                <a:cubicBezTo>
                  <a:pt x="9382" y="8739"/>
                  <a:pt x="9370" y="8763"/>
                  <a:pt x="9347" y="8787"/>
                </a:cubicBezTo>
                <a:lnTo>
                  <a:pt x="6203" y="8787"/>
                </a:lnTo>
                <a:cubicBezTo>
                  <a:pt x="6191" y="8763"/>
                  <a:pt x="6179" y="8727"/>
                  <a:pt x="6191" y="8703"/>
                </a:cubicBezTo>
                <a:cubicBezTo>
                  <a:pt x="6191" y="8668"/>
                  <a:pt x="6203" y="8668"/>
                  <a:pt x="6203" y="8668"/>
                </a:cubicBezTo>
                <a:lnTo>
                  <a:pt x="7299" y="8358"/>
                </a:lnTo>
                <a:cubicBezTo>
                  <a:pt x="7453" y="8311"/>
                  <a:pt x="7614" y="8287"/>
                  <a:pt x="7776" y="8287"/>
                </a:cubicBezTo>
                <a:close/>
                <a:moveTo>
                  <a:pt x="10299" y="4417"/>
                </a:moveTo>
                <a:cubicBezTo>
                  <a:pt x="10775" y="5346"/>
                  <a:pt x="11942" y="5834"/>
                  <a:pt x="12597" y="5906"/>
                </a:cubicBezTo>
                <a:lnTo>
                  <a:pt x="12597" y="7846"/>
                </a:lnTo>
                <a:cubicBezTo>
                  <a:pt x="12466" y="7858"/>
                  <a:pt x="12335" y="7882"/>
                  <a:pt x="12216" y="7918"/>
                </a:cubicBezTo>
                <a:lnTo>
                  <a:pt x="11132" y="8227"/>
                </a:lnTo>
                <a:cubicBezTo>
                  <a:pt x="11097" y="8227"/>
                  <a:pt x="11061" y="8251"/>
                  <a:pt x="11025" y="8263"/>
                </a:cubicBezTo>
                <a:cubicBezTo>
                  <a:pt x="10847" y="8370"/>
                  <a:pt x="10740" y="8573"/>
                  <a:pt x="10775" y="8787"/>
                </a:cubicBezTo>
                <a:lnTo>
                  <a:pt x="9835" y="8787"/>
                </a:lnTo>
                <a:cubicBezTo>
                  <a:pt x="9858" y="8573"/>
                  <a:pt x="9763" y="8370"/>
                  <a:pt x="9585" y="8263"/>
                </a:cubicBezTo>
                <a:cubicBezTo>
                  <a:pt x="9549" y="8251"/>
                  <a:pt x="9513" y="8239"/>
                  <a:pt x="9477" y="8227"/>
                </a:cubicBezTo>
                <a:lnTo>
                  <a:pt x="8394" y="7918"/>
                </a:lnTo>
                <a:cubicBezTo>
                  <a:pt x="8263" y="7882"/>
                  <a:pt x="8144" y="7858"/>
                  <a:pt x="8013" y="7846"/>
                </a:cubicBezTo>
                <a:lnTo>
                  <a:pt x="8013" y="5906"/>
                </a:lnTo>
                <a:cubicBezTo>
                  <a:pt x="8680" y="5834"/>
                  <a:pt x="9835" y="5346"/>
                  <a:pt x="10299" y="4417"/>
                </a:cubicBezTo>
                <a:close/>
                <a:moveTo>
                  <a:pt x="12813" y="8296"/>
                </a:moveTo>
                <a:cubicBezTo>
                  <a:pt x="12975" y="8296"/>
                  <a:pt x="13139" y="8317"/>
                  <a:pt x="13299" y="8358"/>
                </a:cubicBezTo>
                <a:lnTo>
                  <a:pt x="14395" y="8668"/>
                </a:lnTo>
                <a:cubicBezTo>
                  <a:pt x="14407" y="8680"/>
                  <a:pt x="14419" y="8692"/>
                  <a:pt x="14419" y="8715"/>
                </a:cubicBezTo>
                <a:cubicBezTo>
                  <a:pt x="14419" y="8739"/>
                  <a:pt x="14407" y="8763"/>
                  <a:pt x="14395" y="8787"/>
                </a:cubicBezTo>
                <a:lnTo>
                  <a:pt x="11240" y="8787"/>
                </a:lnTo>
                <a:cubicBezTo>
                  <a:pt x="11228" y="8763"/>
                  <a:pt x="11216" y="8739"/>
                  <a:pt x="11216" y="8715"/>
                </a:cubicBezTo>
                <a:cubicBezTo>
                  <a:pt x="11216" y="8692"/>
                  <a:pt x="11216" y="8668"/>
                  <a:pt x="11240" y="8668"/>
                </a:cubicBezTo>
                <a:lnTo>
                  <a:pt x="12335" y="8358"/>
                </a:lnTo>
                <a:cubicBezTo>
                  <a:pt x="12490" y="8317"/>
                  <a:pt x="12651" y="8296"/>
                  <a:pt x="12813" y="8296"/>
                </a:cubicBezTo>
                <a:close/>
                <a:moveTo>
                  <a:pt x="953" y="0"/>
                </a:moveTo>
                <a:cubicBezTo>
                  <a:pt x="750" y="0"/>
                  <a:pt x="572" y="155"/>
                  <a:pt x="536" y="345"/>
                </a:cubicBezTo>
                <a:lnTo>
                  <a:pt x="36" y="3048"/>
                </a:lnTo>
                <a:cubicBezTo>
                  <a:pt x="12" y="3191"/>
                  <a:pt x="0" y="3346"/>
                  <a:pt x="0" y="3500"/>
                </a:cubicBezTo>
                <a:cubicBezTo>
                  <a:pt x="12" y="4548"/>
                  <a:pt x="750" y="5394"/>
                  <a:pt x="2060" y="5822"/>
                </a:cubicBezTo>
                <a:cubicBezTo>
                  <a:pt x="2203" y="5870"/>
                  <a:pt x="2358" y="5894"/>
                  <a:pt x="2512" y="5917"/>
                </a:cubicBezTo>
                <a:lnTo>
                  <a:pt x="2512" y="7846"/>
                </a:lnTo>
                <a:cubicBezTo>
                  <a:pt x="2381" y="7858"/>
                  <a:pt x="2262" y="7882"/>
                  <a:pt x="2131" y="7918"/>
                </a:cubicBezTo>
                <a:lnTo>
                  <a:pt x="1048" y="8227"/>
                </a:lnTo>
                <a:cubicBezTo>
                  <a:pt x="1012" y="8239"/>
                  <a:pt x="976" y="8251"/>
                  <a:pt x="953" y="8263"/>
                </a:cubicBezTo>
                <a:cubicBezTo>
                  <a:pt x="762" y="8370"/>
                  <a:pt x="667" y="8573"/>
                  <a:pt x="691" y="8787"/>
                </a:cubicBezTo>
                <a:lnTo>
                  <a:pt x="560" y="8787"/>
                </a:lnTo>
                <a:cubicBezTo>
                  <a:pt x="250" y="8787"/>
                  <a:pt x="0" y="9049"/>
                  <a:pt x="0" y="9358"/>
                </a:cubicBezTo>
                <a:cubicBezTo>
                  <a:pt x="0" y="9930"/>
                  <a:pt x="464" y="10394"/>
                  <a:pt x="1036" y="10394"/>
                </a:cubicBezTo>
                <a:lnTo>
                  <a:pt x="7251" y="10394"/>
                </a:lnTo>
                <a:cubicBezTo>
                  <a:pt x="7561" y="10394"/>
                  <a:pt x="7561" y="9942"/>
                  <a:pt x="7251" y="9942"/>
                </a:cubicBezTo>
                <a:lnTo>
                  <a:pt x="1036" y="9942"/>
                </a:lnTo>
                <a:cubicBezTo>
                  <a:pt x="714" y="9942"/>
                  <a:pt x="453" y="9680"/>
                  <a:pt x="453" y="9358"/>
                </a:cubicBezTo>
                <a:cubicBezTo>
                  <a:pt x="453" y="9299"/>
                  <a:pt x="500" y="9251"/>
                  <a:pt x="572" y="9251"/>
                </a:cubicBezTo>
                <a:lnTo>
                  <a:pt x="15002" y="9251"/>
                </a:lnTo>
                <a:cubicBezTo>
                  <a:pt x="15062" y="9251"/>
                  <a:pt x="15121" y="9299"/>
                  <a:pt x="15121" y="9358"/>
                </a:cubicBezTo>
                <a:cubicBezTo>
                  <a:pt x="15121" y="9680"/>
                  <a:pt x="14859" y="9942"/>
                  <a:pt x="14538" y="9942"/>
                </a:cubicBezTo>
                <a:lnTo>
                  <a:pt x="8323" y="9942"/>
                </a:lnTo>
                <a:cubicBezTo>
                  <a:pt x="8013" y="9942"/>
                  <a:pt x="8013" y="10394"/>
                  <a:pt x="8323" y="10394"/>
                </a:cubicBezTo>
                <a:lnTo>
                  <a:pt x="14538" y="10394"/>
                </a:lnTo>
                <a:cubicBezTo>
                  <a:pt x="15109" y="10394"/>
                  <a:pt x="15573" y="9930"/>
                  <a:pt x="15573" y="9358"/>
                </a:cubicBezTo>
                <a:cubicBezTo>
                  <a:pt x="15573" y="9049"/>
                  <a:pt x="15323" y="8787"/>
                  <a:pt x="15002" y="8787"/>
                </a:cubicBezTo>
                <a:lnTo>
                  <a:pt x="14871" y="8787"/>
                </a:lnTo>
                <a:cubicBezTo>
                  <a:pt x="14907" y="8573"/>
                  <a:pt x="14800" y="8370"/>
                  <a:pt x="14621" y="8263"/>
                </a:cubicBezTo>
                <a:cubicBezTo>
                  <a:pt x="14585" y="8251"/>
                  <a:pt x="14550" y="8239"/>
                  <a:pt x="14514" y="8227"/>
                </a:cubicBezTo>
                <a:lnTo>
                  <a:pt x="13430" y="7918"/>
                </a:lnTo>
                <a:cubicBezTo>
                  <a:pt x="13311" y="7882"/>
                  <a:pt x="13180" y="7858"/>
                  <a:pt x="13049" y="7846"/>
                </a:cubicBezTo>
                <a:lnTo>
                  <a:pt x="13049" y="5906"/>
                </a:lnTo>
                <a:cubicBezTo>
                  <a:pt x="13966" y="5810"/>
                  <a:pt x="15871" y="4917"/>
                  <a:pt x="15526" y="3036"/>
                </a:cubicBezTo>
                <a:lnTo>
                  <a:pt x="15526" y="3000"/>
                </a:lnTo>
                <a:lnTo>
                  <a:pt x="15038" y="345"/>
                </a:lnTo>
                <a:cubicBezTo>
                  <a:pt x="15002" y="155"/>
                  <a:pt x="14835" y="0"/>
                  <a:pt x="14633" y="0"/>
                </a:cubicBezTo>
                <a:lnTo>
                  <a:pt x="13347" y="0"/>
                </a:lnTo>
                <a:cubicBezTo>
                  <a:pt x="13073" y="24"/>
                  <a:pt x="13073" y="441"/>
                  <a:pt x="13347" y="464"/>
                </a:cubicBezTo>
                <a:lnTo>
                  <a:pt x="14597" y="464"/>
                </a:lnTo>
                <a:lnTo>
                  <a:pt x="15002" y="2727"/>
                </a:lnTo>
                <a:cubicBezTo>
                  <a:pt x="14813" y="2824"/>
                  <a:pt x="14423" y="2988"/>
                  <a:pt x="13966" y="2988"/>
                </a:cubicBezTo>
                <a:cubicBezTo>
                  <a:pt x="13646" y="2988"/>
                  <a:pt x="13293" y="2908"/>
                  <a:pt x="12954" y="2667"/>
                </a:cubicBezTo>
                <a:cubicBezTo>
                  <a:pt x="12516" y="2351"/>
                  <a:pt x="12066" y="2246"/>
                  <a:pt x="11661" y="2246"/>
                </a:cubicBezTo>
                <a:cubicBezTo>
                  <a:pt x="11275" y="2246"/>
                  <a:pt x="10930" y="2342"/>
                  <a:pt x="10680" y="2441"/>
                </a:cubicBezTo>
                <a:lnTo>
                  <a:pt x="11037" y="464"/>
                </a:lnTo>
                <a:lnTo>
                  <a:pt x="12287" y="464"/>
                </a:lnTo>
                <a:cubicBezTo>
                  <a:pt x="12561" y="441"/>
                  <a:pt x="12561" y="24"/>
                  <a:pt x="12287" y="0"/>
                </a:cubicBezTo>
                <a:lnTo>
                  <a:pt x="11025" y="0"/>
                </a:lnTo>
                <a:cubicBezTo>
                  <a:pt x="10823" y="0"/>
                  <a:pt x="10644" y="143"/>
                  <a:pt x="10609" y="345"/>
                </a:cubicBezTo>
                <a:lnTo>
                  <a:pt x="10311" y="2000"/>
                </a:lnTo>
                <a:lnTo>
                  <a:pt x="10013" y="345"/>
                </a:lnTo>
                <a:cubicBezTo>
                  <a:pt x="9978" y="143"/>
                  <a:pt x="9799" y="0"/>
                  <a:pt x="9608" y="0"/>
                </a:cubicBezTo>
                <a:lnTo>
                  <a:pt x="5989" y="0"/>
                </a:lnTo>
                <a:cubicBezTo>
                  <a:pt x="5787" y="0"/>
                  <a:pt x="5608" y="155"/>
                  <a:pt x="5572" y="345"/>
                </a:cubicBezTo>
                <a:lnTo>
                  <a:pt x="5275" y="2000"/>
                </a:lnTo>
                <a:lnTo>
                  <a:pt x="4977" y="345"/>
                </a:lnTo>
                <a:cubicBezTo>
                  <a:pt x="4941" y="143"/>
                  <a:pt x="4775" y="0"/>
                  <a:pt x="457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4" name="Google Shape;4574;p130"/>
          <p:cNvGrpSpPr/>
          <p:nvPr/>
        </p:nvGrpSpPr>
        <p:grpSpPr>
          <a:xfrm>
            <a:off x="5429822" y="1524410"/>
            <a:ext cx="327848" cy="411932"/>
            <a:chOff x="5429822" y="1524410"/>
            <a:chExt cx="327848" cy="411932"/>
          </a:xfrm>
        </p:grpSpPr>
        <p:sp>
          <p:nvSpPr>
            <p:cNvPr id="4575" name="Google Shape;4575;p130"/>
            <p:cNvSpPr/>
            <p:nvPr/>
          </p:nvSpPr>
          <p:spPr>
            <a:xfrm>
              <a:off x="5581908" y="1623279"/>
              <a:ext cx="69643" cy="182690"/>
            </a:xfrm>
            <a:custGeom>
              <a:avLst/>
              <a:gdLst/>
              <a:ahLst/>
              <a:cxnLst/>
              <a:rect l="l" t="t" r="r" b="b"/>
              <a:pathLst>
                <a:path w="2633" h="6907" extrusionOk="0">
                  <a:moveTo>
                    <a:pt x="1620" y="465"/>
                  </a:moveTo>
                  <a:lnTo>
                    <a:pt x="1620" y="751"/>
                  </a:lnTo>
                  <a:lnTo>
                    <a:pt x="1001" y="751"/>
                  </a:lnTo>
                  <a:lnTo>
                    <a:pt x="1001" y="465"/>
                  </a:lnTo>
                  <a:close/>
                  <a:moveTo>
                    <a:pt x="1489" y="1203"/>
                  </a:moveTo>
                  <a:lnTo>
                    <a:pt x="1489" y="1977"/>
                  </a:lnTo>
                  <a:cubicBezTo>
                    <a:pt x="1430" y="1995"/>
                    <a:pt x="1370" y="2004"/>
                    <a:pt x="1311" y="2004"/>
                  </a:cubicBezTo>
                  <a:cubicBezTo>
                    <a:pt x="1251" y="2004"/>
                    <a:pt x="1192" y="1995"/>
                    <a:pt x="1132" y="1977"/>
                  </a:cubicBezTo>
                  <a:lnTo>
                    <a:pt x="1132" y="1203"/>
                  </a:lnTo>
                  <a:close/>
                  <a:moveTo>
                    <a:pt x="1585" y="2418"/>
                  </a:moveTo>
                  <a:cubicBezTo>
                    <a:pt x="1656" y="2573"/>
                    <a:pt x="1763" y="2704"/>
                    <a:pt x="1882" y="2811"/>
                  </a:cubicBezTo>
                  <a:cubicBezTo>
                    <a:pt x="2073" y="2966"/>
                    <a:pt x="2180" y="3192"/>
                    <a:pt x="2180" y="3430"/>
                  </a:cubicBezTo>
                  <a:lnTo>
                    <a:pt x="2168" y="3430"/>
                  </a:lnTo>
                  <a:lnTo>
                    <a:pt x="2168" y="3501"/>
                  </a:lnTo>
                  <a:lnTo>
                    <a:pt x="453" y="3501"/>
                  </a:lnTo>
                  <a:lnTo>
                    <a:pt x="453" y="3430"/>
                  </a:lnTo>
                  <a:cubicBezTo>
                    <a:pt x="453" y="3192"/>
                    <a:pt x="561" y="2966"/>
                    <a:pt x="751" y="2811"/>
                  </a:cubicBezTo>
                  <a:cubicBezTo>
                    <a:pt x="882" y="2704"/>
                    <a:pt x="977" y="2573"/>
                    <a:pt x="1049" y="2418"/>
                  </a:cubicBezTo>
                  <a:cubicBezTo>
                    <a:pt x="1138" y="2442"/>
                    <a:pt x="1230" y="2454"/>
                    <a:pt x="1321" y="2454"/>
                  </a:cubicBezTo>
                  <a:cubicBezTo>
                    <a:pt x="1412" y="2454"/>
                    <a:pt x="1501" y="2442"/>
                    <a:pt x="1585" y="2418"/>
                  </a:cubicBezTo>
                  <a:close/>
                  <a:moveTo>
                    <a:pt x="2168" y="3966"/>
                  </a:moveTo>
                  <a:lnTo>
                    <a:pt x="2168" y="5371"/>
                  </a:lnTo>
                  <a:lnTo>
                    <a:pt x="453" y="5371"/>
                  </a:lnTo>
                  <a:lnTo>
                    <a:pt x="453" y="3966"/>
                  </a:lnTo>
                  <a:close/>
                  <a:moveTo>
                    <a:pt x="2168" y="5823"/>
                  </a:moveTo>
                  <a:lnTo>
                    <a:pt x="2168" y="6323"/>
                  </a:lnTo>
                  <a:cubicBezTo>
                    <a:pt x="2168" y="6395"/>
                    <a:pt x="2120" y="6442"/>
                    <a:pt x="2049" y="6442"/>
                  </a:cubicBezTo>
                  <a:lnTo>
                    <a:pt x="572" y="6442"/>
                  </a:lnTo>
                  <a:cubicBezTo>
                    <a:pt x="501" y="6442"/>
                    <a:pt x="453" y="6395"/>
                    <a:pt x="453" y="6323"/>
                  </a:cubicBezTo>
                  <a:lnTo>
                    <a:pt x="453" y="5823"/>
                  </a:lnTo>
                  <a:close/>
                  <a:moveTo>
                    <a:pt x="882" y="1"/>
                  </a:moveTo>
                  <a:cubicBezTo>
                    <a:pt x="692" y="1"/>
                    <a:pt x="549" y="156"/>
                    <a:pt x="549" y="334"/>
                  </a:cubicBezTo>
                  <a:lnTo>
                    <a:pt x="549" y="870"/>
                  </a:lnTo>
                  <a:cubicBezTo>
                    <a:pt x="549" y="977"/>
                    <a:pt x="596" y="1072"/>
                    <a:pt x="668" y="1132"/>
                  </a:cubicBezTo>
                  <a:lnTo>
                    <a:pt x="668" y="2013"/>
                  </a:lnTo>
                  <a:cubicBezTo>
                    <a:pt x="668" y="2180"/>
                    <a:pt x="596" y="2346"/>
                    <a:pt x="453" y="2454"/>
                  </a:cubicBezTo>
                  <a:cubicBezTo>
                    <a:pt x="168" y="2692"/>
                    <a:pt x="1" y="3049"/>
                    <a:pt x="1" y="3430"/>
                  </a:cubicBezTo>
                  <a:lnTo>
                    <a:pt x="1" y="6323"/>
                  </a:lnTo>
                  <a:cubicBezTo>
                    <a:pt x="1" y="6645"/>
                    <a:pt x="251" y="6907"/>
                    <a:pt x="572" y="6907"/>
                  </a:cubicBezTo>
                  <a:lnTo>
                    <a:pt x="2049" y="6907"/>
                  </a:lnTo>
                  <a:cubicBezTo>
                    <a:pt x="2370" y="6907"/>
                    <a:pt x="2632" y="6645"/>
                    <a:pt x="2620" y="6323"/>
                  </a:cubicBezTo>
                  <a:lnTo>
                    <a:pt x="2620" y="3430"/>
                  </a:lnTo>
                  <a:cubicBezTo>
                    <a:pt x="2632" y="3049"/>
                    <a:pt x="2454" y="2692"/>
                    <a:pt x="2168" y="2454"/>
                  </a:cubicBezTo>
                  <a:cubicBezTo>
                    <a:pt x="2037" y="2346"/>
                    <a:pt x="1954" y="2180"/>
                    <a:pt x="1954" y="2013"/>
                  </a:cubicBezTo>
                  <a:lnTo>
                    <a:pt x="1954" y="1132"/>
                  </a:lnTo>
                  <a:cubicBezTo>
                    <a:pt x="2025" y="1072"/>
                    <a:pt x="2073" y="977"/>
                    <a:pt x="2073" y="870"/>
                  </a:cubicBezTo>
                  <a:lnTo>
                    <a:pt x="2073" y="334"/>
                  </a:lnTo>
                  <a:cubicBezTo>
                    <a:pt x="2073" y="156"/>
                    <a:pt x="1930" y="1"/>
                    <a:pt x="17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30"/>
            <p:cNvSpPr/>
            <p:nvPr/>
          </p:nvSpPr>
          <p:spPr>
            <a:xfrm>
              <a:off x="5655914" y="1697920"/>
              <a:ext cx="53879" cy="107308"/>
            </a:xfrm>
            <a:custGeom>
              <a:avLst/>
              <a:gdLst/>
              <a:ahLst/>
              <a:cxnLst/>
              <a:rect l="l" t="t" r="r" b="b"/>
              <a:pathLst>
                <a:path w="2037" h="4057" extrusionOk="0">
                  <a:moveTo>
                    <a:pt x="1394" y="453"/>
                  </a:moveTo>
                  <a:lnTo>
                    <a:pt x="1465" y="1239"/>
                  </a:lnTo>
                  <a:lnTo>
                    <a:pt x="572" y="1239"/>
                  </a:lnTo>
                  <a:lnTo>
                    <a:pt x="656" y="453"/>
                  </a:lnTo>
                  <a:close/>
                  <a:moveTo>
                    <a:pt x="1513" y="1703"/>
                  </a:moveTo>
                  <a:lnTo>
                    <a:pt x="1537" y="1918"/>
                  </a:lnTo>
                  <a:cubicBezTo>
                    <a:pt x="1561" y="2215"/>
                    <a:pt x="1323" y="2489"/>
                    <a:pt x="1025" y="2489"/>
                  </a:cubicBezTo>
                  <a:cubicBezTo>
                    <a:pt x="715" y="2489"/>
                    <a:pt x="477" y="2215"/>
                    <a:pt x="513" y="1918"/>
                  </a:cubicBezTo>
                  <a:lnTo>
                    <a:pt x="525" y="1703"/>
                  </a:lnTo>
                  <a:close/>
                  <a:moveTo>
                    <a:pt x="501" y="1"/>
                  </a:moveTo>
                  <a:cubicBezTo>
                    <a:pt x="346" y="1"/>
                    <a:pt x="215" y="108"/>
                    <a:pt x="203" y="263"/>
                  </a:cubicBezTo>
                  <a:cubicBezTo>
                    <a:pt x="191" y="453"/>
                    <a:pt x="60" y="1691"/>
                    <a:pt x="49" y="1870"/>
                  </a:cubicBezTo>
                  <a:cubicBezTo>
                    <a:pt x="1" y="2358"/>
                    <a:pt x="322" y="2799"/>
                    <a:pt x="787" y="2918"/>
                  </a:cubicBezTo>
                  <a:lnTo>
                    <a:pt x="787" y="3513"/>
                  </a:lnTo>
                  <a:cubicBezTo>
                    <a:pt x="727" y="3513"/>
                    <a:pt x="680" y="3525"/>
                    <a:pt x="620" y="3537"/>
                  </a:cubicBezTo>
                  <a:lnTo>
                    <a:pt x="382" y="3596"/>
                  </a:lnTo>
                  <a:cubicBezTo>
                    <a:pt x="106" y="3663"/>
                    <a:pt x="178" y="4056"/>
                    <a:pt x="427" y="4056"/>
                  </a:cubicBezTo>
                  <a:cubicBezTo>
                    <a:pt x="447" y="4056"/>
                    <a:pt x="467" y="4054"/>
                    <a:pt x="489" y="4049"/>
                  </a:cubicBezTo>
                  <a:lnTo>
                    <a:pt x="727" y="3989"/>
                  </a:lnTo>
                  <a:cubicBezTo>
                    <a:pt x="787" y="3965"/>
                    <a:pt x="858" y="3965"/>
                    <a:pt x="918" y="3965"/>
                  </a:cubicBezTo>
                  <a:lnTo>
                    <a:pt x="1120" y="3965"/>
                  </a:lnTo>
                  <a:cubicBezTo>
                    <a:pt x="1180" y="3965"/>
                    <a:pt x="1251" y="3965"/>
                    <a:pt x="1311" y="3989"/>
                  </a:cubicBezTo>
                  <a:lnTo>
                    <a:pt x="1549" y="4049"/>
                  </a:lnTo>
                  <a:cubicBezTo>
                    <a:pt x="1568" y="4053"/>
                    <a:pt x="1585" y="4054"/>
                    <a:pt x="1603" y="4054"/>
                  </a:cubicBezTo>
                  <a:cubicBezTo>
                    <a:pt x="1858" y="4054"/>
                    <a:pt x="1935" y="3663"/>
                    <a:pt x="1656" y="3596"/>
                  </a:cubicBezTo>
                  <a:lnTo>
                    <a:pt x="1418" y="3537"/>
                  </a:lnTo>
                  <a:cubicBezTo>
                    <a:pt x="1370" y="3525"/>
                    <a:pt x="1311" y="3513"/>
                    <a:pt x="1251" y="3513"/>
                  </a:cubicBezTo>
                  <a:lnTo>
                    <a:pt x="1251" y="2918"/>
                  </a:lnTo>
                  <a:cubicBezTo>
                    <a:pt x="1715" y="2799"/>
                    <a:pt x="2037" y="2358"/>
                    <a:pt x="1989" y="1870"/>
                  </a:cubicBezTo>
                  <a:lnTo>
                    <a:pt x="1835" y="263"/>
                  </a:lnTo>
                  <a:cubicBezTo>
                    <a:pt x="1811" y="108"/>
                    <a:pt x="1692" y="1"/>
                    <a:pt x="153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30"/>
            <p:cNvSpPr/>
            <p:nvPr/>
          </p:nvSpPr>
          <p:spPr>
            <a:xfrm>
              <a:off x="5523348" y="1697920"/>
              <a:ext cx="54196" cy="107308"/>
            </a:xfrm>
            <a:custGeom>
              <a:avLst/>
              <a:gdLst/>
              <a:ahLst/>
              <a:cxnLst/>
              <a:rect l="l" t="t" r="r" b="b"/>
              <a:pathLst>
                <a:path w="2049" h="4057" extrusionOk="0">
                  <a:moveTo>
                    <a:pt x="1393" y="453"/>
                  </a:moveTo>
                  <a:lnTo>
                    <a:pt x="1465" y="1239"/>
                  </a:lnTo>
                  <a:lnTo>
                    <a:pt x="572" y="1239"/>
                  </a:lnTo>
                  <a:lnTo>
                    <a:pt x="643" y="453"/>
                  </a:lnTo>
                  <a:close/>
                  <a:moveTo>
                    <a:pt x="1513" y="1703"/>
                  </a:moveTo>
                  <a:lnTo>
                    <a:pt x="1536" y="1918"/>
                  </a:lnTo>
                  <a:cubicBezTo>
                    <a:pt x="1560" y="2227"/>
                    <a:pt x="1322" y="2489"/>
                    <a:pt x="1024" y="2489"/>
                  </a:cubicBezTo>
                  <a:cubicBezTo>
                    <a:pt x="715" y="2489"/>
                    <a:pt x="477" y="2227"/>
                    <a:pt x="500" y="1918"/>
                  </a:cubicBezTo>
                  <a:lnTo>
                    <a:pt x="524" y="1703"/>
                  </a:lnTo>
                  <a:close/>
                  <a:moveTo>
                    <a:pt x="512" y="1"/>
                  </a:moveTo>
                  <a:cubicBezTo>
                    <a:pt x="358" y="1"/>
                    <a:pt x="227" y="108"/>
                    <a:pt x="215" y="263"/>
                  </a:cubicBezTo>
                  <a:lnTo>
                    <a:pt x="96" y="1441"/>
                  </a:lnTo>
                  <a:lnTo>
                    <a:pt x="48" y="1870"/>
                  </a:lnTo>
                  <a:cubicBezTo>
                    <a:pt x="0" y="2358"/>
                    <a:pt x="322" y="2799"/>
                    <a:pt x="798" y="2918"/>
                  </a:cubicBezTo>
                  <a:lnTo>
                    <a:pt x="798" y="3513"/>
                  </a:lnTo>
                  <a:cubicBezTo>
                    <a:pt x="739" y="3513"/>
                    <a:pt x="679" y="3525"/>
                    <a:pt x="620" y="3537"/>
                  </a:cubicBezTo>
                  <a:lnTo>
                    <a:pt x="381" y="3596"/>
                  </a:lnTo>
                  <a:cubicBezTo>
                    <a:pt x="103" y="3663"/>
                    <a:pt x="179" y="4054"/>
                    <a:pt x="435" y="4054"/>
                  </a:cubicBezTo>
                  <a:cubicBezTo>
                    <a:pt x="452" y="4054"/>
                    <a:pt x="470" y="4053"/>
                    <a:pt x="489" y="4049"/>
                  </a:cubicBezTo>
                  <a:lnTo>
                    <a:pt x="727" y="3989"/>
                  </a:lnTo>
                  <a:cubicBezTo>
                    <a:pt x="798" y="3965"/>
                    <a:pt x="858" y="3965"/>
                    <a:pt x="929" y="3965"/>
                  </a:cubicBezTo>
                  <a:lnTo>
                    <a:pt x="1120" y="3965"/>
                  </a:lnTo>
                  <a:cubicBezTo>
                    <a:pt x="1191" y="3965"/>
                    <a:pt x="1251" y="3965"/>
                    <a:pt x="1322" y="3989"/>
                  </a:cubicBezTo>
                  <a:lnTo>
                    <a:pt x="1548" y="4049"/>
                  </a:lnTo>
                  <a:cubicBezTo>
                    <a:pt x="1570" y="4054"/>
                    <a:pt x="1591" y="4056"/>
                    <a:pt x="1610" y="4056"/>
                  </a:cubicBezTo>
                  <a:cubicBezTo>
                    <a:pt x="1861" y="4056"/>
                    <a:pt x="1943" y="3663"/>
                    <a:pt x="1667" y="3596"/>
                  </a:cubicBezTo>
                  <a:lnTo>
                    <a:pt x="1429" y="3537"/>
                  </a:lnTo>
                  <a:cubicBezTo>
                    <a:pt x="1370" y="3525"/>
                    <a:pt x="1310" y="3513"/>
                    <a:pt x="1251" y="3513"/>
                  </a:cubicBezTo>
                  <a:lnTo>
                    <a:pt x="1251" y="2918"/>
                  </a:lnTo>
                  <a:cubicBezTo>
                    <a:pt x="1727" y="2799"/>
                    <a:pt x="2048" y="2358"/>
                    <a:pt x="2001" y="1870"/>
                  </a:cubicBezTo>
                  <a:lnTo>
                    <a:pt x="1989" y="1870"/>
                  </a:lnTo>
                  <a:lnTo>
                    <a:pt x="1834" y="263"/>
                  </a:lnTo>
                  <a:cubicBezTo>
                    <a:pt x="1822" y="108"/>
                    <a:pt x="1691" y="1"/>
                    <a:pt x="15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30"/>
            <p:cNvSpPr/>
            <p:nvPr/>
          </p:nvSpPr>
          <p:spPr>
            <a:xfrm>
              <a:off x="5429822" y="1524410"/>
              <a:ext cx="327848" cy="411932"/>
            </a:xfrm>
            <a:custGeom>
              <a:avLst/>
              <a:gdLst/>
              <a:ahLst/>
              <a:cxnLst/>
              <a:rect l="l" t="t" r="r" b="b"/>
              <a:pathLst>
                <a:path w="12395" h="15574" extrusionOk="0">
                  <a:moveTo>
                    <a:pt x="9609" y="453"/>
                  </a:moveTo>
                  <a:lnTo>
                    <a:pt x="9609" y="905"/>
                  </a:lnTo>
                  <a:lnTo>
                    <a:pt x="4525" y="905"/>
                  </a:lnTo>
                  <a:lnTo>
                    <a:pt x="4525" y="453"/>
                  </a:lnTo>
                  <a:close/>
                  <a:moveTo>
                    <a:pt x="11073" y="453"/>
                  </a:moveTo>
                  <a:cubicBezTo>
                    <a:pt x="11145" y="453"/>
                    <a:pt x="11204" y="477"/>
                    <a:pt x="11240" y="524"/>
                  </a:cubicBezTo>
                  <a:cubicBezTo>
                    <a:pt x="11287" y="572"/>
                    <a:pt x="11311" y="631"/>
                    <a:pt x="11311" y="691"/>
                  </a:cubicBezTo>
                  <a:cubicBezTo>
                    <a:pt x="11299" y="810"/>
                    <a:pt x="11192" y="905"/>
                    <a:pt x="11061" y="905"/>
                  </a:cubicBezTo>
                  <a:lnTo>
                    <a:pt x="10061" y="905"/>
                  </a:lnTo>
                  <a:lnTo>
                    <a:pt x="10061" y="453"/>
                  </a:lnTo>
                  <a:close/>
                  <a:moveTo>
                    <a:pt x="2727" y="1370"/>
                  </a:moveTo>
                  <a:lnTo>
                    <a:pt x="1358" y="2739"/>
                  </a:lnTo>
                  <a:lnTo>
                    <a:pt x="1358" y="1370"/>
                  </a:lnTo>
                  <a:close/>
                  <a:moveTo>
                    <a:pt x="9609" y="1370"/>
                  </a:moveTo>
                  <a:lnTo>
                    <a:pt x="9609" y="3429"/>
                  </a:lnTo>
                  <a:cubicBezTo>
                    <a:pt x="8823" y="2959"/>
                    <a:pt x="7942" y="2724"/>
                    <a:pt x="7062" y="2724"/>
                  </a:cubicBezTo>
                  <a:cubicBezTo>
                    <a:pt x="6183" y="2724"/>
                    <a:pt x="5304" y="2959"/>
                    <a:pt x="4525" y="3429"/>
                  </a:cubicBezTo>
                  <a:lnTo>
                    <a:pt x="4525" y="1370"/>
                  </a:lnTo>
                  <a:close/>
                  <a:moveTo>
                    <a:pt x="1369" y="0"/>
                  </a:moveTo>
                  <a:cubicBezTo>
                    <a:pt x="607" y="0"/>
                    <a:pt x="0" y="608"/>
                    <a:pt x="0" y="1370"/>
                  </a:cubicBezTo>
                  <a:lnTo>
                    <a:pt x="0" y="15181"/>
                  </a:lnTo>
                  <a:cubicBezTo>
                    <a:pt x="0" y="15395"/>
                    <a:pt x="167" y="15574"/>
                    <a:pt x="393" y="15574"/>
                  </a:cubicBezTo>
                  <a:lnTo>
                    <a:pt x="988" y="15574"/>
                  </a:lnTo>
                  <a:cubicBezTo>
                    <a:pt x="1203" y="15574"/>
                    <a:pt x="1369" y="15395"/>
                    <a:pt x="1369" y="15181"/>
                  </a:cubicBezTo>
                  <a:lnTo>
                    <a:pt x="1369" y="8359"/>
                  </a:lnTo>
                  <a:cubicBezTo>
                    <a:pt x="1358" y="8216"/>
                    <a:pt x="1250" y="8144"/>
                    <a:pt x="1143" y="8144"/>
                  </a:cubicBezTo>
                  <a:cubicBezTo>
                    <a:pt x="1036" y="8144"/>
                    <a:pt x="929" y="8216"/>
                    <a:pt x="917" y="8359"/>
                  </a:cubicBezTo>
                  <a:lnTo>
                    <a:pt x="917" y="15121"/>
                  </a:lnTo>
                  <a:lnTo>
                    <a:pt x="465" y="15121"/>
                  </a:lnTo>
                  <a:lnTo>
                    <a:pt x="465" y="1370"/>
                  </a:lnTo>
                  <a:cubicBezTo>
                    <a:pt x="465" y="858"/>
                    <a:pt x="869" y="453"/>
                    <a:pt x="1369" y="453"/>
                  </a:cubicBezTo>
                  <a:lnTo>
                    <a:pt x="4084" y="453"/>
                  </a:lnTo>
                  <a:lnTo>
                    <a:pt x="4084" y="905"/>
                  </a:lnTo>
                  <a:lnTo>
                    <a:pt x="1369" y="905"/>
                  </a:lnTo>
                  <a:cubicBezTo>
                    <a:pt x="1119" y="905"/>
                    <a:pt x="917" y="1108"/>
                    <a:pt x="917" y="1370"/>
                  </a:cubicBezTo>
                  <a:lnTo>
                    <a:pt x="917" y="7287"/>
                  </a:lnTo>
                  <a:cubicBezTo>
                    <a:pt x="929" y="7430"/>
                    <a:pt x="1036" y="7501"/>
                    <a:pt x="1143" y="7501"/>
                  </a:cubicBezTo>
                  <a:cubicBezTo>
                    <a:pt x="1250" y="7501"/>
                    <a:pt x="1358" y="7430"/>
                    <a:pt x="1369" y="7287"/>
                  </a:cubicBezTo>
                  <a:lnTo>
                    <a:pt x="1369" y="3382"/>
                  </a:lnTo>
                  <a:lnTo>
                    <a:pt x="3394" y="1370"/>
                  </a:lnTo>
                  <a:lnTo>
                    <a:pt x="4084" y="1370"/>
                  </a:lnTo>
                  <a:lnTo>
                    <a:pt x="4084" y="3751"/>
                  </a:lnTo>
                  <a:cubicBezTo>
                    <a:pt x="2465" y="4965"/>
                    <a:pt x="1762" y="7049"/>
                    <a:pt x="2298" y="9001"/>
                  </a:cubicBezTo>
                  <a:cubicBezTo>
                    <a:pt x="2834" y="10954"/>
                    <a:pt x="4501" y="12383"/>
                    <a:pt x="6513" y="12609"/>
                  </a:cubicBezTo>
                  <a:cubicBezTo>
                    <a:pt x="6525" y="12610"/>
                    <a:pt x="6536" y="12611"/>
                    <a:pt x="6547" y="12611"/>
                  </a:cubicBezTo>
                  <a:cubicBezTo>
                    <a:pt x="6826" y="12611"/>
                    <a:pt x="6859" y="12191"/>
                    <a:pt x="6573" y="12157"/>
                  </a:cubicBezTo>
                  <a:cubicBezTo>
                    <a:pt x="4191" y="11895"/>
                    <a:pt x="2453" y="9811"/>
                    <a:pt x="2584" y="7430"/>
                  </a:cubicBezTo>
                  <a:cubicBezTo>
                    <a:pt x="2715" y="5049"/>
                    <a:pt x="4691" y="3191"/>
                    <a:pt x="7073" y="3191"/>
                  </a:cubicBezTo>
                  <a:cubicBezTo>
                    <a:pt x="9466" y="3191"/>
                    <a:pt x="11430" y="5049"/>
                    <a:pt x="11561" y="7430"/>
                  </a:cubicBezTo>
                  <a:cubicBezTo>
                    <a:pt x="11704" y="9811"/>
                    <a:pt x="9954" y="11895"/>
                    <a:pt x="7585" y="12157"/>
                  </a:cubicBezTo>
                  <a:cubicBezTo>
                    <a:pt x="7311" y="12204"/>
                    <a:pt x="7335" y="12597"/>
                    <a:pt x="7608" y="12609"/>
                  </a:cubicBezTo>
                  <a:lnTo>
                    <a:pt x="7632" y="12609"/>
                  </a:lnTo>
                  <a:cubicBezTo>
                    <a:pt x="9644" y="12383"/>
                    <a:pt x="11311" y="10954"/>
                    <a:pt x="11847" y="9001"/>
                  </a:cubicBezTo>
                  <a:cubicBezTo>
                    <a:pt x="12395" y="7049"/>
                    <a:pt x="11680" y="4965"/>
                    <a:pt x="10073" y="3751"/>
                  </a:cubicBezTo>
                  <a:lnTo>
                    <a:pt x="10073" y="1370"/>
                  </a:lnTo>
                  <a:lnTo>
                    <a:pt x="11061" y="1370"/>
                  </a:lnTo>
                  <a:cubicBezTo>
                    <a:pt x="11442" y="1370"/>
                    <a:pt x="11752" y="1084"/>
                    <a:pt x="11776" y="715"/>
                  </a:cubicBezTo>
                  <a:cubicBezTo>
                    <a:pt x="11776" y="524"/>
                    <a:pt x="11716" y="346"/>
                    <a:pt x="11585" y="215"/>
                  </a:cubicBezTo>
                  <a:cubicBezTo>
                    <a:pt x="11454" y="72"/>
                    <a:pt x="11275" y="0"/>
                    <a:pt x="110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9" name="Google Shape;4579;p130"/>
          <p:cNvGrpSpPr/>
          <p:nvPr/>
        </p:nvGrpSpPr>
        <p:grpSpPr>
          <a:xfrm>
            <a:off x="2088245" y="1524648"/>
            <a:ext cx="270531" cy="411694"/>
            <a:chOff x="2088245" y="1524648"/>
            <a:chExt cx="270531" cy="411694"/>
          </a:xfrm>
        </p:grpSpPr>
        <p:sp>
          <p:nvSpPr>
            <p:cNvPr id="4580" name="Google Shape;4580;p130"/>
            <p:cNvSpPr/>
            <p:nvPr/>
          </p:nvSpPr>
          <p:spPr>
            <a:xfrm>
              <a:off x="2088245" y="1524648"/>
              <a:ext cx="270531" cy="411694"/>
            </a:xfrm>
            <a:custGeom>
              <a:avLst/>
              <a:gdLst/>
              <a:ahLst/>
              <a:cxnLst/>
              <a:rect l="l" t="t" r="r" b="b"/>
              <a:pathLst>
                <a:path w="10228" h="15565" extrusionOk="0">
                  <a:moveTo>
                    <a:pt x="6334" y="1372"/>
                  </a:moveTo>
                  <a:lnTo>
                    <a:pt x="6334" y="2968"/>
                  </a:lnTo>
                  <a:lnTo>
                    <a:pt x="4953" y="2170"/>
                  </a:lnTo>
                  <a:cubicBezTo>
                    <a:pt x="5275" y="1718"/>
                    <a:pt x="5786" y="1432"/>
                    <a:pt x="6334" y="1372"/>
                  </a:cubicBezTo>
                  <a:close/>
                  <a:moveTo>
                    <a:pt x="6787" y="1372"/>
                  </a:moveTo>
                  <a:cubicBezTo>
                    <a:pt x="7346" y="1432"/>
                    <a:pt x="7846" y="1718"/>
                    <a:pt x="8180" y="2170"/>
                  </a:cubicBezTo>
                  <a:lnTo>
                    <a:pt x="6787" y="2968"/>
                  </a:lnTo>
                  <a:lnTo>
                    <a:pt x="6787" y="1372"/>
                  </a:lnTo>
                  <a:close/>
                  <a:moveTo>
                    <a:pt x="4715" y="2563"/>
                  </a:moveTo>
                  <a:lnTo>
                    <a:pt x="5584" y="3063"/>
                  </a:lnTo>
                  <a:lnTo>
                    <a:pt x="4584" y="3063"/>
                  </a:lnTo>
                  <a:cubicBezTo>
                    <a:pt x="4608" y="2885"/>
                    <a:pt x="4655" y="2718"/>
                    <a:pt x="4715" y="2563"/>
                  </a:cubicBezTo>
                  <a:close/>
                  <a:moveTo>
                    <a:pt x="1631" y="3516"/>
                  </a:moveTo>
                  <a:lnTo>
                    <a:pt x="2119" y="4873"/>
                  </a:lnTo>
                  <a:cubicBezTo>
                    <a:pt x="1786" y="4885"/>
                    <a:pt x="1465" y="4932"/>
                    <a:pt x="1143" y="5028"/>
                  </a:cubicBezTo>
                  <a:lnTo>
                    <a:pt x="1417" y="3539"/>
                  </a:lnTo>
                  <a:cubicBezTo>
                    <a:pt x="1417" y="3528"/>
                    <a:pt x="1429" y="3516"/>
                    <a:pt x="1453" y="3516"/>
                  </a:cubicBezTo>
                  <a:close/>
                  <a:moveTo>
                    <a:pt x="6965" y="3861"/>
                  </a:moveTo>
                  <a:lnTo>
                    <a:pt x="8180" y="4551"/>
                  </a:lnTo>
                  <a:cubicBezTo>
                    <a:pt x="7930" y="4885"/>
                    <a:pt x="7596" y="5123"/>
                    <a:pt x="7215" y="5266"/>
                  </a:cubicBezTo>
                  <a:lnTo>
                    <a:pt x="6965" y="3861"/>
                  </a:lnTo>
                  <a:close/>
                  <a:moveTo>
                    <a:pt x="6429" y="3516"/>
                  </a:moveTo>
                  <a:cubicBezTo>
                    <a:pt x="6429" y="3528"/>
                    <a:pt x="6441" y="3528"/>
                    <a:pt x="6441" y="3539"/>
                  </a:cubicBezTo>
                  <a:lnTo>
                    <a:pt x="6763" y="5325"/>
                  </a:lnTo>
                  <a:cubicBezTo>
                    <a:pt x="6356" y="5509"/>
                    <a:pt x="5850" y="5664"/>
                    <a:pt x="5296" y="5664"/>
                  </a:cubicBezTo>
                  <a:cubicBezTo>
                    <a:pt x="4845" y="5664"/>
                    <a:pt x="4361" y="5562"/>
                    <a:pt x="3870" y="5290"/>
                  </a:cubicBezTo>
                  <a:cubicBezTo>
                    <a:pt x="3477" y="5075"/>
                    <a:pt x="3060" y="4944"/>
                    <a:pt x="2619" y="4897"/>
                  </a:cubicBezTo>
                  <a:lnTo>
                    <a:pt x="2119" y="3516"/>
                  </a:lnTo>
                  <a:close/>
                  <a:moveTo>
                    <a:pt x="6583" y="452"/>
                  </a:moveTo>
                  <a:cubicBezTo>
                    <a:pt x="7225" y="452"/>
                    <a:pt x="7879" y="665"/>
                    <a:pt x="8442" y="1134"/>
                  </a:cubicBezTo>
                  <a:cubicBezTo>
                    <a:pt x="10228" y="2635"/>
                    <a:pt x="9632" y="5528"/>
                    <a:pt x="7382" y="6183"/>
                  </a:cubicBezTo>
                  <a:lnTo>
                    <a:pt x="7382" y="6171"/>
                  </a:lnTo>
                  <a:lnTo>
                    <a:pt x="7299" y="5718"/>
                  </a:lnTo>
                  <a:cubicBezTo>
                    <a:pt x="8132" y="5456"/>
                    <a:pt x="8763" y="4778"/>
                    <a:pt x="8965" y="3920"/>
                  </a:cubicBezTo>
                  <a:cubicBezTo>
                    <a:pt x="9007" y="3748"/>
                    <a:pt x="8873" y="3644"/>
                    <a:pt x="8739" y="3644"/>
                  </a:cubicBezTo>
                  <a:cubicBezTo>
                    <a:pt x="8641" y="3644"/>
                    <a:pt x="8543" y="3700"/>
                    <a:pt x="8513" y="3825"/>
                  </a:cubicBezTo>
                  <a:cubicBezTo>
                    <a:pt x="8489" y="3944"/>
                    <a:pt x="8453" y="4063"/>
                    <a:pt x="8406" y="4170"/>
                  </a:cubicBezTo>
                  <a:lnTo>
                    <a:pt x="7013" y="3373"/>
                  </a:lnTo>
                  <a:lnTo>
                    <a:pt x="8406" y="2575"/>
                  </a:lnTo>
                  <a:cubicBezTo>
                    <a:pt x="8442" y="2670"/>
                    <a:pt x="8477" y="2766"/>
                    <a:pt x="8501" y="2873"/>
                  </a:cubicBezTo>
                  <a:cubicBezTo>
                    <a:pt x="8535" y="2993"/>
                    <a:pt x="8627" y="3045"/>
                    <a:pt x="8719" y="3045"/>
                  </a:cubicBezTo>
                  <a:cubicBezTo>
                    <a:pt x="8857" y="3045"/>
                    <a:pt x="8996" y="2931"/>
                    <a:pt x="8954" y="2754"/>
                  </a:cubicBezTo>
                  <a:cubicBezTo>
                    <a:pt x="8671" y="1667"/>
                    <a:pt x="7688" y="914"/>
                    <a:pt x="6579" y="914"/>
                  </a:cubicBezTo>
                  <a:cubicBezTo>
                    <a:pt x="6522" y="914"/>
                    <a:pt x="6464" y="916"/>
                    <a:pt x="6406" y="920"/>
                  </a:cubicBezTo>
                  <a:cubicBezTo>
                    <a:pt x="5227" y="1003"/>
                    <a:pt x="4262" y="1908"/>
                    <a:pt x="4120" y="3075"/>
                  </a:cubicBezTo>
                  <a:lnTo>
                    <a:pt x="3667" y="3075"/>
                  </a:lnTo>
                  <a:cubicBezTo>
                    <a:pt x="3831" y="1480"/>
                    <a:pt x="5175" y="452"/>
                    <a:pt x="6583" y="452"/>
                  </a:cubicBezTo>
                  <a:close/>
                  <a:moveTo>
                    <a:pt x="2206" y="5336"/>
                  </a:moveTo>
                  <a:cubicBezTo>
                    <a:pt x="2236" y="5336"/>
                    <a:pt x="2267" y="5336"/>
                    <a:pt x="2298" y="5337"/>
                  </a:cubicBezTo>
                  <a:lnTo>
                    <a:pt x="3512" y="8659"/>
                  </a:lnTo>
                  <a:cubicBezTo>
                    <a:pt x="3548" y="8766"/>
                    <a:pt x="3630" y="8811"/>
                    <a:pt x="3714" y="8811"/>
                  </a:cubicBezTo>
                  <a:cubicBezTo>
                    <a:pt x="3855" y="8811"/>
                    <a:pt x="4001" y="8683"/>
                    <a:pt x="3941" y="8504"/>
                  </a:cubicBezTo>
                  <a:lnTo>
                    <a:pt x="2798" y="5385"/>
                  </a:lnTo>
                  <a:lnTo>
                    <a:pt x="2798" y="5385"/>
                  </a:lnTo>
                  <a:cubicBezTo>
                    <a:pt x="3096" y="5444"/>
                    <a:pt x="3381" y="5552"/>
                    <a:pt x="3643" y="5694"/>
                  </a:cubicBezTo>
                  <a:cubicBezTo>
                    <a:pt x="4179" y="5990"/>
                    <a:pt x="4738" y="6127"/>
                    <a:pt x="5297" y="6127"/>
                  </a:cubicBezTo>
                  <a:cubicBezTo>
                    <a:pt x="5818" y="6127"/>
                    <a:pt x="6341" y="6008"/>
                    <a:pt x="6846" y="5790"/>
                  </a:cubicBezTo>
                  <a:cubicBezTo>
                    <a:pt x="6882" y="5968"/>
                    <a:pt x="7072" y="7016"/>
                    <a:pt x="7108" y="7242"/>
                  </a:cubicBezTo>
                  <a:cubicBezTo>
                    <a:pt x="7406" y="8850"/>
                    <a:pt x="6287" y="9933"/>
                    <a:pt x="4703" y="10433"/>
                  </a:cubicBezTo>
                  <a:cubicBezTo>
                    <a:pt x="4572" y="10481"/>
                    <a:pt x="4453" y="10505"/>
                    <a:pt x="4322" y="10528"/>
                  </a:cubicBezTo>
                  <a:lnTo>
                    <a:pt x="4310" y="10528"/>
                  </a:lnTo>
                  <a:cubicBezTo>
                    <a:pt x="4185" y="10546"/>
                    <a:pt x="4057" y="10555"/>
                    <a:pt x="3929" y="10555"/>
                  </a:cubicBezTo>
                  <a:cubicBezTo>
                    <a:pt x="3801" y="10555"/>
                    <a:pt x="3673" y="10546"/>
                    <a:pt x="3548" y="10528"/>
                  </a:cubicBezTo>
                  <a:lnTo>
                    <a:pt x="3536" y="10528"/>
                  </a:lnTo>
                  <a:cubicBezTo>
                    <a:pt x="2750" y="10409"/>
                    <a:pt x="333" y="9504"/>
                    <a:pt x="750" y="7242"/>
                  </a:cubicBezTo>
                  <a:lnTo>
                    <a:pt x="1048" y="5540"/>
                  </a:lnTo>
                  <a:cubicBezTo>
                    <a:pt x="1424" y="5407"/>
                    <a:pt x="1810" y="5336"/>
                    <a:pt x="2206" y="5336"/>
                  </a:cubicBezTo>
                  <a:close/>
                  <a:moveTo>
                    <a:pt x="4120" y="11005"/>
                  </a:moveTo>
                  <a:lnTo>
                    <a:pt x="4120" y="13803"/>
                  </a:lnTo>
                  <a:cubicBezTo>
                    <a:pt x="4054" y="13797"/>
                    <a:pt x="3992" y="13794"/>
                    <a:pt x="3929" y="13794"/>
                  </a:cubicBezTo>
                  <a:cubicBezTo>
                    <a:pt x="3867" y="13794"/>
                    <a:pt x="3804" y="13797"/>
                    <a:pt x="3739" y="13803"/>
                  </a:cubicBezTo>
                  <a:lnTo>
                    <a:pt x="3739" y="11005"/>
                  </a:lnTo>
                  <a:cubicBezTo>
                    <a:pt x="3804" y="11011"/>
                    <a:pt x="3867" y="11014"/>
                    <a:pt x="3929" y="11014"/>
                  </a:cubicBezTo>
                  <a:cubicBezTo>
                    <a:pt x="3992" y="11014"/>
                    <a:pt x="4054" y="11011"/>
                    <a:pt x="4120" y="11005"/>
                  </a:cubicBezTo>
                  <a:close/>
                  <a:moveTo>
                    <a:pt x="6578" y="1"/>
                  </a:moveTo>
                  <a:cubicBezTo>
                    <a:pt x="4839" y="1"/>
                    <a:pt x="3365" y="1323"/>
                    <a:pt x="3203" y="3063"/>
                  </a:cubicBezTo>
                  <a:lnTo>
                    <a:pt x="1953" y="3063"/>
                  </a:lnTo>
                  <a:lnTo>
                    <a:pt x="1000" y="468"/>
                  </a:lnTo>
                  <a:cubicBezTo>
                    <a:pt x="965" y="361"/>
                    <a:pt x="883" y="316"/>
                    <a:pt x="799" y="316"/>
                  </a:cubicBezTo>
                  <a:cubicBezTo>
                    <a:pt x="658" y="316"/>
                    <a:pt x="512" y="443"/>
                    <a:pt x="572" y="622"/>
                  </a:cubicBezTo>
                  <a:lnTo>
                    <a:pt x="1465" y="3063"/>
                  </a:lnTo>
                  <a:lnTo>
                    <a:pt x="1453" y="3063"/>
                  </a:lnTo>
                  <a:cubicBezTo>
                    <a:pt x="1214" y="3063"/>
                    <a:pt x="1012" y="3230"/>
                    <a:pt x="964" y="3468"/>
                  </a:cubicBezTo>
                  <a:cubicBezTo>
                    <a:pt x="941" y="3647"/>
                    <a:pt x="333" y="6957"/>
                    <a:pt x="298" y="7159"/>
                  </a:cubicBezTo>
                  <a:cubicBezTo>
                    <a:pt x="0" y="8838"/>
                    <a:pt x="1012" y="10219"/>
                    <a:pt x="3012" y="10874"/>
                  </a:cubicBezTo>
                  <a:cubicBezTo>
                    <a:pt x="3108" y="10897"/>
                    <a:pt x="3191" y="10921"/>
                    <a:pt x="3286" y="10945"/>
                  </a:cubicBezTo>
                  <a:lnTo>
                    <a:pt x="3286" y="13874"/>
                  </a:lnTo>
                  <a:cubicBezTo>
                    <a:pt x="3227" y="13886"/>
                    <a:pt x="3179" y="13898"/>
                    <a:pt x="3119" y="13922"/>
                  </a:cubicBezTo>
                  <a:cubicBezTo>
                    <a:pt x="1488" y="14374"/>
                    <a:pt x="1584" y="14338"/>
                    <a:pt x="1512" y="14386"/>
                  </a:cubicBezTo>
                  <a:cubicBezTo>
                    <a:pt x="964" y="14672"/>
                    <a:pt x="1167" y="15565"/>
                    <a:pt x="1774" y="15565"/>
                  </a:cubicBezTo>
                  <a:lnTo>
                    <a:pt x="3393" y="15565"/>
                  </a:lnTo>
                  <a:cubicBezTo>
                    <a:pt x="3703" y="15565"/>
                    <a:pt x="3703" y="15112"/>
                    <a:pt x="3393" y="15112"/>
                  </a:cubicBezTo>
                  <a:lnTo>
                    <a:pt x="1762" y="15112"/>
                  </a:lnTo>
                  <a:cubicBezTo>
                    <a:pt x="1655" y="15112"/>
                    <a:pt x="1595" y="14850"/>
                    <a:pt x="1726" y="14779"/>
                  </a:cubicBezTo>
                  <a:lnTo>
                    <a:pt x="1750" y="14779"/>
                  </a:lnTo>
                  <a:lnTo>
                    <a:pt x="3239" y="14350"/>
                  </a:lnTo>
                  <a:cubicBezTo>
                    <a:pt x="3405" y="14303"/>
                    <a:pt x="3584" y="14279"/>
                    <a:pt x="3774" y="14267"/>
                  </a:cubicBezTo>
                  <a:cubicBezTo>
                    <a:pt x="3822" y="14261"/>
                    <a:pt x="3873" y="14258"/>
                    <a:pt x="3925" y="14258"/>
                  </a:cubicBezTo>
                  <a:cubicBezTo>
                    <a:pt x="3977" y="14258"/>
                    <a:pt x="4030" y="14261"/>
                    <a:pt x="4084" y="14267"/>
                  </a:cubicBezTo>
                  <a:cubicBezTo>
                    <a:pt x="4262" y="14279"/>
                    <a:pt x="4441" y="14303"/>
                    <a:pt x="4608" y="14350"/>
                  </a:cubicBezTo>
                  <a:lnTo>
                    <a:pt x="6096" y="14779"/>
                  </a:lnTo>
                  <a:lnTo>
                    <a:pt x="6120" y="14779"/>
                  </a:lnTo>
                  <a:cubicBezTo>
                    <a:pt x="6251" y="14862"/>
                    <a:pt x="6191" y="15112"/>
                    <a:pt x="6072" y="15112"/>
                  </a:cubicBezTo>
                  <a:lnTo>
                    <a:pt x="4465" y="15112"/>
                  </a:lnTo>
                  <a:cubicBezTo>
                    <a:pt x="4155" y="15112"/>
                    <a:pt x="4155" y="15565"/>
                    <a:pt x="4465" y="15565"/>
                  </a:cubicBezTo>
                  <a:lnTo>
                    <a:pt x="6084" y="15565"/>
                  </a:lnTo>
                  <a:cubicBezTo>
                    <a:pt x="6679" y="15565"/>
                    <a:pt x="6882" y="14684"/>
                    <a:pt x="6358" y="14386"/>
                  </a:cubicBezTo>
                  <a:cubicBezTo>
                    <a:pt x="6287" y="14338"/>
                    <a:pt x="6394" y="14386"/>
                    <a:pt x="4739" y="13910"/>
                  </a:cubicBezTo>
                  <a:cubicBezTo>
                    <a:pt x="4691" y="13898"/>
                    <a:pt x="4632" y="13886"/>
                    <a:pt x="4572" y="13874"/>
                  </a:cubicBezTo>
                  <a:lnTo>
                    <a:pt x="4572" y="10945"/>
                  </a:lnTo>
                  <a:cubicBezTo>
                    <a:pt x="4667" y="10921"/>
                    <a:pt x="4751" y="10897"/>
                    <a:pt x="4846" y="10874"/>
                  </a:cubicBezTo>
                  <a:cubicBezTo>
                    <a:pt x="6644" y="10290"/>
                    <a:pt x="7894" y="8992"/>
                    <a:pt x="7561" y="7159"/>
                  </a:cubicBezTo>
                  <a:lnTo>
                    <a:pt x="7465" y="6623"/>
                  </a:lnTo>
                  <a:cubicBezTo>
                    <a:pt x="8918" y="6206"/>
                    <a:pt x="9930" y="4885"/>
                    <a:pt x="9942" y="3361"/>
                  </a:cubicBezTo>
                  <a:cubicBezTo>
                    <a:pt x="9930" y="1563"/>
                    <a:pt x="8513" y="87"/>
                    <a:pt x="6715" y="3"/>
                  </a:cubicBezTo>
                  <a:cubicBezTo>
                    <a:pt x="6669" y="1"/>
                    <a:pt x="6624" y="1"/>
                    <a:pt x="657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30"/>
            <p:cNvSpPr/>
            <p:nvPr/>
          </p:nvSpPr>
          <p:spPr>
            <a:xfrm>
              <a:off x="2197192" y="1726274"/>
              <a:ext cx="51366" cy="43669"/>
            </a:xfrm>
            <a:custGeom>
              <a:avLst/>
              <a:gdLst/>
              <a:ahLst/>
              <a:cxnLst/>
              <a:rect l="l" t="t" r="r" b="b"/>
              <a:pathLst>
                <a:path w="1942" h="1651" extrusionOk="0">
                  <a:moveTo>
                    <a:pt x="1109" y="448"/>
                  </a:moveTo>
                  <a:cubicBezTo>
                    <a:pt x="1298" y="448"/>
                    <a:pt x="1477" y="597"/>
                    <a:pt x="1477" y="822"/>
                  </a:cubicBezTo>
                  <a:cubicBezTo>
                    <a:pt x="1477" y="1024"/>
                    <a:pt x="1310" y="1191"/>
                    <a:pt x="1108" y="1191"/>
                  </a:cubicBezTo>
                  <a:cubicBezTo>
                    <a:pt x="775" y="1191"/>
                    <a:pt x="608" y="798"/>
                    <a:pt x="846" y="560"/>
                  </a:cubicBezTo>
                  <a:cubicBezTo>
                    <a:pt x="923" y="482"/>
                    <a:pt x="1017" y="448"/>
                    <a:pt x="1109" y="448"/>
                  </a:cubicBezTo>
                  <a:close/>
                  <a:moveTo>
                    <a:pt x="1108" y="0"/>
                  </a:moveTo>
                  <a:cubicBezTo>
                    <a:pt x="370" y="0"/>
                    <a:pt x="1" y="881"/>
                    <a:pt x="524" y="1405"/>
                  </a:cubicBezTo>
                  <a:cubicBezTo>
                    <a:pt x="694" y="1575"/>
                    <a:pt x="903" y="1651"/>
                    <a:pt x="1107" y="1651"/>
                  </a:cubicBezTo>
                  <a:cubicBezTo>
                    <a:pt x="1533" y="1651"/>
                    <a:pt x="1941" y="1321"/>
                    <a:pt x="1941" y="822"/>
                  </a:cubicBezTo>
                  <a:cubicBezTo>
                    <a:pt x="1941" y="369"/>
                    <a:pt x="1560" y="0"/>
                    <a:pt x="110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30"/>
            <p:cNvSpPr/>
            <p:nvPr/>
          </p:nvSpPr>
          <p:spPr>
            <a:xfrm>
              <a:off x="2193409" y="1704850"/>
              <a:ext cx="17034" cy="12008"/>
            </a:xfrm>
            <a:custGeom>
              <a:avLst/>
              <a:gdLst/>
              <a:ahLst/>
              <a:cxnLst/>
              <a:rect l="l" t="t" r="r" b="b"/>
              <a:pathLst>
                <a:path w="644" h="454" extrusionOk="0">
                  <a:moveTo>
                    <a:pt x="286" y="1"/>
                  </a:moveTo>
                  <a:cubicBezTo>
                    <a:pt x="1" y="13"/>
                    <a:pt x="1" y="429"/>
                    <a:pt x="286" y="453"/>
                  </a:cubicBezTo>
                  <a:lnTo>
                    <a:pt x="417" y="453"/>
                  </a:lnTo>
                  <a:cubicBezTo>
                    <a:pt x="548" y="453"/>
                    <a:pt x="644" y="346"/>
                    <a:pt x="644" y="227"/>
                  </a:cubicBezTo>
                  <a:cubicBezTo>
                    <a:pt x="644" y="96"/>
                    <a:pt x="548" y="1"/>
                    <a:pt x="41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3" name="Google Shape;4583;p130"/>
          <p:cNvGrpSpPr/>
          <p:nvPr/>
        </p:nvGrpSpPr>
        <p:grpSpPr>
          <a:xfrm>
            <a:off x="2768135" y="1523854"/>
            <a:ext cx="256062" cy="412484"/>
            <a:chOff x="2768135" y="1523854"/>
            <a:chExt cx="256062" cy="412484"/>
          </a:xfrm>
        </p:grpSpPr>
        <p:sp>
          <p:nvSpPr>
            <p:cNvPr id="4584" name="Google Shape;4584;p130"/>
            <p:cNvSpPr/>
            <p:nvPr/>
          </p:nvSpPr>
          <p:spPr>
            <a:xfrm>
              <a:off x="2857879" y="1863257"/>
              <a:ext cx="76890" cy="73081"/>
            </a:xfrm>
            <a:custGeom>
              <a:avLst/>
              <a:gdLst/>
              <a:ahLst/>
              <a:cxnLst/>
              <a:rect l="l" t="t" r="r" b="b"/>
              <a:pathLst>
                <a:path w="2907" h="2763" extrusionOk="0">
                  <a:moveTo>
                    <a:pt x="1442" y="512"/>
                  </a:moveTo>
                  <a:lnTo>
                    <a:pt x="1989" y="1239"/>
                  </a:lnTo>
                  <a:cubicBezTo>
                    <a:pt x="2132" y="1441"/>
                    <a:pt x="2156" y="1715"/>
                    <a:pt x="2037" y="1941"/>
                  </a:cubicBezTo>
                  <a:lnTo>
                    <a:pt x="2037" y="1929"/>
                  </a:lnTo>
                  <a:cubicBezTo>
                    <a:pt x="1918" y="2179"/>
                    <a:pt x="1683" y="2304"/>
                    <a:pt x="1446" y="2304"/>
                  </a:cubicBezTo>
                  <a:cubicBezTo>
                    <a:pt x="1209" y="2304"/>
                    <a:pt x="971" y="2179"/>
                    <a:pt x="846" y="1929"/>
                  </a:cubicBezTo>
                  <a:cubicBezTo>
                    <a:pt x="739" y="1715"/>
                    <a:pt x="763" y="1441"/>
                    <a:pt x="906" y="1239"/>
                  </a:cubicBezTo>
                  <a:lnTo>
                    <a:pt x="1442" y="512"/>
                  </a:lnTo>
                  <a:close/>
                  <a:moveTo>
                    <a:pt x="1442" y="0"/>
                  </a:moveTo>
                  <a:cubicBezTo>
                    <a:pt x="1334" y="0"/>
                    <a:pt x="1215" y="60"/>
                    <a:pt x="1144" y="143"/>
                  </a:cubicBezTo>
                  <a:lnTo>
                    <a:pt x="549" y="965"/>
                  </a:lnTo>
                  <a:cubicBezTo>
                    <a:pt x="1" y="1715"/>
                    <a:pt x="525" y="2763"/>
                    <a:pt x="1453" y="2763"/>
                  </a:cubicBezTo>
                  <a:cubicBezTo>
                    <a:pt x="2370" y="2763"/>
                    <a:pt x="2906" y="1715"/>
                    <a:pt x="2358" y="965"/>
                  </a:cubicBezTo>
                  <a:lnTo>
                    <a:pt x="1739" y="143"/>
                  </a:lnTo>
                  <a:cubicBezTo>
                    <a:pt x="1668" y="60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30"/>
            <p:cNvSpPr/>
            <p:nvPr/>
          </p:nvSpPr>
          <p:spPr>
            <a:xfrm>
              <a:off x="2768135" y="1523854"/>
              <a:ext cx="256062" cy="329197"/>
            </a:xfrm>
            <a:custGeom>
              <a:avLst/>
              <a:gdLst/>
              <a:ahLst/>
              <a:cxnLst/>
              <a:rect l="l" t="t" r="r" b="b"/>
              <a:pathLst>
                <a:path w="9681" h="12446" extrusionOk="0">
                  <a:moveTo>
                    <a:pt x="3561" y="2796"/>
                  </a:moveTo>
                  <a:cubicBezTo>
                    <a:pt x="3930" y="2796"/>
                    <a:pt x="4108" y="3236"/>
                    <a:pt x="3846" y="3498"/>
                  </a:cubicBezTo>
                  <a:cubicBezTo>
                    <a:pt x="3762" y="3582"/>
                    <a:pt x="3660" y="3619"/>
                    <a:pt x="3560" y="3619"/>
                  </a:cubicBezTo>
                  <a:cubicBezTo>
                    <a:pt x="3347" y="3619"/>
                    <a:pt x="3144" y="3451"/>
                    <a:pt x="3144" y="3200"/>
                  </a:cubicBezTo>
                  <a:cubicBezTo>
                    <a:pt x="3144" y="2974"/>
                    <a:pt x="3322" y="2796"/>
                    <a:pt x="3549" y="2796"/>
                  </a:cubicBezTo>
                  <a:close/>
                  <a:moveTo>
                    <a:pt x="4846" y="2796"/>
                  </a:moveTo>
                  <a:cubicBezTo>
                    <a:pt x="5204" y="2796"/>
                    <a:pt x="5394" y="3236"/>
                    <a:pt x="5132" y="3498"/>
                  </a:cubicBezTo>
                  <a:cubicBezTo>
                    <a:pt x="5048" y="3582"/>
                    <a:pt x="4946" y="3619"/>
                    <a:pt x="4846" y="3619"/>
                  </a:cubicBezTo>
                  <a:cubicBezTo>
                    <a:pt x="4633" y="3619"/>
                    <a:pt x="4430" y="3451"/>
                    <a:pt x="4430" y="3200"/>
                  </a:cubicBezTo>
                  <a:cubicBezTo>
                    <a:pt x="4430" y="2974"/>
                    <a:pt x="4608" y="2796"/>
                    <a:pt x="4835" y="2796"/>
                  </a:cubicBezTo>
                  <a:close/>
                  <a:moveTo>
                    <a:pt x="6120" y="2796"/>
                  </a:moveTo>
                  <a:cubicBezTo>
                    <a:pt x="6490" y="2796"/>
                    <a:pt x="6680" y="3236"/>
                    <a:pt x="6418" y="3498"/>
                  </a:cubicBezTo>
                  <a:cubicBezTo>
                    <a:pt x="6334" y="3582"/>
                    <a:pt x="6232" y="3619"/>
                    <a:pt x="6132" y="3619"/>
                  </a:cubicBezTo>
                  <a:cubicBezTo>
                    <a:pt x="5919" y="3619"/>
                    <a:pt x="5716" y="3451"/>
                    <a:pt x="5716" y="3200"/>
                  </a:cubicBezTo>
                  <a:cubicBezTo>
                    <a:pt x="5716" y="2974"/>
                    <a:pt x="5894" y="2796"/>
                    <a:pt x="6120" y="2796"/>
                  </a:cubicBezTo>
                  <a:close/>
                  <a:moveTo>
                    <a:pt x="6763" y="4069"/>
                  </a:moveTo>
                  <a:cubicBezTo>
                    <a:pt x="6990" y="4069"/>
                    <a:pt x="7180" y="4260"/>
                    <a:pt x="7180" y="4486"/>
                  </a:cubicBezTo>
                  <a:cubicBezTo>
                    <a:pt x="7180" y="4737"/>
                    <a:pt x="6976" y="4900"/>
                    <a:pt x="6764" y="4900"/>
                  </a:cubicBezTo>
                  <a:cubicBezTo>
                    <a:pt x="6664" y="4900"/>
                    <a:pt x="6561" y="4864"/>
                    <a:pt x="6478" y="4784"/>
                  </a:cubicBezTo>
                  <a:cubicBezTo>
                    <a:pt x="6216" y="4522"/>
                    <a:pt x="6394" y="4069"/>
                    <a:pt x="6763" y="4069"/>
                  </a:cubicBezTo>
                  <a:close/>
                  <a:moveTo>
                    <a:pt x="2917" y="4072"/>
                  </a:moveTo>
                  <a:cubicBezTo>
                    <a:pt x="3017" y="4072"/>
                    <a:pt x="3120" y="4109"/>
                    <a:pt x="3203" y="4189"/>
                  </a:cubicBezTo>
                  <a:cubicBezTo>
                    <a:pt x="3465" y="4450"/>
                    <a:pt x="3287" y="4903"/>
                    <a:pt x="2918" y="4903"/>
                  </a:cubicBezTo>
                  <a:cubicBezTo>
                    <a:pt x="2680" y="4903"/>
                    <a:pt x="2501" y="4712"/>
                    <a:pt x="2501" y="4486"/>
                  </a:cubicBezTo>
                  <a:cubicBezTo>
                    <a:pt x="2501" y="4235"/>
                    <a:pt x="2705" y="4072"/>
                    <a:pt x="2917" y="4072"/>
                  </a:cubicBezTo>
                  <a:close/>
                  <a:moveTo>
                    <a:pt x="5476" y="4076"/>
                  </a:moveTo>
                  <a:cubicBezTo>
                    <a:pt x="5690" y="4076"/>
                    <a:pt x="5894" y="4238"/>
                    <a:pt x="5894" y="4486"/>
                  </a:cubicBezTo>
                  <a:cubicBezTo>
                    <a:pt x="5894" y="4712"/>
                    <a:pt x="5704" y="4903"/>
                    <a:pt x="5478" y="4903"/>
                  </a:cubicBezTo>
                  <a:cubicBezTo>
                    <a:pt x="5108" y="4903"/>
                    <a:pt x="4930" y="4462"/>
                    <a:pt x="5180" y="4200"/>
                  </a:cubicBezTo>
                  <a:cubicBezTo>
                    <a:pt x="5266" y="4115"/>
                    <a:pt x="5372" y="4076"/>
                    <a:pt x="5476" y="4076"/>
                  </a:cubicBezTo>
                  <a:close/>
                  <a:moveTo>
                    <a:pt x="4192" y="4069"/>
                  </a:moveTo>
                  <a:lnTo>
                    <a:pt x="4192" y="4081"/>
                  </a:lnTo>
                  <a:cubicBezTo>
                    <a:pt x="4561" y="4081"/>
                    <a:pt x="4751" y="4522"/>
                    <a:pt x="4489" y="4784"/>
                  </a:cubicBezTo>
                  <a:cubicBezTo>
                    <a:pt x="4405" y="4868"/>
                    <a:pt x="4303" y="4905"/>
                    <a:pt x="4203" y="4905"/>
                  </a:cubicBezTo>
                  <a:cubicBezTo>
                    <a:pt x="3990" y="4905"/>
                    <a:pt x="3787" y="4737"/>
                    <a:pt x="3787" y="4486"/>
                  </a:cubicBezTo>
                  <a:cubicBezTo>
                    <a:pt x="3775" y="4260"/>
                    <a:pt x="3965" y="4069"/>
                    <a:pt x="4192" y="4069"/>
                  </a:cubicBezTo>
                  <a:close/>
                  <a:moveTo>
                    <a:pt x="3561" y="5355"/>
                  </a:moveTo>
                  <a:cubicBezTo>
                    <a:pt x="3811" y="5355"/>
                    <a:pt x="4013" y="5593"/>
                    <a:pt x="3965" y="5855"/>
                  </a:cubicBezTo>
                  <a:lnTo>
                    <a:pt x="3144" y="5855"/>
                  </a:lnTo>
                  <a:cubicBezTo>
                    <a:pt x="3096" y="5593"/>
                    <a:pt x="3299" y="5355"/>
                    <a:pt x="3561" y="5355"/>
                  </a:cubicBezTo>
                  <a:close/>
                  <a:moveTo>
                    <a:pt x="4835" y="5498"/>
                  </a:moveTo>
                  <a:cubicBezTo>
                    <a:pt x="5061" y="5498"/>
                    <a:pt x="5287" y="5617"/>
                    <a:pt x="5239" y="5855"/>
                  </a:cubicBezTo>
                  <a:lnTo>
                    <a:pt x="4430" y="5855"/>
                  </a:lnTo>
                  <a:cubicBezTo>
                    <a:pt x="4382" y="5617"/>
                    <a:pt x="4608" y="5498"/>
                    <a:pt x="4835" y="5498"/>
                  </a:cubicBezTo>
                  <a:close/>
                  <a:moveTo>
                    <a:pt x="6120" y="5498"/>
                  </a:moveTo>
                  <a:cubicBezTo>
                    <a:pt x="6347" y="5498"/>
                    <a:pt x="6573" y="5617"/>
                    <a:pt x="6525" y="5855"/>
                  </a:cubicBezTo>
                  <a:lnTo>
                    <a:pt x="5716" y="5855"/>
                  </a:lnTo>
                  <a:cubicBezTo>
                    <a:pt x="5668" y="5617"/>
                    <a:pt x="5894" y="5498"/>
                    <a:pt x="6120" y="5498"/>
                  </a:cubicBezTo>
                  <a:close/>
                  <a:moveTo>
                    <a:pt x="3092" y="0"/>
                  </a:moveTo>
                  <a:cubicBezTo>
                    <a:pt x="2869" y="0"/>
                    <a:pt x="2762" y="334"/>
                    <a:pt x="3013" y="438"/>
                  </a:cubicBezTo>
                  <a:cubicBezTo>
                    <a:pt x="3501" y="640"/>
                    <a:pt x="3918" y="974"/>
                    <a:pt x="4215" y="1402"/>
                  </a:cubicBezTo>
                  <a:cubicBezTo>
                    <a:pt x="4144" y="1533"/>
                    <a:pt x="4025" y="1641"/>
                    <a:pt x="3894" y="1712"/>
                  </a:cubicBezTo>
                  <a:cubicBezTo>
                    <a:pt x="3658" y="1830"/>
                    <a:pt x="3788" y="2152"/>
                    <a:pt x="3995" y="2152"/>
                  </a:cubicBezTo>
                  <a:cubicBezTo>
                    <a:pt x="4038" y="2152"/>
                    <a:pt x="4085" y="2138"/>
                    <a:pt x="4132" y="2105"/>
                  </a:cubicBezTo>
                  <a:cubicBezTo>
                    <a:pt x="4251" y="2034"/>
                    <a:pt x="4358" y="1950"/>
                    <a:pt x="4454" y="1855"/>
                  </a:cubicBezTo>
                  <a:cubicBezTo>
                    <a:pt x="4513" y="2010"/>
                    <a:pt x="4561" y="2188"/>
                    <a:pt x="4585" y="2355"/>
                  </a:cubicBezTo>
                  <a:cubicBezTo>
                    <a:pt x="4430" y="2403"/>
                    <a:pt x="4299" y="2486"/>
                    <a:pt x="4192" y="2605"/>
                  </a:cubicBezTo>
                  <a:cubicBezTo>
                    <a:pt x="4009" y="2406"/>
                    <a:pt x="3778" y="2318"/>
                    <a:pt x="3552" y="2318"/>
                  </a:cubicBezTo>
                  <a:cubicBezTo>
                    <a:pt x="3102" y="2318"/>
                    <a:pt x="2672" y="2669"/>
                    <a:pt x="2680" y="3200"/>
                  </a:cubicBezTo>
                  <a:cubicBezTo>
                    <a:pt x="2680" y="3343"/>
                    <a:pt x="2715" y="3486"/>
                    <a:pt x="2787" y="3617"/>
                  </a:cubicBezTo>
                  <a:cubicBezTo>
                    <a:pt x="1787" y="3760"/>
                    <a:pt x="1787" y="5201"/>
                    <a:pt x="2787" y="5343"/>
                  </a:cubicBezTo>
                  <a:cubicBezTo>
                    <a:pt x="2703" y="5498"/>
                    <a:pt x="2668" y="5665"/>
                    <a:pt x="2680" y="5844"/>
                  </a:cubicBezTo>
                  <a:lnTo>
                    <a:pt x="441" y="5844"/>
                  </a:lnTo>
                  <a:cubicBezTo>
                    <a:pt x="203" y="5844"/>
                    <a:pt x="1" y="6046"/>
                    <a:pt x="1" y="6296"/>
                  </a:cubicBezTo>
                  <a:lnTo>
                    <a:pt x="1" y="6891"/>
                  </a:lnTo>
                  <a:cubicBezTo>
                    <a:pt x="1" y="7141"/>
                    <a:pt x="203" y="7332"/>
                    <a:pt x="453" y="7332"/>
                  </a:cubicBezTo>
                  <a:lnTo>
                    <a:pt x="727" y="7332"/>
                  </a:lnTo>
                  <a:lnTo>
                    <a:pt x="3823" y="10427"/>
                  </a:lnTo>
                  <a:cubicBezTo>
                    <a:pt x="3977" y="10582"/>
                    <a:pt x="4061" y="10785"/>
                    <a:pt x="4061" y="11011"/>
                  </a:cubicBezTo>
                  <a:lnTo>
                    <a:pt x="4061" y="12047"/>
                  </a:lnTo>
                  <a:cubicBezTo>
                    <a:pt x="4061" y="12279"/>
                    <a:pt x="4249" y="12446"/>
                    <a:pt x="4456" y="12446"/>
                  </a:cubicBezTo>
                  <a:cubicBezTo>
                    <a:pt x="4515" y="12446"/>
                    <a:pt x="4575" y="12433"/>
                    <a:pt x="4632" y="12404"/>
                  </a:cubicBezTo>
                  <a:lnTo>
                    <a:pt x="5382" y="12047"/>
                  </a:lnTo>
                  <a:cubicBezTo>
                    <a:pt x="5525" y="11963"/>
                    <a:pt x="5620" y="11809"/>
                    <a:pt x="5620" y="11642"/>
                  </a:cubicBezTo>
                  <a:lnTo>
                    <a:pt x="5620" y="11011"/>
                  </a:lnTo>
                  <a:cubicBezTo>
                    <a:pt x="5620" y="10785"/>
                    <a:pt x="5704" y="10582"/>
                    <a:pt x="5859" y="10427"/>
                  </a:cubicBezTo>
                  <a:lnTo>
                    <a:pt x="6859" y="9427"/>
                  </a:lnTo>
                  <a:cubicBezTo>
                    <a:pt x="7023" y="9263"/>
                    <a:pt x="6872" y="9035"/>
                    <a:pt x="6696" y="9035"/>
                  </a:cubicBezTo>
                  <a:cubicBezTo>
                    <a:pt x="6643" y="9035"/>
                    <a:pt x="6587" y="9056"/>
                    <a:pt x="6537" y="9106"/>
                  </a:cubicBezTo>
                  <a:lnTo>
                    <a:pt x="5537" y="10106"/>
                  </a:lnTo>
                  <a:cubicBezTo>
                    <a:pt x="5299" y="10344"/>
                    <a:pt x="5168" y="10666"/>
                    <a:pt x="5168" y="10999"/>
                  </a:cubicBezTo>
                  <a:lnTo>
                    <a:pt x="5168" y="11630"/>
                  </a:lnTo>
                  <a:lnTo>
                    <a:pt x="4513" y="11951"/>
                  </a:lnTo>
                  <a:lnTo>
                    <a:pt x="4513" y="11011"/>
                  </a:lnTo>
                  <a:cubicBezTo>
                    <a:pt x="4513" y="10666"/>
                    <a:pt x="4382" y="10344"/>
                    <a:pt x="4144" y="10118"/>
                  </a:cubicBezTo>
                  <a:lnTo>
                    <a:pt x="1382" y="7332"/>
                  </a:lnTo>
                  <a:lnTo>
                    <a:pt x="8299" y="7332"/>
                  </a:lnTo>
                  <a:lnTo>
                    <a:pt x="7287" y="8344"/>
                  </a:lnTo>
                  <a:cubicBezTo>
                    <a:pt x="7204" y="8439"/>
                    <a:pt x="7204" y="8582"/>
                    <a:pt x="7287" y="8665"/>
                  </a:cubicBezTo>
                  <a:cubicBezTo>
                    <a:pt x="7335" y="8713"/>
                    <a:pt x="7394" y="8737"/>
                    <a:pt x="7452" y="8737"/>
                  </a:cubicBezTo>
                  <a:cubicBezTo>
                    <a:pt x="7510" y="8737"/>
                    <a:pt x="7567" y="8713"/>
                    <a:pt x="7609" y="8665"/>
                  </a:cubicBezTo>
                  <a:lnTo>
                    <a:pt x="8954" y="7332"/>
                  </a:lnTo>
                  <a:lnTo>
                    <a:pt x="9228" y="7332"/>
                  </a:lnTo>
                  <a:cubicBezTo>
                    <a:pt x="9478" y="7332"/>
                    <a:pt x="9680" y="7129"/>
                    <a:pt x="9680" y="6879"/>
                  </a:cubicBezTo>
                  <a:lnTo>
                    <a:pt x="9680" y="6284"/>
                  </a:lnTo>
                  <a:cubicBezTo>
                    <a:pt x="9680" y="6046"/>
                    <a:pt x="9478" y="5844"/>
                    <a:pt x="9228" y="5844"/>
                  </a:cubicBezTo>
                  <a:lnTo>
                    <a:pt x="8526" y="5844"/>
                  </a:lnTo>
                  <a:cubicBezTo>
                    <a:pt x="8216" y="5844"/>
                    <a:pt x="8216" y="6296"/>
                    <a:pt x="8526" y="6296"/>
                  </a:cubicBezTo>
                  <a:lnTo>
                    <a:pt x="9216" y="6296"/>
                  </a:lnTo>
                  <a:lnTo>
                    <a:pt x="9216" y="6867"/>
                  </a:lnTo>
                  <a:lnTo>
                    <a:pt x="465" y="6867"/>
                  </a:lnTo>
                  <a:lnTo>
                    <a:pt x="465" y="6296"/>
                  </a:lnTo>
                  <a:lnTo>
                    <a:pt x="7442" y="6296"/>
                  </a:lnTo>
                  <a:cubicBezTo>
                    <a:pt x="7752" y="6296"/>
                    <a:pt x="7752" y="5844"/>
                    <a:pt x="7442" y="5844"/>
                  </a:cubicBezTo>
                  <a:lnTo>
                    <a:pt x="6990" y="5844"/>
                  </a:lnTo>
                  <a:cubicBezTo>
                    <a:pt x="7002" y="5665"/>
                    <a:pt x="6966" y="5498"/>
                    <a:pt x="6882" y="5355"/>
                  </a:cubicBezTo>
                  <a:cubicBezTo>
                    <a:pt x="7883" y="5212"/>
                    <a:pt x="7883" y="3760"/>
                    <a:pt x="6882" y="3629"/>
                  </a:cubicBezTo>
                  <a:cubicBezTo>
                    <a:pt x="6954" y="3498"/>
                    <a:pt x="6990" y="3355"/>
                    <a:pt x="6990" y="3200"/>
                  </a:cubicBezTo>
                  <a:cubicBezTo>
                    <a:pt x="6998" y="2669"/>
                    <a:pt x="6562" y="2323"/>
                    <a:pt x="6112" y="2323"/>
                  </a:cubicBezTo>
                  <a:cubicBezTo>
                    <a:pt x="5886" y="2323"/>
                    <a:pt x="5657" y="2410"/>
                    <a:pt x="5478" y="2605"/>
                  </a:cubicBezTo>
                  <a:cubicBezTo>
                    <a:pt x="5358" y="2486"/>
                    <a:pt x="5216" y="2391"/>
                    <a:pt x="5049" y="2355"/>
                  </a:cubicBezTo>
                  <a:cubicBezTo>
                    <a:pt x="4989" y="1926"/>
                    <a:pt x="4846" y="1522"/>
                    <a:pt x="4608" y="1164"/>
                  </a:cubicBezTo>
                  <a:lnTo>
                    <a:pt x="4608" y="1164"/>
                  </a:lnTo>
                  <a:cubicBezTo>
                    <a:pt x="4630" y="1165"/>
                    <a:pt x="4651" y="1165"/>
                    <a:pt x="4672" y="1165"/>
                  </a:cubicBezTo>
                  <a:cubicBezTo>
                    <a:pt x="5115" y="1165"/>
                    <a:pt x="5556" y="1047"/>
                    <a:pt x="5942" y="831"/>
                  </a:cubicBezTo>
                  <a:cubicBezTo>
                    <a:pt x="6162" y="701"/>
                    <a:pt x="6037" y="403"/>
                    <a:pt x="5836" y="403"/>
                  </a:cubicBezTo>
                  <a:cubicBezTo>
                    <a:pt x="5798" y="403"/>
                    <a:pt x="5757" y="413"/>
                    <a:pt x="5716" y="438"/>
                  </a:cubicBezTo>
                  <a:cubicBezTo>
                    <a:pt x="5383" y="613"/>
                    <a:pt x="5016" y="706"/>
                    <a:pt x="4647" y="706"/>
                  </a:cubicBezTo>
                  <a:cubicBezTo>
                    <a:pt x="4487" y="706"/>
                    <a:pt x="4326" y="688"/>
                    <a:pt x="4168" y="652"/>
                  </a:cubicBezTo>
                  <a:cubicBezTo>
                    <a:pt x="3882" y="379"/>
                    <a:pt x="3549" y="164"/>
                    <a:pt x="3192" y="21"/>
                  </a:cubicBezTo>
                  <a:cubicBezTo>
                    <a:pt x="3156" y="7"/>
                    <a:pt x="3123" y="0"/>
                    <a:pt x="309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6" name="Google Shape;4586;p130"/>
          <p:cNvGrpSpPr/>
          <p:nvPr/>
        </p:nvGrpSpPr>
        <p:grpSpPr>
          <a:xfrm>
            <a:off x="4732264" y="2100300"/>
            <a:ext cx="365962" cy="412091"/>
            <a:chOff x="4732264" y="2100300"/>
            <a:chExt cx="365962" cy="412091"/>
          </a:xfrm>
        </p:grpSpPr>
        <p:sp>
          <p:nvSpPr>
            <p:cNvPr id="4587" name="Google Shape;4587;p130"/>
            <p:cNvSpPr/>
            <p:nvPr/>
          </p:nvSpPr>
          <p:spPr>
            <a:xfrm>
              <a:off x="4732264" y="2100300"/>
              <a:ext cx="365962" cy="412091"/>
            </a:xfrm>
            <a:custGeom>
              <a:avLst/>
              <a:gdLst/>
              <a:ahLst/>
              <a:cxnLst/>
              <a:rect l="l" t="t" r="r" b="b"/>
              <a:pathLst>
                <a:path w="13836" h="15580" extrusionOk="0">
                  <a:moveTo>
                    <a:pt x="10264" y="456"/>
                  </a:moveTo>
                  <a:cubicBezTo>
                    <a:pt x="10288" y="456"/>
                    <a:pt x="10300" y="480"/>
                    <a:pt x="10300" y="504"/>
                  </a:cubicBezTo>
                  <a:lnTo>
                    <a:pt x="10169" y="766"/>
                  </a:lnTo>
                  <a:cubicBezTo>
                    <a:pt x="9478" y="1052"/>
                    <a:pt x="8871" y="1504"/>
                    <a:pt x="8395" y="2087"/>
                  </a:cubicBezTo>
                  <a:cubicBezTo>
                    <a:pt x="8253" y="2264"/>
                    <a:pt x="8414" y="2468"/>
                    <a:pt x="8584" y="2468"/>
                  </a:cubicBezTo>
                  <a:cubicBezTo>
                    <a:pt x="8643" y="2468"/>
                    <a:pt x="8703" y="2443"/>
                    <a:pt x="8752" y="2385"/>
                  </a:cubicBezTo>
                  <a:cubicBezTo>
                    <a:pt x="9062" y="2004"/>
                    <a:pt x="9419" y="1683"/>
                    <a:pt x="9835" y="1433"/>
                  </a:cubicBezTo>
                  <a:lnTo>
                    <a:pt x="9835" y="1433"/>
                  </a:lnTo>
                  <a:lnTo>
                    <a:pt x="8264" y="4659"/>
                  </a:lnTo>
                  <a:cubicBezTo>
                    <a:pt x="8133" y="4504"/>
                    <a:pt x="7966" y="4362"/>
                    <a:pt x="7788" y="4254"/>
                  </a:cubicBezTo>
                  <a:cubicBezTo>
                    <a:pt x="7895" y="3909"/>
                    <a:pt x="8026" y="3564"/>
                    <a:pt x="8204" y="3230"/>
                  </a:cubicBezTo>
                  <a:cubicBezTo>
                    <a:pt x="8292" y="3055"/>
                    <a:pt x="8139" y="2901"/>
                    <a:pt x="7986" y="2901"/>
                  </a:cubicBezTo>
                  <a:cubicBezTo>
                    <a:pt x="7910" y="2901"/>
                    <a:pt x="7835" y="2938"/>
                    <a:pt x="7788" y="3028"/>
                  </a:cubicBezTo>
                  <a:cubicBezTo>
                    <a:pt x="7621" y="3361"/>
                    <a:pt x="7478" y="3719"/>
                    <a:pt x="7371" y="4088"/>
                  </a:cubicBezTo>
                  <a:cubicBezTo>
                    <a:pt x="7240" y="4052"/>
                    <a:pt x="7097" y="4028"/>
                    <a:pt x="6966" y="4028"/>
                  </a:cubicBezTo>
                  <a:cubicBezTo>
                    <a:pt x="7383" y="2302"/>
                    <a:pt x="8490" y="861"/>
                    <a:pt x="10264" y="456"/>
                  </a:cubicBezTo>
                  <a:close/>
                  <a:moveTo>
                    <a:pt x="4323" y="635"/>
                  </a:moveTo>
                  <a:cubicBezTo>
                    <a:pt x="4323" y="1492"/>
                    <a:pt x="4430" y="2540"/>
                    <a:pt x="4871" y="3076"/>
                  </a:cubicBezTo>
                  <a:cubicBezTo>
                    <a:pt x="5121" y="3373"/>
                    <a:pt x="5418" y="3742"/>
                    <a:pt x="5764" y="4147"/>
                  </a:cubicBezTo>
                  <a:cubicBezTo>
                    <a:pt x="5966" y="4380"/>
                    <a:pt x="6254" y="4518"/>
                    <a:pt x="6555" y="4518"/>
                  </a:cubicBezTo>
                  <a:cubicBezTo>
                    <a:pt x="6608" y="4518"/>
                    <a:pt x="6662" y="4513"/>
                    <a:pt x="6716" y="4504"/>
                  </a:cubicBezTo>
                  <a:cubicBezTo>
                    <a:pt x="6791" y="4494"/>
                    <a:pt x="6863" y="4488"/>
                    <a:pt x="6936" y="4488"/>
                  </a:cubicBezTo>
                  <a:cubicBezTo>
                    <a:pt x="7024" y="4488"/>
                    <a:pt x="7112" y="4497"/>
                    <a:pt x="7204" y="4516"/>
                  </a:cubicBezTo>
                  <a:cubicBezTo>
                    <a:pt x="8157" y="4719"/>
                    <a:pt x="8514" y="5897"/>
                    <a:pt x="7823" y="6600"/>
                  </a:cubicBezTo>
                  <a:cubicBezTo>
                    <a:pt x="7577" y="6851"/>
                    <a:pt x="7263" y="6967"/>
                    <a:pt x="6952" y="6967"/>
                  </a:cubicBezTo>
                  <a:cubicBezTo>
                    <a:pt x="6408" y="6967"/>
                    <a:pt x="5876" y="6611"/>
                    <a:pt x="5740" y="6005"/>
                  </a:cubicBezTo>
                  <a:cubicBezTo>
                    <a:pt x="5716" y="5802"/>
                    <a:pt x="5633" y="5612"/>
                    <a:pt x="5514" y="5457"/>
                  </a:cubicBezTo>
                  <a:lnTo>
                    <a:pt x="4478" y="4159"/>
                  </a:lnTo>
                  <a:cubicBezTo>
                    <a:pt x="3787" y="3290"/>
                    <a:pt x="3632" y="2099"/>
                    <a:pt x="4097" y="1075"/>
                  </a:cubicBezTo>
                  <a:cubicBezTo>
                    <a:pt x="4168" y="921"/>
                    <a:pt x="4240" y="766"/>
                    <a:pt x="4323" y="635"/>
                  </a:cubicBezTo>
                  <a:close/>
                  <a:moveTo>
                    <a:pt x="5347" y="6314"/>
                  </a:moveTo>
                  <a:cubicBezTo>
                    <a:pt x="5502" y="6731"/>
                    <a:pt x="5811" y="7076"/>
                    <a:pt x="6216" y="7267"/>
                  </a:cubicBezTo>
                  <a:lnTo>
                    <a:pt x="6180" y="7386"/>
                  </a:lnTo>
                  <a:cubicBezTo>
                    <a:pt x="6133" y="7517"/>
                    <a:pt x="6014" y="7612"/>
                    <a:pt x="5871" y="7636"/>
                  </a:cubicBezTo>
                  <a:cubicBezTo>
                    <a:pt x="5525" y="7660"/>
                    <a:pt x="5204" y="7767"/>
                    <a:pt x="4906" y="7945"/>
                  </a:cubicBezTo>
                  <a:lnTo>
                    <a:pt x="4109" y="7207"/>
                  </a:lnTo>
                  <a:cubicBezTo>
                    <a:pt x="4501" y="6886"/>
                    <a:pt x="4918" y="6588"/>
                    <a:pt x="5347" y="6314"/>
                  </a:cubicBezTo>
                  <a:close/>
                  <a:moveTo>
                    <a:pt x="8526" y="6326"/>
                  </a:moveTo>
                  <a:lnTo>
                    <a:pt x="9693" y="7255"/>
                  </a:lnTo>
                  <a:lnTo>
                    <a:pt x="8943" y="7945"/>
                  </a:lnTo>
                  <a:lnTo>
                    <a:pt x="7919" y="7112"/>
                  </a:lnTo>
                  <a:cubicBezTo>
                    <a:pt x="8192" y="6909"/>
                    <a:pt x="8407" y="6636"/>
                    <a:pt x="8526" y="6326"/>
                  </a:cubicBezTo>
                  <a:close/>
                  <a:moveTo>
                    <a:pt x="7478" y="7326"/>
                  </a:moveTo>
                  <a:lnTo>
                    <a:pt x="8300" y="8005"/>
                  </a:lnTo>
                  <a:cubicBezTo>
                    <a:pt x="7922" y="8320"/>
                    <a:pt x="7454" y="8478"/>
                    <a:pt x="6984" y="8478"/>
                  </a:cubicBezTo>
                  <a:cubicBezTo>
                    <a:pt x="6566" y="8478"/>
                    <a:pt x="6146" y="8352"/>
                    <a:pt x="5787" y="8100"/>
                  </a:cubicBezTo>
                  <a:cubicBezTo>
                    <a:pt x="5835" y="8088"/>
                    <a:pt x="5871" y="8088"/>
                    <a:pt x="5906" y="8076"/>
                  </a:cubicBezTo>
                  <a:cubicBezTo>
                    <a:pt x="6228" y="8041"/>
                    <a:pt x="6502" y="7826"/>
                    <a:pt x="6609" y="7529"/>
                  </a:cubicBezTo>
                  <a:lnTo>
                    <a:pt x="6657" y="7398"/>
                  </a:lnTo>
                  <a:cubicBezTo>
                    <a:pt x="6752" y="7410"/>
                    <a:pt x="6847" y="7421"/>
                    <a:pt x="6942" y="7421"/>
                  </a:cubicBezTo>
                  <a:cubicBezTo>
                    <a:pt x="7121" y="7421"/>
                    <a:pt x="7299" y="7386"/>
                    <a:pt x="7478" y="7326"/>
                  </a:cubicBezTo>
                  <a:close/>
                  <a:moveTo>
                    <a:pt x="10410" y="7320"/>
                  </a:moveTo>
                  <a:cubicBezTo>
                    <a:pt x="10555" y="7320"/>
                    <a:pt x="10693" y="7430"/>
                    <a:pt x="10693" y="7600"/>
                  </a:cubicBezTo>
                  <a:cubicBezTo>
                    <a:pt x="10717" y="8029"/>
                    <a:pt x="10907" y="8433"/>
                    <a:pt x="11217" y="8731"/>
                  </a:cubicBezTo>
                  <a:cubicBezTo>
                    <a:pt x="12669" y="10327"/>
                    <a:pt x="13384" y="12458"/>
                    <a:pt x="13193" y="14601"/>
                  </a:cubicBezTo>
                  <a:cubicBezTo>
                    <a:pt x="13169" y="14875"/>
                    <a:pt x="12943" y="15101"/>
                    <a:pt x="12657" y="15113"/>
                  </a:cubicBezTo>
                  <a:cubicBezTo>
                    <a:pt x="12642" y="15114"/>
                    <a:pt x="12626" y="15115"/>
                    <a:pt x="12611" y="15115"/>
                  </a:cubicBezTo>
                  <a:cubicBezTo>
                    <a:pt x="12309" y="15115"/>
                    <a:pt x="12048" y="14895"/>
                    <a:pt x="12002" y="14589"/>
                  </a:cubicBezTo>
                  <a:cubicBezTo>
                    <a:pt x="11824" y="13172"/>
                    <a:pt x="11205" y="10541"/>
                    <a:pt x="9216" y="8826"/>
                  </a:cubicBezTo>
                  <a:cubicBezTo>
                    <a:pt x="9062" y="8683"/>
                    <a:pt x="9062" y="8457"/>
                    <a:pt x="9216" y="8314"/>
                  </a:cubicBezTo>
                  <a:cubicBezTo>
                    <a:pt x="10062" y="7540"/>
                    <a:pt x="9931" y="7660"/>
                    <a:pt x="10216" y="7398"/>
                  </a:cubicBezTo>
                  <a:cubicBezTo>
                    <a:pt x="10273" y="7344"/>
                    <a:pt x="10343" y="7320"/>
                    <a:pt x="10410" y="7320"/>
                  </a:cubicBezTo>
                  <a:close/>
                  <a:moveTo>
                    <a:pt x="4373" y="1"/>
                  </a:moveTo>
                  <a:cubicBezTo>
                    <a:pt x="4252" y="1"/>
                    <a:pt x="4130" y="57"/>
                    <a:pt x="4049" y="182"/>
                  </a:cubicBezTo>
                  <a:cubicBezTo>
                    <a:pt x="3906" y="409"/>
                    <a:pt x="3775" y="647"/>
                    <a:pt x="3668" y="897"/>
                  </a:cubicBezTo>
                  <a:cubicBezTo>
                    <a:pt x="3132" y="2064"/>
                    <a:pt x="3311" y="3445"/>
                    <a:pt x="4109" y="4445"/>
                  </a:cubicBezTo>
                  <a:lnTo>
                    <a:pt x="5144" y="5743"/>
                  </a:lnTo>
                  <a:cubicBezTo>
                    <a:pt x="5168" y="5778"/>
                    <a:pt x="5192" y="5814"/>
                    <a:pt x="5216" y="5862"/>
                  </a:cubicBezTo>
                  <a:cubicBezTo>
                    <a:pt x="4692" y="6183"/>
                    <a:pt x="4192" y="6540"/>
                    <a:pt x="3728" y="6933"/>
                  </a:cubicBezTo>
                  <a:cubicBezTo>
                    <a:pt x="3627" y="6889"/>
                    <a:pt x="3525" y="6869"/>
                    <a:pt x="3424" y="6869"/>
                  </a:cubicBezTo>
                  <a:cubicBezTo>
                    <a:pt x="3037" y="6869"/>
                    <a:pt x="2689" y="7174"/>
                    <a:pt x="2680" y="7600"/>
                  </a:cubicBezTo>
                  <a:cubicBezTo>
                    <a:pt x="2656" y="7921"/>
                    <a:pt x="2525" y="8207"/>
                    <a:pt x="2287" y="8422"/>
                  </a:cubicBezTo>
                  <a:cubicBezTo>
                    <a:pt x="894" y="9898"/>
                    <a:pt x="1" y="12148"/>
                    <a:pt x="191" y="14637"/>
                  </a:cubicBezTo>
                  <a:cubicBezTo>
                    <a:pt x="227" y="15137"/>
                    <a:pt x="632" y="15541"/>
                    <a:pt x="1144" y="15577"/>
                  </a:cubicBezTo>
                  <a:cubicBezTo>
                    <a:pt x="1167" y="15579"/>
                    <a:pt x="1190" y="15579"/>
                    <a:pt x="1213" y="15579"/>
                  </a:cubicBezTo>
                  <a:cubicBezTo>
                    <a:pt x="1744" y="15579"/>
                    <a:pt x="2207" y="15185"/>
                    <a:pt x="2287" y="14649"/>
                  </a:cubicBezTo>
                  <a:cubicBezTo>
                    <a:pt x="2382" y="13863"/>
                    <a:pt x="2573" y="13101"/>
                    <a:pt x="2835" y="12363"/>
                  </a:cubicBezTo>
                  <a:cubicBezTo>
                    <a:pt x="2872" y="12190"/>
                    <a:pt x="2735" y="12075"/>
                    <a:pt x="2602" y="12075"/>
                  </a:cubicBezTo>
                  <a:cubicBezTo>
                    <a:pt x="2523" y="12075"/>
                    <a:pt x="2446" y="12115"/>
                    <a:pt x="2406" y="12208"/>
                  </a:cubicBezTo>
                  <a:cubicBezTo>
                    <a:pt x="2132" y="12982"/>
                    <a:pt x="1942" y="13779"/>
                    <a:pt x="1823" y="14589"/>
                  </a:cubicBezTo>
                  <a:cubicBezTo>
                    <a:pt x="1789" y="14896"/>
                    <a:pt x="1527" y="15126"/>
                    <a:pt x="1214" y="15126"/>
                  </a:cubicBezTo>
                  <a:cubicBezTo>
                    <a:pt x="1198" y="15126"/>
                    <a:pt x="1183" y="15126"/>
                    <a:pt x="1168" y="15125"/>
                  </a:cubicBezTo>
                  <a:cubicBezTo>
                    <a:pt x="894" y="15101"/>
                    <a:pt x="668" y="14887"/>
                    <a:pt x="644" y="14601"/>
                  </a:cubicBezTo>
                  <a:cubicBezTo>
                    <a:pt x="453" y="12458"/>
                    <a:pt x="1168" y="10338"/>
                    <a:pt x="2620" y="8743"/>
                  </a:cubicBezTo>
                  <a:cubicBezTo>
                    <a:pt x="2930" y="8445"/>
                    <a:pt x="3120" y="8041"/>
                    <a:pt x="3144" y="7612"/>
                  </a:cubicBezTo>
                  <a:cubicBezTo>
                    <a:pt x="3152" y="7448"/>
                    <a:pt x="3291" y="7340"/>
                    <a:pt x="3435" y="7340"/>
                  </a:cubicBezTo>
                  <a:cubicBezTo>
                    <a:pt x="3500" y="7340"/>
                    <a:pt x="3565" y="7362"/>
                    <a:pt x="3620" y="7410"/>
                  </a:cubicBezTo>
                  <a:lnTo>
                    <a:pt x="4621" y="8326"/>
                  </a:lnTo>
                  <a:cubicBezTo>
                    <a:pt x="4775" y="8457"/>
                    <a:pt x="4763" y="8695"/>
                    <a:pt x="4621" y="8826"/>
                  </a:cubicBezTo>
                  <a:cubicBezTo>
                    <a:pt x="3870" y="9493"/>
                    <a:pt x="3263" y="10303"/>
                    <a:pt x="2835" y="11208"/>
                  </a:cubicBezTo>
                  <a:cubicBezTo>
                    <a:pt x="2764" y="11381"/>
                    <a:pt x="2902" y="11518"/>
                    <a:pt x="3044" y="11518"/>
                  </a:cubicBezTo>
                  <a:cubicBezTo>
                    <a:pt x="3117" y="11518"/>
                    <a:pt x="3191" y="11483"/>
                    <a:pt x="3239" y="11398"/>
                  </a:cubicBezTo>
                  <a:cubicBezTo>
                    <a:pt x="3644" y="10553"/>
                    <a:pt x="4216" y="9791"/>
                    <a:pt x="4918" y="9172"/>
                  </a:cubicBezTo>
                  <a:cubicBezTo>
                    <a:pt x="5156" y="8957"/>
                    <a:pt x="5252" y="8624"/>
                    <a:pt x="5156" y="8326"/>
                  </a:cubicBezTo>
                  <a:cubicBezTo>
                    <a:pt x="5192" y="8302"/>
                    <a:pt x="5228" y="8279"/>
                    <a:pt x="5263" y="8267"/>
                  </a:cubicBezTo>
                  <a:cubicBezTo>
                    <a:pt x="5748" y="8715"/>
                    <a:pt x="6365" y="8941"/>
                    <a:pt x="6981" y="8941"/>
                  </a:cubicBezTo>
                  <a:cubicBezTo>
                    <a:pt x="7576" y="8941"/>
                    <a:pt x="8171" y="8730"/>
                    <a:pt x="8645" y="8302"/>
                  </a:cubicBezTo>
                  <a:lnTo>
                    <a:pt x="8669" y="8314"/>
                  </a:lnTo>
                  <a:cubicBezTo>
                    <a:pt x="8573" y="8624"/>
                    <a:pt x="8657" y="8957"/>
                    <a:pt x="8907" y="9172"/>
                  </a:cubicBezTo>
                  <a:cubicBezTo>
                    <a:pt x="10776" y="10791"/>
                    <a:pt x="11359" y="13303"/>
                    <a:pt x="11538" y="14649"/>
                  </a:cubicBezTo>
                  <a:cubicBezTo>
                    <a:pt x="11607" y="15185"/>
                    <a:pt x="12069" y="15579"/>
                    <a:pt x="12611" y="15579"/>
                  </a:cubicBezTo>
                  <a:cubicBezTo>
                    <a:pt x="12634" y="15579"/>
                    <a:pt x="12658" y="15579"/>
                    <a:pt x="12681" y="15577"/>
                  </a:cubicBezTo>
                  <a:lnTo>
                    <a:pt x="12693" y="15577"/>
                  </a:lnTo>
                  <a:cubicBezTo>
                    <a:pt x="13193" y="15541"/>
                    <a:pt x="13598" y="15137"/>
                    <a:pt x="13645" y="14637"/>
                  </a:cubicBezTo>
                  <a:cubicBezTo>
                    <a:pt x="13836" y="12124"/>
                    <a:pt x="12931" y="9886"/>
                    <a:pt x="11550" y="8422"/>
                  </a:cubicBezTo>
                  <a:cubicBezTo>
                    <a:pt x="11312" y="8207"/>
                    <a:pt x="11169" y="7910"/>
                    <a:pt x="11157" y="7600"/>
                  </a:cubicBezTo>
                  <a:cubicBezTo>
                    <a:pt x="11148" y="7172"/>
                    <a:pt x="10791" y="6863"/>
                    <a:pt x="10406" y="6863"/>
                  </a:cubicBezTo>
                  <a:cubicBezTo>
                    <a:pt x="10287" y="6863"/>
                    <a:pt x="10165" y="6892"/>
                    <a:pt x="10050" y="6957"/>
                  </a:cubicBezTo>
                  <a:lnTo>
                    <a:pt x="8633" y="5826"/>
                  </a:lnTo>
                  <a:cubicBezTo>
                    <a:pt x="8633" y="5755"/>
                    <a:pt x="8633" y="5683"/>
                    <a:pt x="8633" y="5612"/>
                  </a:cubicBezTo>
                  <a:cubicBezTo>
                    <a:pt x="8621" y="5445"/>
                    <a:pt x="8585" y="5290"/>
                    <a:pt x="8538" y="5147"/>
                  </a:cubicBezTo>
                  <a:lnTo>
                    <a:pt x="10705" y="706"/>
                  </a:lnTo>
                  <a:cubicBezTo>
                    <a:pt x="10866" y="374"/>
                    <a:pt x="10620" y="2"/>
                    <a:pt x="10274" y="2"/>
                  </a:cubicBezTo>
                  <a:cubicBezTo>
                    <a:pt x="10236" y="2"/>
                    <a:pt x="10197" y="6"/>
                    <a:pt x="10157" y="16"/>
                  </a:cubicBezTo>
                  <a:cubicBezTo>
                    <a:pt x="8073" y="480"/>
                    <a:pt x="6883" y="2254"/>
                    <a:pt x="6490" y="4052"/>
                  </a:cubicBezTo>
                  <a:cubicBezTo>
                    <a:pt x="6347" y="4040"/>
                    <a:pt x="6204" y="3969"/>
                    <a:pt x="6109" y="3850"/>
                  </a:cubicBezTo>
                  <a:cubicBezTo>
                    <a:pt x="5764" y="3445"/>
                    <a:pt x="5466" y="3088"/>
                    <a:pt x="5216" y="2790"/>
                  </a:cubicBezTo>
                  <a:cubicBezTo>
                    <a:pt x="4918" y="2409"/>
                    <a:pt x="4752" y="1540"/>
                    <a:pt x="4763" y="409"/>
                  </a:cubicBezTo>
                  <a:cubicBezTo>
                    <a:pt x="4771" y="156"/>
                    <a:pt x="4574" y="1"/>
                    <a:pt x="437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30"/>
            <p:cNvSpPr/>
            <p:nvPr/>
          </p:nvSpPr>
          <p:spPr>
            <a:xfrm>
              <a:off x="4895405" y="2231014"/>
              <a:ext cx="47901" cy="4102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774" y="467"/>
                  </a:moveTo>
                  <a:cubicBezTo>
                    <a:pt x="1060" y="467"/>
                    <a:pt x="1203" y="801"/>
                    <a:pt x="1000" y="1003"/>
                  </a:cubicBezTo>
                  <a:cubicBezTo>
                    <a:pt x="935" y="1069"/>
                    <a:pt x="854" y="1098"/>
                    <a:pt x="775" y="1098"/>
                  </a:cubicBezTo>
                  <a:cubicBezTo>
                    <a:pt x="611" y="1098"/>
                    <a:pt x="453" y="970"/>
                    <a:pt x="453" y="777"/>
                  </a:cubicBezTo>
                  <a:cubicBezTo>
                    <a:pt x="453" y="610"/>
                    <a:pt x="596" y="467"/>
                    <a:pt x="774" y="467"/>
                  </a:cubicBezTo>
                  <a:close/>
                  <a:moveTo>
                    <a:pt x="780" y="1"/>
                  </a:moveTo>
                  <a:cubicBezTo>
                    <a:pt x="382" y="1"/>
                    <a:pt x="0" y="310"/>
                    <a:pt x="0" y="777"/>
                  </a:cubicBezTo>
                  <a:cubicBezTo>
                    <a:pt x="0" y="1205"/>
                    <a:pt x="346" y="1551"/>
                    <a:pt x="774" y="1551"/>
                  </a:cubicBezTo>
                  <a:cubicBezTo>
                    <a:pt x="1465" y="1551"/>
                    <a:pt x="1810" y="717"/>
                    <a:pt x="1322" y="229"/>
                  </a:cubicBezTo>
                  <a:cubicBezTo>
                    <a:pt x="1164" y="71"/>
                    <a:pt x="970" y="1"/>
                    <a:pt x="78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9" name="Google Shape;4589;p130"/>
          <p:cNvSpPr/>
          <p:nvPr/>
        </p:nvSpPr>
        <p:spPr>
          <a:xfrm>
            <a:off x="2024316" y="2100061"/>
            <a:ext cx="396512" cy="412276"/>
          </a:xfrm>
          <a:custGeom>
            <a:avLst/>
            <a:gdLst/>
            <a:ahLst/>
            <a:cxnLst/>
            <a:rect l="l" t="t" r="r" b="b"/>
            <a:pathLst>
              <a:path w="14991" h="15587" extrusionOk="0">
                <a:moveTo>
                  <a:pt x="7346" y="465"/>
                </a:moveTo>
                <a:lnTo>
                  <a:pt x="7549" y="2585"/>
                </a:lnTo>
                <a:cubicBezTo>
                  <a:pt x="7412" y="2646"/>
                  <a:pt x="7268" y="2675"/>
                  <a:pt x="7125" y="2675"/>
                </a:cubicBezTo>
                <a:cubicBezTo>
                  <a:pt x="6907" y="2675"/>
                  <a:pt x="6693" y="2607"/>
                  <a:pt x="6513" y="2477"/>
                </a:cubicBezTo>
                <a:cubicBezTo>
                  <a:pt x="6263" y="2292"/>
                  <a:pt x="5964" y="2200"/>
                  <a:pt x="5665" y="2200"/>
                </a:cubicBezTo>
                <a:cubicBezTo>
                  <a:pt x="5521" y="2200"/>
                  <a:pt x="5377" y="2221"/>
                  <a:pt x="5239" y="2263"/>
                </a:cubicBezTo>
                <a:lnTo>
                  <a:pt x="5417" y="465"/>
                </a:lnTo>
                <a:close/>
                <a:moveTo>
                  <a:pt x="9638" y="2650"/>
                </a:moveTo>
                <a:cubicBezTo>
                  <a:pt x="9841" y="2650"/>
                  <a:pt x="10046" y="2716"/>
                  <a:pt x="10216" y="2847"/>
                </a:cubicBezTo>
                <a:cubicBezTo>
                  <a:pt x="10468" y="3028"/>
                  <a:pt x="10774" y="3126"/>
                  <a:pt x="11083" y="3126"/>
                </a:cubicBezTo>
                <a:cubicBezTo>
                  <a:pt x="11239" y="3126"/>
                  <a:pt x="11397" y="3101"/>
                  <a:pt x="11549" y="3049"/>
                </a:cubicBezTo>
                <a:lnTo>
                  <a:pt x="11609" y="3644"/>
                </a:lnTo>
                <a:cubicBezTo>
                  <a:pt x="11689" y="4477"/>
                  <a:pt x="11018" y="5052"/>
                  <a:pt x="10318" y="5052"/>
                </a:cubicBezTo>
                <a:cubicBezTo>
                  <a:pt x="9987" y="5052"/>
                  <a:pt x="9650" y="4923"/>
                  <a:pt x="9382" y="4632"/>
                </a:cubicBezTo>
                <a:lnTo>
                  <a:pt x="9394" y="4632"/>
                </a:lnTo>
                <a:cubicBezTo>
                  <a:pt x="9144" y="4359"/>
                  <a:pt x="9037" y="4001"/>
                  <a:pt x="9073" y="3644"/>
                </a:cubicBezTo>
                <a:lnTo>
                  <a:pt x="9156" y="2787"/>
                </a:lnTo>
                <a:cubicBezTo>
                  <a:pt x="9302" y="2695"/>
                  <a:pt x="9469" y="2650"/>
                  <a:pt x="9638" y="2650"/>
                </a:cubicBezTo>
                <a:close/>
                <a:moveTo>
                  <a:pt x="5678" y="2662"/>
                </a:moveTo>
                <a:cubicBezTo>
                  <a:pt x="5880" y="2662"/>
                  <a:pt x="6081" y="2728"/>
                  <a:pt x="6251" y="2858"/>
                </a:cubicBezTo>
                <a:cubicBezTo>
                  <a:pt x="6512" y="3040"/>
                  <a:pt x="6814" y="3133"/>
                  <a:pt x="7124" y="3133"/>
                </a:cubicBezTo>
                <a:cubicBezTo>
                  <a:pt x="7281" y="3133"/>
                  <a:pt x="7440" y="3109"/>
                  <a:pt x="7596" y="3061"/>
                </a:cubicBezTo>
                <a:lnTo>
                  <a:pt x="7644" y="3656"/>
                </a:lnTo>
                <a:cubicBezTo>
                  <a:pt x="7733" y="4489"/>
                  <a:pt x="7059" y="5063"/>
                  <a:pt x="6360" y="5063"/>
                </a:cubicBezTo>
                <a:cubicBezTo>
                  <a:pt x="6029" y="5063"/>
                  <a:pt x="5693" y="4935"/>
                  <a:pt x="5429" y="4644"/>
                </a:cubicBezTo>
                <a:lnTo>
                  <a:pt x="5429" y="4632"/>
                </a:lnTo>
                <a:cubicBezTo>
                  <a:pt x="5191" y="4371"/>
                  <a:pt x="5072" y="4013"/>
                  <a:pt x="5108" y="3656"/>
                </a:cubicBezTo>
                <a:lnTo>
                  <a:pt x="5191" y="2799"/>
                </a:lnTo>
                <a:cubicBezTo>
                  <a:pt x="5342" y="2707"/>
                  <a:pt x="5510" y="2662"/>
                  <a:pt x="5678" y="2662"/>
                </a:cubicBezTo>
                <a:close/>
                <a:moveTo>
                  <a:pt x="6608" y="7526"/>
                </a:moveTo>
                <a:cubicBezTo>
                  <a:pt x="6775" y="7538"/>
                  <a:pt x="6930" y="7573"/>
                  <a:pt x="7084" y="7633"/>
                </a:cubicBezTo>
                <a:lnTo>
                  <a:pt x="7608" y="7823"/>
                </a:lnTo>
                <a:cubicBezTo>
                  <a:pt x="7608" y="7847"/>
                  <a:pt x="7608" y="7871"/>
                  <a:pt x="7608" y="7907"/>
                </a:cubicBezTo>
                <a:lnTo>
                  <a:pt x="5179" y="7907"/>
                </a:lnTo>
                <a:cubicBezTo>
                  <a:pt x="5167" y="7871"/>
                  <a:pt x="5167" y="7847"/>
                  <a:pt x="5179" y="7823"/>
                </a:cubicBezTo>
                <a:lnTo>
                  <a:pt x="5679" y="7633"/>
                </a:lnTo>
                <a:cubicBezTo>
                  <a:pt x="5834" y="7573"/>
                  <a:pt x="6001" y="7538"/>
                  <a:pt x="6156" y="7526"/>
                </a:cubicBezTo>
                <a:close/>
                <a:moveTo>
                  <a:pt x="10573" y="7526"/>
                </a:moveTo>
                <a:cubicBezTo>
                  <a:pt x="10728" y="7538"/>
                  <a:pt x="10894" y="7573"/>
                  <a:pt x="11049" y="7633"/>
                </a:cubicBezTo>
                <a:lnTo>
                  <a:pt x="11561" y="7823"/>
                </a:lnTo>
                <a:cubicBezTo>
                  <a:pt x="11573" y="7847"/>
                  <a:pt x="11573" y="7871"/>
                  <a:pt x="11561" y="7907"/>
                </a:cubicBezTo>
                <a:lnTo>
                  <a:pt x="9144" y="7907"/>
                </a:lnTo>
                <a:cubicBezTo>
                  <a:pt x="9132" y="7871"/>
                  <a:pt x="9132" y="7847"/>
                  <a:pt x="9144" y="7823"/>
                </a:cubicBezTo>
                <a:lnTo>
                  <a:pt x="9132" y="7823"/>
                </a:lnTo>
                <a:lnTo>
                  <a:pt x="9644" y="7633"/>
                </a:lnTo>
                <a:cubicBezTo>
                  <a:pt x="9799" y="7573"/>
                  <a:pt x="9954" y="7538"/>
                  <a:pt x="10120" y="7526"/>
                </a:cubicBezTo>
                <a:close/>
                <a:moveTo>
                  <a:pt x="2322" y="8347"/>
                </a:moveTo>
                <a:lnTo>
                  <a:pt x="2322" y="8359"/>
                </a:lnTo>
                <a:lnTo>
                  <a:pt x="14395" y="8359"/>
                </a:lnTo>
                <a:cubicBezTo>
                  <a:pt x="14430" y="8621"/>
                  <a:pt x="14228" y="8859"/>
                  <a:pt x="13954" y="8859"/>
                </a:cubicBezTo>
                <a:lnTo>
                  <a:pt x="2762" y="8859"/>
                </a:lnTo>
                <a:cubicBezTo>
                  <a:pt x="2500" y="8847"/>
                  <a:pt x="2286" y="8621"/>
                  <a:pt x="2322" y="8347"/>
                </a:cubicBezTo>
                <a:close/>
                <a:moveTo>
                  <a:pt x="10335" y="9312"/>
                </a:moveTo>
                <a:lnTo>
                  <a:pt x="9108" y="9824"/>
                </a:lnTo>
                <a:cubicBezTo>
                  <a:pt x="9037" y="9574"/>
                  <a:pt x="8835" y="9371"/>
                  <a:pt x="8584" y="9312"/>
                </a:cubicBezTo>
                <a:close/>
                <a:moveTo>
                  <a:pt x="3060" y="11098"/>
                </a:moveTo>
                <a:lnTo>
                  <a:pt x="5263" y="12502"/>
                </a:lnTo>
                <a:cubicBezTo>
                  <a:pt x="5263" y="12502"/>
                  <a:pt x="5263" y="12502"/>
                  <a:pt x="5263" y="12514"/>
                </a:cubicBezTo>
                <a:lnTo>
                  <a:pt x="5013" y="12943"/>
                </a:lnTo>
                <a:lnTo>
                  <a:pt x="2786" y="11526"/>
                </a:lnTo>
                <a:lnTo>
                  <a:pt x="3048" y="11098"/>
                </a:lnTo>
                <a:close/>
                <a:moveTo>
                  <a:pt x="2429" y="11836"/>
                </a:moveTo>
                <a:cubicBezTo>
                  <a:pt x="4429" y="13110"/>
                  <a:pt x="3715" y="12657"/>
                  <a:pt x="4977" y="13455"/>
                </a:cubicBezTo>
                <a:lnTo>
                  <a:pt x="4048" y="15122"/>
                </a:lnTo>
                <a:lnTo>
                  <a:pt x="786" y="15122"/>
                </a:lnTo>
                <a:cubicBezTo>
                  <a:pt x="655" y="15122"/>
                  <a:pt x="572" y="14979"/>
                  <a:pt x="643" y="14872"/>
                </a:cubicBezTo>
                <a:lnTo>
                  <a:pt x="2429" y="11836"/>
                </a:lnTo>
                <a:close/>
                <a:moveTo>
                  <a:pt x="9299" y="1"/>
                </a:moveTo>
                <a:cubicBezTo>
                  <a:pt x="9120" y="1"/>
                  <a:pt x="8954" y="144"/>
                  <a:pt x="8942" y="334"/>
                </a:cubicBezTo>
                <a:lnTo>
                  <a:pt x="8715" y="2632"/>
                </a:lnTo>
                <a:lnTo>
                  <a:pt x="8620" y="3597"/>
                </a:lnTo>
                <a:cubicBezTo>
                  <a:pt x="8525" y="4525"/>
                  <a:pt x="9192" y="5359"/>
                  <a:pt x="10120" y="5490"/>
                </a:cubicBezTo>
                <a:lnTo>
                  <a:pt x="10120" y="7061"/>
                </a:lnTo>
                <a:cubicBezTo>
                  <a:pt x="9906" y="7073"/>
                  <a:pt x="9704" y="7121"/>
                  <a:pt x="9501" y="7192"/>
                </a:cubicBezTo>
                <a:lnTo>
                  <a:pt x="9489" y="7192"/>
                </a:lnTo>
                <a:lnTo>
                  <a:pt x="8977" y="7383"/>
                </a:lnTo>
                <a:cubicBezTo>
                  <a:pt x="8918" y="7407"/>
                  <a:pt x="8858" y="7442"/>
                  <a:pt x="8811" y="7490"/>
                </a:cubicBezTo>
                <a:cubicBezTo>
                  <a:pt x="8715" y="7597"/>
                  <a:pt x="8668" y="7740"/>
                  <a:pt x="8680" y="7895"/>
                </a:cubicBezTo>
                <a:lnTo>
                  <a:pt x="8073" y="7895"/>
                </a:lnTo>
                <a:cubicBezTo>
                  <a:pt x="8096" y="7669"/>
                  <a:pt x="7965" y="7466"/>
                  <a:pt x="7775" y="7383"/>
                </a:cubicBezTo>
                <a:cubicBezTo>
                  <a:pt x="7370" y="7240"/>
                  <a:pt x="6977" y="7061"/>
                  <a:pt x="6620" y="7061"/>
                </a:cubicBezTo>
                <a:lnTo>
                  <a:pt x="6620" y="5490"/>
                </a:lnTo>
                <a:cubicBezTo>
                  <a:pt x="7549" y="5371"/>
                  <a:pt x="8215" y="4525"/>
                  <a:pt x="8120" y="3597"/>
                </a:cubicBezTo>
                <a:lnTo>
                  <a:pt x="8037" y="2692"/>
                </a:lnTo>
                <a:lnTo>
                  <a:pt x="7799" y="346"/>
                </a:lnTo>
                <a:cubicBezTo>
                  <a:pt x="7787" y="156"/>
                  <a:pt x="7632" y="13"/>
                  <a:pt x="7441" y="13"/>
                </a:cubicBezTo>
                <a:lnTo>
                  <a:pt x="5358" y="13"/>
                </a:lnTo>
                <a:cubicBezTo>
                  <a:pt x="5167" y="13"/>
                  <a:pt x="5013" y="156"/>
                  <a:pt x="4989" y="346"/>
                </a:cubicBezTo>
                <a:lnTo>
                  <a:pt x="4667" y="3597"/>
                </a:lnTo>
                <a:cubicBezTo>
                  <a:pt x="4584" y="4525"/>
                  <a:pt x="5239" y="5371"/>
                  <a:pt x="6168" y="5490"/>
                </a:cubicBezTo>
                <a:lnTo>
                  <a:pt x="6168" y="7073"/>
                </a:lnTo>
                <a:cubicBezTo>
                  <a:pt x="5810" y="7073"/>
                  <a:pt x="5406" y="7252"/>
                  <a:pt x="5025" y="7395"/>
                </a:cubicBezTo>
                <a:cubicBezTo>
                  <a:pt x="4822" y="7478"/>
                  <a:pt x="4703" y="7680"/>
                  <a:pt x="4727" y="7895"/>
                </a:cubicBezTo>
                <a:lnTo>
                  <a:pt x="2238" y="7895"/>
                </a:lnTo>
                <a:cubicBezTo>
                  <a:pt x="2084" y="7895"/>
                  <a:pt x="1941" y="8002"/>
                  <a:pt x="1905" y="8145"/>
                </a:cubicBezTo>
                <a:cubicBezTo>
                  <a:pt x="1726" y="8728"/>
                  <a:pt x="2167" y="9312"/>
                  <a:pt x="2762" y="9312"/>
                </a:cubicBezTo>
                <a:lnTo>
                  <a:pt x="4751" y="9312"/>
                </a:lnTo>
                <a:cubicBezTo>
                  <a:pt x="4143" y="9657"/>
                  <a:pt x="3631" y="10121"/>
                  <a:pt x="3215" y="10669"/>
                </a:cubicBezTo>
                <a:cubicBezTo>
                  <a:pt x="3159" y="10647"/>
                  <a:pt x="3103" y="10637"/>
                  <a:pt x="3048" y="10637"/>
                </a:cubicBezTo>
                <a:cubicBezTo>
                  <a:pt x="2890" y="10637"/>
                  <a:pt x="2743" y="10721"/>
                  <a:pt x="2655" y="10871"/>
                </a:cubicBezTo>
                <a:lnTo>
                  <a:pt x="2369" y="11348"/>
                </a:lnTo>
                <a:lnTo>
                  <a:pt x="2310" y="11348"/>
                </a:lnTo>
                <a:cubicBezTo>
                  <a:pt x="2215" y="11371"/>
                  <a:pt x="2131" y="11431"/>
                  <a:pt x="2084" y="11514"/>
                </a:cubicBezTo>
                <a:lnTo>
                  <a:pt x="250" y="14646"/>
                </a:lnTo>
                <a:cubicBezTo>
                  <a:pt x="0" y="15062"/>
                  <a:pt x="298" y="15586"/>
                  <a:pt x="786" y="15586"/>
                </a:cubicBezTo>
                <a:lnTo>
                  <a:pt x="4036" y="15586"/>
                </a:lnTo>
                <a:cubicBezTo>
                  <a:pt x="4215" y="15586"/>
                  <a:pt x="4370" y="15491"/>
                  <a:pt x="4453" y="15336"/>
                </a:cubicBezTo>
                <a:lnTo>
                  <a:pt x="5417" y="13598"/>
                </a:lnTo>
                <a:cubicBezTo>
                  <a:pt x="5489" y="13479"/>
                  <a:pt x="5477" y="13324"/>
                  <a:pt x="5394" y="13217"/>
                </a:cubicBezTo>
                <a:lnTo>
                  <a:pt x="5656" y="12729"/>
                </a:lnTo>
                <a:cubicBezTo>
                  <a:pt x="5763" y="12550"/>
                  <a:pt x="5727" y="12336"/>
                  <a:pt x="5596" y="12193"/>
                </a:cubicBezTo>
                <a:cubicBezTo>
                  <a:pt x="5764" y="11993"/>
                  <a:pt x="6012" y="11917"/>
                  <a:pt x="6261" y="11917"/>
                </a:cubicBezTo>
                <a:cubicBezTo>
                  <a:pt x="6383" y="11917"/>
                  <a:pt x="6506" y="11935"/>
                  <a:pt x="6620" y="11967"/>
                </a:cubicBezTo>
                <a:lnTo>
                  <a:pt x="7751" y="12276"/>
                </a:lnTo>
                <a:lnTo>
                  <a:pt x="7763" y="12276"/>
                </a:lnTo>
                <a:cubicBezTo>
                  <a:pt x="7888" y="12308"/>
                  <a:pt x="8014" y="12323"/>
                  <a:pt x="8140" y="12323"/>
                </a:cubicBezTo>
                <a:cubicBezTo>
                  <a:pt x="8444" y="12323"/>
                  <a:pt x="8743" y="12234"/>
                  <a:pt x="9013" y="12074"/>
                </a:cubicBezTo>
                <a:lnTo>
                  <a:pt x="9763" y="11633"/>
                </a:lnTo>
                <a:cubicBezTo>
                  <a:pt x="9983" y="11503"/>
                  <a:pt x="9859" y="11205"/>
                  <a:pt x="9658" y="11205"/>
                </a:cubicBezTo>
                <a:cubicBezTo>
                  <a:pt x="9620" y="11205"/>
                  <a:pt x="9579" y="11216"/>
                  <a:pt x="9537" y="11240"/>
                </a:cubicBezTo>
                <a:lnTo>
                  <a:pt x="8763" y="11681"/>
                </a:lnTo>
                <a:cubicBezTo>
                  <a:pt x="8566" y="11801"/>
                  <a:pt x="8350" y="11865"/>
                  <a:pt x="8129" y="11865"/>
                </a:cubicBezTo>
                <a:cubicBezTo>
                  <a:pt x="8043" y="11865"/>
                  <a:pt x="7957" y="11856"/>
                  <a:pt x="7870" y="11836"/>
                </a:cubicBezTo>
                <a:lnTo>
                  <a:pt x="6739" y="11514"/>
                </a:lnTo>
                <a:cubicBezTo>
                  <a:pt x="6574" y="11470"/>
                  <a:pt x="6413" y="11448"/>
                  <a:pt x="6259" y="11448"/>
                </a:cubicBezTo>
                <a:cubicBezTo>
                  <a:pt x="5833" y="11448"/>
                  <a:pt x="5460" y="11613"/>
                  <a:pt x="5215" y="11919"/>
                </a:cubicBezTo>
                <a:lnTo>
                  <a:pt x="3608" y="10907"/>
                </a:lnTo>
                <a:cubicBezTo>
                  <a:pt x="3965" y="10431"/>
                  <a:pt x="4417" y="10026"/>
                  <a:pt x="4929" y="9728"/>
                </a:cubicBezTo>
                <a:cubicBezTo>
                  <a:pt x="5394" y="9454"/>
                  <a:pt x="5536" y="9431"/>
                  <a:pt x="6596" y="9312"/>
                </a:cubicBezTo>
                <a:cubicBezTo>
                  <a:pt x="6633" y="9308"/>
                  <a:pt x="6668" y="9305"/>
                  <a:pt x="6704" y="9305"/>
                </a:cubicBezTo>
                <a:cubicBezTo>
                  <a:pt x="6886" y="9305"/>
                  <a:pt x="7096" y="9365"/>
                  <a:pt x="7822" y="9574"/>
                </a:cubicBezTo>
                <a:lnTo>
                  <a:pt x="8430" y="9740"/>
                </a:lnTo>
                <a:cubicBezTo>
                  <a:pt x="8608" y="9776"/>
                  <a:pt x="8715" y="9943"/>
                  <a:pt x="8680" y="10109"/>
                </a:cubicBezTo>
                <a:cubicBezTo>
                  <a:pt x="8669" y="10215"/>
                  <a:pt x="8575" y="10292"/>
                  <a:pt x="8471" y="10292"/>
                </a:cubicBezTo>
                <a:cubicBezTo>
                  <a:pt x="8457" y="10292"/>
                  <a:pt x="8443" y="10291"/>
                  <a:pt x="8430" y="10288"/>
                </a:cubicBezTo>
                <a:cubicBezTo>
                  <a:pt x="8025" y="10228"/>
                  <a:pt x="7037" y="10097"/>
                  <a:pt x="7037" y="10097"/>
                </a:cubicBezTo>
                <a:cubicBezTo>
                  <a:pt x="7020" y="10093"/>
                  <a:pt x="7004" y="10091"/>
                  <a:pt x="6989" y="10091"/>
                </a:cubicBezTo>
                <a:cubicBezTo>
                  <a:pt x="6768" y="10091"/>
                  <a:pt x="6732" y="10550"/>
                  <a:pt x="6977" y="10550"/>
                </a:cubicBezTo>
                <a:cubicBezTo>
                  <a:pt x="6977" y="10550"/>
                  <a:pt x="7965" y="10669"/>
                  <a:pt x="8382" y="10728"/>
                </a:cubicBezTo>
                <a:cubicBezTo>
                  <a:pt x="8416" y="10734"/>
                  <a:pt x="8450" y="10737"/>
                  <a:pt x="8483" y="10737"/>
                </a:cubicBezTo>
                <a:cubicBezTo>
                  <a:pt x="8745" y="10737"/>
                  <a:pt x="8990" y="10576"/>
                  <a:pt x="9085" y="10312"/>
                </a:cubicBezTo>
                <a:lnTo>
                  <a:pt x="11287" y="9395"/>
                </a:lnTo>
                <a:cubicBezTo>
                  <a:pt x="11389" y="9339"/>
                  <a:pt x="11490" y="9301"/>
                  <a:pt x="11584" y="9301"/>
                </a:cubicBezTo>
                <a:cubicBezTo>
                  <a:pt x="11689" y="9301"/>
                  <a:pt x="11784" y="9347"/>
                  <a:pt x="11859" y="9466"/>
                </a:cubicBezTo>
                <a:cubicBezTo>
                  <a:pt x="12002" y="9728"/>
                  <a:pt x="11752" y="9931"/>
                  <a:pt x="11668" y="9990"/>
                </a:cubicBezTo>
                <a:lnTo>
                  <a:pt x="10454" y="10693"/>
                </a:lnTo>
                <a:cubicBezTo>
                  <a:pt x="10234" y="10823"/>
                  <a:pt x="10358" y="11121"/>
                  <a:pt x="10559" y="11121"/>
                </a:cubicBezTo>
                <a:cubicBezTo>
                  <a:pt x="10597" y="11121"/>
                  <a:pt x="10638" y="11110"/>
                  <a:pt x="10680" y="11086"/>
                </a:cubicBezTo>
                <a:lnTo>
                  <a:pt x="11906" y="10383"/>
                </a:lnTo>
                <a:lnTo>
                  <a:pt x="11918" y="10383"/>
                </a:lnTo>
                <a:cubicBezTo>
                  <a:pt x="12168" y="10216"/>
                  <a:pt x="12525" y="9800"/>
                  <a:pt x="12287" y="9300"/>
                </a:cubicBezTo>
                <a:lnTo>
                  <a:pt x="13954" y="9300"/>
                </a:lnTo>
                <a:cubicBezTo>
                  <a:pt x="14561" y="9300"/>
                  <a:pt x="14990" y="8716"/>
                  <a:pt x="14823" y="8145"/>
                </a:cubicBezTo>
                <a:cubicBezTo>
                  <a:pt x="14776" y="7990"/>
                  <a:pt x="14645" y="7895"/>
                  <a:pt x="14490" y="7895"/>
                </a:cubicBezTo>
                <a:lnTo>
                  <a:pt x="12025" y="7895"/>
                </a:lnTo>
                <a:cubicBezTo>
                  <a:pt x="12049" y="7680"/>
                  <a:pt x="11930" y="7466"/>
                  <a:pt x="11728" y="7395"/>
                </a:cubicBezTo>
                <a:lnTo>
                  <a:pt x="11192" y="7204"/>
                </a:lnTo>
                <a:lnTo>
                  <a:pt x="11180" y="7204"/>
                </a:lnTo>
                <a:cubicBezTo>
                  <a:pt x="10990" y="7121"/>
                  <a:pt x="10775" y="7085"/>
                  <a:pt x="10561" y="7073"/>
                </a:cubicBezTo>
                <a:lnTo>
                  <a:pt x="10561" y="5490"/>
                </a:lnTo>
                <a:cubicBezTo>
                  <a:pt x="10632" y="5478"/>
                  <a:pt x="10692" y="5466"/>
                  <a:pt x="10751" y="5454"/>
                </a:cubicBezTo>
                <a:lnTo>
                  <a:pt x="10799" y="5442"/>
                </a:lnTo>
                <a:cubicBezTo>
                  <a:pt x="11037" y="5371"/>
                  <a:pt x="11263" y="5264"/>
                  <a:pt x="11454" y="5097"/>
                </a:cubicBezTo>
                <a:cubicBezTo>
                  <a:pt x="11513" y="5049"/>
                  <a:pt x="11573" y="4990"/>
                  <a:pt x="11621" y="4930"/>
                </a:cubicBezTo>
                <a:cubicBezTo>
                  <a:pt x="11954" y="4573"/>
                  <a:pt x="12121" y="4085"/>
                  <a:pt x="12073" y="3597"/>
                </a:cubicBezTo>
                <a:lnTo>
                  <a:pt x="11906" y="1954"/>
                </a:lnTo>
                <a:cubicBezTo>
                  <a:pt x="11896" y="1836"/>
                  <a:pt x="11808" y="1748"/>
                  <a:pt x="11696" y="1748"/>
                </a:cubicBezTo>
                <a:cubicBezTo>
                  <a:pt x="11683" y="1748"/>
                  <a:pt x="11670" y="1749"/>
                  <a:pt x="11656" y="1751"/>
                </a:cubicBezTo>
                <a:cubicBezTo>
                  <a:pt x="11537" y="1751"/>
                  <a:pt x="11442" y="1870"/>
                  <a:pt x="11454" y="2001"/>
                </a:cubicBezTo>
                <a:lnTo>
                  <a:pt x="11513" y="2573"/>
                </a:lnTo>
                <a:cubicBezTo>
                  <a:pt x="11377" y="2634"/>
                  <a:pt x="11232" y="2664"/>
                  <a:pt x="11089" y="2664"/>
                </a:cubicBezTo>
                <a:cubicBezTo>
                  <a:pt x="10870" y="2664"/>
                  <a:pt x="10653" y="2595"/>
                  <a:pt x="10466" y="2466"/>
                </a:cubicBezTo>
                <a:cubicBezTo>
                  <a:pt x="10225" y="2289"/>
                  <a:pt x="9931" y="2194"/>
                  <a:pt x="9634" y="2194"/>
                </a:cubicBezTo>
                <a:cubicBezTo>
                  <a:pt x="9489" y="2194"/>
                  <a:pt x="9344" y="2216"/>
                  <a:pt x="9204" y="2263"/>
                </a:cubicBezTo>
                <a:lnTo>
                  <a:pt x="9382" y="465"/>
                </a:lnTo>
                <a:lnTo>
                  <a:pt x="11311" y="465"/>
                </a:lnTo>
                <a:lnTo>
                  <a:pt x="11347" y="930"/>
                </a:lnTo>
                <a:cubicBezTo>
                  <a:pt x="11363" y="1068"/>
                  <a:pt x="11470" y="1135"/>
                  <a:pt x="11576" y="1135"/>
                </a:cubicBezTo>
                <a:cubicBezTo>
                  <a:pt x="11698" y="1135"/>
                  <a:pt x="11818" y="1047"/>
                  <a:pt x="11799" y="882"/>
                </a:cubicBezTo>
                <a:lnTo>
                  <a:pt x="11752" y="334"/>
                </a:lnTo>
                <a:cubicBezTo>
                  <a:pt x="11728" y="144"/>
                  <a:pt x="11573" y="1"/>
                  <a:pt x="113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0" name="Google Shape;4590;p130"/>
          <p:cNvGrpSpPr/>
          <p:nvPr/>
        </p:nvGrpSpPr>
        <p:grpSpPr>
          <a:xfrm>
            <a:off x="4052057" y="2100379"/>
            <a:ext cx="382014" cy="411959"/>
            <a:chOff x="4052057" y="2100379"/>
            <a:chExt cx="382014" cy="411959"/>
          </a:xfrm>
        </p:grpSpPr>
        <p:sp>
          <p:nvSpPr>
            <p:cNvPr id="4591" name="Google Shape;4591;p130"/>
            <p:cNvSpPr/>
            <p:nvPr/>
          </p:nvSpPr>
          <p:spPr>
            <a:xfrm>
              <a:off x="4052057" y="2100379"/>
              <a:ext cx="317136" cy="411959"/>
            </a:xfrm>
            <a:custGeom>
              <a:avLst/>
              <a:gdLst/>
              <a:ahLst/>
              <a:cxnLst/>
              <a:rect l="l" t="t" r="r" b="b"/>
              <a:pathLst>
                <a:path w="11990" h="15575" extrusionOk="0">
                  <a:moveTo>
                    <a:pt x="3191" y="4287"/>
                  </a:moveTo>
                  <a:cubicBezTo>
                    <a:pt x="3251" y="4311"/>
                    <a:pt x="3310" y="4311"/>
                    <a:pt x="3370" y="4311"/>
                  </a:cubicBezTo>
                  <a:lnTo>
                    <a:pt x="3418" y="4311"/>
                  </a:lnTo>
                  <a:lnTo>
                    <a:pt x="3418" y="5466"/>
                  </a:lnTo>
                  <a:cubicBezTo>
                    <a:pt x="3108" y="5418"/>
                    <a:pt x="2870" y="5168"/>
                    <a:pt x="2858" y="4847"/>
                  </a:cubicBezTo>
                  <a:cubicBezTo>
                    <a:pt x="2870" y="4620"/>
                    <a:pt x="2989" y="4406"/>
                    <a:pt x="3191" y="4287"/>
                  </a:cubicBezTo>
                  <a:close/>
                  <a:moveTo>
                    <a:pt x="8466" y="4251"/>
                  </a:moveTo>
                  <a:cubicBezTo>
                    <a:pt x="8692" y="4370"/>
                    <a:pt x="8823" y="4597"/>
                    <a:pt x="8823" y="4847"/>
                  </a:cubicBezTo>
                  <a:cubicBezTo>
                    <a:pt x="8811" y="5168"/>
                    <a:pt x="8573" y="5418"/>
                    <a:pt x="8263" y="5466"/>
                  </a:cubicBezTo>
                  <a:lnTo>
                    <a:pt x="8263" y="4311"/>
                  </a:lnTo>
                  <a:cubicBezTo>
                    <a:pt x="8335" y="4299"/>
                    <a:pt x="8406" y="4287"/>
                    <a:pt x="8466" y="4251"/>
                  </a:cubicBezTo>
                  <a:close/>
                  <a:moveTo>
                    <a:pt x="7287" y="3739"/>
                  </a:moveTo>
                  <a:cubicBezTo>
                    <a:pt x="7394" y="3966"/>
                    <a:pt x="7585" y="4132"/>
                    <a:pt x="7811" y="4239"/>
                  </a:cubicBezTo>
                  <a:lnTo>
                    <a:pt x="7811" y="5632"/>
                  </a:lnTo>
                  <a:cubicBezTo>
                    <a:pt x="7811" y="6728"/>
                    <a:pt x="6930" y="7609"/>
                    <a:pt x="5846" y="7609"/>
                  </a:cubicBezTo>
                  <a:cubicBezTo>
                    <a:pt x="4751" y="7609"/>
                    <a:pt x="3870" y="6728"/>
                    <a:pt x="3870" y="5632"/>
                  </a:cubicBezTo>
                  <a:lnTo>
                    <a:pt x="3870" y="4311"/>
                  </a:lnTo>
                  <a:lnTo>
                    <a:pt x="5989" y="4311"/>
                  </a:lnTo>
                  <a:cubicBezTo>
                    <a:pt x="6477" y="4311"/>
                    <a:pt x="6954" y="4109"/>
                    <a:pt x="7287" y="3739"/>
                  </a:cubicBezTo>
                  <a:close/>
                  <a:moveTo>
                    <a:pt x="6823" y="7823"/>
                  </a:moveTo>
                  <a:lnTo>
                    <a:pt x="6823" y="7835"/>
                  </a:lnTo>
                  <a:lnTo>
                    <a:pt x="6823" y="8169"/>
                  </a:lnTo>
                  <a:cubicBezTo>
                    <a:pt x="6823" y="8192"/>
                    <a:pt x="6823" y="8216"/>
                    <a:pt x="6823" y="8240"/>
                  </a:cubicBezTo>
                  <a:lnTo>
                    <a:pt x="6299" y="8478"/>
                  </a:lnTo>
                  <a:cubicBezTo>
                    <a:pt x="6227" y="8442"/>
                    <a:pt x="6144" y="8430"/>
                    <a:pt x="6073" y="8430"/>
                  </a:cubicBezTo>
                  <a:lnTo>
                    <a:pt x="5596" y="8430"/>
                  </a:lnTo>
                  <a:cubicBezTo>
                    <a:pt x="5584" y="8428"/>
                    <a:pt x="5571" y="8427"/>
                    <a:pt x="5557" y="8427"/>
                  </a:cubicBezTo>
                  <a:cubicBezTo>
                    <a:pt x="5496" y="8427"/>
                    <a:pt x="5431" y="8449"/>
                    <a:pt x="5382" y="8478"/>
                  </a:cubicBezTo>
                  <a:lnTo>
                    <a:pt x="4846" y="8240"/>
                  </a:lnTo>
                  <a:cubicBezTo>
                    <a:pt x="4846" y="8216"/>
                    <a:pt x="4846" y="8192"/>
                    <a:pt x="4846" y="8169"/>
                  </a:cubicBezTo>
                  <a:lnTo>
                    <a:pt x="4846" y="7823"/>
                  </a:lnTo>
                  <a:cubicBezTo>
                    <a:pt x="5162" y="7960"/>
                    <a:pt x="5498" y="8029"/>
                    <a:pt x="5834" y="8029"/>
                  </a:cubicBezTo>
                  <a:cubicBezTo>
                    <a:pt x="6171" y="8029"/>
                    <a:pt x="6507" y="7960"/>
                    <a:pt x="6823" y="7823"/>
                  </a:cubicBezTo>
                  <a:close/>
                  <a:moveTo>
                    <a:pt x="10918" y="8442"/>
                  </a:moveTo>
                  <a:lnTo>
                    <a:pt x="10918" y="8800"/>
                  </a:lnTo>
                  <a:lnTo>
                    <a:pt x="10180" y="8800"/>
                  </a:lnTo>
                  <a:lnTo>
                    <a:pt x="10180" y="8442"/>
                  </a:lnTo>
                  <a:close/>
                  <a:moveTo>
                    <a:pt x="6073" y="8883"/>
                  </a:moveTo>
                  <a:cubicBezTo>
                    <a:pt x="6096" y="8883"/>
                    <a:pt x="6108" y="8895"/>
                    <a:pt x="6108" y="8907"/>
                  </a:cubicBezTo>
                  <a:lnTo>
                    <a:pt x="6108" y="9490"/>
                  </a:lnTo>
                  <a:cubicBezTo>
                    <a:pt x="6108" y="9502"/>
                    <a:pt x="6096" y="9514"/>
                    <a:pt x="6073" y="9514"/>
                  </a:cubicBezTo>
                  <a:lnTo>
                    <a:pt x="5608" y="9514"/>
                  </a:lnTo>
                  <a:cubicBezTo>
                    <a:pt x="5596" y="9514"/>
                    <a:pt x="5584" y="9502"/>
                    <a:pt x="5584" y="9490"/>
                  </a:cubicBezTo>
                  <a:lnTo>
                    <a:pt x="5584" y="8907"/>
                  </a:lnTo>
                  <a:cubicBezTo>
                    <a:pt x="5584" y="8895"/>
                    <a:pt x="5596" y="8883"/>
                    <a:pt x="5608" y="8883"/>
                  </a:cubicBezTo>
                  <a:close/>
                  <a:moveTo>
                    <a:pt x="7200" y="8566"/>
                  </a:moveTo>
                  <a:cubicBezTo>
                    <a:pt x="7239" y="8566"/>
                    <a:pt x="7278" y="8596"/>
                    <a:pt x="7287" y="8633"/>
                  </a:cubicBezTo>
                  <a:lnTo>
                    <a:pt x="7287" y="8645"/>
                  </a:lnTo>
                  <a:lnTo>
                    <a:pt x="7358" y="8942"/>
                  </a:lnTo>
                  <a:cubicBezTo>
                    <a:pt x="7394" y="9109"/>
                    <a:pt x="7394" y="9276"/>
                    <a:pt x="7358" y="9442"/>
                  </a:cubicBezTo>
                  <a:lnTo>
                    <a:pt x="7287" y="9740"/>
                  </a:lnTo>
                  <a:cubicBezTo>
                    <a:pt x="7277" y="9780"/>
                    <a:pt x="7235" y="9803"/>
                    <a:pt x="7193" y="9803"/>
                  </a:cubicBezTo>
                  <a:cubicBezTo>
                    <a:pt x="7185" y="9803"/>
                    <a:pt x="7176" y="9802"/>
                    <a:pt x="7168" y="9800"/>
                  </a:cubicBezTo>
                  <a:lnTo>
                    <a:pt x="6561" y="9514"/>
                  </a:lnTo>
                  <a:lnTo>
                    <a:pt x="6561" y="9478"/>
                  </a:lnTo>
                  <a:lnTo>
                    <a:pt x="6561" y="8895"/>
                  </a:lnTo>
                  <a:lnTo>
                    <a:pt x="6561" y="8847"/>
                  </a:lnTo>
                  <a:lnTo>
                    <a:pt x="7168" y="8573"/>
                  </a:lnTo>
                  <a:cubicBezTo>
                    <a:pt x="7178" y="8568"/>
                    <a:pt x="7189" y="8566"/>
                    <a:pt x="7200" y="8566"/>
                  </a:cubicBezTo>
                  <a:close/>
                  <a:moveTo>
                    <a:pt x="4480" y="8578"/>
                  </a:moveTo>
                  <a:cubicBezTo>
                    <a:pt x="4491" y="8578"/>
                    <a:pt x="4502" y="8580"/>
                    <a:pt x="4513" y="8585"/>
                  </a:cubicBezTo>
                  <a:lnTo>
                    <a:pt x="5120" y="8859"/>
                  </a:lnTo>
                  <a:lnTo>
                    <a:pt x="5120" y="8907"/>
                  </a:lnTo>
                  <a:lnTo>
                    <a:pt x="5120" y="9490"/>
                  </a:lnTo>
                  <a:lnTo>
                    <a:pt x="5120" y="9526"/>
                  </a:lnTo>
                  <a:lnTo>
                    <a:pt x="4513" y="9812"/>
                  </a:lnTo>
                  <a:cubicBezTo>
                    <a:pt x="4505" y="9814"/>
                    <a:pt x="4496" y="9815"/>
                    <a:pt x="4488" y="9815"/>
                  </a:cubicBezTo>
                  <a:cubicBezTo>
                    <a:pt x="4446" y="9815"/>
                    <a:pt x="4404" y="9792"/>
                    <a:pt x="4394" y="9752"/>
                  </a:cubicBezTo>
                  <a:lnTo>
                    <a:pt x="4334" y="9454"/>
                  </a:lnTo>
                  <a:cubicBezTo>
                    <a:pt x="4287" y="9288"/>
                    <a:pt x="4287" y="9121"/>
                    <a:pt x="4334" y="8954"/>
                  </a:cubicBezTo>
                  <a:lnTo>
                    <a:pt x="4334" y="8942"/>
                  </a:lnTo>
                  <a:lnTo>
                    <a:pt x="4394" y="8645"/>
                  </a:lnTo>
                  <a:cubicBezTo>
                    <a:pt x="4403" y="8608"/>
                    <a:pt x="4441" y="8578"/>
                    <a:pt x="4480" y="8578"/>
                  </a:cubicBezTo>
                  <a:close/>
                  <a:moveTo>
                    <a:pt x="10776" y="9264"/>
                  </a:moveTo>
                  <a:lnTo>
                    <a:pt x="10776" y="10157"/>
                  </a:lnTo>
                  <a:cubicBezTo>
                    <a:pt x="10704" y="10181"/>
                    <a:pt x="10630" y="10193"/>
                    <a:pt x="10555" y="10193"/>
                  </a:cubicBezTo>
                  <a:cubicBezTo>
                    <a:pt x="10481" y="10193"/>
                    <a:pt x="10406" y="10181"/>
                    <a:pt x="10335" y="10157"/>
                  </a:cubicBezTo>
                  <a:lnTo>
                    <a:pt x="10335" y="9264"/>
                  </a:lnTo>
                  <a:close/>
                  <a:moveTo>
                    <a:pt x="6299" y="9919"/>
                  </a:moveTo>
                  <a:lnTo>
                    <a:pt x="6727" y="10109"/>
                  </a:lnTo>
                  <a:lnTo>
                    <a:pt x="5834" y="11359"/>
                  </a:lnTo>
                  <a:lnTo>
                    <a:pt x="4942" y="10109"/>
                  </a:lnTo>
                  <a:cubicBezTo>
                    <a:pt x="4945" y="10108"/>
                    <a:pt x="4946" y="10108"/>
                    <a:pt x="4947" y="10108"/>
                  </a:cubicBezTo>
                  <a:lnTo>
                    <a:pt x="4947" y="10108"/>
                  </a:lnTo>
                  <a:cubicBezTo>
                    <a:pt x="4948" y="10108"/>
                    <a:pt x="4944" y="10110"/>
                    <a:pt x="4944" y="10110"/>
                  </a:cubicBezTo>
                  <a:cubicBezTo>
                    <a:pt x="4945" y="10110"/>
                    <a:pt x="4989" y="10089"/>
                    <a:pt x="5370" y="9919"/>
                  </a:cubicBezTo>
                  <a:lnTo>
                    <a:pt x="5382" y="9919"/>
                  </a:lnTo>
                  <a:cubicBezTo>
                    <a:pt x="5453" y="9954"/>
                    <a:pt x="5525" y="9966"/>
                    <a:pt x="5608" y="9966"/>
                  </a:cubicBezTo>
                  <a:lnTo>
                    <a:pt x="6073" y="9966"/>
                  </a:lnTo>
                  <a:cubicBezTo>
                    <a:pt x="6156" y="9966"/>
                    <a:pt x="6227" y="9954"/>
                    <a:pt x="6299" y="9919"/>
                  </a:cubicBezTo>
                  <a:close/>
                  <a:moveTo>
                    <a:pt x="10871" y="10597"/>
                  </a:moveTo>
                  <a:cubicBezTo>
                    <a:pt x="10942" y="10776"/>
                    <a:pt x="11049" y="10931"/>
                    <a:pt x="11192" y="11050"/>
                  </a:cubicBezTo>
                  <a:cubicBezTo>
                    <a:pt x="11407" y="11217"/>
                    <a:pt x="11526" y="11478"/>
                    <a:pt x="11526" y="11752"/>
                  </a:cubicBezTo>
                  <a:lnTo>
                    <a:pt x="11526" y="11859"/>
                  </a:lnTo>
                  <a:lnTo>
                    <a:pt x="11073" y="11859"/>
                  </a:lnTo>
                  <a:cubicBezTo>
                    <a:pt x="11066" y="11859"/>
                    <a:pt x="11059" y="11859"/>
                    <a:pt x="11052" y="11859"/>
                  </a:cubicBezTo>
                  <a:cubicBezTo>
                    <a:pt x="10759" y="11859"/>
                    <a:pt x="10759" y="12325"/>
                    <a:pt x="11052" y="12325"/>
                  </a:cubicBezTo>
                  <a:cubicBezTo>
                    <a:pt x="11059" y="12325"/>
                    <a:pt x="11066" y="12324"/>
                    <a:pt x="11073" y="12324"/>
                  </a:cubicBezTo>
                  <a:lnTo>
                    <a:pt x="11526" y="12324"/>
                  </a:lnTo>
                  <a:lnTo>
                    <a:pt x="11526" y="13919"/>
                  </a:lnTo>
                  <a:lnTo>
                    <a:pt x="9585" y="13919"/>
                  </a:lnTo>
                  <a:lnTo>
                    <a:pt x="9585" y="12324"/>
                  </a:lnTo>
                  <a:lnTo>
                    <a:pt x="10025" y="12324"/>
                  </a:lnTo>
                  <a:cubicBezTo>
                    <a:pt x="10033" y="12324"/>
                    <a:pt x="10040" y="12325"/>
                    <a:pt x="10048" y="12325"/>
                  </a:cubicBezTo>
                  <a:cubicBezTo>
                    <a:pt x="10351" y="12325"/>
                    <a:pt x="10351" y="11859"/>
                    <a:pt x="10048" y="11859"/>
                  </a:cubicBezTo>
                  <a:cubicBezTo>
                    <a:pt x="10040" y="11859"/>
                    <a:pt x="10033" y="11859"/>
                    <a:pt x="10025" y="11859"/>
                  </a:cubicBezTo>
                  <a:lnTo>
                    <a:pt x="9585" y="11859"/>
                  </a:lnTo>
                  <a:lnTo>
                    <a:pt x="9585" y="11752"/>
                  </a:lnTo>
                  <a:cubicBezTo>
                    <a:pt x="9573" y="11478"/>
                    <a:pt x="9704" y="11217"/>
                    <a:pt x="9918" y="11050"/>
                  </a:cubicBezTo>
                  <a:cubicBezTo>
                    <a:pt x="10061" y="10931"/>
                    <a:pt x="10168" y="10776"/>
                    <a:pt x="10240" y="10597"/>
                  </a:cubicBezTo>
                  <a:cubicBezTo>
                    <a:pt x="10341" y="10627"/>
                    <a:pt x="10448" y="10642"/>
                    <a:pt x="10555" y="10642"/>
                  </a:cubicBezTo>
                  <a:cubicBezTo>
                    <a:pt x="10662" y="10642"/>
                    <a:pt x="10770" y="10627"/>
                    <a:pt x="10871" y="10597"/>
                  </a:cubicBezTo>
                  <a:close/>
                  <a:moveTo>
                    <a:pt x="3882" y="8835"/>
                  </a:moveTo>
                  <a:lnTo>
                    <a:pt x="3882" y="8835"/>
                  </a:lnTo>
                  <a:cubicBezTo>
                    <a:pt x="3834" y="9061"/>
                    <a:pt x="3834" y="9300"/>
                    <a:pt x="3882" y="9526"/>
                  </a:cubicBezTo>
                  <a:cubicBezTo>
                    <a:pt x="3953" y="9823"/>
                    <a:pt x="3953" y="10002"/>
                    <a:pt x="4156" y="10145"/>
                  </a:cubicBezTo>
                  <a:cubicBezTo>
                    <a:pt x="4251" y="10228"/>
                    <a:pt x="4382" y="10264"/>
                    <a:pt x="4513" y="10264"/>
                  </a:cubicBezTo>
                  <a:lnTo>
                    <a:pt x="5537" y="11705"/>
                  </a:lnTo>
                  <a:cubicBezTo>
                    <a:pt x="5549" y="11740"/>
                    <a:pt x="5584" y="11764"/>
                    <a:pt x="5608" y="11788"/>
                  </a:cubicBezTo>
                  <a:lnTo>
                    <a:pt x="5608" y="12217"/>
                  </a:lnTo>
                  <a:lnTo>
                    <a:pt x="5477" y="12217"/>
                  </a:lnTo>
                  <a:cubicBezTo>
                    <a:pt x="5192" y="12240"/>
                    <a:pt x="5192" y="12657"/>
                    <a:pt x="5477" y="12681"/>
                  </a:cubicBezTo>
                  <a:lnTo>
                    <a:pt x="5608" y="12681"/>
                  </a:lnTo>
                  <a:lnTo>
                    <a:pt x="5608" y="13217"/>
                  </a:lnTo>
                  <a:lnTo>
                    <a:pt x="5477" y="13217"/>
                  </a:lnTo>
                  <a:cubicBezTo>
                    <a:pt x="5192" y="13241"/>
                    <a:pt x="5192" y="13645"/>
                    <a:pt x="5477" y="13669"/>
                  </a:cubicBezTo>
                  <a:lnTo>
                    <a:pt x="5608" y="13669"/>
                  </a:lnTo>
                  <a:lnTo>
                    <a:pt x="5608" y="14217"/>
                  </a:lnTo>
                  <a:lnTo>
                    <a:pt x="5477" y="14217"/>
                  </a:lnTo>
                  <a:cubicBezTo>
                    <a:pt x="5192" y="14229"/>
                    <a:pt x="5192" y="14646"/>
                    <a:pt x="5477" y="14669"/>
                  </a:cubicBezTo>
                  <a:lnTo>
                    <a:pt x="5608" y="14669"/>
                  </a:lnTo>
                  <a:lnTo>
                    <a:pt x="5608" y="15110"/>
                  </a:lnTo>
                  <a:lnTo>
                    <a:pt x="2167" y="15110"/>
                  </a:lnTo>
                  <a:lnTo>
                    <a:pt x="2167" y="12014"/>
                  </a:lnTo>
                  <a:cubicBezTo>
                    <a:pt x="2167" y="11538"/>
                    <a:pt x="2001" y="11074"/>
                    <a:pt x="1715" y="10705"/>
                  </a:cubicBezTo>
                  <a:lnTo>
                    <a:pt x="1143" y="9990"/>
                  </a:lnTo>
                  <a:cubicBezTo>
                    <a:pt x="1251" y="9907"/>
                    <a:pt x="1370" y="9823"/>
                    <a:pt x="1501" y="9776"/>
                  </a:cubicBezTo>
                  <a:lnTo>
                    <a:pt x="3882" y="8835"/>
                  </a:lnTo>
                  <a:close/>
                  <a:moveTo>
                    <a:pt x="7799" y="8859"/>
                  </a:moveTo>
                  <a:lnTo>
                    <a:pt x="9871" y="9645"/>
                  </a:lnTo>
                  <a:lnTo>
                    <a:pt x="9871" y="10181"/>
                  </a:lnTo>
                  <a:cubicBezTo>
                    <a:pt x="9871" y="10383"/>
                    <a:pt x="9775" y="10574"/>
                    <a:pt x="9621" y="10693"/>
                  </a:cubicBezTo>
                  <a:cubicBezTo>
                    <a:pt x="9299" y="10955"/>
                    <a:pt x="9121" y="11347"/>
                    <a:pt x="9121" y="11752"/>
                  </a:cubicBezTo>
                  <a:lnTo>
                    <a:pt x="9121" y="14955"/>
                  </a:lnTo>
                  <a:cubicBezTo>
                    <a:pt x="9121" y="15003"/>
                    <a:pt x="9133" y="15050"/>
                    <a:pt x="9144" y="15110"/>
                  </a:cubicBezTo>
                  <a:lnTo>
                    <a:pt x="6073" y="15110"/>
                  </a:lnTo>
                  <a:lnTo>
                    <a:pt x="6073" y="14657"/>
                  </a:lnTo>
                  <a:lnTo>
                    <a:pt x="6204" y="14657"/>
                  </a:lnTo>
                  <a:cubicBezTo>
                    <a:pt x="6513" y="14657"/>
                    <a:pt x="6513" y="14205"/>
                    <a:pt x="6204" y="14205"/>
                  </a:cubicBezTo>
                  <a:lnTo>
                    <a:pt x="6073" y="14205"/>
                  </a:lnTo>
                  <a:lnTo>
                    <a:pt x="6073" y="13681"/>
                  </a:lnTo>
                  <a:lnTo>
                    <a:pt x="6204" y="13681"/>
                  </a:lnTo>
                  <a:cubicBezTo>
                    <a:pt x="6489" y="13657"/>
                    <a:pt x="6489" y="13241"/>
                    <a:pt x="6204" y="13217"/>
                  </a:cubicBezTo>
                  <a:lnTo>
                    <a:pt x="6073" y="13217"/>
                  </a:lnTo>
                  <a:lnTo>
                    <a:pt x="6073" y="12681"/>
                  </a:lnTo>
                  <a:lnTo>
                    <a:pt x="6204" y="12681"/>
                  </a:lnTo>
                  <a:cubicBezTo>
                    <a:pt x="6489" y="12657"/>
                    <a:pt x="6489" y="12252"/>
                    <a:pt x="6204" y="12229"/>
                  </a:cubicBezTo>
                  <a:lnTo>
                    <a:pt x="6073" y="12229"/>
                  </a:lnTo>
                  <a:lnTo>
                    <a:pt x="6073" y="11800"/>
                  </a:lnTo>
                  <a:cubicBezTo>
                    <a:pt x="6096" y="11776"/>
                    <a:pt x="6132" y="11740"/>
                    <a:pt x="6156" y="11717"/>
                  </a:cubicBezTo>
                  <a:lnTo>
                    <a:pt x="7180" y="10264"/>
                  </a:lnTo>
                  <a:cubicBezTo>
                    <a:pt x="7188" y="10264"/>
                    <a:pt x="7196" y="10265"/>
                    <a:pt x="7205" y="10265"/>
                  </a:cubicBezTo>
                  <a:cubicBezTo>
                    <a:pt x="7457" y="10265"/>
                    <a:pt x="7682" y="10089"/>
                    <a:pt x="7739" y="9835"/>
                  </a:cubicBezTo>
                  <a:lnTo>
                    <a:pt x="7799" y="9538"/>
                  </a:lnTo>
                  <a:cubicBezTo>
                    <a:pt x="7847" y="9312"/>
                    <a:pt x="7847" y="9085"/>
                    <a:pt x="7799" y="8859"/>
                  </a:cubicBezTo>
                  <a:close/>
                  <a:moveTo>
                    <a:pt x="822" y="10324"/>
                  </a:moveTo>
                  <a:lnTo>
                    <a:pt x="1358" y="10990"/>
                  </a:lnTo>
                  <a:cubicBezTo>
                    <a:pt x="1584" y="11276"/>
                    <a:pt x="1703" y="11633"/>
                    <a:pt x="1715" y="12014"/>
                  </a:cubicBezTo>
                  <a:lnTo>
                    <a:pt x="1715" y="15122"/>
                  </a:lnTo>
                  <a:lnTo>
                    <a:pt x="631" y="15122"/>
                  </a:lnTo>
                  <a:cubicBezTo>
                    <a:pt x="536" y="15122"/>
                    <a:pt x="465" y="15050"/>
                    <a:pt x="465" y="14955"/>
                  </a:cubicBezTo>
                  <a:lnTo>
                    <a:pt x="465" y="11395"/>
                  </a:lnTo>
                  <a:cubicBezTo>
                    <a:pt x="465" y="11014"/>
                    <a:pt x="584" y="10633"/>
                    <a:pt x="822" y="10324"/>
                  </a:cubicBezTo>
                  <a:close/>
                  <a:moveTo>
                    <a:pt x="11538" y="14384"/>
                  </a:moveTo>
                  <a:lnTo>
                    <a:pt x="11538" y="14955"/>
                  </a:lnTo>
                  <a:cubicBezTo>
                    <a:pt x="11538" y="15038"/>
                    <a:pt x="11466" y="15110"/>
                    <a:pt x="11383" y="15110"/>
                  </a:cubicBezTo>
                  <a:lnTo>
                    <a:pt x="11371" y="15122"/>
                  </a:lnTo>
                  <a:lnTo>
                    <a:pt x="9740" y="15122"/>
                  </a:lnTo>
                  <a:cubicBezTo>
                    <a:pt x="9656" y="15122"/>
                    <a:pt x="9585" y="15050"/>
                    <a:pt x="9585" y="14967"/>
                  </a:cubicBezTo>
                  <a:lnTo>
                    <a:pt x="9585" y="14384"/>
                  </a:lnTo>
                  <a:close/>
                  <a:moveTo>
                    <a:pt x="4263" y="1"/>
                  </a:moveTo>
                  <a:cubicBezTo>
                    <a:pt x="3287" y="1"/>
                    <a:pt x="2501" y="787"/>
                    <a:pt x="2501" y="1763"/>
                  </a:cubicBezTo>
                  <a:lnTo>
                    <a:pt x="2501" y="3442"/>
                  </a:lnTo>
                  <a:cubicBezTo>
                    <a:pt x="2501" y="3668"/>
                    <a:pt x="2596" y="3894"/>
                    <a:pt x="2751" y="4049"/>
                  </a:cubicBezTo>
                  <a:cubicBezTo>
                    <a:pt x="2048" y="4704"/>
                    <a:pt x="2477" y="5883"/>
                    <a:pt x="3441" y="5918"/>
                  </a:cubicBezTo>
                  <a:cubicBezTo>
                    <a:pt x="3513" y="6573"/>
                    <a:pt x="3858" y="7168"/>
                    <a:pt x="4406" y="7561"/>
                  </a:cubicBezTo>
                  <a:lnTo>
                    <a:pt x="4406" y="8121"/>
                  </a:lnTo>
                  <a:cubicBezTo>
                    <a:pt x="4346" y="8121"/>
                    <a:pt x="4287" y="8145"/>
                    <a:pt x="4239" y="8169"/>
                  </a:cubicBezTo>
                  <a:cubicBezTo>
                    <a:pt x="4191" y="8192"/>
                    <a:pt x="4144" y="8228"/>
                    <a:pt x="4108" y="8252"/>
                  </a:cubicBezTo>
                  <a:lnTo>
                    <a:pt x="1334" y="9335"/>
                  </a:ln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4955"/>
                  </a:lnTo>
                  <a:cubicBezTo>
                    <a:pt x="0" y="15253"/>
                    <a:pt x="215" y="15503"/>
                    <a:pt x="500" y="15562"/>
                  </a:cubicBezTo>
                  <a:cubicBezTo>
                    <a:pt x="548" y="15574"/>
                    <a:pt x="584" y="15574"/>
                    <a:pt x="631" y="15574"/>
                  </a:cubicBezTo>
                  <a:lnTo>
                    <a:pt x="11371" y="15574"/>
                  </a:lnTo>
                  <a:cubicBezTo>
                    <a:pt x="11716" y="15574"/>
                    <a:pt x="11990" y="15300"/>
                    <a:pt x="11990" y="14967"/>
                  </a:cubicBezTo>
                  <a:lnTo>
                    <a:pt x="11990" y="11752"/>
                  </a:lnTo>
                  <a:cubicBezTo>
                    <a:pt x="11990" y="11347"/>
                    <a:pt x="11800" y="10955"/>
                    <a:pt x="11490" y="10693"/>
                  </a:cubicBezTo>
                  <a:cubicBezTo>
                    <a:pt x="11335" y="10574"/>
                    <a:pt x="11240" y="10383"/>
                    <a:pt x="11240" y="10181"/>
                  </a:cubicBezTo>
                  <a:lnTo>
                    <a:pt x="11240" y="9192"/>
                  </a:lnTo>
                  <a:cubicBezTo>
                    <a:pt x="11323" y="9133"/>
                    <a:pt x="11371" y="9026"/>
                    <a:pt x="11383" y="8919"/>
                  </a:cubicBezTo>
                  <a:lnTo>
                    <a:pt x="11383" y="8323"/>
                  </a:lnTo>
                  <a:cubicBezTo>
                    <a:pt x="11383" y="8133"/>
                    <a:pt x="11228" y="7978"/>
                    <a:pt x="11038" y="7978"/>
                  </a:cubicBezTo>
                  <a:lnTo>
                    <a:pt x="10073" y="7978"/>
                  </a:lnTo>
                  <a:cubicBezTo>
                    <a:pt x="9883" y="7978"/>
                    <a:pt x="9728" y="8133"/>
                    <a:pt x="9728" y="8323"/>
                  </a:cubicBezTo>
                  <a:lnTo>
                    <a:pt x="9728" y="8919"/>
                  </a:lnTo>
                  <a:cubicBezTo>
                    <a:pt x="9728" y="9002"/>
                    <a:pt x="9764" y="9073"/>
                    <a:pt x="9811" y="9145"/>
                  </a:cubicBezTo>
                  <a:lnTo>
                    <a:pt x="7585" y="8276"/>
                  </a:lnTo>
                  <a:cubicBezTo>
                    <a:pt x="7501" y="8192"/>
                    <a:pt x="7394" y="8145"/>
                    <a:pt x="7287" y="8133"/>
                  </a:cubicBezTo>
                  <a:lnTo>
                    <a:pt x="7287" y="7573"/>
                  </a:lnTo>
                  <a:cubicBezTo>
                    <a:pt x="7823" y="7180"/>
                    <a:pt x="8168" y="6585"/>
                    <a:pt x="8251" y="5918"/>
                  </a:cubicBezTo>
                  <a:cubicBezTo>
                    <a:pt x="8823" y="5894"/>
                    <a:pt x="9275" y="5418"/>
                    <a:pt x="9287" y="4847"/>
                  </a:cubicBezTo>
                  <a:cubicBezTo>
                    <a:pt x="9287" y="4478"/>
                    <a:pt x="9109" y="4132"/>
                    <a:pt x="8799" y="3918"/>
                  </a:cubicBezTo>
                  <a:cubicBezTo>
                    <a:pt x="8835" y="3835"/>
                    <a:pt x="8847" y="3751"/>
                    <a:pt x="8847" y="3668"/>
                  </a:cubicBezTo>
                  <a:lnTo>
                    <a:pt x="8847" y="3227"/>
                  </a:lnTo>
                  <a:cubicBezTo>
                    <a:pt x="8859" y="3061"/>
                    <a:pt x="8740" y="2977"/>
                    <a:pt x="8621" y="2977"/>
                  </a:cubicBezTo>
                  <a:cubicBezTo>
                    <a:pt x="8501" y="2977"/>
                    <a:pt x="8382" y="3061"/>
                    <a:pt x="8394" y="3227"/>
                  </a:cubicBezTo>
                  <a:lnTo>
                    <a:pt x="8394" y="3668"/>
                  </a:lnTo>
                  <a:cubicBezTo>
                    <a:pt x="8394" y="3794"/>
                    <a:pt x="8301" y="3853"/>
                    <a:pt x="8180" y="3853"/>
                  </a:cubicBezTo>
                  <a:cubicBezTo>
                    <a:pt x="7959" y="3853"/>
                    <a:pt x="7644" y="3653"/>
                    <a:pt x="7644" y="3299"/>
                  </a:cubicBezTo>
                  <a:cubicBezTo>
                    <a:pt x="7644" y="3127"/>
                    <a:pt x="7510" y="3024"/>
                    <a:pt x="7375" y="3024"/>
                  </a:cubicBezTo>
                  <a:cubicBezTo>
                    <a:pt x="7286" y="3024"/>
                    <a:pt x="7196" y="3069"/>
                    <a:pt x="7144" y="3168"/>
                  </a:cubicBezTo>
                  <a:cubicBezTo>
                    <a:pt x="6918" y="3597"/>
                    <a:pt x="6477" y="3858"/>
                    <a:pt x="6001" y="3858"/>
                  </a:cubicBezTo>
                  <a:lnTo>
                    <a:pt x="3370" y="3858"/>
                  </a:lnTo>
                  <a:cubicBezTo>
                    <a:pt x="3144" y="3858"/>
                    <a:pt x="2965" y="3668"/>
                    <a:pt x="2953" y="3442"/>
                  </a:cubicBezTo>
                  <a:lnTo>
                    <a:pt x="2953" y="1751"/>
                  </a:lnTo>
                  <a:cubicBezTo>
                    <a:pt x="2965" y="1037"/>
                    <a:pt x="3537" y="453"/>
                    <a:pt x="4263" y="453"/>
                  </a:cubicBezTo>
                  <a:lnTo>
                    <a:pt x="6561" y="453"/>
                  </a:lnTo>
                  <a:cubicBezTo>
                    <a:pt x="7097" y="453"/>
                    <a:pt x="7192" y="691"/>
                    <a:pt x="7239" y="953"/>
                  </a:cubicBezTo>
                  <a:cubicBezTo>
                    <a:pt x="7295" y="1241"/>
                    <a:pt x="7556" y="1457"/>
                    <a:pt x="7851" y="1457"/>
                  </a:cubicBezTo>
                  <a:cubicBezTo>
                    <a:pt x="7873" y="1457"/>
                    <a:pt x="7896" y="1456"/>
                    <a:pt x="7918" y="1453"/>
                  </a:cubicBezTo>
                  <a:cubicBezTo>
                    <a:pt x="7925" y="1453"/>
                    <a:pt x="7931" y="1453"/>
                    <a:pt x="7938" y="1453"/>
                  </a:cubicBezTo>
                  <a:cubicBezTo>
                    <a:pt x="8179" y="1453"/>
                    <a:pt x="8382" y="1663"/>
                    <a:pt x="8382" y="1918"/>
                  </a:cubicBezTo>
                  <a:lnTo>
                    <a:pt x="8382" y="2156"/>
                  </a:lnTo>
                  <a:cubicBezTo>
                    <a:pt x="8371" y="2323"/>
                    <a:pt x="8493" y="2406"/>
                    <a:pt x="8615" y="2406"/>
                  </a:cubicBezTo>
                  <a:cubicBezTo>
                    <a:pt x="8737" y="2406"/>
                    <a:pt x="8859" y="2323"/>
                    <a:pt x="8847" y="2156"/>
                  </a:cubicBezTo>
                  <a:lnTo>
                    <a:pt x="8847" y="1918"/>
                  </a:lnTo>
                  <a:cubicBezTo>
                    <a:pt x="8847" y="1408"/>
                    <a:pt x="8430" y="1000"/>
                    <a:pt x="7925" y="1000"/>
                  </a:cubicBezTo>
                  <a:cubicBezTo>
                    <a:pt x="7911" y="1000"/>
                    <a:pt x="7897" y="1000"/>
                    <a:pt x="7882" y="1001"/>
                  </a:cubicBezTo>
                  <a:cubicBezTo>
                    <a:pt x="7874" y="1002"/>
                    <a:pt x="7866" y="1002"/>
                    <a:pt x="7858" y="1002"/>
                  </a:cubicBezTo>
                  <a:cubicBezTo>
                    <a:pt x="7773" y="1002"/>
                    <a:pt x="7703" y="946"/>
                    <a:pt x="7692" y="870"/>
                  </a:cubicBezTo>
                  <a:cubicBezTo>
                    <a:pt x="7573" y="287"/>
                    <a:pt x="7204" y="1"/>
                    <a:pt x="656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30"/>
            <p:cNvSpPr/>
            <p:nvPr/>
          </p:nvSpPr>
          <p:spPr>
            <a:xfrm>
              <a:off x="4375801" y="2393891"/>
              <a:ext cx="58269" cy="117174"/>
            </a:xfrm>
            <a:custGeom>
              <a:avLst/>
              <a:gdLst/>
              <a:ahLst/>
              <a:cxnLst/>
              <a:rect l="l" t="t" r="r" b="b"/>
              <a:pathLst>
                <a:path w="2203" h="4430" extrusionOk="0">
                  <a:moveTo>
                    <a:pt x="1524" y="465"/>
                  </a:moveTo>
                  <a:lnTo>
                    <a:pt x="1619" y="1382"/>
                  </a:lnTo>
                  <a:lnTo>
                    <a:pt x="572" y="1382"/>
                  </a:lnTo>
                  <a:lnTo>
                    <a:pt x="667" y="465"/>
                  </a:lnTo>
                  <a:close/>
                  <a:moveTo>
                    <a:pt x="1655" y="1834"/>
                  </a:moveTo>
                  <a:cubicBezTo>
                    <a:pt x="1679" y="2096"/>
                    <a:pt x="1738" y="2322"/>
                    <a:pt x="1524" y="2560"/>
                  </a:cubicBezTo>
                  <a:cubicBezTo>
                    <a:pt x="1417" y="2679"/>
                    <a:pt x="1262" y="2751"/>
                    <a:pt x="1095" y="2763"/>
                  </a:cubicBezTo>
                  <a:cubicBezTo>
                    <a:pt x="917" y="2763"/>
                    <a:pt x="762" y="2691"/>
                    <a:pt x="643" y="2560"/>
                  </a:cubicBezTo>
                  <a:cubicBezTo>
                    <a:pt x="441" y="2334"/>
                    <a:pt x="500" y="2132"/>
                    <a:pt x="524" y="1834"/>
                  </a:cubicBezTo>
                  <a:close/>
                  <a:moveTo>
                    <a:pt x="524" y="0"/>
                  </a:moveTo>
                  <a:cubicBezTo>
                    <a:pt x="369" y="0"/>
                    <a:pt x="238" y="120"/>
                    <a:pt x="226" y="274"/>
                  </a:cubicBezTo>
                  <a:lnTo>
                    <a:pt x="107" y="1584"/>
                  </a:lnTo>
                  <a:cubicBezTo>
                    <a:pt x="60" y="2060"/>
                    <a:pt x="0" y="2275"/>
                    <a:pt x="143" y="2596"/>
                  </a:cubicBezTo>
                  <a:cubicBezTo>
                    <a:pt x="274" y="2894"/>
                    <a:pt x="548" y="3120"/>
                    <a:pt x="881" y="3191"/>
                  </a:cubicBezTo>
                  <a:lnTo>
                    <a:pt x="881" y="3882"/>
                  </a:lnTo>
                  <a:cubicBezTo>
                    <a:pt x="798" y="3894"/>
                    <a:pt x="726" y="3906"/>
                    <a:pt x="667" y="3918"/>
                  </a:cubicBezTo>
                  <a:lnTo>
                    <a:pt x="405" y="3989"/>
                  </a:lnTo>
                  <a:cubicBezTo>
                    <a:pt x="167" y="4060"/>
                    <a:pt x="202" y="4406"/>
                    <a:pt x="452" y="4430"/>
                  </a:cubicBezTo>
                  <a:cubicBezTo>
                    <a:pt x="476" y="4430"/>
                    <a:pt x="488" y="4430"/>
                    <a:pt x="512" y="4418"/>
                  </a:cubicBezTo>
                  <a:lnTo>
                    <a:pt x="774" y="4358"/>
                  </a:lnTo>
                  <a:cubicBezTo>
                    <a:pt x="845" y="4346"/>
                    <a:pt x="917" y="4334"/>
                    <a:pt x="988" y="4334"/>
                  </a:cubicBezTo>
                  <a:lnTo>
                    <a:pt x="1214" y="4334"/>
                  </a:lnTo>
                  <a:cubicBezTo>
                    <a:pt x="1286" y="4334"/>
                    <a:pt x="1357" y="4346"/>
                    <a:pt x="1441" y="4358"/>
                  </a:cubicBezTo>
                  <a:lnTo>
                    <a:pt x="1703" y="4418"/>
                  </a:lnTo>
                  <a:cubicBezTo>
                    <a:pt x="1724" y="4423"/>
                    <a:pt x="1744" y="4425"/>
                    <a:pt x="1763" y="4425"/>
                  </a:cubicBezTo>
                  <a:cubicBezTo>
                    <a:pt x="2002" y="4425"/>
                    <a:pt x="2074" y="4043"/>
                    <a:pt x="1810" y="3977"/>
                  </a:cubicBezTo>
                  <a:lnTo>
                    <a:pt x="1548" y="3918"/>
                  </a:lnTo>
                  <a:cubicBezTo>
                    <a:pt x="1476" y="3894"/>
                    <a:pt x="1405" y="3882"/>
                    <a:pt x="1334" y="3882"/>
                  </a:cubicBezTo>
                  <a:lnTo>
                    <a:pt x="1334" y="3179"/>
                  </a:lnTo>
                  <a:lnTo>
                    <a:pt x="1381" y="3168"/>
                  </a:lnTo>
                  <a:cubicBezTo>
                    <a:pt x="1869" y="3037"/>
                    <a:pt x="2203" y="2560"/>
                    <a:pt x="2155" y="2048"/>
                  </a:cubicBezTo>
                  <a:lnTo>
                    <a:pt x="2155" y="2048"/>
                  </a:lnTo>
                  <a:lnTo>
                    <a:pt x="2143" y="2060"/>
                  </a:lnTo>
                  <a:lnTo>
                    <a:pt x="2096" y="1596"/>
                  </a:lnTo>
                  <a:lnTo>
                    <a:pt x="2096" y="1584"/>
                  </a:lnTo>
                  <a:lnTo>
                    <a:pt x="1965" y="274"/>
                  </a:lnTo>
                  <a:cubicBezTo>
                    <a:pt x="1953" y="120"/>
                    <a:pt x="1822" y="0"/>
                    <a:pt x="166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130"/>
          <p:cNvGrpSpPr/>
          <p:nvPr/>
        </p:nvGrpSpPr>
        <p:grpSpPr>
          <a:xfrm>
            <a:off x="5407154" y="2100379"/>
            <a:ext cx="362788" cy="411879"/>
            <a:chOff x="5407154" y="2100379"/>
            <a:chExt cx="362788" cy="411879"/>
          </a:xfrm>
        </p:grpSpPr>
        <p:sp>
          <p:nvSpPr>
            <p:cNvPr id="4594" name="Google Shape;4594;p130"/>
            <p:cNvSpPr/>
            <p:nvPr/>
          </p:nvSpPr>
          <p:spPr>
            <a:xfrm>
              <a:off x="5531838" y="2191392"/>
              <a:ext cx="109953" cy="158435"/>
            </a:xfrm>
            <a:custGeom>
              <a:avLst/>
              <a:gdLst/>
              <a:ahLst/>
              <a:cxnLst/>
              <a:rect l="l" t="t" r="r" b="b"/>
              <a:pathLst>
                <a:path w="4157" h="5990" extrusionOk="0">
                  <a:moveTo>
                    <a:pt x="1327" y="2046"/>
                  </a:moveTo>
                  <a:cubicBezTo>
                    <a:pt x="1543" y="2046"/>
                    <a:pt x="1782" y="2101"/>
                    <a:pt x="2013" y="2263"/>
                  </a:cubicBezTo>
                  <a:cubicBezTo>
                    <a:pt x="2303" y="2461"/>
                    <a:pt x="2647" y="2562"/>
                    <a:pt x="2993" y="2562"/>
                  </a:cubicBezTo>
                  <a:cubicBezTo>
                    <a:pt x="3231" y="2562"/>
                    <a:pt x="3469" y="2515"/>
                    <a:pt x="3692" y="2418"/>
                  </a:cubicBezTo>
                  <a:lnTo>
                    <a:pt x="3692" y="2418"/>
                  </a:lnTo>
                  <a:cubicBezTo>
                    <a:pt x="3763" y="3334"/>
                    <a:pt x="2727" y="3846"/>
                    <a:pt x="2144" y="3858"/>
                  </a:cubicBezTo>
                  <a:cubicBezTo>
                    <a:pt x="1692" y="3858"/>
                    <a:pt x="418" y="3418"/>
                    <a:pt x="632" y="2227"/>
                  </a:cubicBezTo>
                  <a:cubicBezTo>
                    <a:pt x="758" y="2157"/>
                    <a:pt x="1019" y="2046"/>
                    <a:pt x="1327" y="2046"/>
                  </a:cubicBezTo>
                  <a:close/>
                  <a:moveTo>
                    <a:pt x="870" y="1"/>
                  </a:moveTo>
                  <a:cubicBezTo>
                    <a:pt x="691" y="1"/>
                    <a:pt x="537" y="132"/>
                    <a:pt x="513" y="298"/>
                  </a:cubicBezTo>
                  <a:lnTo>
                    <a:pt x="179" y="2203"/>
                  </a:lnTo>
                  <a:cubicBezTo>
                    <a:pt x="1" y="3168"/>
                    <a:pt x="620" y="3870"/>
                    <a:pt x="1549" y="4204"/>
                  </a:cubicBezTo>
                  <a:cubicBezTo>
                    <a:pt x="1668" y="4251"/>
                    <a:pt x="1799" y="4275"/>
                    <a:pt x="1918" y="4299"/>
                  </a:cubicBezTo>
                  <a:lnTo>
                    <a:pt x="1918" y="5525"/>
                  </a:lnTo>
                  <a:lnTo>
                    <a:pt x="1037" y="5525"/>
                  </a:lnTo>
                  <a:cubicBezTo>
                    <a:pt x="763" y="5549"/>
                    <a:pt x="763" y="5966"/>
                    <a:pt x="1037" y="5990"/>
                  </a:cubicBezTo>
                  <a:lnTo>
                    <a:pt x="3263" y="5990"/>
                  </a:lnTo>
                  <a:cubicBezTo>
                    <a:pt x="3537" y="5966"/>
                    <a:pt x="3537" y="5549"/>
                    <a:pt x="3263" y="5525"/>
                  </a:cubicBezTo>
                  <a:lnTo>
                    <a:pt x="2382" y="5525"/>
                  </a:lnTo>
                  <a:lnTo>
                    <a:pt x="2382" y="4299"/>
                  </a:lnTo>
                  <a:cubicBezTo>
                    <a:pt x="2906" y="4227"/>
                    <a:pt x="4144" y="3715"/>
                    <a:pt x="4156" y="2537"/>
                  </a:cubicBezTo>
                  <a:cubicBezTo>
                    <a:pt x="4156" y="2370"/>
                    <a:pt x="4132" y="2203"/>
                    <a:pt x="4097" y="2037"/>
                  </a:cubicBezTo>
                  <a:lnTo>
                    <a:pt x="3775" y="298"/>
                  </a:lnTo>
                  <a:cubicBezTo>
                    <a:pt x="3751" y="132"/>
                    <a:pt x="3597" y="1"/>
                    <a:pt x="3418" y="1"/>
                  </a:cubicBezTo>
                  <a:lnTo>
                    <a:pt x="2680" y="1"/>
                  </a:lnTo>
                  <a:cubicBezTo>
                    <a:pt x="2370" y="1"/>
                    <a:pt x="2370" y="465"/>
                    <a:pt x="2680" y="465"/>
                  </a:cubicBezTo>
                  <a:lnTo>
                    <a:pt x="3347" y="465"/>
                  </a:lnTo>
                  <a:lnTo>
                    <a:pt x="3608" y="1953"/>
                  </a:lnTo>
                  <a:cubicBezTo>
                    <a:pt x="3468" y="2020"/>
                    <a:pt x="3230" y="2110"/>
                    <a:pt x="2955" y="2110"/>
                  </a:cubicBezTo>
                  <a:cubicBezTo>
                    <a:pt x="2741" y="2110"/>
                    <a:pt x="2504" y="2055"/>
                    <a:pt x="2275" y="1894"/>
                  </a:cubicBezTo>
                  <a:cubicBezTo>
                    <a:pt x="1988" y="1690"/>
                    <a:pt x="1649" y="1587"/>
                    <a:pt x="1309" y="1587"/>
                  </a:cubicBezTo>
                  <a:cubicBezTo>
                    <a:pt x="1112" y="1587"/>
                    <a:pt x="915" y="1622"/>
                    <a:pt x="727" y="1691"/>
                  </a:cubicBezTo>
                  <a:lnTo>
                    <a:pt x="941" y="465"/>
                  </a:lnTo>
                  <a:lnTo>
                    <a:pt x="1608" y="465"/>
                  </a:lnTo>
                  <a:cubicBezTo>
                    <a:pt x="1918" y="465"/>
                    <a:pt x="1918" y="1"/>
                    <a:pt x="160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30"/>
            <p:cNvSpPr/>
            <p:nvPr/>
          </p:nvSpPr>
          <p:spPr>
            <a:xfrm>
              <a:off x="5437995" y="2155500"/>
              <a:ext cx="265003" cy="228660"/>
            </a:xfrm>
            <a:custGeom>
              <a:avLst/>
              <a:gdLst/>
              <a:ahLst/>
              <a:cxnLst/>
              <a:rect l="l" t="t" r="r" b="b"/>
              <a:pathLst>
                <a:path w="10019" h="8645" extrusionOk="0">
                  <a:moveTo>
                    <a:pt x="5670" y="1"/>
                  </a:moveTo>
                  <a:cubicBezTo>
                    <a:pt x="4514" y="1"/>
                    <a:pt x="3342" y="463"/>
                    <a:pt x="2454" y="1477"/>
                  </a:cubicBezTo>
                  <a:cubicBezTo>
                    <a:pt x="1" y="4263"/>
                    <a:pt x="1977" y="8632"/>
                    <a:pt x="5692" y="8644"/>
                  </a:cubicBezTo>
                  <a:cubicBezTo>
                    <a:pt x="7859" y="8632"/>
                    <a:pt x="9693" y="7025"/>
                    <a:pt x="9978" y="4870"/>
                  </a:cubicBezTo>
                  <a:cubicBezTo>
                    <a:pt x="10018" y="4729"/>
                    <a:pt x="9870" y="4645"/>
                    <a:pt x="9733" y="4645"/>
                  </a:cubicBezTo>
                  <a:cubicBezTo>
                    <a:pt x="9626" y="4645"/>
                    <a:pt x="9526" y="4696"/>
                    <a:pt x="9526" y="4811"/>
                  </a:cubicBezTo>
                  <a:cubicBezTo>
                    <a:pt x="9275" y="6750"/>
                    <a:pt x="7624" y="8176"/>
                    <a:pt x="5695" y="8176"/>
                  </a:cubicBezTo>
                  <a:cubicBezTo>
                    <a:pt x="5611" y="8176"/>
                    <a:pt x="5527" y="8174"/>
                    <a:pt x="5442" y="8168"/>
                  </a:cubicBezTo>
                  <a:cubicBezTo>
                    <a:pt x="3418" y="8025"/>
                    <a:pt x="1846" y="6346"/>
                    <a:pt x="1846" y="4310"/>
                  </a:cubicBezTo>
                  <a:cubicBezTo>
                    <a:pt x="1846" y="2275"/>
                    <a:pt x="3418" y="596"/>
                    <a:pt x="5442" y="453"/>
                  </a:cubicBezTo>
                  <a:cubicBezTo>
                    <a:pt x="5527" y="447"/>
                    <a:pt x="5611" y="445"/>
                    <a:pt x="5695" y="445"/>
                  </a:cubicBezTo>
                  <a:cubicBezTo>
                    <a:pt x="7624" y="445"/>
                    <a:pt x="9275" y="1871"/>
                    <a:pt x="9526" y="3810"/>
                  </a:cubicBezTo>
                  <a:cubicBezTo>
                    <a:pt x="9526" y="3925"/>
                    <a:pt x="9626" y="3976"/>
                    <a:pt x="9733" y="3976"/>
                  </a:cubicBezTo>
                  <a:cubicBezTo>
                    <a:pt x="9870" y="3976"/>
                    <a:pt x="10018" y="3892"/>
                    <a:pt x="9978" y="3751"/>
                  </a:cubicBezTo>
                  <a:cubicBezTo>
                    <a:pt x="9660" y="1411"/>
                    <a:pt x="7690" y="1"/>
                    <a:pt x="56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30"/>
            <p:cNvSpPr/>
            <p:nvPr/>
          </p:nvSpPr>
          <p:spPr>
            <a:xfrm>
              <a:off x="5407154" y="2100379"/>
              <a:ext cx="362788" cy="411879"/>
            </a:xfrm>
            <a:custGeom>
              <a:avLst/>
              <a:gdLst/>
              <a:ahLst/>
              <a:cxnLst/>
              <a:rect l="l" t="t" r="r" b="b"/>
              <a:pathLst>
                <a:path w="13716" h="15572" extrusionOk="0">
                  <a:moveTo>
                    <a:pt x="6860" y="461"/>
                  </a:moveTo>
                  <a:cubicBezTo>
                    <a:pt x="7966" y="461"/>
                    <a:pt x="9089" y="771"/>
                    <a:pt x="10097" y="1430"/>
                  </a:cubicBezTo>
                  <a:cubicBezTo>
                    <a:pt x="13156" y="3418"/>
                    <a:pt x="13704" y="7680"/>
                    <a:pt x="11251" y="10383"/>
                  </a:cubicBezTo>
                  <a:lnTo>
                    <a:pt x="7025" y="15050"/>
                  </a:lnTo>
                  <a:cubicBezTo>
                    <a:pt x="6983" y="15104"/>
                    <a:pt x="6921" y="15131"/>
                    <a:pt x="6857" y="15131"/>
                  </a:cubicBezTo>
                  <a:cubicBezTo>
                    <a:pt x="6793" y="15131"/>
                    <a:pt x="6727" y="15104"/>
                    <a:pt x="6679" y="15050"/>
                  </a:cubicBezTo>
                  <a:lnTo>
                    <a:pt x="2453" y="10383"/>
                  </a:lnTo>
                  <a:cubicBezTo>
                    <a:pt x="857" y="8657"/>
                    <a:pt x="452" y="6133"/>
                    <a:pt x="1429" y="3989"/>
                  </a:cubicBezTo>
                  <a:cubicBezTo>
                    <a:pt x="2427" y="1746"/>
                    <a:pt x="4608" y="461"/>
                    <a:pt x="6860" y="461"/>
                  </a:cubicBezTo>
                  <a:close/>
                  <a:moveTo>
                    <a:pt x="6858" y="1"/>
                  </a:moveTo>
                  <a:cubicBezTo>
                    <a:pt x="4334" y="1"/>
                    <a:pt x="2048" y="1501"/>
                    <a:pt x="1024" y="3799"/>
                  </a:cubicBezTo>
                  <a:cubicBezTo>
                    <a:pt x="0" y="6109"/>
                    <a:pt x="429" y="8811"/>
                    <a:pt x="2119" y="10681"/>
                  </a:cubicBezTo>
                  <a:lnTo>
                    <a:pt x="6346" y="15348"/>
                  </a:lnTo>
                  <a:cubicBezTo>
                    <a:pt x="6483" y="15497"/>
                    <a:pt x="6670" y="15571"/>
                    <a:pt x="6858" y="15571"/>
                  </a:cubicBezTo>
                  <a:cubicBezTo>
                    <a:pt x="7046" y="15571"/>
                    <a:pt x="7233" y="15497"/>
                    <a:pt x="7370" y="15348"/>
                  </a:cubicBezTo>
                  <a:lnTo>
                    <a:pt x="11597" y="10681"/>
                  </a:lnTo>
                  <a:cubicBezTo>
                    <a:pt x="13287" y="8811"/>
                    <a:pt x="13716" y="6109"/>
                    <a:pt x="12692" y="3799"/>
                  </a:cubicBezTo>
                  <a:cubicBezTo>
                    <a:pt x="11668" y="1489"/>
                    <a:pt x="9382" y="1"/>
                    <a:pt x="68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130"/>
          <p:cNvGrpSpPr/>
          <p:nvPr/>
        </p:nvGrpSpPr>
        <p:grpSpPr>
          <a:xfrm>
            <a:off x="1343131" y="2103791"/>
            <a:ext cx="412594" cy="405082"/>
            <a:chOff x="1343131" y="2103791"/>
            <a:chExt cx="412594" cy="405082"/>
          </a:xfrm>
        </p:grpSpPr>
        <p:sp>
          <p:nvSpPr>
            <p:cNvPr id="4598" name="Google Shape;4598;p130"/>
            <p:cNvSpPr/>
            <p:nvPr/>
          </p:nvSpPr>
          <p:spPr>
            <a:xfrm>
              <a:off x="1343131" y="2103791"/>
              <a:ext cx="412594" cy="405082"/>
            </a:xfrm>
            <a:custGeom>
              <a:avLst/>
              <a:gdLst/>
              <a:ahLst/>
              <a:cxnLst/>
              <a:rect l="l" t="t" r="r" b="b"/>
              <a:pathLst>
                <a:path w="15599" h="15315" extrusionOk="0">
                  <a:moveTo>
                    <a:pt x="6502" y="479"/>
                  </a:moveTo>
                  <a:lnTo>
                    <a:pt x="6466" y="646"/>
                  </a:lnTo>
                  <a:cubicBezTo>
                    <a:pt x="6422" y="854"/>
                    <a:pt x="6591" y="1043"/>
                    <a:pt x="6795" y="1043"/>
                  </a:cubicBezTo>
                  <a:cubicBezTo>
                    <a:pt x="6812" y="1043"/>
                    <a:pt x="6829" y="1041"/>
                    <a:pt x="6847" y="1039"/>
                  </a:cubicBezTo>
                  <a:cubicBezTo>
                    <a:pt x="6914" y="1027"/>
                    <a:pt x="7008" y="1017"/>
                    <a:pt x="7126" y="1017"/>
                  </a:cubicBezTo>
                  <a:cubicBezTo>
                    <a:pt x="7383" y="1017"/>
                    <a:pt x="7758" y="1065"/>
                    <a:pt x="8240" y="1253"/>
                  </a:cubicBezTo>
                  <a:cubicBezTo>
                    <a:pt x="8252" y="1265"/>
                    <a:pt x="8264" y="1277"/>
                    <a:pt x="8252" y="1289"/>
                  </a:cubicBezTo>
                  <a:cubicBezTo>
                    <a:pt x="7895" y="1955"/>
                    <a:pt x="7514" y="2241"/>
                    <a:pt x="7323" y="2360"/>
                  </a:cubicBezTo>
                  <a:cubicBezTo>
                    <a:pt x="7133" y="2467"/>
                    <a:pt x="7109" y="2753"/>
                    <a:pt x="7287" y="2896"/>
                  </a:cubicBezTo>
                  <a:lnTo>
                    <a:pt x="7430" y="3015"/>
                  </a:lnTo>
                  <a:cubicBezTo>
                    <a:pt x="7108" y="3211"/>
                    <a:pt x="6839" y="3273"/>
                    <a:pt x="6627" y="3273"/>
                  </a:cubicBezTo>
                  <a:cubicBezTo>
                    <a:pt x="6399" y="3273"/>
                    <a:pt x="6237" y="3201"/>
                    <a:pt x="6144" y="3146"/>
                  </a:cubicBezTo>
                  <a:cubicBezTo>
                    <a:pt x="6092" y="3112"/>
                    <a:pt x="6033" y="3096"/>
                    <a:pt x="5975" y="3096"/>
                  </a:cubicBezTo>
                  <a:cubicBezTo>
                    <a:pt x="5850" y="3096"/>
                    <a:pt x="5729" y="3171"/>
                    <a:pt x="5680" y="3301"/>
                  </a:cubicBezTo>
                  <a:cubicBezTo>
                    <a:pt x="5478" y="3146"/>
                    <a:pt x="5359" y="2920"/>
                    <a:pt x="5335" y="2670"/>
                  </a:cubicBezTo>
                  <a:cubicBezTo>
                    <a:pt x="5561" y="2610"/>
                    <a:pt x="5787" y="2515"/>
                    <a:pt x="5990" y="2396"/>
                  </a:cubicBezTo>
                  <a:cubicBezTo>
                    <a:pt x="6195" y="2263"/>
                    <a:pt x="6064" y="1979"/>
                    <a:pt x="5857" y="1979"/>
                  </a:cubicBezTo>
                  <a:cubicBezTo>
                    <a:pt x="5823" y="1979"/>
                    <a:pt x="5788" y="1987"/>
                    <a:pt x="5752" y="2003"/>
                  </a:cubicBezTo>
                  <a:cubicBezTo>
                    <a:pt x="5585" y="2098"/>
                    <a:pt x="5418" y="2182"/>
                    <a:pt x="5228" y="2229"/>
                  </a:cubicBezTo>
                  <a:cubicBezTo>
                    <a:pt x="5156" y="2110"/>
                    <a:pt x="4894" y="1908"/>
                    <a:pt x="4978" y="1384"/>
                  </a:cubicBezTo>
                  <a:lnTo>
                    <a:pt x="4978" y="1384"/>
                  </a:lnTo>
                  <a:cubicBezTo>
                    <a:pt x="5020" y="1412"/>
                    <a:pt x="5070" y="1423"/>
                    <a:pt x="5121" y="1423"/>
                  </a:cubicBezTo>
                  <a:cubicBezTo>
                    <a:pt x="5157" y="1423"/>
                    <a:pt x="5193" y="1418"/>
                    <a:pt x="5228" y="1408"/>
                  </a:cubicBezTo>
                  <a:cubicBezTo>
                    <a:pt x="5323" y="1372"/>
                    <a:pt x="5394" y="1289"/>
                    <a:pt x="5430" y="1193"/>
                  </a:cubicBezTo>
                  <a:cubicBezTo>
                    <a:pt x="5490" y="1015"/>
                    <a:pt x="5728" y="586"/>
                    <a:pt x="6502" y="479"/>
                  </a:cubicBezTo>
                  <a:close/>
                  <a:moveTo>
                    <a:pt x="12467" y="479"/>
                  </a:moveTo>
                  <a:lnTo>
                    <a:pt x="12431" y="646"/>
                  </a:lnTo>
                  <a:cubicBezTo>
                    <a:pt x="12387" y="854"/>
                    <a:pt x="12556" y="1043"/>
                    <a:pt x="12760" y="1043"/>
                  </a:cubicBezTo>
                  <a:cubicBezTo>
                    <a:pt x="12777" y="1043"/>
                    <a:pt x="12794" y="1041"/>
                    <a:pt x="12812" y="1039"/>
                  </a:cubicBezTo>
                  <a:cubicBezTo>
                    <a:pt x="12879" y="1027"/>
                    <a:pt x="12973" y="1017"/>
                    <a:pt x="13091" y="1017"/>
                  </a:cubicBezTo>
                  <a:cubicBezTo>
                    <a:pt x="13348" y="1017"/>
                    <a:pt x="13723" y="1065"/>
                    <a:pt x="14205" y="1253"/>
                  </a:cubicBezTo>
                  <a:cubicBezTo>
                    <a:pt x="14217" y="1265"/>
                    <a:pt x="14217" y="1277"/>
                    <a:pt x="14217" y="1289"/>
                  </a:cubicBezTo>
                  <a:cubicBezTo>
                    <a:pt x="13860" y="1955"/>
                    <a:pt x="13479" y="2241"/>
                    <a:pt x="13288" y="2360"/>
                  </a:cubicBezTo>
                  <a:cubicBezTo>
                    <a:pt x="13098" y="2467"/>
                    <a:pt x="13074" y="2753"/>
                    <a:pt x="13253" y="2896"/>
                  </a:cubicBezTo>
                  <a:lnTo>
                    <a:pt x="13395" y="3015"/>
                  </a:lnTo>
                  <a:cubicBezTo>
                    <a:pt x="13073" y="3211"/>
                    <a:pt x="12801" y="3273"/>
                    <a:pt x="12587" y="3273"/>
                  </a:cubicBezTo>
                  <a:cubicBezTo>
                    <a:pt x="12358" y="3273"/>
                    <a:pt x="12196" y="3201"/>
                    <a:pt x="12110" y="3146"/>
                  </a:cubicBezTo>
                  <a:cubicBezTo>
                    <a:pt x="12057" y="3116"/>
                    <a:pt x="11998" y="3101"/>
                    <a:pt x="11940" y="3101"/>
                  </a:cubicBezTo>
                  <a:cubicBezTo>
                    <a:pt x="11814" y="3101"/>
                    <a:pt x="11690" y="3170"/>
                    <a:pt x="11633" y="3301"/>
                  </a:cubicBezTo>
                  <a:cubicBezTo>
                    <a:pt x="11443" y="3146"/>
                    <a:pt x="11324" y="2920"/>
                    <a:pt x="11300" y="2670"/>
                  </a:cubicBezTo>
                  <a:cubicBezTo>
                    <a:pt x="11526" y="2610"/>
                    <a:pt x="11740" y="2515"/>
                    <a:pt x="11943" y="2396"/>
                  </a:cubicBezTo>
                  <a:cubicBezTo>
                    <a:pt x="12163" y="2266"/>
                    <a:pt x="12030" y="1968"/>
                    <a:pt x="11833" y="1968"/>
                  </a:cubicBezTo>
                  <a:cubicBezTo>
                    <a:pt x="11796" y="1968"/>
                    <a:pt x="11756" y="1978"/>
                    <a:pt x="11717" y="2003"/>
                  </a:cubicBezTo>
                  <a:cubicBezTo>
                    <a:pt x="11550" y="2098"/>
                    <a:pt x="11371" y="2182"/>
                    <a:pt x="11181" y="2229"/>
                  </a:cubicBezTo>
                  <a:cubicBezTo>
                    <a:pt x="11157" y="2194"/>
                    <a:pt x="11133" y="2158"/>
                    <a:pt x="11109" y="2134"/>
                  </a:cubicBezTo>
                  <a:lnTo>
                    <a:pt x="11121" y="2134"/>
                  </a:lnTo>
                  <a:cubicBezTo>
                    <a:pt x="10943" y="1920"/>
                    <a:pt x="10883" y="1646"/>
                    <a:pt x="10931" y="1384"/>
                  </a:cubicBezTo>
                  <a:lnTo>
                    <a:pt x="10931" y="1384"/>
                  </a:lnTo>
                  <a:cubicBezTo>
                    <a:pt x="10979" y="1410"/>
                    <a:pt x="11031" y="1422"/>
                    <a:pt x="11082" y="1422"/>
                  </a:cubicBezTo>
                  <a:cubicBezTo>
                    <a:pt x="11220" y="1422"/>
                    <a:pt x="11352" y="1336"/>
                    <a:pt x="11395" y="1205"/>
                  </a:cubicBezTo>
                  <a:cubicBezTo>
                    <a:pt x="11455" y="1015"/>
                    <a:pt x="11693" y="586"/>
                    <a:pt x="12467" y="479"/>
                  </a:cubicBezTo>
                  <a:close/>
                  <a:moveTo>
                    <a:pt x="6188" y="4657"/>
                  </a:moveTo>
                  <a:cubicBezTo>
                    <a:pt x="6453" y="4657"/>
                    <a:pt x="6704" y="4868"/>
                    <a:pt x="6704" y="5182"/>
                  </a:cubicBezTo>
                  <a:cubicBezTo>
                    <a:pt x="6704" y="5456"/>
                    <a:pt x="6478" y="5694"/>
                    <a:pt x="6204" y="5694"/>
                  </a:cubicBezTo>
                  <a:lnTo>
                    <a:pt x="6192" y="5694"/>
                  </a:lnTo>
                  <a:cubicBezTo>
                    <a:pt x="5728" y="5694"/>
                    <a:pt x="5502" y="5134"/>
                    <a:pt x="5823" y="4813"/>
                  </a:cubicBezTo>
                  <a:cubicBezTo>
                    <a:pt x="5931" y="4705"/>
                    <a:pt x="6061" y="4657"/>
                    <a:pt x="6188" y="4657"/>
                  </a:cubicBezTo>
                  <a:close/>
                  <a:moveTo>
                    <a:pt x="9172" y="4657"/>
                  </a:moveTo>
                  <a:cubicBezTo>
                    <a:pt x="9437" y="4657"/>
                    <a:pt x="9693" y="4865"/>
                    <a:pt x="9693" y="5170"/>
                  </a:cubicBezTo>
                  <a:cubicBezTo>
                    <a:pt x="9693" y="5456"/>
                    <a:pt x="9466" y="5694"/>
                    <a:pt x="9181" y="5694"/>
                  </a:cubicBezTo>
                  <a:cubicBezTo>
                    <a:pt x="8716" y="5694"/>
                    <a:pt x="8478" y="5134"/>
                    <a:pt x="8811" y="4813"/>
                  </a:cubicBezTo>
                  <a:cubicBezTo>
                    <a:pt x="8916" y="4705"/>
                    <a:pt x="9045" y="4657"/>
                    <a:pt x="9172" y="4657"/>
                  </a:cubicBezTo>
                  <a:close/>
                  <a:moveTo>
                    <a:pt x="3216" y="4658"/>
                  </a:moveTo>
                  <a:cubicBezTo>
                    <a:pt x="3680" y="4658"/>
                    <a:pt x="3906" y="5218"/>
                    <a:pt x="3585" y="5539"/>
                  </a:cubicBezTo>
                  <a:cubicBezTo>
                    <a:pt x="3481" y="5647"/>
                    <a:pt x="3352" y="5695"/>
                    <a:pt x="3225" y="5695"/>
                  </a:cubicBezTo>
                  <a:cubicBezTo>
                    <a:pt x="2960" y="5695"/>
                    <a:pt x="2704" y="5484"/>
                    <a:pt x="2704" y="5170"/>
                  </a:cubicBezTo>
                  <a:cubicBezTo>
                    <a:pt x="2704" y="4884"/>
                    <a:pt x="2930" y="4658"/>
                    <a:pt x="3216" y="4658"/>
                  </a:cubicBezTo>
                  <a:close/>
                  <a:moveTo>
                    <a:pt x="4704" y="4658"/>
                  </a:moveTo>
                  <a:cubicBezTo>
                    <a:pt x="5168" y="4658"/>
                    <a:pt x="5406" y="5218"/>
                    <a:pt x="5073" y="5539"/>
                  </a:cubicBezTo>
                  <a:cubicBezTo>
                    <a:pt x="4969" y="5647"/>
                    <a:pt x="4840" y="5695"/>
                    <a:pt x="4713" y="5695"/>
                  </a:cubicBezTo>
                  <a:cubicBezTo>
                    <a:pt x="4448" y="5695"/>
                    <a:pt x="4192" y="5484"/>
                    <a:pt x="4192" y="5170"/>
                  </a:cubicBezTo>
                  <a:cubicBezTo>
                    <a:pt x="4192" y="4884"/>
                    <a:pt x="4418" y="4658"/>
                    <a:pt x="4704" y="4658"/>
                  </a:cubicBezTo>
                  <a:close/>
                  <a:moveTo>
                    <a:pt x="10681" y="4658"/>
                  </a:moveTo>
                  <a:cubicBezTo>
                    <a:pt x="10967" y="4658"/>
                    <a:pt x="11193" y="4896"/>
                    <a:pt x="11193" y="5170"/>
                  </a:cubicBezTo>
                  <a:cubicBezTo>
                    <a:pt x="11193" y="5484"/>
                    <a:pt x="10936" y="5695"/>
                    <a:pt x="10671" y="5695"/>
                  </a:cubicBezTo>
                  <a:cubicBezTo>
                    <a:pt x="10544" y="5695"/>
                    <a:pt x="10416" y="5647"/>
                    <a:pt x="10312" y="5539"/>
                  </a:cubicBezTo>
                  <a:cubicBezTo>
                    <a:pt x="9978" y="5218"/>
                    <a:pt x="10216" y="4658"/>
                    <a:pt x="10681" y="4658"/>
                  </a:cubicBezTo>
                  <a:close/>
                  <a:moveTo>
                    <a:pt x="12169" y="4658"/>
                  </a:moveTo>
                  <a:cubicBezTo>
                    <a:pt x="12633" y="4658"/>
                    <a:pt x="12860" y="5218"/>
                    <a:pt x="12538" y="5539"/>
                  </a:cubicBezTo>
                  <a:cubicBezTo>
                    <a:pt x="12430" y="5647"/>
                    <a:pt x="12299" y="5695"/>
                    <a:pt x="12171" y="5695"/>
                  </a:cubicBezTo>
                  <a:cubicBezTo>
                    <a:pt x="11903" y="5695"/>
                    <a:pt x="11649" y="5484"/>
                    <a:pt x="11657" y="5170"/>
                  </a:cubicBezTo>
                  <a:cubicBezTo>
                    <a:pt x="11657" y="4896"/>
                    <a:pt x="11883" y="4658"/>
                    <a:pt x="12169" y="4658"/>
                  </a:cubicBezTo>
                  <a:close/>
                  <a:moveTo>
                    <a:pt x="8454" y="1836"/>
                  </a:moveTo>
                  <a:cubicBezTo>
                    <a:pt x="8478" y="1884"/>
                    <a:pt x="8526" y="1932"/>
                    <a:pt x="8573" y="1955"/>
                  </a:cubicBezTo>
                  <a:cubicBezTo>
                    <a:pt x="9157" y="2182"/>
                    <a:pt x="9657" y="2586"/>
                    <a:pt x="10002" y="3110"/>
                  </a:cubicBezTo>
                  <a:cubicBezTo>
                    <a:pt x="9919" y="3265"/>
                    <a:pt x="9776" y="3396"/>
                    <a:pt x="9621" y="3491"/>
                  </a:cubicBezTo>
                  <a:cubicBezTo>
                    <a:pt x="9401" y="3621"/>
                    <a:pt x="9526" y="3920"/>
                    <a:pt x="9726" y="3920"/>
                  </a:cubicBezTo>
                  <a:cubicBezTo>
                    <a:pt x="9765" y="3920"/>
                    <a:pt x="9806" y="3909"/>
                    <a:pt x="9847" y="3884"/>
                  </a:cubicBezTo>
                  <a:cubicBezTo>
                    <a:pt x="9990" y="3801"/>
                    <a:pt x="10133" y="3694"/>
                    <a:pt x="10240" y="3563"/>
                  </a:cubicBezTo>
                  <a:cubicBezTo>
                    <a:pt x="10335" y="3777"/>
                    <a:pt x="10395" y="4003"/>
                    <a:pt x="10431" y="4230"/>
                  </a:cubicBezTo>
                  <a:cubicBezTo>
                    <a:pt x="10228" y="4289"/>
                    <a:pt x="10062" y="4396"/>
                    <a:pt x="9931" y="4551"/>
                  </a:cubicBezTo>
                  <a:cubicBezTo>
                    <a:pt x="9719" y="4294"/>
                    <a:pt x="9457" y="4186"/>
                    <a:pt x="9202" y="4186"/>
                  </a:cubicBezTo>
                  <a:cubicBezTo>
                    <a:pt x="8521" y="4186"/>
                    <a:pt x="7883" y="4950"/>
                    <a:pt x="8359" y="5694"/>
                  </a:cubicBezTo>
                  <a:cubicBezTo>
                    <a:pt x="8097" y="5718"/>
                    <a:pt x="7859" y="5837"/>
                    <a:pt x="7692" y="6039"/>
                  </a:cubicBezTo>
                  <a:cubicBezTo>
                    <a:pt x="7526" y="5837"/>
                    <a:pt x="7287" y="5718"/>
                    <a:pt x="7026" y="5694"/>
                  </a:cubicBezTo>
                  <a:cubicBezTo>
                    <a:pt x="7502" y="4950"/>
                    <a:pt x="6870" y="4186"/>
                    <a:pt x="6188" y="4186"/>
                  </a:cubicBezTo>
                  <a:cubicBezTo>
                    <a:pt x="5932" y="4186"/>
                    <a:pt x="5668" y="4294"/>
                    <a:pt x="5454" y="4551"/>
                  </a:cubicBezTo>
                  <a:cubicBezTo>
                    <a:pt x="5323" y="4384"/>
                    <a:pt x="5132" y="4277"/>
                    <a:pt x="4930" y="4230"/>
                  </a:cubicBezTo>
                  <a:cubicBezTo>
                    <a:pt x="4859" y="3706"/>
                    <a:pt x="4668" y="3206"/>
                    <a:pt x="4370" y="2777"/>
                  </a:cubicBezTo>
                  <a:lnTo>
                    <a:pt x="4370" y="2777"/>
                  </a:lnTo>
                  <a:cubicBezTo>
                    <a:pt x="4439" y="2782"/>
                    <a:pt x="4511" y="2785"/>
                    <a:pt x="4582" y="2785"/>
                  </a:cubicBezTo>
                  <a:cubicBezTo>
                    <a:pt x="4683" y="2785"/>
                    <a:pt x="4785" y="2779"/>
                    <a:pt x="4882" y="2765"/>
                  </a:cubicBezTo>
                  <a:cubicBezTo>
                    <a:pt x="4942" y="3182"/>
                    <a:pt x="5192" y="3551"/>
                    <a:pt x="5549" y="3777"/>
                  </a:cubicBezTo>
                  <a:cubicBezTo>
                    <a:pt x="5605" y="3815"/>
                    <a:pt x="5669" y="3832"/>
                    <a:pt x="5731" y="3832"/>
                  </a:cubicBezTo>
                  <a:cubicBezTo>
                    <a:pt x="5867" y="3832"/>
                    <a:pt x="6000" y="3749"/>
                    <a:pt x="6049" y="3610"/>
                  </a:cubicBezTo>
                  <a:cubicBezTo>
                    <a:pt x="6191" y="3671"/>
                    <a:pt x="6386" y="3728"/>
                    <a:pt x="6627" y="3728"/>
                  </a:cubicBezTo>
                  <a:cubicBezTo>
                    <a:pt x="6954" y="3728"/>
                    <a:pt x="7363" y="3624"/>
                    <a:pt x="7835" y="3289"/>
                  </a:cubicBezTo>
                  <a:cubicBezTo>
                    <a:pt x="8014" y="3158"/>
                    <a:pt x="8026" y="2896"/>
                    <a:pt x="7847" y="2765"/>
                  </a:cubicBezTo>
                  <a:lnTo>
                    <a:pt x="7716" y="2646"/>
                  </a:lnTo>
                  <a:cubicBezTo>
                    <a:pt x="8014" y="2432"/>
                    <a:pt x="8264" y="2146"/>
                    <a:pt x="8454" y="1836"/>
                  </a:cubicBezTo>
                  <a:close/>
                  <a:moveTo>
                    <a:pt x="2475" y="6145"/>
                  </a:moveTo>
                  <a:cubicBezTo>
                    <a:pt x="2602" y="6145"/>
                    <a:pt x="2731" y="6193"/>
                    <a:pt x="2835" y="6301"/>
                  </a:cubicBezTo>
                  <a:cubicBezTo>
                    <a:pt x="3168" y="6623"/>
                    <a:pt x="2930" y="7182"/>
                    <a:pt x="2477" y="7182"/>
                  </a:cubicBezTo>
                  <a:cubicBezTo>
                    <a:pt x="2192" y="7182"/>
                    <a:pt x="1953" y="6956"/>
                    <a:pt x="1953" y="6670"/>
                  </a:cubicBezTo>
                  <a:cubicBezTo>
                    <a:pt x="1953" y="6356"/>
                    <a:pt x="2210" y="6145"/>
                    <a:pt x="2475" y="6145"/>
                  </a:cubicBezTo>
                  <a:close/>
                  <a:moveTo>
                    <a:pt x="5444" y="6145"/>
                  </a:moveTo>
                  <a:cubicBezTo>
                    <a:pt x="5710" y="6145"/>
                    <a:pt x="5966" y="6356"/>
                    <a:pt x="5966" y="6670"/>
                  </a:cubicBezTo>
                  <a:cubicBezTo>
                    <a:pt x="5966" y="6944"/>
                    <a:pt x="5740" y="7182"/>
                    <a:pt x="5454" y="7182"/>
                  </a:cubicBezTo>
                  <a:lnTo>
                    <a:pt x="5442" y="7182"/>
                  </a:lnTo>
                  <a:cubicBezTo>
                    <a:pt x="4990" y="7182"/>
                    <a:pt x="4751" y="6623"/>
                    <a:pt x="5085" y="6301"/>
                  </a:cubicBezTo>
                  <a:cubicBezTo>
                    <a:pt x="5189" y="6193"/>
                    <a:pt x="5318" y="6145"/>
                    <a:pt x="5444" y="6145"/>
                  </a:cubicBezTo>
                  <a:close/>
                  <a:moveTo>
                    <a:pt x="6933" y="6145"/>
                  </a:moveTo>
                  <a:cubicBezTo>
                    <a:pt x="7198" y="6145"/>
                    <a:pt x="7454" y="6356"/>
                    <a:pt x="7454" y="6670"/>
                  </a:cubicBezTo>
                  <a:cubicBezTo>
                    <a:pt x="7454" y="6944"/>
                    <a:pt x="7228" y="7182"/>
                    <a:pt x="6942" y="7182"/>
                  </a:cubicBezTo>
                  <a:lnTo>
                    <a:pt x="6930" y="7182"/>
                  </a:lnTo>
                  <a:cubicBezTo>
                    <a:pt x="6478" y="7182"/>
                    <a:pt x="6240" y="6623"/>
                    <a:pt x="6573" y="6301"/>
                  </a:cubicBezTo>
                  <a:cubicBezTo>
                    <a:pt x="6677" y="6193"/>
                    <a:pt x="6806" y="6145"/>
                    <a:pt x="6933" y="6145"/>
                  </a:cubicBezTo>
                  <a:close/>
                  <a:moveTo>
                    <a:pt x="11406" y="6145"/>
                  </a:moveTo>
                  <a:cubicBezTo>
                    <a:pt x="11675" y="6145"/>
                    <a:pt x="11931" y="6356"/>
                    <a:pt x="11931" y="6670"/>
                  </a:cubicBezTo>
                  <a:cubicBezTo>
                    <a:pt x="11931" y="6944"/>
                    <a:pt x="11705" y="7182"/>
                    <a:pt x="11419" y="7182"/>
                  </a:cubicBezTo>
                  <a:lnTo>
                    <a:pt x="11407" y="7182"/>
                  </a:lnTo>
                  <a:cubicBezTo>
                    <a:pt x="10943" y="7182"/>
                    <a:pt x="10716" y="6623"/>
                    <a:pt x="11038" y="6301"/>
                  </a:cubicBezTo>
                  <a:cubicBezTo>
                    <a:pt x="11146" y="6193"/>
                    <a:pt x="11277" y="6145"/>
                    <a:pt x="11406" y="6145"/>
                  </a:cubicBezTo>
                  <a:close/>
                  <a:moveTo>
                    <a:pt x="3960" y="6146"/>
                  </a:moveTo>
                  <a:lnTo>
                    <a:pt x="3960" y="6146"/>
                  </a:lnTo>
                  <a:cubicBezTo>
                    <a:pt x="4420" y="6151"/>
                    <a:pt x="4655" y="6707"/>
                    <a:pt x="4323" y="7039"/>
                  </a:cubicBezTo>
                  <a:cubicBezTo>
                    <a:pt x="4220" y="7142"/>
                    <a:pt x="4094" y="7187"/>
                    <a:pt x="3969" y="7187"/>
                  </a:cubicBezTo>
                  <a:cubicBezTo>
                    <a:pt x="3702" y="7187"/>
                    <a:pt x="3442" y="6979"/>
                    <a:pt x="3442" y="6670"/>
                  </a:cubicBezTo>
                  <a:cubicBezTo>
                    <a:pt x="3442" y="6386"/>
                    <a:pt x="3677" y="6150"/>
                    <a:pt x="3960" y="6146"/>
                  </a:cubicBezTo>
                  <a:close/>
                  <a:moveTo>
                    <a:pt x="8430" y="6146"/>
                  </a:moveTo>
                  <a:cubicBezTo>
                    <a:pt x="8716" y="6146"/>
                    <a:pt x="8954" y="6385"/>
                    <a:pt x="8954" y="6670"/>
                  </a:cubicBezTo>
                  <a:cubicBezTo>
                    <a:pt x="8954" y="6979"/>
                    <a:pt x="8694" y="7187"/>
                    <a:pt x="8423" y="7187"/>
                  </a:cubicBezTo>
                  <a:cubicBezTo>
                    <a:pt x="8297" y="7187"/>
                    <a:pt x="8168" y="7142"/>
                    <a:pt x="8061" y="7039"/>
                  </a:cubicBezTo>
                  <a:cubicBezTo>
                    <a:pt x="7740" y="6706"/>
                    <a:pt x="7966" y="6146"/>
                    <a:pt x="8430" y="6146"/>
                  </a:cubicBezTo>
                  <a:close/>
                  <a:moveTo>
                    <a:pt x="9925" y="6146"/>
                  </a:moveTo>
                  <a:cubicBezTo>
                    <a:pt x="10385" y="6151"/>
                    <a:pt x="10608" y="6707"/>
                    <a:pt x="10288" y="7039"/>
                  </a:cubicBezTo>
                  <a:cubicBezTo>
                    <a:pt x="10185" y="7142"/>
                    <a:pt x="10059" y="7187"/>
                    <a:pt x="9934" y="7187"/>
                  </a:cubicBezTo>
                  <a:cubicBezTo>
                    <a:pt x="9667" y="7187"/>
                    <a:pt x="9407" y="6979"/>
                    <a:pt x="9407" y="6670"/>
                  </a:cubicBezTo>
                  <a:cubicBezTo>
                    <a:pt x="9407" y="6375"/>
                    <a:pt x="9642" y="6150"/>
                    <a:pt x="9925" y="6146"/>
                  </a:cubicBezTo>
                  <a:close/>
                  <a:moveTo>
                    <a:pt x="12919" y="6146"/>
                  </a:moveTo>
                  <a:cubicBezTo>
                    <a:pt x="13193" y="6146"/>
                    <a:pt x="13431" y="6385"/>
                    <a:pt x="13431" y="6670"/>
                  </a:cubicBezTo>
                  <a:cubicBezTo>
                    <a:pt x="13431" y="6979"/>
                    <a:pt x="13171" y="7187"/>
                    <a:pt x="12904" y="7187"/>
                  </a:cubicBezTo>
                  <a:cubicBezTo>
                    <a:pt x="12779" y="7187"/>
                    <a:pt x="12652" y="7142"/>
                    <a:pt x="12550" y="7039"/>
                  </a:cubicBezTo>
                  <a:cubicBezTo>
                    <a:pt x="12217" y="6706"/>
                    <a:pt x="12455" y="6146"/>
                    <a:pt x="12919" y="6146"/>
                  </a:cubicBezTo>
                  <a:close/>
                  <a:moveTo>
                    <a:pt x="3216" y="7635"/>
                  </a:moveTo>
                  <a:cubicBezTo>
                    <a:pt x="3537" y="7635"/>
                    <a:pt x="3775" y="7920"/>
                    <a:pt x="3728" y="8230"/>
                  </a:cubicBezTo>
                  <a:lnTo>
                    <a:pt x="3704" y="8230"/>
                  </a:lnTo>
                  <a:cubicBezTo>
                    <a:pt x="3597" y="8075"/>
                    <a:pt x="3430" y="7992"/>
                    <a:pt x="3251" y="7992"/>
                  </a:cubicBezTo>
                  <a:lnTo>
                    <a:pt x="2727" y="7992"/>
                  </a:lnTo>
                  <a:cubicBezTo>
                    <a:pt x="2799" y="7778"/>
                    <a:pt x="2989" y="7635"/>
                    <a:pt x="3216" y="7635"/>
                  </a:cubicBezTo>
                  <a:close/>
                  <a:moveTo>
                    <a:pt x="4704" y="7635"/>
                  </a:moveTo>
                  <a:cubicBezTo>
                    <a:pt x="5013" y="7635"/>
                    <a:pt x="5252" y="7920"/>
                    <a:pt x="5216" y="8230"/>
                  </a:cubicBezTo>
                  <a:lnTo>
                    <a:pt x="4192" y="8230"/>
                  </a:lnTo>
                  <a:cubicBezTo>
                    <a:pt x="4144" y="7920"/>
                    <a:pt x="4394" y="7635"/>
                    <a:pt x="4704" y="7635"/>
                  </a:cubicBezTo>
                  <a:close/>
                  <a:moveTo>
                    <a:pt x="6202" y="7635"/>
                  </a:moveTo>
                  <a:cubicBezTo>
                    <a:pt x="6507" y="7640"/>
                    <a:pt x="6739" y="7912"/>
                    <a:pt x="6704" y="8230"/>
                  </a:cubicBezTo>
                  <a:lnTo>
                    <a:pt x="5692" y="8230"/>
                  </a:lnTo>
                  <a:cubicBezTo>
                    <a:pt x="5656" y="7921"/>
                    <a:pt x="5881" y="7648"/>
                    <a:pt x="6202" y="7635"/>
                  </a:cubicBezTo>
                  <a:close/>
                  <a:moveTo>
                    <a:pt x="7692" y="7289"/>
                  </a:moveTo>
                  <a:cubicBezTo>
                    <a:pt x="7859" y="7492"/>
                    <a:pt x="8097" y="7611"/>
                    <a:pt x="8359" y="7635"/>
                  </a:cubicBezTo>
                  <a:cubicBezTo>
                    <a:pt x="8240" y="7813"/>
                    <a:pt x="8192" y="8028"/>
                    <a:pt x="8204" y="8230"/>
                  </a:cubicBezTo>
                  <a:lnTo>
                    <a:pt x="7168" y="8230"/>
                  </a:lnTo>
                  <a:cubicBezTo>
                    <a:pt x="7180" y="8028"/>
                    <a:pt x="7133" y="7813"/>
                    <a:pt x="7014" y="7635"/>
                  </a:cubicBezTo>
                  <a:cubicBezTo>
                    <a:pt x="7276" y="7611"/>
                    <a:pt x="7526" y="7492"/>
                    <a:pt x="7692" y="7289"/>
                  </a:cubicBezTo>
                  <a:close/>
                  <a:moveTo>
                    <a:pt x="9181" y="7635"/>
                  </a:moveTo>
                  <a:cubicBezTo>
                    <a:pt x="9490" y="7635"/>
                    <a:pt x="9728" y="7920"/>
                    <a:pt x="9693" y="8230"/>
                  </a:cubicBezTo>
                  <a:lnTo>
                    <a:pt x="8669" y="8230"/>
                  </a:lnTo>
                  <a:cubicBezTo>
                    <a:pt x="8633" y="7920"/>
                    <a:pt x="8871" y="7635"/>
                    <a:pt x="9181" y="7635"/>
                  </a:cubicBezTo>
                  <a:close/>
                  <a:moveTo>
                    <a:pt x="10669" y="7635"/>
                  </a:moveTo>
                  <a:cubicBezTo>
                    <a:pt x="10978" y="7635"/>
                    <a:pt x="11217" y="7920"/>
                    <a:pt x="11181" y="8230"/>
                  </a:cubicBezTo>
                  <a:lnTo>
                    <a:pt x="10157" y="8230"/>
                  </a:lnTo>
                  <a:cubicBezTo>
                    <a:pt x="10121" y="7909"/>
                    <a:pt x="10359" y="7635"/>
                    <a:pt x="10669" y="7635"/>
                  </a:cubicBezTo>
                  <a:close/>
                  <a:moveTo>
                    <a:pt x="12167" y="7631"/>
                  </a:moveTo>
                  <a:cubicBezTo>
                    <a:pt x="12368" y="7631"/>
                    <a:pt x="12567" y="7742"/>
                    <a:pt x="12645" y="7992"/>
                  </a:cubicBezTo>
                  <a:lnTo>
                    <a:pt x="12360" y="7992"/>
                  </a:lnTo>
                  <a:cubicBezTo>
                    <a:pt x="12193" y="7992"/>
                    <a:pt x="12026" y="8087"/>
                    <a:pt x="11931" y="8230"/>
                  </a:cubicBezTo>
                  <a:lnTo>
                    <a:pt x="11645" y="8230"/>
                  </a:lnTo>
                  <a:cubicBezTo>
                    <a:pt x="11589" y="7858"/>
                    <a:pt x="11880" y="7631"/>
                    <a:pt x="12167" y="7631"/>
                  </a:cubicBezTo>
                  <a:close/>
                  <a:moveTo>
                    <a:pt x="1620" y="8682"/>
                  </a:moveTo>
                  <a:lnTo>
                    <a:pt x="1620" y="10361"/>
                  </a:lnTo>
                  <a:lnTo>
                    <a:pt x="560" y="10361"/>
                  </a:lnTo>
                  <a:cubicBezTo>
                    <a:pt x="513" y="10361"/>
                    <a:pt x="477" y="10326"/>
                    <a:pt x="489" y="10290"/>
                  </a:cubicBezTo>
                  <a:lnTo>
                    <a:pt x="489" y="8754"/>
                  </a:lnTo>
                  <a:cubicBezTo>
                    <a:pt x="489" y="8718"/>
                    <a:pt x="513" y="8682"/>
                    <a:pt x="560" y="8682"/>
                  </a:cubicBezTo>
                  <a:close/>
                  <a:moveTo>
                    <a:pt x="11824" y="8682"/>
                  </a:moveTo>
                  <a:lnTo>
                    <a:pt x="11824" y="10361"/>
                  </a:lnTo>
                  <a:lnTo>
                    <a:pt x="3787" y="10361"/>
                  </a:lnTo>
                  <a:lnTo>
                    <a:pt x="3787" y="8682"/>
                  </a:lnTo>
                  <a:close/>
                  <a:moveTo>
                    <a:pt x="15074" y="8682"/>
                  </a:moveTo>
                  <a:cubicBezTo>
                    <a:pt x="15110" y="8682"/>
                    <a:pt x="15146" y="8718"/>
                    <a:pt x="15146" y="8754"/>
                  </a:cubicBezTo>
                  <a:lnTo>
                    <a:pt x="15146" y="10290"/>
                  </a:lnTo>
                  <a:cubicBezTo>
                    <a:pt x="15146" y="10326"/>
                    <a:pt x="15110" y="10361"/>
                    <a:pt x="15074" y="10361"/>
                  </a:cubicBezTo>
                  <a:lnTo>
                    <a:pt x="14003" y="10361"/>
                  </a:lnTo>
                  <a:lnTo>
                    <a:pt x="14003" y="8682"/>
                  </a:lnTo>
                  <a:close/>
                  <a:moveTo>
                    <a:pt x="1620" y="10814"/>
                  </a:moveTo>
                  <a:lnTo>
                    <a:pt x="1620" y="12492"/>
                  </a:lnTo>
                  <a:lnTo>
                    <a:pt x="560" y="12492"/>
                  </a:lnTo>
                  <a:cubicBezTo>
                    <a:pt x="513" y="12492"/>
                    <a:pt x="489" y="12457"/>
                    <a:pt x="489" y="12421"/>
                  </a:cubicBezTo>
                  <a:lnTo>
                    <a:pt x="489" y="10885"/>
                  </a:lnTo>
                  <a:cubicBezTo>
                    <a:pt x="489" y="10849"/>
                    <a:pt x="513" y="10814"/>
                    <a:pt x="560" y="10814"/>
                  </a:cubicBezTo>
                  <a:close/>
                  <a:moveTo>
                    <a:pt x="11836" y="10814"/>
                  </a:moveTo>
                  <a:lnTo>
                    <a:pt x="11836" y="12492"/>
                  </a:lnTo>
                  <a:lnTo>
                    <a:pt x="3799" y="12492"/>
                  </a:lnTo>
                  <a:lnTo>
                    <a:pt x="3799" y="10814"/>
                  </a:lnTo>
                  <a:close/>
                  <a:moveTo>
                    <a:pt x="1620" y="12945"/>
                  </a:moveTo>
                  <a:lnTo>
                    <a:pt x="1620" y="14624"/>
                  </a:lnTo>
                  <a:lnTo>
                    <a:pt x="560" y="14624"/>
                  </a:lnTo>
                  <a:cubicBezTo>
                    <a:pt x="513" y="14624"/>
                    <a:pt x="489" y="14588"/>
                    <a:pt x="489" y="14552"/>
                  </a:cubicBezTo>
                  <a:lnTo>
                    <a:pt x="489" y="13028"/>
                  </a:lnTo>
                  <a:cubicBezTo>
                    <a:pt x="477" y="12981"/>
                    <a:pt x="513" y="12945"/>
                    <a:pt x="560" y="12945"/>
                  </a:cubicBezTo>
                  <a:close/>
                  <a:moveTo>
                    <a:pt x="15074" y="12945"/>
                  </a:moveTo>
                  <a:cubicBezTo>
                    <a:pt x="15110" y="12945"/>
                    <a:pt x="15146" y="12981"/>
                    <a:pt x="15146" y="13028"/>
                  </a:cubicBezTo>
                  <a:lnTo>
                    <a:pt x="15146" y="14552"/>
                  </a:lnTo>
                  <a:cubicBezTo>
                    <a:pt x="15146" y="14588"/>
                    <a:pt x="15110" y="14624"/>
                    <a:pt x="15074" y="14624"/>
                  </a:cubicBezTo>
                  <a:lnTo>
                    <a:pt x="14003" y="14624"/>
                  </a:lnTo>
                  <a:lnTo>
                    <a:pt x="14003" y="12945"/>
                  </a:lnTo>
                  <a:close/>
                  <a:moveTo>
                    <a:pt x="3263" y="8444"/>
                  </a:moveTo>
                  <a:cubicBezTo>
                    <a:pt x="3299" y="8444"/>
                    <a:pt x="3335" y="8480"/>
                    <a:pt x="3335" y="8528"/>
                  </a:cubicBezTo>
                  <a:lnTo>
                    <a:pt x="3335" y="14778"/>
                  </a:lnTo>
                  <a:cubicBezTo>
                    <a:pt x="3335" y="14826"/>
                    <a:pt x="3299" y="14862"/>
                    <a:pt x="3263" y="14862"/>
                  </a:cubicBezTo>
                  <a:lnTo>
                    <a:pt x="2156" y="14862"/>
                  </a:lnTo>
                  <a:cubicBezTo>
                    <a:pt x="2108" y="14862"/>
                    <a:pt x="2073" y="14826"/>
                    <a:pt x="2073" y="14778"/>
                  </a:cubicBezTo>
                  <a:lnTo>
                    <a:pt x="2073" y="8528"/>
                  </a:lnTo>
                  <a:cubicBezTo>
                    <a:pt x="2073" y="8480"/>
                    <a:pt x="2108" y="8444"/>
                    <a:pt x="2156" y="8444"/>
                  </a:cubicBezTo>
                  <a:close/>
                  <a:moveTo>
                    <a:pt x="13467" y="8444"/>
                  </a:moveTo>
                  <a:cubicBezTo>
                    <a:pt x="13514" y="8444"/>
                    <a:pt x="13550" y="8480"/>
                    <a:pt x="13550" y="8528"/>
                  </a:cubicBezTo>
                  <a:lnTo>
                    <a:pt x="13550" y="14778"/>
                  </a:lnTo>
                  <a:cubicBezTo>
                    <a:pt x="13550" y="14778"/>
                    <a:pt x="13550" y="14790"/>
                    <a:pt x="13550" y="14790"/>
                  </a:cubicBezTo>
                  <a:cubicBezTo>
                    <a:pt x="13538" y="14838"/>
                    <a:pt x="13514" y="14862"/>
                    <a:pt x="13479" y="14862"/>
                  </a:cubicBezTo>
                  <a:lnTo>
                    <a:pt x="12371" y="14862"/>
                  </a:lnTo>
                  <a:cubicBezTo>
                    <a:pt x="12336" y="14862"/>
                    <a:pt x="12300" y="14838"/>
                    <a:pt x="12288" y="14790"/>
                  </a:cubicBezTo>
                  <a:cubicBezTo>
                    <a:pt x="12288" y="14790"/>
                    <a:pt x="12288" y="14778"/>
                    <a:pt x="12288" y="14778"/>
                  </a:cubicBezTo>
                  <a:lnTo>
                    <a:pt x="12288" y="8528"/>
                  </a:lnTo>
                  <a:cubicBezTo>
                    <a:pt x="12288" y="8480"/>
                    <a:pt x="12324" y="8444"/>
                    <a:pt x="12371" y="8444"/>
                  </a:cubicBezTo>
                  <a:close/>
                  <a:moveTo>
                    <a:pt x="6645" y="1"/>
                  </a:moveTo>
                  <a:cubicBezTo>
                    <a:pt x="6633" y="1"/>
                    <a:pt x="6621" y="2"/>
                    <a:pt x="6609" y="3"/>
                  </a:cubicBezTo>
                  <a:cubicBezTo>
                    <a:pt x="5609" y="86"/>
                    <a:pt x="5204" y="586"/>
                    <a:pt x="5049" y="908"/>
                  </a:cubicBezTo>
                  <a:cubicBezTo>
                    <a:pt x="4991" y="879"/>
                    <a:pt x="4929" y="863"/>
                    <a:pt x="4868" y="863"/>
                  </a:cubicBezTo>
                  <a:cubicBezTo>
                    <a:pt x="4828" y="863"/>
                    <a:pt x="4789" y="870"/>
                    <a:pt x="4751" y="884"/>
                  </a:cubicBezTo>
                  <a:cubicBezTo>
                    <a:pt x="4656" y="920"/>
                    <a:pt x="4585" y="1003"/>
                    <a:pt x="4549" y="1110"/>
                  </a:cubicBezTo>
                  <a:cubicBezTo>
                    <a:pt x="4418" y="1515"/>
                    <a:pt x="4478" y="1955"/>
                    <a:pt x="4704" y="2325"/>
                  </a:cubicBezTo>
                  <a:cubicBezTo>
                    <a:pt x="4642" y="2327"/>
                    <a:pt x="4581" y="2329"/>
                    <a:pt x="4521" y="2329"/>
                  </a:cubicBezTo>
                  <a:cubicBezTo>
                    <a:pt x="4312" y="2329"/>
                    <a:pt x="4109" y="2311"/>
                    <a:pt x="3906" y="2265"/>
                  </a:cubicBezTo>
                  <a:cubicBezTo>
                    <a:pt x="3573" y="1955"/>
                    <a:pt x="3192" y="1705"/>
                    <a:pt x="2763" y="1539"/>
                  </a:cubicBezTo>
                  <a:cubicBezTo>
                    <a:pt x="2735" y="1528"/>
                    <a:pt x="2707" y="1524"/>
                    <a:pt x="2681" y="1524"/>
                  </a:cubicBezTo>
                  <a:cubicBezTo>
                    <a:pt x="2470" y="1524"/>
                    <a:pt x="2363" y="1839"/>
                    <a:pt x="2596" y="1955"/>
                  </a:cubicBezTo>
                  <a:cubicBezTo>
                    <a:pt x="3168" y="2182"/>
                    <a:pt x="3668" y="2586"/>
                    <a:pt x="4025" y="3110"/>
                  </a:cubicBezTo>
                  <a:cubicBezTo>
                    <a:pt x="3930" y="3277"/>
                    <a:pt x="3787" y="3408"/>
                    <a:pt x="3632" y="3491"/>
                  </a:cubicBezTo>
                  <a:cubicBezTo>
                    <a:pt x="3430" y="3633"/>
                    <a:pt x="3554" y="3913"/>
                    <a:pt x="3750" y="3913"/>
                  </a:cubicBezTo>
                  <a:cubicBezTo>
                    <a:pt x="3784" y="3913"/>
                    <a:pt x="3821" y="3904"/>
                    <a:pt x="3858" y="3884"/>
                  </a:cubicBezTo>
                  <a:cubicBezTo>
                    <a:pt x="4013" y="3801"/>
                    <a:pt x="4144" y="3694"/>
                    <a:pt x="4251" y="3563"/>
                  </a:cubicBezTo>
                  <a:cubicBezTo>
                    <a:pt x="4347" y="3777"/>
                    <a:pt x="4406" y="4003"/>
                    <a:pt x="4442" y="4230"/>
                  </a:cubicBezTo>
                  <a:cubicBezTo>
                    <a:pt x="4251" y="4289"/>
                    <a:pt x="4073" y="4396"/>
                    <a:pt x="3942" y="4551"/>
                  </a:cubicBezTo>
                  <a:cubicBezTo>
                    <a:pt x="3731" y="4298"/>
                    <a:pt x="3470" y="4192"/>
                    <a:pt x="3216" y="4192"/>
                  </a:cubicBezTo>
                  <a:cubicBezTo>
                    <a:pt x="2537" y="4192"/>
                    <a:pt x="1902" y="4949"/>
                    <a:pt x="2370" y="5694"/>
                  </a:cubicBezTo>
                  <a:cubicBezTo>
                    <a:pt x="1215" y="5825"/>
                    <a:pt x="1215" y="7504"/>
                    <a:pt x="2370" y="7635"/>
                  </a:cubicBezTo>
                  <a:cubicBezTo>
                    <a:pt x="2311" y="7742"/>
                    <a:pt x="2263" y="7861"/>
                    <a:pt x="2239" y="7992"/>
                  </a:cubicBezTo>
                  <a:lnTo>
                    <a:pt x="2144" y="7992"/>
                  </a:lnTo>
                  <a:cubicBezTo>
                    <a:pt x="1965" y="7992"/>
                    <a:pt x="1787" y="8075"/>
                    <a:pt x="1692" y="8218"/>
                  </a:cubicBezTo>
                  <a:lnTo>
                    <a:pt x="537" y="8218"/>
                  </a:lnTo>
                  <a:cubicBezTo>
                    <a:pt x="239" y="8218"/>
                    <a:pt x="1" y="8456"/>
                    <a:pt x="1" y="8754"/>
                  </a:cubicBezTo>
                  <a:lnTo>
                    <a:pt x="1" y="10278"/>
                  </a:lnTo>
                  <a:cubicBezTo>
                    <a:pt x="132" y="10468"/>
                    <a:pt x="132" y="10707"/>
                    <a:pt x="1" y="10885"/>
                  </a:cubicBezTo>
                  <a:lnTo>
                    <a:pt x="1" y="12409"/>
                  </a:lnTo>
                  <a:cubicBezTo>
                    <a:pt x="132" y="12600"/>
                    <a:pt x="132" y="12838"/>
                    <a:pt x="1" y="13016"/>
                  </a:cubicBezTo>
                  <a:lnTo>
                    <a:pt x="1" y="14552"/>
                  </a:lnTo>
                  <a:cubicBezTo>
                    <a:pt x="1" y="14838"/>
                    <a:pt x="239" y="15076"/>
                    <a:pt x="537" y="15076"/>
                  </a:cubicBezTo>
                  <a:lnTo>
                    <a:pt x="1692" y="15076"/>
                  </a:lnTo>
                  <a:cubicBezTo>
                    <a:pt x="1787" y="15231"/>
                    <a:pt x="1965" y="15314"/>
                    <a:pt x="2144" y="15314"/>
                  </a:cubicBezTo>
                  <a:lnTo>
                    <a:pt x="3239" y="15314"/>
                  </a:lnTo>
                  <a:cubicBezTo>
                    <a:pt x="3418" y="15314"/>
                    <a:pt x="3585" y="15231"/>
                    <a:pt x="3680" y="15076"/>
                  </a:cubicBezTo>
                  <a:lnTo>
                    <a:pt x="7264" y="15076"/>
                  </a:lnTo>
                  <a:cubicBezTo>
                    <a:pt x="7549" y="15052"/>
                    <a:pt x="7549" y="14647"/>
                    <a:pt x="7264" y="14624"/>
                  </a:cubicBezTo>
                  <a:lnTo>
                    <a:pt x="3799" y="14624"/>
                  </a:lnTo>
                  <a:lnTo>
                    <a:pt x="3799" y="12945"/>
                  </a:lnTo>
                  <a:lnTo>
                    <a:pt x="11836" y="12945"/>
                  </a:lnTo>
                  <a:lnTo>
                    <a:pt x="11836" y="14624"/>
                  </a:lnTo>
                  <a:lnTo>
                    <a:pt x="8347" y="14624"/>
                  </a:lnTo>
                  <a:cubicBezTo>
                    <a:pt x="8340" y="14623"/>
                    <a:pt x="8332" y="14623"/>
                    <a:pt x="8325" y="14623"/>
                  </a:cubicBezTo>
                  <a:cubicBezTo>
                    <a:pt x="8021" y="14623"/>
                    <a:pt x="8021" y="15089"/>
                    <a:pt x="8325" y="15089"/>
                  </a:cubicBezTo>
                  <a:cubicBezTo>
                    <a:pt x="8332" y="15089"/>
                    <a:pt x="8340" y="15089"/>
                    <a:pt x="8347" y="15088"/>
                  </a:cubicBezTo>
                  <a:lnTo>
                    <a:pt x="11931" y="15088"/>
                  </a:lnTo>
                  <a:cubicBezTo>
                    <a:pt x="12026" y="15231"/>
                    <a:pt x="12193" y="15314"/>
                    <a:pt x="12371" y="15314"/>
                  </a:cubicBezTo>
                  <a:lnTo>
                    <a:pt x="13479" y="15314"/>
                  </a:lnTo>
                  <a:cubicBezTo>
                    <a:pt x="13645" y="15314"/>
                    <a:pt x="13824" y="15231"/>
                    <a:pt x="13919" y="15088"/>
                  </a:cubicBezTo>
                  <a:lnTo>
                    <a:pt x="15074" y="15088"/>
                  </a:lnTo>
                  <a:cubicBezTo>
                    <a:pt x="15360" y="15088"/>
                    <a:pt x="15598" y="14850"/>
                    <a:pt x="15598" y="14552"/>
                  </a:cubicBezTo>
                  <a:lnTo>
                    <a:pt x="15598" y="13028"/>
                  </a:lnTo>
                  <a:cubicBezTo>
                    <a:pt x="15467" y="12838"/>
                    <a:pt x="15467" y="12600"/>
                    <a:pt x="15598" y="12421"/>
                  </a:cubicBezTo>
                  <a:lnTo>
                    <a:pt x="15598" y="12195"/>
                  </a:lnTo>
                  <a:cubicBezTo>
                    <a:pt x="15586" y="12052"/>
                    <a:pt x="15479" y="11980"/>
                    <a:pt x="15372" y="11980"/>
                  </a:cubicBezTo>
                  <a:cubicBezTo>
                    <a:pt x="15265" y="11980"/>
                    <a:pt x="15158" y="12052"/>
                    <a:pt x="15146" y="12195"/>
                  </a:cubicBezTo>
                  <a:lnTo>
                    <a:pt x="15146" y="12421"/>
                  </a:lnTo>
                  <a:cubicBezTo>
                    <a:pt x="15146" y="12457"/>
                    <a:pt x="15110" y="12492"/>
                    <a:pt x="15074" y="12492"/>
                  </a:cubicBezTo>
                  <a:lnTo>
                    <a:pt x="14003" y="12492"/>
                  </a:lnTo>
                  <a:lnTo>
                    <a:pt x="14003" y="10814"/>
                  </a:lnTo>
                  <a:lnTo>
                    <a:pt x="15074" y="10814"/>
                  </a:lnTo>
                  <a:cubicBezTo>
                    <a:pt x="15110" y="10814"/>
                    <a:pt x="15146" y="10849"/>
                    <a:pt x="15146" y="10885"/>
                  </a:cubicBezTo>
                  <a:lnTo>
                    <a:pt x="15146" y="11135"/>
                  </a:lnTo>
                  <a:cubicBezTo>
                    <a:pt x="15158" y="11272"/>
                    <a:pt x="15265" y="11341"/>
                    <a:pt x="15372" y="11341"/>
                  </a:cubicBezTo>
                  <a:cubicBezTo>
                    <a:pt x="15479" y="11341"/>
                    <a:pt x="15586" y="11272"/>
                    <a:pt x="15598" y="11135"/>
                  </a:cubicBezTo>
                  <a:lnTo>
                    <a:pt x="15598" y="10885"/>
                  </a:lnTo>
                  <a:cubicBezTo>
                    <a:pt x="15467" y="10707"/>
                    <a:pt x="15467" y="10468"/>
                    <a:pt x="15598" y="10290"/>
                  </a:cubicBezTo>
                  <a:lnTo>
                    <a:pt x="15598" y="8754"/>
                  </a:lnTo>
                  <a:cubicBezTo>
                    <a:pt x="15598" y="8468"/>
                    <a:pt x="15360" y="8230"/>
                    <a:pt x="15074" y="8230"/>
                  </a:cubicBezTo>
                  <a:lnTo>
                    <a:pt x="13907" y="8230"/>
                  </a:lnTo>
                  <a:cubicBezTo>
                    <a:pt x="13812" y="8075"/>
                    <a:pt x="13645" y="7992"/>
                    <a:pt x="13467" y="7992"/>
                  </a:cubicBezTo>
                  <a:lnTo>
                    <a:pt x="13122" y="7992"/>
                  </a:lnTo>
                  <a:cubicBezTo>
                    <a:pt x="13098" y="7861"/>
                    <a:pt x="13050" y="7742"/>
                    <a:pt x="12979" y="7635"/>
                  </a:cubicBezTo>
                  <a:cubicBezTo>
                    <a:pt x="14134" y="7504"/>
                    <a:pt x="14134" y="5825"/>
                    <a:pt x="12979" y="5706"/>
                  </a:cubicBezTo>
                  <a:cubicBezTo>
                    <a:pt x="13455" y="4952"/>
                    <a:pt x="12822" y="4192"/>
                    <a:pt x="12139" y="4192"/>
                  </a:cubicBezTo>
                  <a:cubicBezTo>
                    <a:pt x="11883" y="4192"/>
                    <a:pt x="11621" y="4298"/>
                    <a:pt x="11407" y="4551"/>
                  </a:cubicBezTo>
                  <a:cubicBezTo>
                    <a:pt x="11276" y="4396"/>
                    <a:pt x="11086" y="4277"/>
                    <a:pt x="10883" y="4230"/>
                  </a:cubicBezTo>
                  <a:cubicBezTo>
                    <a:pt x="10812" y="3718"/>
                    <a:pt x="10621" y="3218"/>
                    <a:pt x="10324" y="2789"/>
                  </a:cubicBezTo>
                  <a:lnTo>
                    <a:pt x="10478" y="2789"/>
                  </a:lnTo>
                  <a:cubicBezTo>
                    <a:pt x="10597" y="2789"/>
                    <a:pt x="10716" y="2777"/>
                    <a:pt x="10836" y="2765"/>
                  </a:cubicBezTo>
                  <a:cubicBezTo>
                    <a:pt x="10895" y="3182"/>
                    <a:pt x="11145" y="3563"/>
                    <a:pt x="11502" y="3777"/>
                  </a:cubicBezTo>
                  <a:cubicBezTo>
                    <a:pt x="11561" y="3820"/>
                    <a:pt x="11626" y="3840"/>
                    <a:pt x="11691" y="3840"/>
                  </a:cubicBezTo>
                  <a:cubicBezTo>
                    <a:pt x="11825" y="3840"/>
                    <a:pt x="11954" y="3755"/>
                    <a:pt x="12002" y="3610"/>
                  </a:cubicBezTo>
                  <a:cubicBezTo>
                    <a:pt x="12145" y="3677"/>
                    <a:pt x="12342" y="3736"/>
                    <a:pt x="12585" y="3736"/>
                  </a:cubicBezTo>
                  <a:cubicBezTo>
                    <a:pt x="12911" y="3736"/>
                    <a:pt x="13318" y="3630"/>
                    <a:pt x="13788" y="3289"/>
                  </a:cubicBezTo>
                  <a:cubicBezTo>
                    <a:pt x="13967" y="3170"/>
                    <a:pt x="13979" y="2896"/>
                    <a:pt x="13812" y="2765"/>
                  </a:cubicBezTo>
                  <a:lnTo>
                    <a:pt x="13669" y="2658"/>
                  </a:lnTo>
                  <a:cubicBezTo>
                    <a:pt x="14062" y="2348"/>
                    <a:pt x="14396" y="1955"/>
                    <a:pt x="14622" y="1503"/>
                  </a:cubicBezTo>
                  <a:cubicBezTo>
                    <a:pt x="14753" y="1253"/>
                    <a:pt x="14634" y="943"/>
                    <a:pt x="14372" y="836"/>
                  </a:cubicBezTo>
                  <a:cubicBezTo>
                    <a:pt x="13959" y="656"/>
                    <a:pt x="13517" y="570"/>
                    <a:pt x="13073" y="570"/>
                  </a:cubicBezTo>
                  <a:cubicBezTo>
                    <a:pt x="13018" y="570"/>
                    <a:pt x="12962" y="572"/>
                    <a:pt x="12907" y="574"/>
                  </a:cubicBezTo>
                  <a:lnTo>
                    <a:pt x="12943" y="396"/>
                  </a:lnTo>
                  <a:cubicBezTo>
                    <a:pt x="12977" y="193"/>
                    <a:pt x="12819" y="1"/>
                    <a:pt x="12620" y="1"/>
                  </a:cubicBezTo>
                  <a:cubicBezTo>
                    <a:pt x="12609" y="1"/>
                    <a:pt x="12597" y="2"/>
                    <a:pt x="12586" y="3"/>
                  </a:cubicBezTo>
                  <a:cubicBezTo>
                    <a:pt x="11586" y="86"/>
                    <a:pt x="11181" y="586"/>
                    <a:pt x="11026" y="908"/>
                  </a:cubicBezTo>
                  <a:cubicBezTo>
                    <a:pt x="10968" y="879"/>
                    <a:pt x="10906" y="863"/>
                    <a:pt x="10845" y="863"/>
                  </a:cubicBezTo>
                  <a:cubicBezTo>
                    <a:pt x="10805" y="863"/>
                    <a:pt x="10766" y="870"/>
                    <a:pt x="10728" y="884"/>
                  </a:cubicBezTo>
                  <a:cubicBezTo>
                    <a:pt x="10621" y="920"/>
                    <a:pt x="10550" y="1003"/>
                    <a:pt x="10526" y="1110"/>
                  </a:cubicBezTo>
                  <a:cubicBezTo>
                    <a:pt x="10395" y="1515"/>
                    <a:pt x="10443" y="1955"/>
                    <a:pt x="10681" y="2325"/>
                  </a:cubicBezTo>
                  <a:cubicBezTo>
                    <a:pt x="10619" y="2327"/>
                    <a:pt x="10558" y="2329"/>
                    <a:pt x="10496" y="2329"/>
                  </a:cubicBezTo>
                  <a:cubicBezTo>
                    <a:pt x="10284" y="2329"/>
                    <a:pt x="10074" y="2311"/>
                    <a:pt x="9871" y="2265"/>
                  </a:cubicBezTo>
                  <a:cubicBezTo>
                    <a:pt x="9550" y="1955"/>
                    <a:pt x="9157" y="1705"/>
                    <a:pt x="8740" y="1539"/>
                  </a:cubicBezTo>
                  <a:cubicBezTo>
                    <a:pt x="8704" y="1515"/>
                    <a:pt x="8669" y="1515"/>
                    <a:pt x="8633" y="1515"/>
                  </a:cubicBezTo>
                  <a:cubicBezTo>
                    <a:pt x="8776" y="1265"/>
                    <a:pt x="8669" y="943"/>
                    <a:pt x="8395" y="836"/>
                  </a:cubicBezTo>
                  <a:cubicBezTo>
                    <a:pt x="7982" y="656"/>
                    <a:pt x="7540" y="570"/>
                    <a:pt x="7096" y="570"/>
                  </a:cubicBezTo>
                  <a:cubicBezTo>
                    <a:pt x="7041" y="570"/>
                    <a:pt x="6986" y="572"/>
                    <a:pt x="6930" y="574"/>
                  </a:cubicBezTo>
                  <a:lnTo>
                    <a:pt x="6966" y="396"/>
                  </a:lnTo>
                  <a:cubicBezTo>
                    <a:pt x="7000" y="193"/>
                    <a:pt x="6852" y="1"/>
                    <a:pt x="664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30"/>
            <p:cNvSpPr/>
            <p:nvPr/>
          </p:nvSpPr>
          <p:spPr>
            <a:xfrm>
              <a:off x="1678539" y="2348213"/>
              <a:ext cx="12299" cy="15076"/>
            </a:xfrm>
            <a:custGeom>
              <a:avLst/>
              <a:gdLst/>
              <a:ahLst/>
              <a:cxnLst/>
              <a:rect l="l" t="t" r="r" b="b"/>
              <a:pathLst>
                <a:path w="465" h="570" extrusionOk="0">
                  <a:moveTo>
                    <a:pt x="218" y="0"/>
                  </a:moveTo>
                  <a:cubicBezTo>
                    <a:pt x="97" y="0"/>
                    <a:pt x="1" y="103"/>
                    <a:pt x="12" y="227"/>
                  </a:cubicBezTo>
                  <a:lnTo>
                    <a:pt x="12" y="346"/>
                  </a:lnTo>
                  <a:cubicBezTo>
                    <a:pt x="12" y="495"/>
                    <a:pt x="125" y="570"/>
                    <a:pt x="238" y="570"/>
                  </a:cubicBezTo>
                  <a:cubicBezTo>
                    <a:pt x="351" y="570"/>
                    <a:pt x="464" y="495"/>
                    <a:pt x="464" y="346"/>
                  </a:cubicBezTo>
                  <a:lnTo>
                    <a:pt x="464" y="227"/>
                  </a:lnTo>
                  <a:cubicBezTo>
                    <a:pt x="464" y="96"/>
                    <a:pt x="369" y="1"/>
                    <a:pt x="238" y="1"/>
                  </a:cubicBezTo>
                  <a:cubicBezTo>
                    <a:pt x="231" y="0"/>
                    <a:pt x="225" y="0"/>
                    <a:pt x="2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30"/>
            <p:cNvSpPr/>
            <p:nvPr/>
          </p:nvSpPr>
          <p:spPr>
            <a:xfrm>
              <a:off x="1678830" y="2460968"/>
              <a:ext cx="12008" cy="15050"/>
            </a:xfrm>
            <a:custGeom>
              <a:avLst/>
              <a:gdLst/>
              <a:ahLst/>
              <a:cxnLst/>
              <a:rect l="l" t="t" r="r" b="b"/>
              <a:pathLst>
                <a:path w="454" h="569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lnTo>
                    <a:pt x="1" y="346"/>
                  </a:lnTo>
                  <a:cubicBezTo>
                    <a:pt x="1" y="495"/>
                    <a:pt x="114" y="569"/>
                    <a:pt x="227" y="569"/>
                  </a:cubicBezTo>
                  <a:cubicBezTo>
                    <a:pt x="340" y="569"/>
                    <a:pt x="453" y="495"/>
                    <a:pt x="453" y="346"/>
                  </a:cubicBezTo>
                  <a:lnTo>
                    <a:pt x="453" y="227"/>
                  </a:ln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30"/>
            <p:cNvSpPr/>
            <p:nvPr/>
          </p:nvSpPr>
          <p:spPr>
            <a:xfrm>
              <a:off x="1408646" y="2348213"/>
              <a:ext cx="12299" cy="14997"/>
            </a:xfrm>
            <a:custGeom>
              <a:avLst/>
              <a:gdLst/>
              <a:ahLst/>
              <a:cxnLst/>
              <a:rect l="l" t="t" r="r" b="b"/>
              <a:pathLst>
                <a:path w="465" h="567" extrusionOk="0">
                  <a:moveTo>
                    <a:pt x="208" y="0"/>
                  </a:moveTo>
                  <a:cubicBezTo>
                    <a:pt x="97" y="0"/>
                    <a:pt x="0" y="103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7"/>
                    <a:pt x="227" y="567"/>
                  </a:cubicBezTo>
                  <a:cubicBezTo>
                    <a:pt x="340" y="567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64" y="103"/>
                    <a:pt x="368" y="0"/>
                    <a:pt x="246" y="0"/>
                  </a:cubicBezTo>
                  <a:cubicBezTo>
                    <a:pt x="240" y="0"/>
                    <a:pt x="233" y="0"/>
                    <a:pt x="227" y="1"/>
                  </a:cubicBezTo>
                  <a:cubicBezTo>
                    <a:pt x="220" y="0"/>
                    <a:pt x="214" y="0"/>
                    <a:pt x="20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30"/>
            <p:cNvSpPr/>
            <p:nvPr/>
          </p:nvSpPr>
          <p:spPr>
            <a:xfrm>
              <a:off x="1408646" y="2460968"/>
              <a:ext cx="11982" cy="15050"/>
            </a:xfrm>
            <a:custGeom>
              <a:avLst/>
              <a:gdLst/>
              <a:ahLst/>
              <a:cxnLst/>
              <a:rect l="l" t="t" r="r" b="b"/>
              <a:pathLst>
                <a:path w="453" h="569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lnTo>
                    <a:pt x="0" y="346"/>
                  </a:lnTo>
                  <a:cubicBezTo>
                    <a:pt x="0" y="495"/>
                    <a:pt x="113" y="569"/>
                    <a:pt x="227" y="569"/>
                  </a:cubicBezTo>
                  <a:cubicBezTo>
                    <a:pt x="340" y="569"/>
                    <a:pt x="453" y="495"/>
                    <a:pt x="453" y="346"/>
                  </a:cubicBezTo>
                  <a:lnTo>
                    <a:pt x="453" y="227"/>
                  </a:ln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130"/>
          <p:cNvGrpSpPr/>
          <p:nvPr/>
        </p:nvGrpSpPr>
        <p:grpSpPr>
          <a:xfrm>
            <a:off x="7400246" y="2122755"/>
            <a:ext cx="420026" cy="367549"/>
            <a:chOff x="7400246" y="2122755"/>
            <a:chExt cx="420026" cy="367549"/>
          </a:xfrm>
        </p:grpSpPr>
        <p:sp>
          <p:nvSpPr>
            <p:cNvPr id="4604" name="Google Shape;4604;p130"/>
            <p:cNvSpPr/>
            <p:nvPr/>
          </p:nvSpPr>
          <p:spPr>
            <a:xfrm>
              <a:off x="7602110" y="2122755"/>
              <a:ext cx="11982" cy="33724"/>
            </a:xfrm>
            <a:custGeom>
              <a:avLst/>
              <a:gdLst/>
              <a:ahLst/>
              <a:cxnLst/>
              <a:rect l="l" t="t" r="r" b="b"/>
              <a:pathLst>
                <a:path w="453" h="1275" extrusionOk="0">
                  <a:moveTo>
                    <a:pt x="222" y="0"/>
                  </a:moveTo>
                  <a:cubicBezTo>
                    <a:pt x="114" y="0"/>
                    <a:pt x="7" y="72"/>
                    <a:pt x="1" y="215"/>
                  </a:cubicBezTo>
                  <a:lnTo>
                    <a:pt x="1" y="1048"/>
                  </a:lnTo>
                  <a:cubicBezTo>
                    <a:pt x="1" y="1179"/>
                    <a:pt x="96" y="1274"/>
                    <a:pt x="227" y="1274"/>
                  </a:cubicBezTo>
                  <a:cubicBezTo>
                    <a:pt x="346" y="1274"/>
                    <a:pt x="453" y="1167"/>
                    <a:pt x="453" y="1048"/>
                  </a:cubicBezTo>
                  <a:lnTo>
                    <a:pt x="453" y="215"/>
                  </a:lnTo>
                  <a:cubicBezTo>
                    <a:pt x="441" y="72"/>
                    <a:pt x="331" y="0"/>
                    <a:pt x="22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0"/>
            <p:cNvSpPr/>
            <p:nvPr/>
          </p:nvSpPr>
          <p:spPr>
            <a:xfrm>
              <a:off x="7564313" y="2132171"/>
              <a:ext cx="25921" cy="31158"/>
            </a:xfrm>
            <a:custGeom>
              <a:avLst/>
              <a:gdLst/>
              <a:ahLst/>
              <a:cxnLst/>
              <a:rect l="l" t="t" r="r" b="b"/>
              <a:pathLst>
                <a:path w="980" h="1178" extrusionOk="0">
                  <a:moveTo>
                    <a:pt x="272" y="0"/>
                  </a:moveTo>
                  <a:cubicBezTo>
                    <a:pt x="233" y="0"/>
                    <a:pt x="193" y="12"/>
                    <a:pt x="156" y="37"/>
                  </a:cubicBezTo>
                  <a:cubicBezTo>
                    <a:pt x="37" y="97"/>
                    <a:pt x="1" y="240"/>
                    <a:pt x="72" y="347"/>
                  </a:cubicBezTo>
                  <a:lnTo>
                    <a:pt x="489" y="1061"/>
                  </a:lnTo>
                  <a:cubicBezTo>
                    <a:pt x="534" y="1143"/>
                    <a:pt x="603" y="1177"/>
                    <a:pt x="673" y="1177"/>
                  </a:cubicBezTo>
                  <a:cubicBezTo>
                    <a:pt x="826" y="1177"/>
                    <a:pt x="980" y="1015"/>
                    <a:pt x="882" y="835"/>
                  </a:cubicBezTo>
                  <a:lnTo>
                    <a:pt x="465" y="120"/>
                  </a:lnTo>
                  <a:cubicBezTo>
                    <a:pt x="419" y="43"/>
                    <a:pt x="346" y="0"/>
                    <a:pt x="27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0"/>
            <p:cNvSpPr/>
            <p:nvPr/>
          </p:nvSpPr>
          <p:spPr>
            <a:xfrm>
              <a:off x="7537546" y="2159150"/>
              <a:ext cx="34835" cy="23144"/>
            </a:xfrm>
            <a:custGeom>
              <a:avLst/>
              <a:gdLst/>
              <a:ahLst/>
              <a:cxnLst/>
              <a:rect l="l" t="t" r="r" b="b"/>
              <a:pathLst>
                <a:path w="1317" h="875" extrusionOk="0">
                  <a:moveTo>
                    <a:pt x="258" y="0"/>
                  </a:moveTo>
                  <a:cubicBezTo>
                    <a:pt x="178" y="0"/>
                    <a:pt x="100" y="40"/>
                    <a:pt x="60" y="112"/>
                  </a:cubicBezTo>
                  <a:cubicBezTo>
                    <a:pt x="1" y="220"/>
                    <a:pt x="37" y="363"/>
                    <a:pt x="144" y="422"/>
                  </a:cubicBezTo>
                  <a:lnTo>
                    <a:pt x="870" y="839"/>
                  </a:lnTo>
                  <a:cubicBezTo>
                    <a:pt x="912" y="863"/>
                    <a:pt x="953" y="874"/>
                    <a:pt x="991" y="874"/>
                  </a:cubicBezTo>
                  <a:cubicBezTo>
                    <a:pt x="1192" y="874"/>
                    <a:pt x="1316" y="576"/>
                    <a:pt x="1096" y="446"/>
                  </a:cubicBezTo>
                  <a:lnTo>
                    <a:pt x="370" y="29"/>
                  </a:lnTo>
                  <a:cubicBezTo>
                    <a:pt x="335" y="10"/>
                    <a:pt x="296" y="0"/>
                    <a:pt x="2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0"/>
            <p:cNvSpPr/>
            <p:nvPr/>
          </p:nvSpPr>
          <p:spPr>
            <a:xfrm>
              <a:off x="7645567" y="2158965"/>
              <a:ext cx="34835" cy="23144"/>
            </a:xfrm>
            <a:custGeom>
              <a:avLst/>
              <a:gdLst/>
              <a:ahLst/>
              <a:cxnLst/>
              <a:rect l="l" t="t" r="r" b="b"/>
              <a:pathLst>
                <a:path w="1317" h="875" extrusionOk="0">
                  <a:moveTo>
                    <a:pt x="991" y="1"/>
                  </a:moveTo>
                  <a:cubicBezTo>
                    <a:pt x="952" y="1"/>
                    <a:pt x="912" y="11"/>
                    <a:pt x="870" y="36"/>
                  </a:cubicBezTo>
                  <a:lnTo>
                    <a:pt x="155" y="453"/>
                  </a:lnTo>
                  <a:cubicBezTo>
                    <a:pt x="36" y="512"/>
                    <a:pt x="1" y="655"/>
                    <a:pt x="72" y="762"/>
                  </a:cubicBezTo>
                  <a:cubicBezTo>
                    <a:pt x="112" y="835"/>
                    <a:pt x="185" y="874"/>
                    <a:pt x="264" y="874"/>
                  </a:cubicBezTo>
                  <a:cubicBezTo>
                    <a:pt x="303" y="874"/>
                    <a:pt x="343" y="865"/>
                    <a:pt x="382" y="846"/>
                  </a:cubicBezTo>
                  <a:lnTo>
                    <a:pt x="1096" y="429"/>
                  </a:lnTo>
                  <a:cubicBezTo>
                    <a:pt x="1316" y="299"/>
                    <a:pt x="1192" y="1"/>
                    <a:pt x="99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0"/>
            <p:cNvSpPr/>
            <p:nvPr/>
          </p:nvSpPr>
          <p:spPr>
            <a:xfrm>
              <a:off x="7626681" y="2132277"/>
              <a:ext cx="25921" cy="31158"/>
            </a:xfrm>
            <a:custGeom>
              <a:avLst/>
              <a:gdLst/>
              <a:ahLst/>
              <a:cxnLst/>
              <a:rect l="l" t="t" r="r" b="b"/>
              <a:pathLst>
                <a:path w="980" h="1178" extrusionOk="0">
                  <a:moveTo>
                    <a:pt x="669" y="0"/>
                  </a:moveTo>
                  <a:cubicBezTo>
                    <a:pt x="597" y="0"/>
                    <a:pt x="525" y="34"/>
                    <a:pt x="477" y="116"/>
                  </a:cubicBezTo>
                  <a:lnTo>
                    <a:pt x="60" y="831"/>
                  </a:lnTo>
                  <a:cubicBezTo>
                    <a:pt x="0" y="938"/>
                    <a:pt x="36" y="1081"/>
                    <a:pt x="155" y="1140"/>
                  </a:cubicBezTo>
                  <a:cubicBezTo>
                    <a:pt x="192" y="1165"/>
                    <a:pt x="232" y="1177"/>
                    <a:pt x="272" y="1177"/>
                  </a:cubicBezTo>
                  <a:cubicBezTo>
                    <a:pt x="346" y="1177"/>
                    <a:pt x="418" y="1135"/>
                    <a:pt x="465" y="1057"/>
                  </a:cubicBezTo>
                  <a:lnTo>
                    <a:pt x="881" y="343"/>
                  </a:lnTo>
                  <a:cubicBezTo>
                    <a:pt x="979" y="163"/>
                    <a:pt x="825" y="0"/>
                    <a:pt x="66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0"/>
            <p:cNvSpPr/>
            <p:nvPr/>
          </p:nvSpPr>
          <p:spPr>
            <a:xfrm>
              <a:off x="7400246" y="2186076"/>
              <a:ext cx="420026" cy="304228"/>
            </a:xfrm>
            <a:custGeom>
              <a:avLst/>
              <a:gdLst/>
              <a:ahLst/>
              <a:cxnLst/>
              <a:rect l="l" t="t" r="r" b="b"/>
              <a:pathLst>
                <a:path w="15880" h="11502" extrusionOk="0">
                  <a:moveTo>
                    <a:pt x="5013" y="464"/>
                  </a:moveTo>
                  <a:lnTo>
                    <a:pt x="7621" y="1678"/>
                  </a:lnTo>
                  <a:lnTo>
                    <a:pt x="6668" y="4369"/>
                  </a:lnTo>
                  <a:cubicBezTo>
                    <a:pt x="6461" y="4466"/>
                    <a:pt x="6130" y="4581"/>
                    <a:pt x="5754" y="4581"/>
                  </a:cubicBezTo>
                  <a:cubicBezTo>
                    <a:pt x="5440" y="4581"/>
                    <a:pt x="5094" y="4500"/>
                    <a:pt x="4763" y="4262"/>
                  </a:cubicBezTo>
                  <a:cubicBezTo>
                    <a:pt x="4398" y="3988"/>
                    <a:pt x="3964" y="3847"/>
                    <a:pt x="3529" y="3847"/>
                  </a:cubicBezTo>
                  <a:cubicBezTo>
                    <a:pt x="3340" y="3847"/>
                    <a:pt x="3150" y="3874"/>
                    <a:pt x="2965" y="3928"/>
                  </a:cubicBezTo>
                  <a:lnTo>
                    <a:pt x="5013" y="464"/>
                  </a:lnTo>
                  <a:close/>
                  <a:moveTo>
                    <a:pt x="3516" y="4309"/>
                  </a:moveTo>
                  <a:cubicBezTo>
                    <a:pt x="3860" y="4309"/>
                    <a:pt x="4201" y="4416"/>
                    <a:pt x="4489" y="4631"/>
                  </a:cubicBezTo>
                  <a:cubicBezTo>
                    <a:pt x="4868" y="4899"/>
                    <a:pt x="5320" y="5037"/>
                    <a:pt x="5779" y="5037"/>
                  </a:cubicBezTo>
                  <a:cubicBezTo>
                    <a:pt x="6013" y="5037"/>
                    <a:pt x="6249" y="5001"/>
                    <a:pt x="6478" y="4929"/>
                  </a:cubicBezTo>
                  <a:lnTo>
                    <a:pt x="6478" y="4929"/>
                  </a:lnTo>
                  <a:lnTo>
                    <a:pt x="6097" y="5988"/>
                  </a:lnTo>
                  <a:cubicBezTo>
                    <a:pt x="5822" y="6768"/>
                    <a:pt x="5086" y="7251"/>
                    <a:pt x="4310" y="7251"/>
                  </a:cubicBezTo>
                  <a:cubicBezTo>
                    <a:pt x="4044" y="7251"/>
                    <a:pt x="3772" y="7194"/>
                    <a:pt x="3513" y="7072"/>
                  </a:cubicBezTo>
                  <a:cubicBezTo>
                    <a:pt x="2584" y="6643"/>
                    <a:pt x="2168" y="5536"/>
                    <a:pt x="2584" y="4595"/>
                  </a:cubicBezTo>
                  <a:cubicBezTo>
                    <a:pt x="2867" y="4404"/>
                    <a:pt x="3193" y="4309"/>
                    <a:pt x="3516" y="4309"/>
                  </a:cubicBezTo>
                  <a:close/>
                  <a:moveTo>
                    <a:pt x="9857" y="4306"/>
                  </a:moveTo>
                  <a:cubicBezTo>
                    <a:pt x="10201" y="4306"/>
                    <a:pt x="10541" y="4415"/>
                    <a:pt x="10823" y="4631"/>
                  </a:cubicBezTo>
                  <a:cubicBezTo>
                    <a:pt x="11249" y="4935"/>
                    <a:pt x="11689" y="5036"/>
                    <a:pt x="12086" y="5036"/>
                  </a:cubicBezTo>
                  <a:cubicBezTo>
                    <a:pt x="12544" y="5036"/>
                    <a:pt x="12944" y="4901"/>
                    <a:pt x="13193" y="4786"/>
                  </a:cubicBezTo>
                  <a:lnTo>
                    <a:pt x="13193" y="4786"/>
                  </a:lnTo>
                  <a:cubicBezTo>
                    <a:pt x="13514" y="5774"/>
                    <a:pt x="12978" y="6834"/>
                    <a:pt x="12002" y="7155"/>
                  </a:cubicBezTo>
                  <a:cubicBezTo>
                    <a:pt x="11800" y="7223"/>
                    <a:pt x="11595" y="7255"/>
                    <a:pt x="11394" y="7255"/>
                  </a:cubicBezTo>
                  <a:cubicBezTo>
                    <a:pt x="10611" y="7255"/>
                    <a:pt x="9884" y="6765"/>
                    <a:pt x="9609" y="5988"/>
                  </a:cubicBezTo>
                  <a:lnTo>
                    <a:pt x="9085" y="4500"/>
                  </a:lnTo>
                  <a:cubicBezTo>
                    <a:pt x="9328" y="4371"/>
                    <a:pt x="9594" y="4306"/>
                    <a:pt x="9857" y="4306"/>
                  </a:cubicBezTo>
                  <a:close/>
                  <a:moveTo>
                    <a:pt x="15086" y="9489"/>
                  </a:moveTo>
                  <a:cubicBezTo>
                    <a:pt x="15122" y="9489"/>
                    <a:pt x="15205" y="9620"/>
                    <a:pt x="15181" y="9703"/>
                  </a:cubicBezTo>
                  <a:lnTo>
                    <a:pt x="12300" y="11036"/>
                  </a:lnTo>
                  <a:cubicBezTo>
                    <a:pt x="12228" y="11001"/>
                    <a:pt x="12181" y="10917"/>
                    <a:pt x="12193" y="10822"/>
                  </a:cubicBezTo>
                  <a:lnTo>
                    <a:pt x="12705" y="10346"/>
                  </a:lnTo>
                  <a:cubicBezTo>
                    <a:pt x="12859" y="10203"/>
                    <a:pt x="13038" y="10072"/>
                    <a:pt x="13240" y="9977"/>
                  </a:cubicBezTo>
                  <a:lnTo>
                    <a:pt x="13752" y="9739"/>
                  </a:lnTo>
                  <a:cubicBezTo>
                    <a:pt x="13955" y="9655"/>
                    <a:pt x="14157" y="9596"/>
                    <a:pt x="14372" y="9572"/>
                  </a:cubicBezTo>
                  <a:lnTo>
                    <a:pt x="15086" y="9489"/>
                  </a:lnTo>
                  <a:close/>
                  <a:moveTo>
                    <a:pt x="5004" y="0"/>
                  </a:moveTo>
                  <a:cubicBezTo>
                    <a:pt x="4854" y="0"/>
                    <a:pt x="4709" y="73"/>
                    <a:pt x="4632" y="202"/>
                  </a:cubicBezTo>
                  <a:lnTo>
                    <a:pt x="2287" y="4167"/>
                  </a:lnTo>
                  <a:cubicBezTo>
                    <a:pt x="1632" y="5286"/>
                    <a:pt x="2001" y="6726"/>
                    <a:pt x="3120" y="7381"/>
                  </a:cubicBezTo>
                  <a:lnTo>
                    <a:pt x="2203" y="9358"/>
                  </a:lnTo>
                  <a:lnTo>
                    <a:pt x="2144" y="9334"/>
                  </a:lnTo>
                  <a:cubicBezTo>
                    <a:pt x="1906" y="9227"/>
                    <a:pt x="1644" y="9155"/>
                    <a:pt x="1382" y="9120"/>
                  </a:cubicBezTo>
                  <a:lnTo>
                    <a:pt x="679" y="9036"/>
                  </a:lnTo>
                  <a:cubicBezTo>
                    <a:pt x="665" y="9035"/>
                    <a:pt x="652" y="9035"/>
                    <a:pt x="638" y="9035"/>
                  </a:cubicBezTo>
                  <a:cubicBezTo>
                    <a:pt x="362" y="9035"/>
                    <a:pt x="164" y="9262"/>
                    <a:pt x="96" y="9501"/>
                  </a:cubicBezTo>
                  <a:cubicBezTo>
                    <a:pt x="1" y="9739"/>
                    <a:pt x="108" y="10001"/>
                    <a:pt x="322" y="10120"/>
                  </a:cubicBezTo>
                  <a:lnTo>
                    <a:pt x="322" y="10108"/>
                  </a:lnTo>
                  <a:lnTo>
                    <a:pt x="1310" y="10572"/>
                  </a:lnTo>
                  <a:cubicBezTo>
                    <a:pt x="1347" y="10589"/>
                    <a:pt x="1382" y="10597"/>
                    <a:pt x="1415" y="10597"/>
                  </a:cubicBezTo>
                  <a:cubicBezTo>
                    <a:pt x="1629" y="10597"/>
                    <a:pt x="1749" y="10269"/>
                    <a:pt x="1501" y="10155"/>
                  </a:cubicBezTo>
                  <a:lnTo>
                    <a:pt x="525" y="9703"/>
                  </a:lnTo>
                  <a:cubicBezTo>
                    <a:pt x="501" y="9620"/>
                    <a:pt x="584" y="9489"/>
                    <a:pt x="632" y="9489"/>
                  </a:cubicBezTo>
                  <a:lnTo>
                    <a:pt x="1334" y="9572"/>
                  </a:lnTo>
                  <a:cubicBezTo>
                    <a:pt x="1548" y="9596"/>
                    <a:pt x="1751" y="9655"/>
                    <a:pt x="1953" y="9751"/>
                  </a:cubicBezTo>
                  <a:lnTo>
                    <a:pt x="2465" y="9989"/>
                  </a:lnTo>
                  <a:cubicBezTo>
                    <a:pt x="2668" y="10084"/>
                    <a:pt x="2846" y="10203"/>
                    <a:pt x="3001" y="10346"/>
                  </a:cubicBezTo>
                  <a:lnTo>
                    <a:pt x="3513" y="10834"/>
                  </a:lnTo>
                  <a:cubicBezTo>
                    <a:pt x="3525" y="10917"/>
                    <a:pt x="3477" y="11001"/>
                    <a:pt x="3406" y="11036"/>
                  </a:cubicBezTo>
                  <a:lnTo>
                    <a:pt x="2465" y="10608"/>
                  </a:lnTo>
                  <a:cubicBezTo>
                    <a:pt x="2429" y="10590"/>
                    <a:pt x="2394" y="10583"/>
                    <a:pt x="2361" y="10583"/>
                  </a:cubicBezTo>
                  <a:cubicBezTo>
                    <a:pt x="2149" y="10583"/>
                    <a:pt x="2037" y="10909"/>
                    <a:pt x="2275" y="11013"/>
                  </a:cubicBezTo>
                  <a:lnTo>
                    <a:pt x="3215" y="11465"/>
                  </a:lnTo>
                  <a:cubicBezTo>
                    <a:pt x="3276" y="11489"/>
                    <a:pt x="3339" y="11501"/>
                    <a:pt x="3402" y="11501"/>
                  </a:cubicBezTo>
                  <a:cubicBezTo>
                    <a:pt x="3525" y="11501"/>
                    <a:pt x="3645" y="11456"/>
                    <a:pt x="3739" y="11370"/>
                  </a:cubicBezTo>
                  <a:cubicBezTo>
                    <a:pt x="4001" y="11144"/>
                    <a:pt x="4061" y="10727"/>
                    <a:pt x="3834" y="10513"/>
                  </a:cubicBezTo>
                  <a:lnTo>
                    <a:pt x="3323" y="10024"/>
                  </a:lnTo>
                  <a:cubicBezTo>
                    <a:pt x="3120" y="9846"/>
                    <a:pt x="2906" y="9691"/>
                    <a:pt x="2668" y="9572"/>
                  </a:cubicBezTo>
                  <a:lnTo>
                    <a:pt x="2608" y="9548"/>
                  </a:lnTo>
                  <a:lnTo>
                    <a:pt x="3537" y="7584"/>
                  </a:lnTo>
                  <a:cubicBezTo>
                    <a:pt x="3792" y="7674"/>
                    <a:pt x="4053" y="7716"/>
                    <a:pt x="4310" y="7716"/>
                  </a:cubicBezTo>
                  <a:cubicBezTo>
                    <a:pt x="5276" y="7716"/>
                    <a:pt x="6187" y="7112"/>
                    <a:pt x="6525" y="6143"/>
                  </a:cubicBezTo>
                  <a:lnTo>
                    <a:pt x="7859" y="2381"/>
                  </a:lnTo>
                  <a:lnTo>
                    <a:pt x="9180" y="6143"/>
                  </a:lnTo>
                  <a:cubicBezTo>
                    <a:pt x="9519" y="7112"/>
                    <a:pt x="10430" y="7716"/>
                    <a:pt x="11396" y="7716"/>
                  </a:cubicBezTo>
                  <a:cubicBezTo>
                    <a:pt x="11653" y="7716"/>
                    <a:pt x="11914" y="7674"/>
                    <a:pt x="12169" y="7584"/>
                  </a:cubicBezTo>
                  <a:lnTo>
                    <a:pt x="13098" y="9548"/>
                  </a:lnTo>
                  <a:cubicBezTo>
                    <a:pt x="12836" y="9667"/>
                    <a:pt x="12597" y="9822"/>
                    <a:pt x="12383" y="10024"/>
                  </a:cubicBezTo>
                  <a:lnTo>
                    <a:pt x="11871" y="10513"/>
                  </a:lnTo>
                  <a:cubicBezTo>
                    <a:pt x="11645" y="10715"/>
                    <a:pt x="11705" y="11132"/>
                    <a:pt x="11966" y="11370"/>
                  </a:cubicBezTo>
                  <a:cubicBezTo>
                    <a:pt x="12061" y="11456"/>
                    <a:pt x="12181" y="11501"/>
                    <a:pt x="12303" y="11501"/>
                  </a:cubicBezTo>
                  <a:cubicBezTo>
                    <a:pt x="12366" y="11501"/>
                    <a:pt x="12430" y="11489"/>
                    <a:pt x="12490" y="11465"/>
                  </a:cubicBezTo>
                  <a:lnTo>
                    <a:pt x="15384" y="10108"/>
                  </a:lnTo>
                  <a:cubicBezTo>
                    <a:pt x="15879" y="9877"/>
                    <a:pt x="15605" y="9033"/>
                    <a:pt x="15090" y="9033"/>
                  </a:cubicBezTo>
                  <a:cubicBezTo>
                    <a:pt x="15073" y="9033"/>
                    <a:pt x="15056" y="9034"/>
                    <a:pt x="15038" y="9036"/>
                  </a:cubicBezTo>
                  <a:lnTo>
                    <a:pt x="14324" y="9120"/>
                  </a:lnTo>
                  <a:cubicBezTo>
                    <a:pt x="14038" y="9155"/>
                    <a:pt x="13764" y="9239"/>
                    <a:pt x="13514" y="9358"/>
                  </a:cubicBezTo>
                  <a:lnTo>
                    <a:pt x="12586" y="7381"/>
                  </a:lnTo>
                  <a:cubicBezTo>
                    <a:pt x="13705" y="6726"/>
                    <a:pt x="14074" y="5286"/>
                    <a:pt x="13419" y="4167"/>
                  </a:cubicBezTo>
                  <a:lnTo>
                    <a:pt x="12419" y="2476"/>
                  </a:lnTo>
                  <a:cubicBezTo>
                    <a:pt x="12368" y="2395"/>
                    <a:pt x="12296" y="2362"/>
                    <a:pt x="12226" y="2362"/>
                  </a:cubicBezTo>
                  <a:cubicBezTo>
                    <a:pt x="12068" y="2362"/>
                    <a:pt x="11919" y="2529"/>
                    <a:pt x="12026" y="2702"/>
                  </a:cubicBezTo>
                  <a:lnTo>
                    <a:pt x="13002" y="4369"/>
                  </a:lnTo>
                  <a:cubicBezTo>
                    <a:pt x="12795" y="4466"/>
                    <a:pt x="12461" y="4581"/>
                    <a:pt x="12084" y="4581"/>
                  </a:cubicBezTo>
                  <a:cubicBezTo>
                    <a:pt x="11768" y="4581"/>
                    <a:pt x="11423" y="4500"/>
                    <a:pt x="11097" y="4262"/>
                  </a:cubicBezTo>
                  <a:cubicBezTo>
                    <a:pt x="10731" y="3992"/>
                    <a:pt x="10296" y="3855"/>
                    <a:pt x="9859" y="3855"/>
                  </a:cubicBezTo>
                  <a:cubicBezTo>
                    <a:pt x="9542" y="3855"/>
                    <a:pt x="9225" y="3926"/>
                    <a:pt x="8930" y="4071"/>
                  </a:cubicBezTo>
                  <a:lnTo>
                    <a:pt x="8097" y="1678"/>
                  </a:lnTo>
                  <a:lnTo>
                    <a:pt x="10692" y="464"/>
                  </a:lnTo>
                  <a:lnTo>
                    <a:pt x="11478" y="1785"/>
                  </a:lnTo>
                  <a:cubicBezTo>
                    <a:pt x="11527" y="1868"/>
                    <a:pt x="11599" y="1902"/>
                    <a:pt x="11670" y="1902"/>
                  </a:cubicBezTo>
                  <a:cubicBezTo>
                    <a:pt x="11826" y="1902"/>
                    <a:pt x="11977" y="1739"/>
                    <a:pt x="11871" y="1559"/>
                  </a:cubicBezTo>
                  <a:lnTo>
                    <a:pt x="11073" y="202"/>
                  </a:lnTo>
                  <a:cubicBezTo>
                    <a:pt x="10996" y="73"/>
                    <a:pt x="10852" y="0"/>
                    <a:pt x="10706" y="0"/>
                  </a:cubicBezTo>
                  <a:cubicBezTo>
                    <a:pt x="10649" y="0"/>
                    <a:pt x="10591" y="12"/>
                    <a:pt x="10538" y="35"/>
                  </a:cubicBezTo>
                  <a:cubicBezTo>
                    <a:pt x="7656" y="1380"/>
                    <a:pt x="7883" y="1273"/>
                    <a:pt x="7859" y="1285"/>
                  </a:cubicBezTo>
                  <a:cubicBezTo>
                    <a:pt x="7823" y="1273"/>
                    <a:pt x="8049" y="1380"/>
                    <a:pt x="5180" y="35"/>
                  </a:cubicBezTo>
                  <a:cubicBezTo>
                    <a:pt x="5123" y="12"/>
                    <a:pt x="5063" y="0"/>
                    <a:pt x="50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0" name="Google Shape;4610;p130"/>
          <p:cNvGrpSpPr/>
          <p:nvPr/>
        </p:nvGrpSpPr>
        <p:grpSpPr>
          <a:xfrm>
            <a:off x="6807270" y="2100379"/>
            <a:ext cx="255110" cy="412144"/>
            <a:chOff x="6807270" y="2100379"/>
            <a:chExt cx="255110" cy="412144"/>
          </a:xfrm>
        </p:grpSpPr>
        <p:sp>
          <p:nvSpPr>
            <p:cNvPr id="4611" name="Google Shape;4611;p130"/>
            <p:cNvSpPr/>
            <p:nvPr/>
          </p:nvSpPr>
          <p:spPr>
            <a:xfrm>
              <a:off x="6919363" y="2241779"/>
              <a:ext cx="30894" cy="12008"/>
            </a:xfrm>
            <a:custGeom>
              <a:avLst/>
              <a:gdLst/>
              <a:ahLst/>
              <a:cxnLst/>
              <a:rect l="l" t="t" r="r" b="b"/>
              <a:pathLst>
                <a:path w="1168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870" y="453"/>
                  </a:lnTo>
                  <a:cubicBezTo>
                    <a:pt x="1168" y="453"/>
                    <a:pt x="116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0"/>
            <p:cNvSpPr/>
            <p:nvPr/>
          </p:nvSpPr>
          <p:spPr>
            <a:xfrm>
              <a:off x="6835280" y="2126829"/>
              <a:ext cx="198745" cy="94823"/>
            </a:xfrm>
            <a:custGeom>
              <a:avLst/>
              <a:gdLst/>
              <a:ahLst/>
              <a:cxnLst/>
              <a:rect l="l" t="t" r="r" b="b"/>
              <a:pathLst>
                <a:path w="7514" h="3585" extrusionOk="0">
                  <a:moveTo>
                    <a:pt x="6104" y="453"/>
                  </a:moveTo>
                  <a:cubicBezTo>
                    <a:pt x="6680" y="453"/>
                    <a:pt x="7145" y="920"/>
                    <a:pt x="7145" y="1501"/>
                  </a:cubicBezTo>
                  <a:cubicBezTo>
                    <a:pt x="7145" y="2094"/>
                    <a:pt x="6680" y="2562"/>
                    <a:pt x="6104" y="2562"/>
                  </a:cubicBezTo>
                  <a:cubicBezTo>
                    <a:pt x="6090" y="2562"/>
                    <a:pt x="6075" y="2561"/>
                    <a:pt x="6061" y="2561"/>
                  </a:cubicBezTo>
                  <a:lnTo>
                    <a:pt x="5216" y="2561"/>
                  </a:lnTo>
                  <a:cubicBezTo>
                    <a:pt x="5158" y="2259"/>
                    <a:pt x="4895" y="2025"/>
                    <a:pt x="4595" y="2025"/>
                  </a:cubicBezTo>
                  <a:cubicBezTo>
                    <a:pt x="4588" y="2025"/>
                    <a:pt x="4580" y="2025"/>
                    <a:pt x="4573" y="2025"/>
                  </a:cubicBezTo>
                  <a:lnTo>
                    <a:pt x="4299" y="2025"/>
                  </a:lnTo>
                  <a:cubicBezTo>
                    <a:pt x="4025" y="2037"/>
                    <a:pt x="4025" y="2454"/>
                    <a:pt x="4299" y="2477"/>
                  </a:cubicBezTo>
                  <a:lnTo>
                    <a:pt x="4573" y="2477"/>
                  </a:lnTo>
                  <a:cubicBezTo>
                    <a:pt x="4680" y="2477"/>
                    <a:pt x="4775" y="2561"/>
                    <a:pt x="4775" y="2680"/>
                  </a:cubicBezTo>
                  <a:lnTo>
                    <a:pt x="4775" y="3120"/>
                  </a:lnTo>
                  <a:lnTo>
                    <a:pt x="2775" y="3120"/>
                  </a:lnTo>
                  <a:lnTo>
                    <a:pt x="2775" y="2680"/>
                  </a:lnTo>
                  <a:cubicBezTo>
                    <a:pt x="2763" y="2561"/>
                    <a:pt x="2858" y="2477"/>
                    <a:pt x="2966" y="2477"/>
                  </a:cubicBezTo>
                  <a:lnTo>
                    <a:pt x="3239" y="2477"/>
                  </a:lnTo>
                  <a:cubicBezTo>
                    <a:pt x="3513" y="2454"/>
                    <a:pt x="3513" y="2037"/>
                    <a:pt x="3239" y="2025"/>
                  </a:cubicBezTo>
                  <a:lnTo>
                    <a:pt x="2966" y="2025"/>
                  </a:lnTo>
                  <a:cubicBezTo>
                    <a:pt x="2958" y="2025"/>
                    <a:pt x="2951" y="2025"/>
                    <a:pt x="2943" y="2025"/>
                  </a:cubicBezTo>
                  <a:cubicBezTo>
                    <a:pt x="2643" y="2025"/>
                    <a:pt x="2381" y="2259"/>
                    <a:pt x="2323" y="2561"/>
                  </a:cubicBezTo>
                  <a:lnTo>
                    <a:pt x="1477" y="2561"/>
                  </a:lnTo>
                  <a:cubicBezTo>
                    <a:pt x="1463" y="2561"/>
                    <a:pt x="1449" y="2562"/>
                    <a:pt x="1434" y="2562"/>
                  </a:cubicBezTo>
                  <a:cubicBezTo>
                    <a:pt x="858" y="2562"/>
                    <a:pt x="382" y="2094"/>
                    <a:pt x="382" y="1501"/>
                  </a:cubicBezTo>
                  <a:cubicBezTo>
                    <a:pt x="382" y="920"/>
                    <a:pt x="858" y="453"/>
                    <a:pt x="1434" y="453"/>
                  </a:cubicBezTo>
                  <a:cubicBezTo>
                    <a:pt x="1449" y="453"/>
                    <a:pt x="1463" y="453"/>
                    <a:pt x="1477" y="453"/>
                  </a:cubicBezTo>
                  <a:lnTo>
                    <a:pt x="6061" y="453"/>
                  </a:lnTo>
                  <a:cubicBezTo>
                    <a:pt x="6075" y="453"/>
                    <a:pt x="6090" y="453"/>
                    <a:pt x="6104" y="453"/>
                  </a:cubicBezTo>
                  <a:close/>
                  <a:moveTo>
                    <a:pt x="1465" y="1"/>
                  </a:moveTo>
                  <a:cubicBezTo>
                    <a:pt x="656" y="25"/>
                    <a:pt x="1" y="692"/>
                    <a:pt x="1" y="1501"/>
                  </a:cubicBezTo>
                  <a:cubicBezTo>
                    <a:pt x="1" y="2323"/>
                    <a:pt x="656" y="2989"/>
                    <a:pt x="1465" y="3013"/>
                  </a:cubicBezTo>
                  <a:lnTo>
                    <a:pt x="2299" y="3013"/>
                  </a:lnTo>
                  <a:lnTo>
                    <a:pt x="2311" y="3144"/>
                  </a:lnTo>
                  <a:cubicBezTo>
                    <a:pt x="2311" y="3382"/>
                    <a:pt x="2513" y="3585"/>
                    <a:pt x="2751" y="3585"/>
                  </a:cubicBezTo>
                  <a:lnTo>
                    <a:pt x="4775" y="3585"/>
                  </a:lnTo>
                  <a:cubicBezTo>
                    <a:pt x="5013" y="3585"/>
                    <a:pt x="5216" y="3382"/>
                    <a:pt x="5216" y="3144"/>
                  </a:cubicBezTo>
                  <a:lnTo>
                    <a:pt x="5216" y="3013"/>
                  </a:lnTo>
                  <a:lnTo>
                    <a:pt x="6049" y="3013"/>
                  </a:lnTo>
                  <a:cubicBezTo>
                    <a:pt x="6871" y="2989"/>
                    <a:pt x="7514" y="2323"/>
                    <a:pt x="7514" y="1501"/>
                  </a:cubicBezTo>
                  <a:cubicBezTo>
                    <a:pt x="7514" y="692"/>
                    <a:pt x="6871" y="25"/>
                    <a:pt x="604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0"/>
            <p:cNvSpPr/>
            <p:nvPr/>
          </p:nvSpPr>
          <p:spPr>
            <a:xfrm>
              <a:off x="6807270" y="2100379"/>
              <a:ext cx="255110" cy="412144"/>
            </a:xfrm>
            <a:custGeom>
              <a:avLst/>
              <a:gdLst/>
              <a:ahLst/>
              <a:cxnLst/>
              <a:rect l="l" t="t" r="r" b="b"/>
              <a:pathLst>
                <a:path w="9645" h="15582" extrusionOk="0">
                  <a:moveTo>
                    <a:pt x="7108" y="453"/>
                  </a:moveTo>
                  <a:cubicBezTo>
                    <a:pt x="8263" y="453"/>
                    <a:pt x="9180" y="1394"/>
                    <a:pt x="9168" y="2537"/>
                  </a:cubicBezTo>
                  <a:cubicBezTo>
                    <a:pt x="9132" y="3656"/>
                    <a:pt x="8204" y="4561"/>
                    <a:pt x="7084" y="4561"/>
                  </a:cubicBezTo>
                  <a:cubicBezTo>
                    <a:pt x="6620" y="4561"/>
                    <a:pt x="6251" y="4930"/>
                    <a:pt x="6251" y="5394"/>
                  </a:cubicBezTo>
                  <a:lnTo>
                    <a:pt x="6251" y="6383"/>
                  </a:lnTo>
                  <a:lnTo>
                    <a:pt x="3405" y="6383"/>
                  </a:lnTo>
                  <a:lnTo>
                    <a:pt x="3405" y="5394"/>
                  </a:lnTo>
                  <a:cubicBezTo>
                    <a:pt x="3405" y="4932"/>
                    <a:pt x="3036" y="4560"/>
                    <a:pt x="2579" y="4560"/>
                  </a:cubicBezTo>
                  <a:cubicBezTo>
                    <a:pt x="2564" y="4560"/>
                    <a:pt x="2550" y="4560"/>
                    <a:pt x="2536" y="4561"/>
                  </a:cubicBezTo>
                  <a:cubicBezTo>
                    <a:pt x="1393" y="4549"/>
                    <a:pt x="465" y="3620"/>
                    <a:pt x="476" y="2477"/>
                  </a:cubicBezTo>
                  <a:cubicBezTo>
                    <a:pt x="512" y="1346"/>
                    <a:pt x="1441" y="453"/>
                    <a:pt x="2560" y="453"/>
                  </a:cubicBezTo>
                  <a:close/>
                  <a:moveTo>
                    <a:pt x="3941" y="6847"/>
                  </a:moveTo>
                  <a:lnTo>
                    <a:pt x="3941" y="8573"/>
                  </a:lnTo>
                  <a:cubicBezTo>
                    <a:pt x="3941" y="10419"/>
                    <a:pt x="3382" y="12217"/>
                    <a:pt x="2334" y="13741"/>
                  </a:cubicBezTo>
                  <a:lnTo>
                    <a:pt x="2143" y="14014"/>
                  </a:lnTo>
                  <a:cubicBezTo>
                    <a:pt x="2536" y="13157"/>
                    <a:pt x="3405" y="11550"/>
                    <a:pt x="3405" y="9121"/>
                  </a:cubicBezTo>
                  <a:lnTo>
                    <a:pt x="3405" y="6847"/>
                  </a:lnTo>
                  <a:close/>
                  <a:moveTo>
                    <a:pt x="2550" y="1"/>
                  </a:moveTo>
                  <a:cubicBezTo>
                    <a:pt x="1179" y="1"/>
                    <a:pt x="60" y="1092"/>
                    <a:pt x="24" y="2465"/>
                  </a:cubicBezTo>
                  <a:cubicBezTo>
                    <a:pt x="0" y="3870"/>
                    <a:pt x="1131" y="5013"/>
                    <a:pt x="2536" y="5013"/>
                  </a:cubicBezTo>
                  <a:cubicBezTo>
                    <a:pt x="2543" y="5013"/>
                    <a:pt x="2551" y="5013"/>
                    <a:pt x="2558" y="5013"/>
                  </a:cubicBezTo>
                  <a:cubicBezTo>
                    <a:pt x="2763" y="5013"/>
                    <a:pt x="2941" y="5176"/>
                    <a:pt x="2941" y="5394"/>
                  </a:cubicBezTo>
                  <a:lnTo>
                    <a:pt x="2941" y="9121"/>
                  </a:lnTo>
                  <a:cubicBezTo>
                    <a:pt x="2941" y="10490"/>
                    <a:pt x="2643" y="11848"/>
                    <a:pt x="2072" y="13086"/>
                  </a:cubicBezTo>
                  <a:lnTo>
                    <a:pt x="1131" y="15098"/>
                  </a:lnTo>
                  <a:cubicBezTo>
                    <a:pt x="1015" y="15355"/>
                    <a:pt x="1228" y="15571"/>
                    <a:pt x="1448" y="15571"/>
                  </a:cubicBezTo>
                  <a:cubicBezTo>
                    <a:pt x="1544" y="15571"/>
                    <a:pt x="1642" y="15529"/>
                    <a:pt x="1715" y="15431"/>
                  </a:cubicBezTo>
                  <a:lnTo>
                    <a:pt x="2703" y="13991"/>
                  </a:lnTo>
                  <a:cubicBezTo>
                    <a:pt x="3810" y="12407"/>
                    <a:pt x="4406" y="10514"/>
                    <a:pt x="4406" y="8573"/>
                  </a:cubicBezTo>
                  <a:lnTo>
                    <a:pt x="4406" y="6847"/>
                  </a:lnTo>
                  <a:lnTo>
                    <a:pt x="5251" y="6847"/>
                  </a:lnTo>
                  <a:lnTo>
                    <a:pt x="5251" y="8573"/>
                  </a:lnTo>
                  <a:cubicBezTo>
                    <a:pt x="5251" y="10514"/>
                    <a:pt x="5834" y="12407"/>
                    <a:pt x="6942" y="13991"/>
                  </a:cubicBezTo>
                  <a:lnTo>
                    <a:pt x="7930" y="15431"/>
                  </a:lnTo>
                  <a:cubicBezTo>
                    <a:pt x="8003" y="15537"/>
                    <a:pt x="8102" y="15581"/>
                    <a:pt x="8201" y="15581"/>
                  </a:cubicBezTo>
                  <a:cubicBezTo>
                    <a:pt x="8423" y="15581"/>
                    <a:pt x="8637" y="15354"/>
                    <a:pt x="8513" y="15098"/>
                  </a:cubicBezTo>
                  <a:lnTo>
                    <a:pt x="7584" y="13086"/>
                  </a:lnTo>
                  <a:cubicBezTo>
                    <a:pt x="7001" y="11848"/>
                    <a:pt x="6703" y="10490"/>
                    <a:pt x="6703" y="9121"/>
                  </a:cubicBezTo>
                  <a:lnTo>
                    <a:pt x="6703" y="8669"/>
                  </a:lnTo>
                  <a:cubicBezTo>
                    <a:pt x="6703" y="8520"/>
                    <a:pt x="6590" y="8445"/>
                    <a:pt x="6477" y="8445"/>
                  </a:cubicBezTo>
                  <a:cubicBezTo>
                    <a:pt x="6364" y="8445"/>
                    <a:pt x="6251" y="8520"/>
                    <a:pt x="6251" y="8669"/>
                  </a:cubicBezTo>
                  <a:lnTo>
                    <a:pt x="6251" y="9121"/>
                  </a:lnTo>
                  <a:cubicBezTo>
                    <a:pt x="6251" y="11467"/>
                    <a:pt x="7049" y="13014"/>
                    <a:pt x="7501" y="14014"/>
                  </a:cubicBezTo>
                  <a:lnTo>
                    <a:pt x="7323" y="13741"/>
                  </a:lnTo>
                  <a:cubicBezTo>
                    <a:pt x="6263" y="12217"/>
                    <a:pt x="5703" y="10419"/>
                    <a:pt x="5703" y="8573"/>
                  </a:cubicBezTo>
                  <a:lnTo>
                    <a:pt x="5703" y="6847"/>
                  </a:lnTo>
                  <a:lnTo>
                    <a:pt x="6251" y="6847"/>
                  </a:lnTo>
                  <a:lnTo>
                    <a:pt x="6251" y="7609"/>
                  </a:lnTo>
                  <a:cubicBezTo>
                    <a:pt x="6251" y="7728"/>
                    <a:pt x="6346" y="7835"/>
                    <a:pt x="6477" y="7835"/>
                  </a:cubicBezTo>
                  <a:cubicBezTo>
                    <a:pt x="6596" y="7835"/>
                    <a:pt x="6703" y="7728"/>
                    <a:pt x="6703" y="7609"/>
                  </a:cubicBezTo>
                  <a:lnTo>
                    <a:pt x="6703" y="5394"/>
                  </a:lnTo>
                  <a:cubicBezTo>
                    <a:pt x="6703" y="5180"/>
                    <a:pt x="6870" y="5013"/>
                    <a:pt x="7084" y="5013"/>
                  </a:cubicBezTo>
                  <a:cubicBezTo>
                    <a:pt x="7092" y="5013"/>
                    <a:pt x="7099" y="5013"/>
                    <a:pt x="7107" y="5013"/>
                  </a:cubicBezTo>
                  <a:cubicBezTo>
                    <a:pt x="8478" y="5013"/>
                    <a:pt x="9597" y="3922"/>
                    <a:pt x="9620" y="2549"/>
                  </a:cubicBezTo>
                  <a:cubicBezTo>
                    <a:pt x="9644" y="1144"/>
                    <a:pt x="8513" y="1"/>
                    <a:pt x="7120" y="1"/>
                  </a:cubicBezTo>
                  <a:lnTo>
                    <a:pt x="2572" y="1"/>
                  </a:lnTo>
                  <a:cubicBezTo>
                    <a:pt x="2565" y="1"/>
                    <a:pt x="2557" y="1"/>
                    <a:pt x="255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130"/>
          <p:cNvGrpSpPr/>
          <p:nvPr/>
        </p:nvGrpSpPr>
        <p:grpSpPr>
          <a:xfrm>
            <a:off x="2704523" y="2100379"/>
            <a:ext cx="384186" cy="411959"/>
            <a:chOff x="2704523" y="2100379"/>
            <a:chExt cx="384186" cy="411959"/>
          </a:xfrm>
        </p:grpSpPr>
        <p:sp>
          <p:nvSpPr>
            <p:cNvPr id="4615" name="Google Shape;4615;p130"/>
            <p:cNvSpPr/>
            <p:nvPr/>
          </p:nvSpPr>
          <p:spPr>
            <a:xfrm>
              <a:off x="2704523" y="2100379"/>
              <a:ext cx="384186" cy="411959"/>
            </a:xfrm>
            <a:custGeom>
              <a:avLst/>
              <a:gdLst/>
              <a:ahLst/>
              <a:cxnLst/>
              <a:rect l="l" t="t" r="r" b="b"/>
              <a:pathLst>
                <a:path w="14525" h="15575" extrusionOk="0">
                  <a:moveTo>
                    <a:pt x="7704" y="453"/>
                  </a:moveTo>
                  <a:cubicBezTo>
                    <a:pt x="7752" y="453"/>
                    <a:pt x="7787" y="489"/>
                    <a:pt x="7799" y="537"/>
                  </a:cubicBezTo>
                  <a:lnTo>
                    <a:pt x="8037" y="1834"/>
                  </a:lnTo>
                  <a:cubicBezTo>
                    <a:pt x="8025" y="1858"/>
                    <a:pt x="8013" y="1894"/>
                    <a:pt x="8002" y="1930"/>
                  </a:cubicBezTo>
                  <a:lnTo>
                    <a:pt x="7811" y="2561"/>
                  </a:lnTo>
                  <a:lnTo>
                    <a:pt x="7168" y="2751"/>
                  </a:lnTo>
                  <a:cubicBezTo>
                    <a:pt x="6930" y="2823"/>
                    <a:pt x="6787" y="3073"/>
                    <a:pt x="6847" y="3311"/>
                  </a:cubicBezTo>
                  <a:lnTo>
                    <a:pt x="7001" y="3954"/>
                  </a:lnTo>
                  <a:cubicBezTo>
                    <a:pt x="7001" y="3954"/>
                    <a:pt x="7001" y="3966"/>
                    <a:pt x="7001" y="3966"/>
                  </a:cubicBezTo>
                  <a:lnTo>
                    <a:pt x="6549" y="4442"/>
                  </a:lnTo>
                  <a:cubicBezTo>
                    <a:pt x="6370" y="4632"/>
                    <a:pt x="6370" y="4918"/>
                    <a:pt x="6549" y="5097"/>
                  </a:cubicBezTo>
                  <a:lnTo>
                    <a:pt x="6585" y="5132"/>
                  </a:lnTo>
                  <a:cubicBezTo>
                    <a:pt x="6567" y="5133"/>
                    <a:pt x="6550" y="5133"/>
                    <a:pt x="6532" y="5133"/>
                  </a:cubicBezTo>
                  <a:cubicBezTo>
                    <a:pt x="5883" y="5133"/>
                    <a:pt x="5249" y="4920"/>
                    <a:pt x="4727" y="4537"/>
                  </a:cubicBezTo>
                  <a:cubicBezTo>
                    <a:pt x="4076" y="4077"/>
                    <a:pt x="3349" y="3867"/>
                    <a:pt x="2607" y="3867"/>
                  </a:cubicBezTo>
                  <a:cubicBezTo>
                    <a:pt x="1966" y="3867"/>
                    <a:pt x="1315" y="4024"/>
                    <a:pt x="691" y="4311"/>
                  </a:cubicBezTo>
                  <a:lnTo>
                    <a:pt x="1382" y="537"/>
                  </a:lnTo>
                  <a:cubicBezTo>
                    <a:pt x="1382" y="489"/>
                    <a:pt x="1429" y="453"/>
                    <a:pt x="1477" y="453"/>
                  </a:cubicBezTo>
                  <a:close/>
                  <a:moveTo>
                    <a:pt x="10020" y="1623"/>
                  </a:moveTo>
                  <a:cubicBezTo>
                    <a:pt x="10023" y="1623"/>
                    <a:pt x="10026" y="1626"/>
                    <a:pt x="10026" y="1632"/>
                  </a:cubicBezTo>
                  <a:lnTo>
                    <a:pt x="10514" y="2084"/>
                  </a:lnTo>
                  <a:cubicBezTo>
                    <a:pt x="10597" y="2168"/>
                    <a:pt x="10717" y="2215"/>
                    <a:pt x="10839" y="2215"/>
                  </a:cubicBezTo>
                  <a:cubicBezTo>
                    <a:pt x="10873" y="2215"/>
                    <a:pt x="10908" y="2211"/>
                    <a:pt x="10942" y="2204"/>
                  </a:cubicBezTo>
                  <a:lnTo>
                    <a:pt x="11585" y="2049"/>
                  </a:lnTo>
                  <a:cubicBezTo>
                    <a:pt x="11589" y="2045"/>
                    <a:pt x="11592" y="2043"/>
                    <a:pt x="11594" y="2043"/>
                  </a:cubicBezTo>
                  <a:cubicBezTo>
                    <a:pt x="11597" y="2043"/>
                    <a:pt x="11597" y="2049"/>
                    <a:pt x="11597" y="2049"/>
                  </a:cubicBezTo>
                  <a:lnTo>
                    <a:pt x="11788" y="2692"/>
                  </a:lnTo>
                  <a:cubicBezTo>
                    <a:pt x="11835" y="2846"/>
                    <a:pt x="11954" y="2966"/>
                    <a:pt x="12109" y="3013"/>
                  </a:cubicBezTo>
                  <a:lnTo>
                    <a:pt x="12740" y="3192"/>
                  </a:lnTo>
                  <a:cubicBezTo>
                    <a:pt x="12740" y="3192"/>
                    <a:pt x="12740" y="3204"/>
                    <a:pt x="12740" y="3204"/>
                  </a:cubicBezTo>
                  <a:lnTo>
                    <a:pt x="12597" y="3847"/>
                  </a:lnTo>
                  <a:cubicBezTo>
                    <a:pt x="12550" y="4001"/>
                    <a:pt x="12597" y="4168"/>
                    <a:pt x="12705" y="4287"/>
                  </a:cubicBezTo>
                  <a:lnTo>
                    <a:pt x="13169" y="4763"/>
                  </a:lnTo>
                  <a:cubicBezTo>
                    <a:pt x="13169" y="4775"/>
                    <a:pt x="13169" y="4775"/>
                    <a:pt x="13169" y="4787"/>
                  </a:cubicBezTo>
                  <a:lnTo>
                    <a:pt x="12716" y="5263"/>
                  </a:lnTo>
                  <a:cubicBezTo>
                    <a:pt x="12597" y="5382"/>
                    <a:pt x="12562" y="5537"/>
                    <a:pt x="12597" y="5692"/>
                  </a:cubicBezTo>
                  <a:lnTo>
                    <a:pt x="12740" y="6335"/>
                  </a:lnTo>
                  <a:cubicBezTo>
                    <a:pt x="12752" y="6347"/>
                    <a:pt x="12752" y="6347"/>
                    <a:pt x="12740" y="6359"/>
                  </a:cubicBezTo>
                  <a:lnTo>
                    <a:pt x="12109" y="6537"/>
                  </a:lnTo>
                  <a:cubicBezTo>
                    <a:pt x="11954" y="6585"/>
                    <a:pt x="11835" y="6704"/>
                    <a:pt x="11788" y="6859"/>
                  </a:cubicBezTo>
                  <a:lnTo>
                    <a:pt x="11609" y="7490"/>
                  </a:lnTo>
                  <a:cubicBezTo>
                    <a:pt x="11597" y="7502"/>
                    <a:pt x="11597" y="7502"/>
                    <a:pt x="11585" y="7502"/>
                  </a:cubicBezTo>
                  <a:lnTo>
                    <a:pt x="10942" y="7347"/>
                  </a:lnTo>
                  <a:cubicBezTo>
                    <a:pt x="10904" y="7338"/>
                    <a:pt x="10866" y="7334"/>
                    <a:pt x="10828" y="7334"/>
                  </a:cubicBezTo>
                  <a:cubicBezTo>
                    <a:pt x="10710" y="7334"/>
                    <a:pt x="10595" y="7376"/>
                    <a:pt x="10514" y="7466"/>
                  </a:cubicBezTo>
                  <a:lnTo>
                    <a:pt x="10038" y="7918"/>
                  </a:lnTo>
                  <a:lnTo>
                    <a:pt x="10014" y="7918"/>
                  </a:lnTo>
                  <a:lnTo>
                    <a:pt x="9537" y="7466"/>
                  </a:lnTo>
                  <a:cubicBezTo>
                    <a:pt x="9448" y="7376"/>
                    <a:pt x="9331" y="7334"/>
                    <a:pt x="9217" y="7334"/>
                  </a:cubicBezTo>
                  <a:cubicBezTo>
                    <a:pt x="9180" y="7334"/>
                    <a:pt x="9144" y="7338"/>
                    <a:pt x="9109" y="7347"/>
                  </a:cubicBezTo>
                  <a:lnTo>
                    <a:pt x="8454" y="7502"/>
                  </a:lnTo>
                  <a:cubicBezTo>
                    <a:pt x="8454" y="7502"/>
                    <a:pt x="8454" y="7502"/>
                    <a:pt x="8442" y="7490"/>
                  </a:cubicBezTo>
                  <a:lnTo>
                    <a:pt x="8264" y="6859"/>
                  </a:lnTo>
                  <a:cubicBezTo>
                    <a:pt x="8216" y="6704"/>
                    <a:pt x="8097" y="6585"/>
                    <a:pt x="7942" y="6537"/>
                  </a:cubicBezTo>
                  <a:lnTo>
                    <a:pt x="7311" y="6359"/>
                  </a:lnTo>
                  <a:cubicBezTo>
                    <a:pt x="7299" y="6347"/>
                    <a:pt x="7299" y="6347"/>
                    <a:pt x="7299" y="6335"/>
                  </a:cubicBezTo>
                  <a:cubicBezTo>
                    <a:pt x="7466" y="5668"/>
                    <a:pt x="7466" y="5668"/>
                    <a:pt x="7466" y="5585"/>
                  </a:cubicBezTo>
                  <a:cubicBezTo>
                    <a:pt x="7466" y="5466"/>
                    <a:pt x="7418" y="5347"/>
                    <a:pt x="7335" y="5263"/>
                  </a:cubicBezTo>
                  <a:lnTo>
                    <a:pt x="6882" y="4787"/>
                  </a:lnTo>
                  <a:cubicBezTo>
                    <a:pt x="6882" y="4775"/>
                    <a:pt x="6882" y="4775"/>
                    <a:pt x="6882" y="4763"/>
                  </a:cubicBezTo>
                  <a:lnTo>
                    <a:pt x="7335" y="4287"/>
                  </a:lnTo>
                  <a:cubicBezTo>
                    <a:pt x="7454" y="4168"/>
                    <a:pt x="7490" y="4013"/>
                    <a:pt x="7454" y="3858"/>
                  </a:cubicBezTo>
                  <a:lnTo>
                    <a:pt x="7299" y="3204"/>
                  </a:lnTo>
                  <a:cubicBezTo>
                    <a:pt x="7299" y="3204"/>
                    <a:pt x="7311" y="3192"/>
                    <a:pt x="7311" y="3192"/>
                  </a:cubicBezTo>
                  <a:lnTo>
                    <a:pt x="7954" y="3013"/>
                  </a:lnTo>
                  <a:cubicBezTo>
                    <a:pt x="8109" y="2966"/>
                    <a:pt x="8228" y="2846"/>
                    <a:pt x="8264" y="2692"/>
                  </a:cubicBezTo>
                  <a:lnTo>
                    <a:pt x="8454" y="2049"/>
                  </a:lnTo>
                  <a:lnTo>
                    <a:pt x="8466" y="2049"/>
                  </a:lnTo>
                  <a:lnTo>
                    <a:pt x="9097" y="2204"/>
                  </a:lnTo>
                  <a:cubicBezTo>
                    <a:pt x="9131" y="2211"/>
                    <a:pt x="9166" y="2215"/>
                    <a:pt x="9201" y="2215"/>
                  </a:cubicBezTo>
                  <a:cubicBezTo>
                    <a:pt x="9323" y="2215"/>
                    <a:pt x="9445" y="2168"/>
                    <a:pt x="9537" y="2084"/>
                  </a:cubicBezTo>
                  <a:lnTo>
                    <a:pt x="10014" y="1632"/>
                  </a:lnTo>
                  <a:cubicBezTo>
                    <a:pt x="10014" y="1626"/>
                    <a:pt x="10017" y="1623"/>
                    <a:pt x="10020" y="1623"/>
                  </a:cubicBezTo>
                  <a:close/>
                  <a:moveTo>
                    <a:pt x="2596" y="4315"/>
                  </a:moveTo>
                  <a:cubicBezTo>
                    <a:pt x="3257" y="4315"/>
                    <a:pt x="3903" y="4520"/>
                    <a:pt x="4454" y="4918"/>
                  </a:cubicBezTo>
                  <a:cubicBezTo>
                    <a:pt x="5076" y="5370"/>
                    <a:pt x="5817" y="5610"/>
                    <a:pt x="6576" y="5610"/>
                  </a:cubicBezTo>
                  <a:cubicBezTo>
                    <a:pt x="6718" y="5610"/>
                    <a:pt x="6859" y="5602"/>
                    <a:pt x="7001" y="5585"/>
                  </a:cubicBezTo>
                  <a:lnTo>
                    <a:pt x="7001" y="5597"/>
                  </a:lnTo>
                  <a:lnTo>
                    <a:pt x="6847" y="6240"/>
                  </a:lnTo>
                  <a:cubicBezTo>
                    <a:pt x="6787" y="6478"/>
                    <a:pt x="6930" y="6728"/>
                    <a:pt x="7168" y="6799"/>
                  </a:cubicBezTo>
                  <a:lnTo>
                    <a:pt x="7216" y="6811"/>
                  </a:lnTo>
                  <a:lnTo>
                    <a:pt x="6561" y="8847"/>
                  </a:lnTo>
                  <a:cubicBezTo>
                    <a:pt x="6239" y="9014"/>
                    <a:pt x="5906" y="9145"/>
                    <a:pt x="5573" y="9252"/>
                  </a:cubicBezTo>
                  <a:cubicBezTo>
                    <a:pt x="5394" y="9312"/>
                    <a:pt x="5216" y="9347"/>
                    <a:pt x="5037" y="9371"/>
                  </a:cubicBezTo>
                  <a:lnTo>
                    <a:pt x="5025" y="9371"/>
                  </a:lnTo>
                  <a:cubicBezTo>
                    <a:pt x="4876" y="9395"/>
                    <a:pt x="4727" y="9407"/>
                    <a:pt x="4579" y="9407"/>
                  </a:cubicBezTo>
                  <a:cubicBezTo>
                    <a:pt x="4430" y="9407"/>
                    <a:pt x="4281" y="9395"/>
                    <a:pt x="4132" y="9371"/>
                  </a:cubicBezTo>
                  <a:lnTo>
                    <a:pt x="4120" y="9371"/>
                  </a:lnTo>
                  <a:cubicBezTo>
                    <a:pt x="3942" y="9347"/>
                    <a:pt x="3763" y="9312"/>
                    <a:pt x="3584" y="9252"/>
                  </a:cubicBezTo>
                  <a:cubicBezTo>
                    <a:pt x="2513" y="8907"/>
                    <a:pt x="48" y="7811"/>
                    <a:pt x="524" y="5180"/>
                  </a:cubicBezTo>
                  <a:lnTo>
                    <a:pt x="536" y="5168"/>
                  </a:lnTo>
                  <a:lnTo>
                    <a:pt x="596" y="4871"/>
                  </a:lnTo>
                  <a:cubicBezTo>
                    <a:pt x="965" y="4668"/>
                    <a:pt x="1370" y="4513"/>
                    <a:pt x="1787" y="4418"/>
                  </a:cubicBezTo>
                  <a:cubicBezTo>
                    <a:pt x="2055" y="4349"/>
                    <a:pt x="2327" y="4315"/>
                    <a:pt x="2596" y="4315"/>
                  </a:cubicBezTo>
                  <a:close/>
                  <a:moveTo>
                    <a:pt x="8859" y="7883"/>
                  </a:moveTo>
                  <a:lnTo>
                    <a:pt x="7632" y="11657"/>
                  </a:lnTo>
                  <a:lnTo>
                    <a:pt x="7585" y="11586"/>
                  </a:lnTo>
                  <a:cubicBezTo>
                    <a:pt x="7511" y="11475"/>
                    <a:pt x="7388" y="11415"/>
                    <a:pt x="7259" y="11415"/>
                  </a:cubicBezTo>
                  <a:cubicBezTo>
                    <a:pt x="7221" y="11415"/>
                    <a:pt x="7182" y="11420"/>
                    <a:pt x="7144" y="11431"/>
                  </a:cubicBezTo>
                  <a:lnTo>
                    <a:pt x="7144" y="11443"/>
                  </a:lnTo>
                  <a:lnTo>
                    <a:pt x="7061" y="11467"/>
                  </a:lnTo>
                  <a:lnTo>
                    <a:pt x="7061" y="11467"/>
                  </a:lnTo>
                  <a:lnTo>
                    <a:pt x="8216" y="7895"/>
                  </a:lnTo>
                  <a:cubicBezTo>
                    <a:pt x="8295" y="7939"/>
                    <a:pt x="8381" y="7963"/>
                    <a:pt x="8469" y="7963"/>
                  </a:cubicBezTo>
                  <a:cubicBezTo>
                    <a:pt x="8500" y="7963"/>
                    <a:pt x="8530" y="7960"/>
                    <a:pt x="8561" y="7954"/>
                  </a:cubicBezTo>
                  <a:lnTo>
                    <a:pt x="8859" y="7883"/>
                  </a:lnTo>
                  <a:close/>
                  <a:moveTo>
                    <a:pt x="11181" y="7871"/>
                  </a:moveTo>
                  <a:lnTo>
                    <a:pt x="11478" y="7942"/>
                  </a:lnTo>
                  <a:cubicBezTo>
                    <a:pt x="11516" y="7954"/>
                    <a:pt x="11555" y="7959"/>
                    <a:pt x="11592" y="7959"/>
                  </a:cubicBezTo>
                  <a:cubicBezTo>
                    <a:pt x="11672" y="7959"/>
                    <a:pt x="11751" y="7935"/>
                    <a:pt x="11823" y="7895"/>
                  </a:cubicBezTo>
                  <a:lnTo>
                    <a:pt x="12978" y="11467"/>
                  </a:lnTo>
                  <a:lnTo>
                    <a:pt x="12978" y="11467"/>
                  </a:lnTo>
                  <a:lnTo>
                    <a:pt x="12895" y="11443"/>
                  </a:lnTo>
                  <a:cubicBezTo>
                    <a:pt x="12855" y="11427"/>
                    <a:pt x="12813" y="11420"/>
                    <a:pt x="12771" y="11420"/>
                  </a:cubicBezTo>
                  <a:cubicBezTo>
                    <a:pt x="12652" y="11420"/>
                    <a:pt x="12534" y="11480"/>
                    <a:pt x="12455" y="11586"/>
                  </a:cubicBezTo>
                  <a:lnTo>
                    <a:pt x="12407" y="11657"/>
                  </a:lnTo>
                  <a:lnTo>
                    <a:pt x="11181" y="7871"/>
                  </a:lnTo>
                  <a:close/>
                  <a:moveTo>
                    <a:pt x="7656" y="6930"/>
                  </a:moveTo>
                  <a:lnTo>
                    <a:pt x="7811" y="6978"/>
                  </a:lnTo>
                  <a:cubicBezTo>
                    <a:pt x="7811" y="6978"/>
                    <a:pt x="7811" y="6978"/>
                    <a:pt x="7811" y="6990"/>
                  </a:cubicBezTo>
                  <a:lnTo>
                    <a:pt x="7918" y="7347"/>
                  </a:lnTo>
                  <a:lnTo>
                    <a:pt x="6525" y="11657"/>
                  </a:lnTo>
                  <a:lnTo>
                    <a:pt x="6085" y="11812"/>
                  </a:lnTo>
                  <a:lnTo>
                    <a:pt x="7656" y="6930"/>
                  </a:lnTo>
                  <a:close/>
                  <a:moveTo>
                    <a:pt x="12371" y="6942"/>
                  </a:moveTo>
                  <a:lnTo>
                    <a:pt x="13955" y="11824"/>
                  </a:lnTo>
                  <a:lnTo>
                    <a:pt x="13514" y="11657"/>
                  </a:lnTo>
                  <a:lnTo>
                    <a:pt x="12121" y="7347"/>
                  </a:lnTo>
                  <a:lnTo>
                    <a:pt x="12228" y="6990"/>
                  </a:lnTo>
                  <a:lnTo>
                    <a:pt x="12228" y="6978"/>
                  </a:lnTo>
                  <a:lnTo>
                    <a:pt x="12371" y="6942"/>
                  </a:lnTo>
                  <a:close/>
                  <a:moveTo>
                    <a:pt x="9323" y="7895"/>
                  </a:moveTo>
                  <a:lnTo>
                    <a:pt x="9621" y="8180"/>
                  </a:lnTo>
                  <a:lnTo>
                    <a:pt x="8228" y="12514"/>
                  </a:lnTo>
                  <a:lnTo>
                    <a:pt x="7966" y="12121"/>
                  </a:lnTo>
                  <a:lnTo>
                    <a:pt x="9323" y="7895"/>
                  </a:lnTo>
                  <a:close/>
                  <a:moveTo>
                    <a:pt x="10704" y="7895"/>
                  </a:moveTo>
                  <a:lnTo>
                    <a:pt x="12074" y="12121"/>
                  </a:lnTo>
                  <a:lnTo>
                    <a:pt x="11812" y="12514"/>
                  </a:lnTo>
                  <a:lnTo>
                    <a:pt x="10407" y="8180"/>
                  </a:lnTo>
                  <a:lnTo>
                    <a:pt x="10704" y="7895"/>
                  </a:lnTo>
                  <a:close/>
                  <a:moveTo>
                    <a:pt x="4835" y="9847"/>
                  </a:moveTo>
                  <a:lnTo>
                    <a:pt x="4835" y="13705"/>
                  </a:lnTo>
                  <a:lnTo>
                    <a:pt x="4346" y="13705"/>
                  </a:lnTo>
                  <a:lnTo>
                    <a:pt x="4346" y="9847"/>
                  </a:lnTo>
                  <a:cubicBezTo>
                    <a:pt x="4418" y="9847"/>
                    <a:pt x="4501" y="9859"/>
                    <a:pt x="4584" y="9859"/>
                  </a:cubicBezTo>
                  <a:cubicBezTo>
                    <a:pt x="4668" y="9859"/>
                    <a:pt x="4751" y="9859"/>
                    <a:pt x="4835" y="9847"/>
                  </a:cubicBezTo>
                  <a:close/>
                  <a:moveTo>
                    <a:pt x="1477" y="1"/>
                  </a:moveTo>
                  <a:cubicBezTo>
                    <a:pt x="1203" y="1"/>
                    <a:pt x="977" y="191"/>
                    <a:pt x="929" y="453"/>
                  </a:cubicBezTo>
                  <a:cubicBezTo>
                    <a:pt x="1" y="5561"/>
                    <a:pt x="24" y="5323"/>
                    <a:pt x="24" y="5752"/>
                  </a:cubicBezTo>
                  <a:cubicBezTo>
                    <a:pt x="1" y="7526"/>
                    <a:pt x="1251" y="8966"/>
                    <a:pt x="3465" y="9681"/>
                  </a:cubicBezTo>
                  <a:cubicBezTo>
                    <a:pt x="3596" y="9728"/>
                    <a:pt x="3739" y="9764"/>
                    <a:pt x="3882" y="9788"/>
                  </a:cubicBezTo>
                  <a:lnTo>
                    <a:pt x="3882" y="13753"/>
                  </a:lnTo>
                  <a:lnTo>
                    <a:pt x="1727" y="14276"/>
                  </a:lnTo>
                  <a:lnTo>
                    <a:pt x="1703" y="14276"/>
                  </a:lnTo>
                  <a:cubicBezTo>
                    <a:pt x="953" y="14467"/>
                    <a:pt x="1096" y="15574"/>
                    <a:pt x="1870" y="15574"/>
                  </a:cubicBezTo>
                  <a:lnTo>
                    <a:pt x="4061" y="15574"/>
                  </a:lnTo>
                  <a:cubicBezTo>
                    <a:pt x="4358" y="15574"/>
                    <a:pt x="4358" y="15110"/>
                    <a:pt x="4061" y="15110"/>
                  </a:cubicBezTo>
                  <a:lnTo>
                    <a:pt x="1870" y="15110"/>
                  </a:lnTo>
                  <a:cubicBezTo>
                    <a:pt x="1864" y="15111"/>
                    <a:pt x="1858" y="15111"/>
                    <a:pt x="1852" y="15111"/>
                  </a:cubicBezTo>
                  <a:cubicBezTo>
                    <a:pt x="1763" y="15111"/>
                    <a:pt x="1679" y="15032"/>
                    <a:pt x="1679" y="14931"/>
                  </a:cubicBezTo>
                  <a:cubicBezTo>
                    <a:pt x="1656" y="14836"/>
                    <a:pt x="1727" y="14741"/>
                    <a:pt x="1822" y="14717"/>
                  </a:cubicBezTo>
                  <a:lnTo>
                    <a:pt x="4144" y="14157"/>
                  </a:lnTo>
                  <a:lnTo>
                    <a:pt x="5037" y="14157"/>
                  </a:lnTo>
                  <a:lnTo>
                    <a:pt x="7359" y="14717"/>
                  </a:lnTo>
                  <a:cubicBezTo>
                    <a:pt x="7466" y="14741"/>
                    <a:pt x="7525" y="14836"/>
                    <a:pt x="7513" y="14931"/>
                  </a:cubicBezTo>
                  <a:cubicBezTo>
                    <a:pt x="7502" y="15032"/>
                    <a:pt x="7429" y="15111"/>
                    <a:pt x="7331" y="15111"/>
                  </a:cubicBezTo>
                  <a:cubicBezTo>
                    <a:pt x="7325" y="15111"/>
                    <a:pt x="7318" y="15111"/>
                    <a:pt x="7311" y="15110"/>
                  </a:cubicBezTo>
                  <a:lnTo>
                    <a:pt x="5120" y="15110"/>
                  </a:lnTo>
                  <a:cubicBezTo>
                    <a:pt x="4823" y="15110"/>
                    <a:pt x="4823" y="15574"/>
                    <a:pt x="5120" y="15574"/>
                  </a:cubicBezTo>
                  <a:lnTo>
                    <a:pt x="7299" y="15574"/>
                  </a:lnTo>
                  <a:cubicBezTo>
                    <a:pt x="8073" y="15574"/>
                    <a:pt x="8216" y="14467"/>
                    <a:pt x="7466" y="14276"/>
                  </a:cubicBezTo>
                  <a:lnTo>
                    <a:pt x="5299" y="13753"/>
                  </a:lnTo>
                  <a:lnTo>
                    <a:pt x="5299" y="9788"/>
                  </a:lnTo>
                  <a:cubicBezTo>
                    <a:pt x="5442" y="9764"/>
                    <a:pt x="5573" y="9728"/>
                    <a:pt x="5716" y="9681"/>
                  </a:cubicBezTo>
                  <a:cubicBezTo>
                    <a:pt x="5942" y="9609"/>
                    <a:pt x="6168" y="9538"/>
                    <a:pt x="6370" y="9442"/>
                  </a:cubicBezTo>
                  <a:lnTo>
                    <a:pt x="6370" y="9442"/>
                  </a:lnTo>
                  <a:lnTo>
                    <a:pt x="5597" y="11824"/>
                  </a:lnTo>
                  <a:cubicBezTo>
                    <a:pt x="5514" y="12080"/>
                    <a:pt x="5715" y="12319"/>
                    <a:pt x="5963" y="12319"/>
                  </a:cubicBezTo>
                  <a:cubicBezTo>
                    <a:pt x="6003" y="12319"/>
                    <a:pt x="6044" y="12313"/>
                    <a:pt x="6085" y="12300"/>
                  </a:cubicBezTo>
                  <a:lnTo>
                    <a:pt x="6787" y="12050"/>
                  </a:lnTo>
                  <a:lnTo>
                    <a:pt x="7240" y="11895"/>
                  </a:lnTo>
                  <a:lnTo>
                    <a:pt x="7942" y="12895"/>
                  </a:lnTo>
                  <a:cubicBezTo>
                    <a:pt x="8019" y="13008"/>
                    <a:pt x="8136" y="13062"/>
                    <a:pt x="8253" y="13062"/>
                  </a:cubicBezTo>
                  <a:cubicBezTo>
                    <a:pt x="8407" y="13062"/>
                    <a:pt x="8560" y="12969"/>
                    <a:pt x="8621" y="12800"/>
                  </a:cubicBezTo>
                  <a:lnTo>
                    <a:pt x="10014" y="8454"/>
                  </a:lnTo>
                  <a:lnTo>
                    <a:pt x="11419" y="12800"/>
                  </a:lnTo>
                  <a:cubicBezTo>
                    <a:pt x="11473" y="12969"/>
                    <a:pt x="11627" y="13062"/>
                    <a:pt x="11783" y="13062"/>
                  </a:cubicBezTo>
                  <a:cubicBezTo>
                    <a:pt x="11901" y="13062"/>
                    <a:pt x="12020" y="13008"/>
                    <a:pt x="12097" y="12895"/>
                  </a:cubicBezTo>
                  <a:lnTo>
                    <a:pt x="12800" y="11895"/>
                  </a:lnTo>
                  <a:lnTo>
                    <a:pt x="13955" y="12300"/>
                  </a:lnTo>
                  <a:cubicBezTo>
                    <a:pt x="13996" y="12313"/>
                    <a:pt x="14037" y="12319"/>
                    <a:pt x="14076" y="12319"/>
                  </a:cubicBezTo>
                  <a:cubicBezTo>
                    <a:pt x="14324" y="12319"/>
                    <a:pt x="14525" y="12080"/>
                    <a:pt x="14443" y="11824"/>
                  </a:cubicBezTo>
                  <a:lnTo>
                    <a:pt x="12824" y="6811"/>
                  </a:lnTo>
                  <a:lnTo>
                    <a:pt x="12871" y="6787"/>
                  </a:lnTo>
                  <a:cubicBezTo>
                    <a:pt x="13109" y="6716"/>
                    <a:pt x="13252" y="6478"/>
                    <a:pt x="13193" y="6228"/>
                  </a:cubicBezTo>
                  <a:lnTo>
                    <a:pt x="13050" y="5585"/>
                  </a:lnTo>
                  <a:cubicBezTo>
                    <a:pt x="13038" y="5585"/>
                    <a:pt x="13038" y="5585"/>
                    <a:pt x="13050" y="5573"/>
                  </a:cubicBezTo>
                  <a:lnTo>
                    <a:pt x="13502" y="5097"/>
                  </a:lnTo>
                  <a:cubicBezTo>
                    <a:pt x="13681" y="4918"/>
                    <a:pt x="13681" y="4632"/>
                    <a:pt x="13502" y="4454"/>
                  </a:cubicBezTo>
                  <a:lnTo>
                    <a:pt x="13050" y="3966"/>
                  </a:lnTo>
                  <a:cubicBezTo>
                    <a:pt x="13038" y="3966"/>
                    <a:pt x="13038" y="3966"/>
                    <a:pt x="13050" y="3954"/>
                  </a:cubicBezTo>
                  <a:lnTo>
                    <a:pt x="13193" y="3311"/>
                  </a:lnTo>
                  <a:cubicBezTo>
                    <a:pt x="13252" y="3073"/>
                    <a:pt x="13109" y="2823"/>
                    <a:pt x="12871" y="2751"/>
                  </a:cubicBezTo>
                  <a:lnTo>
                    <a:pt x="12228" y="2573"/>
                  </a:lnTo>
                  <a:lnTo>
                    <a:pt x="12050" y="1930"/>
                  </a:lnTo>
                  <a:cubicBezTo>
                    <a:pt x="11989" y="1728"/>
                    <a:pt x="11801" y="1595"/>
                    <a:pt x="11600" y="1595"/>
                  </a:cubicBezTo>
                  <a:cubicBezTo>
                    <a:pt x="11563" y="1595"/>
                    <a:pt x="11527" y="1599"/>
                    <a:pt x="11490" y="1608"/>
                  </a:cubicBezTo>
                  <a:lnTo>
                    <a:pt x="10847" y="1763"/>
                  </a:lnTo>
                  <a:lnTo>
                    <a:pt x="10835" y="1763"/>
                  </a:lnTo>
                  <a:lnTo>
                    <a:pt x="10347" y="1311"/>
                  </a:lnTo>
                  <a:cubicBezTo>
                    <a:pt x="10258" y="1221"/>
                    <a:pt x="10142" y="1177"/>
                    <a:pt x="10026" y="1177"/>
                  </a:cubicBezTo>
                  <a:cubicBezTo>
                    <a:pt x="9910" y="1177"/>
                    <a:pt x="9793" y="1221"/>
                    <a:pt x="9704" y="1311"/>
                  </a:cubicBezTo>
                  <a:lnTo>
                    <a:pt x="9228" y="1763"/>
                  </a:lnTo>
                  <a:lnTo>
                    <a:pt x="9216" y="1763"/>
                  </a:lnTo>
                  <a:lnTo>
                    <a:pt x="8573" y="1608"/>
                  </a:lnTo>
                  <a:cubicBezTo>
                    <a:pt x="8537" y="1596"/>
                    <a:pt x="8502" y="1596"/>
                    <a:pt x="8466" y="1596"/>
                  </a:cubicBezTo>
                  <a:lnTo>
                    <a:pt x="8252" y="453"/>
                  </a:lnTo>
                  <a:cubicBezTo>
                    <a:pt x="8204" y="191"/>
                    <a:pt x="7966" y="1"/>
                    <a:pt x="77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0"/>
            <p:cNvSpPr/>
            <p:nvPr/>
          </p:nvSpPr>
          <p:spPr>
            <a:xfrm>
              <a:off x="2909535" y="2166292"/>
              <a:ext cx="118496" cy="120797"/>
            </a:xfrm>
            <a:custGeom>
              <a:avLst/>
              <a:gdLst/>
              <a:ahLst/>
              <a:cxnLst/>
              <a:rect l="l" t="t" r="r" b="b"/>
              <a:pathLst>
                <a:path w="4480" h="4567" extrusionOk="0">
                  <a:moveTo>
                    <a:pt x="2273" y="0"/>
                  </a:moveTo>
                  <a:cubicBezTo>
                    <a:pt x="2171" y="0"/>
                    <a:pt x="2068" y="7"/>
                    <a:pt x="1965" y="21"/>
                  </a:cubicBezTo>
                  <a:cubicBezTo>
                    <a:pt x="834" y="176"/>
                    <a:pt x="1" y="1152"/>
                    <a:pt x="36" y="2283"/>
                  </a:cubicBezTo>
                  <a:cubicBezTo>
                    <a:pt x="1" y="3414"/>
                    <a:pt x="834" y="4403"/>
                    <a:pt x="1965" y="4545"/>
                  </a:cubicBezTo>
                  <a:cubicBezTo>
                    <a:pt x="2068" y="4560"/>
                    <a:pt x="2171" y="4566"/>
                    <a:pt x="2273" y="4566"/>
                  </a:cubicBezTo>
                  <a:cubicBezTo>
                    <a:pt x="3283" y="4566"/>
                    <a:pt x="4181" y="3885"/>
                    <a:pt x="4430" y="2879"/>
                  </a:cubicBezTo>
                  <a:cubicBezTo>
                    <a:pt x="4480" y="2700"/>
                    <a:pt x="4337" y="2582"/>
                    <a:pt x="4200" y="2582"/>
                  </a:cubicBezTo>
                  <a:cubicBezTo>
                    <a:pt x="4108" y="2582"/>
                    <a:pt x="4018" y="2635"/>
                    <a:pt x="3989" y="2760"/>
                  </a:cubicBezTo>
                  <a:cubicBezTo>
                    <a:pt x="3772" y="3540"/>
                    <a:pt x="3063" y="4073"/>
                    <a:pt x="2264" y="4073"/>
                  </a:cubicBezTo>
                  <a:cubicBezTo>
                    <a:pt x="2185" y="4073"/>
                    <a:pt x="2105" y="4068"/>
                    <a:pt x="2025" y="4057"/>
                  </a:cubicBezTo>
                  <a:cubicBezTo>
                    <a:pt x="1144" y="3938"/>
                    <a:pt x="477" y="3176"/>
                    <a:pt x="477" y="2283"/>
                  </a:cubicBezTo>
                  <a:cubicBezTo>
                    <a:pt x="477" y="1390"/>
                    <a:pt x="1144" y="628"/>
                    <a:pt x="2025" y="509"/>
                  </a:cubicBezTo>
                  <a:cubicBezTo>
                    <a:pt x="2105" y="499"/>
                    <a:pt x="2185" y="493"/>
                    <a:pt x="2264" y="493"/>
                  </a:cubicBezTo>
                  <a:cubicBezTo>
                    <a:pt x="3063" y="493"/>
                    <a:pt x="3772" y="1027"/>
                    <a:pt x="3989" y="1807"/>
                  </a:cubicBezTo>
                  <a:cubicBezTo>
                    <a:pt x="4018" y="1931"/>
                    <a:pt x="4108" y="1985"/>
                    <a:pt x="4200" y="1985"/>
                  </a:cubicBezTo>
                  <a:cubicBezTo>
                    <a:pt x="4337" y="1985"/>
                    <a:pt x="4480" y="1866"/>
                    <a:pt x="4430" y="1688"/>
                  </a:cubicBezTo>
                  <a:cubicBezTo>
                    <a:pt x="4181" y="682"/>
                    <a:pt x="3283" y="0"/>
                    <a:pt x="227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7" name="Google Shape;4617;p130"/>
          <p:cNvGrpSpPr/>
          <p:nvPr/>
        </p:nvGrpSpPr>
        <p:grpSpPr>
          <a:xfrm>
            <a:off x="3378435" y="2100379"/>
            <a:ext cx="381726" cy="411956"/>
            <a:chOff x="3378435" y="2100379"/>
            <a:chExt cx="381726" cy="411956"/>
          </a:xfrm>
        </p:grpSpPr>
        <p:sp>
          <p:nvSpPr>
            <p:cNvPr id="4618" name="Google Shape;4618;p130"/>
            <p:cNvSpPr/>
            <p:nvPr/>
          </p:nvSpPr>
          <p:spPr>
            <a:xfrm>
              <a:off x="3378435" y="2312955"/>
              <a:ext cx="381726" cy="199380"/>
            </a:xfrm>
            <a:custGeom>
              <a:avLst/>
              <a:gdLst/>
              <a:ahLst/>
              <a:cxnLst/>
              <a:rect l="l" t="t" r="r" b="b"/>
              <a:pathLst>
                <a:path w="14432" h="7538" extrusionOk="0">
                  <a:moveTo>
                    <a:pt x="2370" y="453"/>
                  </a:moveTo>
                  <a:lnTo>
                    <a:pt x="2370" y="798"/>
                  </a:lnTo>
                  <a:lnTo>
                    <a:pt x="1656" y="798"/>
                  </a:lnTo>
                  <a:lnTo>
                    <a:pt x="1656" y="453"/>
                  </a:lnTo>
                  <a:close/>
                  <a:moveTo>
                    <a:pt x="5835" y="453"/>
                  </a:moveTo>
                  <a:lnTo>
                    <a:pt x="5835" y="798"/>
                  </a:lnTo>
                  <a:lnTo>
                    <a:pt x="5121" y="798"/>
                  </a:lnTo>
                  <a:lnTo>
                    <a:pt x="5121" y="453"/>
                  </a:lnTo>
                  <a:close/>
                  <a:moveTo>
                    <a:pt x="9300" y="453"/>
                  </a:moveTo>
                  <a:lnTo>
                    <a:pt x="9300" y="798"/>
                  </a:lnTo>
                  <a:lnTo>
                    <a:pt x="8585" y="798"/>
                  </a:lnTo>
                  <a:lnTo>
                    <a:pt x="8585" y="453"/>
                  </a:lnTo>
                  <a:close/>
                  <a:moveTo>
                    <a:pt x="12764" y="453"/>
                  </a:moveTo>
                  <a:lnTo>
                    <a:pt x="12764" y="810"/>
                  </a:lnTo>
                  <a:lnTo>
                    <a:pt x="12062" y="810"/>
                  </a:lnTo>
                  <a:lnTo>
                    <a:pt x="12062" y="453"/>
                  </a:lnTo>
                  <a:close/>
                  <a:moveTo>
                    <a:pt x="2227" y="1263"/>
                  </a:moveTo>
                  <a:lnTo>
                    <a:pt x="2227" y="2132"/>
                  </a:lnTo>
                  <a:cubicBezTo>
                    <a:pt x="2156" y="2156"/>
                    <a:pt x="2082" y="2167"/>
                    <a:pt x="2009" y="2167"/>
                  </a:cubicBezTo>
                  <a:cubicBezTo>
                    <a:pt x="1936" y="2167"/>
                    <a:pt x="1864" y="2156"/>
                    <a:pt x="1799" y="2132"/>
                  </a:cubicBezTo>
                  <a:lnTo>
                    <a:pt x="1799" y="1263"/>
                  </a:lnTo>
                  <a:close/>
                  <a:moveTo>
                    <a:pt x="5692" y="1263"/>
                  </a:moveTo>
                  <a:lnTo>
                    <a:pt x="5692" y="2132"/>
                  </a:lnTo>
                  <a:cubicBezTo>
                    <a:pt x="5627" y="2156"/>
                    <a:pt x="5555" y="2167"/>
                    <a:pt x="5482" y="2167"/>
                  </a:cubicBezTo>
                  <a:cubicBezTo>
                    <a:pt x="5409" y="2167"/>
                    <a:pt x="5335" y="2156"/>
                    <a:pt x="5264" y="2132"/>
                  </a:cubicBezTo>
                  <a:lnTo>
                    <a:pt x="5264" y="1263"/>
                  </a:lnTo>
                  <a:close/>
                  <a:moveTo>
                    <a:pt x="9169" y="1263"/>
                  </a:moveTo>
                  <a:lnTo>
                    <a:pt x="9169" y="2132"/>
                  </a:lnTo>
                  <a:cubicBezTo>
                    <a:pt x="9097" y="2156"/>
                    <a:pt x="9023" y="2167"/>
                    <a:pt x="8948" y="2167"/>
                  </a:cubicBezTo>
                  <a:cubicBezTo>
                    <a:pt x="8874" y="2167"/>
                    <a:pt x="8800" y="2156"/>
                    <a:pt x="8728" y="2132"/>
                  </a:cubicBezTo>
                  <a:lnTo>
                    <a:pt x="8728" y="1263"/>
                  </a:lnTo>
                  <a:close/>
                  <a:moveTo>
                    <a:pt x="12633" y="1263"/>
                  </a:moveTo>
                  <a:lnTo>
                    <a:pt x="12633" y="2132"/>
                  </a:lnTo>
                  <a:cubicBezTo>
                    <a:pt x="12562" y="2156"/>
                    <a:pt x="12488" y="2167"/>
                    <a:pt x="12413" y="2167"/>
                  </a:cubicBezTo>
                  <a:cubicBezTo>
                    <a:pt x="12339" y="2167"/>
                    <a:pt x="12264" y="2156"/>
                    <a:pt x="12193" y="2132"/>
                  </a:cubicBezTo>
                  <a:lnTo>
                    <a:pt x="12193" y="1263"/>
                  </a:lnTo>
                  <a:close/>
                  <a:moveTo>
                    <a:pt x="2311" y="2572"/>
                  </a:moveTo>
                  <a:cubicBezTo>
                    <a:pt x="2394" y="2739"/>
                    <a:pt x="2501" y="2894"/>
                    <a:pt x="2644" y="3013"/>
                  </a:cubicBezTo>
                  <a:cubicBezTo>
                    <a:pt x="2823" y="3156"/>
                    <a:pt x="2930" y="3358"/>
                    <a:pt x="2954" y="3584"/>
                  </a:cubicBezTo>
                  <a:lnTo>
                    <a:pt x="1073" y="3584"/>
                  </a:lnTo>
                  <a:cubicBezTo>
                    <a:pt x="1096" y="3358"/>
                    <a:pt x="1215" y="3156"/>
                    <a:pt x="1394" y="3013"/>
                  </a:cubicBezTo>
                  <a:lnTo>
                    <a:pt x="1382" y="3013"/>
                  </a:lnTo>
                  <a:cubicBezTo>
                    <a:pt x="1525" y="2894"/>
                    <a:pt x="1632" y="2739"/>
                    <a:pt x="1704" y="2572"/>
                  </a:cubicBezTo>
                  <a:cubicBezTo>
                    <a:pt x="1805" y="2602"/>
                    <a:pt x="1909" y="2617"/>
                    <a:pt x="2012" y="2617"/>
                  </a:cubicBezTo>
                  <a:cubicBezTo>
                    <a:pt x="2114" y="2617"/>
                    <a:pt x="2216" y="2602"/>
                    <a:pt x="2311" y="2572"/>
                  </a:cubicBezTo>
                  <a:close/>
                  <a:moveTo>
                    <a:pt x="5787" y="2572"/>
                  </a:moveTo>
                  <a:cubicBezTo>
                    <a:pt x="5859" y="2739"/>
                    <a:pt x="5966" y="2894"/>
                    <a:pt x="6109" y="3013"/>
                  </a:cubicBezTo>
                  <a:cubicBezTo>
                    <a:pt x="6287" y="3156"/>
                    <a:pt x="6395" y="3358"/>
                    <a:pt x="6430" y="3584"/>
                  </a:cubicBezTo>
                  <a:lnTo>
                    <a:pt x="4537" y="3584"/>
                  </a:lnTo>
                  <a:cubicBezTo>
                    <a:pt x="4561" y="3358"/>
                    <a:pt x="4668" y="3156"/>
                    <a:pt x="4847" y="3013"/>
                  </a:cubicBezTo>
                  <a:cubicBezTo>
                    <a:pt x="4990" y="2894"/>
                    <a:pt x="5097" y="2739"/>
                    <a:pt x="5180" y="2572"/>
                  </a:cubicBezTo>
                  <a:cubicBezTo>
                    <a:pt x="5275" y="2602"/>
                    <a:pt x="5377" y="2617"/>
                    <a:pt x="5479" y="2617"/>
                  </a:cubicBezTo>
                  <a:cubicBezTo>
                    <a:pt x="5582" y="2617"/>
                    <a:pt x="5686" y="2602"/>
                    <a:pt x="5787" y="2572"/>
                  </a:cubicBezTo>
                  <a:close/>
                  <a:moveTo>
                    <a:pt x="9252" y="2572"/>
                  </a:moveTo>
                  <a:cubicBezTo>
                    <a:pt x="9324" y="2739"/>
                    <a:pt x="9431" y="2894"/>
                    <a:pt x="9574" y="3013"/>
                  </a:cubicBezTo>
                  <a:cubicBezTo>
                    <a:pt x="9752" y="3156"/>
                    <a:pt x="9859" y="3358"/>
                    <a:pt x="9895" y="3584"/>
                  </a:cubicBezTo>
                  <a:lnTo>
                    <a:pt x="8002" y="3584"/>
                  </a:lnTo>
                  <a:cubicBezTo>
                    <a:pt x="8026" y="3358"/>
                    <a:pt x="8145" y="3156"/>
                    <a:pt x="8323" y="3013"/>
                  </a:cubicBezTo>
                  <a:cubicBezTo>
                    <a:pt x="8454" y="2894"/>
                    <a:pt x="8573" y="2739"/>
                    <a:pt x="8645" y="2572"/>
                  </a:cubicBezTo>
                  <a:cubicBezTo>
                    <a:pt x="8740" y="2602"/>
                    <a:pt x="8841" y="2617"/>
                    <a:pt x="8944" y="2617"/>
                  </a:cubicBezTo>
                  <a:cubicBezTo>
                    <a:pt x="9047" y="2617"/>
                    <a:pt x="9151" y="2602"/>
                    <a:pt x="9252" y="2572"/>
                  </a:cubicBezTo>
                  <a:close/>
                  <a:moveTo>
                    <a:pt x="12717" y="2572"/>
                  </a:moveTo>
                  <a:cubicBezTo>
                    <a:pt x="12788" y="2739"/>
                    <a:pt x="12895" y="2894"/>
                    <a:pt x="13038" y="3013"/>
                  </a:cubicBezTo>
                  <a:cubicBezTo>
                    <a:pt x="13217" y="3156"/>
                    <a:pt x="13336" y="3358"/>
                    <a:pt x="13360" y="3584"/>
                  </a:cubicBezTo>
                  <a:lnTo>
                    <a:pt x="11467" y="3584"/>
                  </a:lnTo>
                  <a:cubicBezTo>
                    <a:pt x="11490" y="3358"/>
                    <a:pt x="11610" y="3156"/>
                    <a:pt x="11788" y="3013"/>
                  </a:cubicBezTo>
                  <a:cubicBezTo>
                    <a:pt x="11931" y="2894"/>
                    <a:pt x="12038" y="2739"/>
                    <a:pt x="12110" y="2572"/>
                  </a:cubicBezTo>
                  <a:cubicBezTo>
                    <a:pt x="12211" y="2602"/>
                    <a:pt x="12312" y="2617"/>
                    <a:pt x="12413" y="2617"/>
                  </a:cubicBezTo>
                  <a:cubicBezTo>
                    <a:pt x="12514" y="2617"/>
                    <a:pt x="12616" y="2602"/>
                    <a:pt x="12717" y="2572"/>
                  </a:cubicBezTo>
                  <a:close/>
                  <a:moveTo>
                    <a:pt x="2966" y="4049"/>
                  </a:moveTo>
                  <a:lnTo>
                    <a:pt x="2966" y="5073"/>
                  </a:lnTo>
                  <a:lnTo>
                    <a:pt x="1061" y="5073"/>
                  </a:lnTo>
                  <a:lnTo>
                    <a:pt x="1061" y="4049"/>
                  </a:lnTo>
                  <a:close/>
                  <a:moveTo>
                    <a:pt x="6430" y="4049"/>
                  </a:moveTo>
                  <a:lnTo>
                    <a:pt x="6430" y="5073"/>
                  </a:lnTo>
                  <a:lnTo>
                    <a:pt x="4525" y="5073"/>
                  </a:lnTo>
                  <a:lnTo>
                    <a:pt x="4525" y="4049"/>
                  </a:lnTo>
                  <a:close/>
                  <a:moveTo>
                    <a:pt x="9895" y="4049"/>
                  </a:moveTo>
                  <a:lnTo>
                    <a:pt x="9895" y="5073"/>
                  </a:lnTo>
                  <a:lnTo>
                    <a:pt x="7990" y="5073"/>
                  </a:lnTo>
                  <a:lnTo>
                    <a:pt x="7990" y="4049"/>
                  </a:lnTo>
                  <a:close/>
                  <a:moveTo>
                    <a:pt x="13372" y="4049"/>
                  </a:moveTo>
                  <a:lnTo>
                    <a:pt x="13372" y="5073"/>
                  </a:lnTo>
                  <a:lnTo>
                    <a:pt x="11455" y="5073"/>
                  </a:lnTo>
                  <a:lnTo>
                    <a:pt x="11455" y="4049"/>
                  </a:lnTo>
                  <a:close/>
                  <a:moveTo>
                    <a:pt x="2966" y="5525"/>
                  </a:moveTo>
                  <a:lnTo>
                    <a:pt x="2966" y="5989"/>
                  </a:lnTo>
                  <a:cubicBezTo>
                    <a:pt x="2966" y="6061"/>
                    <a:pt x="2906" y="6120"/>
                    <a:pt x="2823" y="6132"/>
                  </a:cubicBezTo>
                  <a:lnTo>
                    <a:pt x="1192" y="6132"/>
                  </a:lnTo>
                  <a:cubicBezTo>
                    <a:pt x="1120" y="6120"/>
                    <a:pt x="1061" y="6061"/>
                    <a:pt x="1061" y="5989"/>
                  </a:cubicBezTo>
                  <a:lnTo>
                    <a:pt x="1061" y="5525"/>
                  </a:lnTo>
                  <a:close/>
                  <a:moveTo>
                    <a:pt x="6430" y="5525"/>
                  </a:moveTo>
                  <a:lnTo>
                    <a:pt x="6430" y="5989"/>
                  </a:lnTo>
                  <a:cubicBezTo>
                    <a:pt x="6430" y="6061"/>
                    <a:pt x="6371" y="6120"/>
                    <a:pt x="6299" y="6132"/>
                  </a:cubicBezTo>
                  <a:lnTo>
                    <a:pt x="4656" y="6132"/>
                  </a:lnTo>
                  <a:cubicBezTo>
                    <a:pt x="4585" y="6120"/>
                    <a:pt x="4525" y="6061"/>
                    <a:pt x="4525" y="5989"/>
                  </a:cubicBezTo>
                  <a:lnTo>
                    <a:pt x="4525" y="5525"/>
                  </a:lnTo>
                  <a:close/>
                  <a:moveTo>
                    <a:pt x="9895" y="5525"/>
                  </a:moveTo>
                  <a:lnTo>
                    <a:pt x="9895" y="5989"/>
                  </a:lnTo>
                  <a:cubicBezTo>
                    <a:pt x="9895" y="6061"/>
                    <a:pt x="9836" y="6132"/>
                    <a:pt x="9764" y="6132"/>
                  </a:cubicBezTo>
                  <a:lnTo>
                    <a:pt x="8121" y="6132"/>
                  </a:lnTo>
                  <a:cubicBezTo>
                    <a:pt x="8050" y="6120"/>
                    <a:pt x="7990" y="6061"/>
                    <a:pt x="7990" y="5989"/>
                  </a:cubicBezTo>
                  <a:lnTo>
                    <a:pt x="7990" y="5525"/>
                  </a:lnTo>
                  <a:close/>
                  <a:moveTo>
                    <a:pt x="13372" y="5525"/>
                  </a:moveTo>
                  <a:lnTo>
                    <a:pt x="13372" y="5989"/>
                  </a:lnTo>
                  <a:cubicBezTo>
                    <a:pt x="13372" y="6061"/>
                    <a:pt x="13300" y="6132"/>
                    <a:pt x="13229" y="6132"/>
                  </a:cubicBezTo>
                  <a:lnTo>
                    <a:pt x="11586" y="6132"/>
                  </a:lnTo>
                  <a:cubicBezTo>
                    <a:pt x="11514" y="6120"/>
                    <a:pt x="11455" y="6061"/>
                    <a:pt x="11455" y="5989"/>
                  </a:cubicBezTo>
                  <a:lnTo>
                    <a:pt x="11467" y="5989"/>
                  </a:lnTo>
                  <a:lnTo>
                    <a:pt x="11467" y="5525"/>
                  </a:lnTo>
                  <a:close/>
                  <a:moveTo>
                    <a:pt x="13967" y="6585"/>
                  </a:moveTo>
                  <a:lnTo>
                    <a:pt x="13967" y="7073"/>
                  </a:lnTo>
                  <a:lnTo>
                    <a:pt x="465" y="7073"/>
                  </a:lnTo>
                  <a:lnTo>
                    <a:pt x="465" y="6585"/>
                  </a:lnTo>
                  <a:close/>
                  <a:moveTo>
                    <a:pt x="1549" y="1"/>
                  </a:moveTo>
                  <a:cubicBezTo>
                    <a:pt x="1358" y="1"/>
                    <a:pt x="1203" y="143"/>
                    <a:pt x="1203" y="334"/>
                  </a:cubicBezTo>
                  <a:lnTo>
                    <a:pt x="1203" y="917"/>
                  </a:lnTo>
                  <a:cubicBezTo>
                    <a:pt x="1203" y="1024"/>
                    <a:pt x="1263" y="1132"/>
                    <a:pt x="1346" y="1191"/>
                  </a:cubicBezTo>
                  <a:lnTo>
                    <a:pt x="1346" y="2156"/>
                  </a:lnTo>
                  <a:cubicBezTo>
                    <a:pt x="1346" y="2346"/>
                    <a:pt x="1251" y="2537"/>
                    <a:pt x="1108" y="2656"/>
                  </a:cubicBezTo>
                  <a:cubicBezTo>
                    <a:pt x="787" y="2918"/>
                    <a:pt x="608" y="3299"/>
                    <a:pt x="608" y="3703"/>
                  </a:cubicBezTo>
                  <a:lnTo>
                    <a:pt x="608" y="5989"/>
                  </a:lnTo>
                  <a:cubicBezTo>
                    <a:pt x="608" y="6037"/>
                    <a:pt x="620" y="6085"/>
                    <a:pt x="632" y="6132"/>
                  </a:cubicBezTo>
                  <a:lnTo>
                    <a:pt x="418" y="6132"/>
                  </a:lnTo>
                  <a:cubicBezTo>
                    <a:pt x="191" y="6132"/>
                    <a:pt x="13" y="6311"/>
                    <a:pt x="13" y="6537"/>
                  </a:cubicBezTo>
                  <a:lnTo>
                    <a:pt x="1" y="7132"/>
                  </a:lnTo>
                  <a:cubicBezTo>
                    <a:pt x="1" y="7359"/>
                    <a:pt x="191" y="7537"/>
                    <a:pt x="406" y="7537"/>
                  </a:cubicBezTo>
                  <a:lnTo>
                    <a:pt x="14027" y="7537"/>
                  </a:lnTo>
                  <a:cubicBezTo>
                    <a:pt x="14241" y="7537"/>
                    <a:pt x="14431" y="7359"/>
                    <a:pt x="14431" y="7132"/>
                  </a:cubicBezTo>
                  <a:lnTo>
                    <a:pt x="14431" y="6537"/>
                  </a:lnTo>
                  <a:cubicBezTo>
                    <a:pt x="14431" y="6311"/>
                    <a:pt x="14241" y="6132"/>
                    <a:pt x="14027" y="6132"/>
                  </a:cubicBezTo>
                  <a:lnTo>
                    <a:pt x="13812" y="6132"/>
                  </a:lnTo>
                  <a:cubicBezTo>
                    <a:pt x="13824" y="6085"/>
                    <a:pt x="13824" y="6037"/>
                    <a:pt x="13824" y="5977"/>
                  </a:cubicBezTo>
                  <a:lnTo>
                    <a:pt x="13824" y="3703"/>
                  </a:lnTo>
                  <a:cubicBezTo>
                    <a:pt x="13824" y="3299"/>
                    <a:pt x="13646" y="2918"/>
                    <a:pt x="13336" y="2656"/>
                  </a:cubicBezTo>
                  <a:cubicBezTo>
                    <a:pt x="13181" y="2537"/>
                    <a:pt x="13098" y="2358"/>
                    <a:pt x="13098" y="2167"/>
                  </a:cubicBezTo>
                  <a:lnTo>
                    <a:pt x="13098" y="1191"/>
                  </a:lnTo>
                  <a:cubicBezTo>
                    <a:pt x="13181" y="1132"/>
                    <a:pt x="13229" y="1024"/>
                    <a:pt x="13229" y="917"/>
                  </a:cubicBezTo>
                  <a:lnTo>
                    <a:pt x="13229" y="334"/>
                  </a:lnTo>
                  <a:cubicBezTo>
                    <a:pt x="13229" y="143"/>
                    <a:pt x="13074" y="1"/>
                    <a:pt x="12895" y="1"/>
                  </a:cubicBezTo>
                  <a:lnTo>
                    <a:pt x="11943" y="1"/>
                  </a:lnTo>
                  <a:cubicBezTo>
                    <a:pt x="11752" y="1"/>
                    <a:pt x="11598" y="143"/>
                    <a:pt x="11598" y="334"/>
                  </a:cubicBezTo>
                  <a:lnTo>
                    <a:pt x="11598" y="917"/>
                  </a:lnTo>
                  <a:cubicBezTo>
                    <a:pt x="11598" y="1024"/>
                    <a:pt x="11645" y="1132"/>
                    <a:pt x="11729" y="1191"/>
                  </a:cubicBezTo>
                  <a:lnTo>
                    <a:pt x="11729" y="2156"/>
                  </a:lnTo>
                  <a:cubicBezTo>
                    <a:pt x="11729" y="2346"/>
                    <a:pt x="11645" y="2537"/>
                    <a:pt x="11490" y="2656"/>
                  </a:cubicBezTo>
                  <a:cubicBezTo>
                    <a:pt x="11181" y="2918"/>
                    <a:pt x="11002" y="3299"/>
                    <a:pt x="11002" y="3703"/>
                  </a:cubicBezTo>
                  <a:lnTo>
                    <a:pt x="11002" y="5989"/>
                  </a:lnTo>
                  <a:cubicBezTo>
                    <a:pt x="11002" y="6037"/>
                    <a:pt x="11002" y="6085"/>
                    <a:pt x="11014" y="6132"/>
                  </a:cubicBezTo>
                  <a:lnTo>
                    <a:pt x="10336" y="6132"/>
                  </a:lnTo>
                  <a:cubicBezTo>
                    <a:pt x="10347" y="6085"/>
                    <a:pt x="10347" y="6037"/>
                    <a:pt x="10347" y="5989"/>
                  </a:cubicBezTo>
                  <a:lnTo>
                    <a:pt x="10347" y="3703"/>
                  </a:lnTo>
                  <a:cubicBezTo>
                    <a:pt x="10347" y="3299"/>
                    <a:pt x="10169" y="2918"/>
                    <a:pt x="9859" y="2656"/>
                  </a:cubicBezTo>
                  <a:cubicBezTo>
                    <a:pt x="9705" y="2537"/>
                    <a:pt x="9621" y="2358"/>
                    <a:pt x="9621" y="2156"/>
                  </a:cubicBezTo>
                  <a:lnTo>
                    <a:pt x="9621" y="1191"/>
                  </a:lnTo>
                  <a:cubicBezTo>
                    <a:pt x="9705" y="1132"/>
                    <a:pt x="9752" y="1024"/>
                    <a:pt x="9752" y="917"/>
                  </a:cubicBezTo>
                  <a:lnTo>
                    <a:pt x="9752" y="334"/>
                  </a:lnTo>
                  <a:cubicBezTo>
                    <a:pt x="9752" y="143"/>
                    <a:pt x="9597" y="1"/>
                    <a:pt x="9407" y="1"/>
                  </a:cubicBezTo>
                  <a:lnTo>
                    <a:pt x="8466" y="1"/>
                  </a:lnTo>
                  <a:cubicBezTo>
                    <a:pt x="8276" y="1"/>
                    <a:pt x="8133" y="143"/>
                    <a:pt x="8133" y="334"/>
                  </a:cubicBezTo>
                  <a:lnTo>
                    <a:pt x="8133" y="917"/>
                  </a:lnTo>
                  <a:cubicBezTo>
                    <a:pt x="8133" y="1024"/>
                    <a:pt x="8181" y="1132"/>
                    <a:pt x="8264" y="1191"/>
                  </a:cubicBezTo>
                  <a:lnTo>
                    <a:pt x="8264" y="2156"/>
                  </a:lnTo>
                  <a:cubicBezTo>
                    <a:pt x="8264" y="2346"/>
                    <a:pt x="8169" y="2537"/>
                    <a:pt x="8026" y="2656"/>
                  </a:cubicBezTo>
                  <a:cubicBezTo>
                    <a:pt x="7716" y="2918"/>
                    <a:pt x="7526" y="3299"/>
                    <a:pt x="7526" y="3703"/>
                  </a:cubicBezTo>
                  <a:lnTo>
                    <a:pt x="7526" y="5989"/>
                  </a:lnTo>
                  <a:cubicBezTo>
                    <a:pt x="7526" y="6037"/>
                    <a:pt x="7538" y="6085"/>
                    <a:pt x="7550" y="6132"/>
                  </a:cubicBezTo>
                  <a:lnTo>
                    <a:pt x="6883" y="6132"/>
                  </a:lnTo>
                  <a:cubicBezTo>
                    <a:pt x="6895" y="6085"/>
                    <a:pt x="6895" y="6037"/>
                    <a:pt x="6895" y="5989"/>
                  </a:cubicBezTo>
                  <a:lnTo>
                    <a:pt x="6895" y="3703"/>
                  </a:lnTo>
                  <a:cubicBezTo>
                    <a:pt x="6895" y="3299"/>
                    <a:pt x="6716" y="2918"/>
                    <a:pt x="6407" y="2656"/>
                  </a:cubicBezTo>
                  <a:cubicBezTo>
                    <a:pt x="6252" y="2537"/>
                    <a:pt x="6168" y="2358"/>
                    <a:pt x="6156" y="2156"/>
                  </a:cubicBezTo>
                  <a:lnTo>
                    <a:pt x="6156" y="1191"/>
                  </a:lnTo>
                  <a:cubicBezTo>
                    <a:pt x="6252" y="1132"/>
                    <a:pt x="6299" y="1024"/>
                    <a:pt x="6299" y="917"/>
                  </a:cubicBezTo>
                  <a:lnTo>
                    <a:pt x="6299" y="334"/>
                  </a:lnTo>
                  <a:cubicBezTo>
                    <a:pt x="6299" y="143"/>
                    <a:pt x="6145" y="1"/>
                    <a:pt x="5954" y="1"/>
                  </a:cubicBezTo>
                  <a:lnTo>
                    <a:pt x="5013" y="1"/>
                  </a:lnTo>
                  <a:cubicBezTo>
                    <a:pt x="4823" y="1"/>
                    <a:pt x="4680" y="143"/>
                    <a:pt x="4680" y="334"/>
                  </a:cubicBezTo>
                  <a:lnTo>
                    <a:pt x="4680" y="917"/>
                  </a:lnTo>
                  <a:cubicBezTo>
                    <a:pt x="4680" y="1024"/>
                    <a:pt x="4728" y="1132"/>
                    <a:pt x="4811" y="1191"/>
                  </a:cubicBezTo>
                  <a:lnTo>
                    <a:pt x="4811" y="2156"/>
                  </a:lnTo>
                  <a:cubicBezTo>
                    <a:pt x="4811" y="2346"/>
                    <a:pt x="4716" y="2537"/>
                    <a:pt x="4573" y="2656"/>
                  </a:cubicBezTo>
                  <a:cubicBezTo>
                    <a:pt x="4251" y="2918"/>
                    <a:pt x="4073" y="3299"/>
                    <a:pt x="4073" y="3703"/>
                  </a:cubicBezTo>
                  <a:lnTo>
                    <a:pt x="4073" y="5989"/>
                  </a:lnTo>
                  <a:cubicBezTo>
                    <a:pt x="4073" y="6037"/>
                    <a:pt x="4085" y="6085"/>
                    <a:pt x="4097" y="6132"/>
                  </a:cubicBezTo>
                  <a:lnTo>
                    <a:pt x="3406" y="6132"/>
                  </a:lnTo>
                  <a:cubicBezTo>
                    <a:pt x="3418" y="6085"/>
                    <a:pt x="3430" y="6037"/>
                    <a:pt x="3430" y="5989"/>
                  </a:cubicBezTo>
                  <a:lnTo>
                    <a:pt x="3430" y="3703"/>
                  </a:lnTo>
                  <a:cubicBezTo>
                    <a:pt x="3430" y="3299"/>
                    <a:pt x="3251" y="2918"/>
                    <a:pt x="2942" y="2656"/>
                  </a:cubicBezTo>
                  <a:cubicBezTo>
                    <a:pt x="2787" y="2537"/>
                    <a:pt x="2692" y="2358"/>
                    <a:pt x="2692" y="2156"/>
                  </a:cubicBezTo>
                  <a:lnTo>
                    <a:pt x="2692" y="1191"/>
                  </a:lnTo>
                  <a:cubicBezTo>
                    <a:pt x="2775" y="1132"/>
                    <a:pt x="2835" y="1024"/>
                    <a:pt x="2835" y="917"/>
                  </a:cubicBezTo>
                  <a:lnTo>
                    <a:pt x="2835" y="334"/>
                  </a:lnTo>
                  <a:cubicBezTo>
                    <a:pt x="2835" y="143"/>
                    <a:pt x="2680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30"/>
            <p:cNvSpPr/>
            <p:nvPr/>
          </p:nvSpPr>
          <p:spPr>
            <a:xfrm>
              <a:off x="3378435" y="2100379"/>
              <a:ext cx="381726" cy="199697"/>
            </a:xfrm>
            <a:custGeom>
              <a:avLst/>
              <a:gdLst/>
              <a:ahLst/>
              <a:cxnLst/>
              <a:rect l="l" t="t" r="r" b="b"/>
              <a:pathLst>
                <a:path w="14432" h="7550" extrusionOk="0">
                  <a:moveTo>
                    <a:pt x="2370" y="453"/>
                  </a:moveTo>
                  <a:lnTo>
                    <a:pt x="2370" y="799"/>
                  </a:lnTo>
                  <a:lnTo>
                    <a:pt x="1656" y="799"/>
                  </a:lnTo>
                  <a:lnTo>
                    <a:pt x="1656" y="453"/>
                  </a:lnTo>
                  <a:close/>
                  <a:moveTo>
                    <a:pt x="9300" y="453"/>
                  </a:moveTo>
                  <a:lnTo>
                    <a:pt x="9300" y="799"/>
                  </a:lnTo>
                  <a:lnTo>
                    <a:pt x="8597" y="799"/>
                  </a:lnTo>
                  <a:lnTo>
                    <a:pt x="8597" y="453"/>
                  </a:lnTo>
                  <a:close/>
                  <a:moveTo>
                    <a:pt x="5835" y="453"/>
                  </a:moveTo>
                  <a:lnTo>
                    <a:pt x="5835" y="810"/>
                  </a:lnTo>
                  <a:lnTo>
                    <a:pt x="5121" y="810"/>
                  </a:lnTo>
                  <a:lnTo>
                    <a:pt x="5121" y="453"/>
                  </a:lnTo>
                  <a:close/>
                  <a:moveTo>
                    <a:pt x="12764" y="453"/>
                  </a:moveTo>
                  <a:lnTo>
                    <a:pt x="12764" y="810"/>
                  </a:lnTo>
                  <a:lnTo>
                    <a:pt x="12062" y="810"/>
                  </a:lnTo>
                  <a:lnTo>
                    <a:pt x="12062" y="453"/>
                  </a:lnTo>
                  <a:close/>
                  <a:moveTo>
                    <a:pt x="2227" y="1263"/>
                  </a:moveTo>
                  <a:lnTo>
                    <a:pt x="2227" y="2132"/>
                  </a:lnTo>
                  <a:cubicBezTo>
                    <a:pt x="2156" y="2156"/>
                    <a:pt x="2082" y="2168"/>
                    <a:pt x="2009" y="2168"/>
                  </a:cubicBezTo>
                  <a:cubicBezTo>
                    <a:pt x="1936" y="2168"/>
                    <a:pt x="1864" y="2156"/>
                    <a:pt x="1799" y="2132"/>
                  </a:cubicBezTo>
                  <a:lnTo>
                    <a:pt x="1799" y="1263"/>
                  </a:lnTo>
                  <a:close/>
                  <a:moveTo>
                    <a:pt x="5692" y="1263"/>
                  </a:moveTo>
                  <a:lnTo>
                    <a:pt x="5692" y="2132"/>
                  </a:lnTo>
                  <a:cubicBezTo>
                    <a:pt x="5627" y="2156"/>
                    <a:pt x="5555" y="2168"/>
                    <a:pt x="5482" y="2168"/>
                  </a:cubicBezTo>
                  <a:cubicBezTo>
                    <a:pt x="5409" y="2168"/>
                    <a:pt x="5335" y="2156"/>
                    <a:pt x="5264" y="2132"/>
                  </a:cubicBezTo>
                  <a:lnTo>
                    <a:pt x="5264" y="1263"/>
                  </a:lnTo>
                  <a:close/>
                  <a:moveTo>
                    <a:pt x="9169" y="1263"/>
                  </a:moveTo>
                  <a:lnTo>
                    <a:pt x="9169" y="2132"/>
                  </a:lnTo>
                  <a:cubicBezTo>
                    <a:pt x="9097" y="2156"/>
                    <a:pt x="9023" y="2168"/>
                    <a:pt x="8948" y="2168"/>
                  </a:cubicBezTo>
                  <a:cubicBezTo>
                    <a:pt x="8874" y="2168"/>
                    <a:pt x="8800" y="2156"/>
                    <a:pt x="8728" y="2132"/>
                  </a:cubicBezTo>
                  <a:lnTo>
                    <a:pt x="8728" y="1263"/>
                  </a:lnTo>
                  <a:close/>
                  <a:moveTo>
                    <a:pt x="12633" y="1263"/>
                  </a:moveTo>
                  <a:lnTo>
                    <a:pt x="12633" y="2132"/>
                  </a:lnTo>
                  <a:cubicBezTo>
                    <a:pt x="12562" y="2156"/>
                    <a:pt x="12488" y="2168"/>
                    <a:pt x="12413" y="2168"/>
                  </a:cubicBezTo>
                  <a:cubicBezTo>
                    <a:pt x="12339" y="2168"/>
                    <a:pt x="12264" y="2156"/>
                    <a:pt x="12193" y="2132"/>
                  </a:cubicBezTo>
                  <a:lnTo>
                    <a:pt x="12193" y="1263"/>
                  </a:lnTo>
                  <a:close/>
                  <a:moveTo>
                    <a:pt x="2311" y="2573"/>
                  </a:moveTo>
                  <a:cubicBezTo>
                    <a:pt x="2382" y="2739"/>
                    <a:pt x="2501" y="2894"/>
                    <a:pt x="2644" y="3001"/>
                  </a:cubicBezTo>
                  <a:cubicBezTo>
                    <a:pt x="2811" y="3156"/>
                    <a:pt x="2930" y="3358"/>
                    <a:pt x="2954" y="3585"/>
                  </a:cubicBezTo>
                  <a:lnTo>
                    <a:pt x="1073" y="3585"/>
                  </a:lnTo>
                  <a:cubicBezTo>
                    <a:pt x="1096" y="3358"/>
                    <a:pt x="1215" y="3156"/>
                    <a:pt x="1382" y="3013"/>
                  </a:cubicBezTo>
                  <a:lnTo>
                    <a:pt x="1382" y="3001"/>
                  </a:lnTo>
                  <a:cubicBezTo>
                    <a:pt x="1525" y="2894"/>
                    <a:pt x="1632" y="2739"/>
                    <a:pt x="1704" y="2573"/>
                  </a:cubicBezTo>
                  <a:cubicBezTo>
                    <a:pt x="1805" y="2602"/>
                    <a:pt x="1909" y="2617"/>
                    <a:pt x="2012" y="2617"/>
                  </a:cubicBezTo>
                  <a:cubicBezTo>
                    <a:pt x="2114" y="2617"/>
                    <a:pt x="2216" y="2602"/>
                    <a:pt x="2311" y="2573"/>
                  </a:cubicBezTo>
                  <a:close/>
                  <a:moveTo>
                    <a:pt x="9252" y="2573"/>
                  </a:moveTo>
                  <a:cubicBezTo>
                    <a:pt x="9324" y="2739"/>
                    <a:pt x="9431" y="2894"/>
                    <a:pt x="9574" y="3001"/>
                  </a:cubicBezTo>
                  <a:cubicBezTo>
                    <a:pt x="9752" y="3156"/>
                    <a:pt x="9871" y="3358"/>
                    <a:pt x="9895" y="3585"/>
                  </a:cubicBezTo>
                  <a:lnTo>
                    <a:pt x="8002" y="3585"/>
                  </a:lnTo>
                  <a:cubicBezTo>
                    <a:pt x="8026" y="3358"/>
                    <a:pt x="8145" y="3156"/>
                    <a:pt x="8323" y="3013"/>
                  </a:cubicBezTo>
                  <a:lnTo>
                    <a:pt x="8323" y="3001"/>
                  </a:lnTo>
                  <a:cubicBezTo>
                    <a:pt x="8466" y="2894"/>
                    <a:pt x="8573" y="2739"/>
                    <a:pt x="8645" y="2573"/>
                  </a:cubicBezTo>
                  <a:cubicBezTo>
                    <a:pt x="8746" y="2602"/>
                    <a:pt x="8847" y="2617"/>
                    <a:pt x="8948" y="2617"/>
                  </a:cubicBezTo>
                  <a:cubicBezTo>
                    <a:pt x="9050" y="2617"/>
                    <a:pt x="9151" y="2602"/>
                    <a:pt x="9252" y="2573"/>
                  </a:cubicBezTo>
                  <a:close/>
                  <a:moveTo>
                    <a:pt x="5787" y="2585"/>
                  </a:moveTo>
                  <a:cubicBezTo>
                    <a:pt x="5859" y="2751"/>
                    <a:pt x="5966" y="2894"/>
                    <a:pt x="6109" y="3013"/>
                  </a:cubicBezTo>
                  <a:cubicBezTo>
                    <a:pt x="6287" y="3156"/>
                    <a:pt x="6395" y="3370"/>
                    <a:pt x="6430" y="3597"/>
                  </a:cubicBezTo>
                  <a:lnTo>
                    <a:pt x="4537" y="3597"/>
                  </a:lnTo>
                  <a:cubicBezTo>
                    <a:pt x="4561" y="3370"/>
                    <a:pt x="4680" y="3156"/>
                    <a:pt x="4847" y="3013"/>
                  </a:cubicBezTo>
                  <a:cubicBezTo>
                    <a:pt x="4990" y="2894"/>
                    <a:pt x="5109" y="2751"/>
                    <a:pt x="5180" y="2585"/>
                  </a:cubicBezTo>
                  <a:cubicBezTo>
                    <a:pt x="5275" y="2614"/>
                    <a:pt x="5377" y="2629"/>
                    <a:pt x="5479" y="2629"/>
                  </a:cubicBezTo>
                  <a:cubicBezTo>
                    <a:pt x="5582" y="2629"/>
                    <a:pt x="5686" y="2614"/>
                    <a:pt x="5787" y="2585"/>
                  </a:cubicBezTo>
                  <a:close/>
                  <a:moveTo>
                    <a:pt x="2966" y="4049"/>
                  </a:moveTo>
                  <a:lnTo>
                    <a:pt x="2966" y="5073"/>
                  </a:lnTo>
                  <a:lnTo>
                    <a:pt x="1061" y="5073"/>
                  </a:lnTo>
                  <a:lnTo>
                    <a:pt x="1061" y="4049"/>
                  </a:lnTo>
                  <a:close/>
                  <a:moveTo>
                    <a:pt x="9907" y="4049"/>
                  </a:moveTo>
                  <a:lnTo>
                    <a:pt x="9907" y="5073"/>
                  </a:lnTo>
                  <a:lnTo>
                    <a:pt x="7990" y="5073"/>
                  </a:lnTo>
                  <a:lnTo>
                    <a:pt x="7990" y="4049"/>
                  </a:lnTo>
                  <a:close/>
                  <a:moveTo>
                    <a:pt x="6430" y="4049"/>
                  </a:moveTo>
                  <a:lnTo>
                    <a:pt x="6430" y="5085"/>
                  </a:lnTo>
                  <a:lnTo>
                    <a:pt x="4525" y="5085"/>
                  </a:lnTo>
                  <a:lnTo>
                    <a:pt x="4525" y="4049"/>
                  </a:lnTo>
                  <a:close/>
                  <a:moveTo>
                    <a:pt x="12717" y="2585"/>
                  </a:moveTo>
                  <a:cubicBezTo>
                    <a:pt x="12788" y="2751"/>
                    <a:pt x="12895" y="2894"/>
                    <a:pt x="13038" y="3013"/>
                  </a:cubicBezTo>
                  <a:cubicBezTo>
                    <a:pt x="13217" y="3156"/>
                    <a:pt x="13336" y="3370"/>
                    <a:pt x="13360" y="3597"/>
                  </a:cubicBezTo>
                  <a:lnTo>
                    <a:pt x="12943" y="3597"/>
                  </a:lnTo>
                  <a:cubicBezTo>
                    <a:pt x="12669" y="3620"/>
                    <a:pt x="12669" y="4025"/>
                    <a:pt x="12943" y="4049"/>
                  </a:cubicBezTo>
                  <a:lnTo>
                    <a:pt x="13372" y="4049"/>
                  </a:lnTo>
                  <a:lnTo>
                    <a:pt x="13372" y="5085"/>
                  </a:lnTo>
                  <a:lnTo>
                    <a:pt x="11455" y="5085"/>
                  </a:lnTo>
                  <a:lnTo>
                    <a:pt x="11455" y="4049"/>
                  </a:lnTo>
                  <a:lnTo>
                    <a:pt x="11883" y="4049"/>
                  </a:lnTo>
                  <a:cubicBezTo>
                    <a:pt x="12157" y="4025"/>
                    <a:pt x="12157" y="3620"/>
                    <a:pt x="11883" y="3597"/>
                  </a:cubicBezTo>
                  <a:lnTo>
                    <a:pt x="11467" y="3597"/>
                  </a:lnTo>
                  <a:cubicBezTo>
                    <a:pt x="11490" y="3370"/>
                    <a:pt x="11610" y="3156"/>
                    <a:pt x="11788" y="3013"/>
                  </a:cubicBezTo>
                  <a:cubicBezTo>
                    <a:pt x="11931" y="2894"/>
                    <a:pt x="12038" y="2751"/>
                    <a:pt x="12110" y="2585"/>
                  </a:cubicBezTo>
                  <a:cubicBezTo>
                    <a:pt x="12211" y="2614"/>
                    <a:pt x="12312" y="2629"/>
                    <a:pt x="12413" y="2629"/>
                  </a:cubicBezTo>
                  <a:cubicBezTo>
                    <a:pt x="12514" y="2629"/>
                    <a:pt x="12616" y="2614"/>
                    <a:pt x="12717" y="2585"/>
                  </a:cubicBezTo>
                  <a:close/>
                  <a:moveTo>
                    <a:pt x="2966" y="5525"/>
                  </a:moveTo>
                  <a:lnTo>
                    <a:pt x="2966" y="5978"/>
                  </a:lnTo>
                  <a:cubicBezTo>
                    <a:pt x="2966" y="6061"/>
                    <a:pt x="2906" y="6121"/>
                    <a:pt x="2823" y="6133"/>
                  </a:cubicBezTo>
                  <a:lnTo>
                    <a:pt x="1192" y="6133"/>
                  </a:lnTo>
                  <a:cubicBezTo>
                    <a:pt x="1120" y="6121"/>
                    <a:pt x="1061" y="6061"/>
                    <a:pt x="1061" y="5990"/>
                  </a:cubicBezTo>
                  <a:lnTo>
                    <a:pt x="1061" y="5978"/>
                  </a:lnTo>
                  <a:lnTo>
                    <a:pt x="1061" y="5525"/>
                  </a:lnTo>
                  <a:close/>
                  <a:moveTo>
                    <a:pt x="6430" y="5525"/>
                  </a:moveTo>
                  <a:lnTo>
                    <a:pt x="6430" y="5990"/>
                  </a:lnTo>
                  <a:cubicBezTo>
                    <a:pt x="6430" y="6061"/>
                    <a:pt x="6371" y="6133"/>
                    <a:pt x="6299" y="6133"/>
                  </a:cubicBezTo>
                  <a:lnTo>
                    <a:pt x="4656" y="6133"/>
                  </a:lnTo>
                  <a:cubicBezTo>
                    <a:pt x="4573" y="6133"/>
                    <a:pt x="4513" y="6061"/>
                    <a:pt x="4525" y="5990"/>
                  </a:cubicBezTo>
                  <a:lnTo>
                    <a:pt x="4525" y="5525"/>
                  </a:lnTo>
                  <a:close/>
                  <a:moveTo>
                    <a:pt x="9907" y="5525"/>
                  </a:moveTo>
                  <a:lnTo>
                    <a:pt x="9907" y="5978"/>
                  </a:lnTo>
                  <a:cubicBezTo>
                    <a:pt x="9907" y="6061"/>
                    <a:pt x="9847" y="6121"/>
                    <a:pt x="9764" y="6133"/>
                  </a:cubicBezTo>
                  <a:lnTo>
                    <a:pt x="8133" y="6133"/>
                  </a:lnTo>
                  <a:cubicBezTo>
                    <a:pt x="8050" y="6121"/>
                    <a:pt x="8002" y="6061"/>
                    <a:pt x="7990" y="5990"/>
                  </a:cubicBezTo>
                  <a:lnTo>
                    <a:pt x="7990" y="5978"/>
                  </a:lnTo>
                  <a:lnTo>
                    <a:pt x="7990" y="5525"/>
                  </a:lnTo>
                  <a:close/>
                  <a:moveTo>
                    <a:pt x="13372" y="5525"/>
                  </a:moveTo>
                  <a:lnTo>
                    <a:pt x="13372" y="5990"/>
                  </a:lnTo>
                  <a:cubicBezTo>
                    <a:pt x="13372" y="6061"/>
                    <a:pt x="13300" y="6133"/>
                    <a:pt x="13229" y="6133"/>
                  </a:cubicBezTo>
                  <a:lnTo>
                    <a:pt x="11586" y="6133"/>
                  </a:lnTo>
                  <a:cubicBezTo>
                    <a:pt x="11514" y="6133"/>
                    <a:pt x="11455" y="6061"/>
                    <a:pt x="11455" y="5990"/>
                  </a:cubicBezTo>
                  <a:lnTo>
                    <a:pt x="11467" y="5990"/>
                  </a:lnTo>
                  <a:lnTo>
                    <a:pt x="11467" y="5525"/>
                  </a:lnTo>
                  <a:close/>
                  <a:moveTo>
                    <a:pt x="1549" y="1"/>
                  </a:moveTo>
                  <a:cubicBezTo>
                    <a:pt x="1358" y="1"/>
                    <a:pt x="1203" y="156"/>
                    <a:pt x="1203" y="346"/>
                  </a:cubicBezTo>
                  <a:lnTo>
                    <a:pt x="1203" y="930"/>
                  </a:lnTo>
                  <a:cubicBezTo>
                    <a:pt x="1203" y="1037"/>
                    <a:pt x="1263" y="1132"/>
                    <a:pt x="1346" y="1191"/>
                  </a:cubicBezTo>
                  <a:lnTo>
                    <a:pt x="1346" y="2156"/>
                  </a:lnTo>
                  <a:cubicBezTo>
                    <a:pt x="1346" y="2346"/>
                    <a:pt x="1251" y="2537"/>
                    <a:pt x="1108" y="2656"/>
                  </a:cubicBezTo>
                  <a:cubicBezTo>
                    <a:pt x="787" y="2918"/>
                    <a:pt x="608" y="3299"/>
                    <a:pt x="608" y="3704"/>
                  </a:cubicBezTo>
                  <a:lnTo>
                    <a:pt x="608" y="5990"/>
                  </a:lnTo>
                  <a:cubicBezTo>
                    <a:pt x="608" y="6037"/>
                    <a:pt x="620" y="6085"/>
                    <a:pt x="632" y="6133"/>
                  </a:cubicBezTo>
                  <a:lnTo>
                    <a:pt x="418" y="6133"/>
                  </a:lnTo>
                  <a:cubicBezTo>
                    <a:pt x="191" y="6133"/>
                    <a:pt x="13" y="6311"/>
                    <a:pt x="13" y="6537"/>
                  </a:cubicBezTo>
                  <a:lnTo>
                    <a:pt x="1" y="6549"/>
                  </a:lnTo>
                  <a:lnTo>
                    <a:pt x="1" y="7145"/>
                  </a:lnTo>
                  <a:cubicBezTo>
                    <a:pt x="1" y="7371"/>
                    <a:pt x="191" y="7549"/>
                    <a:pt x="406" y="7549"/>
                  </a:cubicBezTo>
                  <a:lnTo>
                    <a:pt x="6680" y="7549"/>
                  </a:lnTo>
                  <a:cubicBezTo>
                    <a:pt x="6978" y="7549"/>
                    <a:pt x="6978" y="7097"/>
                    <a:pt x="6680" y="7097"/>
                  </a:cubicBezTo>
                  <a:lnTo>
                    <a:pt x="465" y="7097"/>
                  </a:lnTo>
                  <a:lnTo>
                    <a:pt x="465" y="6609"/>
                  </a:lnTo>
                  <a:lnTo>
                    <a:pt x="13967" y="6609"/>
                  </a:lnTo>
                  <a:lnTo>
                    <a:pt x="13967" y="7097"/>
                  </a:lnTo>
                  <a:lnTo>
                    <a:pt x="7740" y="7097"/>
                  </a:lnTo>
                  <a:cubicBezTo>
                    <a:pt x="7442" y="7097"/>
                    <a:pt x="7442" y="7549"/>
                    <a:pt x="7740" y="7549"/>
                  </a:cubicBezTo>
                  <a:lnTo>
                    <a:pt x="14027" y="7549"/>
                  </a:lnTo>
                  <a:cubicBezTo>
                    <a:pt x="14241" y="7549"/>
                    <a:pt x="14431" y="7371"/>
                    <a:pt x="14431" y="7145"/>
                  </a:cubicBezTo>
                  <a:lnTo>
                    <a:pt x="14431" y="6549"/>
                  </a:lnTo>
                  <a:cubicBezTo>
                    <a:pt x="14431" y="6323"/>
                    <a:pt x="14241" y="6144"/>
                    <a:pt x="14027" y="6144"/>
                  </a:cubicBezTo>
                  <a:lnTo>
                    <a:pt x="13812" y="6144"/>
                  </a:lnTo>
                  <a:cubicBezTo>
                    <a:pt x="13824" y="6097"/>
                    <a:pt x="13824" y="6037"/>
                    <a:pt x="13824" y="5990"/>
                  </a:cubicBezTo>
                  <a:lnTo>
                    <a:pt x="13824" y="3704"/>
                  </a:lnTo>
                  <a:cubicBezTo>
                    <a:pt x="13824" y="3299"/>
                    <a:pt x="13646" y="2918"/>
                    <a:pt x="13336" y="2668"/>
                  </a:cubicBezTo>
                  <a:cubicBezTo>
                    <a:pt x="13181" y="2537"/>
                    <a:pt x="13098" y="2358"/>
                    <a:pt x="13098" y="2168"/>
                  </a:cubicBezTo>
                  <a:lnTo>
                    <a:pt x="13098" y="1191"/>
                  </a:lnTo>
                  <a:cubicBezTo>
                    <a:pt x="13181" y="1132"/>
                    <a:pt x="13229" y="1037"/>
                    <a:pt x="13229" y="930"/>
                  </a:cubicBezTo>
                  <a:lnTo>
                    <a:pt x="13229" y="346"/>
                  </a:lnTo>
                  <a:cubicBezTo>
                    <a:pt x="13229" y="156"/>
                    <a:pt x="13074" y="1"/>
                    <a:pt x="12895" y="1"/>
                  </a:cubicBezTo>
                  <a:lnTo>
                    <a:pt x="11943" y="1"/>
                  </a:lnTo>
                  <a:cubicBezTo>
                    <a:pt x="11752" y="1"/>
                    <a:pt x="11598" y="156"/>
                    <a:pt x="11598" y="346"/>
                  </a:cubicBezTo>
                  <a:lnTo>
                    <a:pt x="11598" y="930"/>
                  </a:lnTo>
                  <a:cubicBezTo>
                    <a:pt x="11598" y="1025"/>
                    <a:pt x="11645" y="1132"/>
                    <a:pt x="11729" y="1191"/>
                  </a:cubicBezTo>
                  <a:lnTo>
                    <a:pt x="11729" y="2156"/>
                  </a:lnTo>
                  <a:cubicBezTo>
                    <a:pt x="11729" y="2346"/>
                    <a:pt x="11645" y="2537"/>
                    <a:pt x="11490" y="2656"/>
                  </a:cubicBezTo>
                  <a:cubicBezTo>
                    <a:pt x="11181" y="2918"/>
                    <a:pt x="11002" y="3299"/>
                    <a:pt x="11002" y="3704"/>
                  </a:cubicBezTo>
                  <a:lnTo>
                    <a:pt x="11002" y="5990"/>
                  </a:lnTo>
                  <a:cubicBezTo>
                    <a:pt x="11002" y="6037"/>
                    <a:pt x="11002" y="6085"/>
                    <a:pt x="11014" y="6133"/>
                  </a:cubicBezTo>
                  <a:lnTo>
                    <a:pt x="10336" y="6133"/>
                  </a:lnTo>
                  <a:cubicBezTo>
                    <a:pt x="10347" y="6085"/>
                    <a:pt x="10347" y="6037"/>
                    <a:pt x="10347" y="5990"/>
                  </a:cubicBezTo>
                  <a:lnTo>
                    <a:pt x="10347" y="3704"/>
                  </a:lnTo>
                  <a:cubicBezTo>
                    <a:pt x="10347" y="3299"/>
                    <a:pt x="10169" y="2918"/>
                    <a:pt x="9859" y="2668"/>
                  </a:cubicBezTo>
                  <a:cubicBezTo>
                    <a:pt x="9705" y="2537"/>
                    <a:pt x="9621" y="2358"/>
                    <a:pt x="9621" y="2168"/>
                  </a:cubicBezTo>
                  <a:lnTo>
                    <a:pt x="9621" y="1191"/>
                  </a:lnTo>
                  <a:cubicBezTo>
                    <a:pt x="9705" y="1132"/>
                    <a:pt x="9752" y="1037"/>
                    <a:pt x="9752" y="930"/>
                  </a:cubicBezTo>
                  <a:lnTo>
                    <a:pt x="9752" y="346"/>
                  </a:lnTo>
                  <a:cubicBezTo>
                    <a:pt x="9752" y="156"/>
                    <a:pt x="9597" y="1"/>
                    <a:pt x="9407" y="1"/>
                  </a:cubicBezTo>
                  <a:lnTo>
                    <a:pt x="8466" y="1"/>
                  </a:lnTo>
                  <a:cubicBezTo>
                    <a:pt x="8276" y="1"/>
                    <a:pt x="8133" y="156"/>
                    <a:pt x="8133" y="346"/>
                  </a:cubicBezTo>
                  <a:lnTo>
                    <a:pt x="8133" y="930"/>
                  </a:lnTo>
                  <a:cubicBezTo>
                    <a:pt x="8133" y="1025"/>
                    <a:pt x="8181" y="1132"/>
                    <a:pt x="8264" y="1191"/>
                  </a:cubicBezTo>
                  <a:lnTo>
                    <a:pt x="8264" y="2156"/>
                  </a:lnTo>
                  <a:cubicBezTo>
                    <a:pt x="8264" y="2346"/>
                    <a:pt x="8169" y="2537"/>
                    <a:pt x="8026" y="2656"/>
                  </a:cubicBezTo>
                  <a:cubicBezTo>
                    <a:pt x="7716" y="2918"/>
                    <a:pt x="7526" y="3299"/>
                    <a:pt x="7526" y="3704"/>
                  </a:cubicBezTo>
                  <a:lnTo>
                    <a:pt x="7526" y="5990"/>
                  </a:lnTo>
                  <a:cubicBezTo>
                    <a:pt x="7526" y="6037"/>
                    <a:pt x="7538" y="6085"/>
                    <a:pt x="7550" y="6133"/>
                  </a:cubicBezTo>
                  <a:lnTo>
                    <a:pt x="6883" y="6133"/>
                  </a:lnTo>
                  <a:cubicBezTo>
                    <a:pt x="6895" y="6085"/>
                    <a:pt x="6895" y="6037"/>
                    <a:pt x="6895" y="5990"/>
                  </a:cubicBezTo>
                  <a:lnTo>
                    <a:pt x="6895" y="3704"/>
                  </a:lnTo>
                  <a:cubicBezTo>
                    <a:pt x="6895" y="3299"/>
                    <a:pt x="6716" y="2918"/>
                    <a:pt x="6407" y="2668"/>
                  </a:cubicBezTo>
                  <a:cubicBezTo>
                    <a:pt x="6252" y="2537"/>
                    <a:pt x="6168" y="2358"/>
                    <a:pt x="6156" y="2168"/>
                  </a:cubicBezTo>
                  <a:lnTo>
                    <a:pt x="6156" y="1191"/>
                  </a:lnTo>
                  <a:cubicBezTo>
                    <a:pt x="6252" y="1132"/>
                    <a:pt x="6299" y="1037"/>
                    <a:pt x="6299" y="930"/>
                  </a:cubicBezTo>
                  <a:lnTo>
                    <a:pt x="6299" y="346"/>
                  </a:lnTo>
                  <a:cubicBezTo>
                    <a:pt x="6299" y="156"/>
                    <a:pt x="6145" y="1"/>
                    <a:pt x="5954" y="1"/>
                  </a:cubicBezTo>
                  <a:lnTo>
                    <a:pt x="5013" y="1"/>
                  </a:lnTo>
                  <a:cubicBezTo>
                    <a:pt x="4823" y="1"/>
                    <a:pt x="4680" y="156"/>
                    <a:pt x="4680" y="346"/>
                  </a:cubicBezTo>
                  <a:lnTo>
                    <a:pt x="4680" y="930"/>
                  </a:lnTo>
                  <a:cubicBezTo>
                    <a:pt x="4680" y="1025"/>
                    <a:pt x="4728" y="1132"/>
                    <a:pt x="4811" y="1191"/>
                  </a:cubicBezTo>
                  <a:lnTo>
                    <a:pt x="4811" y="2156"/>
                  </a:lnTo>
                  <a:cubicBezTo>
                    <a:pt x="4811" y="2346"/>
                    <a:pt x="4716" y="2537"/>
                    <a:pt x="4573" y="2656"/>
                  </a:cubicBezTo>
                  <a:cubicBezTo>
                    <a:pt x="4251" y="2918"/>
                    <a:pt x="4073" y="3299"/>
                    <a:pt x="4073" y="3704"/>
                  </a:cubicBezTo>
                  <a:lnTo>
                    <a:pt x="4073" y="5990"/>
                  </a:lnTo>
                  <a:cubicBezTo>
                    <a:pt x="4073" y="6037"/>
                    <a:pt x="4085" y="6085"/>
                    <a:pt x="4097" y="6133"/>
                  </a:cubicBezTo>
                  <a:lnTo>
                    <a:pt x="3406" y="6133"/>
                  </a:lnTo>
                  <a:cubicBezTo>
                    <a:pt x="3418" y="6085"/>
                    <a:pt x="3430" y="6037"/>
                    <a:pt x="3430" y="5990"/>
                  </a:cubicBezTo>
                  <a:lnTo>
                    <a:pt x="3430" y="3704"/>
                  </a:lnTo>
                  <a:cubicBezTo>
                    <a:pt x="3430" y="3299"/>
                    <a:pt x="3251" y="2918"/>
                    <a:pt x="2942" y="2668"/>
                  </a:cubicBezTo>
                  <a:cubicBezTo>
                    <a:pt x="2787" y="2537"/>
                    <a:pt x="2692" y="2358"/>
                    <a:pt x="2692" y="2168"/>
                  </a:cubicBezTo>
                  <a:lnTo>
                    <a:pt x="2692" y="1191"/>
                  </a:lnTo>
                  <a:cubicBezTo>
                    <a:pt x="2775" y="1132"/>
                    <a:pt x="2835" y="1037"/>
                    <a:pt x="2835" y="930"/>
                  </a:cubicBezTo>
                  <a:lnTo>
                    <a:pt x="2835" y="346"/>
                  </a:lnTo>
                  <a:cubicBezTo>
                    <a:pt x="2835" y="156"/>
                    <a:pt x="2680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130"/>
          <p:cNvGrpSpPr/>
          <p:nvPr/>
        </p:nvGrpSpPr>
        <p:grpSpPr>
          <a:xfrm>
            <a:off x="6126084" y="2100379"/>
            <a:ext cx="273387" cy="411959"/>
            <a:chOff x="6126084" y="2100379"/>
            <a:chExt cx="273387" cy="411959"/>
          </a:xfrm>
        </p:grpSpPr>
        <p:sp>
          <p:nvSpPr>
            <p:cNvPr id="4621" name="Google Shape;4621;p130"/>
            <p:cNvSpPr/>
            <p:nvPr/>
          </p:nvSpPr>
          <p:spPr>
            <a:xfrm>
              <a:off x="6152243" y="234255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86" y="453"/>
                  </a:moveTo>
                  <a:lnTo>
                    <a:pt x="1786" y="2989"/>
                  </a:lnTo>
                  <a:lnTo>
                    <a:pt x="453" y="2989"/>
                  </a:lnTo>
                  <a:lnTo>
                    <a:pt x="453" y="453"/>
                  </a:lnTo>
                  <a:close/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lnTo>
                    <a:pt x="0" y="3049"/>
                  </a:lnTo>
                  <a:cubicBezTo>
                    <a:pt x="0" y="3263"/>
                    <a:pt x="179" y="3442"/>
                    <a:pt x="393" y="3442"/>
                  </a:cubicBezTo>
                  <a:lnTo>
                    <a:pt x="1858" y="3442"/>
                  </a:lnTo>
                  <a:cubicBezTo>
                    <a:pt x="2072" y="3442"/>
                    <a:pt x="2250" y="3263"/>
                    <a:pt x="2250" y="3049"/>
                  </a:cubicBezTo>
                  <a:lnTo>
                    <a:pt x="2250" y="382"/>
                  </a:lnTo>
                  <a:cubicBezTo>
                    <a:pt x="2250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30"/>
            <p:cNvSpPr/>
            <p:nvPr/>
          </p:nvSpPr>
          <p:spPr>
            <a:xfrm>
              <a:off x="6126084" y="2100379"/>
              <a:ext cx="273387" cy="411959"/>
            </a:xfrm>
            <a:custGeom>
              <a:avLst/>
              <a:gdLst/>
              <a:ahLst/>
              <a:cxnLst/>
              <a:rect l="l" t="t" r="r" b="b"/>
              <a:pathLst>
                <a:path w="10336" h="15575" extrusionOk="0">
                  <a:moveTo>
                    <a:pt x="2763" y="453"/>
                  </a:moveTo>
                  <a:lnTo>
                    <a:pt x="2763" y="1168"/>
                  </a:lnTo>
                  <a:lnTo>
                    <a:pt x="1454" y="1168"/>
                  </a:lnTo>
                  <a:lnTo>
                    <a:pt x="1454" y="453"/>
                  </a:lnTo>
                  <a:close/>
                  <a:moveTo>
                    <a:pt x="8038" y="1239"/>
                  </a:moveTo>
                  <a:lnTo>
                    <a:pt x="8002" y="1406"/>
                  </a:lnTo>
                  <a:cubicBezTo>
                    <a:pt x="7958" y="1614"/>
                    <a:pt x="8127" y="1803"/>
                    <a:pt x="8331" y="1803"/>
                  </a:cubicBezTo>
                  <a:cubicBezTo>
                    <a:pt x="8348" y="1803"/>
                    <a:pt x="8365" y="1801"/>
                    <a:pt x="8383" y="1799"/>
                  </a:cubicBezTo>
                  <a:cubicBezTo>
                    <a:pt x="8450" y="1787"/>
                    <a:pt x="8544" y="1777"/>
                    <a:pt x="8662" y="1777"/>
                  </a:cubicBezTo>
                  <a:cubicBezTo>
                    <a:pt x="8919" y="1777"/>
                    <a:pt x="9294" y="1825"/>
                    <a:pt x="9776" y="2013"/>
                  </a:cubicBezTo>
                  <a:cubicBezTo>
                    <a:pt x="9788" y="2025"/>
                    <a:pt x="9800" y="2037"/>
                    <a:pt x="9788" y="2049"/>
                  </a:cubicBezTo>
                  <a:cubicBezTo>
                    <a:pt x="9431" y="2715"/>
                    <a:pt x="9062" y="3001"/>
                    <a:pt x="8871" y="3120"/>
                  </a:cubicBezTo>
                  <a:cubicBezTo>
                    <a:pt x="8669" y="3227"/>
                    <a:pt x="8645" y="3513"/>
                    <a:pt x="8824" y="3656"/>
                  </a:cubicBezTo>
                  <a:lnTo>
                    <a:pt x="8966" y="3775"/>
                  </a:lnTo>
                  <a:cubicBezTo>
                    <a:pt x="8650" y="3971"/>
                    <a:pt x="8381" y="4033"/>
                    <a:pt x="8167" y="4033"/>
                  </a:cubicBezTo>
                  <a:cubicBezTo>
                    <a:pt x="7938" y="4033"/>
                    <a:pt x="7773" y="3962"/>
                    <a:pt x="7681" y="3906"/>
                  </a:cubicBezTo>
                  <a:cubicBezTo>
                    <a:pt x="7630" y="3877"/>
                    <a:pt x="7571" y="3862"/>
                    <a:pt x="7511" y="3862"/>
                  </a:cubicBezTo>
                  <a:cubicBezTo>
                    <a:pt x="7472" y="3862"/>
                    <a:pt x="7432" y="3868"/>
                    <a:pt x="7395" y="3882"/>
                  </a:cubicBezTo>
                  <a:cubicBezTo>
                    <a:pt x="7311" y="3918"/>
                    <a:pt x="7252" y="3978"/>
                    <a:pt x="7216" y="4061"/>
                  </a:cubicBezTo>
                  <a:cubicBezTo>
                    <a:pt x="7014" y="3906"/>
                    <a:pt x="6895" y="3680"/>
                    <a:pt x="6871" y="3442"/>
                  </a:cubicBezTo>
                  <a:cubicBezTo>
                    <a:pt x="7097" y="3370"/>
                    <a:pt x="7311" y="3275"/>
                    <a:pt x="7526" y="3156"/>
                  </a:cubicBezTo>
                  <a:cubicBezTo>
                    <a:pt x="7746" y="3026"/>
                    <a:pt x="7613" y="2728"/>
                    <a:pt x="7409" y="2728"/>
                  </a:cubicBezTo>
                  <a:cubicBezTo>
                    <a:pt x="7371" y="2728"/>
                    <a:pt x="7329" y="2738"/>
                    <a:pt x="7288" y="2763"/>
                  </a:cubicBezTo>
                  <a:cubicBezTo>
                    <a:pt x="7121" y="2858"/>
                    <a:pt x="6942" y="2942"/>
                    <a:pt x="6764" y="2989"/>
                  </a:cubicBezTo>
                  <a:cubicBezTo>
                    <a:pt x="6692" y="2870"/>
                    <a:pt x="6430" y="2668"/>
                    <a:pt x="6514" y="2144"/>
                  </a:cubicBezTo>
                  <a:lnTo>
                    <a:pt x="6514" y="2144"/>
                  </a:lnTo>
                  <a:cubicBezTo>
                    <a:pt x="6562" y="2169"/>
                    <a:pt x="6612" y="2181"/>
                    <a:pt x="6661" y="2181"/>
                  </a:cubicBezTo>
                  <a:cubicBezTo>
                    <a:pt x="6796" y="2181"/>
                    <a:pt x="6923" y="2093"/>
                    <a:pt x="6966" y="1953"/>
                  </a:cubicBezTo>
                  <a:cubicBezTo>
                    <a:pt x="7038" y="1775"/>
                    <a:pt x="7264" y="1346"/>
                    <a:pt x="8038" y="1239"/>
                  </a:cubicBezTo>
                  <a:close/>
                  <a:moveTo>
                    <a:pt x="4763" y="5418"/>
                  </a:moveTo>
                  <a:cubicBezTo>
                    <a:pt x="5216" y="5418"/>
                    <a:pt x="5454" y="5978"/>
                    <a:pt x="5133" y="6299"/>
                  </a:cubicBezTo>
                  <a:cubicBezTo>
                    <a:pt x="5024" y="6407"/>
                    <a:pt x="4892" y="6455"/>
                    <a:pt x="4763" y="6455"/>
                  </a:cubicBezTo>
                  <a:cubicBezTo>
                    <a:pt x="4495" y="6455"/>
                    <a:pt x="4240" y="6248"/>
                    <a:pt x="4240" y="5942"/>
                  </a:cubicBezTo>
                  <a:cubicBezTo>
                    <a:pt x="4240" y="5656"/>
                    <a:pt x="4478" y="5418"/>
                    <a:pt x="4763" y="5418"/>
                  </a:cubicBezTo>
                  <a:close/>
                  <a:moveTo>
                    <a:pt x="6272" y="5430"/>
                  </a:moveTo>
                  <a:cubicBezTo>
                    <a:pt x="6537" y="5430"/>
                    <a:pt x="6764" y="5652"/>
                    <a:pt x="6776" y="5930"/>
                  </a:cubicBezTo>
                  <a:lnTo>
                    <a:pt x="6764" y="5942"/>
                  </a:lnTo>
                  <a:cubicBezTo>
                    <a:pt x="6764" y="6256"/>
                    <a:pt x="6507" y="6462"/>
                    <a:pt x="6242" y="6462"/>
                  </a:cubicBezTo>
                  <a:cubicBezTo>
                    <a:pt x="6115" y="6462"/>
                    <a:pt x="5986" y="6415"/>
                    <a:pt x="5883" y="6311"/>
                  </a:cubicBezTo>
                  <a:cubicBezTo>
                    <a:pt x="5549" y="5978"/>
                    <a:pt x="5787" y="5430"/>
                    <a:pt x="6252" y="5430"/>
                  </a:cubicBezTo>
                  <a:cubicBezTo>
                    <a:pt x="6259" y="5430"/>
                    <a:pt x="6266" y="5430"/>
                    <a:pt x="6272" y="5430"/>
                  </a:cubicBezTo>
                  <a:close/>
                  <a:moveTo>
                    <a:pt x="7740" y="5418"/>
                  </a:moveTo>
                  <a:lnTo>
                    <a:pt x="7740" y="5430"/>
                  </a:lnTo>
                  <a:cubicBezTo>
                    <a:pt x="8204" y="5430"/>
                    <a:pt x="8431" y="5978"/>
                    <a:pt x="8109" y="6311"/>
                  </a:cubicBezTo>
                  <a:cubicBezTo>
                    <a:pt x="8001" y="6415"/>
                    <a:pt x="7870" y="6462"/>
                    <a:pt x="7742" y="6462"/>
                  </a:cubicBezTo>
                  <a:cubicBezTo>
                    <a:pt x="7473" y="6462"/>
                    <a:pt x="7216" y="6256"/>
                    <a:pt x="7216" y="5942"/>
                  </a:cubicBezTo>
                  <a:cubicBezTo>
                    <a:pt x="7216" y="5656"/>
                    <a:pt x="7454" y="5418"/>
                    <a:pt x="7740" y="5418"/>
                  </a:cubicBezTo>
                  <a:close/>
                  <a:moveTo>
                    <a:pt x="2620" y="4823"/>
                  </a:moveTo>
                  <a:cubicBezTo>
                    <a:pt x="2728" y="5121"/>
                    <a:pt x="2918" y="5394"/>
                    <a:pt x="3168" y="5597"/>
                  </a:cubicBezTo>
                  <a:cubicBezTo>
                    <a:pt x="3442" y="5823"/>
                    <a:pt x="3644" y="6144"/>
                    <a:pt x="3728" y="6502"/>
                  </a:cubicBezTo>
                  <a:cubicBezTo>
                    <a:pt x="3394" y="6597"/>
                    <a:pt x="3156" y="6859"/>
                    <a:pt x="3073" y="7192"/>
                  </a:cubicBezTo>
                  <a:lnTo>
                    <a:pt x="453" y="7192"/>
                  </a:lnTo>
                  <a:lnTo>
                    <a:pt x="453" y="6871"/>
                  </a:lnTo>
                  <a:cubicBezTo>
                    <a:pt x="453" y="6383"/>
                    <a:pt x="680" y="5906"/>
                    <a:pt x="1061" y="5597"/>
                  </a:cubicBezTo>
                  <a:cubicBezTo>
                    <a:pt x="1311" y="5394"/>
                    <a:pt x="1489" y="5121"/>
                    <a:pt x="1596" y="4823"/>
                  </a:cubicBezTo>
                  <a:cubicBezTo>
                    <a:pt x="1763" y="4888"/>
                    <a:pt x="1939" y="4921"/>
                    <a:pt x="2113" y="4921"/>
                  </a:cubicBezTo>
                  <a:cubicBezTo>
                    <a:pt x="2287" y="4921"/>
                    <a:pt x="2460" y="4888"/>
                    <a:pt x="2620" y="4823"/>
                  </a:cubicBezTo>
                  <a:close/>
                  <a:moveTo>
                    <a:pt x="4013" y="6906"/>
                  </a:moveTo>
                  <a:cubicBezTo>
                    <a:pt x="4478" y="6906"/>
                    <a:pt x="4704" y="7466"/>
                    <a:pt x="4382" y="7788"/>
                  </a:cubicBezTo>
                  <a:cubicBezTo>
                    <a:pt x="4278" y="7896"/>
                    <a:pt x="4149" y="7944"/>
                    <a:pt x="4021" y="7944"/>
                  </a:cubicBezTo>
                  <a:cubicBezTo>
                    <a:pt x="3757" y="7944"/>
                    <a:pt x="3501" y="7736"/>
                    <a:pt x="3501" y="7430"/>
                  </a:cubicBezTo>
                  <a:cubicBezTo>
                    <a:pt x="3501" y="7145"/>
                    <a:pt x="3728" y="6906"/>
                    <a:pt x="4013" y="6906"/>
                  </a:cubicBezTo>
                  <a:close/>
                  <a:moveTo>
                    <a:pt x="8478" y="6918"/>
                  </a:moveTo>
                  <a:cubicBezTo>
                    <a:pt x="8764" y="6918"/>
                    <a:pt x="9002" y="7145"/>
                    <a:pt x="9002" y="7430"/>
                  </a:cubicBezTo>
                  <a:cubicBezTo>
                    <a:pt x="9002" y="7745"/>
                    <a:pt x="8746" y="7950"/>
                    <a:pt x="8476" y="7950"/>
                  </a:cubicBezTo>
                  <a:cubicBezTo>
                    <a:pt x="8348" y="7950"/>
                    <a:pt x="8217" y="7903"/>
                    <a:pt x="8109" y="7799"/>
                  </a:cubicBezTo>
                  <a:cubicBezTo>
                    <a:pt x="7788" y="7478"/>
                    <a:pt x="8026" y="6918"/>
                    <a:pt x="8478" y="6918"/>
                  </a:cubicBezTo>
                  <a:close/>
                  <a:moveTo>
                    <a:pt x="5500" y="6911"/>
                  </a:moveTo>
                  <a:cubicBezTo>
                    <a:pt x="5769" y="6911"/>
                    <a:pt x="6026" y="7116"/>
                    <a:pt x="6026" y="7430"/>
                  </a:cubicBezTo>
                  <a:cubicBezTo>
                    <a:pt x="6014" y="7716"/>
                    <a:pt x="5787" y="7942"/>
                    <a:pt x="5502" y="7942"/>
                  </a:cubicBezTo>
                  <a:lnTo>
                    <a:pt x="5502" y="7954"/>
                  </a:lnTo>
                  <a:cubicBezTo>
                    <a:pt x="5037" y="7954"/>
                    <a:pt x="4811" y="7395"/>
                    <a:pt x="5133" y="7061"/>
                  </a:cubicBezTo>
                  <a:cubicBezTo>
                    <a:pt x="5240" y="6957"/>
                    <a:pt x="5371" y="6911"/>
                    <a:pt x="5500" y="6911"/>
                  </a:cubicBezTo>
                  <a:close/>
                  <a:moveTo>
                    <a:pt x="6988" y="6911"/>
                  </a:moveTo>
                  <a:cubicBezTo>
                    <a:pt x="7257" y="6911"/>
                    <a:pt x="7514" y="7116"/>
                    <a:pt x="7514" y="7430"/>
                  </a:cubicBezTo>
                  <a:cubicBezTo>
                    <a:pt x="7502" y="7716"/>
                    <a:pt x="7276" y="7942"/>
                    <a:pt x="7002" y="7942"/>
                  </a:cubicBezTo>
                  <a:lnTo>
                    <a:pt x="6990" y="7954"/>
                  </a:lnTo>
                  <a:cubicBezTo>
                    <a:pt x="6526" y="7954"/>
                    <a:pt x="6299" y="7395"/>
                    <a:pt x="6621" y="7061"/>
                  </a:cubicBezTo>
                  <a:cubicBezTo>
                    <a:pt x="6729" y="6957"/>
                    <a:pt x="6860" y="6911"/>
                    <a:pt x="6988" y="6911"/>
                  </a:cubicBezTo>
                  <a:close/>
                  <a:moveTo>
                    <a:pt x="4765" y="8399"/>
                  </a:moveTo>
                  <a:cubicBezTo>
                    <a:pt x="4894" y="8399"/>
                    <a:pt x="5025" y="8446"/>
                    <a:pt x="5133" y="8550"/>
                  </a:cubicBezTo>
                  <a:cubicBezTo>
                    <a:pt x="5454" y="8883"/>
                    <a:pt x="5216" y="9442"/>
                    <a:pt x="4763" y="9442"/>
                  </a:cubicBezTo>
                  <a:cubicBezTo>
                    <a:pt x="4478" y="9431"/>
                    <a:pt x="4240" y="9204"/>
                    <a:pt x="4240" y="8919"/>
                  </a:cubicBezTo>
                  <a:cubicBezTo>
                    <a:pt x="4240" y="8604"/>
                    <a:pt x="4496" y="8399"/>
                    <a:pt x="4765" y="8399"/>
                  </a:cubicBezTo>
                  <a:close/>
                  <a:moveTo>
                    <a:pt x="6242" y="8399"/>
                  </a:moveTo>
                  <a:cubicBezTo>
                    <a:pt x="6507" y="8399"/>
                    <a:pt x="6764" y="8604"/>
                    <a:pt x="6764" y="8919"/>
                  </a:cubicBezTo>
                  <a:cubicBezTo>
                    <a:pt x="6764" y="9204"/>
                    <a:pt x="6538" y="9431"/>
                    <a:pt x="6252" y="9431"/>
                  </a:cubicBezTo>
                  <a:lnTo>
                    <a:pt x="6252" y="9442"/>
                  </a:lnTo>
                  <a:cubicBezTo>
                    <a:pt x="5787" y="9442"/>
                    <a:pt x="5549" y="8883"/>
                    <a:pt x="5883" y="8550"/>
                  </a:cubicBezTo>
                  <a:cubicBezTo>
                    <a:pt x="5986" y="8446"/>
                    <a:pt x="6115" y="8399"/>
                    <a:pt x="6242" y="8399"/>
                  </a:cubicBezTo>
                  <a:close/>
                  <a:moveTo>
                    <a:pt x="7732" y="8405"/>
                  </a:moveTo>
                  <a:cubicBezTo>
                    <a:pt x="7997" y="8405"/>
                    <a:pt x="8252" y="8613"/>
                    <a:pt x="8252" y="8919"/>
                  </a:cubicBezTo>
                  <a:cubicBezTo>
                    <a:pt x="8252" y="9204"/>
                    <a:pt x="8026" y="9431"/>
                    <a:pt x="7740" y="9431"/>
                  </a:cubicBezTo>
                  <a:lnTo>
                    <a:pt x="7740" y="9442"/>
                  </a:lnTo>
                  <a:cubicBezTo>
                    <a:pt x="7276" y="9442"/>
                    <a:pt x="7038" y="8883"/>
                    <a:pt x="7371" y="8561"/>
                  </a:cubicBezTo>
                  <a:cubicBezTo>
                    <a:pt x="7475" y="8453"/>
                    <a:pt x="7605" y="8405"/>
                    <a:pt x="7732" y="8405"/>
                  </a:cubicBezTo>
                  <a:close/>
                  <a:moveTo>
                    <a:pt x="6990" y="9894"/>
                  </a:moveTo>
                  <a:cubicBezTo>
                    <a:pt x="7259" y="9894"/>
                    <a:pt x="7514" y="10101"/>
                    <a:pt x="7514" y="10407"/>
                  </a:cubicBezTo>
                  <a:cubicBezTo>
                    <a:pt x="7502" y="10693"/>
                    <a:pt x="7276" y="10919"/>
                    <a:pt x="7002" y="10931"/>
                  </a:cubicBezTo>
                  <a:lnTo>
                    <a:pt x="6990" y="10931"/>
                  </a:lnTo>
                  <a:cubicBezTo>
                    <a:pt x="6526" y="10931"/>
                    <a:pt x="6299" y="10371"/>
                    <a:pt x="6621" y="10050"/>
                  </a:cubicBezTo>
                  <a:cubicBezTo>
                    <a:pt x="6729" y="9941"/>
                    <a:pt x="6861" y="9894"/>
                    <a:pt x="6990" y="9894"/>
                  </a:cubicBezTo>
                  <a:close/>
                  <a:moveTo>
                    <a:pt x="3061" y="7657"/>
                  </a:moveTo>
                  <a:cubicBezTo>
                    <a:pt x="3144" y="8002"/>
                    <a:pt x="3418" y="8276"/>
                    <a:pt x="3763" y="8371"/>
                  </a:cubicBezTo>
                  <a:lnTo>
                    <a:pt x="3763" y="13157"/>
                  </a:lnTo>
                  <a:lnTo>
                    <a:pt x="2644" y="13157"/>
                  </a:lnTo>
                  <a:cubicBezTo>
                    <a:pt x="2637" y="13157"/>
                    <a:pt x="2629" y="13156"/>
                    <a:pt x="2622" y="13156"/>
                  </a:cubicBezTo>
                  <a:cubicBezTo>
                    <a:pt x="2322" y="13156"/>
                    <a:pt x="2318" y="13611"/>
                    <a:pt x="2612" y="13611"/>
                  </a:cubicBezTo>
                  <a:cubicBezTo>
                    <a:pt x="2622" y="13611"/>
                    <a:pt x="2633" y="13611"/>
                    <a:pt x="2644" y="13610"/>
                  </a:cubicBezTo>
                  <a:lnTo>
                    <a:pt x="3763" y="13610"/>
                  </a:lnTo>
                  <a:lnTo>
                    <a:pt x="3763" y="14717"/>
                  </a:lnTo>
                  <a:cubicBezTo>
                    <a:pt x="3763" y="14943"/>
                    <a:pt x="3585" y="15122"/>
                    <a:pt x="3359" y="15122"/>
                  </a:cubicBezTo>
                  <a:lnTo>
                    <a:pt x="858" y="15122"/>
                  </a:lnTo>
                  <a:cubicBezTo>
                    <a:pt x="632" y="15122"/>
                    <a:pt x="453" y="14943"/>
                    <a:pt x="453" y="14717"/>
                  </a:cubicBezTo>
                  <a:lnTo>
                    <a:pt x="453" y="13622"/>
                  </a:lnTo>
                  <a:lnTo>
                    <a:pt x="1573" y="13622"/>
                  </a:lnTo>
                  <a:cubicBezTo>
                    <a:pt x="1580" y="13622"/>
                    <a:pt x="1588" y="13622"/>
                    <a:pt x="1595" y="13622"/>
                  </a:cubicBezTo>
                  <a:cubicBezTo>
                    <a:pt x="1899" y="13622"/>
                    <a:pt x="1899" y="13156"/>
                    <a:pt x="1595" y="13156"/>
                  </a:cubicBezTo>
                  <a:cubicBezTo>
                    <a:pt x="1588" y="13156"/>
                    <a:pt x="1580" y="13157"/>
                    <a:pt x="1573" y="13157"/>
                  </a:cubicBezTo>
                  <a:lnTo>
                    <a:pt x="453" y="13157"/>
                  </a:lnTo>
                  <a:lnTo>
                    <a:pt x="453" y="7657"/>
                  </a:lnTo>
                  <a:close/>
                  <a:moveTo>
                    <a:pt x="1418" y="1"/>
                  </a:moveTo>
                  <a:cubicBezTo>
                    <a:pt x="1180" y="1"/>
                    <a:pt x="1001" y="179"/>
                    <a:pt x="1001" y="418"/>
                  </a:cubicBezTo>
                  <a:lnTo>
                    <a:pt x="1001" y="1203"/>
                  </a:lnTo>
                  <a:cubicBezTo>
                    <a:pt x="1001" y="1358"/>
                    <a:pt x="1084" y="1501"/>
                    <a:pt x="1227" y="1572"/>
                  </a:cubicBezTo>
                  <a:cubicBezTo>
                    <a:pt x="1227" y="4537"/>
                    <a:pt x="1227" y="4335"/>
                    <a:pt x="1215" y="4442"/>
                  </a:cubicBezTo>
                  <a:cubicBezTo>
                    <a:pt x="1168" y="4751"/>
                    <a:pt x="1013" y="5037"/>
                    <a:pt x="775" y="5240"/>
                  </a:cubicBezTo>
                  <a:cubicBezTo>
                    <a:pt x="287" y="5644"/>
                    <a:pt x="1" y="6240"/>
                    <a:pt x="1" y="6871"/>
                  </a:cubicBezTo>
                  <a:lnTo>
                    <a:pt x="1" y="14717"/>
                  </a:lnTo>
                  <a:cubicBezTo>
                    <a:pt x="1" y="15193"/>
                    <a:pt x="382" y="15574"/>
                    <a:pt x="858" y="15574"/>
                  </a:cubicBezTo>
                  <a:lnTo>
                    <a:pt x="3359" y="15574"/>
                  </a:lnTo>
                  <a:cubicBezTo>
                    <a:pt x="3835" y="15574"/>
                    <a:pt x="4216" y="15193"/>
                    <a:pt x="4228" y="14717"/>
                  </a:cubicBezTo>
                  <a:lnTo>
                    <a:pt x="4228" y="9728"/>
                  </a:lnTo>
                  <a:cubicBezTo>
                    <a:pt x="4359" y="9823"/>
                    <a:pt x="4513" y="9871"/>
                    <a:pt x="4680" y="9883"/>
                  </a:cubicBezTo>
                  <a:cubicBezTo>
                    <a:pt x="4585" y="10038"/>
                    <a:pt x="4537" y="10228"/>
                    <a:pt x="4537" y="10407"/>
                  </a:cubicBezTo>
                  <a:cubicBezTo>
                    <a:pt x="4693" y="10453"/>
                    <a:pt x="4848" y="10501"/>
                    <a:pt x="5002" y="10552"/>
                  </a:cubicBezTo>
                  <a:lnTo>
                    <a:pt x="5002" y="10552"/>
                  </a:lnTo>
                  <a:cubicBezTo>
                    <a:pt x="4955" y="10385"/>
                    <a:pt x="4989" y="10193"/>
                    <a:pt x="5133" y="10050"/>
                  </a:cubicBezTo>
                  <a:cubicBezTo>
                    <a:pt x="5241" y="9941"/>
                    <a:pt x="5373" y="9894"/>
                    <a:pt x="5502" y="9894"/>
                  </a:cubicBezTo>
                  <a:cubicBezTo>
                    <a:pt x="5770" y="9894"/>
                    <a:pt x="6026" y="10101"/>
                    <a:pt x="6026" y="10407"/>
                  </a:cubicBezTo>
                  <a:cubicBezTo>
                    <a:pt x="6026" y="10585"/>
                    <a:pt x="5933" y="10745"/>
                    <a:pt x="5794" y="10840"/>
                  </a:cubicBezTo>
                  <a:lnTo>
                    <a:pt x="5794" y="10840"/>
                  </a:lnTo>
                  <a:cubicBezTo>
                    <a:pt x="5533" y="10736"/>
                    <a:pt x="5269" y="10641"/>
                    <a:pt x="5002" y="10552"/>
                  </a:cubicBezTo>
                  <a:lnTo>
                    <a:pt x="5002" y="10552"/>
                  </a:lnTo>
                  <a:cubicBezTo>
                    <a:pt x="5061" y="10760"/>
                    <a:pt x="5245" y="10931"/>
                    <a:pt x="5502" y="10931"/>
                  </a:cubicBezTo>
                  <a:cubicBezTo>
                    <a:pt x="5609" y="10931"/>
                    <a:pt x="5710" y="10897"/>
                    <a:pt x="5794" y="10840"/>
                  </a:cubicBezTo>
                  <a:lnTo>
                    <a:pt x="5794" y="10840"/>
                  </a:lnTo>
                  <a:cubicBezTo>
                    <a:pt x="6203" y="11001"/>
                    <a:pt x="6605" y="11182"/>
                    <a:pt x="7002" y="11383"/>
                  </a:cubicBezTo>
                  <a:cubicBezTo>
                    <a:pt x="7538" y="11383"/>
                    <a:pt x="7978" y="10943"/>
                    <a:pt x="7978" y="10407"/>
                  </a:cubicBezTo>
                  <a:cubicBezTo>
                    <a:pt x="7978" y="10228"/>
                    <a:pt x="7919" y="10038"/>
                    <a:pt x="7823" y="9883"/>
                  </a:cubicBezTo>
                  <a:cubicBezTo>
                    <a:pt x="8335" y="9847"/>
                    <a:pt x="8716" y="9419"/>
                    <a:pt x="8716" y="8919"/>
                  </a:cubicBezTo>
                  <a:cubicBezTo>
                    <a:pt x="8716" y="8728"/>
                    <a:pt x="8669" y="8550"/>
                    <a:pt x="8573" y="8395"/>
                  </a:cubicBezTo>
                  <a:cubicBezTo>
                    <a:pt x="9728" y="8264"/>
                    <a:pt x="9728" y="6585"/>
                    <a:pt x="8573" y="6466"/>
                  </a:cubicBezTo>
                  <a:cubicBezTo>
                    <a:pt x="9034" y="5719"/>
                    <a:pt x="8404" y="4959"/>
                    <a:pt x="7725" y="4959"/>
                  </a:cubicBezTo>
                  <a:cubicBezTo>
                    <a:pt x="7473" y="4959"/>
                    <a:pt x="7214" y="5063"/>
                    <a:pt x="7002" y="5311"/>
                  </a:cubicBezTo>
                  <a:cubicBezTo>
                    <a:pt x="6859" y="5156"/>
                    <a:pt x="6680" y="5037"/>
                    <a:pt x="6466" y="4990"/>
                  </a:cubicBezTo>
                  <a:cubicBezTo>
                    <a:pt x="6407" y="4478"/>
                    <a:pt x="6216" y="3978"/>
                    <a:pt x="5918" y="3549"/>
                  </a:cubicBezTo>
                  <a:lnTo>
                    <a:pt x="6061" y="3549"/>
                  </a:lnTo>
                  <a:cubicBezTo>
                    <a:pt x="6180" y="3549"/>
                    <a:pt x="6311" y="3537"/>
                    <a:pt x="6430" y="3525"/>
                  </a:cubicBezTo>
                  <a:cubicBezTo>
                    <a:pt x="6490" y="3942"/>
                    <a:pt x="6728" y="4311"/>
                    <a:pt x="7097" y="4537"/>
                  </a:cubicBezTo>
                  <a:cubicBezTo>
                    <a:pt x="7154" y="4578"/>
                    <a:pt x="7222" y="4596"/>
                    <a:pt x="7294" y="4596"/>
                  </a:cubicBezTo>
                  <a:cubicBezTo>
                    <a:pt x="7327" y="4596"/>
                    <a:pt x="7361" y="4592"/>
                    <a:pt x="7395" y="4585"/>
                  </a:cubicBezTo>
                  <a:cubicBezTo>
                    <a:pt x="7490" y="4549"/>
                    <a:pt x="7573" y="4466"/>
                    <a:pt x="7597" y="4370"/>
                  </a:cubicBezTo>
                  <a:cubicBezTo>
                    <a:pt x="7739" y="4431"/>
                    <a:pt x="7934" y="4488"/>
                    <a:pt x="8175" y="4488"/>
                  </a:cubicBezTo>
                  <a:cubicBezTo>
                    <a:pt x="8501" y="4488"/>
                    <a:pt x="8911" y="4384"/>
                    <a:pt x="9383" y="4049"/>
                  </a:cubicBezTo>
                  <a:cubicBezTo>
                    <a:pt x="9562" y="3918"/>
                    <a:pt x="9574" y="3656"/>
                    <a:pt x="9407" y="3525"/>
                  </a:cubicBezTo>
                  <a:lnTo>
                    <a:pt x="9264" y="3406"/>
                  </a:lnTo>
                  <a:cubicBezTo>
                    <a:pt x="9669" y="3108"/>
                    <a:pt x="9990" y="2715"/>
                    <a:pt x="10217" y="2263"/>
                  </a:cubicBezTo>
                  <a:lnTo>
                    <a:pt x="10205" y="2263"/>
                  </a:lnTo>
                  <a:cubicBezTo>
                    <a:pt x="10336" y="2001"/>
                    <a:pt x="10217" y="1692"/>
                    <a:pt x="9955" y="1584"/>
                  </a:cubicBezTo>
                  <a:cubicBezTo>
                    <a:pt x="9537" y="1413"/>
                    <a:pt x="9091" y="1319"/>
                    <a:pt x="8642" y="1319"/>
                  </a:cubicBezTo>
                  <a:cubicBezTo>
                    <a:pt x="8591" y="1319"/>
                    <a:pt x="8541" y="1320"/>
                    <a:pt x="8490" y="1322"/>
                  </a:cubicBezTo>
                  <a:lnTo>
                    <a:pt x="8526" y="1156"/>
                  </a:lnTo>
                  <a:cubicBezTo>
                    <a:pt x="8560" y="953"/>
                    <a:pt x="8402" y="761"/>
                    <a:pt x="8203" y="761"/>
                  </a:cubicBezTo>
                  <a:cubicBezTo>
                    <a:pt x="8192" y="761"/>
                    <a:pt x="8180" y="762"/>
                    <a:pt x="8169" y="763"/>
                  </a:cubicBezTo>
                  <a:cubicBezTo>
                    <a:pt x="7169" y="834"/>
                    <a:pt x="6764" y="1346"/>
                    <a:pt x="6609" y="1668"/>
                  </a:cubicBezTo>
                  <a:cubicBezTo>
                    <a:pt x="6552" y="1632"/>
                    <a:pt x="6490" y="1616"/>
                    <a:pt x="6430" y="1616"/>
                  </a:cubicBezTo>
                  <a:cubicBezTo>
                    <a:pt x="6287" y="1616"/>
                    <a:pt x="6151" y="1708"/>
                    <a:pt x="6109" y="1858"/>
                  </a:cubicBezTo>
                  <a:cubicBezTo>
                    <a:pt x="5978" y="2263"/>
                    <a:pt x="6026" y="2715"/>
                    <a:pt x="6264" y="3073"/>
                  </a:cubicBezTo>
                  <a:cubicBezTo>
                    <a:pt x="6190" y="3079"/>
                    <a:pt x="6118" y="3082"/>
                    <a:pt x="6046" y="3082"/>
                  </a:cubicBezTo>
                  <a:cubicBezTo>
                    <a:pt x="5849" y="3082"/>
                    <a:pt x="5658" y="3060"/>
                    <a:pt x="5466" y="3025"/>
                  </a:cubicBezTo>
                  <a:cubicBezTo>
                    <a:pt x="5133" y="2715"/>
                    <a:pt x="4740" y="2465"/>
                    <a:pt x="4323" y="2287"/>
                  </a:cubicBezTo>
                  <a:cubicBezTo>
                    <a:pt x="4290" y="2273"/>
                    <a:pt x="4259" y="2266"/>
                    <a:pt x="4229" y="2266"/>
                  </a:cubicBezTo>
                  <a:cubicBezTo>
                    <a:pt x="4013" y="2266"/>
                    <a:pt x="3903" y="2611"/>
                    <a:pt x="4144" y="2715"/>
                  </a:cubicBezTo>
                  <a:cubicBezTo>
                    <a:pt x="4728" y="2942"/>
                    <a:pt x="5228" y="3347"/>
                    <a:pt x="5573" y="3870"/>
                  </a:cubicBezTo>
                  <a:cubicBezTo>
                    <a:pt x="5478" y="4025"/>
                    <a:pt x="5347" y="4156"/>
                    <a:pt x="5180" y="4251"/>
                  </a:cubicBezTo>
                  <a:cubicBezTo>
                    <a:pt x="4960" y="4381"/>
                    <a:pt x="5093" y="4680"/>
                    <a:pt x="5297" y="4680"/>
                  </a:cubicBezTo>
                  <a:cubicBezTo>
                    <a:pt x="5335" y="4680"/>
                    <a:pt x="5377" y="4669"/>
                    <a:pt x="5418" y="4644"/>
                  </a:cubicBezTo>
                  <a:cubicBezTo>
                    <a:pt x="5561" y="4561"/>
                    <a:pt x="5704" y="4442"/>
                    <a:pt x="5811" y="4323"/>
                  </a:cubicBezTo>
                  <a:cubicBezTo>
                    <a:pt x="5906" y="4537"/>
                    <a:pt x="5966" y="4763"/>
                    <a:pt x="6002" y="4990"/>
                  </a:cubicBezTo>
                  <a:cubicBezTo>
                    <a:pt x="5850" y="5205"/>
                    <a:pt x="5615" y="5313"/>
                    <a:pt x="5382" y="5313"/>
                  </a:cubicBezTo>
                  <a:cubicBezTo>
                    <a:pt x="5139" y="5313"/>
                    <a:pt x="4897" y="5196"/>
                    <a:pt x="4752" y="4966"/>
                  </a:cubicBezTo>
                  <a:cubicBezTo>
                    <a:pt x="4323" y="4966"/>
                    <a:pt x="3954" y="5240"/>
                    <a:pt x="3823" y="5644"/>
                  </a:cubicBezTo>
                  <a:cubicBezTo>
                    <a:pt x="3716" y="5490"/>
                    <a:pt x="3585" y="5359"/>
                    <a:pt x="3454" y="5240"/>
                  </a:cubicBezTo>
                  <a:cubicBezTo>
                    <a:pt x="3204" y="5037"/>
                    <a:pt x="3049" y="4751"/>
                    <a:pt x="3001" y="4442"/>
                  </a:cubicBezTo>
                  <a:cubicBezTo>
                    <a:pt x="2989" y="4335"/>
                    <a:pt x="2989" y="4347"/>
                    <a:pt x="2989" y="3489"/>
                  </a:cubicBezTo>
                  <a:cubicBezTo>
                    <a:pt x="2989" y="3341"/>
                    <a:pt x="2876" y="3266"/>
                    <a:pt x="2763" y="3266"/>
                  </a:cubicBezTo>
                  <a:cubicBezTo>
                    <a:pt x="2650" y="3266"/>
                    <a:pt x="2537" y="3341"/>
                    <a:pt x="2537" y="3489"/>
                  </a:cubicBezTo>
                  <a:lnTo>
                    <a:pt x="2537" y="4347"/>
                  </a:lnTo>
                  <a:cubicBezTo>
                    <a:pt x="2400" y="4418"/>
                    <a:pt x="2254" y="4454"/>
                    <a:pt x="2108" y="4454"/>
                  </a:cubicBezTo>
                  <a:cubicBezTo>
                    <a:pt x="1963" y="4454"/>
                    <a:pt x="1817" y="4418"/>
                    <a:pt x="1680" y="4347"/>
                  </a:cubicBezTo>
                  <a:lnTo>
                    <a:pt x="1680" y="1620"/>
                  </a:lnTo>
                  <a:lnTo>
                    <a:pt x="2537" y="1620"/>
                  </a:lnTo>
                  <a:lnTo>
                    <a:pt x="2537" y="2430"/>
                  </a:lnTo>
                  <a:cubicBezTo>
                    <a:pt x="2537" y="2579"/>
                    <a:pt x="2650" y="2653"/>
                    <a:pt x="2763" y="2653"/>
                  </a:cubicBezTo>
                  <a:cubicBezTo>
                    <a:pt x="2876" y="2653"/>
                    <a:pt x="2989" y="2579"/>
                    <a:pt x="2989" y="2430"/>
                  </a:cubicBezTo>
                  <a:lnTo>
                    <a:pt x="2989" y="1572"/>
                  </a:lnTo>
                  <a:cubicBezTo>
                    <a:pt x="3132" y="1501"/>
                    <a:pt x="3216" y="1358"/>
                    <a:pt x="3216" y="1203"/>
                  </a:cubicBezTo>
                  <a:lnTo>
                    <a:pt x="3216" y="418"/>
                  </a:lnTo>
                  <a:cubicBezTo>
                    <a:pt x="3216" y="179"/>
                    <a:pt x="3025" y="1"/>
                    <a:pt x="279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3" name="Google Shape;4623;p130"/>
          <p:cNvSpPr/>
          <p:nvPr/>
        </p:nvSpPr>
        <p:spPr>
          <a:xfrm>
            <a:off x="2016752" y="2682352"/>
            <a:ext cx="412250" cy="399792"/>
          </a:xfrm>
          <a:custGeom>
            <a:avLst/>
            <a:gdLst/>
            <a:ahLst/>
            <a:cxnLst/>
            <a:rect l="l" t="t" r="r" b="b"/>
            <a:pathLst>
              <a:path w="15586" h="15115" extrusionOk="0">
                <a:moveTo>
                  <a:pt x="14955" y="1548"/>
                </a:moveTo>
                <a:cubicBezTo>
                  <a:pt x="15050" y="1548"/>
                  <a:pt x="15133" y="1632"/>
                  <a:pt x="15133" y="1727"/>
                </a:cubicBezTo>
                <a:lnTo>
                  <a:pt x="15133" y="2275"/>
                </a:lnTo>
                <a:cubicBezTo>
                  <a:pt x="15133" y="2382"/>
                  <a:pt x="15050" y="2453"/>
                  <a:pt x="14955" y="2453"/>
                </a:cubicBezTo>
                <a:lnTo>
                  <a:pt x="14609" y="2453"/>
                </a:lnTo>
                <a:lnTo>
                  <a:pt x="14609" y="1548"/>
                </a:lnTo>
                <a:close/>
                <a:moveTo>
                  <a:pt x="977" y="1560"/>
                </a:moveTo>
                <a:lnTo>
                  <a:pt x="977" y="2465"/>
                </a:lnTo>
                <a:lnTo>
                  <a:pt x="643" y="2465"/>
                </a:lnTo>
                <a:cubicBezTo>
                  <a:pt x="548" y="2465"/>
                  <a:pt x="465" y="2382"/>
                  <a:pt x="465" y="2275"/>
                </a:cubicBezTo>
                <a:lnTo>
                  <a:pt x="465" y="1739"/>
                </a:lnTo>
                <a:cubicBezTo>
                  <a:pt x="465" y="1632"/>
                  <a:pt x="548" y="1560"/>
                  <a:pt x="643" y="1560"/>
                </a:cubicBezTo>
                <a:close/>
                <a:moveTo>
                  <a:pt x="6061" y="1132"/>
                </a:moveTo>
                <a:lnTo>
                  <a:pt x="6061" y="2882"/>
                </a:lnTo>
                <a:cubicBezTo>
                  <a:pt x="5264" y="2663"/>
                  <a:pt x="4346" y="2516"/>
                  <a:pt x="3451" y="2516"/>
                </a:cubicBezTo>
                <a:cubicBezTo>
                  <a:pt x="2834" y="2516"/>
                  <a:pt x="2228" y="2586"/>
                  <a:pt x="1679" y="2751"/>
                </a:cubicBezTo>
                <a:cubicBezTo>
                  <a:pt x="1660" y="2757"/>
                  <a:pt x="1641" y="2759"/>
                  <a:pt x="1623" y="2759"/>
                </a:cubicBezTo>
                <a:cubicBezTo>
                  <a:pt x="1522" y="2759"/>
                  <a:pt x="1431" y="2683"/>
                  <a:pt x="1441" y="2572"/>
                </a:cubicBezTo>
                <a:lnTo>
                  <a:pt x="1441" y="1441"/>
                </a:lnTo>
                <a:cubicBezTo>
                  <a:pt x="1431" y="1329"/>
                  <a:pt x="1525" y="1243"/>
                  <a:pt x="1627" y="1243"/>
                </a:cubicBezTo>
                <a:cubicBezTo>
                  <a:pt x="1645" y="1243"/>
                  <a:pt x="1662" y="1246"/>
                  <a:pt x="1679" y="1251"/>
                </a:cubicBezTo>
                <a:cubicBezTo>
                  <a:pt x="2261" y="1428"/>
                  <a:pt x="2878" y="1493"/>
                  <a:pt x="3465" y="1493"/>
                </a:cubicBezTo>
                <a:cubicBezTo>
                  <a:pt x="4573" y="1493"/>
                  <a:pt x="5578" y="1264"/>
                  <a:pt x="6061" y="1132"/>
                </a:cubicBezTo>
                <a:close/>
                <a:moveTo>
                  <a:pt x="8704" y="465"/>
                </a:moveTo>
                <a:cubicBezTo>
                  <a:pt x="8906" y="465"/>
                  <a:pt x="9073" y="632"/>
                  <a:pt x="9073" y="834"/>
                </a:cubicBezTo>
                <a:lnTo>
                  <a:pt x="9073" y="3180"/>
                </a:lnTo>
                <a:cubicBezTo>
                  <a:pt x="9073" y="3382"/>
                  <a:pt x="8906" y="3549"/>
                  <a:pt x="8704" y="3549"/>
                </a:cubicBezTo>
                <a:lnTo>
                  <a:pt x="6894" y="3549"/>
                </a:lnTo>
                <a:cubicBezTo>
                  <a:pt x="6680" y="3549"/>
                  <a:pt x="6513" y="3382"/>
                  <a:pt x="6513" y="3180"/>
                </a:cubicBezTo>
                <a:lnTo>
                  <a:pt x="6513" y="834"/>
                </a:lnTo>
                <a:cubicBezTo>
                  <a:pt x="6513" y="632"/>
                  <a:pt x="6680" y="465"/>
                  <a:pt x="6894" y="465"/>
                </a:cubicBezTo>
                <a:close/>
                <a:moveTo>
                  <a:pt x="6894" y="1"/>
                </a:moveTo>
                <a:cubicBezTo>
                  <a:pt x="6501" y="1"/>
                  <a:pt x="6168" y="274"/>
                  <a:pt x="6084" y="643"/>
                </a:cubicBezTo>
                <a:cubicBezTo>
                  <a:pt x="5709" y="750"/>
                  <a:pt x="4621" y="1030"/>
                  <a:pt x="3437" y="1030"/>
                </a:cubicBezTo>
                <a:cubicBezTo>
                  <a:pt x="2896" y="1030"/>
                  <a:pt x="2333" y="971"/>
                  <a:pt x="1810" y="810"/>
                </a:cubicBezTo>
                <a:cubicBezTo>
                  <a:pt x="1749" y="792"/>
                  <a:pt x="1686" y="782"/>
                  <a:pt x="1623" y="782"/>
                </a:cubicBezTo>
                <a:cubicBezTo>
                  <a:pt x="1406" y="782"/>
                  <a:pt x="1192" y="893"/>
                  <a:pt x="1072" y="1096"/>
                </a:cubicBezTo>
                <a:lnTo>
                  <a:pt x="631" y="1096"/>
                </a:lnTo>
                <a:cubicBezTo>
                  <a:pt x="286" y="1096"/>
                  <a:pt x="0" y="1370"/>
                  <a:pt x="0" y="1727"/>
                </a:cubicBezTo>
                <a:lnTo>
                  <a:pt x="0" y="2275"/>
                </a:lnTo>
                <a:cubicBezTo>
                  <a:pt x="0" y="2620"/>
                  <a:pt x="286" y="2906"/>
                  <a:pt x="631" y="2906"/>
                </a:cubicBezTo>
                <a:lnTo>
                  <a:pt x="1072" y="2906"/>
                </a:lnTo>
                <a:cubicBezTo>
                  <a:pt x="1194" y="3102"/>
                  <a:pt x="1411" y="3218"/>
                  <a:pt x="1631" y="3218"/>
                </a:cubicBezTo>
                <a:cubicBezTo>
                  <a:pt x="1691" y="3218"/>
                  <a:pt x="1751" y="3209"/>
                  <a:pt x="1810" y="3191"/>
                </a:cubicBezTo>
                <a:cubicBezTo>
                  <a:pt x="2341" y="3028"/>
                  <a:pt x="2911" y="2969"/>
                  <a:pt x="3460" y="2969"/>
                </a:cubicBezTo>
                <a:cubicBezTo>
                  <a:pt x="4635" y="2969"/>
                  <a:pt x="5711" y="3241"/>
                  <a:pt x="6084" y="3346"/>
                </a:cubicBezTo>
                <a:cubicBezTo>
                  <a:pt x="6168" y="3727"/>
                  <a:pt x="6501" y="4001"/>
                  <a:pt x="6882" y="4001"/>
                </a:cubicBezTo>
                <a:lnTo>
                  <a:pt x="6882" y="7525"/>
                </a:lnTo>
                <a:cubicBezTo>
                  <a:pt x="6882" y="7871"/>
                  <a:pt x="7168" y="8156"/>
                  <a:pt x="7525" y="8156"/>
                </a:cubicBezTo>
                <a:lnTo>
                  <a:pt x="7632" y="8156"/>
                </a:lnTo>
                <a:lnTo>
                  <a:pt x="7632" y="8275"/>
                </a:lnTo>
                <a:cubicBezTo>
                  <a:pt x="7632" y="8478"/>
                  <a:pt x="7561" y="8680"/>
                  <a:pt x="7442" y="8847"/>
                </a:cubicBezTo>
                <a:lnTo>
                  <a:pt x="7227" y="9156"/>
                </a:lnTo>
                <a:cubicBezTo>
                  <a:pt x="7025" y="9418"/>
                  <a:pt x="7025" y="9776"/>
                  <a:pt x="7227" y="10049"/>
                </a:cubicBezTo>
                <a:lnTo>
                  <a:pt x="7454" y="10359"/>
                </a:lnTo>
                <a:cubicBezTo>
                  <a:pt x="7525" y="10466"/>
                  <a:pt x="7525" y="10609"/>
                  <a:pt x="7454" y="10716"/>
                </a:cubicBezTo>
                <a:lnTo>
                  <a:pt x="7227" y="11026"/>
                </a:lnTo>
                <a:cubicBezTo>
                  <a:pt x="7025" y="11288"/>
                  <a:pt x="7025" y="11657"/>
                  <a:pt x="7227" y="11919"/>
                </a:cubicBezTo>
                <a:lnTo>
                  <a:pt x="7454" y="12228"/>
                </a:lnTo>
                <a:cubicBezTo>
                  <a:pt x="7525" y="12335"/>
                  <a:pt x="7525" y="12478"/>
                  <a:pt x="7454" y="12585"/>
                </a:cubicBezTo>
                <a:lnTo>
                  <a:pt x="7227" y="12895"/>
                </a:lnTo>
                <a:cubicBezTo>
                  <a:pt x="7025" y="13157"/>
                  <a:pt x="7025" y="13526"/>
                  <a:pt x="7227" y="13788"/>
                </a:cubicBezTo>
                <a:lnTo>
                  <a:pt x="7442" y="14098"/>
                </a:lnTo>
                <a:cubicBezTo>
                  <a:pt x="7525" y="14205"/>
                  <a:pt x="7525" y="14348"/>
                  <a:pt x="7442" y="14455"/>
                </a:cubicBezTo>
                <a:lnTo>
                  <a:pt x="7227" y="14764"/>
                </a:lnTo>
                <a:cubicBezTo>
                  <a:pt x="7115" y="14936"/>
                  <a:pt x="7265" y="15115"/>
                  <a:pt x="7424" y="15115"/>
                </a:cubicBezTo>
                <a:cubicBezTo>
                  <a:pt x="7485" y="15115"/>
                  <a:pt x="7547" y="15089"/>
                  <a:pt x="7597" y="15026"/>
                </a:cubicBezTo>
                <a:lnTo>
                  <a:pt x="7823" y="14717"/>
                </a:lnTo>
                <a:cubicBezTo>
                  <a:pt x="8013" y="14455"/>
                  <a:pt x="8013" y="14098"/>
                  <a:pt x="7823" y="13824"/>
                </a:cubicBezTo>
                <a:lnTo>
                  <a:pt x="7597" y="13514"/>
                </a:lnTo>
                <a:cubicBezTo>
                  <a:pt x="7513" y="13407"/>
                  <a:pt x="7513" y="13264"/>
                  <a:pt x="7597" y="13157"/>
                </a:cubicBezTo>
                <a:lnTo>
                  <a:pt x="7823" y="12847"/>
                </a:lnTo>
                <a:cubicBezTo>
                  <a:pt x="8013" y="12585"/>
                  <a:pt x="8013" y="12216"/>
                  <a:pt x="7823" y="11954"/>
                </a:cubicBezTo>
                <a:lnTo>
                  <a:pt x="7597" y="11645"/>
                </a:lnTo>
                <a:cubicBezTo>
                  <a:pt x="7513" y="11538"/>
                  <a:pt x="7513" y="11395"/>
                  <a:pt x="7597" y="11288"/>
                </a:cubicBezTo>
                <a:lnTo>
                  <a:pt x="7823" y="10978"/>
                </a:lnTo>
                <a:cubicBezTo>
                  <a:pt x="8013" y="10716"/>
                  <a:pt x="8013" y="10347"/>
                  <a:pt x="7823" y="10085"/>
                </a:cubicBezTo>
                <a:lnTo>
                  <a:pt x="7597" y="9764"/>
                </a:lnTo>
                <a:cubicBezTo>
                  <a:pt x="7513" y="9668"/>
                  <a:pt x="7513" y="9526"/>
                  <a:pt x="7597" y="9418"/>
                </a:cubicBezTo>
                <a:lnTo>
                  <a:pt x="7811" y="9109"/>
                </a:lnTo>
                <a:cubicBezTo>
                  <a:pt x="7989" y="8871"/>
                  <a:pt x="8085" y="8573"/>
                  <a:pt x="8085" y="8287"/>
                </a:cubicBezTo>
                <a:lnTo>
                  <a:pt x="8085" y="8168"/>
                </a:lnTo>
                <a:cubicBezTo>
                  <a:pt x="8430" y="8156"/>
                  <a:pt x="8704" y="7871"/>
                  <a:pt x="8704" y="7537"/>
                </a:cubicBezTo>
                <a:lnTo>
                  <a:pt x="8704" y="6394"/>
                </a:lnTo>
                <a:cubicBezTo>
                  <a:pt x="8692" y="6251"/>
                  <a:pt x="8582" y="6180"/>
                  <a:pt x="8473" y="6180"/>
                </a:cubicBezTo>
                <a:cubicBezTo>
                  <a:pt x="8364" y="6180"/>
                  <a:pt x="8257" y="6251"/>
                  <a:pt x="8251" y="6394"/>
                </a:cubicBezTo>
                <a:lnTo>
                  <a:pt x="8251" y="7537"/>
                </a:lnTo>
                <a:cubicBezTo>
                  <a:pt x="8239" y="7632"/>
                  <a:pt x="8168" y="7716"/>
                  <a:pt x="8073" y="7716"/>
                </a:cubicBezTo>
                <a:lnTo>
                  <a:pt x="7525" y="7716"/>
                </a:lnTo>
                <a:cubicBezTo>
                  <a:pt x="7418" y="7716"/>
                  <a:pt x="7346" y="7632"/>
                  <a:pt x="7346" y="7537"/>
                </a:cubicBezTo>
                <a:lnTo>
                  <a:pt x="7346" y="4013"/>
                </a:lnTo>
                <a:lnTo>
                  <a:pt x="8251" y="4013"/>
                </a:lnTo>
                <a:lnTo>
                  <a:pt x="8251" y="5323"/>
                </a:lnTo>
                <a:cubicBezTo>
                  <a:pt x="8257" y="5466"/>
                  <a:pt x="8364" y="5537"/>
                  <a:pt x="8473" y="5537"/>
                </a:cubicBezTo>
                <a:cubicBezTo>
                  <a:pt x="8582" y="5537"/>
                  <a:pt x="8692" y="5466"/>
                  <a:pt x="8704" y="5323"/>
                </a:cubicBezTo>
                <a:lnTo>
                  <a:pt x="8704" y="4013"/>
                </a:lnTo>
                <a:cubicBezTo>
                  <a:pt x="9085" y="4001"/>
                  <a:pt x="9430" y="3739"/>
                  <a:pt x="9513" y="3358"/>
                </a:cubicBezTo>
                <a:cubicBezTo>
                  <a:pt x="9889" y="3252"/>
                  <a:pt x="10972" y="2977"/>
                  <a:pt x="12153" y="2977"/>
                </a:cubicBezTo>
                <a:cubicBezTo>
                  <a:pt x="12693" y="2977"/>
                  <a:pt x="13253" y="3035"/>
                  <a:pt x="13776" y="3191"/>
                </a:cubicBezTo>
                <a:cubicBezTo>
                  <a:pt x="13840" y="3210"/>
                  <a:pt x="13905" y="3219"/>
                  <a:pt x="13969" y="3219"/>
                </a:cubicBezTo>
                <a:cubicBezTo>
                  <a:pt x="14188" y="3219"/>
                  <a:pt x="14394" y="3111"/>
                  <a:pt x="14514" y="2918"/>
                </a:cubicBezTo>
                <a:lnTo>
                  <a:pt x="14955" y="2918"/>
                </a:lnTo>
                <a:cubicBezTo>
                  <a:pt x="15300" y="2918"/>
                  <a:pt x="15586" y="2632"/>
                  <a:pt x="15586" y="2275"/>
                </a:cubicBezTo>
                <a:lnTo>
                  <a:pt x="15586" y="1739"/>
                </a:lnTo>
                <a:cubicBezTo>
                  <a:pt x="15586" y="1382"/>
                  <a:pt x="15300" y="1096"/>
                  <a:pt x="14955" y="1096"/>
                </a:cubicBezTo>
                <a:lnTo>
                  <a:pt x="14514" y="1096"/>
                </a:lnTo>
                <a:cubicBezTo>
                  <a:pt x="14395" y="904"/>
                  <a:pt x="14185" y="789"/>
                  <a:pt x="13965" y="789"/>
                </a:cubicBezTo>
                <a:cubicBezTo>
                  <a:pt x="13898" y="789"/>
                  <a:pt x="13830" y="800"/>
                  <a:pt x="13764" y="822"/>
                </a:cubicBezTo>
                <a:cubicBezTo>
                  <a:pt x="13312" y="953"/>
                  <a:pt x="12835" y="1024"/>
                  <a:pt x="12347" y="1036"/>
                </a:cubicBezTo>
                <a:cubicBezTo>
                  <a:pt x="12049" y="1036"/>
                  <a:pt x="12049" y="1489"/>
                  <a:pt x="12347" y="1489"/>
                </a:cubicBezTo>
                <a:cubicBezTo>
                  <a:pt x="12871" y="1477"/>
                  <a:pt x="13383" y="1405"/>
                  <a:pt x="13883" y="1263"/>
                </a:cubicBezTo>
                <a:cubicBezTo>
                  <a:pt x="13906" y="1254"/>
                  <a:pt x="13929" y="1250"/>
                  <a:pt x="13951" y="1250"/>
                </a:cubicBezTo>
                <a:cubicBezTo>
                  <a:pt x="14053" y="1250"/>
                  <a:pt x="14133" y="1334"/>
                  <a:pt x="14133" y="1441"/>
                </a:cubicBezTo>
                <a:lnTo>
                  <a:pt x="14133" y="2572"/>
                </a:lnTo>
                <a:cubicBezTo>
                  <a:pt x="14133" y="2683"/>
                  <a:pt x="14049" y="2759"/>
                  <a:pt x="13944" y="2759"/>
                </a:cubicBezTo>
                <a:cubicBezTo>
                  <a:pt x="13924" y="2759"/>
                  <a:pt x="13904" y="2757"/>
                  <a:pt x="13883" y="2751"/>
                </a:cubicBezTo>
                <a:cubicBezTo>
                  <a:pt x="13313" y="2580"/>
                  <a:pt x="12708" y="2518"/>
                  <a:pt x="12130" y="2518"/>
                </a:cubicBezTo>
                <a:cubicBezTo>
                  <a:pt x="11016" y="2518"/>
                  <a:pt x="9999" y="2749"/>
                  <a:pt x="9513" y="2882"/>
                </a:cubicBezTo>
                <a:lnTo>
                  <a:pt x="9513" y="1144"/>
                </a:lnTo>
                <a:cubicBezTo>
                  <a:pt x="10085" y="1286"/>
                  <a:pt x="10668" y="1394"/>
                  <a:pt x="11264" y="1453"/>
                </a:cubicBezTo>
                <a:cubicBezTo>
                  <a:pt x="11279" y="1455"/>
                  <a:pt x="11293" y="1457"/>
                  <a:pt x="11307" y="1457"/>
                </a:cubicBezTo>
                <a:cubicBezTo>
                  <a:pt x="11578" y="1457"/>
                  <a:pt x="11618" y="1034"/>
                  <a:pt x="11335" y="989"/>
                </a:cubicBezTo>
                <a:cubicBezTo>
                  <a:pt x="10716" y="929"/>
                  <a:pt x="10109" y="810"/>
                  <a:pt x="9513" y="643"/>
                </a:cubicBezTo>
                <a:cubicBezTo>
                  <a:pt x="9430" y="274"/>
                  <a:pt x="9097" y="1"/>
                  <a:pt x="870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4" name="Google Shape;4624;p130"/>
          <p:cNvGrpSpPr/>
          <p:nvPr/>
        </p:nvGrpSpPr>
        <p:grpSpPr>
          <a:xfrm>
            <a:off x="1343765" y="2676057"/>
            <a:ext cx="411959" cy="411932"/>
            <a:chOff x="1343765" y="2676057"/>
            <a:chExt cx="411959" cy="411932"/>
          </a:xfrm>
        </p:grpSpPr>
        <p:sp>
          <p:nvSpPr>
            <p:cNvPr id="4625" name="Google Shape;4625;p130"/>
            <p:cNvSpPr/>
            <p:nvPr/>
          </p:nvSpPr>
          <p:spPr>
            <a:xfrm>
              <a:off x="1343765" y="2676057"/>
              <a:ext cx="411959" cy="411932"/>
            </a:xfrm>
            <a:custGeom>
              <a:avLst/>
              <a:gdLst/>
              <a:ahLst/>
              <a:cxnLst/>
              <a:rect l="l" t="t" r="r" b="b"/>
              <a:pathLst>
                <a:path w="15575" h="15574" extrusionOk="0">
                  <a:moveTo>
                    <a:pt x="4680" y="465"/>
                  </a:moveTo>
                  <a:lnTo>
                    <a:pt x="4680" y="1167"/>
                  </a:lnTo>
                  <a:lnTo>
                    <a:pt x="3370" y="1167"/>
                  </a:lnTo>
                  <a:lnTo>
                    <a:pt x="3370" y="465"/>
                  </a:lnTo>
                  <a:close/>
                  <a:moveTo>
                    <a:pt x="8442" y="465"/>
                  </a:moveTo>
                  <a:lnTo>
                    <a:pt x="8442" y="1167"/>
                  </a:lnTo>
                  <a:lnTo>
                    <a:pt x="7133" y="1167"/>
                  </a:lnTo>
                  <a:lnTo>
                    <a:pt x="7133" y="465"/>
                  </a:lnTo>
                  <a:close/>
                  <a:moveTo>
                    <a:pt x="12205" y="465"/>
                  </a:moveTo>
                  <a:lnTo>
                    <a:pt x="12205" y="1167"/>
                  </a:lnTo>
                  <a:lnTo>
                    <a:pt x="10895" y="1167"/>
                  </a:lnTo>
                  <a:lnTo>
                    <a:pt x="10895" y="465"/>
                  </a:lnTo>
                  <a:close/>
                  <a:moveTo>
                    <a:pt x="4454" y="1620"/>
                  </a:moveTo>
                  <a:cubicBezTo>
                    <a:pt x="4454" y="4183"/>
                    <a:pt x="4454" y="4325"/>
                    <a:pt x="4454" y="4358"/>
                  </a:cubicBezTo>
                  <a:cubicBezTo>
                    <a:pt x="4317" y="4430"/>
                    <a:pt x="4171" y="4465"/>
                    <a:pt x="4025" y="4465"/>
                  </a:cubicBezTo>
                  <a:cubicBezTo>
                    <a:pt x="3879" y="4465"/>
                    <a:pt x="3733" y="4430"/>
                    <a:pt x="3596" y="4358"/>
                  </a:cubicBezTo>
                  <a:lnTo>
                    <a:pt x="3596" y="1620"/>
                  </a:lnTo>
                  <a:close/>
                  <a:moveTo>
                    <a:pt x="8216" y="1620"/>
                  </a:moveTo>
                  <a:cubicBezTo>
                    <a:pt x="8216" y="4183"/>
                    <a:pt x="8216" y="4325"/>
                    <a:pt x="8216" y="4358"/>
                  </a:cubicBezTo>
                  <a:cubicBezTo>
                    <a:pt x="8085" y="4430"/>
                    <a:pt x="7939" y="4465"/>
                    <a:pt x="7792" y="4465"/>
                  </a:cubicBezTo>
                  <a:cubicBezTo>
                    <a:pt x="7644" y="4465"/>
                    <a:pt x="7496" y="4430"/>
                    <a:pt x="7359" y="4358"/>
                  </a:cubicBezTo>
                  <a:lnTo>
                    <a:pt x="7359" y="1620"/>
                  </a:lnTo>
                  <a:close/>
                  <a:moveTo>
                    <a:pt x="4537" y="4822"/>
                  </a:moveTo>
                  <a:cubicBezTo>
                    <a:pt x="4644" y="5132"/>
                    <a:pt x="4823" y="5394"/>
                    <a:pt x="5073" y="5596"/>
                  </a:cubicBezTo>
                  <a:cubicBezTo>
                    <a:pt x="5454" y="5918"/>
                    <a:pt x="5668" y="6382"/>
                    <a:pt x="5668" y="6882"/>
                  </a:cubicBezTo>
                  <a:lnTo>
                    <a:pt x="5668" y="7192"/>
                  </a:lnTo>
                  <a:lnTo>
                    <a:pt x="2370" y="7192"/>
                  </a:lnTo>
                  <a:lnTo>
                    <a:pt x="2370" y="6882"/>
                  </a:lnTo>
                  <a:cubicBezTo>
                    <a:pt x="2370" y="6394"/>
                    <a:pt x="2596" y="5918"/>
                    <a:pt x="2977" y="5608"/>
                  </a:cubicBezTo>
                  <a:lnTo>
                    <a:pt x="2977" y="5596"/>
                  </a:lnTo>
                  <a:cubicBezTo>
                    <a:pt x="3227" y="5394"/>
                    <a:pt x="3406" y="5132"/>
                    <a:pt x="3513" y="4822"/>
                  </a:cubicBezTo>
                  <a:cubicBezTo>
                    <a:pt x="3680" y="4888"/>
                    <a:pt x="3852" y="4921"/>
                    <a:pt x="4025" y="4921"/>
                  </a:cubicBezTo>
                  <a:cubicBezTo>
                    <a:pt x="4198" y="4921"/>
                    <a:pt x="4370" y="4888"/>
                    <a:pt x="4537" y="4822"/>
                  </a:cubicBezTo>
                  <a:close/>
                  <a:moveTo>
                    <a:pt x="12062" y="4822"/>
                  </a:moveTo>
                  <a:cubicBezTo>
                    <a:pt x="12169" y="5132"/>
                    <a:pt x="12359" y="5394"/>
                    <a:pt x="12609" y="5596"/>
                  </a:cubicBezTo>
                  <a:cubicBezTo>
                    <a:pt x="12978" y="5918"/>
                    <a:pt x="13205" y="6382"/>
                    <a:pt x="13205" y="6882"/>
                  </a:cubicBezTo>
                  <a:lnTo>
                    <a:pt x="13205" y="7204"/>
                  </a:lnTo>
                  <a:lnTo>
                    <a:pt x="9895" y="7204"/>
                  </a:lnTo>
                  <a:lnTo>
                    <a:pt x="9895" y="6882"/>
                  </a:lnTo>
                  <a:cubicBezTo>
                    <a:pt x="9895" y="6394"/>
                    <a:pt x="10121" y="5918"/>
                    <a:pt x="10490" y="5608"/>
                  </a:cubicBezTo>
                  <a:lnTo>
                    <a:pt x="10502" y="5596"/>
                  </a:lnTo>
                  <a:cubicBezTo>
                    <a:pt x="10752" y="5394"/>
                    <a:pt x="10931" y="5132"/>
                    <a:pt x="11038" y="4822"/>
                  </a:cubicBezTo>
                  <a:cubicBezTo>
                    <a:pt x="11204" y="4888"/>
                    <a:pt x="11380" y="4921"/>
                    <a:pt x="11554" y="4921"/>
                  </a:cubicBezTo>
                  <a:cubicBezTo>
                    <a:pt x="11728" y="4921"/>
                    <a:pt x="11901" y="4888"/>
                    <a:pt x="12062" y="4822"/>
                  </a:cubicBezTo>
                  <a:close/>
                  <a:moveTo>
                    <a:pt x="8299" y="4822"/>
                  </a:moveTo>
                  <a:cubicBezTo>
                    <a:pt x="8406" y="5132"/>
                    <a:pt x="8597" y="5394"/>
                    <a:pt x="8847" y="5596"/>
                  </a:cubicBezTo>
                  <a:cubicBezTo>
                    <a:pt x="9216" y="5918"/>
                    <a:pt x="9442" y="6382"/>
                    <a:pt x="9442" y="6882"/>
                  </a:cubicBezTo>
                  <a:lnTo>
                    <a:pt x="9442" y="7192"/>
                  </a:lnTo>
                  <a:lnTo>
                    <a:pt x="8311" y="7192"/>
                  </a:lnTo>
                  <a:cubicBezTo>
                    <a:pt x="8304" y="7191"/>
                    <a:pt x="8297" y="7191"/>
                    <a:pt x="8290" y="7191"/>
                  </a:cubicBezTo>
                  <a:cubicBezTo>
                    <a:pt x="7997" y="7191"/>
                    <a:pt x="7997" y="7657"/>
                    <a:pt x="8290" y="7657"/>
                  </a:cubicBezTo>
                  <a:cubicBezTo>
                    <a:pt x="8297" y="7657"/>
                    <a:pt x="8304" y="7657"/>
                    <a:pt x="8311" y="7656"/>
                  </a:cubicBezTo>
                  <a:lnTo>
                    <a:pt x="9442" y="7656"/>
                  </a:lnTo>
                  <a:lnTo>
                    <a:pt x="9442" y="8490"/>
                  </a:lnTo>
                  <a:lnTo>
                    <a:pt x="6132" y="8490"/>
                  </a:lnTo>
                  <a:lnTo>
                    <a:pt x="6132" y="7656"/>
                  </a:lnTo>
                  <a:lnTo>
                    <a:pt x="7252" y="7656"/>
                  </a:lnTo>
                  <a:cubicBezTo>
                    <a:pt x="7537" y="7632"/>
                    <a:pt x="7537" y="7216"/>
                    <a:pt x="7252" y="7192"/>
                  </a:cubicBezTo>
                  <a:lnTo>
                    <a:pt x="6132" y="7192"/>
                  </a:lnTo>
                  <a:lnTo>
                    <a:pt x="6132" y="6882"/>
                  </a:lnTo>
                  <a:cubicBezTo>
                    <a:pt x="6132" y="6394"/>
                    <a:pt x="6347" y="5918"/>
                    <a:pt x="6728" y="5608"/>
                  </a:cubicBezTo>
                  <a:lnTo>
                    <a:pt x="6740" y="5596"/>
                  </a:lnTo>
                  <a:cubicBezTo>
                    <a:pt x="6990" y="5394"/>
                    <a:pt x="7168" y="5132"/>
                    <a:pt x="7275" y="4822"/>
                  </a:cubicBezTo>
                  <a:cubicBezTo>
                    <a:pt x="7442" y="4888"/>
                    <a:pt x="7618" y="4921"/>
                    <a:pt x="7792" y="4921"/>
                  </a:cubicBezTo>
                  <a:cubicBezTo>
                    <a:pt x="7966" y="4921"/>
                    <a:pt x="8139" y="4888"/>
                    <a:pt x="8299" y="4822"/>
                  </a:cubicBezTo>
                  <a:close/>
                  <a:moveTo>
                    <a:pt x="5680" y="7656"/>
                  </a:moveTo>
                  <a:lnTo>
                    <a:pt x="5680" y="8501"/>
                  </a:lnTo>
                  <a:lnTo>
                    <a:pt x="3680" y="8501"/>
                  </a:lnTo>
                  <a:cubicBezTo>
                    <a:pt x="3573" y="8347"/>
                    <a:pt x="3406" y="8263"/>
                    <a:pt x="3227" y="8263"/>
                  </a:cubicBezTo>
                  <a:lnTo>
                    <a:pt x="2370" y="8263"/>
                  </a:lnTo>
                  <a:lnTo>
                    <a:pt x="2370" y="7656"/>
                  </a:lnTo>
                  <a:close/>
                  <a:moveTo>
                    <a:pt x="13205" y="7656"/>
                  </a:moveTo>
                  <a:lnTo>
                    <a:pt x="13205" y="8263"/>
                  </a:lnTo>
                  <a:lnTo>
                    <a:pt x="12347" y="8263"/>
                  </a:lnTo>
                  <a:cubicBezTo>
                    <a:pt x="12169" y="8263"/>
                    <a:pt x="12002" y="8347"/>
                    <a:pt x="11907" y="8501"/>
                  </a:cubicBezTo>
                  <a:lnTo>
                    <a:pt x="9895" y="8501"/>
                  </a:lnTo>
                  <a:lnTo>
                    <a:pt x="9895" y="7656"/>
                  </a:lnTo>
                  <a:close/>
                  <a:moveTo>
                    <a:pt x="1596" y="8954"/>
                  </a:moveTo>
                  <a:lnTo>
                    <a:pt x="1596" y="10633"/>
                  </a:lnTo>
                  <a:lnTo>
                    <a:pt x="536" y="10633"/>
                  </a:lnTo>
                  <a:cubicBezTo>
                    <a:pt x="489" y="10633"/>
                    <a:pt x="465" y="10597"/>
                    <a:pt x="465" y="10549"/>
                  </a:cubicBezTo>
                  <a:lnTo>
                    <a:pt x="465" y="9025"/>
                  </a:lnTo>
                  <a:cubicBezTo>
                    <a:pt x="465" y="8990"/>
                    <a:pt x="489" y="8954"/>
                    <a:pt x="536" y="8954"/>
                  </a:cubicBezTo>
                  <a:close/>
                  <a:moveTo>
                    <a:pt x="11812" y="8954"/>
                  </a:moveTo>
                  <a:lnTo>
                    <a:pt x="11812" y="10633"/>
                  </a:lnTo>
                  <a:lnTo>
                    <a:pt x="3775" y="10633"/>
                  </a:lnTo>
                  <a:lnTo>
                    <a:pt x="3775" y="8954"/>
                  </a:lnTo>
                  <a:close/>
                  <a:moveTo>
                    <a:pt x="15050" y="8954"/>
                  </a:moveTo>
                  <a:cubicBezTo>
                    <a:pt x="15086" y="8954"/>
                    <a:pt x="15122" y="8990"/>
                    <a:pt x="15122" y="9025"/>
                  </a:cubicBezTo>
                  <a:lnTo>
                    <a:pt x="15122" y="10561"/>
                  </a:lnTo>
                  <a:cubicBezTo>
                    <a:pt x="15122" y="10597"/>
                    <a:pt x="15086" y="10633"/>
                    <a:pt x="15050" y="10633"/>
                  </a:cubicBezTo>
                  <a:lnTo>
                    <a:pt x="13979" y="10633"/>
                  </a:lnTo>
                  <a:lnTo>
                    <a:pt x="13979" y="8954"/>
                  </a:lnTo>
                  <a:close/>
                  <a:moveTo>
                    <a:pt x="1596" y="11085"/>
                  </a:moveTo>
                  <a:lnTo>
                    <a:pt x="1596" y="12764"/>
                  </a:lnTo>
                  <a:lnTo>
                    <a:pt x="536" y="12764"/>
                  </a:lnTo>
                  <a:cubicBezTo>
                    <a:pt x="489" y="12764"/>
                    <a:pt x="453" y="12728"/>
                    <a:pt x="465" y="12692"/>
                  </a:cubicBezTo>
                  <a:lnTo>
                    <a:pt x="465" y="11168"/>
                  </a:lnTo>
                  <a:cubicBezTo>
                    <a:pt x="465" y="11121"/>
                    <a:pt x="489" y="11085"/>
                    <a:pt x="536" y="11085"/>
                  </a:cubicBezTo>
                  <a:close/>
                  <a:moveTo>
                    <a:pt x="11812" y="11085"/>
                  </a:moveTo>
                  <a:lnTo>
                    <a:pt x="11812" y="12764"/>
                  </a:lnTo>
                  <a:lnTo>
                    <a:pt x="3775" y="12764"/>
                  </a:lnTo>
                  <a:lnTo>
                    <a:pt x="3775" y="11085"/>
                  </a:lnTo>
                  <a:close/>
                  <a:moveTo>
                    <a:pt x="15050" y="11085"/>
                  </a:moveTo>
                  <a:cubicBezTo>
                    <a:pt x="15086" y="11085"/>
                    <a:pt x="15122" y="11121"/>
                    <a:pt x="15122" y="11168"/>
                  </a:cubicBezTo>
                  <a:lnTo>
                    <a:pt x="15122" y="12692"/>
                  </a:lnTo>
                  <a:cubicBezTo>
                    <a:pt x="15122" y="12728"/>
                    <a:pt x="15086" y="12764"/>
                    <a:pt x="15050" y="12764"/>
                  </a:cubicBezTo>
                  <a:lnTo>
                    <a:pt x="13979" y="12764"/>
                  </a:lnTo>
                  <a:lnTo>
                    <a:pt x="13979" y="11085"/>
                  </a:lnTo>
                  <a:close/>
                  <a:moveTo>
                    <a:pt x="1596" y="13216"/>
                  </a:moveTo>
                  <a:lnTo>
                    <a:pt x="1596" y="14895"/>
                  </a:lnTo>
                  <a:lnTo>
                    <a:pt x="536" y="14895"/>
                  </a:lnTo>
                  <a:cubicBezTo>
                    <a:pt x="489" y="14895"/>
                    <a:pt x="465" y="14859"/>
                    <a:pt x="465" y="14824"/>
                  </a:cubicBezTo>
                  <a:lnTo>
                    <a:pt x="465" y="13300"/>
                  </a:lnTo>
                  <a:cubicBezTo>
                    <a:pt x="465" y="13252"/>
                    <a:pt x="489" y="13216"/>
                    <a:pt x="536" y="13216"/>
                  </a:cubicBezTo>
                  <a:close/>
                  <a:moveTo>
                    <a:pt x="11812" y="13216"/>
                  </a:moveTo>
                  <a:lnTo>
                    <a:pt x="11812" y="14895"/>
                  </a:lnTo>
                  <a:lnTo>
                    <a:pt x="3775" y="14895"/>
                  </a:lnTo>
                  <a:lnTo>
                    <a:pt x="3775" y="13216"/>
                  </a:lnTo>
                  <a:close/>
                  <a:moveTo>
                    <a:pt x="15050" y="13216"/>
                  </a:moveTo>
                  <a:cubicBezTo>
                    <a:pt x="15086" y="13216"/>
                    <a:pt x="15122" y="13252"/>
                    <a:pt x="15122" y="13300"/>
                  </a:cubicBezTo>
                  <a:lnTo>
                    <a:pt x="15122" y="14824"/>
                  </a:lnTo>
                  <a:cubicBezTo>
                    <a:pt x="15122" y="14859"/>
                    <a:pt x="15086" y="14895"/>
                    <a:pt x="15050" y="14895"/>
                  </a:cubicBezTo>
                  <a:lnTo>
                    <a:pt x="13979" y="14895"/>
                  </a:lnTo>
                  <a:lnTo>
                    <a:pt x="13979" y="13216"/>
                  </a:lnTo>
                  <a:close/>
                  <a:moveTo>
                    <a:pt x="2129" y="8714"/>
                  </a:moveTo>
                  <a:cubicBezTo>
                    <a:pt x="2134" y="8714"/>
                    <a:pt x="2139" y="8715"/>
                    <a:pt x="2144" y="8716"/>
                  </a:cubicBezTo>
                  <a:lnTo>
                    <a:pt x="3239" y="8716"/>
                  </a:lnTo>
                  <a:cubicBezTo>
                    <a:pt x="3287" y="8716"/>
                    <a:pt x="3323" y="8752"/>
                    <a:pt x="3323" y="8799"/>
                  </a:cubicBezTo>
                  <a:lnTo>
                    <a:pt x="3323" y="15050"/>
                  </a:lnTo>
                  <a:cubicBezTo>
                    <a:pt x="3323" y="15050"/>
                    <a:pt x="3323" y="15062"/>
                    <a:pt x="3323" y="15062"/>
                  </a:cubicBezTo>
                  <a:cubicBezTo>
                    <a:pt x="3311" y="15109"/>
                    <a:pt x="3275" y="15133"/>
                    <a:pt x="3227" y="15133"/>
                  </a:cubicBezTo>
                  <a:lnTo>
                    <a:pt x="2132" y="15133"/>
                  </a:lnTo>
                  <a:cubicBezTo>
                    <a:pt x="2096" y="15121"/>
                    <a:pt x="2060" y="15098"/>
                    <a:pt x="2060" y="15062"/>
                  </a:cubicBezTo>
                  <a:cubicBezTo>
                    <a:pt x="2060" y="15062"/>
                    <a:pt x="2060" y="15050"/>
                    <a:pt x="2060" y="15050"/>
                  </a:cubicBezTo>
                  <a:lnTo>
                    <a:pt x="2060" y="8799"/>
                  </a:lnTo>
                  <a:cubicBezTo>
                    <a:pt x="2060" y="8757"/>
                    <a:pt x="2089" y="8714"/>
                    <a:pt x="2129" y="8714"/>
                  </a:cubicBezTo>
                  <a:close/>
                  <a:moveTo>
                    <a:pt x="13457" y="8714"/>
                  </a:moveTo>
                  <a:cubicBezTo>
                    <a:pt x="13498" y="8714"/>
                    <a:pt x="13526" y="8757"/>
                    <a:pt x="13526" y="8799"/>
                  </a:cubicBezTo>
                  <a:lnTo>
                    <a:pt x="13526" y="15050"/>
                  </a:lnTo>
                  <a:cubicBezTo>
                    <a:pt x="13526" y="15050"/>
                    <a:pt x="13526" y="15062"/>
                    <a:pt x="13526" y="15062"/>
                  </a:cubicBezTo>
                  <a:cubicBezTo>
                    <a:pt x="13514" y="15098"/>
                    <a:pt x="13490" y="15121"/>
                    <a:pt x="13455" y="15133"/>
                  </a:cubicBezTo>
                  <a:lnTo>
                    <a:pt x="12347" y="15133"/>
                  </a:lnTo>
                  <a:cubicBezTo>
                    <a:pt x="12312" y="15121"/>
                    <a:pt x="12276" y="15098"/>
                    <a:pt x="12264" y="15062"/>
                  </a:cubicBezTo>
                  <a:cubicBezTo>
                    <a:pt x="12264" y="15062"/>
                    <a:pt x="12264" y="15050"/>
                    <a:pt x="12264" y="15050"/>
                  </a:cubicBezTo>
                  <a:lnTo>
                    <a:pt x="12264" y="8799"/>
                  </a:lnTo>
                  <a:cubicBezTo>
                    <a:pt x="12264" y="8752"/>
                    <a:pt x="12300" y="8716"/>
                    <a:pt x="12347" y="8716"/>
                  </a:cubicBezTo>
                  <a:lnTo>
                    <a:pt x="13443" y="8716"/>
                  </a:lnTo>
                  <a:cubicBezTo>
                    <a:pt x="13448" y="8715"/>
                    <a:pt x="13453" y="8714"/>
                    <a:pt x="13457" y="8714"/>
                  </a:cubicBezTo>
                  <a:close/>
                  <a:moveTo>
                    <a:pt x="3334" y="0"/>
                  </a:moveTo>
                  <a:cubicBezTo>
                    <a:pt x="3096" y="0"/>
                    <a:pt x="2918" y="179"/>
                    <a:pt x="2918" y="417"/>
                  </a:cubicBezTo>
                  <a:lnTo>
                    <a:pt x="2918" y="1203"/>
                  </a:lnTo>
                  <a:cubicBezTo>
                    <a:pt x="2918" y="1358"/>
                    <a:pt x="3001" y="1501"/>
                    <a:pt x="3144" y="1572"/>
                  </a:cubicBezTo>
                  <a:cubicBezTo>
                    <a:pt x="3144" y="4537"/>
                    <a:pt x="3144" y="4334"/>
                    <a:pt x="3132" y="4441"/>
                  </a:cubicBezTo>
                  <a:cubicBezTo>
                    <a:pt x="3096" y="4751"/>
                    <a:pt x="2930" y="5037"/>
                    <a:pt x="2691" y="5239"/>
                  </a:cubicBezTo>
                  <a:cubicBezTo>
                    <a:pt x="2191" y="5644"/>
                    <a:pt x="1918" y="6239"/>
                    <a:pt x="1918" y="6882"/>
                  </a:cubicBezTo>
                  <a:lnTo>
                    <a:pt x="1918" y="8311"/>
                  </a:lnTo>
                  <a:cubicBezTo>
                    <a:pt x="1822" y="8347"/>
                    <a:pt x="1751" y="8406"/>
                    <a:pt x="1691" y="8490"/>
                  </a:cubicBezTo>
                  <a:lnTo>
                    <a:pt x="536" y="8490"/>
                  </a:lnTo>
                  <a:cubicBezTo>
                    <a:pt x="239" y="8490"/>
                    <a:pt x="1" y="8728"/>
                    <a:pt x="1" y="9025"/>
                  </a:cubicBezTo>
                  <a:lnTo>
                    <a:pt x="1" y="10549"/>
                  </a:lnTo>
                  <a:cubicBezTo>
                    <a:pt x="132" y="10728"/>
                    <a:pt x="132" y="10978"/>
                    <a:pt x="1" y="11157"/>
                  </a:cubicBezTo>
                  <a:lnTo>
                    <a:pt x="1" y="12692"/>
                  </a:lnTo>
                  <a:cubicBezTo>
                    <a:pt x="1" y="12788"/>
                    <a:pt x="36" y="12895"/>
                    <a:pt x="96" y="12990"/>
                  </a:cubicBezTo>
                  <a:cubicBezTo>
                    <a:pt x="36" y="13073"/>
                    <a:pt x="1" y="13181"/>
                    <a:pt x="1" y="13288"/>
                  </a:cubicBezTo>
                  <a:lnTo>
                    <a:pt x="1" y="14812"/>
                  </a:lnTo>
                  <a:cubicBezTo>
                    <a:pt x="1" y="15098"/>
                    <a:pt x="239" y="15336"/>
                    <a:pt x="536" y="15336"/>
                  </a:cubicBezTo>
                  <a:lnTo>
                    <a:pt x="1691" y="15336"/>
                  </a:lnTo>
                  <a:cubicBezTo>
                    <a:pt x="1799" y="15490"/>
                    <a:pt x="1965" y="15574"/>
                    <a:pt x="2144" y="15574"/>
                  </a:cubicBezTo>
                  <a:lnTo>
                    <a:pt x="3239" y="15574"/>
                  </a:lnTo>
                  <a:cubicBezTo>
                    <a:pt x="3418" y="15574"/>
                    <a:pt x="3584" y="15490"/>
                    <a:pt x="3692" y="15336"/>
                  </a:cubicBezTo>
                  <a:lnTo>
                    <a:pt x="11919" y="15336"/>
                  </a:lnTo>
                  <a:cubicBezTo>
                    <a:pt x="12014" y="15490"/>
                    <a:pt x="12181" y="15574"/>
                    <a:pt x="12359" y="15574"/>
                  </a:cubicBezTo>
                  <a:lnTo>
                    <a:pt x="13467" y="15574"/>
                  </a:lnTo>
                  <a:cubicBezTo>
                    <a:pt x="13633" y="15574"/>
                    <a:pt x="13812" y="15490"/>
                    <a:pt x="13907" y="15336"/>
                  </a:cubicBezTo>
                  <a:lnTo>
                    <a:pt x="15050" y="15336"/>
                  </a:lnTo>
                  <a:cubicBezTo>
                    <a:pt x="15336" y="15336"/>
                    <a:pt x="15574" y="15098"/>
                    <a:pt x="15574" y="14812"/>
                  </a:cubicBezTo>
                  <a:lnTo>
                    <a:pt x="15574" y="13300"/>
                  </a:lnTo>
                  <a:cubicBezTo>
                    <a:pt x="15574" y="13193"/>
                    <a:pt x="15538" y="13085"/>
                    <a:pt x="15479" y="13002"/>
                  </a:cubicBezTo>
                  <a:cubicBezTo>
                    <a:pt x="15538" y="12907"/>
                    <a:pt x="15574" y="12812"/>
                    <a:pt x="15574" y="12704"/>
                  </a:cubicBezTo>
                  <a:lnTo>
                    <a:pt x="15574" y="11168"/>
                  </a:lnTo>
                  <a:cubicBezTo>
                    <a:pt x="15443" y="10978"/>
                    <a:pt x="15443" y="10740"/>
                    <a:pt x="15574" y="10561"/>
                  </a:cubicBezTo>
                  <a:lnTo>
                    <a:pt x="15574" y="9025"/>
                  </a:lnTo>
                  <a:cubicBezTo>
                    <a:pt x="15574" y="8740"/>
                    <a:pt x="15336" y="8501"/>
                    <a:pt x="15050" y="8501"/>
                  </a:cubicBezTo>
                  <a:lnTo>
                    <a:pt x="13883" y="8501"/>
                  </a:lnTo>
                  <a:cubicBezTo>
                    <a:pt x="13824" y="8418"/>
                    <a:pt x="13752" y="8347"/>
                    <a:pt x="13657" y="8311"/>
                  </a:cubicBezTo>
                  <a:lnTo>
                    <a:pt x="13657" y="6882"/>
                  </a:lnTo>
                  <a:cubicBezTo>
                    <a:pt x="13669" y="6251"/>
                    <a:pt x="13383" y="5644"/>
                    <a:pt x="12895" y="5251"/>
                  </a:cubicBezTo>
                  <a:cubicBezTo>
                    <a:pt x="12645" y="5049"/>
                    <a:pt x="12490" y="4763"/>
                    <a:pt x="12443" y="4441"/>
                  </a:cubicBezTo>
                  <a:cubicBezTo>
                    <a:pt x="12431" y="4334"/>
                    <a:pt x="12443" y="4394"/>
                    <a:pt x="12443" y="3251"/>
                  </a:cubicBezTo>
                  <a:cubicBezTo>
                    <a:pt x="12443" y="3102"/>
                    <a:pt x="12327" y="3028"/>
                    <a:pt x="12211" y="3028"/>
                  </a:cubicBezTo>
                  <a:cubicBezTo>
                    <a:pt x="12094" y="3028"/>
                    <a:pt x="11978" y="3102"/>
                    <a:pt x="11978" y="3251"/>
                  </a:cubicBezTo>
                  <a:lnTo>
                    <a:pt x="11978" y="4346"/>
                  </a:lnTo>
                  <a:cubicBezTo>
                    <a:pt x="11847" y="4418"/>
                    <a:pt x="11702" y="4453"/>
                    <a:pt x="11556" y="4453"/>
                  </a:cubicBezTo>
                  <a:cubicBezTo>
                    <a:pt x="11410" y="4453"/>
                    <a:pt x="11264" y="4418"/>
                    <a:pt x="11133" y="4346"/>
                  </a:cubicBezTo>
                  <a:lnTo>
                    <a:pt x="11133" y="1620"/>
                  </a:lnTo>
                  <a:lnTo>
                    <a:pt x="11978" y="1620"/>
                  </a:lnTo>
                  <a:lnTo>
                    <a:pt x="11978" y="2191"/>
                  </a:lnTo>
                  <a:cubicBezTo>
                    <a:pt x="11978" y="2340"/>
                    <a:pt x="12091" y="2414"/>
                    <a:pt x="12205" y="2414"/>
                  </a:cubicBezTo>
                  <a:cubicBezTo>
                    <a:pt x="12318" y="2414"/>
                    <a:pt x="12431" y="2340"/>
                    <a:pt x="12431" y="2191"/>
                  </a:cubicBezTo>
                  <a:lnTo>
                    <a:pt x="12431" y="1572"/>
                  </a:lnTo>
                  <a:cubicBezTo>
                    <a:pt x="12574" y="1501"/>
                    <a:pt x="12669" y="1358"/>
                    <a:pt x="12669" y="1203"/>
                  </a:cubicBezTo>
                  <a:lnTo>
                    <a:pt x="12669" y="417"/>
                  </a:lnTo>
                  <a:cubicBezTo>
                    <a:pt x="12669" y="179"/>
                    <a:pt x="12478" y="0"/>
                    <a:pt x="12252" y="0"/>
                  </a:cubicBezTo>
                  <a:lnTo>
                    <a:pt x="10859" y="0"/>
                  </a:lnTo>
                  <a:cubicBezTo>
                    <a:pt x="10633" y="0"/>
                    <a:pt x="10442" y="179"/>
                    <a:pt x="10442" y="417"/>
                  </a:cubicBezTo>
                  <a:lnTo>
                    <a:pt x="10442" y="1203"/>
                  </a:lnTo>
                  <a:cubicBezTo>
                    <a:pt x="10442" y="1358"/>
                    <a:pt x="10526" y="1501"/>
                    <a:pt x="10669" y="1572"/>
                  </a:cubicBezTo>
                  <a:cubicBezTo>
                    <a:pt x="10669" y="4537"/>
                    <a:pt x="10669" y="4334"/>
                    <a:pt x="10657" y="4441"/>
                  </a:cubicBezTo>
                  <a:cubicBezTo>
                    <a:pt x="10621" y="4751"/>
                    <a:pt x="10454" y="5037"/>
                    <a:pt x="10216" y="5239"/>
                  </a:cubicBezTo>
                  <a:cubicBezTo>
                    <a:pt x="9990" y="5430"/>
                    <a:pt x="9811" y="5656"/>
                    <a:pt x="9680" y="5918"/>
                  </a:cubicBezTo>
                  <a:cubicBezTo>
                    <a:pt x="9538" y="5656"/>
                    <a:pt x="9359" y="5430"/>
                    <a:pt x="9133" y="5239"/>
                  </a:cubicBezTo>
                  <a:cubicBezTo>
                    <a:pt x="8895" y="5037"/>
                    <a:pt x="8728" y="4751"/>
                    <a:pt x="8692" y="4441"/>
                  </a:cubicBezTo>
                  <a:cubicBezTo>
                    <a:pt x="8680" y="4334"/>
                    <a:pt x="8680" y="4537"/>
                    <a:pt x="8680" y="1572"/>
                  </a:cubicBezTo>
                  <a:cubicBezTo>
                    <a:pt x="8823" y="1501"/>
                    <a:pt x="8907" y="1358"/>
                    <a:pt x="8907" y="1203"/>
                  </a:cubicBezTo>
                  <a:lnTo>
                    <a:pt x="8907" y="417"/>
                  </a:lnTo>
                  <a:cubicBezTo>
                    <a:pt x="8907" y="179"/>
                    <a:pt x="8716" y="0"/>
                    <a:pt x="8490" y="0"/>
                  </a:cubicBezTo>
                  <a:lnTo>
                    <a:pt x="7109" y="0"/>
                  </a:lnTo>
                  <a:cubicBezTo>
                    <a:pt x="6871" y="0"/>
                    <a:pt x="6692" y="179"/>
                    <a:pt x="6692" y="417"/>
                  </a:cubicBezTo>
                  <a:lnTo>
                    <a:pt x="6692" y="1203"/>
                  </a:lnTo>
                  <a:cubicBezTo>
                    <a:pt x="6692" y="1358"/>
                    <a:pt x="6775" y="1501"/>
                    <a:pt x="6918" y="1572"/>
                  </a:cubicBezTo>
                  <a:cubicBezTo>
                    <a:pt x="6918" y="4537"/>
                    <a:pt x="6918" y="4334"/>
                    <a:pt x="6906" y="4441"/>
                  </a:cubicBezTo>
                  <a:cubicBezTo>
                    <a:pt x="6859" y="4751"/>
                    <a:pt x="6704" y="5037"/>
                    <a:pt x="6454" y="5239"/>
                  </a:cubicBezTo>
                  <a:cubicBezTo>
                    <a:pt x="6240" y="5430"/>
                    <a:pt x="6049" y="5656"/>
                    <a:pt x="5918" y="5918"/>
                  </a:cubicBezTo>
                  <a:cubicBezTo>
                    <a:pt x="5787" y="5656"/>
                    <a:pt x="5609" y="5430"/>
                    <a:pt x="5382" y="5239"/>
                  </a:cubicBezTo>
                  <a:cubicBezTo>
                    <a:pt x="5132" y="5037"/>
                    <a:pt x="4977" y="4751"/>
                    <a:pt x="4930" y="4441"/>
                  </a:cubicBezTo>
                  <a:cubicBezTo>
                    <a:pt x="4918" y="4334"/>
                    <a:pt x="4918" y="4537"/>
                    <a:pt x="4918" y="1572"/>
                  </a:cubicBezTo>
                  <a:cubicBezTo>
                    <a:pt x="5061" y="1501"/>
                    <a:pt x="5156" y="1358"/>
                    <a:pt x="5156" y="1203"/>
                  </a:cubicBezTo>
                  <a:lnTo>
                    <a:pt x="5156" y="417"/>
                  </a:lnTo>
                  <a:cubicBezTo>
                    <a:pt x="5156" y="179"/>
                    <a:pt x="4966" y="0"/>
                    <a:pt x="473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30"/>
            <p:cNvSpPr/>
            <p:nvPr/>
          </p:nvSpPr>
          <p:spPr>
            <a:xfrm>
              <a:off x="1678830" y="2927673"/>
              <a:ext cx="12008" cy="14997"/>
            </a:xfrm>
            <a:custGeom>
              <a:avLst/>
              <a:gdLst/>
              <a:ahLst/>
              <a:cxnLst/>
              <a:rect l="l" t="t" r="r" b="b"/>
              <a:pathLst>
                <a:path w="454" h="567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334"/>
                  </a:lnTo>
                  <a:cubicBezTo>
                    <a:pt x="1" y="489"/>
                    <a:pt x="114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30"/>
            <p:cNvSpPr/>
            <p:nvPr/>
          </p:nvSpPr>
          <p:spPr>
            <a:xfrm>
              <a:off x="1678830" y="3040402"/>
              <a:ext cx="12008" cy="14997"/>
            </a:xfrm>
            <a:custGeom>
              <a:avLst/>
              <a:gdLst/>
              <a:ahLst/>
              <a:cxnLst/>
              <a:rect l="l" t="t" r="r" b="b"/>
              <a:pathLst>
                <a:path w="454" h="567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334"/>
                  </a:lnTo>
                  <a:cubicBezTo>
                    <a:pt x="1" y="489"/>
                    <a:pt x="114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30"/>
            <p:cNvSpPr/>
            <p:nvPr/>
          </p:nvSpPr>
          <p:spPr>
            <a:xfrm>
              <a:off x="1408646" y="2927673"/>
              <a:ext cx="11982" cy="14997"/>
            </a:xfrm>
            <a:custGeom>
              <a:avLst/>
              <a:gdLst/>
              <a:ahLst/>
              <a:cxnLst/>
              <a:rect l="l" t="t" r="r" b="b"/>
              <a:pathLst>
                <a:path w="453" h="567" extrusionOk="0">
                  <a:moveTo>
                    <a:pt x="227" y="1"/>
                  </a:moveTo>
                  <a:cubicBezTo>
                    <a:pt x="108" y="1"/>
                    <a:pt x="0" y="96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30"/>
            <p:cNvSpPr/>
            <p:nvPr/>
          </p:nvSpPr>
          <p:spPr>
            <a:xfrm>
              <a:off x="1408646" y="3040402"/>
              <a:ext cx="11982" cy="14997"/>
            </a:xfrm>
            <a:custGeom>
              <a:avLst/>
              <a:gdLst/>
              <a:ahLst/>
              <a:cxnLst/>
              <a:rect l="l" t="t" r="r" b="b"/>
              <a:pathLst>
                <a:path w="453" h="567" extrusionOk="0">
                  <a:moveTo>
                    <a:pt x="227" y="1"/>
                  </a:moveTo>
                  <a:cubicBezTo>
                    <a:pt x="108" y="1"/>
                    <a:pt x="0" y="96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0" name="Google Shape;4630;p130"/>
          <p:cNvGrpSpPr/>
          <p:nvPr/>
        </p:nvGrpSpPr>
        <p:grpSpPr>
          <a:xfrm>
            <a:off x="5424770" y="2676057"/>
            <a:ext cx="325967" cy="412459"/>
            <a:chOff x="5424770" y="2676057"/>
            <a:chExt cx="325967" cy="412459"/>
          </a:xfrm>
        </p:grpSpPr>
        <p:sp>
          <p:nvSpPr>
            <p:cNvPr id="4631" name="Google Shape;4631;p130"/>
            <p:cNvSpPr/>
            <p:nvPr/>
          </p:nvSpPr>
          <p:spPr>
            <a:xfrm>
              <a:off x="5424770" y="2891781"/>
              <a:ext cx="92945" cy="196735"/>
            </a:xfrm>
            <a:custGeom>
              <a:avLst/>
              <a:gdLst/>
              <a:ahLst/>
              <a:cxnLst/>
              <a:rect l="l" t="t" r="r" b="b"/>
              <a:pathLst>
                <a:path w="3514" h="7438" extrusionOk="0">
                  <a:moveTo>
                    <a:pt x="2668" y="453"/>
                  </a:moveTo>
                  <a:lnTo>
                    <a:pt x="2870" y="2512"/>
                  </a:lnTo>
                  <a:cubicBezTo>
                    <a:pt x="2747" y="2558"/>
                    <a:pt x="2616" y="2581"/>
                    <a:pt x="2485" y="2581"/>
                  </a:cubicBezTo>
                  <a:cubicBezTo>
                    <a:pt x="2275" y="2581"/>
                    <a:pt x="2065" y="2522"/>
                    <a:pt x="1882" y="2405"/>
                  </a:cubicBezTo>
                  <a:cubicBezTo>
                    <a:pt x="1634" y="2240"/>
                    <a:pt x="1345" y="2149"/>
                    <a:pt x="1052" y="2149"/>
                  </a:cubicBezTo>
                  <a:cubicBezTo>
                    <a:pt x="924" y="2149"/>
                    <a:pt x="795" y="2167"/>
                    <a:pt x="668" y="2203"/>
                  </a:cubicBezTo>
                  <a:lnTo>
                    <a:pt x="846" y="453"/>
                  </a:lnTo>
                  <a:close/>
                  <a:moveTo>
                    <a:pt x="1037" y="2605"/>
                  </a:moveTo>
                  <a:cubicBezTo>
                    <a:pt x="1243" y="2605"/>
                    <a:pt x="1448" y="2666"/>
                    <a:pt x="1632" y="2786"/>
                  </a:cubicBezTo>
                  <a:cubicBezTo>
                    <a:pt x="1887" y="2954"/>
                    <a:pt x="2180" y="3041"/>
                    <a:pt x="2478" y="3041"/>
                  </a:cubicBezTo>
                  <a:cubicBezTo>
                    <a:pt x="2625" y="3041"/>
                    <a:pt x="2772" y="3020"/>
                    <a:pt x="2918" y="2977"/>
                  </a:cubicBezTo>
                  <a:lnTo>
                    <a:pt x="2965" y="3489"/>
                  </a:lnTo>
                  <a:cubicBezTo>
                    <a:pt x="3037" y="4203"/>
                    <a:pt x="2477" y="4822"/>
                    <a:pt x="1751" y="4834"/>
                  </a:cubicBezTo>
                  <a:cubicBezTo>
                    <a:pt x="1037" y="4822"/>
                    <a:pt x="477" y="4203"/>
                    <a:pt x="548" y="3489"/>
                  </a:cubicBezTo>
                  <a:lnTo>
                    <a:pt x="620" y="2691"/>
                  </a:lnTo>
                  <a:cubicBezTo>
                    <a:pt x="755" y="2633"/>
                    <a:pt x="896" y="2605"/>
                    <a:pt x="1037" y="2605"/>
                  </a:cubicBezTo>
                  <a:close/>
                  <a:moveTo>
                    <a:pt x="751" y="0"/>
                  </a:moveTo>
                  <a:cubicBezTo>
                    <a:pt x="572" y="0"/>
                    <a:pt x="417" y="143"/>
                    <a:pt x="394" y="322"/>
                  </a:cubicBezTo>
                  <a:cubicBezTo>
                    <a:pt x="358" y="667"/>
                    <a:pt x="120" y="3084"/>
                    <a:pt x="84" y="3453"/>
                  </a:cubicBezTo>
                  <a:cubicBezTo>
                    <a:pt x="1" y="4346"/>
                    <a:pt x="632" y="5156"/>
                    <a:pt x="1525" y="5275"/>
                  </a:cubicBezTo>
                  <a:lnTo>
                    <a:pt x="1525" y="6811"/>
                  </a:lnTo>
                  <a:cubicBezTo>
                    <a:pt x="1215" y="6811"/>
                    <a:pt x="1049" y="6870"/>
                    <a:pt x="560" y="6977"/>
                  </a:cubicBezTo>
                  <a:cubicBezTo>
                    <a:pt x="284" y="7043"/>
                    <a:pt x="356" y="7437"/>
                    <a:pt x="606" y="7437"/>
                  </a:cubicBezTo>
                  <a:cubicBezTo>
                    <a:pt x="625" y="7437"/>
                    <a:pt x="646" y="7435"/>
                    <a:pt x="668" y="7430"/>
                  </a:cubicBezTo>
                  <a:cubicBezTo>
                    <a:pt x="1156" y="7311"/>
                    <a:pt x="1299" y="7263"/>
                    <a:pt x="1560" y="7263"/>
                  </a:cubicBezTo>
                  <a:lnTo>
                    <a:pt x="1953" y="7263"/>
                  </a:lnTo>
                  <a:cubicBezTo>
                    <a:pt x="2227" y="7263"/>
                    <a:pt x="2358" y="7311"/>
                    <a:pt x="2846" y="7430"/>
                  </a:cubicBezTo>
                  <a:cubicBezTo>
                    <a:pt x="2868" y="7435"/>
                    <a:pt x="2889" y="7437"/>
                    <a:pt x="2908" y="7437"/>
                  </a:cubicBezTo>
                  <a:cubicBezTo>
                    <a:pt x="3157" y="7437"/>
                    <a:pt x="3230" y="7043"/>
                    <a:pt x="2954" y="6977"/>
                  </a:cubicBezTo>
                  <a:cubicBezTo>
                    <a:pt x="2477" y="6870"/>
                    <a:pt x="2299" y="6811"/>
                    <a:pt x="1989" y="6811"/>
                  </a:cubicBezTo>
                  <a:lnTo>
                    <a:pt x="1989" y="5275"/>
                  </a:lnTo>
                  <a:cubicBezTo>
                    <a:pt x="2882" y="5156"/>
                    <a:pt x="3513" y="4346"/>
                    <a:pt x="3430" y="3453"/>
                  </a:cubicBezTo>
                  <a:cubicBezTo>
                    <a:pt x="3394" y="3096"/>
                    <a:pt x="3156" y="691"/>
                    <a:pt x="3120" y="322"/>
                  </a:cubicBezTo>
                  <a:cubicBezTo>
                    <a:pt x="3108" y="143"/>
                    <a:pt x="2954" y="0"/>
                    <a:pt x="27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30"/>
            <p:cNvSpPr/>
            <p:nvPr/>
          </p:nvSpPr>
          <p:spPr>
            <a:xfrm>
              <a:off x="5532790" y="2676057"/>
              <a:ext cx="111831" cy="412250"/>
            </a:xfrm>
            <a:custGeom>
              <a:avLst/>
              <a:gdLst/>
              <a:ahLst/>
              <a:cxnLst/>
              <a:rect l="l" t="t" r="r" b="b"/>
              <a:pathLst>
                <a:path w="4228" h="15586" extrusionOk="0">
                  <a:moveTo>
                    <a:pt x="2763" y="465"/>
                  </a:moveTo>
                  <a:lnTo>
                    <a:pt x="2763" y="1179"/>
                  </a:lnTo>
                  <a:lnTo>
                    <a:pt x="1453" y="1179"/>
                  </a:lnTo>
                  <a:lnTo>
                    <a:pt x="1453" y="465"/>
                  </a:lnTo>
                  <a:close/>
                  <a:moveTo>
                    <a:pt x="2537" y="1632"/>
                  </a:moveTo>
                  <a:cubicBezTo>
                    <a:pt x="2537" y="4501"/>
                    <a:pt x="2537" y="4322"/>
                    <a:pt x="2537" y="4370"/>
                  </a:cubicBezTo>
                  <a:cubicBezTo>
                    <a:pt x="2406" y="4436"/>
                    <a:pt x="2260" y="4468"/>
                    <a:pt x="2112" y="4468"/>
                  </a:cubicBezTo>
                  <a:cubicBezTo>
                    <a:pt x="1965" y="4468"/>
                    <a:pt x="1816" y="4436"/>
                    <a:pt x="1679" y="4370"/>
                  </a:cubicBezTo>
                  <a:lnTo>
                    <a:pt x="1679" y="1632"/>
                  </a:lnTo>
                  <a:close/>
                  <a:moveTo>
                    <a:pt x="2620" y="4822"/>
                  </a:moveTo>
                  <a:cubicBezTo>
                    <a:pt x="2727" y="5132"/>
                    <a:pt x="2918" y="5406"/>
                    <a:pt x="3168" y="5608"/>
                  </a:cubicBezTo>
                  <a:cubicBezTo>
                    <a:pt x="3537" y="5918"/>
                    <a:pt x="3763" y="6394"/>
                    <a:pt x="3763" y="6882"/>
                  </a:cubicBezTo>
                  <a:lnTo>
                    <a:pt x="3763" y="7204"/>
                  </a:lnTo>
                  <a:lnTo>
                    <a:pt x="2632" y="7204"/>
                  </a:lnTo>
                  <a:cubicBezTo>
                    <a:pt x="2358" y="7228"/>
                    <a:pt x="2358" y="7632"/>
                    <a:pt x="2632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53" y="13169"/>
                  </a:lnTo>
                  <a:lnTo>
                    <a:pt x="453" y="7656"/>
                  </a:lnTo>
                  <a:lnTo>
                    <a:pt x="1572" y="7656"/>
                  </a:lnTo>
                  <a:cubicBezTo>
                    <a:pt x="1846" y="7632"/>
                    <a:pt x="1846" y="7228"/>
                    <a:pt x="1572" y="7204"/>
                  </a:cubicBezTo>
                  <a:lnTo>
                    <a:pt x="453" y="7204"/>
                  </a:lnTo>
                  <a:lnTo>
                    <a:pt x="453" y="6882"/>
                  </a:lnTo>
                  <a:cubicBezTo>
                    <a:pt x="441" y="6394"/>
                    <a:pt x="667" y="5918"/>
                    <a:pt x="1048" y="5608"/>
                  </a:cubicBezTo>
                  <a:lnTo>
                    <a:pt x="1060" y="5608"/>
                  </a:lnTo>
                  <a:cubicBezTo>
                    <a:pt x="1310" y="5406"/>
                    <a:pt x="1489" y="5132"/>
                    <a:pt x="1596" y="4822"/>
                  </a:cubicBezTo>
                  <a:cubicBezTo>
                    <a:pt x="1763" y="4894"/>
                    <a:pt x="1938" y="4930"/>
                    <a:pt x="2112" y="4930"/>
                  </a:cubicBezTo>
                  <a:cubicBezTo>
                    <a:pt x="2287" y="4930"/>
                    <a:pt x="2459" y="4894"/>
                    <a:pt x="2620" y="4822"/>
                  </a:cubicBezTo>
                  <a:close/>
                  <a:moveTo>
                    <a:pt x="3763" y="13621"/>
                  </a:moveTo>
                  <a:lnTo>
                    <a:pt x="3763" y="14728"/>
                  </a:lnTo>
                  <a:cubicBezTo>
                    <a:pt x="3763" y="14955"/>
                    <a:pt x="3584" y="15133"/>
                    <a:pt x="3358" y="15133"/>
                  </a:cubicBezTo>
                  <a:lnTo>
                    <a:pt x="858" y="15133"/>
                  </a:lnTo>
                  <a:cubicBezTo>
                    <a:pt x="632" y="15133"/>
                    <a:pt x="453" y="14955"/>
                    <a:pt x="453" y="14728"/>
                  </a:cubicBezTo>
                  <a:lnTo>
                    <a:pt x="453" y="13621"/>
                  </a:lnTo>
                  <a:close/>
                  <a:moveTo>
                    <a:pt x="1417" y="0"/>
                  </a:moveTo>
                  <a:cubicBezTo>
                    <a:pt x="1191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58"/>
                    <a:pt x="1096" y="1501"/>
                    <a:pt x="1227" y="1572"/>
                  </a:cubicBezTo>
                  <a:cubicBezTo>
                    <a:pt x="1227" y="4537"/>
                    <a:pt x="1227" y="4334"/>
                    <a:pt x="1227" y="4441"/>
                  </a:cubicBezTo>
                  <a:cubicBezTo>
                    <a:pt x="1179" y="4763"/>
                    <a:pt x="1025" y="5049"/>
                    <a:pt x="775" y="5251"/>
                  </a:cubicBezTo>
                  <a:cubicBezTo>
                    <a:pt x="286" y="5644"/>
                    <a:pt x="1" y="6251"/>
                    <a:pt x="1" y="6882"/>
                  </a:cubicBezTo>
                  <a:lnTo>
                    <a:pt x="1" y="14728"/>
                  </a:lnTo>
                  <a:cubicBezTo>
                    <a:pt x="1" y="15205"/>
                    <a:pt x="394" y="15586"/>
                    <a:pt x="858" y="15586"/>
                  </a:cubicBezTo>
                  <a:lnTo>
                    <a:pt x="3358" y="15586"/>
                  </a:lnTo>
                  <a:cubicBezTo>
                    <a:pt x="3834" y="15586"/>
                    <a:pt x="4215" y="15205"/>
                    <a:pt x="4215" y="14728"/>
                  </a:cubicBezTo>
                  <a:lnTo>
                    <a:pt x="4215" y="6882"/>
                  </a:lnTo>
                  <a:cubicBezTo>
                    <a:pt x="4227" y="6251"/>
                    <a:pt x="3942" y="5644"/>
                    <a:pt x="3453" y="5251"/>
                  </a:cubicBezTo>
                  <a:cubicBezTo>
                    <a:pt x="3203" y="5049"/>
                    <a:pt x="3049" y="4763"/>
                    <a:pt x="3001" y="4441"/>
                  </a:cubicBezTo>
                  <a:cubicBezTo>
                    <a:pt x="2989" y="4334"/>
                    <a:pt x="2989" y="4549"/>
                    <a:pt x="2989" y="1572"/>
                  </a:cubicBezTo>
                  <a:cubicBezTo>
                    <a:pt x="3132" y="1501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7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30"/>
            <p:cNvSpPr/>
            <p:nvPr/>
          </p:nvSpPr>
          <p:spPr>
            <a:xfrm>
              <a:off x="5558923" y="2918548"/>
              <a:ext cx="59248" cy="91358"/>
            </a:xfrm>
            <a:custGeom>
              <a:avLst/>
              <a:gdLst/>
              <a:ahLst/>
              <a:cxnLst/>
              <a:rect l="l" t="t" r="r" b="b"/>
              <a:pathLst>
                <a:path w="2240" h="3454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53"/>
                    <a:pt x="394" y="3453"/>
                  </a:cubicBezTo>
                  <a:lnTo>
                    <a:pt x="1858" y="3453"/>
                  </a:lnTo>
                  <a:cubicBezTo>
                    <a:pt x="2073" y="3453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30"/>
            <p:cNvSpPr/>
            <p:nvPr/>
          </p:nvSpPr>
          <p:spPr>
            <a:xfrm>
              <a:off x="5661918" y="2891781"/>
              <a:ext cx="88819" cy="196735"/>
            </a:xfrm>
            <a:custGeom>
              <a:avLst/>
              <a:gdLst/>
              <a:ahLst/>
              <a:cxnLst/>
              <a:rect l="l" t="t" r="r" b="b"/>
              <a:pathLst>
                <a:path w="3358" h="7438" extrusionOk="0">
                  <a:moveTo>
                    <a:pt x="953" y="2605"/>
                  </a:moveTo>
                  <a:cubicBezTo>
                    <a:pt x="1159" y="2605"/>
                    <a:pt x="1364" y="2666"/>
                    <a:pt x="1548" y="2786"/>
                  </a:cubicBezTo>
                  <a:cubicBezTo>
                    <a:pt x="1803" y="2954"/>
                    <a:pt x="2096" y="3041"/>
                    <a:pt x="2394" y="3041"/>
                  </a:cubicBezTo>
                  <a:cubicBezTo>
                    <a:pt x="2541" y="3041"/>
                    <a:pt x="2689" y="3020"/>
                    <a:pt x="2834" y="2977"/>
                  </a:cubicBezTo>
                  <a:lnTo>
                    <a:pt x="2834" y="2977"/>
                  </a:lnTo>
                  <a:cubicBezTo>
                    <a:pt x="2881" y="3489"/>
                    <a:pt x="2989" y="3965"/>
                    <a:pt x="2572" y="4429"/>
                  </a:cubicBezTo>
                  <a:cubicBezTo>
                    <a:pt x="2320" y="4708"/>
                    <a:pt x="2000" y="4832"/>
                    <a:pt x="1686" y="4832"/>
                  </a:cubicBezTo>
                  <a:cubicBezTo>
                    <a:pt x="1022" y="4832"/>
                    <a:pt x="384" y="4281"/>
                    <a:pt x="465" y="3489"/>
                  </a:cubicBezTo>
                  <a:lnTo>
                    <a:pt x="536" y="2691"/>
                  </a:lnTo>
                  <a:cubicBezTo>
                    <a:pt x="671" y="2633"/>
                    <a:pt x="812" y="2605"/>
                    <a:pt x="953" y="2605"/>
                  </a:cubicBezTo>
                  <a:close/>
                  <a:moveTo>
                    <a:pt x="679" y="0"/>
                  </a:moveTo>
                  <a:cubicBezTo>
                    <a:pt x="500" y="0"/>
                    <a:pt x="334" y="143"/>
                    <a:pt x="322" y="322"/>
                  </a:cubicBezTo>
                  <a:lnTo>
                    <a:pt x="24" y="3370"/>
                  </a:lnTo>
                  <a:cubicBezTo>
                    <a:pt x="0" y="3536"/>
                    <a:pt x="0" y="3715"/>
                    <a:pt x="24" y="3882"/>
                  </a:cubicBezTo>
                  <a:cubicBezTo>
                    <a:pt x="143" y="4608"/>
                    <a:pt x="715" y="5167"/>
                    <a:pt x="1441" y="5275"/>
                  </a:cubicBezTo>
                  <a:lnTo>
                    <a:pt x="1441" y="6811"/>
                  </a:lnTo>
                  <a:cubicBezTo>
                    <a:pt x="1131" y="6811"/>
                    <a:pt x="965" y="6858"/>
                    <a:pt x="476" y="6977"/>
                  </a:cubicBezTo>
                  <a:cubicBezTo>
                    <a:pt x="200" y="7043"/>
                    <a:pt x="272" y="7437"/>
                    <a:pt x="522" y="7437"/>
                  </a:cubicBezTo>
                  <a:cubicBezTo>
                    <a:pt x="541" y="7437"/>
                    <a:pt x="562" y="7435"/>
                    <a:pt x="584" y="7430"/>
                  </a:cubicBezTo>
                  <a:cubicBezTo>
                    <a:pt x="1072" y="7311"/>
                    <a:pt x="1215" y="7263"/>
                    <a:pt x="1477" y="7263"/>
                  </a:cubicBezTo>
                  <a:lnTo>
                    <a:pt x="1869" y="7263"/>
                  </a:lnTo>
                  <a:cubicBezTo>
                    <a:pt x="2131" y="7263"/>
                    <a:pt x="2274" y="7311"/>
                    <a:pt x="2762" y="7430"/>
                  </a:cubicBezTo>
                  <a:cubicBezTo>
                    <a:pt x="2784" y="7435"/>
                    <a:pt x="2805" y="7437"/>
                    <a:pt x="2824" y="7437"/>
                  </a:cubicBezTo>
                  <a:cubicBezTo>
                    <a:pt x="3074" y="7437"/>
                    <a:pt x="3146" y="7043"/>
                    <a:pt x="2870" y="6977"/>
                  </a:cubicBezTo>
                  <a:cubicBezTo>
                    <a:pt x="2393" y="6858"/>
                    <a:pt x="2227" y="6811"/>
                    <a:pt x="1905" y="6811"/>
                  </a:cubicBezTo>
                  <a:lnTo>
                    <a:pt x="1905" y="5275"/>
                  </a:lnTo>
                  <a:cubicBezTo>
                    <a:pt x="2631" y="5179"/>
                    <a:pt x="3215" y="4608"/>
                    <a:pt x="3334" y="3882"/>
                  </a:cubicBezTo>
                  <a:cubicBezTo>
                    <a:pt x="3358" y="3679"/>
                    <a:pt x="3358" y="3465"/>
                    <a:pt x="3334" y="3263"/>
                  </a:cubicBezTo>
                  <a:lnTo>
                    <a:pt x="3191" y="1846"/>
                  </a:lnTo>
                  <a:cubicBezTo>
                    <a:pt x="3158" y="1737"/>
                    <a:pt x="3066" y="1685"/>
                    <a:pt x="2974" y="1685"/>
                  </a:cubicBezTo>
                  <a:cubicBezTo>
                    <a:pt x="2865" y="1685"/>
                    <a:pt x="2757" y="1758"/>
                    <a:pt x="2751" y="1893"/>
                  </a:cubicBezTo>
                  <a:lnTo>
                    <a:pt x="2810" y="2524"/>
                  </a:lnTo>
                  <a:cubicBezTo>
                    <a:pt x="2688" y="2568"/>
                    <a:pt x="2561" y="2589"/>
                    <a:pt x="2435" y="2589"/>
                  </a:cubicBezTo>
                  <a:cubicBezTo>
                    <a:pt x="2217" y="2589"/>
                    <a:pt x="2003" y="2526"/>
                    <a:pt x="1822" y="2405"/>
                  </a:cubicBezTo>
                  <a:cubicBezTo>
                    <a:pt x="1573" y="2239"/>
                    <a:pt x="1283" y="2154"/>
                    <a:pt x="990" y="2154"/>
                  </a:cubicBezTo>
                  <a:cubicBezTo>
                    <a:pt x="862" y="2154"/>
                    <a:pt x="734" y="2170"/>
                    <a:pt x="607" y="2203"/>
                  </a:cubicBezTo>
                  <a:lnTo>
                    <a:pt x="774" y="453"/>
                  </a:lnTo>
                  <a:lnTo>
                    <a:pt x="2608" y="453"/>
                  </a:lnTo>
                  <a:lnTo>
                    <a:pt x="2643" y="834"/>
                  </a:lnTo>
                  <a:cubicBezTo>
                    <a:pt x="2676" y="949"/>
                    <a:pt x="2769" y="1003"/>
                    <a:pt x="2862" y="1003"/>
                  </a:cubicBezTo>
                  <a:cubicBezTo>
                    <a:pt x="2970" y="1003"/>
                    <a:pt x="3077" y="928"/>
                    <a:pt x="3084" y="786"/>
                  </a:cubicBezTo>
                  <a:lnTo>
                    <a:pt x="3048" y="322"/>
                  </a:lnTo>
                  <a:cubicBezTo>
                    <a:pt x="3024" y="143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5" name="Google Shape;4635;p130"/>
          <p:cNvGrpSpPr/>
          <p:nvPr/>
        </p:nvGrpSpPr>
        <p:grpSpPr>
          <a:xfrm>
            <a:off x="3373093" y="2676374"/>
            <a:ext cx="392412" cy="411932"/>
            <a:chOff x="3373093" y="2676374"/>
            <a:chExt cx="392412" cy="411932"/>
          </a:xfrm>
        </p:grpSpPr>
        <p:sp>
          <p:nvSpPr>
            <p:cNvPr id="4636" name="Google Shape;4636;p130"/>
            <p:cNvSpPr/>
            <p:nvPr/>
          </p:nvSpPr>
          <p:spPr>
            <a:xfrm>
              <a:off x="3523935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2965" y="453"/>
                  </a:moveTo>
                  <a:lnTo>
                    <a:pt x="2965" y="1965"/>
                  </a:lnTo>
                  <a:lnTo>
                    <a:pt x="453" y="1965"/>
                  </a:lnTo>
                  <a:lnTo>
                    <a:pt x="453" y="453"/>
                  </a:lnTo>
                  <a:close/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0"/>
                    <a:pt x="167" y="2417"/>
                    <a:pt x="370" y="2417"/>
                  </a:cubicBezTo>
                  <a:lnTo>
                    <a:pt x="3049" y="2417"/>
                  </a:lnTo>
                  <a:cubicBezTo>
                    <a:pt x="3251" y="2417"/>
                    <a:pt x="3418" y="2250"/>
                    <a:pt x="3418" y="2048"/>
                  </a:cubicBezTo>
                  <a:lnTo>
                    <a:pt x="3418" y="369"/>
                  </a:lnTo>
                  <a:cubicBezTo>
                    <a:pt x="3418" y="167"/>
                    <a:pt x="3251" y="0"/>
                    <a:pt x="30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30"/>
            <p:cNvSpPr/>
            <p:nvPr/>
          </p:nvSpPr>
          <p:spPr>
            <a:xfrm>
              <a:off x="3373093" y="2676374"/>
              <a:ext cx="392412" cy="411932"/>
            </a:xfrm>
            <a:custGeom>
              <a:avLst/>
              <a:gdLst/>
              <a:ahLst/>
              <a:cxnLst/>
              <a:rect l="l" t="t" r="r" b="b"/>
              <a:pathLst>
                <a:path w="14836" h="15574" extrusionOk="0">
                  <a:moveTo>
                    <a:pt x="3156" y="465"/>
                  </a:moveTo>
                  <a:cubicBezTo>
                    <a:pt x="3215" y="465"/>
                    <a:pt x="3263" y="500"/>
                    <a:pt x="3263" y="560"/>
                  </a:cubicBezTo>
                  <a:lnTo>
                    <a:pt x="3263" y="1989"/>
                  </a:lnTo>
                  <a:cubicBezTo>
                    <a:pt x="3263" y="2048"/>
                    <a:pt x="3215" y="2096"/>
                    <a:pt x="3156" y="2096"/>
                  </a:cubicBezTo>
                  <a:lnTo>
                    <a:pt x="2084" y="2096"/>
                  </a:lnTo>
                  <a:cubicBezTo>
                    <a:pt x="2025" y="2096"/>
                    <a:pt x="1977" y="2048"/>
                    <a:pt x="1977" y="1989"/>
                  </a:cubicBezTo>
                  <a:lnTo>
                    <a:pt x="1977" y="560"/>
                  </a:lnTo>
                  <a:cubicBezTo>
                    <a:pt x="1977" y="512"/>
                    <a:pt x="2025" y="465"/>
                    <a:pt x="2084" y="465"/>
                  </a:cubicBezTo>
                  <a:close/>
                  <a:moveTo>
                    <a:pt x="7954" y="465"/>
                  </a:moveTo>
                  <a:cubicBezTo>
                    <a:pt x="8013" y="465"/>
                    <a:pt x="8061" y="512"/>
                    <a:pt x="8061" y="560"/>
                  </a:cubicBezTo>
                  <a:lnTo>
                    <a:pt x="8061" y="1989"/>
                  </a:lnTo>
                  <a:cubicBezTo>
                    <a:pt x="8061" y="2048"/>
                    <a:pt x="8013" y="2096"/>
                    <a:pt x="7954" y="2096"/>
                  </a:cubicBezTo>
                  <a:lnTo>
                    <a:pt x="6870" y="2096"/>
                  </a:lnTo>
                  <a:cubicBezTo>
                    <a:pt x="6823" y="2096"/>
                    <a:pt x="6775" y="2048"/>
                    <a:pt x="6775" y="1989"/>
                  </a:cubicBezTo>
                  <a:lnTo>
                    <a:pt x="6775" y="560"/>
                  </a:lnTo>
                  <a:cubicBezTo>
                    <a:pt x="6775" y="512"/>
                    <a:pt x="6823" y="465"/>
                    <a:pt x="6870" y="465"/>
                  </a:cubicBezTo>
                  <a:close/>
                  <a:moveTo>
                    <a:pt x="12740" y="465"/>
                  </a:moveTo>
                  <a:cubicBezTo>
                    <a:pt x="12800" y="465"/>
                    <a:pt x="12847" y="512"/>
                    <a:pt x="12847" y="560"/>
                  </a:cubicBezTo>
                  <a:lnTo>
                    <a:pt x="12847" y="1989"/>
                  </a:lnTo>
                  <a:cubicBezTo>
                    <a:pt x="12847" y="2036"/>
                    <a:pt x="12812" y="2084"/>
                    <a:pt x="12764" y="2096"/>
                  </a:cubicBezTo>
                  <a:lnTo>
                    <a:pt x="11645" y="2096"/>
                  </a:lnTo>
                  <a:cubicBezTo>
                    <a:pt x="11597" y="2084"/>
                    <a:pt x="11562" y="2036"/>
                    <a:pt x="11562" y="1989"/>
                  </a:cubicBezTo>
                  <a:lnTo>
                    <a:pt x="11562" y="560"/>
                  </a:lnTo>
                  <a:cubicBezTo>
                    <a:pt x="11562" y="512"/>
                    <a:pt x="11609" y="465"/>
                    <a:pt x="11669" y="465"/>
                  </a:cubicBezTo>
                  <a:close/>
                  <a:moveTo>
                    <a:pt x="3037" y="2560"/>
                  </a:moveTo>
                  <a:cubicBezTo>
                    <a:pt x="3060" y="3596"/>
                    <a:pt x="3239" y="4632"/>
                    <a:pt x="3561" y="5620"/>
                  </a:cubicBezTo>
                  <a:cubicBezTo>
                    <a:pt x="3340" y="5965"/>
                    <a:pt x="2980" y="6138"/>
                    <a:pt x="2621" y="6138"/>
                  </a:cubicBezTo>
                  <a:cubicBezTo>
                    <a:pt x="2263" y="6138"/>
                    <a:pt x="1906" y="5965"/>
                    <a:pt x="1691" y="5620"/>
                  </a:cubicBezTo>
                  <a:cubicBezTo>
                    <a:pt x="2001" y="4632"/>
                    <a:pt x="2179" y="3596"/>
                    <a:pt x="2203" y="2560"/>
                  </a:cubicBezTo>
                  <a:close/>
                  <a:moveTo>
                    <a:pt x="7835" y="2560"/>
                  </a:moveTo>
                  <a:cubicBezTo>
                    <a:pt x="7859" y="3596"/>
                    <a:pt x="8037" y="4632"/>
                    <a:pt x="8347" y="5620"/>
                  </a:cubicBezTo>
                  <a:cubicBezTo>
                    <a:pt x="8133" y="5965"/>
                    <a:pt x="7772" y="6138"/>
                    <a:pt x="7412" y="6138"/>
                  </a:cubicBezTo>
                  <a:cubicBezTo>
                    <a:pt x="7052" y="6138"/>
                    <a:pt x="6692" y="5965"/>
                    <a:pt x="6478" y="5620"/>
                  </a:cubicBezTo>
                  <a:cubicBezTo>
                    <a:pt x="6799" y="4632"/>
                    <a:pt x="6966" y="3596"/>
                    <a:pt x="7001" y="2560"/>
                  </a:cubicBezTo>
                  <a:close/>
                  <a:moveTo>
                    <a:pt x="12621" y="2560"/>
                  </a:moveTo>
                  <a:cubicBezTo>
                    <a:pt x="12645" y="3596"/>
                    <a:pt x="12824" y="4632"/>
                    <a:pt x="13145" y="5620"/>
                  </a:cubicBezTo>
                  <a:cubicBezTo>
                    <a:pt x="12925" y="5965"/>
                    <a:pt x="12565" y="6138"/>
                    <a:pt x="12206" y="6138"/>
                  </a:cubicBezTo>
                  <a:cubicBezTo>
                    <a:pt x="11847" y="6138"/>
                    <a:pt x="11490" y="5965"/>
                    <a:pt x="11276" y="5620"/>
                  </a:cubicBezTo>
                  <a:cubicBezTo>
                    <a:pt x="11585" y="4632"/>
                    <a:pt x="11764" y="3596"/>
                    <a:pt x="11788" y="2560"/>
                  </a:cubicBezTo>
                  <a:close/>
                  <a:moveTo>
                    <a:pt x="3751" y="6120"/>
                  </a:moveTo>
                  <a:cubicBezTo>
                    <a:pt x="3799" y="6239"/>
                    <a:pt x="3858" y="6358"/>
                    <a:pt x="3918" y="6477"/>
                  </a:cubicBezTo>
                  <a:cubicBezTo>
                    <a:pt x="4406" y="7418"/>
                    <a:pt x="4692" y="8454"/>
                    <a:pt x="4775" y="9525"/>
                  </a:cubicBezTo>
                  <a:lnTo>
                    <a:pt x="477" y="9525"/>
                  </a:lnTo>
                  <a:cubicBezTo>
                    <a:pt x="548" y="8454"/>
                    <a:pt x="846" y="7418"/>
                    <a:pt x="1334" y="6465"/>
                  </a:cubicBezTo>
                  <a:lnTo>
                    <a:pt x="1334" y="6477"/>
                  </a:lnTo>
                  <a:cubicBezTo>
                    <a:pt x="1394" y="6358"/>
                    <a:pt x="1441" y="6239"/>
                    <a:pt x="1501" y="6120"/>
                  </a:cubicBezTo>
                  <a:cubicBezTo>
                    <a:pt x="1804" y="6436"/>
                    <a:pt x="2212" y="6593"/>
                    <a:pt x="2621" y="6593"/>
                  </a:cubicBezTo>
                  <a:cubicBezTo>
                    <a:pt x="3031" y="6593"/>
                    <a:pt x="3441" y="6436"/>
                    <a:pt x="3751" y="6120"/>
                  </a:cubicBezTo>
                  <a:close/>
                  <a:moveTo>
                    <a:pt x="13336" y="6120"/>
                  </a:moveTo>
                  <a:cubicBezTo>
                    <a:pt x="13383" y="6239"/>
                    <a:pt x="13443" y="6358"/>
                    <a:pt x="13502" y="6477"/>
                  </a:cubicBezTo>
                  <a:cubicBezTo>
                    <a:pt x="13990" y="7418"/>
                    <a:pt x="14276" y="8454"/>
                    <a:pt x="14348" y="9525"/>
                  </a:cubicBezTo>
                  <a:lnTo>
                    <a:pt x="10061" y="9525"/>
                  </a:lnTo>
                  <a:cubicBezTo>
                    <a:pt x="10133" y="8454"/>
                    <a:pt x="10419" y="7418"/>
                    <a:pt x="10907" y="6477"/>
                  </a:cubicBezTo>
                  <a:cubicBezTo>
                    <a:pt x="10966" y="6358"/>
                    <a:pt x="11026" y="6239"/>
                    <a:pt x="11085" y="6120"/>
                  </a:cubicBezTo>
                  <a:cubicBezTo>
                    <a:pt x="11389" y="6436"/>
                    <a:pt x="11797" y="6593"/>
                    <a:pt x="12206" y="6593"/>
                  </a:cubicBezTo>
                  <a:cubicBezTo>
                    <a:pt x="12615" y="6593"/>
                    <a:pt x="13026" y="6436"/>
                    <a:pt x="13336" y="6120"/>
                  </a:cubicBezTo>
                  <a:close/>
                  <a:moveTo>
                    <a:pt x="4787" y="9978"/>
                  </a:moveTo>
                  <a:lnTo>
                    <a:pt x="4787" y="14859"/>
                  </a:lnTo>
                  <a:cubicBezTo>
                    <a:pt x="4787" y="15002"/>
                    <a:pt x="4668" y="15121"/>
                    <a:pt x="4525" y="15121"/>
                  </a:cubicBezTo>
                  <a:lnTo>
                    <a:pt x="715" y="15121"/>
                  </a:lnTo>
                  <a:cubicBezTo>
                    <a:pt x="572" y="15121"/>
                    <a:pt x="453" y="15002"/>
                    <a:pt x="453" y="14859"/>
                  </a:cubicBezTo>
                  <a:lnTo>
                    <a:pt x="453" y="10085"/>
                  </a:lnTo>
                  <a:lnTo>
                    <a:pt x="453" y="9978"/>
                  </a:lnTo>
                  <a:close/>
                  <a:moveTo>
                    <a:pt x="8537" y="6120"/>
                  </a:moveTo>
                  <a:cubicBezTo>
                    <a:pt x="8597" y="6239"/>
                    <a:pt x="8644" y="6358"/>
                    <a:pt x="8704" y="6477"/>
                  </a:cubicBezTo>
                  <a:cubicBezTo>
                    <a:pt x="9192" y="7418"/>
                    <a:pt x="9490" y="8454"/>
                    <a:pt x="9561" y="9525"/>
                  </a:cubicBezTo>
                  <a:lnTo>
                    <a:pt x="7942" y="9525"/>
                  </a:lnTo>
                  <a:cubicBezTo>
                    <a:pt x="7644" y="9525"/>
                    <a:pt x="7644" y="9978"/>
                    <a:pt x="7942" y="9978"/>
                  </a:cubicBezTo>
                  <a:lnTo>
                    <a:pt x="9585" y="9978"/>
                  </a:lnTo>
                  <a:lnTo>
                    <a:pt x="9585" y="10085"/>
                  </a:lnTo>
                  <a:lnTo>
                    <a:pt x="9585" y="14859"/>
                  </a:lnTo>
                  <a:cubicBezTo>
                    <a:pt x="9585" y="15002"/>
                    <a:pt x="9466" y="15121"/>
                    <a:pt x="9323" y="15121"/>
                  </a:cubicBezTo>
                  <a:lnTo>
                    <a:pt x="5513" y="15121"/>
                  </a:lnTo>
                  <a:cubicBezTo>
                    <a:pt x="5370" y="15121"/>
                    <a:pt x="5251" y="15002"/>
                    <a:pt x="5251" y="14859"/>
                  </a:cubicBezTo>
                  <a:lnTo>
                    <a:pt x="5251" y="9978"/>
                  </a:lnTo>
                  <a:lnTo>
                    <a:pt x="6882" y="9978"/>
                  </a:lnTo>
                  <a:cubicBezTo>
                    <a:pt x="7192" y="9978"/>
                    <a:pt x="7192" y="9513"/>
                    <a:pt x="6882" y="9513"/>
                  </a:cubicBezTo>
                  <a:lnTo>
                    <a:pt x="5263" y="9513"/>
                  </a:lnTo>
                  <a:cubicBezTo>
                    <a:pt x="5346" y="8454"/>
                    <a:pt x="5632" y="7418"/>
                    <a:pt x="6120" y="6465"/>
                  </a:cubicBezTo>
                  <a:lnTo>
                    <a:pt x="6120" y="6477"/>
                  </a:lnTo>
                  <a:cubicBezTo>
                    <a:pt x="6180" y="6358"/>
                    <a:pt x="6239" y="6239"/>
                    <a:pt x="6287" y="6120"/>
                  </a:cubicBezTo>
                  <a:cubicBezTo>
                    <a:pt x="6597" y="6436"/>
                    <a:pt x="7007" y="6593"/>
                    <a:pt x="7417" y="6593"/>
                  </a:cubicBezTo>
                  <a:cubicBezTo>
                    <a:pt x="7826" y="6593"/>
                    <a:pt x="8234" y="6436"/>
                    <a:pt x="8537" y="6120"/>
                  </a:cubicBezTo>
                  <a:close/>
                  <a:moveTo>
                    <a:pt x="14371" y="9978"/>
                  </a:moveTo>
                  <a:lnTo>
                    <a:pt x="14371" y="10085"/>
                  </a:lnTo>
                  <a:lnTo>
                    <a:pt x="14371" y="14859"/>
                  </a:lnTo>
                  <a:cubicBezTo>
                    <a:pt x="14371" y="15002"/>
                    <a:pt x="14252" y="15121"/>
                    <a:pt x="14109" y="15121"/>
                  </a:cubicBezTo>
                  <a:lnTo>
                    <a:pt x="10299" y="15121"/>
                  </a:lnTo>
                  <a:cubicBezTo>
                    <a:pt x="10157" y="15121"/>
                    <a:pt x="10038" y="15002"/>
                    <a:pt x="10038" y="14859"/>
                  </a:cubicBezTo>
                  <a:lnTo>
                    <a:pt x="10038" y="10085"/>
                  </a:lnTo>
                  <a:lnTo>
                    <a:pt x="10038" y="9978"/>
                  </a:lnTo>
                  <a:close/>
                  <a:moveTo>
                    <a:pt x="2084" y="0"/>
                  </a:moveTo>
                  <a:cubicBezTo>
                    <a:pt x="1775" y="0"/>
                    <a:pt x="1525" y="250"/>
                    <a:pt x="1525" y="572"/>
                  </a:cubicBezTo>
                  <a:lnTo>
                    <a:pt x="1525" y="2001"/>
                  </a:lnTo>
                  <a:cubicBezTo>
                    <a:pt x="1525" y="2167"/>
                    <a:pt x="1608" y="2334"/>
                    <a:pt x="1751" y="2441"/>
                  </a:cubicBezTo>
                  <a:cubicBezTo>
                    <a:pt x="1703" y="3691"/>
                    <a:pt x="1501" y="5144"/>
                    <a:pt x="917" y="6263"/>
                  </a:cubicBezTo>
                  <a:cubicBezTo>
                    <a:pt x="322" y="7442"/>
                    <a:pt x="1" y="8751"/>
                    <a:pt x="1" y="10085"/>
                  </a:cubicBezTo>
                  <a:lnTo>
                    <a:pt x="1" y="14859"/>
                  </a:lnTo>
                  <a:cubicBezTo>
                    <a:pt x="1" y="15252"/>
                    <a:pt x="322" y="15574"/>
                    <a:pt x="715" y="15574"/>
                  </a:cubicBezTo>
                  <a:lnTo>
                    <a:pt x="4525" y="15574"/>
                  </a:lnTo>
                  <a:cubicBezTo>
                    <a:pt x="4662" y="15443"/>
                    <a:pt x="4840" y="15377"/>
                    <a:pt x="5019" y="15377"/>
                  </a:cubicBezTo>
                  <a:cubicBezTo>
                    <a:pt x="5198" y="15377"/>
                    <a:pt x="5376" y="15443"/>
                    <a:pt x="5513" y="15574"/>
                  </a:cubicBezTo>
                  <a:lnTo>
                    <a:pt x="9323" y="15574"/>
                  </a:lnTo>
                  <a:cubicBezTo>
                    <a:pt x="9460" y="15443"/>
                    <a:pt x="9636" y="15377"/>
                    <a:pt x="9811" y="15377"/>
                  </a:cubicBezTo>
                  <a:cubicBezTo>
                    <a:pt x="9987" y="15377"/>
                    <a:pt x="10163" y="15443"/>
                    <a:pt x="10299" y="15574"/>
                  </a:cubicBezTo>
                  <a:lnTo>
                    <a:pt x="14109" y="15574"/>
                  </a:lnTo>
                  <a:cubicBezTo>
                    <a:pt x="14502" y="15574"/>
                    <a:pt x="14836" y="15252"/>
                    <a:pt x="14836" y="14859"/>
                  </a:cubicBezTo>
                  <a:lnTo>
                    <a:pt x="14836" y="10085"/>
                  </a:lnTo>
                  <a:cubicBezTo>
                    <a:pt x="14824" y="8751"/>
                    <a:pt x="14514" y="7442"/>
                    <a:pt x="13907" y="6263"/>
                  </a:cubicBezTo>
                  <a:cubicBezTo>
                    <a:pt x="13336" y="5144"/>
                    <a:pt x="13121" y="3691"/>
                    <a:pt x="13074" y="2441"/>
                  </a:cubicBezTo>
                  <a:cubicBezTo>
                    <a:pt x="13216" y="2334"/>
                    <a:pt x="13300" y="2167"/>
                    <a:pt x="13300" y="2001"/>
                  </a:cubicBezTo>
                  <a:lnTo>
                    <a:pt x="13300" y="572"/>
                  </a:lnTo>
                  <a:cubicBezTo>
                    <a:pt x="13300" y="250"/>
                    <a:pt x="13050" y="0"/>
                    <a:pt x="12740" y="0"/>
                  </a:cubicBezTo>
                  <a:lnTo>
                    <a:pt x="11669" y="0"/>
                  </a:lnTo>
                  <a:cubicBezTo>
                    <a:pt x="11359" y="0"/>
                    <a:pt x="11109" y="250"/>
                    <a:pt x="11109" y="572"/>
                  </a:cubicBezTo>
                  <a:lnTo>
                    <a:pt x="11109" y="2001"/>
                  </a:lnTo>
                  <a:cubicBezTo>
                    <a:pt x="11109" y="2167"/>
                    <a:pt x="11192" y="2334"/>
                    <a:pt x="11335" y="2441"/>
                  </a:cubicBezTo>
                  <a:cubicBezTo>
                    <a:pt x="11288" y="3691"/>
                    <a:pt x="11085" y="5144"/>
                    <a:pt x="10502" y="6263"/>
                  </a:cubicBezTo>
                  <a:cubicBezTo>
                    <a:pt x="10204" y="6858"/>
                    <a:pt x="9966" y="7489"/>
                    <a:pt x="9811" y="8144"/>
                  </a:cubicBezTo>
                  <a:cubicBezTo>
                    <a:pt x="9657" y="7489"/>
                    <a:pt x="9418" y="6858"/>
                    <a:pt x="9109" y="6263"/>
                  </a:cubicBezTo>
                  <a:cubicBezTo>
                    <a:pt x="8537" y="5144"/>
                    <a:pt x="8335" y="3691"/>
                    <a:pt x="8287" y="2441"/>
                  </a:cubicBezTo>
                  <a:cubicBezTo>
                    <a:pt x="8430" y="2334"/>
                    <a:pt x="8514" y="2167"/>
                    <a:pt x="8514" y="2001"/>
                  </a:cubicBezTo>
                  <a:lnTo>
                    <a:pt x="8514" y="572"/>
                  </a:lnTo>
                  <a:cubicBezTo>
                    <a:pt x="8514" y="250"/>
                    <a:pt x="8263" y="0"/>
                    <a:pt x="7954" y="0"/>
                  </a:cubicBezTo>
                  <a:lnTo>
                    <a:pt x="6870" y="0"/>
                  </a:lnTo>
                  <a:cubicBezTo>
                    <a:pt x="6561" y="0"/>
                    <a:pt x="6311" y="262"/>
                    <a:pt x="6311" y="572"/>
                  </a:cubicBezTo>
                  <a:lnTo>
                    <a:pt x="6311" y="2001"/>
                  </a:lnTo>
                  <a:cubicBezTo>
                    <a:pt x="6323" y="2167"/>
                    <a:pt x="6406" y="2334"/>
                    <a:pt x="6549" y="2441"/>
                  </a:cubicBezTo>
                  <a:cubicBezTo>
                    <a:pt x="6501" y="3691"/>
                    <a:pt x="6287" y="5144"/>
                    <a:pt x="5716" y="6263"/>
                  </a:cubicBezTo>
                  <a:cubicBezTo>
                    <a:pt x="5406" y="6858"/>
                    <a:pt x="5168" y="7489"/>
                    <a:pt x="5013" y="8144"/>
                  </a:cubicBezTo>
                  <a:cubicBezTo>
                    <a:pt x="4858" y="7489"/>
                    <a:pt x="4632" y="6858"/>
                    <a:pt x="4323" y="6263"/>
                  </a:cubicBezTo>
                  <a:cubicBezTo>
                    <a:pt x="3751" y="5144"/>
                    <a:pt x="3537" y="3691"/>
                    <a:pt x="3489" y="2441"/>
                  </a:cubicBezTo>
                  <a:cubicBezTo>
                    <a:pt x="3632" y="2334"/>
                    <a:pt x="3715" y="2167"/>
                    <a:pt x="3727" y="2001"/>
                  </a:cubicBezTo>
                  <a:lnTo>
                    <a:pt x="3727" y="572"/>
                  </a:lnTo>
                  <a:cubicBezTo>
                    <a:pt x="3727" y="250"/>
                    <a:pt x="3465" y="0"/>
                    <a:pt x="315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30"/>
            <p:cNvSpPr/>
            <p:nvPr/>
          </p:nvSpPr>
          <p:spPr>
            <a:xfrm>
              <a:off x="3397347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2965" y="465"/>
                  </a:moveTo>
                  <a:lnTo>
                    <a:pt x="2965" y="1953"/>
                  </a:lnTo>
                  <a:lnTo>
                    <a:pt x="453" y="1953"/>
                  </a:lnTo>
                  <a:lnTo>
                    <a:pt x="453" y="465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048"/>
                  </a:lnTo>
                  <a:cubicBezTo>
                    <a:pt x="0" y="2250"/>
                    <a:pt x="167" y="2417"/>
                    <a:pt x="369" y="2417"/>
                  </a:cubicBezTo>
                  <a:lnTo>
                    <a:pt x="3048" y="2417"/>
                  </a:lnTo>
                  <a:cubicBezTo>
                    <a:pt x="3251" y="2417"/>
                    <a:pt x="3417" y="2250"/>
                    <a:pt x="3417" y="2048"/>
                  </a:cubicBezTo>
                  <a:lnTo>
                    <a:pt x="3417" y="369"/>
                  </a:lnTo>
                  <a:cubicBezTo>
                    <a:pt x="3417" y="167"/>
                    <a:pt x="3251" y="0"/>
                    <a:pt x="304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30"/>
            <p:cNvSpPr/>
            <p:nvPr/>
          </p:nvSpPr>
          <p:spPr>
            <a:xfrm>
              <a:off x="3650841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358" y="0"/>
                  </a:moveTo>
                  <a:cubicBezTo>
                    <a:pt x="168" y="12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0"/>
                    <a:pt x="168" y="2417"/>
                    <a:pt x="370" y="2417"/>
                  </a:cubicBezTo>
                  <a:lnTo>
                    <a:pt x="3049" y="2417"/>
                  </a:lnTo>
                  <a:cubicBezTo>
                    <a:pt x="3251" y="2417"/>
                    <a:pt x="3418" y="2250"/>
                    <a:pt x="3418" y="2048"/>
                  </a:cubicBezTo>
                  <a:lnTo>
                    <a:pt x="3418" y="369"/>
                  </a:lnTo>
                  <a:cubicBezTo>
                    <a:pt x="3418" y="167"/>
                    <a:pt x="3251" y="0"/>
                    <a:pt x="3049" y="0"/>
                  </a:cubicBezTo>
                  <a:lnTo>
                    <a:pt x="2239" y="0"/>
                  </a:lnTo>
                  <a:cubicBezTo>
                    <a:pt x="1953" y="24"/>
                    <a:pt x="1953" y="429"/>
                    <a:pt x="2239" y="453"/>
                  </a:cubicBezTo>
                  <a:lnTo>
                    <a:pt x="2954" y="453"/>
                  </a:lnTo>
                  <a:lnTo>
                    <a:pt x="2954" y="1965"/>
                  </a:lnTo>
                  <a:lnTo>
                    <a:pt x="453" y="1965"/>
                  </a:lnTo>
                  <a:lnTo>
                    <a:pt x="453" y="465"/>
                  </a:lnTo>
                  <a:lnTo>
                    <a:pt x="1168" y="465"/>
                  </a:lnTo>
                  <a:cubicBezTo>
                    <a:pt x="1453" y="441"/>
                    <a:pt x="1453" y="24"/>
                    <a:pt x="116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130"/>
          <p:cNvGrpSpPr/>
          <p:nvPr/>
        </p:nvGrpSpPr>
        <p:grpSpPr>
          <a:xfrm>
            <a:off x="6116006" y="2676057"/>
            <a:ext cx="291663" cy="412567"/>
            <a:chOff x="6116006" y="2676057"/>
            <a:chExt cx="291663" cy="412567"/>
          </a:xfrm>
        </p:grpSpPr>
        <p:sp>
          <p:nvSpPr>
            <p:cNvPr id="4641" name="Google Shape;4641;p130"/>
            <p:cNvSpPr/>
            <p:nvPr/>
          </p:nvSpPr>
          <p:spPr>
            <a:xfrm>
              <a:off x="6116006" y="2676057"/>
              <a:ext cx="111831" cy="412567"/>
            </a:xfrm>
            <a:custGeom>
              <a:avLst/>
              <a:gdLst/>
              <a:ahLst/>
              <a:cxnLst/>
              <a:rect l="l" t="t" r="r" b="b"/>
              <a:pathLst>
                <a:path w="4228" h="15598" extrusionOk="0">
                  <a:moveTo>
                    <a:pt x="2763" y="465"/>
                  </a:moveTo>
                  <a:lnTo>
                    <a:pt x="2763" y="1179"/>
                  </a:lnTo>
                  <a:lnTo>
                    <a:pt x="1454" y="1179"/>
                  </a:lnTo>
                  <a:lnTo>
                    <a:pt x="1454" y="465"/>
                  </a:lnTo>
                  <a:close/>
                  <a:moveTo>
                    <a:pt x="2620" y="4822"/>
                  </a:moveTo>
                  <a:cubicBezTo>
                    <a:pt x="2728" y="5132"/>
                    <a:pt x="2906" y="5406"/>
                    <a:pt x="3156" y="5608"/>
                  </a:cubicBezTo>
                  <a:cubicBezTo>
                    <a:pt x="3537" y="5918"/>
                    <a:pt x="3751" y="6394"/>
                    <a:pt x="3751" y="6882"/>
                  </a:cubicBezTo>
                  <a:lnTo>
                    <a:pt x="3751" y="7204"/>
                  </a:lnTo>
                  <a:lnTo>
                    <a:pt x="2644" y="7204"/>
                  </a:lnTo>
                  <a:cubicBezTo>
                    <a:pt x="2358" y="7228"/>
                    <a:pt x="2358" y="7632"/>
                    <a:pt x="2644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53" y="13169"/>
                  </a:lnTo>
                  <a:lnTo>
                    <a:pt x="453" y="7656"/>
                  </a:lnTo>
                  <a:lnTo>
                    <a:pt x="1585" y="7656"/>
                  </a:lnTo>
                  <a:cubicBezTo>
                    <a:pt x="1858" y="7632"/>
                    <a:pt x="1858" y="7228"/>
                    <a:pt x="1585" y="7204"/>
                  </a:cubicBezTo>
                  <a:lnTo>
                    <a:pt x="453" y="7204"/>
                  </a:lnTo>
                  <a:lnTo>
                    <a:pt x="453" y="6882"/>
                  </a:lnTo>
                  <a:cubicBezTo>
                    <a:pt x="453" y="6394"/>
                    <a:pt x="680" y="5918"/>
                    <a:pt x="1049" y="5608"/>
                  </a:cubicBezTo>
                  <a:cubicBezTo>
                    <a:pt x="1299" y="5406"/>
                    <a:pt x="1489" y="5132"/>
                    <a:pt x="1596" y="4822"/>
                  </a:cubicBezTo>
                  <a:cubicBezTo>
                    <a:pt x="1757" y="4894"/>
                    <a:pt x="1930" y="4930"/>
                    <a:pt x="2104" y="4930"/>
                  </a:cubicBezTo>
                  <a:cubicBezTo>
                    <a:pt x="2278" y="4930"/>
                    <a:pt x="2454" y="4894"/>
                    <a:pt x="2620" y="4822"/>
                  </a:cubicBezTo>
                  <a:close/>
                  <a:moveTo>
                    <a:pt x="3763" y="13621"/>
                  </a:moveTo>
                  <a:lnTo>
                    <a:pt x="3763" y="14728"/>
                  </a:lnTo>
                  <a:cubicBezTo>
                    <a:pt x="3763" y="14955"/>
                    <a:pt x="3585" y="15133"/>
                    <a:pt x="3370" y="15133"/>
                  </a:cubicBezTo>
                  <a:lnTo>
                    <a:pt x="858" y="15133"/>
                  </a:lnTo>
                  <a:cubicBezTo>
                    <a:pt x="632" y="15133"/>
                    <a:pt x="453" y="14955"/>
                    <a:pt x="453" y="14728"/>
                  </a:cubicBezTo>
                  <a:lnTo>
                    <a:pt x="453" y="13621"/>
                  </a:lnTo>
                  <a:close/>
                  <a:moveTo>
                    <a:pt x="1418" y="0"/>
                  </a:moveTo>
                  <a:cubicBezTo>
                    <a:pt x="1180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70"/>
                    <a:pt x="1084" y="1513"/>
                    <a:pt x="1227" y="1584"/>
                  </a:cubicBezTo>
                  <a:lnTo>
                    <a:pt x="1227" y="4299"/>
                  </a:lnTo>
                  <a:cubicBezTo>
                    <a:pt x="1227" y="4668"/>
                    <a:pt x="1061" y="5013"/>
                    <a:pt x="763" y="5251"/>
                  </a:cubicBezTo>
                  <a:lnTo>
                    <a:pt x="775" y="5251"/>
                  </a:lnTo>
                  <a:cubicBezTo>
                    <a:pt x="287" y="5656"/>
                    <a:pt x="1" y="6263"/>
                    <a:pt x="1" y="6894"/>
                  </a:cubicBezTo>
                  <a:lnTo>
                    <a:pt x="1" y="14740"/>
                  </a:lnTo>
                  <a:cubicBezTo>
                    <a:pt x="1" y="15205"/>
                    <a:pt x="382" y="15598"/>
                    <a:pt x="858" y="15598"/>
                  </a:cubicBezTo>
                  <a:lnTo>
                    <a:pt x="3370" y="15598"/>
                  </a:lnTo>
                  <a:cubicBezTo>
                    <a:pt x="3835" y="15598"/>
                    <a:pt x="4228" y="15205"/>
                    <a:pt x="4228" y="14740"/>
                  </a:cubicBezTo>
                  <a:lnTo>
                    <a:pt x="4228" y="6882"/>
                  </a:lnTo>
                  <a:cubicBezTo>
                    <a:pt x="4228" y="6251"/>
                    <a:pt x="3942" y="5644"/>
                    <a:pt x="3454" y="5251"/>
                  </a:cubicBezTo>
                  <a:cubicBezTo>
                    <a:pt x="3168" y="5013"/>
                    <a:pt x="3001" y="4668"/>
                    <a:pt x="2989" y="4299"/>
                  </a:cubicBezTo>
                  <a:lnTo>
                    <a:pt x="2989" y="3406"/>
                  </a:lnTo>
                  <a:cubicBezTo>
                    <a:pt x="2978" y="3263"/>
                    <a:pt x="2870" y="3191"/>
                    <a:pt x="2763" y="3191"/>
                  </a:cubicBezTo>
                  <a:cubicBezTo>
                    <a:pt x="2656" y="3191"/>
                    <a:pt x="2549" y="3263"/>
                    <a:pt x="2537" y="3406"/>
                  </a:cubicBezTo>
                  <a:lnTo>
                    <a:pt x="2537" y="4358"/>
                  </a:lnTo>
                  <a:cubicBezTo>
                    <a:pt x="2406" y="4430"/>
                    <a:pt x="2260" y="4465"/>
                    <a:pt x="2113" y="4465"/>
                  </a:cubicBezTo>
                  <a:cubicBezTo>
                    <a:pt x="1966" y="4465"/>
                    <a:pt x="1817" y="4430"/>
                    <a:pt x="1680" y="4358"/>
                  </a:cubicBezTo>
                  <a:lnTo>
                    <a:pt x="1680" y="1620"/>
                  </a:lnTo>
                  <a:lnTo>
                    <a:pt x="2537" y="1620"/>
                  </a:lnTo>
                  <a:lnTo>
                    <a:pt x="2537" y="2334"/>
                  </a:lnTo>
                  <a:cubicBezTo>
                    <a:pt x="2549" y="2477"/>
                    <a:pt x="2656" y="2548"/>
                    <a:pt x="2763" y="2548"/>
                  </a:cubicBezTo>
                  <a:cubicBezTo>
                    <a:pt x="2870" y="2548"/>
                    <a:pt x="2978" y="2477"/>
                    <a:pt x="2989" y="2334"/>
                  </a:cubicBezTo>
                  <a:lnTo>
                    <a:pt x="2989" y="1584"/>
                  </a:lnTo>
                  <a:cubicBezTo>
                    <a:pt x="3132" y="1513"/>
                    <a:pt x="3216" y="1370"/>
                    <a:pt x="3216" y="1203"/>
                  </a:cubicBezTo>
                  <a:lnTo>
                    <a:pt x="3216" y="417"/>
                  </a:lnTo>
                  <a:cubicBezTo>
                    <a:pt x="3216" y="191"/>
                    <a:pt x="3037" y="0"/>
                    <a:pt x="279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30"/>
            <p:cNvSpPr/>
            <p:nvPr/>
          </p:nvSpPr>
          <p:spPr>
            <a:xfrm>
              <a:off x="6142165" y="2918548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65"/>
                  </a:moveTo>
                  <a:lnTo>
                    <a:pt x="1798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30"/>
            <p:cNvSpPr/>
            <p:nvPr/>
          </p:nvSpPr>
          <p:spPr>
            <a:xfrm>
              <a:off x="6237569" y="2875408"/>
              <a:ext cx="170100" cy="212579"/>
            </a:xfrm>
            <a:custGeom>
              <a:avLst/>
              <a:gdLst/>
              <a:ahLst/>
              <a:cxnLst/>
              <a:rect l="l" t="t" r="r" b="b"/>
              <a:pathLst>
                <a:path w="6431" h="8037" extrusionOk="0">
                  <a:moveTo>
                    <a:pt x="3430" y="619"/>
                  </a:moveTo>
                  <a:lnTo>
                    <a:pt x="4478" y="1012"/>
                  </a:lnTo>
                  <a:lnTo>
                    <a:pt x="3430" y="1393"/>
                  </a:lnTo>
                  <a:lnTo>
                    <a:pt x="3430" y="619"/>
                  </a:lnTo>
                  <a:close/>
                  <a:moveTo>
                    <a:pt x="3204" y="2881"/>
                  </a:moveTo>
                  <a:cubicBezTo>
                    <a:pt x="4135" y="2881"/>
                    <a:pt x="5067" y="3346"/>
                    <a:pt x="5597" y="4274"/>
                  </a:cubicBezTo>
                  <a:cubicBezTo>
                    <a:pt x="5632" y="4334"/>
                    <a:pt x="5632" y="4405"/>
                    <a:pt x="5597" y="4465"/>
                  </a:cubicBezTo>
                  <a:cubicBezTo>
                    <a:pt x="5561" y="4536"/>
                    <a:pt x="5490" y="4572"/>
                    <a:pt x="5418" y="4572"/>
                  </a:cubicBezTo>
                  <a:lnTo>
                    <a:pt x="989" y="4572"/>
                  </a:lnTo>
                  <a:cubicBezTo>
                    <a:pt x="834" y="4572"/>
                    <a:pt x="739" y="4405"/>
                    <a:pt x="810" y="4274"/>
                  </a:cubicBezTo>
                  <a:cubicBezTo>
                    <a:pt x="1340" y="3346"/>
                    <a:pt x="2272" y="2881"/>
                    <a:pt x="3204" y="2881"/>
                  </a:cubicBezTo>
                  <a:close/>
                  <a:moveTo>
                    <a:pt x="5359" y="5025"/>
                  </a:moveTo>
                  <a:cubicBezTo>
                    <a:pt x="5704" y="5025"/>
                    <a:pt x="5704" y="5548"/>
                    <a:pt x="5359" y="5548"/>
                  </a:cubicBezTo>
                  <a:lnTo>
                    <a:pt x="1049" y="5548"/>
                  </a:lnTo>
                  <a:cubicBezTo>
                    <a:pt x="906" y="5548"/>
                    <a:pt x="787" y="5429"/>
                    <a:pt x="787" y="5286"/>
                  </a:cubicBezTo>
                  <a:cubicBezTo>
                    <a:pt x="787" y="5144"/>
                    <a:pt x="906" y="5025"/>
                    <a:pt x="1049" y="5025"/>
                  </a:cubicBezTo>
                  <a:close/>
                  <a:moveTo>
                    <a:pt x="5621" y="6013"/>
                  </a:moveTo>
                  <a:cubicBezTo>
                    <a:pt x="5609" y="6370"/>
                    <a:pt x="5311" y="6656"/>
                    <a:pt x="4954" y="6656"/>
                  </a:cubicBezTo>
                  <a:lnTo>
                    <a:pt x="1453" y="6656"/>
                  </a:lnTo>
                  <a:cubicBezTo>
                    <a:pt x="1096" y="6656"/>
                    <a:pt x="799" y="6370"/>
                    <a:pt x="787" y="6013"/>
                  </a:cubicBezTo>
                  <a:close/>
                  <a:moveTo>
                    <a:pt x="5966" y="7120"/>
                  </a:moveTo>
                  <a:cubicBezTo>
                    <a:pt x="5942" y="7382"/>
                    <a:pt x="5716" y="7596"/>
                    <a:pt x="5442" y="7596"/>
                  </a:cubicBezTo>
                  <a:lnTo>
                    <a:pt x="977" y="7596"/>
                  </a:lnTo>
                  <a:cubicBezTo>
                    <a:pt x="703" y="7596"/>
                    <a:pt x="477" y="7382"/>
                    <a:pt x="453" y="7120"/>
                  </a:cubicBezTo>
                  <a:close/>
                  <a:moveTo>
                    <a:pt x="3204" y="0"/>
                  </a:moveTo>
                  <a:cubicBezTo>
                    <a:pt x="3073" y="0"/>
                    <a:pt x="2977" y="95"/>
                    <a:pt x="2977" y="226"/>
                  </a:cubicBezTo>
                  <a:lnTo>
                    <a:pt x="2977" y="2429"/>
                  </a:lnTo>
                  <a:cubicBezTo>
                    <a:pt x="1906" y="2500"/>
                    <a:pt x="941" y="3108"/>
                    <a:pt x="418" y="4036"/>
                  </a:cubicBezTo>
                  <a:cubicBezTo>
                    <a:pt x="275" y="4286"/>
                    <a:pt x="310" y="4608"/>
                    <a:pt x="513" y="4810"/>
                  </a:cubicBezTo>
                  <a:cubicBezTo>
                    <a:pt x="298" y="5060"/>
                    <a:pt x="275" y="5417"/>
                    <a:pt x="453" y="5679"/>
                  </a:cubicBezTo>
                  <a:cubicBezTo>
                    <a:pt x="370" y="5763"/>
                    <a:pt x="334" y="5870"/>
                    <a:pt x="334" y="5977"/>
                  </a:cubicBezTo>
                  <a:cubicBezTo>
                    <a:pt x="334" y="6227"/>
                    <a:pt x="406" y="6453"/>
                    <a:pt x="548" y="6644"/>
                  </a:cubicBezTo>
                  <a:lnTo>
                    <a:pt x="406" y="6644"/>
                  </a:lnTo>
                  <a:cubicBezTo>
                    <a:pt x="179" y="6644"/>
                    <a:pt x="1" y="6834"/>
                    <a:pt x="1" y="7060"/>
                  </a:cubicBezTo>
                  <a:cubicBezTo>
                    <a:pt x="1" y="7596"/>
                    <a:pt x="441" y="8037"/>
                    <a:pt x="977" y="8037"/>
                  </a:cubicBezTo>
                  <a:lnTo>
                    <a:pt x="5442" y="8037"/>
                  </a:lnTo>
                  <a:cubicBezTo>
                    <a:pt x="5990" y="8037"/>
                    <a:pt x="6430" y="7596"/>
                    <a:pt x="6430" y="7060"/>
                  </a:cubicBezTo>
                  <a:cubicBezTo>
                    <a:pt x="6430" y="6834"/>
                    <a:pt x="6252" y="6644"/>
                    <a:pt x="6025" y="6644"/>
                  </a:cubicBezTo>
                  <a:lnTo>
                    <a:pt x="5871" y="6644"/>
                  </a:lnTo>
                  <a:cubicBezTo>
                    <a:pt x="6013" y="6453"/>
                    <a:pt x="6085" y="6227"/>
                    <a:pt x="6085" y="5977"/>
                  </a:cubicBezTo>
                  <a:cubicBezTo>
                    <a:pt x="6085" y="5870"/>
                    <a:pt x="6037" y="5763"/>
                    <a:pt x="5966" y="5679"/>
                  </a:cubicBezTo>
                  <a:cubicBezTo>
                    <a:pt x="6144" y="5417"/>
                    <a:pt x="6121" y="5060"/>
                    <a:pt x="5906" y="4810"/>
                  </a:cubicBezTo>
                  <a:cubicBezTo>
                    <a:pt x="5942" y="4774"/>
                    <a:pt x="5966" y="4739"/>
                    <a:pt x="6002" y="4691"/>
                  </a:cubicBezTo>
                  <a:cubicBezTo>
                    <a:pt x="6109" y="4489"/>
                    <a:pt x="6109" y="4239"/>
                    <a:pt x="6002" y="4036"/>
                  </a:cubicBezTo>
                  <a:cubicBezTo>
                    <a:pt x="5466" y="3108"/>
                    <a:pt x="4501" y="2500"/>
                    <a:pt x="3442" y="2429"/>
                  </a:cubicBezTo>
                  <a:lnTo>
                    <a:pt x="3430" y="2441"/>
                  </a:lnTo>
                  <a:lnTo>
                    <a:pt x="3430" y="1881"/>
                  </a:lnTo>
                  <a:lnTo>
                    <a:pt x="4668" y="1417"/>
                  </a:lnTo>
                  <a:cubicBezTo>
                    <a:pt x="5037" y="1274"/>
                    <a:pt x="5037" y="738"/>
                    <a:pt x="4668" y="583"/>
                  </a:cubicBezTo>
                  <a:lnTo>
                    <a:pt x="3406" y="119"/>
                  </a:lnTo>
                  <a:cubicBezTo>
                    <a:pt x="3370" y="48"/>
                    <a:pt x="3287" y="0"/>
                    <a:pt x="32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30"/>
            <p:cNvSpPr/>
            <p:nvPr/>
          </p:nvSpPr>
          <p:spPr>
            <a:xfrm>
              <a:off x="6292691" y="2966025"/>
              <a:ext cx="12299" cy="14257"/>
            </a:xfrm>
            <a:custGeom>
              <a:avLst/>
              <a:gdLst/>
              <a:ahLst/>
              <a:cxnLst/>
              <a:rect l="l" t="t" r="r" b="b"/>
              <a:pathLst>
                <a:path w="465" h="539" extrusionOk="0">
                  <a:moveTo>
                    <a:pt x="233" y="0"/>
                  </a:moveTo>
                  <a:cubicBezTo>
                    <a:pt x="122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108" y="539"/>
                    <a:pt x="227" y="539"/>
                  </a:cubicBezTo>
                  <a:cubicBezTo>
                    <a:pt x="358" y="527"/>
                    <a:pt x="465" y="432"/>
                    <a:pt x="465" y="301"/>
                  </a:cubicBezTo>
                  <a:lnTo>
                    <a:pt x="465" y="205"/>
                  </a:lnTo>
                  <a:cubicBezTo>
                    <a:pt x="453" y="69"/>
                    <a:pt x="343" y="0"/>
                    <a:pt x="23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30"/>
            <p:cNvSpPr/>
            <p:nvPr/>
          </p:nvSpPr>
          <p:spPr>
            <a:xfrm>
              <a:off x="6316310" y="2966025"/>
              <a:ext cx="11982" cy="14257"/>
            </a:xfrm>
            <a:custGeom>
              <a:avLst/>
              <a:gdLst/>
              <a:ahLst/>
              <a:cxnLst/>
              <a:rect l="l" t="t" r="r" b="b"/>
              <a:pathLst>
                <a:path w="453" h="539" extrusionOk="0">
                  <a:moveTo>
                    <a:pt x="227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108" y="539"/>
                    <a:pt x="227" y="539"/>
                  </a:cubicBezTo>
                  <a:cubicBezTo>
                    <a:pt x="358" y="527"/>
                    <a:pt x="453" y="432"/>
                    <a:pt x="453" y="3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30"/>
            <p:cNvSpPr/>
            <p:nvPr/>
          </p:nvSpPr>
          <p:spPr>
            <a:xfrm>
              <a:off x="6339930" y="2966025"/>
              <a:ext cx="11982" cy="14257"/>
            </a:xfrm>
            <a:custGeom>
              <a:avLst/>
              <a:gdLst/>
              <a:ahLst/>
              <a:cxnLst/>
              <a:rect l="l" t="t" r="r" b="b"/>
              <a:pathLst>
                <a:path w="453" h="539" extrusionOk="0">
                  <a:moveTo>
                    <a:pt x="227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96" y="539"/>
                    <a:pt x="227" y="539"/>
                  </a:cubicBezTo>
                  <a:cubicBezTo>
                    <a:pt x="346" y="539"/>
                    <a:pt x="453" y="432"/>
                    <a:pt x="453" y="3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7" name="Google Shape;4647;p130"/>
          <p:cNvGrpSpPr/>
          <p:nvPr/>
        </p:nvGrpSpPr>
        <p:grpSpPr>
          <a:xfrm>
            <a:off x="6800657" y="2675740"/>
            <a:ext cx="268653" cy="412567"/>
            <a:chOff x="6800657" y="2675740"/>
            <a:chExt cx="268653" cy="412567"/>
          </a:xfrm>
        </p:grpSpPr>
        <p:sp>
          <p:nvSpPr>
            <p:cNvPr id="4648" name="Google Shape;4648;p130"/>
            <p:cNvSpPr/>
            <p:nvPr/>
          </p:nvSpPr>
          <p:spPr>
            <a:xfrm>
              <a:off x="6898891" y="2870357"/>
              <a:ext cx="62713" cy="53667"/>
            </a:xfrm>
            <a:custGeom>
              <a:avLst/>
              <a:gdLst/>
              <a:ahLst/>
              <a:cxnLst/>
              <a:rect l="l" t="t" r="r" b="b"/>
              <a:pathLst>
                <a:path w="2371" h="2029" extrusionOk="0">
                  <a:moveTo>
                    <a:pt x="1355" y="452"/>
                  </a:moveTo>
                  <a:cubicBezTo>
                    <a:pt x="1641" y="452"/>
                    <a:pt x="1918" y="675"/>
                    <a:pt x="1918" y="1013"/>
                  </a:cubicBezTo>
                  <a:cubicBezTo>
                    <a:pt x="1918" y="1322"/>
                    <a:pt x="1668" y="1572"/>
                    <a:pt x="1358" y="1572"/>
                  </a:cubicBezTo>
                  <a:cubicBezTo>
                    <a:pt x="858" y="1572"/>
                    <a:pt x="608" y="965"/>
                    <a:pt x="965" y="620"/>
                  </a:cubicBezTo>
                  <a:cubicBezTo>
                    <a:pt x="1078" y="504"/>
                    <a:pt x="1218" y="452"/>
                    <a:pt x="1355" y="452"/>
                  </a:cubicBezTo>
                  <a:close/>
                  <a:moveTo>
                    <a:pt x="1358" y="1"/>
                  </a:moveTo>
                  <a:cubicBezTo>
                    <a:pt x="453" y="1"/>
                    <a:pt x="1" y="1096"/>
                    <a:pt x="644" y="1727"/>
                  </a:cubicBezTo>
                  <a:cubicBezTo>
                    <a:pt x="849" y="1936"/>
                    <a:pt x="1102" y="2029"/>
                    <a:pt x="1351" y="2029"/>
                  </a:cubicBezTo>
                  <a:cubicBezTo>
                    <a:pt x="1870" y="2029"/>
                    <a:pt x="2370" y="1624"/>
                    <a:pt x="2370" y="1013"/>
                  </a:cubicBezTo>
                  <a:cubicBezTo>
                    <a:pt x="2370" y="453"/>
                    <a:pt x="1918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30"/>
            <p:cNvSpPr/>
            <p:nvPr/>
          </p:nvSpPr>
          <p:spPr>
            <a:xfrm>
              <a:off x="6845040" y="2991285"/>
              <a:ext cx="63030" cy="53984"/>
            </a:xfrm>
            <a:custGeom>
              <a:avLst/>
              <a:gdLst/>
              <a:ahLst/>
              <a:cxnLst/>
              <a:rect l="l" t="t" r="r" b="b"/>
              <a:pathLst>
                <a:path w="2383" h="2041" extrusionOk="0">
                  <a:moveTo>
                    <a:pt x="1025" y="465"/>
                  </a:moveTo>
                  <a:cubicBezTo>
                    <a:pt x="1323" y="465"/>
                    <a:pt x="1573" y="715"/>
                    <a:pt x="1573" y="1024"/>
                  </a:cubicBezTo>
                  <a:lnTo>
                    <a:pt x="1584" y="1024"/>
                  </a:lnTo>
                  <a:cubicBezTo>
                    <a:pt x="1584" y="1362"/>
                    <a:pt x="1308" y="1580"/>
                    <a:pt x="1018" y="1580"/>
                  </a:cubicBezTo>
                  <a:cubicBezTo>
                    <a:pt x="879" y="1580"/>
                    <a:pt x="736" y="1530"/>
                    <a:pt x="620" y="1417"/>
                  </a:cubicBezTo>
                  <a:cubicBezTo>
                    <a:pt x="275" y="1060"/>
                    <a:pt x="525" y="465"/>
                    <a:pt x="1025" y="465"/>
                  </a:cubicBezTo>
                  <a:close/>
                  <a:moveTo>
                    <a:pt x="1025" y="1"/>
                  </a:moveTo>
                  <a:cubicBezTo>
                    <a:pt x="453" y="12"/>
                    <a:pt x="1" y="465"/>
                    <a:pt x="1" y="1024"/>
                  </a:cubicBezTo>
                  <a:cubicBezTo>
                    <a:pt x="1" y="1636"/>
                    <a:pt x="501" y="2041"/>
                    <a:pt x="1024" y="2041"/>
                  </a:cubicBezTo>
                  <a:cubicBezTo>
                    <a:pt x="1275" y="2041"/>
                    <a:pt x="1531" y="1947"/>
                    <a:pt x="1739" y="1739"/>
                  </a:cubicBezTo>
                  <a:cubicBezTo>
                    <a:pt x="2382" y="1096"/>
                    <a:pt x="1930" y="1"/>
                    <a:pt x="102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30"/>
            <p:cNvSpPr/>
            <p:nvPr/>
          </p:nvSpPr>
          <p:spPr>
            <a:xfrm>
              <a:off x="6908043" y="2991258"/>
              <a:ext cx="62687" cy="53905"/>
            </a:xfrm>
            <a:custGeom>
              <a:avLst/>
              <a:gdLst/>
              <a:ahLst/>
              <a:cxnLst/>
              <a:rect l="l" t="t" r="r" b="b"/>
              <a:pathLst>
                <a:path w="2370" h="2038" extrusionOk="0">
                  <a:moveTo>
                    <a:pt x="1012" y="466"/>
                  </a:moveTo>
                  <a:cubicBezTo>
                    <a:pt x="1512" y="466"/>
                    <a:pt x="1762" y="1061"/>
                    <a:pt x="1405" y="1418"/>
                  </a:cubicBezTo>
                  <a:cubicBezTo>
                    <a:pt x="1293" y="1531"/>
                    <a:pt x="1153" y="1581"/>
                    <a:pt x="1015" y="1581"/>
                  </a:cubicBezTo>
                  <a:cubicBezTo>
                    <a:pt x="729" y="1581"/>
                    <a:pt x="453" y="1363"/>
                    <a:pt x="453" y="1025"/>
                  </a:cubicBezTo>
                  <a:cubicBezTo>
                    <a:pt x="453" y="716"/>
                    <a:pt x="703" y="466"/>
                    <a:pt x="1012" y="466"/>
                  </a:cubicBezTo>
                  <a:close/>
                  <a:moveTo>
                    <a:pt x="1026" y="0"/>
                  </a:moveTo>
                  <a:cubicBezTo>
                    <a:pt x="505" y="0"/>
                    <a:pt x="0" y="411"/>
                    <a:pt x="0" y="1025"/>
                  </a:cubicBezTo>
                  <a:cubicBezTo>
                    <a:pt x="0" y="1585"/>
                    <a:pt x="453" y="2038"/>
                    <a:pt x="1012" y="2038"/>
                  </a:cubicBezTo>
                  <a:cubicBezTo>
                    <a:pt x="1917" y="2038"/>
                    <a:pt x="2370" y="942"/>
                    <a:pt x="1727" y="299"/>
                  </a:cubicBezTo>
                  <a:cubicBezTo>
                    <a:pt x="1524" y="93"/>
                    <a:pt x="1273" y="0"/>
                    <a:pt x="10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30"/>
            <p:cNvSpPr/>
            <p:nvPr/>
          </p:nvSpPr>
          <p:spPr>
            <a:xfrm>
              <a:off x="6970702" y="2991285"/>
              <a:ext cx="62687" cy="53984"/>
            </a:xfrm>
            <a:custGeom>
              <a:avLst/>
              <a:gdLst/>
              <a:ahLst/>
              <a:cxnLst/>
              <a:rect l="l" t="t" r="r" b="b"/>
              <a:pathLst>
                <a:path w="2370" h="2041" extrusionOk="0">
                  <a:moveTo>
                    <a:pt x="1013" y="465"/>
                  </a:moveTo>
                  <a:cubicBezTo>
                    <a:pt x="1513" y="465"/>
                    <a:pt x="1763" y="1060"/>
                    <a:pt x="1405" y="1417"/>
                  </a:cubicBezTo>
                  <a:cubicBezTo>
                    <a:pt x="1293" y="1530"/>
                    <a:pt x="1153" y="1580"/>
                    <a:pt x="1016" y="1580"/>
                  </a:cubicBezTo>
                  <a:cubicBezTo>
                    <a:pt x="730" y="1580"/>
                    <a:pt x="453" y="1362"/>
                    <a:pt x="453" y="1024"/>
                  </a:cubicBezTo>
                  <a:cubicBezTo>
                    <a:pt x="453" y="715"/>
                    <a:pt x="703" y="465"/>
                    <a:pt x="1013" y="465"/>
                  </a:cubicBezTo>
                  <a:close/>
                  <a:moveTo>
                    <a:pt x="1013" y="1"/>
                  </a:moveTo>
                  <a:cubicBezTo>
                    <a:pt x="453" y="12"/>
                    <a:pt x="1" y="465"/>
                    <a:pt x="1" y="1024"/>
                  </a:cubicBezTo>
                  <a:cubicBezTo>
                    <a:pt x="1" y="1636"/>
                    <a:pt x="501" y="2041"/>
                    <a:pt x="1023" y="2041"/>
                  </a:cubicBezTo>
                  <a:cubicBezTo>
                    <a:pt x="1274" y="2041"/>
                    <a:pt x="1530" y="1947"/>
                    <a:pt x="1739" y="1739"/>
                  </a:cubicBezTo>
                  <a:cubicBezTo>
                    <a:pt x="2370" y="1096"/>
                    <a:pt x="1917" y="1"/>
                    <a:pt x="101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30"/>
            <p:cNvSpPr/>
            <p:nvPr/>
          </p:nvSpPr>
          <p:spPr>
            <a:xfrm>
              <a:off x="6867734" y="2930715"/>
              <a:ext cx="62687" cy="53984"/>
            </a:xfrm>
            <a:custGeom>
              <a:avLst/>
              <a:gdLst/>
              <a:ahLst/>
              <a:cxnLst/>
              <a:rect l="l" t="t" r="r" b="b"/>
              <a:pathLst>
                <a:path w="2370" h="2041" extrusionOk="0">
                  <a:moveTo>
                    <a:pt x="1355" y="456"/>
                  </a:moveTo>
                  <a:cubicBezTo>
                    <a:pt x="1493" y="456"/>
                    <a:pt x="1634" y="508"/>
                    <a:pt x="1750" y="624"/>
                  </a:cubicBezTo>
                  <a:cubicBezTo>
                    <a:pt x="2096" y="981"/>
                    <a:pt x="1846" y="1576"/>
                    <a:pt x="1358" y="1576"/>
                  </a:cubicBezTo>
                  <a:cubicBezTo>
                    <a:pt x="1048" y="1576"/>
                    <a:pt x="798" y="1326"/>
                    <a:pt x="798" y="1017"/>
                  </a:cubicBezTo>
                  <a:cubicBezTo>
                    <a:pt x="798" y="679"/>
                    <a:pt x="1069" y="456"/>
                    <a:pt x="1355" y="456"/>
                  </a:cubicBezTo>
                  <a:close/>
                  <a:moveTo>
                    <a:pt x="1347" y="0"/>
                  </a:moveTo>
                  <a:cubicBezTo>
                    <a:pt x="1096" y="0"/>
                    <a:pt x="840" y="94"/>
                    <a:pt x="631" y="302"/>
                  </a:cubicBezTo>
                  <a:cubicBezTo>
                    <a:pt x="0" y="945"/>
                    <a:pt x="453" y="2041"/>
                    <a:pt x="1358" y="2041"/>
                  </a:cubicBezTo>
                  <a:cubicBezTo>
                    <a:pt x="1917" y="2029"/>
                    <a:pt x="2370" y="1576"/>
                    <a:pt x="2370" y="1017"/>
                  </a:cubicBezTo>
                  <a:cubicBezTo>
                    <a:pt x="2370" y="405"/>
                    <a:pt x="1870" y="0"/>
                    <a:pt x="134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30"/>
            <p:cNvSpPr/>
            <p:nvPr/>
          </p:nvSpPr>
          <p:spPr>
            <a:xfrm>
              <a:off x="6930393" y="2930821"/>
              <a:ext cx="62687" cy="53773"/>
            </a:xfrm>
            <a:custGeom>
              <a:avLst/>
              <a:gdLst/>
              <a:ahLst/>
              <a:cxnLst/>
              <a:rect l="l" t="t" r="r" b="b"/>
              <a:pathLst>
                <a:path w="2370" h="2033" extrusionOk="0">
                  <a:moveTo>
                    <a:pt x="1355" y="452"/>
                  </a:moveTo>
                  <a:cubicBezTo>
                    <a:pt x="1641" y="452"/>
                    <a:pt x="1917" y="675"/>
                    <a:pt x="1917" y="1013"/>
                  </a:cubicBezTo>
                  <a:cubicBezTo>
                    <a:pt x="1917" y="1322"/>
                    <a:pt x="1667" y="1572"/>
                    <a:pt x="1358" y="1572"/>
                  </a:cubicBezTo>
                  <a:cubicBezTo>
                    <a:pt x="858" y="1572"/>
                    <a:pt x="608" y="977"/>
                    <a:pt x="965" y="620"/>
                  </a:cubicBezTo>
                  <a:cubicBezTo>
                    <a:pt x="1077" y="504"/>
                    <a:pt x="1217" y="452"/>
                    <a:pt x="1355" y="452"/>
                  </a:cubicBezTo>
                  <a:close/>
                  <a:moveTo>
                    <a:pt x="1358" y="1"/>
                  </a:moveTo>
                  <a:cubicBezTo>
                    <a:pt x="453" y="1"/>
                    <a:pt x="1" y="1096"/>
                    <a:pt x="643" y="1739"/>
                  </a:cubicBezTo>
                  <a:cubicBezTo>
                    <a:pt x="846" y="1942"/>
                    <a:pt x="1097" y="2033"/>
                    <a:pt x="1344" y="2033"/>
                  </a:cubicBezTo>
                  <a:cubicBezTo>
                    <a:pt x="1865" y="2033"/>
                    <a:pt x="2370" y="1627"/>
                    <a:pt x="2370" y="1013"/>
                  </a:cubicBezTo>
                  <a:cubicBezTo>
                    <a:pt x="2370" y="453"/>
                    <a:pt x="1917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30"/>
            <p:cNvSpPr/>
            <p:nvPr/>
          </p:nvSpPr>
          <p:spPr>
            <a:xfrm>
              <a:off x="6800657" y="2675740"/>
              <a:ext cx="268653" cy="412567"/>
            </a:xfrm>
            <a:custGeom>
              <a:avLst/>
              <a:gdLst/>
              <a:ahLst/>
              <a:cxnLst/>
              <a:rect l="l" t="t" r="r" b="b"/>
              <a:pathLst>
                <a:path w="10157" h="15598" extrusionOk="0">
                  <a:moveTo>
                    <a:pt x="5072" y="483"/>
                  </a:moveTo>
                  <a:cubicBezTo>
                    <a:pt x="6093" y="483"/>
                    <a:pt x="7114" y="1048"/>
                    <a:pt x="7561" y="2179"/>
                  </a:cubicBezTo>
                  <a:lnTo>
                    <a:pt x="2584" y="2179"/>
                  </a:lnTo>
                  <a:cubicBezTo>
                    <a:pt x="3030" y="1048"/>
                    <a:pt x="4051" y="483"/>
                    <a:pt x="5072" y="483"/>
                  </a:cubicBezTo>
                  <a:close/>
                  <a:moveTo>
                    <a:pt x="7444" y="7810"/>
                  </a:moveTo>
                  <a:cubicBezTo>
                    <a:pt x="7730" y="7810"/>
                    <a:pt x="8001" y="8033"/>
                    <a:pt x="8001" y="8371"/>
                  </a:cubicBezTo>
                  <a:cubicBezTo>
                    <a:pt x="8001" y="8680"/>
                    <a:pt x="7751" y="8930"/>
                    <a:pt x="7442" y="8930"/>
                  </a:cubicBezTo>
                  <a:cubicBezTo>
                    <a:pt x="6942" y="8930"/>
                    <a:pt x="6691" y="8323"/>
                    <a:pt x="7049" y="7978"/>
                  </a:cubicBezTo>
                  <a:cubicBezTo>
                    <a:pt x="7165" y="7862"/>
                    <a:pt x="7306" y="7810"/>
                    <a:pt x="7444" y="7810"/>
                  </a:cubicBezTo>
                  <a:close/>
                  <a:moveTo>
                    <a:pt x="2703" y="7811"/>
                  </a:moveTo>
                  <a:cubicBezTo>
                    <a:pt x="3191" y="7811"/>
                    <a:pt x="3441" y="8406"/>
                    <a:pt x="3096" y="8764"/>
                  </a:cubicBezTo>
                  <a:cubicBezTo>
                    <a:pt x="2980" y="8880"/>
                    <a:pt x="2838" y="8932"/>
                    <a:pt x="2700" y="8932"/>
                  </a:cubicBezTo>
                  <a:cubicBezTo>
                    <a:pt x="2414" y="8932"/>
                    <a:pt x="2143" y="8708"/>
                    <a:pt x="2143" y="8371"/>
                  </a:cubicBezTo>
                  <a:cubicBezTo>
                    <a:pt x="2143" y="8061"/>
                    <a:pt x="2393" y="7811"/>
                    <a:pt x="2703" y="7811"/>
                  </a:cubicBezTo>
                  <a:close/>
                  <a:moveTo>
                    <a:pt x="1515" y="10100"/>
                  </a:moveTo>
                  <a:cubicBezTo>
                    <a:pt x="1819" y="10100"/>
                    <a:pt x="2072" y="10344"/>
                    <a:pt x="2072" y="10657"/>
                  </a:cubicBezTo>
                  <a:cubicBezTo>
                    <a:pt x="2072" y="10966"/>
                    <a:pt x="1822" y="11216"/>
                    <a:pt x="1512" y="11216"/>
                  </a:cubicBezTo>
                  <a:cubicBezTo>
                    <a:pt x="1417" y="11216"/>
                    <a:pt x="1322" y="11192"/>
                    <a:pt x="1238" y="11145"/>
                  </a:cubicBezTo>
                  <a:cubicBezTo>
                    <a:pt x="1381" y="10347"/>
                    <a:pt x="1346" y="10526"/>
                    <a:pt x="1417" y="10109"/>
                  </a:cubicBezTo>
                  <a:cubicBezTo>
                    <a:pt x="1450" y="10103"/>
                    <a:pt x="1483" y="10100"/>
                    <a:pt x="1515" y="10100"/>
                  </a:cubicBezTo>
                  <a:close/>
                  <a:moveTo>
                    <a:pt x="8629" y="10100"/>
                  </a:moveTo>
                  <a:cubicBezTo>
                    <a:pt x="8661" y="10100"/>
                    <a:pt x="8694" y="10103"/>
                    <a:pt x="8727" y="10109"/>
                  </a:cubicBezTo>
                  <a:lnTo>
                    <a:pt x="8906" y="11145"/>
                  </a:lnTo>
                  <a:cubicBezTo>
                    <a:pt x="8823" y="11192"/>
                    <a:pt x="8727" y="11216"/>
                    <a:pt x="8632" y="11216"/>
                  </a:cubicBezTo>
                  <a:cubicBezTo>
                    <a:pt x="8323" y="11216"/>
                    <a:pt x="8073" y="10966"/>
                    <a:pt x="8073" y="10657"/>
                  </a:cubicBezTo>
                  <a:cubicBezTo>
                    <a:pt x="8073" y="10344"/>
                    <a:pt x="8326" y="10100"/>
                    <a:pt x="8629" y="10100"/>
                  </a:cubicBezTo>
                  <a:close/>
                  <a:moveTo>
                    <a:pt x="5072" y="1"/>
                  </a:moveTo>
                  <a:cubicBezTo>
                    <a:pt x="3715" y="1"/>
                    <a:pt x="2512" y="882"/>
                    <a:pt x="2096" y="2179"/>
                  </a:cubicBezTo>
                  <a:lnTo>
                    <a:pt x="1119" y="2179"/>
                  </a:lnTo>
                  <a:cubicBezTo>
                    <a:pt x="500" y="2179"/>
                    <a:pt x="0" y="2679"/>
                    <a:pt x="0" y="3287"/>
                  </a:cubicBezTo>
                  <a:lnTo>
                    <a:pt x="0" y="5477"/>
                  </a:lnTo>
                  <a:cubicBezTo>
                    <a:pt x="0" y="6097"/>
                    <a:pt x="500" y="6585"/>
                    <a:pt x="1119" y="6585"/>
                  </a:cubicBezTo>
                  <a:lnTo>
                    <a:pt x="1548" y="6585"/>
                  </a:lnTo>
                  <a:lnTo>
                    <a:pt x="726" y="11454"/>
                  </a:lnTo>
                  <a:cubicBezTo>
                    <a:pt x="322" y="13609"/>
                    <a:pt x="1977" y="15598"/>
                    <a:pt x="4179" y="15598"/>
                  </a:cubicBezTo>
                  <a:lnTo>
                    <a:pt x="4536" y="15598"/>
                  </a:lnTo>
                  <a:cubicBezTo>
                    <a:pt x="4822" y="15574"/>
                    <a:pt x="4822" y="15169"/>
                    <a:pt x="4536" y="15145"/>
                  </a:cubicBezTo>
                  <a:lnTo>
                    <a:pt x="4179" y="15145"/>
                  </a:lnTo>
                  <a:cubicBezTo>
                    <a:pt x="2298" y="15133"/>
                    <a:pt x="869" y="13466"/>
                    <a:pt x="1167" y="11609"/>
                  </a:cubicBezTo>
                  <a:lnTo>
                    <a:pt x="1167" y="11609"/>
                  </a:lnTo>
                  <a:cubicBezTo>
                    <a:pt x="1274" y="11657"/>
                    <a:pt x="1393" y="11681"/>
                    <a:pt x="1512" y="11681"/>
                  </a:cubicBezTo>
                  <a:cubicBezTo>
                    <a:pt x="2072" y="11681"/>
                    <a:pt x="2536" y="11216"/>
                    <a:pt x="2536" y="10657"/>
                  </a:cubicBezTo>
                  <a:cubicBezTo>
                    <a:pt x="2536" y="10097"/>
                    <a:pt x="2072" y="9645"/>
                    <a:pt x="1512" y="9645"/>
                  </a:cubicBezTo>
                  <a:lnTo>
                    <a:pt x="1500" y="9645"/>
                  </a:lnTo>
                  <a:lnTo>
                    <a:pt x="1691" y="8513"/>
                  </a:lnTo>
                  <a:cubicBezTo>
                    <a:pt x="1775" y="9091"/>
                    <a:pt x="2236" y="9383"/>
                    <a:pt x="2698" y="9383"/>
                  </a:cubicBezTo>
                  <a:cubicBezTo>
                    <a:pt x="3150" y="9383"/>
                    <a:pt x="3603" y="9103"/>
                    <a:pt x="3703" y="8537"/>
                  </a:cubicBezTo>
                  <a:cubicBezTo>
                    <a:pt x="3822" y="7822"/>
                    <a:pt x="3256" y="7349"/>
                    <a:pt x="2685" y="7349"/>
                  </a:cubicBezTo>
                  <a:cubicBezTo>
                    <a:pt x="2343" y="7349"/>
                    <a:pt x="1999" y="7519"/>
                    <a:pt x="1798" y="7906"/>
                  </a:cubicBezTo>
                  <a:lnTo>
                    <a:pt x="2024" y="6585"/>
                  </a:lnTo>
                  <a:lnTo>
                    <a:pt x="8120" y="6585"/>
                  </a:lnTo>
                  <a:lnTo>
                    <a:pt x="8358" y="7918"/>
                  </a:lnTo>
                  <a:cubicBezTo>
                    <a:pt x="8160" y="7522"/>
                    <a:pt x="7810" y="7349"/>
                    <a:pt x="7460" y="7349"/>
                  </a:cubicBezTo>
                  <a:cubicBezTo>
                    <a:pt x="6886" y="7349"/>
                    <a:pt x="6316" y="7819"/>
                    <a:pt x="6441" y="8537"/>
                  </a:cubicBezTo>
                  <a:cubicBezTo>
                    <a:pt x="6535" y="9104"/>
                    <a:pt x="6987" y="9384"/>
                    <a:pt x="7441" y="9384"/>
                  </a:cubicBezTo>
                  <a:cubicBezTo>
                    <a:pt x="7910" y="9384"/>
                    <a:pt x="8381" y="9084"/>
                    <a:pt x="8454" y="8490"/>
                  </a:cubicBezTo>
                  <a:lnTo>
                    <a:pt x="8644" y="9645"/>
                  </a:lnTo>
                  <a:lnTo>
                    <a:pt x="8632" y="9645"/>
                  </a:lnTo>
                  <a:cubicBezTo>
                    <a:pt x="8073" y="9645"/>
                    <a:pt x="7620" y="10097"/>
                    <a:pt x="7620" y="10657"/>
                  </a:cubicBezTo>
                  <a:cubicBezTo>
                    <a:pt x="7620" y="11216"/>
                    <a:pt x="8073" y="11681"/>
                    <a:pt x="8632" y="11681"/>
                  </a:cubicBezTo>
                  <a:cubicBezTo>
                    <a:pt x="8751" y="11681"/>
                    <a:pt x="8870" y="11657"/>
                    <a:pt x="8977" y="11609"/>
                  </a:cubicBezTo>
                  <a:lnTo>
                    <a:pt x="8977" y="11609"/>
                  </a:lnTo>
                  <a:cubicBezTo>
                    <a:pt x="9275" y="13466"/>
                    <a:pt x="7846" y="15145"/>
                    <a:pt x="5965" y="15145"/>
                  </a:cubicBezTo>
                  <a:lnTo>
                    <a:pt x="5608" y="15145"/>
                  </a:lnTo>
                  <a:cubicBezTo>
                    <a:pt x="5322" y="15169"/>
                    <a:pt x="5322" y="15574"/>
                    <a:pt x="5608" y="15598"/>
                  </a:cubicBezTo>
                  <a:lnTo>
                    <a:pt x="5965" y="15598"/>
                  </a:lnTo>
                  <a:cubicBezTo>
                    <a:pt x="8156" y="15598"/>
                    <a:pt x="9811" y="13609"/>
                    <a:pt x="9418" y="11454"/>
                  </a:cubicBezTo>
                  <a:lnTo>
                    <a:pt x="9382" y="11216"/>
                  </a:lnTo>
                  <a:lnTo>
                    <a:pt x="8596" y="6597"/>
                  </a:lnTo>
                  <a:lnTo>
                    <a:pt x="9025" y="6597"/>
                  </a:lnTo>
                  <a:cubicBezTo>
                    <a:pt x="9644" y="6597"/>
                    <a:pt x="10144" y="6097"/>
                    <a:pt x="10144" y="5489"/>
                  </a:cubicBezTo>
                  <a:lnTo>
                    <a:pt x="10144" y="4858"/>
                  </a:lnTo>
                  <a:cubicBezTo>
                    <a:pt x="10132" y="4715"/>
                    <a:pt x="10022" y="4644"/>
                    <a:pt x="9912" y="4644"/>
                  </a:cubicBezTo>
                  <a:cubicBezTo>
                    <a:pt x="9802" y="4644"/>
                    <a:pt x="9692" y="4715"/>
                    <a:pt x="9680" y="4858"/>
                  </a:cubicBezTo>
                  <a:lnTo>
                    <a:pt x="9680" y="5489"/>
                  </a:lnTo>
                  <a:cubicBezTo>
                    <a:pt x="9680" y="5846"/>
                    <a:pt x="9394" y="6144"/>
                    <a:pt x="9025" y="6144"/>
                  </a:cubicBezTo>
                  <a:lnTo>
                    <a:pt x="1119" y="6144"/>
                  </a:lnTo>
                  <a:cubicBezTo>
                    <a:pt x="762" y="6144"/>
                    <a:pt x="465" y="5846"/>
                    <a:pt x="465" y="5489"/>
                  </a:cubicBezTo>
                  <a:lnTo>
                    <a:pt x="465" y="3287"/>
                  </a:lnTo>
                  <a:cubicBezTo>
                    <a:pt x="465" y="2929"/>
                    <a:pt x="762" y="2632"/>
                    <a:pt x="1119" y="2632"/>
                  </a:cubicBezTo>
                  <a:lnTo>
                    <a:pt x="9025" y="2632"/>
                  </a:lnTo>
                  <a:cubicBezTo>
                    <a:pt x="9394" y="2632"/>
                    <a:pt x="9680" y="2929"/>
                    <a:pt x="9680" y="3287"/>
                  </a:cubicBezTo>
                  <a:lnTo>
                    <a:pt x="9680" y="3787"/>
                  </a:lnTo>
                  <a:cubicBezTo>
                    <a:pt x="9668" y="3953"/>
                    <a:pt x="9790" y="4037"/>
                    <a:pt x="9912" y="4037"/>
                  </a:cubicBezTo>
                  <a:cubicBezTo>
                    <a:pt x="10034" y="4037"/>
                    <a:pt x="10156" y="3953"/>
                    <a:pt x="10144" y="3787"/>
                  </a:cubicBezTo>
                  <a:lnTo>
                    <a:pt x="10144" y="3287"/>
                  </a:lnTo>
                  <a:cubicBezTo>
                    <a:pt x="10144" y="2679"/>
                    <a:pt x="9644" y="2179"/>
                    <a:pt x="9025" y="2179"/>
                  </a:cubicBezTo>
                  <a:lnTo>
                    <a:pt x="8049" y="2179"/>
                  </a:lnTo>
                  <a:cubicBezTo>
                    <a:pt x="7632" y="882"/>
                    <a:pt x="6430" y="1"/>
                    <a:pt x="50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130"/>
          <p:cNvGrpSpPr/>
          <p:nvPr/>
        </p:nvGrpSpPr>
        <p:grpSpPr>
          <a:xfrm>
            <a:off x="4724091" y="2676374"/>
            <a:ext cx="384209" cy="411932"/>
            <a:chOff x="4724091" y="2676374"/>
            <a:chExt cx="384209" cy="411932"/>
          </a:xfrm>
        </p:grpSpPr>
        <p:sp>
          <p:nvSpPr>
            <p:cNvPr id="4656" name="Google Shape;4656;p130"/>
            <p:cNvSpPr/>
            <p:nvPr/>
          </p:nvSpPr>
          <p:spPr>
            <a:xfrm>
              <a:off x="4724091" y="2676374"/>
              <a:ext cx="319357" cy="411932"/>
            </a:xfrm>
            <a:custGeom>
              <a:avLst/>
              <a:gdLst/>
              <a:ahLst/>
              <a:cxnLst/>
              <a:rect l="l" t="t" r="r" b="b"/>
              <a:pathLst>
                <a:path w="12074" h="15574" extrusionOk="0">
                  <a:moveTo>
                    <a:pt x="5834" y="453"/>
                  </a:moveTo>
                  <a:cubicBezTo>
                    <a:pt x="7358" y="453"/>
                    <a:pt x="8585" y="1691"/>
                    <a:pt x="8585" y="3203"/>
                  </a:cubicBezTo>
                  <a:lnTo>
                    <a:pt x="8585" y="3953"/>
                  </a:lnTo>
                  <a:cubicBezTo>
                    <a:pt x="8453" y="3904"/>
                    <a:pt x="8310" y="3877"/>
                    <a:pt x="8168" y="3877"/>
                  </a:cubicBezTo>
                  <a:cubicBezTo>
                    <a:pt x="8104" y="3877"/>
                    <a:pt x="8040" y="3883"/>
                    <a:pt x="7978" y="3894"/>
                  </a:cubicBezTo>
                  <a:lnTo>
                    <a:pt x="7406" y="3894"/>
                  </a:lnTo>
                  <a:cubicBezTo>
                    <a:pt x="7358" y="3894"/>
                    <a:pt x="7358" y="3894"/>
                    <a:pt x="6977" y="3858"/>
                  </a:cubicBezTo>
                  <a:cubicBezTo>
                    <a:pt x="6561" y="3810"/>
                    <a:pt x="6215" y="3513"/>
                    <a:pt x="6108" y="3108"/>
                  </a:cubicBezTo>
                  <a:cubicBezTo>
                    <a:pt x="6096" y="3096"/>
                    <a:pt x="6096" y="3084"/>
                    <a:pt x="6096" y="3072"/>
                  </a:cubicBezTo>
                  <a:cubicBezTo>
                    <a:pt x="6061" y="2935"/>
                    <a:pt x="5948" y="2867"/>
                    <a:pt x="5836" y="2867"/>
                  </a:cubicBezTo>
                  <a:cubicBezTo>
                    <a:pt x="5724" y="2867"/>
                    <a:pt x="5614" y="2935"/>
                    <a:pt x="5584" y="3072"/>
                  </a:cubicBezTo>
                  <a:cubicBezTo>
                    <a:pt x="5584" y="3084"/>
                    <a:pt x="5584" y="3096"/>
                    <a:pt x="5572" y="3108"/>
                  </a:cubicBezTo>
                  <a:cubicBezTo>
                    <a:pt x="5453" y="3536"/>
                    <a:pt x="5084" y="3834"/>
                    <a:pt x="4644" y="3858"/>
                  </a:cubicBezTo>
                  <a:cubicBezTo>
                    <a:pt x="4549" y="3870"/>
                    <a:pt x="4287" y="3882"/>
                    <a:pt x="4239" y="3882"/>
                  </a:cubicBezTo>
                  <a:lnTo>
                    <a:pt x="3691" y="3882"/>
                  </a:lnTo>
                  <a:cubicBezTo>
                    <a:pt x="3641" y="3876"/>
                    <a:pt x="3589" y="3873"/>
                    <a:pt x="3538" y="3873"/>
                  </a:cubicBezTo>
                  <a:cubicBezTo>
                    <a:pt x="3383" y="3873"/>
                    <a:pt x="3227" y="3900"/>
                    <a:pt x="3084" y="3953"/>
                  </a:cubicBezTo>
                  <a:lnTo>
                    <a:pt x="3084" y="3239"/>
                  </a:lnTo>
                  <a:cubicBezTo>
                    <a:pt x="3084" y="1727"/>
                    <a:pt x="4299" y="477"/>
                    <a:pt x="5811" y="453"/>
                  </a:cubicBezTo>
                  <a:close/>
                  <a:moveTo>
                    <a:pt x="3465" y="4346"/>
                  </a:moveTo>
                  <a:lnTo>
                    <a:pt x="3465" y="5501"/>
                  </a:lnTo>
                  <a:cubicBezTo>
                    <a:pt x="3144" y="5477"/>
                    <a:pt x="2894" y="5215"/>
                    <a:pt x="2882" y="4906"/>
                  </a:cubicBezTo>
                  <a:cubicBezTo>
                    <a:pt x="2882" y="4763"/>
                    <a:pt x="2929" y="4620"/>
                    <a:pt x="3036" y="4525"/>
                  </a:cubicBezTo>
                  <a:cubicBezTo>
                    <a:pt x="3156" y="4418"/>
                    <a:pt x="3298" y="4358"/>
                    <a:pt x="3465" y="4346"/>
                  </a:cubicBezTo>
                  <a:close/>
                  <a:moveTo>
                    <a:pt x="8239" y="4346"/>
                  </a:moveTo>
                  <a:cubicBezTo>
                    <a:pt x="8561" y="4370"/>
                    <a:pt x="8811" y="4572"/>
                    <a:pt x="8811" y="4906"/>
                  </a:cubicBezTo>
                  <a:cubicBezTo>
                    <a:pt x="8799" y="5215"/>
                    <a:pt x="8549" y="5477"/>
                    <a:pt x="8239" y="5501"/>
                  </a:cubicBezTo>
                  <a:lnTo>
                    <a:pt x="8239" y="4346"/>
                  </a:lnTo>
                  <a:close/>
                  <a:moveTo>
                    <a:pt x="5834" y="3620"/>
                  </a:moveTo>
                  <a:lnTo>
                    <a:pt x="5846" y="3632"/>
                  </a:lnTo>
                  <a:cubicBezTo>
                    <a:pt x="6096" y="4013"/>
                    <a:pt x="6501" y="4263"/>
                    <a:pt x="6954" y="4310"/>
                  </a:cubicBezTo>
                  <a:cubicBezTo>
                    <a:pt x="7335" y="4346"/>
                    <a:pt x="7347" y="4346"/>
                    <a:pt x="7418" y="4346"/>
                  </a:cubicBezTo>
                  <a:lnTo>
                    <a:pt x="7775" y="4346"/>
                  </a:lnTo>
                  <a:lnTo>
                    <a:pt x="7775" y="5644"/>
                  </a:lnTo>
                  <a:cubicBezTo>
                    <a:pt x="7787" y="6715"/>
                    <a:pt x="6918" y="7585"/>
                    <a:pt x="5858" y="7597"/>
                  </a:cubicBezTo>
                  <a:cubicBezTo>
                    <a:pt x="4787" y="7597"/>
                    <a:pt x="3918" y="6739"/>
                    <a:pt x="3906" y="5668"/>
                  </a:cubicBezTo>
                  <a:lnTo>
                    <a:pt x="3906" y="4346"/>
                  </a:lnTo>
                  <a:lnTo>
                    <a:pt x="4251" y="4346"/>
                  </a:lnTo>
                  <a:cubicBezTo>
                    <a:pt x="4930" y="4346"/>
                    <a:pt x="5477" y="4203"/>
                    <a:pt x="5834" y="3620"/>
                  </a:cubicBezTo>
                  <a:close/>
                  <a:moveTo>
                    <a:pt x="6835" y="7823"/>
                  </a:moveTo>
                  <a:lnTo>
                    <a:pt x="6835" y="8168"/>
                  </a:lnTo>
                  <a:lnTo>
                    <a:pt x="6835" y="8228"/>
                  </a:lnTo>
                  <a:lnTo>
                    <a:pt x="6299" y="8478"/>
                  </a:lnTo>
                  <a:cubicBezTo>
                    <a:pt x="6227" y="8442"/>
                    <a:pt x="6156" y="8418"/>
                    <a:pt x="6073" y="8418"/>
                  </a:cubicBezTo>
                  <a:lnTo>
                    <a:pt x="5608" y="8418"/>
                  </a:lnTo>
                  <a:cubicBezTo>
                    <a:pt x="5525" y="8418"/>
                    <a:pt x="5453" y="8442"/>
                    <a:pt x="5382" y="8478"/>
                  </a:cubicBezTo>
                  <a:lnTo>
                    <a:pt x="4846" y="8228"/>
                  </a:lnTo>
                  <a:cubicBezTo>
                    <a:pt x="4858" y="8216"/>
                    <a:pt x="4858" y="8192"/>
                    <a:pt x="4858" y="8168"/>
                  </a:cubicBezTo>
                  <a:lnTo>
                    <a:pt x="4858" y="7823"/>
                  </a:lnTo>
                  <a:cubicBezTo>
                    <a:pt x="5174" y="7960"/>
                    <a:pt x="5510" y="8028"/>
                    <a:pt x="5846" y="8028"/>
                  </a:cubicBezTo>
                  <a:cubicBezTo>
                    <a:pt x="6183" y="8028"/>
                    <a:pt x="6519" y="7960"/>
                    <a:pt x="6835" y="7823"/>
                  </a:cubicBezTo>
                  <a:close/>
                  <a:moveTo>
                    <a:pt x="11002" y="8442"/>
                  </a:moveTo>
                  <a:lnTo>
                    <a:pt x="11002" y="8811"/>
                  </a:lnTo>
                  <a:lnTo>
                    <a:pt x="10275" y="8811"/>
                  </a:lnTo>
                  <a:lnTo>
                    <a:pt x="10275" y="8442"/>
                  </a:lnTo>
                  <a:close/>
                  <a:moveTo>
                    <a:pt x="3191" y="5906"/>
                  </a:moveTo>
                  <a:cubicBezTo>
                    <a:pt x="3275" y="5930"/>
                    <a:pt x="3370" y="5953"/>
                    <a:pt x="3465" y="5953"/>
                  </a:cubicBezTo>
                  <a:cubicBezTo>
                    <a:pt x="3548" y="6596"/>
                    <a:pt x="3882" y="7168"/>
                    <a:pt x="4394" y="7549"/>
                  </a:cubicBezTo>
                  <a:lnTo>
                    <a:pt x="4394" y="8120"/>
                  </a:lnTo>
                  <a:cubicBezTo>
                    <a:pt x="4275" y="8144"/>
                    <a:pt x="4179" y="8192"/>
                    <a:pt x="4096" y="8275"/>
                  </a:cubicBezTo>
                  <a:lnTo>
                    <a:pt x="2608" y="8847"/>
                  </a:lnTo>
                  <a:cubicBezTo>
                    <a:pt x="2132" y="8585"/>
                    <a:pt x="2072" y="8073"/>
                    <a:pt x="2060" y="7847"/>
                  </a:cubicBezTo>
                  <a:lnTo>
                    <a:pt x="2060" y="7858"/>
                  </a:lnTo>
                  <a:cubicBezTo>
                    <a:pt x="2048" y="7454"/>
                    <a:pt x="2191" y="7132"/>
                    <a:pt x="2334" y="7061"/>
                  </a:cubicBezTo>
                  <a:cubicBezTo>
                    <a:pt x="2524" y="6965"/>
                    <a:pt x="2703" y="6846"/>
                    <a:pt x="2846" y="6692"/>
                  </a:cubicBezTo>
                  <a:cubicBezTo>
                    <a:pt x="3025" y="6465"/>
                    <a:pt x="3144" y="6192"/>
                    <a:pt x="3191" y="5906"/>
                  </a:cubicBezTo>
                  <a:close/>
                  <a:moveTo>
                    <a:pt x="8490" y="5918"/>
                  </a:moveTo>
                  <a:cubicBezTo>
                    <a:pt x="8537" y="6203"/>
                    <a:pt x="8656" y="6465"/>
                    <a:pt x="8835" y="6704"/>
                  </a:cubicBezTo>
                  <a:cubicBezTo>
                    <a:pt x="8978" y="6858"/>
                    <a:pt x="9144" y="6977"/>
                    <a:pt x="9335" y="7073"/>
                  </a:cubicBezTo>
                  <a:lnTo>
                    <a:pt x="9335" y="7061"/>
                  </a:lnTo>
                  <a:cubicBezTo>
                    <a:pt x="9490" y="7144"/>
                    <a:pt x="9633" y="7454"/>
                    <a:pt x="9621" y="7858"/>
                  </a:cubicBezTo>
                  <a:cubicBezTo>
                    <a:pt x="9621" y="8073"/>
                    <a:pt x="9549" y="8597"/>
                    <a:pt x="9085" y="8859"/>
                  </a:cubicBezTo>
                  <a:lnTo>
                    <a:pt x="7597" y="8275"/>
                  </a:lnTo>
                  <a:cubicBezTo>
                    <a:pt x="7513" y="8192"/>
                    <a:pt x="7406" y="8144"/>
                    <a:pt x="7287" y="8132"/>
                  </a:cubicBezTo>
                  <a:lnTo>
                    <a:pt x="7287" y="7549"/>
                  </a:lnTo>
                  <a:cubicBezTo>
                    <a:pt x="7799" y="7168"/>
                    <a:pt x="8132" y="6596"/>
                    <a:pt x="8216" y="5965"/>
                  </a:cubicBezTo>
                  <a:cubicBezTo>
                    <a:pt x="8311" y="5965"/>
                    <a:pt x="8406" y="5942"/>
                    <a:pt x="8490" y="5918"/>
                  </a:cubicBezTo>
                  <a:close/>
                  <a:moveTo>
                    <a:pt x="9811" y="8775"/>
                  </a:moveTo>
                  <a:lnTo>
                    <a:pt x="9811" y="8918"/>
                  </a:lnTo>
                  <a:cubicBezTo>
                    <a:pt x="9811" y="9025"/>
                    <a:pt x="9871" y="9132"/>
                    <a:pt x="9954" y="9192"/>
                  </a:cubicBezTo>
                  <a:lnTo>
                    <a:pt x="9585" y="9049"/>
                  </a:lnTo>
                  <a:cubicBezTo>
                    <a:pt x="9668" y="8966"/>
                    <a:pt x="9752" y="8870"/>
                    <a:pt x="9811" y="8775"/>
                  </a:cubicBezTo>
                  <a:close/>
                  <a:moveTo>
                    <a:pt x="6084" y="8870"/>
                  </a:moveTo>
                  <a:cubicBezTo>
                    <a:pt x="6096" y="8870"/>
                    <a:pt x="6108" y="8882"/>
                    <a:pt x="6108" y="8906"/>
                  </a:cubicBezTo>
                  <a:lnTo>
                    <a:pt x="6108" y="9478"/>
                  </a:lnTo>
                  <a:cubicBezTo>
                    <a:pt x="6108" y="9502"/>
                    <a:pt x="6096" y="9513"/>
                    <a:pt x="6084" y="9513"/>
                  </a:cubicBezTo>
                  <a:lnTo>
                    <a:pt x="5608" y="9513"/>
                  </a:lnTo>
                  <a:cubicBezTo>
                    <a:pt x="5596" y="9513"/>
                    <a:pt x="5584" y="9502"/>
                    <a:pt x="5584" y="9478"/>
                  </a:cubicBezTo>
                  <a:lnTo>
                    <a:pt x="5584" y="8906"/>
                  </a:lnTo>
                  <a:cubicBezTo>
                    <a:pt x="5584" y="8882"/>
                    <a:pt x="5596" y="8870"/>
                    <a:pt x="5608" y="8870"/>
                  </a:cubicBezTo>
                  <a:close/>
                  <a:moveTo>
                    <a:pt x="7212" y="8565"/>
                  </a:moveTo>
                  <a:cubicBezTo>
                    <a:pt x="7251" y="8565"/>
                    <a:pt x="7290" y="8595"/>
                    <a:pt x="7299" y="8632"/>
                  </a:cubicBezTo>
                  <a:lnTo>
                    <a:pt x="7358" y="8930"/>
                  </a:lnTo>
                  <a:cubicBezTo>
                    <a:pt x="7394" y="9097"/>
                    <a:pt x="7394" y="9263"/>
                    <a:pt x="7358" y="9430"/>
                  </a:cubicBezTo>
                  <a:lnTo>
                    <a:pt x="7358" y="9442"/>
                  </a:lnTo>
                  <a:lnTo>
                    <a:pt x="7287" y="9740"/>
                  </a:lnTo>
                  <a:cubicBezTo>
                    <a:pt x="7287" y="9777"/>
                    <a:pt x="7251" y="9807"/>
                    <a:pt x="7212" y="9807"/>
                  </a:cubicBezTo>
                  <a:cubicBezTo>
                    <a:pt x="7201" y="9807"/>
                    <a:pt x="7190" y="9804"/>
                    <a:pt x="7180" y="9799"/>
                  </a:cubicBezTo>
                  <a:lnTo>
                    <a:pt x="6561" y="9513"/>
                  </a:lnTo>
                  <a:lnTo>
                    <a:pt x="6561" y="8894"/>
                  </a:lnTo>
                  <a:lnTo>
                    <a:pt x="6561" y="8847"/>
                  </a:lnTo>
                  <a:lnTo>
                    <a:pt x="7180" y="8573"/>
                  </a:lnTo>
                  <a:cubicBezTo>
                    <a:pt x="7190" y="8568"/>
                    <a:pt x="7201" y="8565"/>
                    <a:pt x="7212" y="8565"/>
                  </a:cubicBezTo>
                  <a:close/>
                  <a:moveTo>
                    <a:pt x="4481" y="8588"/>
                  </a:moveTo>
                  <a:cubicBezTo>
                    <a:pt x="4495" y="8588"/>
                    <a:pt x="4509" y="8590"/>
                    <a:pt x="4525" y="8597"/>
                  </a:cubicBezTo>
                  <a:lnTo>
                    <a:pt x="5132" y="8870"/>
                  </a:lnTo>
                  <a:lnTo>
                    <a:pt x="5132" y="8918"/>
                  </a:lnTo>
                  <a:lnTo>
                    <a:pt x="5132" y="9490"/>
                  </a:lnTo>
                  <a:lnTo>
                    <a:pt x="5132" y="9537"/>
                  </a:lnTo>
                  <a:lnTo>
                    <a:pt x="4525" y="9811"/>
                  </a:lnTo>
                  <a:cubicBezTo>
                    <a:pt x="4512" y="9816"/>
                    <a:pt x="4499" y="9819"/>
                    <a:pt x="4487" y="9819"/>
                  </a:cubicBezTo>
                  <a:cubicBezTo>
                    <a:pt x="4442" y="9819"/>
                    <a:pt x="4403" y="9786"/>
                    <a:pt x="4394" y="9740"/>
                  </a:cubicBezTo>
                  <a:lnTo>
                    <a:pt x="4406" y="9740"/>
                  </a:lnTo>
                  <a:lnTo>
                    <a:pt x="4334" y="9442"/>
                  </a:lnTo>
                  <a:cubicBezTo>
                    <a:pt x="4299" y="9287"/>
                    <a:pt x="4299" y="9109"/>
                    <a:pt x="4334" y="8954"/>
                  </a:cubicBezTo>
                  <a:lnTo>
                    <a:pt x="4406" y="8656"/>
                  </a:lnTo>
                  <a:cubicBezTo>
                    <a:pt x="4414" y="8612"/>
                    <a:pt x="4443" y="8588"/>
                    <a:pt x="4481" y="8588"/>
                  </a:cubicBezTo>
                  <a:close/>
                  <a:moveTo>
                    <a:pt x="10871" y="9263"/>
                  </a:moveTo>
                  <a:lnTo>
                    <a:pt x="10871" y="10156"/>
                  </a:lnTo>
                  <a:cubicBezTo>
                    <a:pt x="10799" y="10180"/>
                    <a:pt x="10722" y="10192"/>
                    <a:pt x="10645" y="10192"/>
                  </a:cubicBezTo>
                  <a:cubicBezTo>
                    <a:pt x="10567" y="10192"/>
                    <a:pt x="10490" y="10180"/>
                    <a:pt x="10418" y="10156"/>
                  </a:cubicBezTo>
                  <a:lnTo>
                    <a:pt x="10418" y="9263"/>
                  </a:lnTo>
                  <a:close/>
                  <a:moveTo>
                    <a:pt x="10954" y="10609"/>
                  </a:moveTo>
                  <a:cubicBezTo>
                    <a:pt x="11026" y="10775"/>
                    <a:pt x="11133" y="10930"/>
                    <a:pt x="11276" y="11049"/>
                  </a:cubicBezTo>
                  <a:cubicBezTo>
                    <a:pt x="11490" y="11216"/>
                    <a:pt x="11609" y="11478"/>
                    <a:pt x="11609" y="11752"/>
                  </a:cubicBezTo>
                  <a:lnTo>
                    <a:pt x="11609" y="11859"/>
                  </a:lnTo>
                  <a:lnTo>
                    <a:pt x="9656" y="11859"/>
                  </a:lnTo>
                  <a:lnTo>
                    <a:pt x="9656" y="11752"/>
                  </a:lnTo>
                  <a:cubicBezTo>
                    <a:pt x="9656" y="11478"/>
                    <a:pt x="9787" y="11216"/>
                    <a:pt x="10002" y="11049"/>
                  </a:cubicBezTo>
                  <a:cubicBezTo>
                    <a:pt x="10144" y="10930"/>
                    <a:pt x="10252" y="10775"/>
                    <a:pt x="10323" y="10609"/>
                  </a:cubicBezTo>
                  <a:cubicBezTo>
                    <a:pt x="10424" y="10639"/>
                    <a:pt x="10528" y="10653"/>
                    <a:pt x="10634" y="10653"/>
                  </a:cubicBezTo>
                  <a:cubicBezTo>
                    <a:pt x="10740" y="10653"/>
                    <a:pt x="10847" y="10639"/>
                    <a:pt x="10954" y="10609"/>
                  </a:cubicBezTo>
                  <a:close/>
                  <a:moveTo>
                    <a:pt x="6311" y="9906"/>
                  </a:moveTo>
                  <a:lnTo>
                    <a:pt x="6918" y="10192"/>
                  </a:lnTo>
                  <a:lnTo>
                    <a:pt x="5846" y="13692"/>
                  </a:lnTo>
                  <a:lnTo>
                    <a:pt x="4775" y="10192"/>
                  </a:lnTo>
                  <a:lnTo>
                    <a:pt x="5382" y="9906"/>
                  </a:lnTo>
                  <a:cubicBezTo>
                    <a:pt x="5453" y="9942"/>
                    <a:pt x="5537" y="9966"/>
                    <a:pt x="5608" y="9966"/>
                  </a:cubicBezTo>
                  <a:lnTo>
                    <a:pt x="6084" y="9966"/>
                  </a:lnTo>
                  <a:cubicBezTo>
                    <a:pt x="6156" y="9966"/>
                    <a:pt x="6239" y="9942"/>
                    <a:pt x="6311" y="9906"/>
                  </a:cubicBezTo>
                  <a:close/>
                  <a:moveTo>
                    <a:pt x="3881" y="8852"/>
                  </a:moveTo>
                  <a:cubicBezTo>
                    <a:pt x="3787" y="9242"/>
                    <a:pt x="3882" y="9503"/>
                    <a:pt x="3941" y="9835"/>
                  </a:cubicBezTo>
                  <a:cubicBezTo>
                    <a:pt x="3989" y="10025"/>
                    <a:pt x="4120" y="10180"/>
                    <a:pt x="4310" y="10240"/>
                  </a:cubicBezTo>
                  <a:lnTo>
                    <a:pt x="5537" y="14276"/>
                  </a:lnTo>
                  <a:cubicBezTo>
                    <a:pt x="5549" y="14324"/>
                    <a:pt x="5572" y="14359"/>
                    <a:pt x="5608" y="14395"/>
                  </a:cubicBezTo>
                  <a:lnTo>
                    <a:pt x="5608" y="15109"/>
                  </a:lnTo>
                  <a:lnTo>
                    <a:pt x="2286" y="15109"/>
                  </a:lnTo>
                  <a:lnTo>
                    <a:pt x="2286" y="13919"/>
                  </a:lnTo>
                  <a:cubicBezTo>
                    <a:pt x="2274" y="13782"/>
                    <a:pt x="2167" y="13713"/>
                    <a:pt x="2060" y="13713"/>
                  </a:cubicBezTo>
                  <a:cubicBezTo>
                    <a:pt x="1953" y="13713"/>
                    <a:pt x="1846" y="13782"/>
                    <a:pt x="1834" y="13919"/>
                  </a:cubicBezTo>
                  <a:lnTo>
                    <a:pt x="1834" y="15109"/>
                  </a:lnTo>
                  <a:lnTo>
                    <a:pt x="643" y="15109"/>
                  </a:lnTo>
                  <a:cubicBezTo>
                    <a:pt x="548" y="15109"/>
                    <a:pt x="477" y="15038"/>
                    <a:pt x="477" y="14943"/>
                  </a:cubicBezTo>
                  <a:lnTo>
                    <a:pt x="477" y="11407"/>
                  </a:lnTo>
                  <a:cubicBezTo>
                    <a:pt x="477" y="10942"/>
                    <a:pt x="643" y="10514"/>
                    <a:pt x="953" y="10180"/>
                  </a:cubicBezTo>
                  <a:lnTo>
                    <a:pt x="1441" y="10859"/>
                  </a:lnTo>
                  <a:cubicBezTo>
                    <a:pt x="1703" y="11216"/>
                    <a:pt x="1834" y="11633"/>
                    <a:pt x="1834" y="12073"/>
                  </a:cubicBezTo>
                  <a:lnTo>
                    <a:pt x="1834" y="12859"/>
                  </a:lnTo>
                  <a:cubicBezTo>
                    <a:pt x="1822" y="13026"/>
                    <a:pt x="1944" y="13109"/>
                    <a:pt x="2065" y="13109"/>
                  </a:cubicBezTo>
                  <a:cubicBezTo>
                    <a:pt x="2185" y="13109"/>
                    <a:pt x="2304" y="13026"/>
                    <a:pt x="2286" y="12859"/>
                  </a:cubicBezTo>
                  <a:lnTo>
                    <a:pt x="2286" y="12085"/>
                  </a:lnTo>
                  <a:cubicBezTo>
                    <a:pt x="2286" y="11549"/>
                    <a:pt x="2120" y="11026"/>
                    <a:pt x="1810" y="10597"/>
                  </a:cubicBezTo>
                  <a:lnTo>
                    <a:pt x="1310" y="9894"/>
                  </a:lnTo>
                  <a:cubicBezTo>
                    <a:pt x="1465" y="9787"/>
                    <a:pt x="1287" y="9870"/>
                    <a:pt x="3881" y="8852"/>
                  </a:cubicBezTo>
                  <a:close/>
                  <a:moveTo>
                    <a:pt x="7811" y="8847"/>
                  </a:moveTo>
                  <a:lnTo>
                    <a:pt x="9954" y="9680"/>
                  </a:lnTo>
                  <a:cubicBezTo>
                    <a:pt x="9966" y="9871"/>
                    <a:pt x="9966" y="10073"/>
                    <a:pt x="9954" y="10264"/>
                  </a:cubicBezTo>
                  <a:cubicBezTo>
                    <a:pt x="9930" y="10430"/>
                    <a:pt x="9847" y="10585"/>
                    <a:pt x="9716" y="10692"/>
                  </a:cubicBezTo>
                  <a:cubicBezTo>
                    <a:pt x="9394" y="10954"/>
                    <a:pt x="9216" y="11347"/>
                    <a:pt x="9216" y="11752"/>
                  </a:cubicBezTo>
                  <a:lnTo>
                    <a:pt x="9216" y="14955"/>
                  </a:lnTo>
                  <a:cubicBezTo>
                    <a:pt x="9216" y="15014"/>
                    <a:pt x="9228" y="15062"/>
                    <a:pt x="9240" y="15109"/>
                  </a:cubicBezTo>
                  <a:lnTo>
                    <a:pt x="6073" y="15121"/>
                  </a:lnTo>
                  <a:lnTo>
                    <a:pt x="6073" y="14407"/>
                  </a:lnTo>
                  <a:cubicBezTo>
                    <a:pt x="6108" y="14371"/>
                    <a:pt x="6132" y="14324"/>
                    <a:pt x="6144" y="14276"/>
                  </a:cubicBezTo>
                  <a:lnTo>
                    <a:pt x="7382" y="10240"/>
                  </a:lnTo>
                  <a:cubicBezTo>
                    <a:pt x="7406" y="10228"/>
                    <a:pt x="7430" y="10216"/>
                    <a:pt x="7454" y="10204"/>
                  </a:cubicBezTo>
                  <a:cubicBezTo>
                    <a:pt x="7597" y="10133"/>
                    <a:pt x="7704" y="10002"/>
                    <a:pt x="7739" y="9835"/>
                  </a:cubicBezTo>
                  <a:cubicBezTo>
                    <a:pt x="7811" y="9513"/>
                    <a:pt x="7882" y="9240"/>
                    <a:pt x="7811" y="8847"/>
                  </a:cubicBezTo>
                  <a:close/>
                  <a:moveTo>
                    <a:pt x="11633" y="12323"/>
                  </a:moveTo>
                  <a:lnTo>
                    <a:pt x="11633" y="13919"/>
                  </a:lnTo>
                  <a:lnTo>
                    <a:pt x="11180" y="13919"/>
                  </a:lnTo>
                  <a:cubicBezTo>
                    <a:pt x="11173" y="13918"/>
                    <a:pt x="11165" y="13918"/>
                    <a:pt x="11158" y="13918"/>
                  </a:cubicBezTo>
                  <a:cubicBezTo>
                    <a:pt x="10854" y="13918"/>
                    <a:pt x="10854" y="14384"/>
                    <a:pt x="11158" y="14384"/>
                  </a:cubicBezTo>
                  <a:cubicBezTo>
                    <a:pt x="11165" y="14384"/>
                    <a:pt x="11173" y="14384"/>
                    <a:pt x="11180" y="14383"/>
                  </a:cubicBezTo>
                  <a:lnTo>
                    <a:pt x="11633" y="14383"/>
                  </a:lnTo>
                  <a:lnTo>
                    <a:pt x="11633" y="14966"/>
                  </a:lnTo>
                  <a:cubicBezTo>
                    <a:pt x="11633" y="15050"/>
                    <a:pt x="11561" y="15109"/>
                    <a:pt x="11478" y="15109"/>
                  </a:cubicBezTo>
                  <a:lnTo>
                    <a:pt x="11466" y="15121"/>
                  </a:lnTo>
                  <a:lnTo>
                    <a:pt x="9823" y="15121"/>
                  </a:lnTo>
                  <a:cubicBezTo>
                    <a:pt x="9752" y="15109"/>
                    <a:pt x="9680" y="15050"/>
                    <a:pt x="9680" y="14966"/>
                  </a:cubicBezTo>
                  <a:lnTo>
                    <a:pt x="9680" y="14383"/>
                  </a:lnTo>
                  <a:lnTo>
                    <a:pt x="10121" y="14383"/>
                  </a:lnTo>
                  <a:cubicBezTo>
                    <a:pt x="10128" y="14384"/>
                    <a:pt x="10136" y="14384"/>
                    <a:pt x="10143" y="14384"/>
                  </a:cubicBezTo>
                  <a:cubicBezTo>
                    <a:pt x="10446" y="14384"/>
                    <a:pt x="10446" y="13930"/>
                    <a:pt x="10143" y="13930"/>
                  </a:cubicBezTo>
                  <a:cubicBezTo>
                    <a:pt x="10136" y="13930"/>
                    <a:pt x="10128" y="13930"/>
                    <a:pt x="10121" y="13931"/>
                  </a:cubicBezTo>
                  <a:lnTo>
                    <a:pt x="9680" y="13931"/>
                  </a:lnTo>
                  <a:lnTo>
                    <a:pt x="9680" y="12323"/>
                  </a:lnTo>
                  <a:close/>
                  <a:moveTo>
                    <a:pt x="5823" y="0"/>
                  </a:moveTo>
                  <a:cubicBezTo>
                    <a:pt x="4048" y="24"/>
                    <a:pt x="2632" y="1465"/>
                    <a:pt x="2644" y="3239"/>
                  </a:cubicBezTo>
                  <a:lnTo>
                    <a:pt x="2644" y="4275"/>
                  </a:lnTo>
                  <a:cubicBezTo>
                    <a:pt x="2298" y="4703"/>
                    <a:pt x="2358" y="5311"/>
                    <a:pt x="2775" y="5668"/>
                  </a:cubicBezTo>
                  <a:cubicBezTo>
                    <a:pt x="2751" y="5930"/>
                    <a:pt x="2655" y="6180"/>
                    <a:pt x="2501" y="6394"/>
                  </a:cubicBezTo>
                  <a:cubicBezTo>
                    <a:pt x="2394" y="6501"/>
                    <a:pt x="2274" y="6596"/>
                    <a:pt x="2143" y="6656"/>
                  </a:cubicBezTo>
                  <a:cubicBezTo>
                    <a:pt x="1810" y="6835"/>
                    <a:pt x="1596" y="7311"/>
                    <a:pt x="1608" y="7870"/>
                  </a:cubicBezTo>
                  <a:cubicBezTo>
                    <a:pt x="1608" y="8311"/>
                    <a:pt x="1786" y="8740"/>
                    <a:pt x="2108" y="9049"/>
                  </a:cubicBezTo>
                  <a:lnTo>
                    <a:pt x="1334" y="9347"/>
                  </a:lnTo>
                  <a:cubicBezTo>
                    <a:pt x="524" y="9704"/>
                    <a:pt x="12" y="10514"/>
                    <a:pt x="12" y="11395"/>
                  </a:cubicBezTo>
                  <a:lnTo>
                    <a:pt x="12" y="11407"/>
                  </a:lnTo>
                  <a:lnTo>
                    <a:pt x="12" y="14955"/>
                  </a:lnTo>
                  <a:cubicBezTo>
                    <a:pt x="0" y="15300"/>
                    <a:pt x="286" y="15574"/>
                    <a:pt x="631" y="15574"/>
                  </a:cubicBezTo>
                  <a:lnTo>
                    <a:pt x="11466" y="15574"/>
                  </a:lnTo>
                  <a:cubicBezTo>
                    <a:pt x="11799" y="15574"/>
                    <a:pt x="12073" y="15300"/>
                    <a:pt x="12073" y="14966"/>
                  </a:cubicBezTo>
                  <a:lnTo>
                    <a:pt x="12073" y="11752"/>
                  </a:lnTo>
                  <a:cubicBezTo>
                    <a:pt x="12073" y="11347"/>
                    <a:pt x="11883" y="10954"/>
                    <a:pt x="11573" y="10692"/>
                  </a:cubicBezTo>
                  <a:cubicBezTo>
                    <a:pt x="11442" y="10585"/>
                    <a:pt x="11347" y="10430"/>
                    <a:pt x="11335" y="10264"/>
                  </a:cubicBezTo>
                  <a:cubicBezTo>
                    <a:pt x="11323" y="10204"/>
                    <a:pt x="11335" y="10264"/>
                    <a:pt x="11335" y="9192"/>
                  </a:cubicBezTo>
                  <a:cubicBezTo>
                    <a:pt x="11418" y="9132"/>
                    <a:pt x="11466" y="9025"/>
                    <a:pt x="11466" y="8918"/>
                  </a:cubicBezTo>
                  <a:lnTo>
                    <a:pt x="11466" y="8323"/>
                  </a:lnTo>
                  <a:cubicBezTo>
                    <a:pt x="11466" y="8132"/>
                    <a:pt x="11311" y="7978"/>
                    <a:pt x="11121" y="7978"/>
                  </a:cubicBezTo>
                  <a:lnTo>
                    <a:pt x="10168" y="7978"/>
                  </a:lnTo>
                  <a:cubicBezTo>
                    <a:pt x="10133" y="7978"/>
                    <a:pt x="10109" y="7989"/>
                    <a:pt x="10085" y="7989"/>
                  </a:cubicBezTo>
                  <a:lnTo>
                    <a:pt x="10085" y="7870"/>
                  </a:lnTo>
                  <a:cubicBezTo>
                    <a:pt x="10097" y="7311"/>
                    <a:pt x="9883" y="6823"/>
                    <a:pt x="9549" y="6656"/>
                  </a:cubicBezTo>
                  <a:cubicBezTo>
                    <a:pt x="9406" y="6596"/>
                    <a:pt x="9287" y="6501"/>
                    <a:pt x="9180" y="6394"/>
                  </a:cubicBezTo>
                  <a:cubicBezTo>
                    <a:pt x="9025" y="6180"/>
                    <a:pt x="8942" y="5930"/>
                    <a:pt x="8918" y="5668"/>
                  </a:cubicBezTo>
                  <a:cubicBezTo>
                    <a:pt x="9323" y="5322"/>
                    <a:pt x="9382" y="4703"/>
                    <a:pt x="9049" y="4275"/>
                  </a:cubicBezTo>
                  <a:lnTo>
                    <a:pt x="9049" y="3203"/>
                  </a:lnTo>
                  <a:cubicBezTo>
                    <a:pt x="9049" y="1429"/>
                    <a:pt x="7608" y="0"/>
                    <a:pt x="584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30"/>
            <p:cNvSpPr/>
            <p:nvPr/>
          </p:nvSpPr>
          <p:spPr>
            <a:xfrm>
              <a:off x="4872421" y="2949415"/>
              <a:ext cx="12617" cy="45124"/>
            </a:xfrm>
            <a:custGeom>
              <a:avLst/>
              <a:gdLst/>
              <a:ahLst/>
              <a:cxnLst/>
              <a:rect l="l" t="t" r="r" b="b"/>
              <a:pathLst>
                <a:path w="477" h="1706" extrusionOk="0">
                  <a:moveTo>
                    <a:pt x="238" y="0"/>
                  </a:moveTo>
                  <a:cubicBezTo>
                    <a:pt x="131" y="0"/>
                    <a:pt x="24" y="71"/>
                    <a:pt x="12" y="214"/>
                  </a:cubicBezTo>
                  <a:lnTo>
                    <a:pt x="12" y="1465"/>
                  </a:lnTo>
                  <a:cubicBezTo>
                    <a:pt x="0" y="1625"/>
                    <a:pt x="119" y="1706"/>
                    <a:pt x="238" y="1706"/>
                  </a:cubicBezTo>
                  <a:cubicBezTo>
                    <a:pt x="357" y="1706"/>
                    <a:pt x="476" y="1625"/>
                    <a:pt x="465" y="1465"/>
                  </a:cubicBezTo>
                  <a:lnTo>
                    <a:pt x="465" y="214"/>
                  </a:lnTo>
                  <a:cubicBezTo>
                    <a:pt x="453" y="71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30"/>
            <p:cNvSpPr/>
            <p:nvPr/>
          </p:nvSpPr>
          <p:spPr>
            <a:xfrm>
              <a:off x="5050030" y="2969860"/>
              <a:ext cx="58269" cy="117703"/>
            </a:xfrm>
            <a:custGeom>
              <a:avLst/>
              <a:gdLst/>
              <a:ahLst/>
              <a:cxnLst/>
              <a:rect l="l" t="t" r="r" b="b"/>
              <a:pathLst>
                <a:path w="2203" h="4450" extrusionOk="0">
                  <a:moveTo>
                    <a:pt x="1524" y="465"/>
                  </a:moveTo>
                  <a:lnTo>
                    <a:pt x="1620" y="1382"/>
                  </a:lnTo>
                  <a:lnTo>
                    <a:pt x="572" y="1382"/>
                  </a:lnTo>
                  <a:lnTo>
                    <a:pt x="667" y="465"/>
                  </a:lnTo>
                  <a:close/>
                  <a:moveTo>
                    <a:pt x="1655" y="1834"/>
                  </a:moveTo>
                  <a:lnTo>
                    <a:pt x="1679" y="2025"/>
                  </a:lnTo>
                  <a:cubicBezTo>
                    <a:pt x="1715" y="2215"/>
                    <a:pt x="1655" y="2418"/>
                    <a:pt x="1536" y="2561"/>
                  </a:cubicBezTo>
                  <a:cubicBezTo>
                    <a:pt x="1410" y="2694"/>
                    <a:pt x="1254" y="2753"/>
                    <a:pt x="1101" y="2753"/>
                  </a:cubicBezTo>
                  <a:cubicBezTo>
                    <a:pt x="776" y="2753"/>
                    <a:pt x="468" y="2489"/>
                    <a:pt x="500" y="2108"/>
                  </a:cubicBezTo>
                  <a:lnTo>
                    <a:pt x="500" y="2096"/>
                  </a:lnTo>
                  <a:cubicBezTo>
                    <a:pt x="500" y="2013"/>
                    <a:pt x="500" y="2037"/>
                    <a:pt x="524" y="1834"/>
                  </a:cubicBezTo>
                  <a:close/>
                  <a:moveTo>
                    <a:pt x="536" y="1"/>
                  </a:moveTo>
                  <a:cubicBezTo>
                    <a:pt x="369" y="1"/>
                    <a:pt x="250" y="120"/>
                    <a:pt x="238" y="287"/>
                  </a:cubicBezTo>
                  <a:cubicBezTo>
                    <a:pt x="238" y="287"/>
                    <a:pt x="60" y="2073"/>
                    <a:pt x="60" y="2073"/>
                  </a:cubicBezTo>
                  <a:cubicBezTo>
                    <a:pt x="0" y="2596"/>
                    <a:pt x="358" y="3085"/>
                    <a:pt x="881" y="3192"/>
                  </a:cubicBezTo>
                  <a:lnTo>
                    <a:pt x="881" y="3894"/>
                  </a:lnTo>
                  <a:cubicBezTo>
                    <a:pt x="810" y="3894"/>
                    <a:pt x="739" y="3906"/>
                    <a:pt x="667" y="3930"/>
                  </a:cubicBezTo>
                  <a:lnTo>
                    <a:pt x="405" y="3990"/>
                  </a:lnTo>
                  <a:cubicBezTo>
                    <a:pt x="129" y="4056"/>
                    <a:pt x="201" y="4450"/>
                    <a:pt x="450" y="4450"/>
                  </a:cubicBezTo>
                  <a:cubicBezTo>
                    <a:pt x="470" y="4450"/>
                    <a:pt x="491" y="4447"/>
                    <a:pt x="512" y="4442"/>
                  </a:cubicBezTo>
                  <a:lnTo>
                    <a:pt x="774" y="4371"/>
                  </a:lnTo>
                  <a:cubicBezTo>
                    <a:pt x="846" y="4359"/>
                    <a:pt x="917" y="4347"/>
                    <a:pt x="989" y="4347"/>
                  </a:cubicBezTo>
                  <a:lnTo>
                    <a:pt x="1215" y="4347"/>
                  </a:lnTo>
                  <a:cubicBezTo>
                    <a:pt x="1286" y="4347"/>
                    <a:pt x="1370" y="4359"/>
                    <a:pt x="1441" y="4371"/>
                  </a:cubicBezTo>
                  <a:lnTo>
                    <a:pt x="1703" y="4442"/>
                  </a:lnTo>
                  <a:cubicBezTo>
                    <a:pt x="1725" y="4447"/>
                    <a:pt x="1745" y="4450"/>
                    <a:pt x="1765" y="4450"/>
                  </a:cubicBezTo>
                  <a:cubicBezTo>
                    <a:pt x="2014" y="4450"/>
                    <a:pt x="2086" y="4056"/>
                    <a:pt x="1810" y="3990"/>
                  </a:cubicBezTo>
                  <a:lnTo>
                    <a:pt x="1548" y="3930"/>
                  </a:lnTo>
                  <a:cubicBezTo>
                    <a:pt x="1477" y="3906"/>
                    <a:pt x="1405" y="3894"/>
                    <a:pt x="1334" y="3894"/>
                  </a:cubicBezTo>
                  <a:lnTo>
                    <a:pt x="1334" y="3192"/>
                  </a:lnTo>
                  <a:cubicBezTo>
                    <a:pt x="1774" y="3097"/>
                    <a:pt x="2203" y="2692"/>
                    <a:pt x="2132" y="1989"/>
                  </a:cubicBezTo>
                  <a:cubicBezTo>
                    <a:pt x="2120" y="1882"/>
                    <a:pt x="2012" y="692"/>
                    <a:pt x="1965" y="287"/>
                  </a:cubicBezTo>
                  <a:cubicBezTo>
                    <a:pt x="1953" y="120"/>
                    <a:pt x="1822" y="1"/>
                    <a:pt x="166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9" name="Google Shape;4659;p130"/>
          <p:cNvGrpSpPr/>
          <p:nvPr/>
        </p:nvGrpSpPr>
        <p:grpSpPr>
          <a:xfrm>
            <a:off x="7402150" y="2710389"/>
            <a:ext cx="411932" cy="343903"/>
            <a:chOff x="7402150" y="2710389"/>
            <a:chExt cx="411932" cy="343903"/>
          </a:xfrm>
        </p:grpSpPr>
        <p:sp>
          <p:nvSpPr>
            <p:cNvPr id="4660" name="Google Shape;4660;p130"/>
            <p:cNvSpPr/>
            <p:nvPr/>
          </p:nvSpPr>
          <p:spPr>
            <a:xfrm>
              <a:off x="7402150" y="2710389"/>
              <a:ext cx="411932" cy="343903"/>
            </a:xfrm>
            <a:custGeom>
              <a:avLst/>
              <a:gdLst/>
              <a:ahLst/>
              <a:cxnLst/>
              <a:rect l="l" t="t" r="r" b="b"/>
              <a:pathLst>
                <a:path w="15574" h="13002" extrusionOk="0">
                  <a:moveTo>
                    <a:pt x="5941" y="462"/>
                  </a:moveTo>
                  <a:cubicBezTo>
                    <a:pt x="5959" y="462"/>
                    <a:pt x="5977" y="471"/>
                    <a:pt x="5989" y="488"/>
                  </a:cubicBezTo>
                  <a:lnTo>
                    <a:pt x="8275" y="3132"/>
                  </a:lnTo>
                  <a:lnTo>
                    <a:pt x="3608" y="3132"/>
                  </a:lnTo>
                  <a:lnTo>
                    <a:pt x="5894" y="488"/>
                  </a:lnTo>
                  <a:cubicBezTo>
                    <a:pt x="5906" y="471"/>
                    <a:pt x="5923" y="462"/>
                    <a:pt x="5941" y="462"/>
                  </a:cubicBezTo>
                  <a:close/>
                  <a:moveTo>
                    <a:pt x="9620" y="453"/>
                  </a:moveTo>
                  <a:cubicBezTo>
                    <a:pt x="9644" y="453"/>
                    <a:pt x="9656" y="465"/>
                    <a:pt x="9668" y="476"/>
                  </a:cubicBezTo>
                  <a:lnTo>
                    <a:pt x="9668" y="488"/>
                  </a:lnTo>
                  <a:lnTo>
                    <a:pt x="11954" y="3132"/>
                  </a:lnTo>
                  <a:lnTo>
                    <a:pt x="8870" y="3132"/>
                  </a:lnTo>
                  <a:lnTo>
                    <a:pt x="6572" y="453"/>
                  </a:lnTo>
                  <a:close/>
                  <a:moveTo>
                    <a:pt x="6870" y="5227"/>
                  </a:moveTo>
                  <a:cubicBezTo>
                    <a:pt x="6918" y="5227"/>
                    <a:pt x="6941" y="5263"/>
                    <a:pt x="6941" y="5298"/>
                  </a:cubicBezTo>
                  <a:lnTo>
                    <a:pt x="6941" y="8299"/>
                  </a:lnTo>
                  <a:cubicBezTo>
                    <a:pt x="6299" y="7977"/>
                    <a:pt x="5632" y="7739"/>
                    <a:pt x="4941" y="7573"/>
                  </a:cubicBezTo>
                  <a:lnTo>
                    <a:pt x="4941" y="5298"/>
                  </a:lnTo>
                  <a:cubicBezTo>
                    <a:pt x="4929" y="5263"/>
                    <a:pt x="4965" y="5227"/>
                    <a:pt x="5013" y="5227"/>
                  </a:cubicBezTo>
                  <a:close/>
                  <a:moveTo>
                    <a:pt x="8537" y="3596"/>
                  </a:moveTo>
                  <a:lnTo>
                    <a:pt x="8537" y="8346"/>
                  </a:lnTo>
                  <a:cubicBezTo>
                    <a:pt x="8263" y="8501"/>
                    <a:pt x="8025" y="8620"/>
                    <a:pt x="7787" y="8775"/>
                  </a:cubicBezTo>
                  <a:cubicBezTo>
                    <a:pt x="7668" y="8704"/>
                    <a:pt x="7513" y="8608"/>
                    <a:pt x="7406" y="8549"/>
                  </a:cubicBezTo>
                  <a:lnTo>
                    <a:pt x="7406" y="5298"/>
                  </a:lnTo>
                  <a:cubicBezTo>
                    <a:pt x="7406" y="5013"/>
                    <a:pt x="7168" y="4775"/>
                    <a:pt x="6870" y="4775"/>
                  </a:cubicBezTo>
                  <a:lnTo>
                    <a:pt x="5013" y="4775"/>
                  </a:lnTo>
                  <a:cubicBezTo>
                    <a:pt x="4715" y="4775"/>
                    <a:pt x="4477" y="5013"/>
                    <a:pt x="4477" y="5298"/>
                  </a:cubicBezTo>
                  <a:lnTo>
                    <a:pt x="4477" y="7477"/>
                  </a:lnTo>
                  <a:cubicBezTo>
                    <a:pt x="4108" y="7406"/>
                    <a:pt x="3727" y="7358"/>
                    <a:pt x="3346" y="7334"/>
                  </a:cubicBezTo>
                  <a:lnTo>
                    <a:pt x="3346" y="3596"/>
                  </a:lnTo>
                  <a:close/>
                  <a:moveTo>
                    <a:pt x="2781" y="7778"/>
                  </a:moveTo>
                  <a:cubicBezTo>
                    <a:pt x="4386" y="7778"/>
                    <a:pt x="5977" y="8213"/>
                    <a:pt x="7370" y="9049"/>
                  </a:cubicBezTo>
                  <a:cubicBezTo>
                    <a:pt x="7001" y="9323"/>
                    <a:pt x="6644" y="9609"/>
                    <a:pt x="6310" y="9930"/>
                  </a:cubicBezTo>
                  <a:cubicBezTo>
                    <a:pt x="5382" y="9442"/>
                    <a:pt x="4358" y="9156"/>
                    <a:pt x="3310" y="9085"/>
                  </a:cubicBezTo>
                  <a:cubicBezTo>
                    <a:pt x="3302" y="9084"/>
                    <a:pt x="3294" y="9084"/>
                    <a:pt x="3287" y="9084"/>
                  </a:cubicBezTo>
                  <a:cubicBezTo>
                    <a:pt x="2999" y="9084"/>
                    <a:pt x="2984" y="9514"/>
                    <a:pt x="3274" y="9537"/>
                  </a:cubicBezTo>
                  <a:cubicBezTo>
                    <a:pt x="4215" y="9597"/>
                    <a:pt x="5132" y="9847"/>
                    <a:pt x="5977" y="10263"/>
                  </a:cubicBezTo>
                  <a:cubicBezTo>
                    <a:pt x="5667" y="10585"/>
                    <a:pt x="5394" y="10930"/>
                    <a:pt x="5132" y="11287"/>
                  </a:cubicBezTo>
                  <a:cubicBezTo>
                    <a:pt x="4381" y="10963"/>
                    <a:pt x="3578" y="10799"/>
                    <a:pt x="2774" y="10799"/>
                  </a:cubicBezTo>
                  <a:cubicBezTo>
                    <a:pt x="1986" y="10799"/>
                    <a:pt x="1196" y="10957"/>
                    <a:pt x="453" y="11275"/>
                  </a:cubicBezTo>
                  <a:lnTo>
                    <a:pt x="453" y="9906"/>
                  </a:lnTo>
                  <a:cubicBezTo>
                    <a:pt x="1036" y="9704"/>
                    <a:pt x="1631" y="9585"/>
                    <a:pt x="2238" y="9537"/>
                  </a:cubicBezTo>
                  <a:cubicBezTo>
                    <a:pt x="2540" y="9514"/>
                    <a:pt x="2514" y="9084"/>
                    <a:pt x="2237" y="9084"/>
                  </a:cubicBezTo>
                  <a:cubicBezTo>
                    <a:pt x="2230" y="9084"/>
                    <a:pt x="2222" y="9084"/>
                    <a:pt x="2215" y="9085"/>
                  </a:cubicBezTo>
                  <a:cubicBezTo>
                    <a:pt x="1607" y="9120"/>
                    <a:pt x="1024" y="9239"/>
                    <a:pt x="453" y="9418"/>
                  </a:cubicBezTo>
                  <a:lnTo>
                    <a:pt x="453" y="8227"/>
                  </a:lnTo>
                  <a:cubicBezTo>
                    <a:pt x="453" y="8144"/>
                    <a:pt x="512" y="8073"/>
                    <a:pt x="607" y="8049"/>
                  </a:cubicBezTo>
                  <a:cubicBezTo>
                    <a:pt x="1324" y="7867"/>
                    <a:pt x="2054" y="7778"/>
                    <a:pt x="2781" y="7778"/>
                  </a:cubicBezTo>
                  <a:close/>
                  <a:moveTo>
                    <a:pt x="2771" y="11246"/>
                  </a:moveTo>
                  <a:cubicBezTo>
                    <a:pt x="3484" y="11246"/>
                    <a:pt x="4198" y="11386"/>
                    <a:pt x="4870" y="11668"/>
                  </a:cubicBezTo>
                  <a:cubicBezTo>
                    <a:pt x="4691" y="11942"/>
                    <a:pt x="4536" y="12240"/>
                    <a:pt x="4382" y="12526"/>
                  </a:cubicBezTo>
                  <a:lnTo>
                    <a:pt x="476" y="12526"/>
                  </a:lnTo>
                  <a:cubicBezTo>
                    <a:pt x="473" y="12529"/>
                    <a:pt x="469" y="12530"/>
                    <a:pt x="466" y="12530"/>
                  </a:cubicBezTo>
                  <a:cubicBezTo>
                    <a:pt x="458" y="12530"/>
                    <a:pt x="453" y="12522"/>
                    <a:pt x="453" y="12514"/>
                  </a:cubicBezTo>
                  <a:lnTo>
                    <a:pt x="453" y="11764"/>
                  </a:lnTo>
                  <a:cubicBezTo>
                    <a:pt x="1186" y="11419"/>
                    <a:pt x="1978" y="11246"/>
                    <a:pt x="2771" y="11246"/>
                  </a:cubicBezTo>
                  <a:close/>
                  <a:moveTo>
                    <a:pt x="12786" y="9515"/>
                  </a:moveTo>
                  <a:cubicBezTo>
                    <a:pt x="13565" y="9515"/>
                    <a:pt x="14354" y="9642"/>
                    <a:pt x="15121" y="9906"/>
                  </a:cubicBezTo>
                  <a:lnTo>
                    <a:pt x="15121" y="11275"/>
                  </a:lnTo>
                  <a:cubicBezTo>
                    <a:pt x="14370" y="10954"/>
                    <a:pt x="13579" y="10798"/>
                    <a:pt x="12794" y="10798"/>
                  </a:cubicBezTo>
                  <a:cubicBezTo>
                    <a:pt x="11252" y="10798"/>
                    <a:pt x="9737" y="11401"/>
                    <a:pt x="8608" y="12537"/>
                  </a:cubicBezTo>
                  <a:lnTo>
                    <a:pt x="6941" y="12537"/>
                  </a:lnTo>
                  <a:cubicBezTo>
                    <a:pt x="8308" y="10603"/>
                    <a:pt x="10508" y="9515"/>
                    <a:pt x="12786" y="9515"/>
                  </a:cubicBezTo>
                  <a:close/>
                  <a:moveTo>
                    <a:pt x="12797" y="11258"/>
                  </a:moveTo>
                  <a:cubicBezTo>
                    <a:pt x="13586" y="11258"/>
                    <a:pt x="14380" y="11428"/>
                    <a:pt x="15121" y="11775"/>
                  </a:cubicBezTo>
                  <a:lnTo>
                    <a:pt x="15121" y="12514"/>
                  </a:lnTo>
                  <a:cubicBezTo>
                    <a:pt x="15121" y="12526"/>
                    <a:pt x="15097" y="12537"/>
                    <a:pt x="15085" y="12537"/>
                  </a:cubicBezTo>
                  <a:lnTo>
                    <a:pt x="9287" y="12537"/>
                  </a:lnTo>
                  <a:cubicBezTo>
                    <a:pt x="10284" y="11694"/>
                    <a:pt x="11534" y="11258"/>
                    <a:pt x="12797" y="11258"/>
                  </a:cubicBezTo>
                  <a:close/>
                  <a:moveTo>
                    <a:pt x="12807" y="7792"/>
                  </a:moveTo>
                  <a:cubicBezTo>
                    <a:pt x="13527" y="7792"/>
                    <a:pt x="14255" y="7879"/>
                    <a:pt x="14978" y="8061"/>
                  </a:cubicBezTo>
                  <a:lnTo>
                    <a:pt x="14978" y="8049"/>
                  </a:lnTo>
                  <a:cubicBezTo>
                    <a:pt x="15062" y="8073"/>
                    <a:pt x="15121" y="8144"/>
                    <a:pt x="15121" y="8239"/>
                  </a:cubicBezTo>
                  <a:lnTo>
                    <a:pt x="15121" y="9430"/>
                  </a:lnTo>
                  <a:cubicBezTo>
                    <a:pt x="14352" y="9185"/>
                    <a:pt x="13568" y="9067"/>
                    <a:pt x="12794" y="9067"/>
                  </a:cubicBezTo>
                  <a:cubicBezTo>
                    <a:pt x="10257" y="9067"/>
                    <a:pt x="7826" y="10333"/>
                    <a:pt x="6394" y="12549"/>
                  </a:cubicBezTo>
                  <a:lnTo>
                    <a:pt x="4905" y="12549"/>
                  </a:lnTo>
                  <a:cubicBezTo>
                    <a:pt x="6485" y="9576"/>
                    <a:pt x="9557" y="7792"/>
                    <a:pt x="12807" y="7792"/>
                  </a:cubicBezTo>
                  <a:close/>
                  <a:moveTo>
                    <a:pt x="5941" y="0"/>
                  </a:moveTo>
                  <a:cubicBezTo>
                    <a:pt x="5787" y="0"/>
                    <a:pt x="5644" y="72"/>
                    <a:pt x="5548" y="179"/>
                  </a:cubicBezTo>
                  <a:lnTo>
                    <a:pt x="2941" y="3215"/>
                  </a:lnTo>
                  <a:cubicBezTo>
                    <a:pt x="2905" y="3251"/>
                    <a:pt x="2881" y="3310"/>
                    <a:pt x="2881" y="3358"/>
                  </a:cubicBezTo>
                  <a:lnTo>
                    <a:pt x="2881" y="7323"/>
                  </a:lnTo>
                  <a:cubicBezTo>
                    <a:pt x="2836" y="7322"/>
                    <a:pt x="2791" y="7322"/>
                    <a:pt x="2746" y="7322"/>
                  </a:cubicBezTo>
                  <a:cubicBezTo>
                    <a:pt x="1982" y="7322"/>
                    <a:pt x="1219" y="7417"/>
                    <a:pt x="488" y="7608"/>
                  </a:cubicBezTo>
                  <a:cubicBezTo>
                    <a:pt x="191" y="7680"/>
                    <a:pt x="0" y="7930"/>
                    <a:pt x="0" y="8227"/>
                  </a:cubicBezTo>
                  <a:lnTo>
                    <a:pt x="0" y="12514"/>
                  </a:lnTo>
                  <a:cubicBezTo>
                    <a:pt x="0" y="12787"/>
                    <a:pt x="214" y="13002"/>
                    <a:pt x="476" y="13002"/>
                  </a:cubicBezTo>
                  <a:lnTo>
                    <a:pt x="15085" y="13002"/>
                  </a:lnTo>
                  <a:cubicBezTo>
                    <a:pt x="15359" y="13002"/>
                    <a:pt x="15573" y="12787"/>
                    <a:pt x="15573" y="12514"/>
                  </a:cubicBezTo>
                  <a:lnTo>
                    <a:pt x="15573" y="8227"/>
                  </a:lnTo>
                  <a:cubicBezTo>
                    <a:pt x="15573" y="7930"/>
                    <a:pt x="15371" y="7680"/>
                    <a:pt x="15085" y="7608"/>
                  </a:cubicBezTo>
                  <a:cubicBezTo>
                    <a:pt x="14343" y="7417"/>
                    <a:pt x="13580" y="7322"/>
                    <a:pt x="12815" y="7322"/>
                  </a:cubicBezTo>
                  <a:cubicBezTo>
                    <a:pt x="12770" y="7322"/>
                    <a:pt x="12725" y="7322"/>
                    <a:pt x="12680" y="7323"/>
                  </a:cubicBezTo>
                  <a:lnTo>
                    <a:pt x="12680" y="5989"/>
                  </a:lnTo>
                  <a:cubicBezTo>
                    <a:pt x="12668" y="5846"/>
                    <a:pt x="12561" y="5775"/>
                    <a:pt x="12454" y="5775"/>
                  </a:cubicBezTo>
                  <a:cubicBezTo>
                    <a:pt x="12347" y="5775"/>
                    <a:pt x="12240" y="5846"/>
                    <a:pt x="12228" y="5989"/>
                  </a:cubicBezTo>
                  <a:lnTo>
                    <a:pt x="12228" y="7334"/>
                  </a:lnTo>
                  <a:cubicBezTo>
                    <a:pt x="11109" y="7394"/>
                    <a:pt x="10013" y="7668"/>
                    <a:pt x="9001" y="8120"/>
                  </a:cubicBezTo>
                  <a:lnTo>
                    <a:pt x="9001" y="3584"/>
                  </a:lnTo>
                  <a:lnTo>
                    <a:pt x="12228" y="3584"/>
                  </a:lnTo>
                  <a:lnTo>
                    <a:pt x="12228" y="4929"/>
                  </a:lnTo>
                  <a:cubicBezTo>
                    <a:pt x="12216" y="5096"/>
                    <a:pt x="12335" y="5179"/>
                    <a:pt x="12454" y="5179"/>
                  </a:cubicBezTo>
                  <a:cubicBezTo>
                    <a:pt x="12573" y="5179"/>
                    <a:pt x="12692" y="5096"/>
                    <a:pt x="12680" y="4929"/>
                  </a:cubicBezTo>
                  <a:lnTo>
                    <a:pt x="12680" y="3358"/>
                  </a:lnTo>
                  <a:cubicBezTo>
                    <a:pt x="12680" y="3310"/>
                    <a:pt x="12668" y="3251"/>
                    <a:pt x="12633" y="3215"/>
                  </a:cubicBezTo>
                  <a:lnTo>
                    <a:pt x="10013" y="179"/>
                  </a:lnTo>
                  <a:cubicBezTo>
                    <a:pt x="9918" y="72"/>
                    <a:pt x="9775" y="0"/>
                    <a:pt x="963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30"/>
            <p:cNvSpPr/>
            <p:nvPr/>
          </p:nvSpPr>
          <p:spPr>
            <a:xfrm>
              <a:off x="7541963" y="2876334"/>
              <a:ext cx="11982" cy="18145"/>
            </a:xfrm>
            <a:custGeom>
              <a:avLst/>
              <a:gdLst/>
              <a:ahLst/>
              <a:cxnLst/>
              <a:rect l="l" t="t" r="r" b="b"/>
              <a:pathLst>
                <a:path w="453" h="686" extrusionOk="0">
                  <a:moveTo>
                    <a:pt x="227" y="1"/>
                  </a:moveTo>
                  <a:cubicBezTo>
                    <a:pt x="96" y="1"/>
                    <a:pt x="0" y="108"/>
                    <a:pt x="0" y="227"/>
                  </a:cubicBezTo>
                  <a:lnTo>
                    <a:pt x="0" y="453"/>
                  </a:lnTo>
                  <a:cubicBezTo>
                    <a:pt x="0" y="608"/>
                    <a:pt x="114" y="685"/>
                    <a:pt x="227" y="685"/>
                  </a:cubicBezTo>
                  <a:cubicBezTo>
                    <a:pt x="340" y="685"/>
                    <a:pt x="453" y="608"/>
                    <a:pt x="453" y="453"/>
                  </a:cubicBezTo>
                  <a:lnTo>
                    <a:pt x="453" y="227"/>
                  </a:lnTo>
                  <a:cubicBezTo>
                    <a:pt x="453" y="108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130"/>
          <p:cNvGrpSpPr/>
          <p:nvPr/>
        </p:nvGrpSpPr>
        <p:grpSpPr>
          <a:xfrm>
            <a:off x="4046396" y="2676374"/>
            <a:ext cx="395560" cy="412250"/>
            <a:chOff x="4046396" y="2676374"/>
            <a:chExt cx="395560" cy="412250"/>
          </a:xfrm>
        </p:grpSpPr>
        <p:sp>
          <p:nvSpPr>
            <p:cNvPr id="4663" name="Google Shape;4663;p130"/>
            <p:cNvSpPr/>
            <p:nvPr/>
          </p:nvSpPr>
          <p:spPr>
            <a:xfrm>
              <a:off x="4072529" y="2918548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53"/>
                  </a:moveTo>
                  <a:lnTo>
                    <a:pt x="1798" y="2989"/>
                  </a:lnTo>
                  <a:lnTo>
                    <a:pt x="465" y="2989"/>
                  </a:lnTo>
                  <a:lnTo>
                    <a:pt x="465" y="453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48"/>
                  </a:lnTo>
                  <a:cubicBezTo>
                    <a:pt x="0" y="3263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63"/>
                    <a:pt x="2251" y="3048"/>
                  </a:cubicBezTo>
                  <a:lnTo>
                    <a:pt x="2251" y="393"/>
                  </a:lnTo>
                  <a:cubicBezTo>
                    <a:pt x="2251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30"/>
            <p:cNvSpPr/>
            <p:nvPr/>
          </p:nvSpPr>
          <p:spPr>
            <a:xfrm>
              <a:off x="4294653" y="2770932"/>
              <a:ext cx="92178" cy="81810"/>
            </a:xfrm>
            <a:custGeom>
              <a:avLst/>
              <a:gdLst/>
              <a:ahLst/>
              <a:cxnLst/>
              <a:rect l="l" t="t" r="r" b="b"/>
              <a:pathLst>
                <a:path w="3485" h="3093" extrusionOk="0">
                  <a:moveTo>
                    <a:pt x="1092" y="1986"/>
                  </a:moveTo>
                  <a:cubicBezTo>
                    <a:pt x="1389" y="1986"/>
                    <a:pt x="1532" y="2343"/>
                    <a:pt x="1330" y="2545"/>
                  </a:cubicBezTo>
                  <a:cubicBezTo>
                    <a:pt x="1260" y="2611"/>
                    <a:pt x="1177" y="2640"/>
                    <a:pt x="1096" y="2640"/>
                  </a:cubicBezTo>
                  <a:cubicBezTo>
                    <a:pt x="928" y="2640"/>
                    <a:pt x="770" y="2512"/>
                    <a:pt x="770" y="2319"/>
                  </a:cubicBezTo>
                  <a:cubicBezTo>
                    <a:pt x="770" y="2128"/>
                    <a:pt x="913" y="1986"/>
                    <a:pt x="1092" y="1986"/>
                  </a:cubicBezTo>
                  <a:close/>
                  <a:moveTo>
                    <a:pt x="1092" y="0"/>
                  </a:moveTo>
                  <a:cubicBezTo>
                    <a:pt x="978" y="0"/>
                    <a:pt x="865" y="75"/>
                    <a:pt x="865" y="223"/>
                  </a:cubicBezTo>
                  <a:lnTo>
                    <a:pt x="865" y="1569"/>
                  </a:lnTo>
                  <a:cubicBezTo>
                    <a:pt x="0" y="1818"/>
                    <a:pt x="185" y="3093"/>
                    <a:pt x="1079" y="3093"/>
                  </a:cubicBezTo>
                  <a:cubicBezTo>
                    <a:pt x="1083" y="3093"/>
                    <a:pt x="1087" y="3093"/>
                    <a:pt x="1092" y="3093"/>
                  </a:cubicBezTo>
                  <a:cubicBezTo>
                    <a:pt x="1437" y="3093"/>
                    <a:pt x="1746" y="2867"/>
                    <a:pt x="1842" y="2545"/>
                  </a:cubicBezTo>
                  <a:lnTo>
                    <a:pt x="3175" y="2545"/>
                  </a:lnTo>
                  <a:cubicBezTo>
                    <a:pt x="3485" y="2545"/>
                    <a:pt x="3485" y="2081"/>
                    <a:pt x="3175" y="2081"/>
                  </a:cubicBezTo>
                  <a:lnTo>
                    <a:pt x="1842" y="2081"/>
                  </a:lnTo>
                  <a:cubicBezTo>
                    <a:pt x="1758" y="1831"/>
                    <a:pt x="1568" y="1640"/>
                    <a:pt x="1318" y="1569"/>
                  </a:cubicBezTo>
                  <a:lnTo>
                    <a:pt x="1318" y="223"/>
                  </a:lnTo>
                  <a:cubicBezTo>
                    <a:pt x="1318" y="75"/>
                    <a:pt x="1205" y="0"/>
                    <a:pt x="109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30"/>
            <p:cNvSpPr/>
            <p:nvPr/>
          </p:nvSpPr>
          <p:spPr>
            <a:xfrm>
              <a:off x="4202899" y="2741626"/>
              <a:ext cx="211018" cy="180733"/>
            </a:xfrm>
            <a:custGeom>
              <a:avLst/>
              <a:gdLst/>
              <a:ahLst/>
              <a:cxnLst/>
              <a:rect l="l" t="t" r="r" b="b"/>
              <a:pathLst>
                <a:path w="7978" h="6833" extrusionOk="0">
                  <a:moveTo>
                    <a:pt x="4787" y="486"/>
                  </a:moveTo>
                  <a:cubicBezTo>
                    <a:pt x="5156" y="510"/>
                    <a:pt x="5501" y="605"/>
                    <a:pt x="5835" y="760"/>
                  </a:cubicBezTo>
                  <a:lnTo>
                    <a:pt x="5775" y="855"/>
                  </a:lnTo>
                  <a:cubicBezTo>
                    <a:pt x="5677" y="1035"/>
                    <a:pt x="5831" y="1198"/>
                    <a:pt x="5988" y="1198"/>
                  </a:cubicBezTo>
                  <a:cubicBezTo>
                    <a:pt x="6059" y="1198"/>
                    <a:pt x="6131" y="1164"/>
                    <a:pt x="6180" y="1081"/>
                  </a:cubicBezTo>
                  <a:lnTo>
                    <a:pt x="6227" y="998"/>
                  </a:lnTo>
                  <a:cubicBezTo>
                    <a:pt x="6525" y="1200"/>
                    <a:pt x="6787" y="1462"/>
                    <a:pt x="6989" y="1760"/>
                  </a:cubicBezTo>
                  <a:lnTo>
                    <a:pt x="6906" y="1808"/>
                  </a:lnTo>
                  <a:cubicBezTo>
                    <a:pt x="6686" y="1938"/>
                    <a:pt x="6811" y="2236"/>
                    <a:pt x="7012" y="2236"/>
                  </a:cubicBezTo>
                  <a:cubicBezTo>
                    <a:pt x="7050" y="2236"/>
                    <a:pt x="7091" y="2225"/>
                    <a:pt x="7132" y="2201"/>
                  </a:cubicBezTo>
                  <a:lnTo>
                    <a:pt x="7216" y="2153"/>
                  </a:lnTo>
                  <a:cubicBezTo>
                    <a:pt x="7382" y="2486"/>
                    <a:pt x="7478" y="2832"/>
                    <a:pt x="7501" y="3201"/>
                  </a:cubicBezTo>
                  <a:lnTo>
                    <a:pt x="7406" y="3201"/>
                  </a:lnTo>
                  <a:cubicBezTo>
                    <a:pt x="7097" y="3201"/>
                    <a:pt x="7097" y="3653"/>
                    <a:pt x="7406" y="3653"/>
                  </a:cubicBezTo>
                  <a:lnTo>
                    <a:pt x="7501" y="3653"/>
                  </a:lnTo>
                  <a:cubicBezTo>
                    <a:pt x="7478" y="4010"/>
                    <a:pt x="7382" y="4368"/>
                    <a:pt x="7216" y="4701"/>
                  </a:cubicBezTo>
                  <a:lnTo>
                    <a:pt x="7132" y="4653"/>
                  </a:lnTo>
                  <a:cubicBezTo>
                    <a:pt x="7091" y="4629"/>
                    <a:pt x="7050" y="4618"/>
                    <a:pt x="7012" y="4618"/>
                  </a:cubicBezTo>
                  <a:cubicBezTo>
                    <a:pt x="6811" y="4618"/>
                    <a:pt x="6686" y="4916"/>
                    <a:pt x="6906" y="5046"/>
                  </a:cubicBezTo>
                  <a:lnTo>
                    <a:pt x="6989" y="5094"/>
                  </a:lnTo>
                  <a:cubicBezTo>
                    <a:pt x="6787" y="5391"/>
                    <a:pt x="6525" y="5653"/>
                    <a:pt x="6227" y="5868"/>
                  </a:cubicBezTo>
                  <a:lnTo>
                    <a:pt x="6180" y="5772"/>
                  </a:lnTo>
                  <a:cubicBezTo>
                    <a:pt x="6131" y="5690"/>
                    <a:pt x="6059" y="5656"/>
                    <a:pt x="5988" y="5656"/>
                  </a:cubicBezTo>
                  <a:cubicBezTo>
                    <a:pt x="5831" y="5656"/>
                    <a:pt x="5677" y="5819"/>
                    <a:pt x="5775" y="5999"/>
                  </a:cubicBezTo>
                  <a:lnTo>
                    <a:pt x="5835" y="6094"/>
                  </a:lnTo>
                  <a:cubicBezTo>
                    <a:pt x="5501" y="6249"/>
                    <a:pt x="5156" y="6344"/>
                    <a:pt x="4787" y="6368"/>
                  </a:cubicBezTo>
                  <a:lnTo>
                    <a:pt x="4787" y="6273"/>
                  </a:lnTo>
                  <a:cubicBezTo>
                    <a:pt x="4787" y="6124"/>
                    <a:pt x="4674" y="6049"/>
                    <a:pt x="4561" y="6049"/>
                  </a:cubicBezTo>
                  <a:cubicBezTo>
                    <a:pt x="4447" y="6049"/>
                    <a:pt x="4334" y="6124"/>
                    <a:pt x="4334" y="6273"/>
                  </a:cubicBezTo>
                  <a:lnTo>
                    <a:pt x="4334" y="6368"/>
                  </a:lnTo>
                  <a:cubicBezTo>
                    <a:pt x="3965" y="6344"/>
                    <a:pt x="3620" y="6249"/>
                    <a:pt x="3287" y="6094"/>
                  </a:cubicBezTo>
                  <a:lnTo>
                    <a:pt x="3346" y="5999"/>
                  </a:lnTo>
                  <a:cubicBezTo>
                    <a:pt x="3444" y="5819"/>
                    <a:pt x="3290" y="5656"/>
                    <a:pt x="3134" y="5656"/>
                  </a:cubicBezTo>
                  <a:cubicBezTo>
                    <a:pt x="3062" y="5656"/>
                    <a:pt x="2990" y="5690"/>
                    <a:pt x="2941" y="5772"/>
                  </a:cubicBezTo>
                  <a:lnTo>
                    <a:pt x="2894" y="5868"/>
                  </a:lnTo>
                  <a:cubicBezTo>
                    <a:pt x="2596" y="5653"/>
                    <a:pt x="2334" y="5391"/>
                    <a:pt x="2132" y="5094"/>
                  </a:cubicBezTo>
                  <a:lnTo>
                    <a:pt x="2215" y="5046"/>
                  </a:lnTo>
                  <a:cubicBezTo>
                    <a:pt x="2451" y="4928"/>
                    <a:pt x="2321" y="4606"/>
                    <a:pt x="2121" y="4606"/>
                  </a:cubicBezTo>
                  <a:cubicBezTo>
                    <a:pt x="2079" y="4606"/>
                    <a:pt x="2034" y="4620"/>
                    <a:pt x="1989" y="4653"/>
                  </a:cubicBezTo>
                  <a:lnTo>
                    <a:pt x="1906" y="4701"/>
                  </a:lnTo>
                  <a:cubicBezTo>
                    <a:pt x="1739" y="4368"/>
                    <a:pt x="1644" y="4010"/>
                    <a:pt x="1620" y="3653"/>
                  </a:cubicBezTo>
                  <a:lnTo>
                    <a:pt x="1715" y="3653"/>
                  </a:lnTo>
                  <a:cubicBezTo>
                    <a:pt x="2025" y="3653"/>
                    <a:pt x="2025" y="3201"/>
                    <a:pt x="1715" y="3201"/>
                  </a:cubicBezTo>
                  <a:lnTo>
                    <a:pt x="1620" y="3201"/>
                  </a:lnTo>
                  <a:cubicBezTo>
                    <a:pt x="1644" y="2832"/>
                    <a:pt x="1739" y="2486"/>
                    <a:pt x="1906" y="2153"/>
                  </a:cubicBezTo>
                  <a:lnTo>
                    <a:pt x="1989" y="2201"/>
                  </a:lnTo>
                  <a:cubicBezTo>
                    <a:pt x="2025" y="2220"/>
                    <a:pt x="2061" y="2228"/>
                    <a:pt x="2095" y="2228"/>
                  </a:cubicBezTo>
                  <a:cubicBezTo>
                    <a:pt x="2292" y="2228"/>
                    <a:pt x="2418" y="1940"/>
                    <a:pt x="2215" y="1808"/>
                  </a:cubicBezTo>
                  <a:lnTo>
                    <a:pt x="2132" y="1760"/>
                  </a:lnTo>
                  <a:cubicBezTo>
                    <a:pt x="2334" y="1462"/>
                    <a:pt x="2596" y="1200"/>
                    <a:pt x="2894" y="998"/>
                  </a:cubicBezTo>
                  <a:lnTo>
                    <a:pt x="2941" y="1081"/>
                  </a:lnTo>
                  <a:cubicBezTo>
                    <a:pt x="2990" y="1164"/>
                    <a:pt x="3062" y="1198"/>
                    <a:pt x="3134" y="1198"/>
                  </a:cubicBezTo>
                  <a:cubicBezTo>
                    <a:pt x="3290" y="1198"/>
                    <a:pt x="3444" y="1035"/>
                    <a:pt x="3346" y="855"/>
                  </a:cubicBezTo>
                  <a:lnTo>
                    <a:pt x="3287" y="760"/>
                  </a:lnTo>
                  <a:cubicBezTo>
                    <a:pt x="3620" y="605"/>
                    <a:pt x="3965" y="510"/>
                    <a:pt x="4334" y="486"/>
                  </a:cubicBezTo>
                  <a:lnTo>
                    <a:pt x="4334" y="581"/>
                  </a:lnTo>
                  <a:cubicBezTo>
                    <a:pt x="4334" y="736"/>
                    <a:pt x="4447" y="814"/>
                    <a:pt x="4561" y="814"/>
                  </a:cubicBezTo>
                  <a:cubicBezTo>
                    <a:pt x="4674" y="814"/>
                    <a:pt x="4787" y="736"/>
                    <a:pt x="4787" y="581"/>
                  </a:cubicBezTo>
                  <a:lnTo>
                    <a:pt x="4787" y="486"/>
                  </a:lnTo>
                  <a:close/>
                  <a:moveTo>
                    <a:pt x="4541" y="1"/>
                  </a:moveTo>
                  <a:cubicBezTo>
                    <a:pt x="3703" y="1"/>
                    <a:pt x="2849" y="313"/>
                    <a:pt x="2156" y="1010"/>
                  </a:cubicBezTo>
                  <a:cubicBezTo>
                    <a:pt x="1" y="3153"/>
                    <a:pt x="1525" y="6832"/>
                    <a:pt x="4561" y="6832"/>
                  </a:cubicBezTo>
                  <a:cubicBezTo>
                    <a:pt x="6454" y="6832"/>
                    <a:pt x="7978" y="5308"/>
                    <a:pt x="7978" y="3427"/>
                  </a:cubicBezTo>
                  <a:cubicBezTo>
                    <a:pt x="7978" y="1365"/>
                    <a:pt x="6294" y="1"/>
                    <a:pt x="454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30"/>
            <p:cNvSpPr/>
            <p:nvPr/>
          </p:nvSpPr>
          <p:spPr>
            <a:xfrm>
              <a:off x="4046396" y="2676374"/>
              <a:ext cx="395560" cy="412250"/>
            </a:xfrm>
            <a:custGeom>
              <a:avLst/>
              <a:gdLst/>
              <a:ahLst/>
              <a:cxnLst/>
              <a:rect l="l" t="t" r="r" b="b"/>
              <a:pathLst>
                <a:path w="14955" h="15586" extrusionOk="0">
                  <a:moveTo>
                    <a:pt x="2774" y="453"/>
                  </a:moveTo>
                  <a:lnTo>
                    <a:pt x="2774" y="1167"/>
                  </a:lnTo>
                  <a:lnTo>
                    <a:pt x="1465" y="1167"/>
                  </a:lnTo>
                  <a:lnTo>
                    <a:pt x="1465" y="453"/>
                  </a:lnTo>
                  <a:close/>
                  <a:moveTo>
                    <a:pt x="6537" y="453"/>
                  </a:moveTo>
                  <a:lnTo>
                    <a:pt x="6537" y="1167"/>
                  </a:lnTo>
                  <a:lnTo>
                    <a:pt x="5227" y="1167"/>
                  </a:lnTo>
                  <a:lnTo>
                    <a:pt x="5227" y="453"/>
                  </a:lnTo>
                  <a:close/>
                  <a:moveTo>
                    <a:pt x="2548" y="1620"/>
                  </a:moveTo>
                  <a:lnTo>
                    <a:pt x="2548" y="4287"/>
                  </a:lnTo>
                  <a:lnTo>
                    <a:pt x="2548" y="4358"/>
                  </a:lnTo>
                  <a:cubicBezTo>
                    <a:pt x="2411" y="4429"/>
                    <a:pt x="2265" y="4465"/>
                    <a:pt x="2119" y="4465"/>
                  </a:cubicBezTo>
                  <a:cubicBezTo>
                    <a:pt x="1974" y="4465"/>
                    <a:pt x="1828" y="4429"/>
                    <a:pt x="1691" y="4358"/>
                  </a:cubicBezTo>
                  <a:lnTo>
                    <a:pt x="1691" y="4287"/>
                  </a:lnTo>
                  <a:lnTo>
                    <a:pt x="1691" y="1620"/>
                  </a:lnTo>
                  <a:close/>
                  <a:moveTo>
                    <a:pt x="6310" y="1620"/>
                  </a:moveTo>
                  <a:lnTo>
                    <a:pt x="6310" y="4287"/>
                  </a:lnTo>
                  <a:lnTo>
                    <a:pt x="6310" y="4358"/>
                  </a:lnTo>
                  <a:cubicBezTo>
                    <a:pt x="6173" y="4429"/>
                    <a:pt x="6025" y="4465"/>
                    <a:pt x="5877" y="4465"/>
                  </a:cubicBezTo>
                  <a:cubicBezTo>
                    <a:pt x="5730" y="4465"/>
                    <a:pt x="5584" y="4429"/>
                    <a:pt x="5453" y="4358"/>
                  </a:cubicBezTo>
                  <a:lnTo>
                    <a:pt x="5453" y="4287"/>
                  </a:lnTo>
                  <a:lnTo>
                    <a:pt x="5453" y="1620"/>
                  </a:lnTo>
                  <a:close/>
                  <a:moveTo>
                    <a:pt x="2631" y="4810"/>
                  </a:moveTo>
                  <a:cubicBezTo>
                    <a:pt x="2727" y="5120"/>
                    <a:pt x="2917" y="5394"/>
                    <a:pt x="3167" y="5596"/>
                  </a:cubicBezTo>
                  <a:cubicBezTo>
                    <a:pt x="3548" y="5906"/>
                    <a:pt x="3762" y="6382"/>
                    <a:pt x="3762" y="6870"/>
                  </a:cubicBezTo>
                  <a:lnTo>
                    <a:pt x="3762" y="7192"/>
                  </a:lnTo>
                  <a:lnTo>
                    <a:pt x="464" y="7192"/>
                  </a:lnTo>
                  <a:lnTo>
                    <a:pt x="464" y="6870"/>
                  </a:lnTo>
                  <a:cubicBezTo>
                    <a:pt x="464" y="6382"/>
                    <a:pt x="679" y="5906"/>
                    <a:pt x="1060" y="5596"/>
                  </a:cubicBezTo>
                  <a:cubicBezTo>
                    <a:pt x="1310" y="5394"/>
                    <a:pt x="1500" y="5120"/>
                    <a:pt x="1607" y="4810"/>
                  </a:cubicBezTo>
                  <a:cubicBezTo>
                    <a:pt x="1768" y="4882"/>
                    <a:pt x="1941" y="4918"/>
                    <a:pt x="2115" y="4918"/>
                  </a:cubicBezTo>
                  <a:cubicBezTo>
                    <a:pt x="2289" y="4918"/>
                    <a:pt x="2465" y="4882"/>
                    <a:pt x="2631" y="4810"/>
                  </a:cubicBezTo>
                  <a:close/>
                  <a:moveTo>
                    <a:pt x="5370" y="4822"/>
                  </a:moveTo>
                  <a:cubicBezTo>
                    <a:pt x="5533" y="4884"/>
                    <a:pt x="5709" y="4918"/>
                    <a:pt x="5885" y="4918"/>
                  </a:cubicBezTo>
                  <a:cubicBezTo>
                    <a:pt x="6016" y="4918"/>
                    <a:pt x="6147" y="4899"/>
                    <a:pt x="6275" y="4858"/>
                  </a:cubicBezTo>
                  <a:lnTo>
                    <a:pt x="6275" y="4858"/>
                  </a:lnTo>
                  <a:cubicBezTo>
                    <a:pt x="6084" y="5632"/>
                    <a:pt x="6120" y="6430"/>
                    <a:pt x="6358" y="7192"/>
                  </a:cubicBezTo>
                  <a:lnTo>
                    <a:pt x="4227" y="7192"/>
                  </a:lnTo>
                  <a:lnTo>
                    <a:pt x="4227" y="6870"/>
                  </a:lnTo>
                  <a:cubicBezTo>
                    <a:pt x="4227" y="6382"/>
                    <a:pt x="4441" y="5906"/>
                    <a:pt x="4822" y="5596"/>
                  </a:cubicBezTo>
                  <a:lnTo>
                    <a:pt x="4834" y="5596"/>
                  </a:lnTo>
                  <a:cubicBezTo>
                    <a:pt x="5072" y="5394"/>
                    <a:pt x="5263" y="5120"/>
                    <a:pt x="5370" y="4822"/>
                  </a:cubicBezTo>
                  <a:close/>
                  <a:moveTo>
                    <a:pt x="3774" y="7644"/>
                  </a:moveTo>
                  <a:lnTo>
                    <a:pt x="3774" y="13157"/>
                  </a:lnTo>
                  <a:lnTo>
                    <a:pt x="464" y="13157"/>
                  </a:lnTo>
                  <a:lnTo>
                    <a:pt x="464" y="7644"/>
                  </a:lnTo>
                  <a:close/>
                  <a:moveTo>
                    <a:pt x="6525" y="7644"/>
                  </a:moveTo>
                  <a:cubicBezTo>
                    <a:pt x="6763" y="8180"/>
                    <a:pt x="7108" y="8656"/>
                    <a:pt x="7537" y="9061"/>
                  </a:cubicBezTo>
                  <a:lnTo>
                    <a:pt x="7537" y="13157"/>
                  </a:lnTo>
                  <a:lnTo>
                    <a:pt x="4227" y="13157"/>
                  </a:lnTo>
                  <a:lnTo>
                    <a:pt x="4227" y="7644"/>
                  </a:lnTo>
                  <a:close/>
                  <a:moveTo>
                    <a:pt x="3774" y="13609"/>
                  </a:moveTo>
                  <a:lnTo>
                    <a:pt x="3774" y="14716"/>
                  </a:lnTo>
                  <a:cubicBezTo>
                    <a:pt x="3774" y="14943"/>
                    <a:pt x="3584" y="15121"/>
                    <a:pt x="3370" y="15121"/>
                  </a:cubicBezTo>
                  <a:lnTo>
                    <a:pt x="869" y="15121"/>
                  </a:lnTo>
                  <a:cubicBezTo>
                    <a:pt x="643" y="15121"/>
                    <a:pt x="464" y="14943"/>
                    <a:pt x="464" y="14716"/>
                  </a:cubicBezTo>
                  <a:lnTo>
                    <a:pt x="464" y="13609"/>
                  </a:lnTo>
                  <a:close/>
                  <a:moveTo>
                    <a:pt x="7537" y="13609"/>
                  </a:moveTo>
                  <a:lnTo>
                    <a:pt x="7537" y="14716"/>
                  </a:lnTo>
                  <a:cubicBezTo>
                    <a:pt x="7537" y="14943"/>
                    <a:pt x="7358" y="15121"/>
                    <a:pt x="7132" y="15121"/>
                  </a:cubicBezTo>
                  <a:lnTo>
                    <a:pt x="4632" y="15121"/>
                  </a:lnTo>
                  <a:cubicBezTo>
                    <a:pt x="4405" y="15121"/>
                    <a:pt x="4227" y="14943"/>
                    <a:pt x="4227" y="14716"/>
                  </a:cubicBezTo>
                  <a:lnTo>
                    <a:pt x="4227" y="13609"/>
                  </a:lnTo>
                  <a:close/>
                  <a:moveTo>
                    <a:pt x="1417" y="0"/>
                  </a:moveTo>
                  <a:cubicBezTo>
                    <a:pt x="1191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4" y="1501"/>
                    <a:pt x="1226" y="1572"/>
                  </a:cubicBezTo>
                  <a:lnTo>
                    <a:pt x="1226" y="4287"/>
                  </a:lnTo>
                  <a:cubicBezTo>
                    <a:pt x="1226" y="4656"/>
                    <a:pt x="1060" y="5013"/>
                    <a:pt x="774" y="5239"/>
                  </a:cubicBezTo>
                  <a:cubicBezTo>
                    <a:pt x="274" y="5644"/>
                    <a:pt x="0" y="6251"/>
                    <a:pt x="0" y="6882"/>
                  </a:cubicBezTo>
                  <a:lnTo>
                    <a:pt x="0" y="14728"/>
                  </a:lnTo>
                  <a:cubicBezTo>
                    <a:pt x="0" y="15193"/>
                    <a:pt x="381" y="15586"/>
                    <a:pt x="857" y="15586"/>
                  </a:cubicBezTo>
                  <a:lnTo>
                    <a:pt x="3358" y="15586"/>
                  </a:lnTo>
                  <a:cubicBezTo>
                    <a:pt x="3530" y="15401"/>
                    <a:pt x="3762" y="15309"/>
                    <a:pt x="3993" y="15309"/>
                  </a:cubicBezTo>
                  <a:cubicBezTo>
                    <a:pt x="4224" y="15309"/>
                    <a:pt x="4453" y="15401"/>
                    <a:pt x="4620" y="15586"/>
                  </a:cubicBezTo>
                  <a:lnTo>
                    <a:pt x="7132" y="15586"/>
                  </a:lnTo>
                  <a:cubicBezTo>
                    <a:pt x="7608" y="15586"/>
                    <a:pt x="7989" y="15193"/>
                    <a:pt x="7989" y="14728"/>
                  </a:cubicBezTo>
                  <a:lnTo>
                    <a:pt x="7989" y="9430"/>
                  </a:lnTo>
                  <a:cubicBezTo>
                    <a:pt x="8561" y="9835"/>
                    <a:pt x="9227" y="10085"/>
                    <a:pt x="9930" y="10180"/>
                  </a:cubicBezTo>
                  <a:cubicBezTo>
                    <a:pt x="9946" y="10185"/>
                    <a:pt x="9961" y="10187"/>
                    <a:pt x="9976" y="10187"/>
                  </a:cubicBezTo>
                  <a:cubicBezTo>
                    <a:pt x="10188" y="10187"/>
                    <a:pt x="10235" y="9728"/>
                    <a:pt x="9989" y="9728"/>
                  </a:cubicBezTo>
                  <a:cubicBezTo>
                    <a:pt x="7965" y="9466"/>
                    <a:pt x="6489" y="7680"/>
                    <a:pt x="6632" y="5644"/>
                  </a:cubicBezTo>
                  <a:cubicBezTo>
                    <a:pt x="6763" y="3608"/>
                    <a:pt x="8454" y="2024"/>
                    <a:pt x="10490" y="2024"/>
                  </a:cubicBezTo>
                  <a:cubicBezTo>
                    <a:pt x="12525" y="2024"/>
                    <a:pt x="14216" y="3608"/>
                    <a:pt x="14347" y="5644"/>
                  </a:cubicBezTo>
                  <a:cubicBezTo>
                    <a:pt x="14478" y="7680"/>
                    <a:pt x="13014" y="9466"/>
                    <a:pt x="10990" y="9728"/>
                  </a:cubicBezTo>
                  <a:cubicBezTo>
                    <a:pt x="10740" y="9799"/>
                    <a:pt x="10787" y="10168"/>
                    <a:pt x="11049" y="10180"/>
                  </a:cubicBezTo>
                  <a:cubicBezTo>
                    <a:pt x="13311" y="9883"/>
                    <a:pt x="14954" y="7882"/>
                    <a:pt x="14800" y="5608"/>
                  </a:cubicBezTo>
                  <a:cubicBezTo>
                    <a:pt x="14657" y="3334"/>
                    <a:pt x="12764" y="1560"/>
                    <a:pt x="10490" y="1560"/>
                  </a:cubicBezTo>
                  <a:lnTo>
                    <a:pt x="10478" y="1560"/>
                  </a:lnTo>
                  <a:cubicBezTo>
                    <a:pt x="8954" y="1560"/>
                    <a:pt x="7537" y="2370"/>
                    <a:pt x="6763" y="3679"/>
                  </a:cubicBezTo>
                  <a:lnTo>
                    <a:pt x="6763" y="1572"/>
                  </a:lnTo>
                  <a:cubicBezTo>
                    <a:pt x="6906" y="1501"/>
                    <a:pt x="6989" y="1358"/>
                    <a:pt x="6989" y="1203"/>
                  </a:cubicBezTo>
                  <a:lnTo>
                    <a:pt x="6989" y="417"/>
                  </a:lnTo>
                  <a:cubicBezTo>
                    <a:pt x="6989" y="191"/>
                    <a:pt x="6799" y="0"/>
                    <a:pt x="6572" y="0"/>
                  </a:cubicBezTo>
                  <a:lnTo>
                    <a:pt x="5191" y="0"/>
                  </a:lnTo>
                  <a:cubicBezTo>
                    <a:pt x="4953" y="0"/>
                    <a:pt x="4775" y="191"/>
                    <a:pt x="4775" y="417"/>
                  </a:cubicBezTo>
                  <a:lnTo>
                    <a:pt x="4775" y="1203"/>
                  </a:lnTo>
                  <a:cubicBezTo>
                    <a:pt x="4775" y="1358"/>
                    <a:pt x="4858" y="1501"/>
                    <a:pt x="5001" y="1572"/>
                  </a:cubicBezTo>
                  <a:lnTo>
                    <a:pt x="5001" y="4287"/>
                  </a:lnTo>
                  <a:cubicBezTo>
                    <a:pt x="5001" y="4656"/>
                    <a:pt x="4822" y="5013"/>
                    <a:pt x="4536" y="5239"/>
                  </a:cubicBezTo>
                  <a:cubicBezTo>
                    <a:pt x="4310" y="5430"/>
                    <a:pt x="4132" y="5656"/>
                    <a:pt x="4001" y="5918"/>
                  </a:cubicBezTo>
                  <a:cubicBezTo>
                    <a:pt x="3870" y="5656"/>
                    <a:pt x="3679" y="5430"/>
                    <a:pt x="3453" y="5239"/>
                  </a:cubicBezTo>
                  <a:cubicBezTo>
                    <a:pt x="3167" y="5013"/>
                    <a:pt x="3000" y="4656"/>
                    <a:pt x="3000" y="4287"/>
                  </a:cubicBezTo>
                  <a:lnTo>
                    <a:pt x="3000" y="1572"/>
                  </a:lnTo>
                  <a:cubicBezTo>
                    <a:pt x="3143" y="1501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6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30"/>
            <p:cNvSpPr/>
            <p:nvPr/>
          </p:nvSpPr>
          <p:spPr>
            <a:xfrm>
              <a:off x="4172350" y="2918548"/>
              <a:ext cx="59222" cy="91041"/>
            </a:xfrm>
            <a:custGeom>
              <a:avLst/>
              <a:gdLst/>
              <a:ahLst/>
              <a:cxnLst/>
              <a:rect l="l" t="t" r="r" b="b"/>
              <a:pathLst>
                <a:path w="2239" h="3442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67" y="3441"/>
                    <a:pt x="382" y="3441"/>
                  </a:cubicBezTo>
                  <a:lnTo>
                    <a:pt x="1858" y="3441"/>
                  </a:lnTo>
                  <a:cubicBezTo>
                    <a:pt x="2072" y="3441"/>
                    <a:pt x="2239" y="3274"/>
                    <a:pt x="2239" y="3060"/>
                  </a:cubicBezTo>
                  <a:lnTo>
                    <a:pt x="2239" y="2262"/>
                  </a:lnTo>
                  <a:cubicBezTo>
                    <a:pt x="2239" y="2108"/>
                    <a:pt x="2126" y="2030"/>
                    <a:pt x="2013" y="2030"/>
                  </a:cubicBezTo>
                  <a:cubicBezTo>
                    <a:pt x="1900" y="2030"/>
                    <a:pt x="1787" y="2108"/>
                    <a:pt x="1787" y="2262"/>
                  </a:cubicBezTo>
                  <a:lnTo>
                    <a:pt x="1787" y="2989"/>
                  </a:lnTo>
                  <a:lnTo>
                    <a:pt x="441" y="2989"/>
                  </a:lnTo>
                  <a:lnTo>
                    <a:pt x="441" y="465"/>
                  </a:lnTo>
                  <a:lnTo>
                    <a:pt x="1787" y="465"/>
                  </a:lnTo>
                  <a:lnTo>
                    <a:pt x="1787" y="1191"/>
                  </a:lnTo>
                  <a:cubicBezTo>
                    <a:pt x="1787" y="1346"/>
                    <a:pt x="1900" y="1423"/>
                    <a:pt x="2013" y="1423"/>
                  </a:cubicBezTo>
                  <a:cubicBezTo>
                    <a:pt x="2126" y="1423"/>
                    <a:pt x="2239" y="1346"/>
                    <a:pt x="2239" y="1191"/>
                  </a:cubicBezTo>
                  <a:lnTo>
                    <a:pt x="2239" y="393"/>
                  </a:lnTo>
                  <a:cubicBezTo>
                    <a:pt x="2239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8" name="Google Shape;4668;p130"/>
          <p:cNvGrpSpPr/>
          <p:nvPr/>
        </p:nvGrpSpPr>
        <p:grpSpPr>
          <a:xfrm>
            <a:off x="2686564" y="2692747"/>
            <a:ext cx="415422" cy="378552"/>
            <a:chOff x="2686564" y="2692747"/>
            <a:chExt cx="415422" cy="378552"/>
          </a:xfrm>
        </p:grpSpPr>
        <p:sp>
          <p:nvSpPr>
            <p:cNvPr id="4669" name="Google Shape;4669;p130"/>
            <p:cNvSpPr/>
            <p:nvPr/>
          </p:nvSpPr>
          <p:spPr>
            <a:xfrm>
              <a:off x="2834577" y="2819970"/>
              <a:ext cx="267410" cy="205040"/>
            </a:xfrm>
            <a:custGeom>
              <a:avLst/>
              <a:gdLst/>
              <a:ahLst/>
              <a:cxnLst/>
              <a:rect l="l" t="t" r="r" b="b"/>
              <a:pathLst>
                <a:path w="10110" h="7752" extrusionOk="0">
                  <a:moveTo>
                    <a:pt x="5424" y="464"/>
                  </a:moveTo>
                  <a:cubicBezTo>
                    <a:pt x="5449" y="464"/>
                    <a:pt x="5474" y="468"/>
                    <a:pt x="5502" y="477"/>
                  </a:cubicBezTo>
                  <a:cubicBezTo>
                    <a:pt x="6537" y="703"/>
                    <a:pt x="7526" y="1120"/>
                    <a:pt x="8407" y="1703"/>
                  </a:cubicBezTo>
                  <a:lnTo>
                    <a:pt x="2418" y="1703"/>
                  </a:lnTo>
                  <a:lnTo>
                    <a:pt x="5311" y="489"/>
                  </a:lnTo>
                  <a:cubicBezTo>
                    <a:pt x="5348" y="474"/>
                    <a:pt x="5385" y="464"/>
                    <a:pt x="5424" y="464"/>
                  </a:cubicBezTo>
                  <a:close/>
                  <a:moveTo>
                    <a:pt x="5323" y="2168"/>
                  </a:moveTo>
                  <a:cubicBezTo>
                    <a:pt x="5359" y="2572"/>
                    <a:pt x="5037" y="2930"/>
                    <a:pt x="4632" y="2930"/>
                  </a:cubicBezTo>
                  <a:cubicBezTo>
                    <a:pt x="4216" y="2930"/>
                    <a:pt x="3894" y="2572"/>
                    <a:pt x="3930" y="2168"/>
                  </a:cubicBezTo>
                  <a:close/>
                  <a:moveTo>
                    <a:pt x="1888" y="3239"/>
                  </a:moveTo>
                  <a:cubicBezTo>
                    <a:pt x="2426" y="3239"/>
                    <a:pt x="2906" y="3670"/>
                    <a:pt x="2906" y="4251"/>
                  </a:cubicBezTo>
                  <a:lnTo>
                    <a:pt x="2906" y="4263"/>
                  </a:lnTo>
                  <a:cubicBezTo>
                    <a:pt x="2906" y="4846"/>
                    <a:pt x="2422" y="5286"/>
                    <a:pt x="1882" y="5286"/>
                  </a:cubicBezTo>
                  <a:cubicBezTo>
                    <a:pt x="1760" y="5286"/>
                    <a:pt x="1636" y="5264"/>
                    <a:pt x="1513" y="5216"/>
                  </a:cubicBezTo>
                  <a:lnTo>
                    <a:pt x="1513" y="3311"/>
                  </a:lnTo>
                  <a:cubicBezTo>
                    <a:pt x="1637" y="3262"/>
                    <a:pt x="1764" y="3239"/>
                    <a:pt x="1888" y="3239"/>
                  </a:cubicBezTo>
                  <a:close/>
                  <a:moveTo>
                    <a:pt x="5287" y="5346"/>
                  </a:moveTo>
                  <a:cubicBezTo>
                    <a:pt x="5740" y="5346"/>
                    <a:pt x="6061" y="5763"/>
                    <a:pt x="5966" y="6204"/>
                  </a:cubicBezTo>
                  <a:lnTo>
                    <a:pt x="4620" y="6204"/>
                  </a:lnTo>
                  <a:cubicBezTo>
                    <a:pt x="4525" y="5763"/>
                    <a:pt x="4847" y="5346"/>
                    <a:pt x="5287" y="5346"/>
                  </a:cubicBezTo>
                  <a:close/>
                  <a:moveTo>
                    <a:pt x="9657" y="6656"/>
                  </a:moveTo>
                  <a:cubicBezTo>
                    <a:pt x="9645" y="7013"/>
                    <a:pt x="9347" y="7299"/>
                    <a:pt x="8990" y="7299"/>
                  </a:cubicBezTo>
                  <a:lnTo>
                    <a:pt x="1120" y="7299"/>
                  </a:lnTo>
                  <a:cubicBezTo>
                    <a:pt x="751" y="7299"/>
                    <a:pt x="465" y="7013"/>
                    <a:pt x="453" y="6656"/>
                  </a:cubicBezTo>
                  <a:close/>
                  <a:moveTo>
                    <a:pt x="5447" y="1"/>
                  </a:moveTo>
                  <a:cubicBezTo>
                    <a:pt x="5339" y="1"/>
                    <a:pt x="5230" y="19"/>
                    <a:pt x="5132" y="60"/>
                  </a:cubicBezTo>
                  <a:lnTo>
                    <a:pt x="1203" y="1715"/>
                  </a:lnTo>
                  <a:cubicBezTo>
                    <a:pt x="1108" y="1751"/>
                    <a:pt x="1061" y="1834"/>
                    <a:pt x="1061" y="1929"/>
                  </a:cubicBezTo>
                  <a:lnTo>
                    <a:pt x="1061" y="6192"/>
                  </a:lnTo>
                  <a:lnTo>
                    <a:pt x="429" y="6192"/>
                  </a:lnTo>
                  <a:cubicBezTo>
                    <a:pt x="191" y="6192"/>
                    <a:pt x="1" y="6394"/>
                    <a:pt x="1" y="6632"/>
                  </a:cubicBezTo>
                  <a:cubicBezTo>
                    <a:pt x="1" y="7251"/>
                    <a:pt x="501" y="7752"/>
                    <a:pt x="1120" y="7752"/>
                  </a:cubicBezTo>
                  <a:lnTo>
                    <a:pt x="8990" y="7752"/>
                  </a:lnTo>
                  <a:cubicBezTo>
                    <a:pt x="9609" y="7752"/>
                    <a:pt x="10109" y="7251"/>
                    <a:pt x="10109" y="6632"/>
                  </a:cubicBezTo>
                  <a:cubicBezTo>
                    <a:pt x="10097" y="6394"/>
                    <a:pt x="9907" y="6192"/>
                    <a:pt x="9657" y="6192"/>
                  </a:cubicBezTo>
                  <a:lnTo>
                    <a:pt x="9312" y="6192"/>
                  </a:lnTo>
                  <a:lnTo>
                    <a:pt x="9312" y="4787"/>
                  </a:lnTo>
                  <a:cubicBezTo>
                    <a:pt x="9300" y="4650"/>
                    <a:pt x="9189" y="4581"/>
                    <a:pt x="9079" y="4581"/>
                  </a:cubicBezTo>
                  <a:cubicBezTo>
                    <a:pt x="8969" y="4581"/>
                    <a:pt x="8859" y="4650"/>
                    <a:pt x="8847" y="4787"/>
                  </a:cubicBezTo>
                  <a:lnTo>
                    <a:pt x="8847" y="6192"/>
                  </a:lnTo>
                  <a:lnTo>
                    <a:pt x="6430" y="6192"/>
                  </a:lnTo>
                  <a:cubicBezTo>
                    <a:pt x="6525" y="5501"/>
                    <a:pt x="5990" y="4894"/>
                    <a:pt x="5287" y="4894"/>
                  </a:cubicBezTo>
                  <a:cubicBezTo>
                    <a:pt x="4597" y="4894"/>
                    <a:pt x="4061" y="5501"/>
                    <a:pt x="4156" y="6192"/>
                  </a:cubicBezTo>
                  <a:lnTo>
                    <a:pt x="1513" y="6192"/>
                  </a:lnTo>
                  <a:lnTo>
                    <a:pt x="1513" y="5680"/>
                  </a:lnTo>
                  <a:cubicBezTo>
                    <a:pt x="1643" y="5714"/>
                    <a:pt x="1772" y="5731"/>
                    <a:pt x="1898" y="5731"/>
                  </a:cubicBezTo>
                  <a:cubicBezTo>
                    <a:pt x="2686" y="5731"/>
                    <a:pt x="3358" y="5093"/>
                    <a:pt x="3358" y="4251"/>
                  </a:cubicBezTo>
                  <a:cubicBezTo>
                    <a:pt x="3358" y="3420"/>
                    <a:pt x="2686" y="2783"/>
                    <a:pt x="1898" y="2783"/>
                  </a:cubicBezTo>
                  <a:cubicBezTo>
                    <a:pt x="1772" y="2783"/>
                    <a:pt x="1643" y="2800"/>
                    <a:pt x="1513" y="2834"/>
                  </a:cubicBezTo>
                  <a:lnTo>
                    <a:pt x="1513" y="2156"/>
                  </a:lnTo>
                  <a:lnTo>
                    <a:pt x="3477" y="2156"/>
                  </a:lnTo>
                  <a:cubicBezTo>
                    <a:pt x="3442" y="2822"/>
                    <a:pt x="3966" y="3382"/>
                    <a:pt x="4632" y="3382"/>
                  </a:cubicBezTo>
                  <a:cubicBezTo>
                    <a:pt x="5287" y="3382"/>
                    <a:pt x="5823" y="2822"/>
                    <a:pt x="5775" y="2156"/>
                  </a:cubicBezTo>
                  <a:lnTo>
                    <a:pt x="8859" y="2156"/>
                  </a:lnTo>
                  <a:lnTo>
                    <a:pt x="8859" y="3727"/>
                  </a:lnTo>
                  <a:cubicBezTo>
                    <a:pt x="8871" y="3864"/>
                    <a:pt x="8978" y="3933"/>
                    <a:pt x="9085" y="3933"/>
                  </a:cubicBezTo>
                  <a:cubicBezTo>
                    <a:pt x="9192" y="3933"/>
                    <a:pt x="9300" y="3864"/>
                    <a:pt x="9312" y="3727"/>
                  </a:cubicBezTo>
                  <a:lnTo>
                    <a:pt x="9312" y="1929"/>
                  </a:lnTo>
                  <a:cubicBezTo>
                    <a:pt x="9312" y="1858"/>
                    <a:pt x="9276" y="1798"/>
                    <a:pt x="9228" y="1751"/>
                  </a:cubicBezTo>
                  <a:cubicBezTo>
                    <a:pt x="8169" y="894"/>
                    <a:pt x="6930" y="298"/>
                    <a:pt x="5597" y="12"/>
                  </a:cubicBezTo>
                  <a:cubicBezTo>
                    <a:pt x="5548" y="5"/>
                    <a:pt x="5498" y="1"/>
                    <a:pt x="544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30"/>
            <p:cNvSpPr/>
            <p:nvPr/>
          </p:nvSpPr>
          <p:spPr>
            <a:xfrm>
              <a:off x="2994888" y="2901541"/>
              <a:ext cx="47874" cy="41130"/>
            </a:xfrm>
            <a:custGeom>
              <a:avLst/>
              <a:gdLst/>
              <a:ahLst/>
              <a:cxnLst/>
              <a:rect l="l" t="t" r="r" b="b"/>
              <a:pathLst>
                <a:path w="1810" h="1555" extrusionOk="0">
                  <a:moveTo>
                    <a:pt x="774" y="465"/>
                  </a:moveTo>
                  <a:cubicBezTo>
                    <a:pt x="953" y="465"/>
                    <a:pt x="1084" y="608"/>
                    <a:pt x="1084" y="774"/>
                  </a:cubicBezTo>
                  <a:cubicBezTo>
                    <a:pt x="1084" y="967"/>
                    <a:pt x="931" y="1095"/>
                    <a:pt x="770" y="1095"/>
                  </a:cubicBezTo>
                  <a:cubicBezTo>
                    <a:pt x="693" y="1095"/>
                    <a:pt x="613" y="1066"/>
                    <a:pt x="548" y="1000"/>
                  </a:cubicBezTo>
                  <a:cubicBezTo>
                    <a:pt x="345" y="810"/>
                    <a:pt x="488" y="465"/>
                    <a:pt x="774" y="465"/>
                  </a:cubicBezTo>
                  <a:close/>
                  <a:moveTo>
                    <a:pt x="774" y="0"/>
                  </a:moveTo>
                  <a:cubicBezTo>
                    <a:pt x="345" y="0"/>
                    <a:pt x="0" y="357"/>
                    <a:pt x="0" y="774"/>
                  </a:cubicBezTo>
                  <a:cubicBezTo>
                    <a:pt x="0" y="1244"/>
                    <a:pt x="386" y="1554"/>
                    <a:pt x="787" y="1554"/>
                  </a:cubicBezTo>
                  <a:cubicBezTo>
                    <a:pt x="975" y="1554"/>
                    <a:pt x="1166" y="1486"/>
                    <a:pt x="1322" y="1334"/>
                  </a:cubicBezTo>
                  <a:cubicBezTo>
                    <a:pt x="1810" y="846"/>
                    <a:pt x="1465" y="12"/>
                    <a:pt x="77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30"/>
            <p:cNvSpPr/>
            <p:nvPr/>
          </p:nvSpPr>
          <p:spPr>
            <a:xfrm>
              <a:off x="2737585" y="2848694"/>
              <a:ext cx="46023" cy="39331"/>
            </a:xfrm>
            <a:custGeom>
              <a:avLst/>
              <a:gdLst/>
              <a:ahLst/>
              <a:cxnLst/>
              <a:rect l="l" t="t" r="r" b="b"/>
              <a:pathLst>
                <a:path w="1740" h="1487" extrusionOk="0">
                  <a:moveTo>
                    <a:pt x="751" y="450"/>
                  </a:moveTo>
                  <a:cubicBezTo>
                    <a:pt x="1013" y="450"/>
                    <a:pt x="1144" y="772"/>
                    <a:pt x="953" y="951"/>
                  </a:cubicBezTo>
                  <a:cubicBezTo>
                    <a:pt x="891" y="1013"/>
                    <a:pt x="815" y="1041"/>
                    <a:pt x="742" y="1041"/>
                  </a:cubicBezTo>
                  <a:cubicBezTo>
                    <a:pt x="593" y="1041"/>
                    <a:pt x="453" y="924"/>
                    <a:pt x="453" y="748"/>
                  </a:cubicBezTo>
                  <a:cubicBezTo>
                    <a:pt x="453" y="581"/>
                    <a:pt x="584" y="450"/>
                    <a:pt x="751" y="450"/>
                  </a:cubicBezTo>
                  <a:close/>
                  <a:moveTo>
                    <a:pt x="747" y="0"/>
                  </a:moveTo>
                  <a:cubicBezTo>
                    <a:pt x="364" y="0"/>
                    <a:pt x="1" y="298"/>
                    <a:pt x="1" y="748"/>
                  </a:cubicBezTo>
                  <a:cubicBezTo>
                    <a:pt x="1" y="1153"/>
                    <a:pt x="334" y="1486"/>
                    <a:pt x="751" y="1486"/>
                  </a:cubicBezTo>
                  <a:cubicBezTo>
                    <a:pt x="1406" y="1486"/>
                    <a:pt x="1739" y="689"/>
                    <a:pt x="1275" y="224"/>
                  </a:cubicBezTo>
                  <a:cubicBezTo>
                    <a:pt x="1120" y="69"/>
                    <a:pt x="931" y="0"/>
                    <a:pt x="74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30"/>
            <p:cNvSpPr/>
            <p:nvPr/>
          </p:nvSpPr>
          <p:spPr>
            <a:xfrm>
              <a:off x="2776969" y="2897758"/>
              <a:ext cx="19864" cy="11982"/>
            </a:xfrm>
            <a:custGeom>
              <a:avLst/>
              <a:gdLst/>
              <a:ahLst/>
              <a:cxnLst/>
              <a:rect l="l" t="t" r="r" b="b"/>
              <a:pathLst>
                <a:path w="751" h="453" extrusionOk="0">
                  <a:moveTo>
                    <a:pt x="286" y="0"/>
                  </a:moveTo>
                  <a:cubicBezTo>
                    <a:pt x="0" y="0"/>
                    <a:pt x="4" y="453"/>
                    <a:pt x="298" y="453"/>
                  </a:cubicBezTo>
                  <a:lnTo>
                    <a:pt x="452" y="453"/>
                  </a:lnTo>
                  <a:cubicBezTo>
                    <a:pt x="746" y="453"/>
                    <a:pt x="750" y="0"/>
                    <a:pt x="464" y="0"/>
                  </a:cubicBezTo>
                  <a:cubicBezTo>
                    <a:pt x="460" y="0"/>
                    <a:pt x="456" y="0"/>
                    <a:pt x="452" y="0"/>
                  </a:cubicBezTo>
                  <a:lnTo>
                    <a:pt x="298" y="0"/>
                  </a:lnTo>
                  <a:cubicBezTo>
                    <a:pt x="294" y="0"/>
                    <a:pt x="290" y="0"/>
                    <a:pt x="28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30"/>
            <p:cNvSpPr/>
            <p:nvPr/>
          </p:nvSpPr>
          <p:spPr>
            <a:xfrm>
              <a:off x="2686564" y="2692747"/>
              <a:ext cx="163064" cy="378552"/>
            </a:xfrm>
            <a:custGeom>
              <a:avLst/>
              <a:gdLst/>
              <a:ahLst/>
              <a:cxnLst/>
              <a:rect l="l" t="t" r="r" b="b"/>
              <a:pathLst>
                <a:path w="6165" h="14312" extrusionOk="0">
                  <a:moveTo>
                    <a:pt x="1796" y="4412"/>
                  </a:moveTo>
                  <a:cubicBezTo>
                    <a:pt x="2134" y="4412"/>
                    <a:pt x="2529" y="4508"/>
                    <a:pt x="2954" y="4799"/>
                  </a:cubicBezTo>
                  <a:lnTo>
                    <a:pt x="2954" y="4787"/>
                  </a:lnTo>
                  <a:cubicBezTo>
                    <a:pt x="3387" y="5104"/>
                    <a:pt x="3903" y="5264"/>
                    <a:pt x="4425" y="5264"/>
                  </a:cubicBezTo>
                  <a:cubicBezTo>
                    <a:pt x="4764" y="5264"/>
                    <a:pt x="5106" y="5197"/>
                    <a:pt x="5430" y="5061"/>
                  </a:cubicBezTo>
                  <a:lnTo>
                    <a:pt x="5561" y="6370"/>
                  </a:lnTo>
                  <a:cubicBezTo>
                    <a:pt x="5704" y="7823"/>
                    <a:pt x="4549" y="9097"/>
                    <a:pt x="3085" y="9097"/>
                  </a:cubicBezTo>
                  <a:cubicBezTo>
                    <a:pt x="1608" y="9097"/>
                    <a:pt x="453" y="7823"/>
                    <a:pt x="596" y="6370"/>
                  </a:cubicBezTo>
                  <a:lnTo>
                    <a:pt x="763" y="4727"/>
                  </a:lnTo>
                  <a:cubicBezTo>
                    <a:pt x="913" y="4627"/>
                    <a:pt x="1290" y="4412"/>
                    <a:pt x="1796" y="4412"/>
                  </a:cubicBezTo>
                  <a:close/>
                  <a:moveTo>
                    <a:pt x="3275" y="9537"/>
                  </a:moveTo>
                  <a:lnTo>
                    <a:pt x="3275" y="12728"/>
                  </a:lnTo>
                  <a:lnTo>
                    <a:pt x="2906" y="12728"/>
                  </a:lnTo>
                  <a:lnTo>
                    <a:pt x="2906" y="9537"/>
                  </a:lnTo>
                  <a:cubicBezTo>
                    <a:pt x="2966" y="9543"/>
                    <a:pt x="3028" y="9546"/>
                    <a:pt x="3091" y="9546"/>
                  </a:cubicBezTo>
                  <a:cubicBezTo>
                    <a:pt x="3153" y="9546"/>
                    <a:pt x="3216" y="9543"/>
                    <a:pt x="3275" y="9537"/>
                  </a:cubicBezTo>
                  <a:close/>
                  <a:moveTo>
                    <a:pt x="3478" y="13193"/>
                  </a:moveTo>
                  <a:cubicBezTo>
                    <a:pt x="3799" y="13204"/>
                    <a:pt x="4109" y="13252"/>
                    <a:pt x="4418" y="13335"/>
                  </a:cubicBezTo>
                  <a:cubicBezTo>
                    <a:pt x="5478" y="13633"/>
                    <a:pt x="5347" y="13597"/>
                    <a:pt x="5371" y="13609"/>
                  </a:cubicBezTo>
                  <a:cubicBezTo>
                    <a:pt x="5442" y="13621"/>
                    <a:pt x="5478" y="13693"/>
                    <a:pt x="5466" y="13752"/>
                  </a:cubicBezTo>
                  <a:cubicBezTo>
                    <a:pt x="5466" y="13806"/>
                    <a:pt x="5416" y="13861"/>
                    <a:pt x="5353" y="13861"/>
                  </a:cubicBezTo>
                  <a:cubicBezTo>
                    <a:pt x="5347" y="13861"/>
                    <a:pt x="5341" y="13860"/>
                    <a:pt x="5335" y="13859"/>
                  </a:cubicBezTo>
                  <a:lnTo>
                    <a:pt x="858" y="13859"/>
                  </a:lnTo>
                  <a:cubicBezTo>
                    <a:pt x="852" y="13861"/>
                    <a:pt x="846" y="13861"/>
                    <a:pt x="839" y="13861"/>
                  </a:cubicBezTo>
                  <a:cubicBezTo>
                    <a:pt x="787" y="13861"/>
                    <a:pt x="738" y="13819"/>
                    <a:pt x="727" y="13776"/>
                  </a:cubicBezTo>
                  <a:cubicBezTo>
                    <a:pt x="703" y="13716"/>
                    <a:pt x="715" y="13657"/>
                    <a:pt x="763" y="13621"/>
                  </a:cubicBezTo>
                  <a:cubicBezTo>
                    <a:pt x="775" y="13609"/>
                    <a:pt x="1727" y="13347"/>
                    <a:pt x="1739" y="13335"/>
                  </a:cubicBezTo>
                  <a:cubicBezTo>
                    <a:pt x="2049" y="13252"/>
                    <a:pt x="2358" y="13204"/>
                    <a:pt x="2668" y="13193"/>
                  </a:cubicBezTo>
                  <a:close/>
                  <a:moveTo>
                    <a:pt x="1192" y="0"/>
                  </a:moveTo>
                  <a:cubicBezTo>
                    <a:pt x="953" y="0"/>
                    <a:pt x="751" y="191"/>
                    <a:pt x="727" y="429"/>
                  </a:cubicBezTo>
                  <a:lnTo>
                    <a:pt x="144" y="6311"/>
                  </a:lnTo>
                  <a:cubicBezTo>
                    <a:pt x="1" y="7799"/>
                    <a:pt x="989" y="9156"/>
                    <a:pt x="2442" y="9478"/>
                  </a:cubicBezTo>
                  <a:lnTo>
                    <a:pt x="2442" y="12740"/>
                  </a:lnTo>
                  <a:cubicBezTo>
                    <a:pt x="2168" y="12776"/>
                    <a:pt x="1894" y="12823"/>
                    <a:pt x="1632" y="12895"/>
                  </a:cubicBezTo>
                  <a:lnTo>
                    <a:pt x="1620" y="12895"/>
                  </a:lnTo>
                  <a:cubicBezTo>
                    <a:pt x="549" y="13204"/>
                    <a:pt x="572" y="13181"/>
                    <a:pt x="477" y="13264"/>
                  </a:cubicBezTo>
                  <a:cubicBezTo>
                    <a:pt x="275" y="13419"/>
                    <a:pt x="203" y="13681"/>
                    <a:pt x="287" y="13919"/>
                  </a:cubicBezTo>
                  <a:cubicBezTo>
                    <a:pt x="370" y="14157"/>
                    <a:pt x="596" y="14312"/>
                    <a:pt x="846" y="14312"/>
                  </a:cubicBezTo>
                  <a:lnTo>
                    <a:pt x="5335" y="14312"/>
                  </a:lnTo>
                  <a:cubicBezTo>
                    <a:pt x="5339" y="14312"/>
                    <a:pt x="5343" y="14312"/>
                    <a:pt x="5347" y="14312"/>
                  </a:cubicBezTo>
                  <a:cubicBezTo>
                    <a:pt x="6039" y="14312"/>
                    <a:pt x="6164" y="13323"/>
                    <a:pt x="5490" y="13157"/>
                  </a:cubicBezTo>
                  <a:cubicBezTo>
                    <a:pt x="4799" y="12966"/>
                    <a:pt x="4240" y="12788"/>
                    <a:pt x="3739" y="12740"/>
                  </a:cubicBezTo>
                  <a:lnTo>
                    <a:pt x="3739" y="9466"/>
                  </a:lnTo>
                  <a:cubicBezTo>
                    <a:pt x="5192" y="9133"/>
                    <a:pt x="6156" y="7775"/>
                    <a:pt x="6014" y="6299"/>
                  </a:cubicBezTo>
                  <a:cubicBezTo>
                    <a:pt x="5990" y="6085"/>
                    <a:pt x="5466" y="643"/>
                    <a:pt x="5442" y="429"/>
                  </a:cubicBezTo>
                  <a:cubicBezTo>
                    <a:pt x="5418" y="191"/>
                    <a:pt x="5216" y="0"/>
                    <a:pt x="4966" y="0"/>
                  </a:cubicBezTo>
                  <a:lnTo>
                    <a:pt x="3609" y="0"/>
                  </a:lnTo>
                  <a:cubicBezTo>
                    <a:pt x="3311" y="0"/>
                    <a:pt x="3311" y="465"/>
                    <a:pt x="3609" y="465"/>
                  </a:cubicBezTo>
                  <a:lnTo>
                    <a:pt x="4954" y="465"/>
                  </a:lnTo>
                  <a:cubicBezTo>
                    <a:pt x="4966" y="465"/>
                    <a:pt x="4978" y="465"/>
                    <a:pt x="4978" y="477"/>
                  </a:cubicBezTo>
                  <a:lnTo>
                    <a:pt x="5383" y="4561"/>
                  </a:lnTo>
                  <a:cubicBezTo>
                    <a:pt x="5078" y="4716"/>
                    <a:pt x="4748" y="4792"/>
                    <a:pt x="4420" y="4792"/>
                  </a:cubicBezTo>
                  <a:cubicBezTo>
                    <a:pt x="3993" y="4792"/>
                    <a:pt x="3568" y="4662"/>
                    <a:pt x="3204" y="4406"/>
                  </a:cubicBezTo>
                  <a:cubicBezTo>
                    <a:pt x="2738" y="4086"/>
                    <a:pt x="2255" y="3937"/>
                    <a:pt x="1785" y="3937"/>
                  </a:cubicBezTo>
                  <a:cubicBezTo>
                    <a:pt x="1451" y="3937"/>
                    <a:pt x="1122" y="4012"/>
                    <a:pt x="811" y="4156"/>
                  </a:cubicBezTo>
                  <a:lnTo>
                    <a:pt x="1180" y="477"/>
                  </a:lnTo>
                  <a:cubicBezTo>
                    <a:pt x="1180" y="465"/>
                    <a:pt x="1192" y="465"/>
                    <a:pt x="1192" y="465"/>
                  </a:cubicBezTo>
                  <a:lnTo>
                    <a:pt x="2549" y="465"/>
                  </a:lnTo>
                  <a:cubicBezTo>
                    <a:pt x="2847" y="465"/>
                    <a:pt x="2847" y="0"/>
                    <a:pt x="25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4" name="Google Shape;4674;p130"/>
          <p:cNvGrpSpPr/>
          <p:nvPr/>
        </p:nvGrpSpPr>
        <p:grpSpPr>
          <a:xfrm>
            <a:off x="4717796" y="3251867"/>
            <a:ext cx="361228" cy="412435"/>
            <a:chOff x="4717796" y="3251867"/>
            <a:chExt cx="361228" cy="412435"/>
          </a:xfrm>
        </p:grpSpPr>
        <p:sp>
          <p:nvSpPr>
            <p:cNvPr id="4675" name="Google Shape;4675;p130"/>
            <p:cNvSpPr/>
            <p:nvPr/>
          </p:nvSpPr>
          <p:spPr>
            <a:xfrm>
              <a:off x="4884878" y="3391813"/>
              <a:ext cx="59671" cy="92020"/>
            </a:xfrm>
            <a:custGeom>
              <a:avLst/>
              <a:gdLst/>
              <a:ahLst/>
              <a:cxnLst/>
              <a:rect l="l" t="t" r="r" b="b"/>
              <a:pathLst>
                <a:path w="2256" h="3479" extrusionOk="0">
                  <a:moveTo>
                    <a:pt x="1160" y="1449"/>
                  </a:moveTo>
                  <a:cubicBezTo>
                    <a:pt x="1315" y="1449"/>
                    <a:pt x="1470" y="1550"/>
                    <a:pt x="1482" y="1753"/>
                  </a:cubicBezTo>
                  <a:lnTo>
                    <a:pt x="1482" y="3026"/>
                  </a:lnTo>
                  <a:lnTo>
                    <a:pt x="839" y="3026"/>
                  </a:lnTo>
                  <a:lnTo>
                    <a:pt x="839" y="1753"/>
                  </a:lnTo>
                  <a:cubicBezTo>
                    <a:pt x="851" y="1550"/>
                    <a:pt x="1006" y="1449"/>
                    <a:pt x="1160" y="1449"/>
                  </a:cubicBezTo>
                  <a:close/>
                  <a:moveTo>
                    <a:pt x="294" y="0"/>
                  </a:moveTo>
                  <a:cubicBezTo>
                    <a:pt x="1" y="0"/>
                    <a:pt x="4" y="456"/>
                    <a:pt x="305" y="456"/>
                  </a:cubicBezTo>
                  <a:cubicBezTo>
                    <a:pt x="312" y="456"/>
                    <a:pt x="319" y="455"/>
                    <a:pt x="327" y="455"/>
                  </a:cubicBezTo>
                  <a:lnTo>
                    <a:pt x="922" y="455"/>
                  </a:lnTo>
                  <a:lnTo>
                    <a:pt x="922" y="1014"/>
                  </a:lnTo>
                  <a:cubicBezTo>
                    <a:pt x="601" y="1110"/>
                    <a:pt x="375" y="1407"/>
                    <a:pt x="375" y="1753"/>
                  </a:cubicBezTo>
                  <a:lnTo>
                    <a:pt x="375" y="3062"/>
                  </a:lnTo>
                  <a:cubicBezTo>
                    <a:pt x="184" y="3181"/>
                    <a:pt x="267" y="3479"/>
                    <a:pt x="494" y="3479"/>
                  </a:cubicBezTo>
                  <a:lnTo>
                    <a:pt x="1815" y="3479"/>
                  </a:lnTo>
                  <a:cubicBezTo>
                    <a:pt x="2041" y="3479"/>
                    <a:pt x="2125" y="3181"/>
                    <a:pt x="1934" y="3062"/>
                  </a:cubicBezTo>
                  <a:lnTo>
                    <a:pt x="1934" y="1753"/>
                  </a:lnTo>
                  <a:cubicBezTo>
                    <a:pt x="1934" y="1407"/>
                    <a:pt x="1708" y="1110"/>
                    <a:pt x="1387" y="1014"/>
                  </a:cubicBezTo>
                  <a:lnTo>
                    <a:pt x="1387" y="455"/>
                  </a:lnTo>
                  <a:lnTo>
                    <a:pt x="1982" y="455"/>
                  </a:lnTo>
                  <a:cubicBezTo>
                    <a:pt x="2256" y="431"/>
                    <a:pt x="2256" y="14"/>
                    <a:pt x="1982" y="2"/>
                  </a:cubicBezTo>
                  <a:lnTo>
                    <a:pt x="327" y="2"/>
                  </a:lnTo>
                  <a:cubicBezTo>
                    <a:pt x="316" y="1"/>
                    <a:pt x="305" y="0"/>
                    <a:pt x="2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30"/>
            <p:cNvSpPr/>
            <p:nvPr/>
          </p:nvSpPr>
          <p:spPr>
            <a:xfrm>
              <a:off x="4717796" y="3251867"/>
              <a:ext cx="361228" cy="412435"/>
            </a:xfrm>
            <a:custGeom>
              <a:avLst/>
              <a:gdLst/>
              <a:ahLst/>
              <a:cxnLst/>
              <a:rect l="l" t="t" r="r" b="b"/>
              <a:pathLst>
                <a:path w="13657" h="15593" extrusionOk="0">
                  <a:moveTo>
                    <a:pt x="7469" y="473"/>
                  </a:moveTo>
                  <a:cubicBezTo>
                    <a:pt x="8959" y="473"/>
                    <a:pt x="10426" y="1058"/>
                    <a:pt x="11525" y="2150"/>
                  </a:cubicBezTo>
                  <a:cubicBezTo>
                    <a:pt x="13157" y="3793"/>
                    <a:pt x="13645" y="6258"/>
                    <a:pt x="12764" y="8389"/>
                  </a:cubicBezTo>
                  <a:cubicBezTo>
                    <a:pt x="11871" y="10532"/>
                    <a:pt x="9787" y="11925"/>
                    <a:pt x="7477" y="11925"/>
                  </a:cubicBezTo>
                  <a:cubicBezTo>
                    <a:pt x="4310" y="11925"/>
                    <a:pt x="1750" y="9353"/>
                    <a:pt x="1750" y="6198"/>
                  </a:cubicBezTo>
                  <a:cubicBezTo>
                    <a:pt x="1750" y="3888"/>
                    <a:pt x="3143" y="1793"/>
                    <a:pt x="5287" y="912"/>
                  </a:cubicBezTo>
                  <a:cubicBezTo>
                    <a:pt x="5992" y="616"/>
                    <a:pt x="6733" y="473"/>
                    <a:pt x="7469" y="473"/>
                  </a:cubicBezTo>
                  <a:close/>
                  <a:moveTo>
                    <a:pt x="11347" y="11008"/>
                  </a:moveTo>
                  <a:lnTo>
                    <a:pt x="12097" y="13068"/>
                  </a:lnTo>
                  <a:lnTo>
                    <a:pt x="2834" y="13068"/>
                  </a:lnTo>
                  <a:lnTo>
                    <a:pt x="3596" y="11008"/>
                  </a:lnTo>
                  <a:cubicBezTo>
                    <a:pt x="4691" y="11889"/>
                    <a:pt x="6061" y="12377"/>
                    <a:pt x="7465" y="12377"/>
                  </a:cubicBezTo>
                  <a:cubicBezTo>
                    <a:pt x="8882" y="12377"/>
                    <a:pt x="10240" y="11889"/>
                    <a:pt x="11347" y="11008"/>
                  </a:cubicBezTo>
                  <a:close/>
                  <a:moveTo>
                    <a:pt x="7464" y="0"/>
                  </a:moveTo>
                  <a:cubicBezTo>
                    <a:pt x="6659" y="0"/>
                    <a:pt x="5833" y="161"/>
                    <a:pt x="5025" y="507"/>
                  </a:cubicBezTo>
                  <a:cubicBezTo>
                    <a:pt x="941" y="2269"/>
                    <a:pt x="0" y="7639"/>
                    <a:pt x="3239" y="10687"/>
                  </a:cubicBezTo>
                  <a:lnTo>
                    <a:pt x="2370" y="13068"/>
                  </a:lnTo>
                  <a:cubicBezTo>
                    <a:pt x="2000" y="13092"/>
                    <a:pt x="1715" y="13390"/>
                    <a:pt x="1715" y="13747"/>
                  </a:cubicBezTo>
                  <a:lnTo>
                    <a:pt x="1715" y="14914"/>
                  </a:lnTo>
                  <a:cubicBezTo>
                    <a:pt x="1715" y="15295"/>
                    <a:pt x="2024" y="15592"/>
                    <a:pt x="2393" y="15592"/>
                  </a:cubicBezTo>
                  <a:lnTo>
                    <a:pt x="6953" y="15592"/>
                  </a:lnTo>
                  <a:cubicBezTo>
                    <a:pt x="7227" y="15568"/>
                    <a:pt x="7227" y="15164"/>
                    <a:pt x="6953" y="15140"/>
                  </a:cubicBezTo>
                  <a:lnTo>
                    <a:pt x="2393" y="15140"/>
                  </a:lnTo>
                  <a:cubicBezTo>
                    <a:pt x="2262" y="15140"/>
                    <a:pt x="2167" y="15044"/>
                    <a:pt x="2167" y="14914"/>
                  </a:cubicBezTo>
                  <a:lnTo>
                    <a:pt x="2167" y="13747"/>
                  </a:lnTo>
                  <a:cubicBezTo>
                    <a:pt x="2167" y="13628"/>
                    <a:pt x="2262" y="13520"/>
                    <a:pt x="2393" y="13520"/>
                  </a:cubicBezTo>
                  <a:lnTo>
                    <a:pt x="12561" y="13520"/>
                  </a:lnTo>
                  <a:cubicBezTo>
                    <a:pt x="12680" y="13520"/>
                    <a:pt x="12776" y="13628"/>
                    <a:pt x="12776" y="13747"/>
                  </a:cubicBezTo>
                  <a:lnTo>
                    <a:pt x="12776" y="14914"/>
                  </a:lnTo>
                  <a:cubicBezTo>
                    <a:pt x="12776" y="15044"/>
                    <a:pt x="12680" y="15140"/>
                    <a:pt x="12561" y="15140"/>
                  </a:cubicBezTo>
                  <a:lnTo>
                    <a:pt x="8001" y="15140"/>
                  </a:lnTo>
                  <a:cubicBezTo>
                    <a:pt x="7727" y="15164"/>
                    <a:pt x="7727" y="15568"/>
                    <a:pt x="8001" y="15592"/>
                  </a:cubicBezTo>
                  <a:lnTo>
                    <a:pt x="12561" y="15592"/>
                  </a:lnTo>
                  <a:cubicBezTo>
                    <a:pt x="12930" y="15592"/>
                    <a:pt x="13240" y="15295"/>
                    <a:pt x="13240" y="14914"/>
                  </a:cubicBezTo>
                  <a:lnTo>
                    <a:pt x="13240" y="13747"/>
                  </a:lnTo>
                  <a:cubicBezTo>
                    <a:pt x="13240" y="13390"/>
                    <a:pt x="12954" y="13092"/>
                    <a:pt x="12585" y="13068"/>
                  </a:cubicBezTo>
                  <a:lnTo>
                    <a:pt x="11716" y="10687"/>
                  </a:lnTo>
                  <a:cubicBezTo>
                    <a:pt x="12954" y="9520"/>
                    <a:pt x="13657" y="7901"/>
                    <a:pt x="13657" y="6198"/>
                  </a:cubicBezTo>
                  <a:cubicBezTo>
                    <a:pt x="13657" y="2636"/>
                    <a:pt x="10730" y="0"/>
                    <a:pt x="746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30"/>
            <p:cNvSpPr/>
            <p:nvPr/>
          </p:nvSpPr>
          <p:spPr>
            <a:xfrm>
              <a:off x="4778894" y="3279454"/>
              <a:ext cx="283756" cy="273043"/>
            </a:xfrm>
            <a:custGeom>
              <a:avLst/>
              <a:gdLst/>
              <a:ahLst/>
              <a:cxnLst/>
              <a:rect l="l" t="t" r="r" b="b"/>
              <a:pathLst>
                <a:path w="10728" h="10323" extrusionOk="0">
                  <a:moveTo>
                    <a:pt x="4941" y="464"/>
                  </a:moveTo>
                  <a:lnTo>
                    <a:pt x="4941" y="3060"/>
                  </a:lnTo>
                  <a:cubicBezTo>
                    <a:pt x="4417" y="3095"/>
                    <a:pt x="3917" y="3274"/>
                    <a:pt x="3489" y="3584"/>
                  </a:cubicBezTo>
                  <a:lnTo>
                    <a:pt x="3489" y="762"/>
                  </a:lnTo>
                  <a:cubicBezTo>
                    <a:pt x="3953" y="583"/>
                    <a:pt x="4441" y="488"/>
                    <a:pt x="4941" y="464"/>
                  </a:cubicBezTo>
                  <a:close/>
                  <a:moveTo>
                    <a:pt x="5394" y="464"/>
                  </a:moveTo>
                  <a:cubicBezTo>
                    <a:pt x="5882" y="476"/>
                    <a:pt x="6382" y="583"/>
                    <a:pt x="6846" y="762"/>
                  </a:cubicBezTo>
                  <a:lnTo>
                    <a:pt x="6846" y="3584"/>
                  </a:lnTo>
                  <a:cubicBezTo>
                    <a:pt x="6418" y="3274"/>
                    <a:pt x="5917" y="3095"/>
                    <a:pt x="5394" y="3060"/>
                  </a:cubicBezTo>
                  <a:lnTo>
                    <a:pt x="5394" y="464"/>
                  </a:lnTo>
                  <a:close/>
                  <a:moveTo>
                    <a:pt x="1119" y="2750"/>
                  </a:moveTo>
                  <a:lnTo>
                    <a:pt x="1119" y="7572"/>
                  </a:lnTo>
                  <a:cubicBezTo>
                    <a:pt x="238" y="6084"/>
                    <a:pt x="238" y="4238"/>
                    <a:pt x="1119" y="2750"/>
                  </a:cubicBezTo>
                  <a:close/>
                  <a:moveTo>
                    <a:pt x="5167" y="3500"/>
                  </a:moveTo>
                  <a:cubicBezTo>
                    <a:pt x="7358" y="3500"/>
                    <a:pt x="8453" y="6155"/>
                    <a:pt x="6906" y="7703"/>
                  </a:cubicBezTo>
                  <a:cubicBezTo>
                    <a:pt x="6405" y="8204"/>
                    <a:pt x="5789" y="8428"/>
                    <a:pt x="5184" y="8428"/>
                  </a:cubicBezTo>
                  <a:cubicBezTo>
                    <a:pt x="3918" y="8428"/>
                    <a:pt x="2703" y="7447"/>
                    <a:pt x="2703" y="5965"/>
                  </a:cubicBezTo>
                  <a:cubicBezTo>
                    <a:pt x="2703" y="4607"/>
                    <a:pt x="3810" y="3500"/>
                    <a:pt x="5167" y="3500"/>
                  </a:cubicBezTo>
                  <a:close/>
                  <a:moveTo>
                    <a:pt x="3024" y="964"/>
                  </a:moveTo>
                  <a:lnTo>
                    <a:pt x="3024" y="3976"/>
                  </a:lnTo>
                  <a:cubicBezTo>
                    <a:pt x="1988" y="5096"/>
                    <a:pt x="1988" y="6834"/>
                    <a:pt x="3024" y="7953"/>
                  </a:cubicBezTo>
                  <a:lnTo>
                    <a:pt x="3024" y="9346"/>
                  </a:lnTo>
                  <a:cubicBezTo>
                    <a:pt x="2477" y="9060"/>
                    <a:pt x="1988" y="8679"/>
                    <a:pt x="1584" y="8203"/>
                  </a:cubicBezTo>
                  <a:lnTo>
                    <a:pt x="1584" y="2107"/>
                  </a:lnTo>
                  <a:cubicBezTo>
                    <a:pt x="1988" y="1643"/>
                    <a:pt x="2477" y="1250"/>
                    <a:pt x="3024" y="964"/>
                  </a:cubicBezTo>
                  <a:close/>
                  <a:moveTo>
                    <a:pt x="7299" y="964"/>
                  </a:moveTo>
                  <a:cubicBezTo>
                    <a:pt x="7846" y="1250"/>
                    <a:pt x="8346" y="1643"/>
                    <a:pt x="8751" y="2107"/>
                  </a:cubicBezTo>
                  <a:lnTo>
                    <a:pt x="8751" y="4619"/>
                  </a:lnTo>
                  <a:cubicBezTo>
                    <a:pt x="8751" y="4768"/>
                    <a:pt x="8864" y="4843"/>
                    <a:pt x="8977" y="4843"/>
                  </a:cubicBezTo>
                  <a:cubicBezTo>
                    <a:pt x="9090" y="4843"/>
                    <a:pt x="9204" y="4768"/>
                    <a:pt x="9204" y="4619"/>
                  </a:cubicBezTo>
                  <a:lnTo>
                    <a:pt x="9204" y="2750"/>
                  </a:lnTo>
                  <a:cubicBezTo>
                    <a:pt x="10085" y="4226"/>
                    <a:pt x="10085" y="6084"/>
                    <a:pt x="9204" y="7572"/>
                  </a:cubicBezTo>
                  <a:lnTo>
                    <a:pt x="9204" y="5679"/>
                  </a:lnTo>
                  <a:cubicBezTo>
                    <a:pt x="9204" y="5530"/>
                    <a:pt x="9087" y="5456"/>
                    <a:pt x="8973" y="5456"/>
                  </a:cubicBezTo>
                  <a:cubicBezTo>
                    <a:pt x="8858" y="5456"/>
                    <a:pt x="8745" y="5530"/>
                    <a:pt x="8751" y="5679"/>
                  </a:cubicBezTo>
                  <a:lnTo>
                    <a:pt x="8751" y="8203"/>
                  </a:lnTo>
                  <a:cubicBezTo>
                    <a:pt x="8346" y="8679"/>
                    <a:pt x="7846" y="9060"/>
                    <a:pt x="7299" y="9346"/>
                  </a:cubicBezTo>
                  <a:lnTo>
                    <a:pt x="7299" y="7953"/>
                  </a:lnTo>
                  <a:cubicBezTo>
                    <a:pt x="8346" y="6834"/>
                    <a:pt x="8346" y="5096"/>
                    <a:pt x="7299" y="3976"/>
                  </a:cubicBezTo>
                  <a:lnTo>
                    <a:pt x="7299" y="964"/>
                  </a:lnTo>
                  <a:close/>
                  <a:moveTo>
                    <a:pt x="6846" y="8346"/>
                  </a:moveTo>
                  <a:lnTo>
                    <a:pt x="6846" y="9549"/>
                  </a:lnTo>
                  <a:cubicBezTo>
                    <a:pt x="6382" y="9727"/>
                    <a:pt x="5882" y="9822"/>
                    <a:pt x="5394" y="9846"/>
                  </a:cubicBezTo>
                  <a:lnTo>
                    <a:pt x="5394" y="8870"/>
                  </a:lnTo>
                  <a:cubicBezTo>
                    <a:pt x="5917" y="8834"/>
                    <a:pt x="6418" y="8656"/>
                    <a:pt x="6846" y="8346"/>
                  </a:cubicBezTo>
                  <a:close/>
                  <a:moveTo>
                    <a:pt x="3489" y="8346"/>
                  </a:moveTo>
                  <a:cubicBezTo>
                    <a:pt x="3917" y="8656"/>
                    <a:pt x="4417" y="8834"/>
                    <a:pt x="4941" y="8870"/>
                  </a:cubicBezTo>
                  <a:lnTo>
                    <a:pt x="4941" y="9858"/>
                  </a:lnTo>
                  <a:cubicBezTo>
                    <a:pt x="4441" y="9834"/>
                    <a:pt x="3953" y="9739"/>
                    <a:pt x="3489" y="9560"/>
                  </a:cubicBezTo>
                  <a:lnTo>
                    <a:pt x="3489" y="8346"/>
                  </a:lnTo>
                  <a:close/>
                  <a:moveTo>
                    <a:pt x="5163" y="0"/>
                  </a:moveTo>
                  <a:cubicBezTo>
                    <a:pt x="4499" y="0"/>
                    <a:pt x="3829" y="129"/>
                    <a:pt x="3191" y="393"/>
                  </a:cubicBezTo>
                  <a:cubicBezTo>
                    <a:pt x="1262" y="1190"/>
                    <a:pt x="0" y="3072"/>
                    <a:pt x="0" y="5155"/>
                  </a:cubicBezTo>
                  <a:cubicBezTo>
                    <a:pt x="12" y="8001"/>
                    <a:pt x="2310" y="10311"/>
                    <a:pt x="5167" y="10322"/>
                  </a:cubicBezTo>
                  <a:cubicBezTo>
                    <a:pt x="7251" y="10322"/>
                    <a:pt x="9132" y="9060"/>
                    <a:pt x="9930" y="7132"/>
                  </a:cubicBezTo>
                  <a:cubicBezTo>
                    <a:pt x="10728" y="5203"/>
                    <a:pt x="10287" y="2988"/>
                    <a:pt x="8811" y="1512"/>
                  </a:cubicBezTo>
                  <a:cubicBezTo>
                    <a:pt x="7823" y="524"/>
                    <a:pt x="6505" y="0"/>
                    <a:pt x="51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130"/>
          <p:cNvGrpSpPr/>
          <p:nvPr/>
        </p:nvGrpSpPr>
        <p:grpSpPr>
          <a:xfrm>
            <a:off x="6810100" y="3252661"/>
            <a:ext cx="250057" cy="411824"/>
            <a:chOff x="6810100" y="3252661"/>
            <a:chExt cx="250057" cy="411824"/>
          </a:xfrm>
        </p:grpSpPr>
        <p:sp>
          <p:nvSpPr>
            <p:cNvPr id="4679" name="Google Shape;4679;p130"/>
            <p:cNvSpPr/>
            <p:nvPr/>
          </p:nvSpPr>
          <p:spPr>
            <a:xfrm>
              <a:off x="6810100" y="3252661"/>
              <a:ext cx="138889" cy="411641"/>
            </a:xfrm>
            <a:custGeom>
              <a:avLst/>
              <a:gdLst/>
              <a:ahLst/>
              <a:cxnLst/>
              <a:rect l="l" t="t" r="r" b="b"/>
              <a:pathLst>
                <a:path w="5251" h="15563" extrusionOk="0">
                  <a:moveTo>
                    <a:pt x="3156" y="453"/>
                  </a:moveTo>
                  <a:cubicBezTo>
                    <a:pt x="3215" y="453"/>
                    <a:pt x="3263" y="489"/>
                    <a:pt x="3263" y="548"/>
                  </a:cubicBezTo>
                  <a:lnTo>
                    <a:pt x="3263" y="1977"/>
                  </a:lnTo>
                  <a:cubicBezTo>
                    <a:pt x="3263" y="2037"/>
                    <a:pt x="3215" y="2084"/>
                    <a:pt x="3156" y="2084"/>
                  </a:cubicBezTo>
                  <a:lnTo>
                    <a:pt x="2084" y="2084"/>
                  </a:lnTo>
                  <a:cubicBezTo>
                    <a:pt x="2024" y="2084"/>
                    <a:pt x="1977" y="2037"/>
                    <a:pt x="1977" y="1977"/>
                  </a:cubicBezTo>
                  <a:lnTo>
                    <a:pt x="1977" y="548"/>
                  </a:lnTo>
                  <a:cubicBezTo>
                    <a:pt x="1977" y="489"/>
                    <a:pt x="2024" y="453"/>
                    <a:pt x="2084" y="453"/>
                  </a:cubicBezTo>
                  <a:close/>
                  <a:moveTo>
                    <a:pt x="3036" y="2537"/>
                  </a:moveTo>
                  <a:cubicBezTo>
                    <a:pt x="3060" y="3585"/>
                    <a:pt x="3239" y="4620"/>
                    <a:pt x="3560" y="5609"/>
                  </a:cubicBezTo>
                  <a:cubicBezTo>
                    <a:pt x="3340" y="5954"/>
                    <a:pt x="2980" y="6126"/>
                    <a:pt x="2621" y="6126"/>
                  </a:cubicBezTo>
                  <a:cubicBezTo>
                    <a:pt x="2263" y="6126"/>
                    <a:pt x="1905" y="5954"/>
                    <a:pt x="1691" y="5609"/>
                  </a:cubicBezTo>
                  <a:cubicBezTo>
                    <a:pt x="2001" y="4620"/>
                    <a:pt x="2179" y="3585"/>
                    <a:pt x="2203" y="2537"/>
                  </a:cubicBezTo>
                  <a:close/>
                  <a:moveTo>
                    <a:pt x="3751" y="6109"/>
                  </a:moveTo>
                  <a:cubicBezTo>
                    <a:pt x="3798" y="6228"/>
                    <a:pt x="3858" y="6347"/>
                    <a:pt x="3918" y="6466"/>
                  </a:cubicBezTo>
                  <a:cubicBezTo>
                    <a:pt x="4406" y="7406"/>
                    <a:pt x="4691" y="8442"/>
                    <a:pt x="4775" y="9514"/>
                  </a:cubicBezTo>
                  <a:lnTo>
                    <a:pt x="477" y="9514"/>
                  </a:lnTo>
                  <a:cubicBezTo>
                    <a:pt x="548" y="8442"/>
                    <a:pt x="846" y="7406"/>
                    <a:pt x="1334" y="6466"/>
                  </a:cubicBezTo>
                  <a:cubicBezTo>
                    <a:pt x="1393" y="6347"/>
                    <a:pt x="1441" y="6228"/>
                    <a:pt x="1501" y="6109"/>
                  </a:cubicBezTo>
                  <a:cubicBezTo>
                    <a:pt x="1804" y="6424"/>
                    <a:pt x="2212" y="6582"/>
                    <a:pt x="2621" y="6582"/>
                  </a:cubicBezTo>
                  <a:cubicBezTo>
                    <a:pt x="3030" y="6582"/>
                    <a:pt x="3441" y="6424"/>
                    <a:pt x="3751" y="6109"/>
                  </a:cubicBezTo>
                  <a:close/>
                  <a:moveTo>
                    <a:pt x="4787" y="9966"/>
                  </a:moveTo>
                  <a:lnTo>
                    <a:pt x="4787" y="10073"/>
                  </a:lnTo>
                  <a:lnTo>
                    <a:pt x="4787" y="14848"/>
                  </a:lnTo>
                  <a:cubicBezTo>
                    <a:pt x="4787" y="14991"/>
                    <a:pt x="4668" y="15110"/>
                    <a:pt x="4525" y="15110"/>
                  </a:cubicBezTo>
                  <a:lnTo>
                    <a:pt x="715" y="15110"/>
                  </a:lnTo>
                  <a:cubicBezTo>
                    <a:pt x="572" y="15110"/>
                    <a:pt x="453" y="14991"/>
                    <a:pt x="453" y="14848"/>
                  </a:cubicBezTo>
                  <a:lnTo>
                    <a:pt x="453" y="10073"/>
                  </a:lnTo>
                  <a:lnTo>
                    <a:pt x="453" y="9966"/>
                  </a:lnTo>
                  <a:close/>
                  <a:moveTo>
                    <a:pt x="2084" y="1"/>
                  </a:moveTo>
                  <a:cubicBezTo>
                    <a:pt x="1774" y="1"/>
                    <a:pt x="1524" y="251"/>
                    <a:pt x="1524" y="560"/>
                  </a:cubicBezTo>
                  <a:lnTo>
                    <a:pt x="1524" y="1989"/>
                  </a:lnTo>
                  <a:cubicBezTo>
                    <a:pt x="1524" y="2156"/>
                    <a:pt x="1620" y="2322"/>
                    <a:pt x="1762" y="2430"/>
                  </a:cubicBezTo>
                  <a:cubicBezTo>
                    <a:pt x="1715" y="3680"/>
                    <a:pt x="1501" y="5132"/>
                    <a:pt x="929" y="6252"/>
                  </a:cubicBezTo>
                  <a:cubicBezTo>
                    <a:pt x="322" y="7430"/>
                    <a:pt x="0" y="8740"/>
                    <a:pt x="0" y="10073"/>
                  </a:cubicBezTo>
                  <a:lnTo>
                    <a:pt x="0" y="14848"/>
                  </a:lnTo>
                  <a:cubicBezTo>
                    <a:pt x="0" y="15241"/>
                    <a:pt x="322" y="15562"/>
                    <a:pt x="715" y="15562"/>
                  </a:cubicBezTo>
                  <a:lnTo>
                    <a:pt x="4537" y="15562"/>
                  </a:lnTo>
                  <a:cubicBezTo>
                    <a:pt x="4930" y="15562"/>
                    <a:pt x="5251" y="15241"/>
                    <a:pt x="5251" y="14848"/>
                  </a:cubicBezTo>
                  <a:lnTo>
                    <a:pt x="5251" y="10073"/>
                  </a:lnTo>
                  <a:cubicBezTo>
                    <a:pt x="5251" y="8740"/>
                    <a:pt x="4930" y="7430"/>
                    <a:pt x="4322" y="6252"/>
                  </a:cubicBezTo>
                  <a:cubicBezTo>
                    <a:pt x="3751" y="5132"/>
                    <a:pt x="3537" y="3680"/>
                    <a:pt x="3501" y="2430"/>
                  </a:cubicBezTo>
                  <a:cubicBezTo>
                    <a:pt x="3644" y="2322"/>
                    <a:pt x="3727" y="2156"/>
                    <a:pt x="3727" y="1989"/>
                  </a:cubicBezTo>
                  <a:lnTo>
                    <a:pt x="3727" y="560"/>
                  </a:lnTo>
                  <a:cubicBezTo>
                    <a:pt x="3727" y="251"/>
                    <a:pt x="3477" y="1"/>
                    <a:pt x="316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30"/>
            <p:cNvSpPr/>
            <p:nvPr/>
          </p:nvSpPr>
          <p:spPr>
            <a:xfrm>
              <a:off x="6834037" y="3528214"/>
              <a:ext cx="90724" cy="63956"/>
            </a:xfrm>
            <a:custGeom>
              <a:avLst/>
              <a:gdLst/>
              <a:ahLst/>
              <a:cxnLst/>
              <a:rect l="l" t="t" r="r" b="b"/>
              <a:pathLst>
                <a:path w="3430" h="2418" extrusionOk="0">
                  <a:moveTo>
                    <a:pt x="381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049"/>
                  </a:lnTo>
                  <a:cubicBezTo>
                    <a:pt x="0" y="2251"/>
                    <a:pt x="167" y="2418"/>
                    <a:pt x="381" y="2418"/>
                  </a:cubicBezTo>
                  <a:lnTo>
                    <a:pt x="3060" y="2418"/>
                  </a:lnTo>
                  <a:cubicBezTo>
                    <a:pt x="3263" y="2418"/>
                    <a:pt x="3429" y="2251"/>
                    <a:pt x="3429" y="2049"/>
                  </a:cubicBezTo>
                  <a:lnTo>
                    <a:pt x="3429" y="370"/>
                  </a:lnTo>
                  <a:cubicBezTo>
                    <a:pt x="3429" y="167"/>
                    <a:pt x="3263" y="1"/>
                    <a:pt x="3060" y="1"/>
                  </a:cubicBezTo>
                  <a:lnTo>
                    <a:pt x="2251" y="1"/>
                  </a:lnTo>
                  <a:cubicBezTo>
                    <a:pt x="1965" y="24"/>
                    <a:pt x="1965" y="429"/>
                    <a:pt x="2251" y="453"/>
                  </a:cubicBezTo>
                  <a:lnTo>
                    <a:pt x="2977" y="453"/>
                  </a:lnTo>
                  <a:lnTo>
                    <a:pt x="2977" y="1965"/>
                  </a:lnTo>
                  <a:lnTo>
                    <a:pt x="465" y="1965"/>
                  </a:lnTo>
                  <a:lnTo>
                    <a:pt x="465" y="453"/>
                  </a:lnTo>
                  <a:lnTo>
                    <a:pt x="1191" y="453"/>
                  </a:lnTo>
                  <a:cubicBezTo>
                    <a:pt x="1465" y="429"/>
                    <a:pt x="1465" y="24"/>
                    <a:pt x="119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30"/>
            <p:cNvSpPr/>
            <p:nvPr/>
          </p:nvSpPr>
          <p:spPr>
            <a:xfrm>
              <a:off x="6969142" y="3467750"/>
              <a:ext cx="91014" cy="196735"/>
            </a:xfrm>
            <a:custGeom>
              <a:avLst/>
              <a:gdLst/>
              <a:ahLst/>
              <a:cxnLst/>
              <a:rect l="l" t="t" r="r" b="b"/>
              <a:pathLst>
                <a:path w="3441" h="7438" extrusionOk="0">
                  <a:moveTo>
                    <a:pt x="1034" y="2616"/>
                  </a:moveTo>
                  <a:cubicBezTo>
                    <a:pt x="1240" y="2616"/>
                    <a:pt x="1444" y="2675"/>
                    <a:pt x="1619" y="2787"/>
                  </a:cubicBezTo>
                  <a:cubicBezTo>
                    <a:pt x="1875" y="2954"/>
                    <a:pt x="2173" y="3042"/>
                    <a:pt x="2474" y="3042"/>
                  </a:cubicBezTo>
                  <a:cubicBezTo>
                    <a:pt x="2622" y="3042"/>
                    <a:pt x="2772" y="3020"/>
                    <a:pt x="2917" y="2977"/>
                  </a:cubicBezTo>
                  <a:lnTo>
                    <a:pt x="2965" y="3465"/>
                  </a:lnTo>
                  <a:cubicBezTo>
                    <a:pt x="3036" y="4085"/>
                    <a:pt x="2631" y="4668"/>
                    <a:pt x="2012" y="4811"/>
                  </a:cubicBezTo>
                  <a:cubicBezTo>
                    <a:pt x="1926" y="4829"/>
                    <a:pt x="1839" y="4838"/>
                    <a:pt x="1753" y="4838"/>
                  </a:cubicBezTo>
                  <a:cubicBezTo>
                    <a:pt x="1237" y="4838"/>
                    <a:pt x="759" y="4512"/>
                    <a:pt x="595" y="4001"/>
                  </a:cubicBezTo>
                  <a:cubicBezTo>
                    <a:pt x="536" y="3811"/>
                    <a:pt x="512" y="3620"/>
                    <a:pt x="548" y="3430"/>
                  </a:cubicBezTo>
                  <a:lnTo>
                    <a:pt x="607" y="2703"/>
                  </a:lnTo>
                  <a:cubicBezTo>
                    <a:pt x="744" y="2645"/>
                    <a:pt x="890" y="2616"/>
                    <a:pt x="1034" y="2616"/>
                  </a:cubicBezTo>
                  <a:close/>
                  <a:moveTo>
                    <a:pt x="750" y="1"/>
                  </a:moveTo>
                  <a:cubicBezTo>
                    <a:pt x="560" y="1"/>
                    <a:pt x="405" y="144"/>
                    <a:pt x="393" y="322"/>
                  </a:cubicBezTo>
                  <a:cubicBezTo>
                    <a:pt x="357" y="667"/>
                    <a:pt x="119" y="3084"/>
                    <a:pt x="83" y="3453"/>
                  </a:cubicBezTo>
                  <a:cubicBezTo>
                    <a:pt x="0" y="4346"/>
                    <a:pt x="631" y="5156"/>
                    <a:pt x="1524" y="5275"/>
                  </a:cubicBezTo>
                  <a:lnTo>
                    <a:pt x="1524" y="6811"/>
                  </a:lnTo>
                  <a:cubicBezTo>
                    <a:pt x="1345" y="6811"/>
                    <a:pt x="1179" y="6835"/>
                    <a:pt x="1012" y="6871"/>
                  </a:cubicBezTo>
                  <a:lnTo>
                    <a:pt x="560" y="6978"/>
                  </a:lnTo>
                  <a:cubicBezTo>
                    <a:pt x="284" y="7044"/>
                    <a:pt x="356" y="7438"/>
                    <a:pt x="605" y="7438"/>
                  </a:cubicBezTo>
                  <a:cubicBezTo>
                    <a:pt x="624" y="7438"/>
                    <a:pt x="645" y="7435"/>
                    <a:pt x="667" y="7430"/>
                  </a:cubicBezTo>
                  <a:lnTo>
                    <a:pt x="1119" y="7311"/>
                  </a:lnTo>
                  <a:cubicBezTo>
                    <a:pt x="1262" y="7287"/>
                    <a:pt x="1405" y="7263"/>
                    <a:pt x="1560" y="7263"/>
                  </a:cubicBezTo>
                  <a:lnTo>
                    <a:pt x="1941" y="7263"/>
                  </a:lnTo>
                  <a:cubicBezTo>
                    <a:pt x="2084" y="7263"/>
                    <a:pt x="2226" y="7287"/>
                    <a:pt x="2369" y="7311"/>
                  </a:cubicBezTo>
                  <a:lnTo>
                    <a:pt x="2834" y="7430"/>
                  </a:lnTo>
                  <a:cubicBezTo>
                    <a:pt x="2855" y="7435"/>
                    <a:pt x="2876" y="7438"/>
                    <a:pt x="2896" y="7438"/>
                  </a:cubicBezTo>
                  <a:cubicBezTo>
                    <a:pt x="3145" y="7438"/>
                    <a:pt x="3217" y="7044"/>
                    <a:pt x="2941" y="6978"/>
                  </a:cubicBezTo>
                  <a:lnTo>
                    <a:pt x="2477" y="6871"/>
                  </a:lnTo>
                  <a:cubicBezTo>
                    <a:pt x="2310" y="6835"/>
                    <a:pt x="2143" y="6811"/>
                    <a:pt x="1976" y="6811"/>
                  </a:cubicBezTo>
                  <a:lnTo>
                    <a:pt x="1976" y="5275"/>
                  </a:lnTo>
                  <a:cubicBezTo>
                    <a:pt x="2643" y="5180"/>
                    <a:pt x="3191" y="4704"/>
                    <a:pt x="3358" y="4061"/>
                  </a:cubicBezTo>
                  <a:cubicBezTo>
                    <a:pt x="3429" y="3823"/>
                    <a:pt x="3441" y="3573"/>
                    <a:pt x="3405" y="3334"/>
                  </a:cubicBezTo>
                  <a:lnTo>
                    <a:pt x="3274" y="2037"/>
                  </a:lnTo>
                  <a:cubicBezTo>
                    <a:pt x="3285" y="1912"/>
                    <a:pt x="3180" y="1856"/>
                    <a:pt x="3069" y="1856"/>
                  </a:cubicBezTo>
                  <a:cubicBezTo>
                    <a:pt x="2936" y="1856"/>
                    <a:pt x="2795" y="1936"/>
                    <a:pt x="2834" y="2072"/>
                  </a:cubicBezTo>
                  <a:lnTo>
                    <a:pt x="2869" y="2525"/>
                  </a:lnTo>
                  <a:cubicBezTo>
                    <a:pt x="2746" y="2571"/>
                    <a:pt x="2615" y="2593"/>
                    <a:pt x="2484" y="2593"/>
                  </a:cubicBezTo>
                  <a:cubicBezTo>
                    <a:pt x="2275" y="2593"/>
                    <a:pt x="2064" y="2535"/>
                    <a:pt x="1881" y="2418"/>
                  </a:cubicBezTo>
                  <a:cubicBezTo>
                    <a:pt x="1631" y="2243"/>
                    <a:pt x="1340" y="2155"/>
                    <a:pt x="1045" y="2155"/>
                  </a:cubicBezTo>
                  <a:cubicBezTo>
                    <a:pt x="919" y="2155"/>
                    <a:pt x="792" y="2171"/>
                    <a:pt x="667" y="2203"/>
                  </a:cubicBezTo>
                  <a:lnTo>
                    <a:pt x="833" y="453"/>
                  </a:lnTo>
                  <a:lnTo>
                    <a:pt x="2667" y="453"/>
                  </a:lnTo>
                  <a:lnTo>
                    <a:pt x="2727" y="1013"/>
                  </a:lnTo>
                  <a:cubicBezTo>
                    <a:pt x="2738" y="1135"/>
                    <a:pt x="2832" y="1216"/>
                    <a:pt x="2952" y="1216"/>
                  </a:cubicBezTo>
                  <a:cubicBezTo>
                    <a:pt x="2960" y="1216"/>
                    <a:pt x="2968" y="1216"/>
                    <a:pt x="2977" y="1215"/>
                  </a:cubicBezTo>
                  <a:cubicBezTo>
                    <a:pt x="3096" y="1203"/>
                    <a:pt x="3191" y="1096"/>
                    <a:pt x="3179" y="965"/>
                  </a:cubicBezTo>
                  <a:lnTo>
                    <a:pt x="3119" y="322"/>
                  </a:lnTo>
                  <a:cubicBezTo>
                    <a:pt x="3096" y="144"/>
                    <a:pt x="2941" y="1"/>
                    <a:pt x="275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130"/>
          <p:cNvGrpSpPr/>
          <p:nvPr/>
        </p:nvGrpSpPr>
        <p:grpSpPr>
          <a:xfrm>
            <a:off x="5426674" y="3252343"/>
            <a:ext cx="326710" cy="412276"/>
            <a:chOff x="5426674" y="3252343"/>
            <a:chExt cx="326710" cy="412276"/>
          </a:xfrm>
        </p:grpSpPr>
        <p:sp>
          <p:nvSpPr>
            <p:cNvPr id="4683" name="Google Shape;4683;p130"/>
            <p:cNvSpPr/>
            <p:nvPr/>
          </p:nvSpPr>
          <p:spPr>
            <a:xfrm>
              <a:off x="5426674" y="3252343"/>
              <a:ext cx="326710" cy="412276"/>
            </a:xfrm>
            <a:custGeom>
              <a:avLst/>
              <a:gdLst/>
              <a:ahLst/>
              <a:cxnLst/>
              <a:rect l="l" t="t" r="r" b="b"/>
              <a:pathLst>
                <a:path w="12352" h="15587" extrusionOk="0">
                  <a:moveTo>
                    <a:pt x="6535" y="458"/>
                  </a:moveTo>
                  <a:cubicBezTo>
                    <a:pt x="6804" y="458"/>
                    <a:pt x="7061" y="663"/>
                    <a:pt x="7061" y="977"/>
                  </a:cubicBezTo>
                  <a:cubicBezTo>
                    <a:pt x="7061" y="1263"/>
                    <a:pt x="6822" y="1501"/>
                    <a:pt x="6537" y="1501"/>
                  </a:cubicBezTo>
                  <a:cubicBezTo>
                    <a:pt x="6072" y="1501"/>
                    <a:pt x="5834" y="941"/>
                    <a:pt x="6168" y="608"/>
                  </a:cubicBezTo>
                  <a:cubicBezTo>
                    <a:pt x="6275" y="504"/>
                    <a:pt x="6407" y="458"/>
                    <a:pt x="6535" y="458"/>
                  </a:cubicBezTo>
                  <a:close/>
                  <a:moveTo>
                    <a:pt x="2572" y="3073"/>
                  </a:moveTo>
                  <a:lnTo>
                    <a:pt x="2572" y="3585"/>
                  </a:lnTo>
                  <a:lnTo>
                    <a:pt x="1798" y="3585"/>
                  </a:lnTo>
                  <a:cubicBezTo>
                    <a:pt x="1774" y="3585"/>
                    <a:pt x="1750" y="3573"/>
                    <a:pt x="1750" y="3549"/>
                  </a:cubicBezTo>
                  <a:lnTo>
                    <a:pt x="1750" y="3108"/>
                  </a:lnTo>
                  <a:cubicBezTo>
                    <a:pt x="1750" y="3085"/>
                    <a:pt x="1774" y="3073"/>
                    <a:pt x="1798" y="3073"/>
                  </a:cubicBezTo>
                  <a:close/>
                  <a:moveTo>
                    <a:pt x="3810" y="3073"/>
                  </a:moveTo>
                  <a:cubicBezTo>
                    <a:pt x="3834" y="3073"/>
                    <a:pt x="3846" y="3096"/>
                    <a:pt x="3858" y="3108"/>
                  </a:cubicBezTo>
                  <a:lnTo>
                    <a:pt x="3858" y="3549"/>
                  </a:lnTo>
                  <a:cubicBezTo>
                    <a:pt x="3858" y="3573"/>
                    <a:pt x="3834" y="3597"/>
                    <a:pt x="3810" y="3597"/>
                  </a:cubicBezTo>
                  <a:lnTo>
                    <a:pt x="3036" y="3597"/>
                  </a:lnTo>
                  <a:lnTo>
                    <a:pt x="3036" y="3073"/>
                  </a:lnTo>
                  <a:close/>
                  <a:moveTo>
                    <a:pt x="7061" y="4204"/>
                  </a:moveTo>
                  <a:lnTo>
                    <a:pt x="7061" y="4728"/>
                  </a:lnTo>
                  <a:cubicBezTo>
                    <a:pt x="7061" y="5042"/>
                    <a:pt x="6804" y="5247"/>
                    <a:pt x="6535" y="5247"/>
                  </a:cubicBezTo>
                  <a:cubicBezTo>
                    <a:pt x="6407" y="5247"/>
                    <a:pt x="6275" y="5201"/>
                    <a:pt x="6168" y="5097"/>
                  </a:cubicBezTo>
                  <a:cubicBezTo>
                    <a:pt x="5834" y="4763"/>
                    <a:pt x="6072" y="4204"/>
                    <a:pt x="6537" y="4204"/>
                  </a:cubicBezTo>
                  <a:close/>
                  <a:moveTo>
                    <a:pt x="9536" y="4200"/>
                  </a:moveTo>
                  <a:cubicBezTo>
                    <a:pt x="9803" y="4200"/>
                    <a:pt x="10061" y="4407"/>
                    <a:pt x="10061" y="4728"/>
                  </a:cubicBezTo>
                  <a:cubicBezTo>
                    <a:pt x="10061" y="5013"/>
                    <a:pt x="9823" y="5251"/>
                    <a:pt x="9537" y="5251"/>
                  </a:cubicBezTo>
                  <a:cubicBezTo>
                    <a:pt x="9061" y="5251"/>
                    <a:pt x="8835" y="4680"/>
                    <a:pt x="9168" y="4359"/>
                  </a:cubicBezTo>
                  <a:cubicBezTo>
                    <a:pt x="9273" y="4249"/>
                    <a:pt x="9405" y="4200"/>
                    <a:pt x="9536" y="4200"/>
                  </a:cubicBezTo>
                  <a:close/>
                  <a:moveTo>
                    <a:pt x="2572" y="4049"/>
                  </a:moveTo>
                  <a:lnTo>
                    <a:pt x="2572" y="8061"/>
                  </a:lnTo>
                  <a:cubicBezTo>
                    <a:pt x="2229" y="7917"/>
                    <a:pt x="1868" y="7846"/>
                    <a:pt x="1507" y="7846"/>
                  </a:cubicBezTo>
                  <a:cubicBezTo>
                    <a:pt x="1153" y="7846"/>
                    <a:pt x="800" y="7914"/>
                    <a:pt x="465" y="8049"/>
                  </a:cubicBezTo>
                  <a:lnTo>
                    <a:pt x="465" y="8038"/>
                  </a:lnTo>
                  <a:cubicBezTo>
                    <a:pt x="524" y="7537"/>
                    <a:pt x="798" y="7085"/>
                    <a:pt x="1215" y="6799"/>
                  </a:cubicBezTo>
                  <a:cubicBezTo>
                    <a:pt x="1810" y="6394"/>
                    <a:pt x="2179" y="5716"/>
                    <a:pt x="2167" y="4990"/>
                  </a:cubicBezTo>
                  <a:lnTo>
                    <a:pt x="2167" y="4049"/>
                  </a:lnTo>
                  <a:close/>
                  <a:moveTo>
                    <a:pt x="3429" y="4049"/>
                  </a:moveTo>
                  <a:lnTo>
                    <a:pt x="3429" y="4990"/>
                  </a:lnTo>
                  <a:cubicBezTo>
                    <a:pt x="3429" y="5716"/>
                    <a:pt x="3786" y="6394"/>
                    <a:pt x="4394" y="6799"/>
                  </a:cubicBezTo>
                  <a:cubicBezTo>
                    <a:pt x="4870" y="7121"/>
                    <a:pt x="5156" y="7668"/>
                    <a:pt x="5156" y="8240"/>
                  </a:cubicBezTo>
                  <a:lnTo>
                    <a:pt x="5156" y="8288"/>
                  </a:lnTo>
                  <a:cubicBezTo>
                    <a:pt x="4825" y="8453"/>
                    <a:pt x="4463" y="8536"/>
                    <a:pt x="4101" y="8536"/>
                  </a:cubicBezTo>
                  <a:cubicBezTo>
                    <a:pt x="3733" y="8536"/>
                    <a:pt x="3367" y="8450"/>
                    <a:pt x="3036" y="8276"/>
                  </a:cubicBezTo>
                  <a:lnTo>
                    <a:pt x="3036" y="4049"/>
                  </a:lnTo>
                  <a:close/>
                  <a:moveTo>
                    <a:pt x="10502" y="7776"/>
                  </a:moveTo>
                  <a:cubicBezTo>
                    <a:pt x="10537" y="7776"/>
                    <a:pt x="10573" y="7811"/>
                    <a:pt x="10573" y="7859"/>
                  </a:cubicBezTo>
                  <a:lnTo>
                    <a:pt x="10573" y="9002"/>
                  </a:lnTo>
                  <a:lnTo>
                    <a:pt x="9990" y="9002"/>
                  </a:lnTo>
                  <a:lnTo>
                    <a:pt x="9990" y="7859"/>
                  </a:lnTo>
                  <a:cubicBezTo>
                    <a:pt x="9990" y="7811"/>
                    <a:pt x="10025" y="7776"/>
                    <a:pt x="10073" y="7776"/>
                  </a:cubicBezTo>
                  <a:close/>
                  <a:moveTo>
                    <a:pt x="9537" y="9466"/>
                  </a:moveTo>
                  <a:lnTo>
                    <a:pt x="9537" y="11109"/>
                  </a:lnTo>
                  <a:cubicBezTo>
                    <a:pt x="9157" y="10906"/>
                    <a:pt x="8733" y="10802"/>
                    <a:pt x="8310" y="10802"/>
                  </a:cubicBezTo>
                  <a:cubicBezTo>
                    <a:pt x="7991" y="10802"/>
                    <a:pt x="7672" y="10861"/>
                    <a:pt x="7370" y="10978"/>
                  </a:cubicBezTo>
                  <a:lnTo>
                    <a:pt x="7370" y="9466"/>
                  </a:lnTo>
                  <a:close/>
                  <a:moveTo>
                    <a:pt x="11645" y="9466"/>
                  </a:moveTo>
                  <a:lnTo>
                    <a:pt x="11645" y="11216"/>
                  </a:lnTo>
                  <a:cubicBezTo>
                    <a:pt x="11454" y="11312"/>
                    <a:pt x="11240" y="11383"/>
                    <a:pt x="11037" y="11419"/>
                  </a:cubicBezTo>
                  <a:lnTo>
                    <a:pt x="11037" y="10990"/>
                  </a:lnTo>
                  <a:cubicBezTo>
                    <a:pt x="11049" y="10824"/>
                    <a:pt x="10927" y="10740"/>
                    <a:pt x="10805" y="10740"/>
                  </a:cubicBezTo>
                  <a:cubicBezTo>
                    <a:pt x="10683" y="10740"/>
                    <a:pt x="10561" y="10824"/>
                    <a:pt x="10573" y="10990"/>
                  </a:cubicBezTo>
                  <a:lnTo>
                    <a:pt x="10573" y="11443"/>
                  </a:lnTo>
                  <a:cubicBezTo>
                    <a:pt x="10382" y="11419"/>
                    <a:pt x="10180" y="11383"/>
                    <a:pt x="9990" y="11324"/>
                  </a:cubicBezTo>
                  <a:lnTo>
                    <a:pt x="9990" y="9466"/>
                  </a:lnTo>
                  <a:lnTo>
                    <a:pt x="10573" y="9466"/>
                  </a:lnTo>
                  <a:lnTo>
                    <a:pt x="10573" y="9931"/>
                  </a:lnTo>
                  <a:cubicBezTo>
                    <a:pt x="10561" y="10091"/>
                    <a:pt x="10683" y="10172"/>
                    <a:pt x="10805" y="10172"/>
                  </a:cubicBezTo>
                  <a:cubicBezTo>
                    <a:pt x="10927" y="10172"/>
                    <a:pt x="11049" y="10091"/>
                    <a:pt x="11037" y="9931"/>
                  </a:cubicBezTo>
                  <a:lnTo>
                    <a:pt x="11037" y="9466"/>
                  </a:lnTo>
                  <a:close/>
                  <a:moveTo>
                    <a:pt x="8288" y="11262"/>
                  </a:moveTo>
                  <a:cubicBezTo>
                    <a:pt x="8605" y="11262"/>
                    <a:pt x="8982" y="11334"/>
                    <a:pt x="9394" y="11550"/>
                  </a:cubicBezTo>
                  <a:cubicBezTo>
                    <a:pt x="9797" y="11779"/>
                    <a:pt x="10244" y="11895"/>
                    <a:pt x="10694" y="11895"/>
                  </a:cubicBezTo>
                  <a:cubicBezTo>
                    <a:pt x="11015" y="11895"/>
                    <a:pt x="11337" y="11836"/>
                    <a:pt x="11645" y="11717"/>
                  </a:cubicBezTo>
                  <a:lnTo>
                    <a:pt x="11645" y="14872"/>
                  </a:lnTo>
                  <a:cubicBezTo>
                    <a:pt x="11645" y="15015"/>
                    <a:pt x="11525" y="15122"/>
                    <a:pt x="11394" y="15122"/>
                  </a:cubicBezTo>
                  <a:lnTo>
                    <a:pt x="7620" y="15122"/>
                  </a:lnTo>
                  <a:cubicBezTo>
                    <a:pt x="7477" y="15122"/>
                    <a:pt x="7370" y="15015"/>
                    <a:pt x="7370" y="14872"/>
                  </a:cubicBezTo>
                  <a:lnTo>
                    <a:pt x="7370" y="11478"/>
                  </a:lnTo>
                  <a:cubicBezTo>
                    <a:pt x="7528" y="11396"/>
                    <a:pt x="7853" y="11262"/>
                    <a:pt x="8288" y="11262"/>
                  </a:cubicBezTo>
                  <a:close/>
                  <a:moveTo>
                    <a:pt x="3334" y="1"/>
                  </a:moveTo>
                  <a:cubicBezTo>
                    <a:pt x="2917" y="1"/>
                    <a:pt x="2572" y="346"/>
                    <a:pt x="2572" y="763"/>
                  </a:cubicBezTo>
                  <a:lnTo>
                    <a:pt x="2572" y="2620"/>
                  </a:lnTo>
                  <a:lnTo>
                    <a:pt x="1798" y="2620"/>
                  </a:lnTo>
                  <a:cubicBezTo>
                    <a:pt x="1524" y="2620"/>
                    <a:pt x="1298" y="2835"/>
                    <a:pt x="1298" y="3108"/>
                  </a:cubicBezTo>
                  <a:lnTo>
                    <a:pt x="1298" y="3549"/>
                  </a:lnTo>
                  <a:cubicBezTo>
                    <a:pt x="1298" y="3799"/>
                    <a:pt x="1477" y="4001"/>
                    <a:pt x="1727" y="4037"/>
                  </a:cubicBezTo>
                  <a:lnTo>
                    <a:pt x="1727" y="4990"/>
                  </a:lnTo>
                  <a:cubicBezTo>
                    <a:pt x="1727" y="5573"/>
                    <a:pt x="1441" y="6109"/>
                    <a:pt x="965" y="6430"/>
                  </a:cubicBezTo>
                  <a:cubicBezTo>
                    <a:pt x="357" y="6835"/>
                    <a:pt x="0" y="7514"/>
                    <a:pt x="0" y="8240"/>
                  </a:cubicBezTo>
                  <a:lnTo>
                    <a:pt x="0" y="14753"/>
                  </a:lnTo>
                  <a:cubicBezTo>
                    <a:pt x="0" y="15217"/>
                    <a:pt x="369" y="15586"/>
                    <a:pt x="822" y="15586"/>
                  </a:cubicBezTo>
                  <a:lnTo>
                    <a:pt x="2274" y="15586"/>
                  </a:lnTo>
                  <a:cubicBezTo>
                    <a:pt x="2282" y="15587"/>
                    <a:pt x="2289" y="15587"/>
                    <a:pt x="2296" y="15587"/>
                  </a:cubicBezTo>
                  <a:cubicBezTo>
                    <a:pt x="2589" y="15587"/>
                    <a:pt x="2589" y="15121"/>
                    <a:pt x="2296" y="15121"/>
                  </a:cubicBezTo>
                  <a:cubicBezTo>
                    <a:pt x="2289" y="15121"/>
                    <a:pt x="2282" y="15121"/>
                    <a:pt x="2274" y="15122"/>
                  </a:cubicBezTo>
                  <a:lnTo>
                    <a:pt x="822" y="15122"/>
                  </a:lnTo>
                  <a:cubicBezTo>
                    <a:pt x="619" y="15122"/>
                    <a:pt x="453" y="14955"/>
                    <a:pt x="453" y="14753"/>
                  </a:cubicBezTo>
                  <a:lnTo>
                    <a:pt x="453" y="8549"/>
                  </a:lnTo>
                  <a:cubicBezTo>
                    <a:pt x="628" y="8466"/>
                    <a:pt x="996" y="8308"/>
                    <a:pt x="1490" y="8308"/>
                  </a:cubicBezTo>
                  <a:cubicBezTo>
                    <a:pt x="1836" y="8308"/>
                    <a:pt x="2244" y="8385"/>
                    <a:pt x="2691" y="8621"/>
                  </a:cubicBezTo>
                  <a:cubicBezTo>
                    <a:pt x="3123" y="8868"/>
                    <a:pt x="3605" y="8992"/>
                    <a:pt x="4089" y="8992"/>
                  </a:cubicBezTo>
                  <a:cubicBezTo>
                    <a:pt x="4447" y="8992"/>
                    <a:pt x="4805" y="8924"/>
                    <a:pt x="5144" y="8788"/>
                  </a:cubicBezTo>
                  <a:lnTo>
                    <a:pt x="5144" y="14753"/>
                  </a:lnTo>
                  <a:cubicBezTo>
                    <a:pt x="5144" y="14955"/>
                    <a:pt x="4977" y="15122"/>
                    <a:pt x="4775" y="15122"/>
                  </a:cubicBezTo>
                  <a:lnTo>
                    <a:pt x="3334" y="15122"/>
                  </a:lnTo>
                  <a:cubicBezTo>
                    <a:pt x="3326" y="15121"/>
                    <a:pt x="3319" y="15121"/>
                    <a:pt x="3312" y="15121"/>
                  </a:cubicBezTo>
                  <a:cubicBezTo>
                    <a:pt x="3008" y="15121"/>
                    <a:pt x="3008" y="15587"/>
                    <a:pt x="3312" y="15587"/>
                  </a:cubicBezTo>
                  <a:cubicBezTo>
                    <a:pt x="3319" y="15587"/>
                    <a:pt x="3326" y="15587"/>
                    <a:pt x="3334" y="15586"/>
                  </a:cubicBezTo>
                  <a:lnTo>
                    <a:pt x="4775" y="15586"/>
                  </a:lnTo>
                  <a:cubicBezTo>
                    <a:pt x="5227" y="15586"/>
                    <a:pt x="5596" y="15217"/>
                    <a:pt x="5596" y="14753"/>
                  </a:cubicBezTo>
                  <a:lnTo>
                    <a:pt x="5596" y="8240"/>
                  </a:lnTo>
                  <a:cubicBezTo>
                    <a:pt x="5596" y="7514"/>
                    <a:pt x="5239" y="6835"/>
                    <a:pt x="4644" y="6430"/>
                  </a:cubicBezTo>
                  <a:cubicBezTo>
                    <a:pt x="4167" y="6109"/>
                    <a:pt x="3882" y="5561"/>
                    <a:pt x="3882" y="4990"/>
                  </a:cubicBezTo>
                  <a:lnTo>
                    <a:pt x="3882" y="4037"/>
                  </a:lnTo>
                  <a:cubicBezTo>
                    <a:pt x="4120" y="4001"/>
                    <a:pt x="4298" y="3787"/>
                    <a:pt x="4298" y="3549"/>
                  </a:cubicBezTo>
                  <a:lnTo>
                    <a:pt x="4298" y="3108"/>
                  </a:lnTo>
                  <a:cubicBezTo>
                    <a:pt x="4298" y="2841"/>
                    <a:pt x="4083" y="2620"/>
                    <a:pt x="3819" y="2620"/>
                  </a:cubicBezTo>
                  <a:cubicBezTo>
                    <a:pt x="3812" y="2620"/>
                    <a:pt x="3805" y="2620"/>
                    <a:pt x="3798" y="2620"/>
                  </a:cubicBezTo>
                  <a:lnTo>
                    <a:pt x="3024" y="2620"/>
                  </a:lnTo>
                  <a:lnTo>
                    <a:pt x="3024" y="763"/>
                  </a:lnTo>
                  <a:cubicBezTo>
                    <a:pt x="3024" y="596"/>
                    <a:pt x="3155" y="465"/>
                    <a:pt x="3322" y="465"/>
                  </a:cubicBezTo>
                  <a:lnTo>
                    <a:pt x="5703" y="465"/>
                  </a:lnTo>
                  <a:cubicBezTo>
                    <a:pt x="5608" y="620"/>
                    <a:pt x="5549" y="799"/>
                    <a:pt x="5560" y="989"/>
                  </a:cubicBezTo>
                  <a:cubicBezTo>
                    <a:pt x="5552" y="1563"/>
                    <a:pt x="6021" y="1967"/>
                    <a:pt x="6532" y="1967"/>
                  </a:cubicBezTo>
                  <a:cubicBezTo>
                    <a:pt x="6709" y="1967"/>
                    <a:pt x="6892" y="1918"/>
                    <a:pt x="7061" y="1811"/>
                  </a:cubicBezTo>
                  <a:lnTo>
                    <a:pt x="7061" y="3751"/>
                  </a:lnTo>
                  <a:lnTo>
                    <a:pt x="6537" y="3751"/>
                  </a:lnTo>
                  <a:cubicBezTo>
                    <a:pt x="5656" y="3751"/>
                    <a:pt x="5227" y="4799"/>
                    <a:pt x="5846" y="5418"/>
                  </a:cubicBezTo>
                  <a:cubicBezTo>
                    <a:pt x="6042" y="5618"/>
                    <a:pt x="6286" y="5708"/>
                    <a:pt x="6526" y="5708"/>
                  </a:cubicBezTo>
                  <a:cubicBezTo>
                    <a:pt x="7028" y="5708"/>
                    <a:pt x="7513" y="5316"/>
                    <a:pt x="7513" y="4728"/>
                  </a:cubicBezTo>
                  <a:lnTo>
                    <a:pt x="7513" y="4204"/>
                  </a:lnTo>
                  <a:lnTo>
                    <a:pt x="8704" y="4204"/>
                  </a:lnTo>
                  <a:cubicBezTo>
                    <a:pt x="8253" y="4913"/>
                    <a:pt x="8829" y="5715"/>
                    <a:pt x="9530" y="5715"/>
                  </a:cubicBezTo>
                  <a:cubicBezTo>
                    <a:pt x="9700" y="5715"/>
                    <a:pt x="9877" y="5668"/>
                    <a:pt x="10049" y="5561"/>
                  </a:cubicBezTo>
                  <a:lnTo>
                    <a:pt x="10049" y="7323"/>
                  </a:lnTo>
                  <a:cubicBezTo>
                    <a:pt x="9763" y="7335"/>
                    <a:pt x="9537" y="7573"/>
                    <a:pt x="9537" y="7859"/>
                  </a:cubicBezTo>
                  <a:lnTo>
                    <a:pt x="9537" y="9014"/>
                  </a:lnTo>
                  <a:lnTo>
                    <a:pt x="6989" y="9014"/>
                  </a:lnTo>
                  <a:cubicBezTo>
                    <a:pt x="6978" y="9012"/>
                    <a:pt x="6966" y="9012"/>
                    <a:pt x="6956" y="9012"/>
                  </a:cubicBezTo>
                  <a:cubicBezTo>
                    <a:pt x="6710" y="9012"/>
                    <a:pt x="6655" y="9386"/>
                    <a:pt x="6918" y="9454"/>
                  </a:cubicBezTo>
                  <a:lnTo>
                    <a:pt x="6918" y="14872"/>
                  </a:lnTo>
                  <a:cubicBezTo>
                    <a:pt x="6918" y="15265"/>
                    <a:pt x="7227" y="15574"/>
                    <a:pt x="7620" y="15574"/>
                  </a:cubicBezTo>
                  <a:lnTo>
                    <a:pt x="11394" y="15574"/>
                  </a:lnTo>
                  <a:cubicBezTo>
                    <a:pt x="11775" y="15574"/>
                    <a:pt x="12097" y="15265"/>
                    <a:pt x="12097" y="14872"/>
                  </a:cubicBezTo>
                  <a:lnTo>
                    <a:pt x="12097" y="9442"/>
                  </a:lnTo>
                  <a:cubicBezTo>
                    <a:pt x="12351" y="9373"/>
                    <a:pt x="12291" y="9001"/>
                    <a:pt x="12037" y="9001"/>
                  </a:cubicBezTo>
                  <a:cubicBezTo>
                    <a:pt x="12029" y="9001"/>
                    <a:pt x="12022" y="9001"/>
                    <a:pt x="12014" y="9002"/>
                  </a:cubicBezTo>
                  <a:lnTo>
                    <a:pt x="11037" y="9002"/>
                  </a:lnTo>
                  <a:lnTo>
                    <a:pt x="11037" y="7859"/>
                  </a:lnTo>
                  <a:cubicBezTo>
                    <a:pt x="11037" y="7561"/>
                    <a:pt x="10799" y="7323"/>
                    <a:pt x="10513" y="7323"/>
                  </a:cubicBezTo>
                  <a:lnTo>
                    <a:pt x="10513" y="4728"/>
                  </a:lnTo>
                  <a:cubicBezTo>
                    <a:pt x="10513" y="4180"/>
                    <a:pt x="10073" y="3751"/>
                    <a:pt x="9537" y="3751"/>
                  </a:cubicBezTo>
                  <a:lnTo>
                    <a:pt x="7513" y="3751"/>
                  </a:lnTo>
                  <a:lnTo>
                    <a:pt x="7513" y="977"/>
                  </a:lnTo>
                  <a:cubicBezTo>
                    <a:pt x="7513" y="441"/>
                    <a:pt x="7084" y="1"/>
                    <a:pt x="653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30"/>
            <p:cNvSpPr/>
            <p:nvPr/>
          </p:nvSpPr>
          <p:spPr>
            <a:xfrm>
              <a:off x="5662526" y="3586800"/>
              <a:ext cx="49171" cy="41950"/>
            </a:xfrm>
            <a:custGeom>
              <a:avLst/>
              <a:gdLst/>
              <a:ahLst/>
              <a:cxnLst/>
              <a:rect l="l" t="t" r="r" b="b"/>
              <a:pathLst>
                <a:path w="1859" h="1586" extrusionOk="0">
                  <a:moveTo>
                    <a:pt x="1057" y="453"/>
                  </a:moveTo>
                  <a:cubicBezTo>
                    <a:pt x="1230" y="453"/>
                    <a:pt x="1394" y="584"/>
                    <a:pt x="1394" y="786"/>
                  </a:cubicBezTo>
                  <a:cubicBezTo>
                    <a:pt x="1394" y="977"/>
                    <a:pt x="1251" y="1131"/>
                    <a:pt x="1061" y="1131"/>
                  </a:cubicBezTo>
                  <a:cubicBezTo>
                    <a:pt x="763" y="1131"/>
                    <a:pt x="620" y="762"/>
                    <a:pt x="823" y="548"/>
                  </a:cubicBezTo>
                  <a:cubicBezTo>
                    <a:pt x="891" y="483"/>
                    <a:pt x="975" y="453"/>
                    <a:pt x="1057" y="453"/>
                  </a:cubicBezTo>
                  <a:close/>
                  <a:moveTo>
                    <a:pt x="1061" y="0"/>
                  </a:moveTo>
                  <a:cubicBezTo>
                    <a:pt x="358" y="0"/>
                    <a:pt x="1" y="857"/>
                    <a:pt x="501" y="1358"/>
                  </a:cubicBezTo>
                  <a:cubicBezTo>
                    <a:pt x="662" y="1515"/>
                    <a:pt x="860" y="1585"/>
                    <a:pt x="1054" y="1585"/>
                  </a:cubicBezTo>
                  <a:cubicBezTo>
                    <a:pt x="1464" y="1585"/>
                    <a:pt x="1858" y="1271"/>
                    <a:pt x="1858" y="786"/>
                  </a:cubicBezTo>
                  <a:cubicBezTo>
                    <a:pt x="1858" y="357"/>
                    <a:pt x="1501" y="0"/>
                    <a:pt x="106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30"/>
            <p:cNvSpPr/>
            <p:nvPr/>
          </p:nvSpPr>
          <p:spPr>
            <a:xfrm>
              <a:off x="5453124" y="3562863"/>
              <a:ext cx="43484" cy="37453"/>
            </a:xfrm>
            <a:custGeom>
              <a:avLst/>
              <a:gdLst/>
              <a:ahLst/>
              <a:cxnLst/>
              <a:rect l="l" t="t" r="r" b="b"/>
              <a:pathLst>
                <a:path w="1644" h="1416" extrusionOk="0">
                  <a:moveTo>
                    <a:pt x="937" y="463"/>
                  </a:moveTo>
                  <a:cubicBezTo>
                    <a:pt x="1066" y="463"/>
                    <a:pt x="1191" y="562"/>
                    <a:pt x="1191" y="715"/>
                  </a:cubicBezTo>
                  <a:cubicBezTo>
                    <a:pt x="1191" y="846"/>
                    <a:pt x="1084" y="953"/>
                    <a:pt x="941" y="953"/>
                  </a:cubicBezTo>
                  <a:cubicBezTo>
                    <a:pt x="715" y="953"/>
                    <a:pt x="608" y="691"/>
                    <a:pt x="762" y="536"/>
                  </a:cubicBezTo>
                  <a:cubicBezTo>
                    <a:pt x="812" y="486"/>
                    <a:pt x="875" y="463"/>
                    <a:pt x="937" y="463"/>
                  </a:cubicBezTo>
                  <a:close/>
                  <a:moveTo>
                    <a:pt x="941" y="0"/>
                  </a:moveTo>
                  <a:cubicBezTo>
                    <a:pt x="310" y="0"/>
                    <a:pt x="0" y="762"/>
                    <a:pt x="441" y="1203"/>
                  </a:cubicBezTo>
                  <a:cubicBezTo>
                    <a:pt x="584" y="1350"/>
                    <a:pt x="761" y="1415"/>
                    <a:pt x="935" y="1415"/>
                  </a:cubicBezTo>
                  <a:cubicBezTo>
                    <a:pt x="1296" y="1415"/>
                    <a:pt x="1643" y="1133"/>
                    <a:pt x="1643" y="715"/>
                  </a:cubicBezTo>
                  <a:cubicBezTo>
                    <a:pt x="1643" y="322"/>
                    <a:pt x="1334" y="0"/>
                    <a:pt x="9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30"/>
            <p:cNvSpPr/>
            <p:nvPr/>
          </p:nvSpPr>
          <p:spPr>
            <a:xfrm>
              <a:off x="5483991" y="3517158"/>
              <a:ext cx="54804" cy="46975"/>
            </a:xfrm>
            <a:custGeom>
              <a:avLst/>
              <a:gdLst/>
              <a:ahLst/>
              <a:cxnLst/>
              <a:rect l="l" t="t" r="r" b="b"/>
              <a:pathLst>
                <a:path w="2072" h="1776" extrusionOk="0">
                  <a:moveTo>
                    <a:pt x="1183" y="456"/>
                  </a:moveTo>
                  <a:cubicBezTo>
                    <a:pt x="1289" y="456"/>
                    <a:pt x="1399" y="496"/>
                    <a:pt x="1488" y="585"/>
                  </a:cubicBezTo>
                  <a:cubicBezTo>
                    <a:pt x="1762" y="847"/>
                    <a:pt x="1572" y="1312"/>
                    <a:pt x="1191" y="1312"/>
                  </a:cubicBezTo>
                  <a:cubicBezTo>
                    <a:pt x="953" y="1312"/>
                    <a:pt x="762" y="1121"/>
                    <a:pt x="762" y="883"/>
                  </a:cubicBezTo>
                  <a:cubicBezTo>
                    <a:pt x="754" y="626"/>
                    <a:pt x="962" y="456"/>
                    <a:pt x="1183" y="456"/>
                  </a:cubicBezTo>
                  <a:close/>
                  <a:moveTo>
                    <a:pt x="1183" y="1"/>
                  </a:moveTo>
                  <a:cubicBezTo>
                    <a:pt x="965" y="1"/>
                    <a:pt x="741" y="82"/>
                    <a:pt x="560" y="264"/>
                  </a:cubicBezTo>
                  <a:cubicBezTo>
                    <a:pt x="0" y="823"/>
                    <a:pt x="393" y="1776"/>
                    <a:pt x="1179" y="1776"/>
                  </a:cubicBezTo>
                  <a:cubicBezTo>
                    <a:pt x="1667" y="1776"/>
                    <a:pt x="2072" y="1371"/>
                    <a:pt x="2072" y="883"/>
                  </a:cubicBezTo>
                  <a:cubicBezTo>
                    <a:pt x="2072" y="352"/>
                    <a:pt x="1637" y="1"/>
                    <a:pt x="118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30"/>
            <p:cNvSpPr/>
            <p:nvPr/>
          </p:nvSpPr>
          <p:spPr>
            <a:xfrm>
              <a:off x="5644276" y="3577040"/>
              <a:ext cx="19229" cy="12299"/>
            </a:xfrm>
            <a:custGeom>
              <a:avLst/>
              <a:gdLst/>
              <a:ahLst/>
              <a:cxnLst/>
              <a:rect l="l" t="t" r="r" b="b"/>
              <a:pathLst>
                <a:path w="727" h="465" extrusionOk="0">
                  <a:moveTo>
                    <a:pt x="298" y="0"/>
                  </a:moveTo>
                  <a:cubicBezTo>
                    <a:pt x="0" y="0"/>
                    <a:pt x="0" y="464"/>
                    <a:pt x="298" y="464"/>
                  </a:cubicBezTo>
                  <a:lnTo>
                    <a:pt x="429" y="464"/>
                  </a:lnTo>
                  <a:cubicBezTo>
                    <a:pt x="727" y="464"/>
                    <a:pt x="727" y="0"/>
                    <a:pt x="42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8" name="Google Shape;4688;p130"/>
          <p:cNvSpPr/>
          <p:nvPr/>
        </p:nvSpPr>
        <p:spPr>
          <a:xfrm>
            <a:off x="2700741" y="3252343"/>
            <a:ext cx="390852" cy="411959"/>
          </a:xfrm>
          <a:custGeom>
            <a:avLst/>
            <a:gdLst/>
            <a:ahLst/>
            <a:cxnLst/>
            <a:rect l="l" t="t" r="r" b="b"/>
            <a:pathLst>
              <a:path w="14777" h="15575" extrusionOk="0">
                <a:moveTo>
                  <a:pt x="7621" y="1382"/>
                </a:moveTo>
                <a:lnTo>
                  <a:pt x="7621" y="2096"/>
                </a:lnTo>
                <a:lnTo>
                  <a:pt x="7144" y="2096"/>
                </a:lnTo>
                <a:lnTo>
                  <a:pt x="7144" y="1382"/>
                </a:lnTo>
                <a:close/>
                <a:moveTo>
                  <a:pt x="7811" y="2561"/>
                </a:moveTo>
                <a:lnTo>
                  <a:pt x="7811" y="3430"/>
                </a:lnTo>
                <a:lnTo>
                  <a:pt x="6942" y="3430"/>
                </a:lnTo>
                <a:lnTo>
                  <a:pt x="6942" y="2561"/>
                </a:lnTo>
                <a:close/>
                <a:moveTo>
                  <a:pt x="7621" y="3882"/>
                </a:moveTo>
                <a:lnTo>
                  <a:pt x="7621" y="4597"/>
                </a:lnTo>
                <a:lnTo>
                  <a:pt x="7144" y="4597"/>
                </a:lnTo>
                <a:lnTo>
                  <a:pt x="7144" y="3882"/>
                </a:lnTo>
                <a:close/>
                <a:moveTo>
                  <a:pt x="8204" y="5061"/>
                </a:moveTo>
                <a:cubicBezTo>
                  <a:pt x="8299" y="5061"/>
                  <a:pt x="8383" y="5132"/>
                  <a:pt x="8383" y="5228"/>
                </a:cubicBezTo>
                <a:lnTo>
                  <a:pt x="8371" y="5525"/>
                </a:lnTo>
                <a:lnTo>
                  <a:pt x="6394" y="5525"/>
                </a:lnTo>
                <a:lnTo>
                  <a:pt x="6394" y="5228"/>
                </a:lnTo>
                <a:cubicBezTo>
                  <a:pt x="6394" y="5132"/>
                  <a:pt x="6478" y="5061"/>
                  <a:pt x="6573" y="5061"/>
                </a:cubicBezTo>
                <a:close/>
                <a:moveTo>
                  <a:pt x="10800" y="5990"/>
                </a:moveTo>
                <a:lnTo>
                  <a:pt x="10800" y="6466"/>
                </a:lnTo>
                <a:lnTo>
                  <a:pt x="3954" y="6466"/>
                </a:lnTo>
                <a:lnTo>
                  <a:pt x="3954" y="5990"/>
                </a:lnTo>
                <a:close/>
                <a:moveTo>
                  <a:pt x="9216" y="6930"/>
                </a:moveTo>
                <a:cubicBezTo>
                  <a:pt x="9419" y="6930"/>
                  <a:pt x="9585" y="7097"/>
                  <a:pt x="9585" y="7311"/>
                </a:cubicBezTo>
                <a:cubicBezTo>
                  <a:pt x="9585" y="7536"/>
                  <a:pt x="9401" y="7691"/>
                  <a:pt x="9208" y="7691"/>
                </a:cubicBezTo>
                <a:cubicBezTo>
                  <a:pt x="9115" y="7691"/>
                  <a:pt x="9020" y="7655"/>
                  <a:pt x="8942" y="7573"/>
                </a:cubicBezTo>
                <a:cubicBezTo>
                  <a:pt x="8704" y="7335"/>
                  <a:pt x="8871" y="6930"/>
                  <a:pt x="9216" y="6930"/>
                </a:cubicBezTo>
                <a:close/>
                <a:moveTo>
                  <a:pt x="5561" y="6930"/>
                </a:moveTo>
                <a:cubicBezTo>
                  <a:pt x="5763" y="6930"/>
                  <a:pt x="5942" y="7097"/>
                  <a:pt x="5942" y="7311"/>
                </a:cubicBezTo>
                <a:cubicBezTo>
                  <a:pt x="5942" y="7539"/>
                  <a:pt x="5748" y="7694"/>
                  <a:pt x="5549" y="7694"/>
                </a:cubicBezTo>
                <a:cubicBezTo>
                  <a:pt x="5456" y="7694"/>
                  <a:pt x="5363" y="7661"/>
                  <a:pt x="5287" y="7585"/>
                </a:cubicBezTo>
                <a:cubicBezTo>
                  <a:pt x="5049" y="7335"/>
                  <a:pt x="5216" y="6930"/>
                  <a:pt x="5561" y="6930"/>
                </a:cubicBezTo>
                <a:close/>
                <a:moveTo>
                  <a:pt x="6775" y="6930"/>
                </a:moveTo>
                <a:cubicBezTo>
                  <a:pt x="6990" y="6930"/>
                  <a:pt x="7156" y="7097"/>
                  <a:pt x="7156" y="7311"/>
                </a:cubicBezTo>
                <a:cubicBezTo>
                  <a:pt x="7156" y="7539"/>
                  <a:pt x="6968" y="7694"/>
                  <a:pt x="6768" y="7694"/>
                </a:cubicBezTo>
                <a:cubicBezTo>
                  <a:pt x="6676" y="7694"/>
                  <a:pt x="6581" y="7661"/>
                  <a:pt x="6502" y="7585"/>
                </a:cubicBezTo>
                <a:cubicBezTo>
                  <a:pt x="6263" y="7335"/>
                  <a:pt x="6430" y="6930"/>
                  <a:pt x="6775" y="6930"/>
                </a:cubicBezTo>
                <a:close/>
                <a:moveTo>
                  <a:pt x="7990" y="6930"/>
                </a:moveTo>
                <a:cubicBezTo>
                  <a:pt x="8204" y="6930"/>
                  <a:pt x="8371" y="7097"/>
                  <a:pt x="8371" y="7311"/>
                </a:cubicBezTo>
                <a:cubicBezTo>
                  <a:pt x="8371" y="7539"/>
                  <a:pt x="8182" y="7694"/>
                  <a:pt x="7987" y="7694"/>
                </a:cubicBezTo>
                <a:cubicBezTo>
                  <a:pt x="7896" y="7694"/>
                  <a:pt x="7803" y="7661"/>
                  <a:pt x="7728" y="7585"/>
                </a:cubicBezTo>
                <a:cubicBezTo>
                  <a:pt x="7478" y="7335"/>
                  <a:pt x="7656" y="6930"/>
                  <a:pt x="7990" y="6930"/>
                </a:cubicBezTo>
                <a:close/>
                <a:moveTo>
                  <a:pt x="9814" y="8140"/>
                </a:moveTo>
                <a:cubicBezTo>
                  <a:pt x="10008" y="8140"/>
                  <a:pt x="10196" y="8292"/>
                  <a:pt x="10204" y="8526"/>
                </a:cubicBezTo>
                <a:cubicBezTo>
                  <a:pt x="10204" y="8740"/>
                  <a:pt x="10026" y="8907"/>
                  <a:pt x="9823" y="8907"/>
                </a:cubicBezTo>
                <a:cubicBezTo>
                  <a:pt x="9478" y="8907"/>
                  <a:pt x="9311" y="8502"/>
                  <a:pt x="9550" y="8252"/>
                </a:cubicBezTo>
                <a:cubicBezTo>
                  <a:pt x="9626" y="8175"/>
                  <a:pt x="9721" y="8140"/>
                  <a:pt x="9814" y="8140"/>
                </a:cubicBezTo>
                <a:close/>
                <a:moveTo>
                  <a:pt x="4954" y="8145"/>
                </a:moveTo>
                <a:cubicBezTo>
                  <a:pt x="5156" y="8145"/>
                  <a:pt x="5335" y="8311"/>
                  <a:pt x="5335" y="8526"/>
                </a:cubicBezTo>
                <a:cubicBezTo>
                  <a:pt x="5335" y="8753"/>
                  <a:pt x="5141" y="8909"/>
                  <a:pt x="4942" y="8909"/>
                </a:cubicBezTo>
                <a:cubicBezTo>
                  <a:pt x="4849" y="8909"/>
                  <a:pt x="4755" y="8875"/>
                  <a:pt x="4680" y="8800"/>
                </a:cubicBezTo>
                <a:cubicBezTo>
                  <a:pt x="4442" y="8549"/>
                  <a:pt x="4608" y="8145"/>
                  <a:pt x="4954" y="8145"/>
                </a:cubicBezTo>
                <a:close/>
                <a:moveTo>
                  <a:pt x="6168" y="8145"/>
                </a:moveTo>
                <a:cubicBezTo>
                  <a:pt x="6382" y="8145"/>
                  <a:pt x="6549" y="8311"/>
                  <a:pt x="6549" y="8526"/>
                </a:cubicBezTo>
                <a:cubicBezTo>
                  <a:pt x="6549" y="8753"/>
                  <a:pt x="6360" y="8909"/>
                  <a:pt x="6161" y="8909"/>
                </a:cubicBezTo>
                <a:cubicBezTo>
                  <a:pt x="6069" y="8909"/>
                  <a:pt x="5974" y="8875"/>
                  <a:pt x="5894" y="8800"/>
                </a:cubicBezTo>
                <a:cubicBezTo>
                  <a:pt x="5656" y="8549"/>
                  <a:pt x="5823" y="8145"/>
                  <a:pt x="6168" y="8145"/>
                </a:cubicBezTo>
                <a:close/>
                <a:moveTo>
                  <a:pt x="7383" y="8145"/>
                </a:moveTo>
                <a:cubicBezTo>
                  <a:pt x="7597" y="8145"/>
                  <a:pt x="7764" y="8311"/>
                  <a:pt x="7764" y="8526"/>
                </a:cubicBezTo>
                <a:cubicBezTo>
                  <a:pt x="7764" y="8753"/>
                  <a:pt x="7575" y="8909"/>
                  <a:pt x="7379" y="8909"/>
                </a:cubicBezTo>
                <a:cubicBezTo>
                  <a:pt x="7289" y="8909"/>
                  <a:pt x="7196" y="8875"/>
                  <a:pt x="7121" y="8800"/>
                </a:cubicBezTo>
                <a:cubicBezTo>
                  <a:pt x="6871" y="8549"/>
                  <a:pt x="7049" y="8145"/>
                  <a:pt x="7383" y="8145"/>
                </a:cubicBezTo>
                <a:close/>
                <a:moveTo>
                  <a:pt x="8609" y="8145"/>
                </a:moveTo>
                <a:cubicBezTo>
                  <a:pt x="8811" y="8145"/>
                  <a:pt x="8978" y="8311"/>
                  <a:pt x="8990" y="8526"/>
                </a:cubicBezTo>
                <a:cubicBezTo>
                  <a:pt x="8990" y="8753"/>
                  <a:pt x="8796" y="8909"/>
                  <a:pt x="8597" y="8909"/>
                </a:cubicBezTo>
                <a:cubicBezTo>
                  <a:pt x="8504" y="8909"/>
                  <a:pt x="8411" y="8875"/>
                  <a:pt x="8335" y="8800"/>
                </a:cubicBezTo>
                <a:cubicBezTo>
                  <a:pt x="8097" y="8549"/>
                  <a:pt x="8264" y="8145"/>
                  <a:pt x="8609" y="8145"/>
                </a:cubicBezTo>
                <a:close/>
                <a:moveTo>
                  <a:pt x="4823" y="6930"/>
                </a:moveTo>
                <a:cubicBezTo>
                  <a:pt x="4751" y="7049"/>
                  <a:pt x="4727" y="7168"/>
                  <a:pt x="4727" y="7311"/>
                </a:cubicBezTo>
                <a:cubicBezTo>
                  <a:pt x="4727" y="7442"/>
                  <a:pt x="4763" y="7573"/>
                  <a:pt x="4823" y="7692"/>
                </a:cubicBezTo>
                <a:cubicBezTo>
                  <a:pt x="4251" y="7787"/>
                  <a:pt x="3942" y="8407"/>
                  <a:pt x="4204" y="8919"/>
                </a:cubicBezTo>
                <a:cubicBezTo>
                  <a:pt x="4120" y="8930"/>
                  <a:pt x="4037" y="8954"/>
                  <a:pt x="3965" y="8990"/>
                </a:cubicBezTo>
                <a:lnTo>
                  <a:pt x="3965" y="6930"/>
                </a:lnTo>
                <a:close/>
                <a:moveTo>
                  <a:pt x="10800" y="6930"/>
                </a:moveTo>
                <a:lnTo>
                  <a:pt x="10800" y="9002"/>
                </a:lnTo>
                <a:cubicBezTo>
                  <a:pt x="10728" y="8954"/>
                  <a:pt x="10645" y="8930"/>
                  <a:pt x="10562" y="8919"/>
                </a:cubicBezTo>
                <a:cubicBezTo>
                  <a:pt x="10823" y="8407"/>
                  <a:pt x="10514" y="7787"/>
                  <a:pt x="9942" y="7692"/>
                </a:cubicBezTo>
                <a:cubicBezTo>
                  <a:pt x="10014" y="7573"/>
                  <a:pt x="10050" y="7442"/>
                  <a:pt x="10050" y="7311"/>
                </a:cubicBezTo>
                <a:cubicBezTo>
                  <a:pt x="10050" y="7168"/>
                  <a:pt x="10014" y="7049"/>
                  <a:pt x="9954" y="6930"/>
                </a:cubicBezTo>
                <a:close/>
                <a:moveTo>
                  <a:pt x="4344" y="9355"/>
                </a:moveTo>
                <a:cubicBezTo>
                  <a:pt x="4437" y="9355"/>
                  <a:pt x="4531" y="9389"/>
                  <a:pt x="4608" y="9466"/>
                </a:cubicBezTo>
                <a:cubicBezTo>
                  <a:pt x="4847" y="9716"/>
                  <a:pt x="4680" y="10121"/>
                  <a:pt x="4335" y="10121"/>
                </a:cubicBezTo>
                <a:cubicBezTo>
                  <a:pt x="4132" y="10121"/>
                  <a:pt x="3965" y="9954"/>
                  <a:pt x="3965" y="9740"/>
                </a:cubicBezTo>
                <a:cubicBezTo>
                  <a:pt x="3965" y="9506"/>
                  <a:pt x="4151" y="9355"/>
                  <a:pt x="4344" y="9355"/>
                </a:cubicBezTo>
                <a:close/>
                <a:moveTo>
                  <a:pt x="5559" y="9355"/>
                </a:moveTo>
                <a:cubicBezTo>
                  <a:pt x="5651" y="9355"/>
                  <a:pt x="5746" y="9389"/>
                  <a:pt x="5823" y="9466"/>
                </a:cubicBezTo>
                <a:cubicBezTo>
                  <a:pt x="6073" y="9716"/>
                  <a:pt x="5894" y="10121"/>
                  <a:pt x="5561" y="10121"/>
                </a:cubicBezTo>
                <a:cubicBezTo>
                  <a:pt x="5347" y="10121"/>
                  <a:pt x="5180" y="9954"/>
                  <a:pt x="5180" y="9740"/>
                </a:cubicBezTo>
                <a:cubicBezTo>
                  <a:pt x="5180" y="9506"/>
                  <a:pt x="5365" y="9355"/>
                  <a:pt x="5559" y="9355"/>
                </a:cubicBezTo>
                <a:close/>
                <a:moveTo>
                  <a:pt x="6777" y="9355"/>
                </a:moveTo>
                <a:cubicBezTo>
                  <a:pt x="6871" y="9355"/>
                  <a:pt x="6968" y="9389"/>
                  <a:pt x="7049" y="9466"/>
                </a:cubicBezTo>
                <a:cubicBezTo>
                  <a:pt x="7287" y="9716"/>
                  <a:pt x="7109" y="10121"/>
                  <a:pt x="6775" y="10121"/>
                </a:cubicBezTo>
                <a:cubicBezTo>
                  <a:pt x="6561" y="10121"/>
                  <a:pt x="6394" y="9954"/>
                  <a:pt x="6394" y="9740"/>
                </a:cubicBezTo>
                <a:cubicBezTo>
                  <a:pt x="6394" y="9506"/>
                  <a:pt x="6580" y="9355"/>
                  <a:pt x="6777" y="9355"/>
                </a:cubicBezTo>
                <a:close/>
                <a:moveTo>
                  <a:pt x="7997" y="9355"/>
                </a:moveTo>
                <a:cubicBezTo>
                  <a:pt x="8091" y="9355"/>
                  <a:pt x="8187" y="9389"/>
                  <a:pt x="8264" y="9466"/>
                </a:cubicBezTo>
                <a:cubicBezTo>
                  <a:pt x="8502" y="9716"/>
                  <a:pt x="8335" y="10121"/>
                  <a:pt x="7990" y="10121"/>
                </a:cubicBezTo>
                <a:cubicBezTo>
                  <a:pt x="7787" y="10121"/>
                  <a:pt x="7609" y="9954"/>
                  <a:pt x="7609" y="9740"/>
                </a:cubicBezTo>
                <a:cubicBezTo>
                  <a:pt x="7609" y="9506"/>
                  <a:pt x="7800" y="9355"/>
                  <a:pt x="7997" y="9355"/>
                </a:cubicBezTo>
                <a:close/>
                <a:moveTo>
                  <a:pt x="9211" y="9355"/>
                </a:moveTo>
                <a:cubicBezTo>
                  <a:pt x="9305" y="9355"/>
                  <a:pt x="9401" y="9389"/>
                  <a:pt x="9478" y="9466"/>
                </a:cubicBezTo>
                <a:cubicBezTo>
                  <a:pt x="9716" y="9716"/>
                  <a:pt x="9550" y="10121"/>
                  <a:pt x="9204" y="10121"/>
                </a:cubicBezTo>
                <a:cubicBezTo>
                  <a:pt x="9002" y="10121"/>
                  <a:pt x="8835" y="9943"/>
                  <a:pt x="8835" y="9740"/>
                </a:cubicBezTo>
                <a:lnTo>
                  <a:pt x="8823" y="9740"/>
                </a:lnTo>
                <a:cubicBezTo>
                  <a:pt x="8823" y="9506"/>
                  <a:pt x="9014" y="9355"/>
                  <a:pt x="9211" y="9355"/>
                </a:cubicBezTo>
                <a:close/>
                <a:moveTo>
                  <a:pt x="10429" y="9355"/>
                </a:moveTo>
                <a:cubicBezTo>
                  <a:pt x="10521" y="9355"/>
                  <a:pt x="10616" y="9389"/>
                  <a:pt x="10693" y="9466"/>
                </a:cubicBezTo>
                <a:cubicBezTo>
                  <a:pt x="10931" y="9716"/>
                  <a:pt x="10764" y="10121"/>
                  <a:pt x="10431" y="10121"/>
                </a:cubicBezTo>
                <a:cubicBezTo>
                  <a:pt x="10216" y="10121"/>
                  <a:pt x="10050" y="9954"/>
                  <a:pt x="10050" y="9740"/>
                </a:cubicBezTo>
                <a:cubicBezTo>
                  <a:pt x="10050" y="9506"/>
                  <a:pt x="10235" y="9355"/>
                  <a:pt x="10429" y="9355"/>
                </a:cubicBezTo>
                <a:close/>
                <a:moveTo>
                  <a:pt x="6490" y="2751"/>
                </a:moveTo>
                <a:lnTo>
                  <a:pt x="6490" y="3227"/>
                </a:lnTo>
                <a:lnTo>
                  <a:pt x="2394" y="3227"/>
                </a:lnTo>
                <a:cubicBezTo>
                  <a:pt x="1918" y="3227"/>
                  <a:pt x="1525" y="3608"/>
                  <a:pt x="1525" y="4097"/>
                </a:cubicBezTo>
                <a:lnTo>
                  <a:pt x="1525" y="11050"/>
                </a:lnTo>
                <a:lnTo>
                  <a:pt x="1048" y="11050"/>
                </a:lnTo>
                <a:lnTo>
                  <a:pt x="1048" y="4108"/>
                </a:lnTo>
                <a:cubicBezTo>
                  <a:pt x="1048" y="3358"/>
                  <a:pt x="1656" y="2751"/>
                  <a:pt x="2406" y="2751"/>
                </a:cubicBezTo>
                <a:close/>
                <a:moveTo>
                  <a:pt x="6549" y="3692"/>
                </a:moveTo>
                <a:cubicBezTo>
                  <a:pt x="6585" y="3739"/>
                  <a:pt x="6632" y="3787"/>
                  <a:pt x="6692" y="3823"/>
                </a:cubicBezTo>
                <a:lnTo>
                  <a:pt x="6692" y="4597"/>
                </a:lnTo>
                <a:lnTo>
                  <a:pt x="6573" y="4597"/>
                </a:lnTo>
                <a:cubicBezTo>
                  <a:pt x="6216" y="4597"/>
                  <a:pt x="5942" y="4882"/>
                  <a:pt x="5942" y="5228"/>
                </a:cubicBezTo>
                <a:lnTo>
                  <a:pt x="5942" y="5537"/>
                </a:lnTo>
                <a:lnTo>
                  <a:pt x="3965" y="5537"/>
                </a:lnTo>
                <a:lnTo>
                  <a:pt x="3965" y="5001"/>
                </a:lnTo>
                <a:cubicBezTo>
                  <a:pt x="3965" y="4775"/>
                  <a:pt x="3787" y="4597"/>
                  <a:pt x="3561" y="4597"/>
                </a:cubicBezTo>
                <a:lnTo>
                  <a:pt x="2965" y="4597"/>
                </a:lnTo>
                <a:cubicBezTo>
                  <a:pt x="2751" y="4597"/>
                  <a:pt x="2572" y="4775"/>
                  <a:pt x="2572" y="5001"/>
                </a:cubicBezTo>
                <a:lnTo>
                  <a:pt x="2572" y="10097"/>
                </a:lnTo>
                <a:cubicBezTo>
                  <a:pt x="2572" y="10454"/>
                  <a:pt x="2703" y="10788"/>
                  <a:pt x="2942" y="11050"/>
                </a:cubicBezTo>
                <a:lnTo>
                  <a:pt x="1989" y="11050"/>
                </a:lnTo>
                <a:lnTo>
                  <a:pt x="1989" y="4097"/>
                </a:lnTo>
                <a:cubicBezTo>
                  <a:pt x="1989" y="3870"/>
                  <a:pt x="2168" y="3692"/>
                  <a:pt x="2394" y="3692"/>
                </a:cubicBezTo>
                <a:close/>
                <a:moveTo>
                  <a:pt x="11740" y="5061"/>
                </a:moveTo>
                <a:lnTo>
                  <a:pt x="11740" y="10097"/>
                </a:lnTo>
                <a:cubicBezTo>
                  <a:pt x="11740" y="10621"/>
                  <a:pt x="11312" y="11050"/>
                  <a:pt x="10788" y="11050"/>
                </a:cubicBezTo>
                <a:lnTo>
                  <a:pt x="3977" y="11050"/>
                </a:lnTo>
                <a:cubicBezTo>
                  <a:pt x="3454" y="11050"/>
                  <a:pt x="3037" y="10621"/>
                  <a:pt x="3037" y="10097"/>
                </a:cubicBezTo>
                <a:lnTo>
                  <a:pt x="3037" y="5061"/>
                </a:lnTo>
                <a:lnTo>
                  <a:pt x="3501" y="5061"/>
                </a:lnTo>
                <a:lnTo>
                  <a:pt x="3501" y="10097"/>
                </a:lnTo>
                <a:cubicBezTo>
                  <a:pt x="3501" y="10359"/>
                  <a:pt x="3715" y="10574"/>
                  <a:pt x="3977" y="10574"/>
                </a:cubicBezTo>
                <a:lnTo>
                  <a:pt x="10788" y="10574"/>
                </a:lnTo>
                <a:cubicBezTo>
                  <a:pt x="11050" y="10574"/>
                  <a:pt x="11264" y="10359"/>
                  <a:pt x="11264" y="10097"/>
                </a:cubicBezTo>
                <a:lnTo>
                  <a:pt x="11264" y="5061"/>
                </a:lnTo>
                <a:close/>
                <a:moveTo>
                  <a:pt x="12371" y="3692"/>
                </a:moveTo>
                <a:cubicBezTo>
                  <a:pt x="12598" y="3692"/>
                  <a:pt x="12788" y="3870"/>
                  <a:pt x="12788" y="4097"/>
                </a:cubicBezTo>
                <a:lnTo>
                  <a:pt x="12788" y="11050"/>
                </a:lnTo>
                <a:lnTo>
                  <a:pt x="11824" y="11050"/>
                </a:lnTo>
                <a:cubicBezTo>
                  <a:pt x="12062" y="10788"/>
                  <a:pt x="12193" y="10454"/>
                  <a:pt x="12193" y="10097"/>
                </a:cubicBezTo>
                <a:lnTo>
                  <a:pt x="12193" y="5001"/>
                </a:lnTo>
                <a:cubicBezTo>
                  <a:pt x="12193" y="4775"/>
                  <a:pt x="12014" y="4597"/>
                  <a:pt x="11800" y="4597"/>
                </a:cubicBezTo>
                <a:lnTo>
                  <a:pt x="11204" y="4597"/>
                </a:lnTo>
                <a:cubicBezTo>
                  <a:pt x="10978" y="4597"/>
                  <a:pt x="10800" y="4775"/>
                  <a:pt x="10800" y="5001"/>
                </a:cubicBezTo>
                <a:lnTo>
                  <a:pt x="10800" y="5537"/>
                </a:lnTo>
                <a:lnTo>
                  <a:pt x="8835" y="5537"/>
                </a:lnTo>
                <a:lnTo>
                  <a:pt x="8835" y="5228"/>
                </a:lnTo>
                <a:cubicBezTo>
                  <a:pt x="8835" y="4882"/>
                  <a:pt x="8549" y="4597"/>
                  <a:pt x="8204" y="4597"/>
                </a:cubicBezTo>
                <a:lnTo>
                  <a:pt x="8085" y="4597"/>
                </a:lnTo>
                <a:lnTo>
                  <a:pt x="8085" y="3823"/>
                </a:lnTo>
                <a:cubicBezTo>
                  <a:pt x="8145" y="3787"/>
                  <a:pt x="8192" y="3739"/>
                  <a:pt x="8216" y="3692"/>
                </a:cubicBezTo>
                <a:close/>
                <a:moveTo>
                  <a:pt x="14122" y="11502"/>
                </a:moveTo>
                <a:cubicBezTo>
                  <a:pt x="14229" y="11514"/>
                  <a:pt x="14312" y="11597"/>
                  <a:pt x="14312" y="11705"/>
                </a:cubicBezTo>
                <a:lnTo>
                  <a:pt x="14312" y="14919"/>
                </a:lnTo>
                <a:cubicBezTo>
                  <a:pt x="14312" y="15026"/>
                  <a:pt x="14229" y="15110"/>
                  <a:pt x="14122" y="15122"/>
                </a:cubicBezTo>
                <a:lnTo>
                  <a:pt x="656" y="15122"/>
                </a:lnTo>
                <a:cubicBezTo>
                  <a:pt x="536" y="15110"/>
                  <a:pt x="453" y="15026"/>
                  <a:pt x="453" y="14919"/>
                </a:cubicBezTo>
                <a:lnTo>
                  <a:pt x="453" y="11705"/>
                </a:lnTo>
                <a:cubicBezTo>
                  <a:pt x="453" y="11597"/>
                  <a:pt x="536" y="11514"/>
                  <a:pt x="656" y="11502"/>
                </a:cubicBezTo>
                <a:close/>
                <a:moveTo>
                  <a:pt x="6881" y="0"/>
                </a:moveTo>
                <a:cubicBezTo>
                  <a:pt x="6874" y="0"/>
                  <a:pt x="6866" y="0"/>
                  <a:pt x="6859" y="1"/>
                </a:cubicBezTo>
                <a:lnTo>
                  <a:pt x="5894" y="1"/>
                </a:lnTo>
                <a:cubicBezTo>
                  <a:pt x="5585" y="1"/>
                  <a:pt x="5335" y="251"/>
                  <a:pt x="5335" y="560"/>
                </a:cubicBezTo>
                <a:lnTo>
                  <a:pt x="5335" y="822"/>
                </a:lnTo>
                <a:cubicBezTo>
                  <a:pt x="5335" y="1132"/>
                  <a:pt x="5585" y="1382"/>
                  <a:pt x="5894" y="1382"/>
                </a:cubicBezTo>
                <a:lnTo>
                  <a:pt x="6692" y="1382"/>
                </a:lnTo>
                <a:lnTo>
                  <a:pt x="6692" y="2168"/>
                </a:lnTo>
                <a:cubicBezTo>
                  <a:pt x="6644" y="2192"/>
                  <a:pt x="6597" y="2239"/>
                  <a:pt x="6561" y="2299"/>
                </a:cubicBezTo>
                <a:lnTo>
                  <a:pt x="2406" y="2299"/>
                </a:lnTo>
                <a:cubicBezTo>
                  <a:pt x="1406" y="2299"/>
                  <a:pt x="596" y="3108"/>
                  <a:pt x="596" y="4108"/>
                </a:cubicBezTo>
                <a:lnTo>
                  <a:pt x="596" y="11050"/>
                </a:lnTo>
                <a:cubicBezTo>
                  <a:pt x="263" y="11086"/>
                  <a:pt x="1" y="11371"/>
                  <a:pt x="1" y="11705"/>
                </a:cubicBezTo>
                <a:lnTo>
                  <a:pt x="1" y="14919"/>
                </a:lnTo>
                <a:cubicBezTo>
                  <a:pt x="1" y="15288"/>
                  <a:pt x="298" y="15574"/>
                  <a:pt x="656" y="15574"/>
                </a:cubicBezTo>
                <a:lnTo>
                  <a:pt x="14122" y="15574"/>
                </a:lnTo>
                <a:cubicBezTo>
                  <a:pt x="14479" y="15574"/>
                  <a:pt x="14776" y="15288"/>
                  <a:pt x="14776" y="14919"/>
                </a:cubicBezTo>
                <a:lnTo>
                  <a:pt x="14776" y="11705"/>
                </a:lnTo>
                <a:cubicBezTo>
                  <a:pt x="14776" y="11371"/>
                  <a:pt x="14514" y="11086"/>
                  <a:pt x="14181" y="11050"/>
                </a:cubicBezTo>
                <a:lnTo>
                  <a:pt x="14169" y="11050"/>
                </a:lnTo>
                <a:lnTo>
                  <a:pt x="14169" y="8442"/>
                </a:lnTo>
                <a:cubicBezTo>
                  <a:pt x="14169" y="8294"/>
                  <a:pt x="14056" y="8219"/>
                  <a:pt x="13943" y="8219"/>
                </a:cubicBezTo>
                <a:cubicBezTo>
                  <a:pt x="13830" y="8219"/>
                  <a:pt x="13717" y="8294"/>
                  <a:pt x="13717" y="8442"/>
                </a:cubicBezTo>
                <a:lnTo>
                  <a:pt x="13717" y="11050"/>
                </a:lnTo>
                <a:lnTo>
                  <a:pt x="13240" y="11050"/>
                </a:lnTo>
                <a:lnTo>
                  <a:pt x="13240" y="4097"/>
                </a:lnTo>
                <a:cubicBezTo>
                  <a:pt x="13240" y="3620"/>
                  <a:pt x="12859" y="3227"/>
                  <a:pt x="12371" y="3227"/>
                </a:cubicBezTo>
                <a:lnTo>
                  <a:pt x="8276" y="3227"/>
                </a:lnTo>
                <a:lnTo>
                  <a:pt x="8276" y="2751"/>
                </a:lnTo>
                <a:lnTo>
                  <a:pt x="12359" y="2751"/>
                </a:lnTo>
                <a:cubicBezTo>
                  <a:pt x="13109" y="2751"/>
                  <a:pt x="13717" y="3358"/>
                  <a:pt x="13717" y="4108"/>
                </a:cubicBezTo>
                <a:lnTo>
                  <a:pt x="13717" y="7383"/>
                </a:lnTo>
                <a:cubicBezTo>
                  <a:pt x="13717" y="7537"/>
                  <a:pt x="13830" y="7615"/>
                  <a:pt x="13943" y="7615"/>
                </a:cubicBezTo>
                <a:cubicBezTo>
                  <a:pt x="14056" y="7615"/>
                  <a:pt x="14169" y="7537"/>
                  <a:pt x="14169" y="7383"/>
                </a:cubicBezTo>
                <a:lnTo>
                  <a:pt x="14169" y="4108"/>
                </a:lnTo>
                <a:cubicBezTo>
                  <a:pt x="14169" y="3108"/>
                  <a:pt x="13360" y="2299"/>
                  <a:pt x="12359" y="2299"/>
                </a:cubicBezTo>
                <a:lnTo>
                  <a:pt x="8216" y="2299"/>
                </a:lnTo>
                <a:cubicBezTo>
                  <a:pt x="8180" y="2239"/>
                  <a:pt x="8133" y="2192"/>
                  <a:pt x="8073" y="2168"/>
                </a:cubicBezTo>
                <a:lnTo>
                  <a:pt x="8073" y="1382"/>
                </a:lnTo>
                <a:lnTo>
                  <a:pt x="8871" y="1382"/>
                </a:lnTo>
                <a:cubicBezTo>
                  <a:pt x="9180" y="1382"/>
                  <a:pt x="9442" y="1132"/>
                  <a:pt x="9442" y="822"/>
                </a:cubicBezTo>
                <a:lnTo>
                  <a:pt x="9442" y="560"/>
                </a:lnTo>
                <a:cubicBezTo>
                  <a:pt x="9442" y="251"/>
                  <a:pt x="9180" y="1"/>
                  <a:pt x="8871" y="1"/>
                </a:cubicBezTo>
                <a:lnTo>
                  <a:pt x="7918" y="1"/>
                </a:lnTo>
                <a:cubicBezTo>
                  <a:pt x="7911" y="0"/>
                  <a:pt x="7903" y="0"/>
                  <a:pt x="7896" y="0"/>
                </a:cubicBezTo>
                <a:cubicBezTo>
                  <a:pt x="7596" y="0"/>
                  <a:pt x="7592" y="455"/>
                  <a:pt x="7886" y="455"/>
                </a:cubicBezTo>
                <a:cubicBezTo>
                  <a:pt x="7896" y="455"/>
                  <a:pt x="7907" y="454"/>
                  <a:pt x="7918" y="453"/>
                </a:cubicBezTo>
                <a:lnTo>
                  <a:pt x="8871" y="453"/>
                </a:lnTo>
                <a:cubicBezTo>
                  <a:pt x="8930" y="453"/>
                  <a:pt x="8978" y="501"/>
                  <a:pt x="8978" y="560"/>
                </a:cubicBezTo>
                <a:lnTo>
                  <a:pt x="8978" y="822"/>
                </a:lnTo>
                <a:cubicBezTo>
                  <a:pt x="8978" y="882"/>
                  <a:pt x="8930" y="930"/>
                  <a:pt x="8871" y="930"/>
                </a:cubicBezTo>
                <a:lnTo>
                  <a:pt x="5894" y="930"/>
                </a:lnTo>
                <a:cubicBezTo>
                  <a:pt x="5835" y="930"/>
                  <a:pt x="5799" y="882"/>
                  <a:pt x="5799" y="822"/>
                </a:cubicBezTo>
                <a:lnTo>
                  <a:pt x="5799" y="560"/>
                </a:lnTo>
                <a:cubicBezTo>
                  <a:pt x="5799" y="501"/>
                  <a:pt x="5835" y="453"/>
                  <a:pt x="5894" y="453"/>
                </a:cubicBezTo>
                <a:lnTo>
                  <a:pt x="6859" y="453"/>
                </a:lnTo>
                <a:cubicBezTo>
                  <a:pt x="6870" y="454"/>
                  <a:pt x="6881" y="455"/>
                  <a:pt x="6891" y="455"/>
                </a:cubicBezTo>
                <a:cubicBezTo>
                  <a:pt x="7185" y="455"/>
                  <a:pt x="7181" y="0"/>
                  <a:pt x="68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9" name="Google Shape;4689;p130"/>
          <p:cNvGrpSpPr/>
          <p:nvPr/>
        </p:nvGrpSpPr>
        <p:grpSpPr>
          <a:xfrm>
            <a:off x="6129866" y="3252634"/>
            <a:ext cx="276533" cy="411985"/>
            <a:chOff x="6129866" y="3252634"/>
            <a:chExt cx="276533" cy="411985"/>
          </a:xfrm>
        </p:grpSpPr>
        <p:sp>
          <p:nvSpPr>
            <p:cNvPr id="4690" name="Google Shape;4690;p130"/>
            <p:cNvSpPr/>
            <p:nvPr/>
          </p:nvSpPr>
          <p:spPr>
            <a:xfrm>
              <a:off x="6129866" y="3252634"/>
              <a:ext cx="267674" cy="411985"/>
            </a:xfrm>
            <a:custGeom>
              <a:avLst/>
              <a:gdLst/>
              <a:ahLst/>
              <a:cxnLst/>
              <a:rect l="l" t="t" r="r" b="b"/>
              <a:pathLst>
                <a:path w="10120" h="15576" extrusionOk="0">
                  <a:moveTo>
                    <a:pt x="7942" y="3062"/>
                  </a:moveTo>
                  <a:cubicBezTo>
                    <a:pt x="8419" y="3062"/>
                    <a:pt x="8728" y="3574"/>
                    <a:pt x="8502" y="4002"/>
                  </a:cubicBezTo>
                  <a:cubicBezTo>
                    <a:pt x="7907" y="5098"/>
                    <a:pt x="7549" y="6062"/>
                    <a:pt x="7454" y="6884"/>
                  </a:cubicBezTo>
                  <a:cubicBezTo>
                    <a:pt x="7442" y="7015"/>
                    <a:pt x="7442" y="7145"/>
                    <a:pt x="7442" y="7288"/>
                  </a:cubicBezTo>
                  <a:cubicBezTo>
                    <a:pt x="7049" y="6872"/>
                    <a:pt x="6621" y="6503"/>
                    <a:pt x="6156" y="6169"/>
                  </a:cubicBezTo>
                  <a:cubicBezTo>
                    <a:pt x="5775" y="5883"/>
                    <a:pt x="5549" y="5431"/>
                    <a:pt x="5549" y="4943"/>
                  </a:cubicBezTo>
                  <a:lnTo>
                    <a:pt x="5549" y="3062"/>
                  </a:lnTo>
                  <a:close/>
                  <a:moveTo>
                    <a:pt x="5085" y="442"/>
                  </a:moveTo>
                  <a:lnTo>
                    <a:pt x="5085" y="4943"/>
                  </a:lnTo>
                  <a:cubicBezTo>
                    <a:pt x="5085" y="5574"/>
                    <a:pt x="5382" y="6157"/>
                    <a:pt x="5894" y="6526"/>
                  </a:cubicBezTo>
                  <a:cubicBezTo>
                    <a:pt x="6656" y="7086"/>
                    <a:pt x="7335" y="7753"/>
                    <a:pt x="7871" y="8527"/>
                  </a:cubicBezTo>
                  <a:cubicBezTo>
                    <a:pt x="7407" y="8792"/>
                    <a:pt x="6892" y="8923"/>
                    <a:pt x="6377" y="8923"/>
                  </a:cubicBezTo>
                  <a:cubicBezTo>
                    <a:pt x="5781" y="8923"/>
                    <a:pt x="5185" y="8747"/>
                    <a:pt x="4668" y="8396"/>
                  </a:cubicBezTo>
                  <a:cubicBezTo>
                    <a:pt x="4092" y="7998"/>
                    <a:pt x="3408" y="7795"/>
                    <a:pt x="2721" y="7795"/>
                  </a:cubicBezTo>
                  <a:cubicBezTo>
                    <a:pt x="2358" y="7795"/>
                    <a:pt x="1994" y="7852"/>
                    <a:pt x="1644" y="7967"/>
                  </a:cubicBezTo>
                  <a:cubicBezTo>
                    <a:pt x="2108" y="7431"/>
                    <a:pt x="2632" y="6955"/>
                    <a:pt x="3204" y="6526"/>
                  </a:cubicBezTo>
                  <a:cubicBezTo>
                    <a:pt x="3704" y="6157"/>
                    <a:pt x="4001" y="5574"/>
                    <a:pt x="4001" y="4943"/>
                  </a:cubicBezTo>
                  <a:lnTo>
                    <a:pt x="4001" y="2347"/>
                  </a:lnTo>
                  <a:cubicBezTo>
                    <a:pt x="4001" y="1323"/>
                    <a:pt x="3394" y="811"/>
                    <a:pt x="3037" y="442"/>
                  </a:cubicBezTo>
                  <a:close/>
                  <a:moveTo>
                    <a:pt x="2703" y="8261"/>
                  </a:moveTo>
                  <a:cubicBezTo>
                    <a:pt x="3302" y="8261"/>
                    <a:pt x="3900" y="8437"/>
                    <a:pt x="4418" y="8789"/>
                  </a:cubicBezTo>
                  <a:cubicBezTo>
                    <a:pt x="5009" y="9183"/>
                    <a:pt x="5692" y="9383"/>
                    <a:pt x="6378" y="9383"/>
                  </a:cubicBezTo>
                  <a:cubicBezTo>
                    <a:pt x="6976" y="9383"/>
                    <a:pt x="7577" y="9230"/>
                    <a:pt x="8121" y="8919"/>
                  </a:cubicBezTo>
                  <a:cubicBezTo>
                    <a:pt x="8442" y="9467"/>
                    <a:pt x="8621" y="10098"/>
                    <a:pt x="8633" y="10729"/>
                  </a:cubicBezTo>
                  <a:cubicBezTo>
                    <a:pt x="8633" y="12646"/>
                    <a:pt x="7287" y="13753"/>
                    <a:pt x="6561" y="14218"/>
                  </a:cubicBezTo>
                  <a:lnTo>
                    <a:pt x="2525" y="14218"/>
                  </a:lnTo>
                  <a:cubicBezTo>
                    <a:pt x="1811" y="13765"/>
                    <a:pt x="465" y="12646"/>
                    <a:pt x="465" y="10729"/>
                  </a:cubicBezTo>
                  <a:cubicBezTo>
                    <a:pt x="477" y="10015"/>
                    <a:pt x="703" y="9324"/>
                    <a:pt x="1096" y="8717"/>
                  </a:cubicBezTo>
                  <a:cubicBezTo>
                    <a:pt x="1590" y="8413"/>
                    <a:pt x="2147" y="8261"/>
                    <a:pt x="2703" y="8261"/>
                  </a:cubicBezTo>
                  <a:close/>
                  <a:moveTo>
                    <a:pt x="5954" y="14658"/>
                  </a:moveTo>
                  <a:cubicBezTo>
                    <a:pt x="5918" y="14706"/>
                    <a:pt x="5894" y="14754"/>
                    <a:pt x="5871" y="14813"/>
                  </a:cubicBezTo>
                  <a:cubicBezTo>
                    <a:pt x="5787" y="14992"/>
                    <a:pt x="5609" y="15111"/>
                    <a:pt x="5406" y="15111"/>
                  </a:cubicBezTo>
                  <a:lnTo>
                    <a:pt x="3680" y="15111"/>
                  </a:lnTo>
                  <a:cubicBezTo>
                    <a:pt x="3489" y="15099"/>
                    <a:pt x="3311" y="14992"/>
                    <a:pt x="3239" y="14813"/>
                  </a:cubicBezTo>
                  <a:cubicBezTo>
                    <a:pt x="3204" y="14754"/>
                    <a:pt x="3180" y="14706"/>
                    <a:pt x="3144" y="14658"/>
                  </a:cubicBezTo>
                  <a:close/>
                  <a:moveTo>
                    <a:pt x="5535" y="1"/>
                  </a:moveTo>
                  <a:cubicBezTo>
                    <a:pt x="5528" y="1"/>
                    <a:pt x="5521" y="1"/>
                    <a:pt x="5513" y="2"/>
                  </a:cubicBezTo>
                  <a:lnTo>
                    <a:pt x="2275" y="2"/>
                  </a:lnTo>
                  <a:cubicBezTo>
                    <a:pt x="1989" y="14"/>
                    <a:pt x="1989" y="430"/>
                    <a:pt x="2275" y="454"/>
                  </a:cubicBezTo>
                  <a:lnTo>
                    <a:pt x="2382" y="454"/>
                  </a:lnTo>
                  <a:lnTo>
                    <a:pt x="3025" y="1097"/>
                  </a:lnTo>
                  <a:cubicBezTo>
                    <a:pt x="3358" y="1430"/>
                    <a:pt x="3549" y="1883"/>
                    <a:pt x="3537" y="2359"/>
                  </a:cubicBezTo>
                  <a:lnTo>
                    <a:pt x="3537" y="4955"/>
                  </a:lnTo>
                  <a:cubicBezTo>
                    <a:pt x="3537" y="5431"/>
                    <a:pt x="3311" y="5883"/>
                    <a:pt x="2930" y="6169"/>
                  </a:cubicBezTo>
                  <a:cubicBezTo>
                    <a:pt x="1453" y="7265"/>
                    <a:pt x="1" y="8884"/>
                    <a:pt x="1" y="10741"/>
                  </a:cubicBezTo>
                  <a:cubicBezTo>
                    <a:pt x="1" y="12408"/>
                    <a:pt x="930" y="13777"/>
                    <a:pt x="2334" y="14646"/>
                  </a:cubicBezTo>
                  <a:cubicBezTo>
                    <a:pt x="2596" y="14801"/>
                    <a:pt x="2715" y="14825"/>
                    <a:pt x="2811" y="15015"/>
                  </a:cubicBezTo>
                  <a:cubicBezTo>
                    <a:pt x="2966" y="15349"/>
                    <a:pt x="3299" y="15575"/>
                    <a:pt x="3668" y="15575"/>
                  </a:cubicBezTo>
                  <a:lnTo>
                    <a:pt x="5406" y="15575"/>
                  </a:lnTo>
                  <a:cubicBezTo>
                    <a:pt x="5775" y="15575"/>
                    <a:pt x="6121" y="15349"/>
                    <a:pt x="6275" y="15015"/>
                  </a:cubicBezTo>
                  <a:cubicBezTo>
                    <a:pt x="6359" y="14825"/>
                    <a:pt x="6478" y="14801"/>
                    <a:pt x="6740" y="14646"/>
                  </a:cubicBezTo>
                  <a:cubicBezTo>
                    <a:pt x="8145" y="13789"/>
                    <a:pt x="9073" y="12420"/>
                    <a:pt x="9073" y="10741"/>
                  </a:cubicBezTo>
                  <a:cubicBezTo>
                    <a:pt x="9073" y="10253"/>
                    <a:pt x="8978" y="9765"/>
                    <a:pt x="8800" y="9312"/>
                  </a:cubicBezTo>
                  <a:lnTo>
                    <a:pt x="8811" y="9312"/>
                  </a:lnTo>
                  <a:cubicBezTo>
                    <a:pt x="8921" y="9365"/>
                    <a:pt x="9026" y="9388"/>
                    <a:pt x="9125" y="9388"/>
                  </a:cubicBezTo>
                  <a:cubicBezTo>
                    <a:pt x="9766" y="9388"/>
                    <a:pt x="10119" y="8403"/>
                    <a:pt x="9407" y="8062"/>
                  </a:cubicBezTo>
                  <a:cubicBezTo>
                    <a:pt x="9014" y="7872"/>
                    <a:pt x="8788" y="7467"/>
                    <a:pt x="8835" y="7038"/>
                  </a:cubicBezTo>
                  <a:cubicBezTo>
                    <a:pt x="8847" y="6884"/>
                    <a:pt x="8883" y="6741"/>
                    <a:pt x="8919" y="6598"/>
                  </a:cubicBezTo>
                  <a:cubicBezTo>
                    <a:pt x="8961" y="6423"/>
                    <a:pt x="8822" y="6314"/>
                    <a:pt x="8686" y="6314"/>
                  </a:cubicBezTo>
                  <a:cubicBezTo>
                    <a:pt x="8590" y="6314"/>
                    <a:pt x="8496" y="6368"/>
                    <a:pt x="8466" y="6491"/>
                  </a:cubicBezTo>
                  <a:cubicBezTo>
                    <a:pt x="8430" y="6657"/>
                    <a:pt x="8395" y="6824"/>
                    <a:pt x="8371" y="6991"/>
                  </a:cubicBezTo>
                  <a:cubicBezTo>
                    <a:pt x="8300" y="7610"/>
                    <a:pt x="8633" y="8205"/>
                    <a:pt x="9192" y="8479"/>
                  </a:cubicBezTo>
                  <a:cubicBezTo>
                    <a:pt x="9464" y="8580"/>
                    <a:pt x="9345" y="8935"/>
                    <a:pt x="9121" y="8935"/>
                  </a:cubicBezTo>
                  <a:cubicBezTo>
                    <a:pt x="9081" y="8935"/>
                    <a:pt x="9036" y="8923"/>
                    <a:pt x="8990" y="8896"/>
                  </a:cubicBezTo>
                  <a:cubicBezTo>
                    <a:pt x="8252" y="8550"/>
                    <a:pt x="7811" y="7765"/>
                    <a:pt x="7907" y="6943"/>
                  </a:cubicBezTo>
                  <a:cubicBezTo>
                    <a:pt x="7990" y="6181"/>
                    <a:pt x="8323" y="5264"/>
                    <a:pt x="8895" y="4228"/>
                  </a:cubicBezTo>
                  <a:cubicBezTo>
                    <a:pt x="9300" y="3502"/>
                    <a:pt x="8764" y="2609"/>
                    <a:pt x="7930" y="2609"/>
                  </a:cubicBezTo>
                  <a:lnTo>
                    <a:pt x="5549" y="2609"/>
                  </a:lnTo>
                  <a:lnTo>
                    <a:pt x="5549" y="2145"/>
                  </a:lnTo>
                  <a:lnTo>
                    <a:pt x="6371" y="2145"/>
                  </a:lnTo>
                  <a:cubicBezTo>
                    <a:pt x="6680" y="2145"/>
                    <a:pt x="6680" y="1681"/>
                    <a:pt x="6371" y="1681"/>
                  </a:cubicBezTo>
                  <a:lnTo>
                    <a:pt x="5549" y="1681"/>
                  </a:lnTo>
                  <a:lnTo>
                    <a:pt x="5549" y="454"/>
                  </a:lnTo>
                  <a:cubicBezTo>
                    <a:pt x="5827" y="419"/>
                    <a:pt x="5801" y="1"/>
                    <a:pt x="553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30"/>
            <p:cNvSpPr/>
            <p:nvPr/>
          </p:nvSpPr>
          <p:spPr>
            <a:xfrm>
              <a:off x="6190013" y="3554029"/>
              <a:ext cx="43484" cy="37321"/>
            </a:xfrm>
            <a:custGeom>
              <a:avLst/>
              <a:gdLst/>
              <a:ahLst/>
              <a:cxnLst/>
              <a:rect l="l" t="t" r="r" b="b"/>
              <a:pathLst>
                <a:path w="1644" h="1411" extrusionOk="0">
                  <a:moveTo>
                    <a:pt x="938" y="452"/>
                  </a:moveTo>
                  <a:cubicBezTo>
                    <a:pt x="1066" y="452"/>
                    <a:pt x="1192" y="551"/>
                    <a:pt x="1192" y="703"/>
                  </a:cubicBezTo>
                  <a:cubicBezTo>
                    <a:pt x="1192" y="846"/>
                    <a:pt x="1073" y="953"/>
                    <a:pt x="942" y="953"/>
                  </a:cubicBezTo>
                  <a:cubicBezTo>
                    <a:pt x="715" y="953"/>
                    <a:pt x="608" y="680"/>
                    <a:pt x="763" y="525"/>
                  </a:cubicBezTo>
                  <a:cubicBezTo>
                    <a:pt x="813" y="475"/>
                    <a:pt x="876" y="452"/>
                    <a:pt x="938" y="452"/>
                  </a:cubicBezTo>
                  <a:close/>
                  <a:moveTo>
                    <a:pt x="942" y="1"/>
                  </a:moveTo>
                  <a:cubicBezTo>
                    <a:pt x="311" y="1"/>
                    <a:pt x="1" y="763"/>
                    <a:pt x="441" y="1204"/>
                  </a:cubicBezTo>
                  <a:cubicBezTo>
                    <a:pt x="584" y="1346"/>
                    <a:pt x="760" y="1410"/>
                    <a:pt x="933" y="1410"/>
                  </a:cubicBezTo>
                  <a:cubicBezTo>
                    <a:pt x="1295" y="1410"/>
                    <a:pt x="1644" y="1130"/>
                    <a:pt x="1644" y="703"/>
                  </a:cubicBezTo>
                  <a:cubicBezTo>
                    <a:pt x="1644" y="311"/>
                    <a:pt x="1334" y="1"/>
                    <a:pt x="94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30"/>
            <p:cNvSpPr/>
            <p:nvPr/>
          </p:nvSpPr>
          <p:spPr>
            <a:xfrm>
              <a:off x="6220880" y="3508377"/>
              <a:ext cx="54831" cy="46658"/>
            </a:xfrm>
            <a:custGeom>
              <a:avLst/>
              <a:gdLst/>
              <a:ahLst/>
              <a:cxnLst/>
              <a:rect l="l" t="t" r="r" b="b"/>
              <a:pathLst>
                <a:path w="2073" h="1764" extrusionOk="0">
                  <a:moveTo>
                    <a:pt x="1178" y="451"/>
                  </a:moveTo>
                  <a:cubicBezTo>
                    <a:pt x="1398" y="451"/>
                    <a:pt x="1608" y="622"/>
                    <a:pt x="1608" y="882"/>
                  </a:cubicBezTo>
                  <a:cubicBezTo>
                    <a:pt x="1608" y="1120"/>
                    <a:pt x="1418" y="1310"/>
                    <a:pt x="1179" y="1310"/>
                  </a:cubicBezTo>
                  <a:cubicBezTo>
                    <a:pt x="798" y="1310"/>
                    <a:pt x="608" y="846"/>
                    <a:pt x="882" y="572"/>
                  </a:cubicBezTo>
                  <a:cubicBezTo>
                    <a:pt x="969" y="489"/>
                    <a:pt x="1075" y="451"/>
                    <a:pt x="1178" y="451"/>
                  </a:cubicBezTo>
                  <a:close/>
                  <a:moveTo>
                    <a:pt x="1179" y="1"/>
                  </a:moveTo>
                  <a:cubicBezTo>
                    <a:pt x="394" y="1"/>
                    <a:pt x="1" y="953"/>
                    <a:pt x="560" y="1501"/>
                  </a:cubicBezTo>
                  <a:cubicBezTo>
                    <a:pt x="742" y="1682"/>
                    <a:pt x="965" y="1764"/>
                    <a:pt x="1184" y="1764"/>
                  </a:cubicBezTo>
                  <a:cubicBezTo>
                    <a:pt x="1638" y="1764"/>
                    <a:pt x="2072" y="1412"/>
                    <a:pt x="2072" y="882"/>
                  </a:cubicBezTo>
                  <a:cubicBezTo>
                    <a:pt x="2072" y="393"/>
                    <a:pt x="1668" y="1"/>
                    <a:pt x="11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30"/>
            <p:cNvSpPr/>
            <p:nvPr/>
          </p:nvSpPr>
          <p:spPr>
            <a:xfrm>
              <a:off x="6245769" y="3592778"/>
              <a:ext cx="18277" cy="11982"/>
            </a:xfrm>
            <a:custGeom>
              <a:avLst/>
              <a:gdLst/>
              <a:ahLst/>
              <a:cxnLst/>
              <a:rect l="l" t="t" r="r" b="b"/>
              <a:pathLst>
                <a:path w="691" h="453" extrusionOk="0">
                  <a:moveTo>
                    <a:pt x="286" y="0"/>
                  </a:moveTo>
                  <a:cubicBezTo>
                    <a:pt x="0" y="24"/>
                    <a:pt x="0" y="429"/>
                    <a:pt x="286" y="453"/>
                  </a:cubicBezTo>
                  <a:lnTo>
                    <a:pt x="405" y="453"/>
                  </a:lnTo>
                  <a:cubicBezTo>
                    <a:pt x="691" y="429"/>
                    <a:pt x="691" y="24"/>
                    <a:pt x="40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30"/>
            <p:cNvSpPr/>
            <p:nvPr/>
          </p:nvSpPr>
          <p:spPr>
            <a:xfrm>
              <a:off x="6318505" y="3297070"/>
              <a:ext cx="87893" cy="107890"/>
            </a:xfrm>
            <a:custGeom>
              <a:avLst/>
              <a:gdLst/>
              <a:ahLst/>
              <a:cxnLst/>
              <a:rect l="l" t="t" r="r" b="b"/>
              <a:pathLst>
                <a:path w="3323" h="4079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810" y="453"/>
                  </a:lnTo>
                  <a:cubicBezTo>
                    <a:pt x="2001" y="453"/>
                    <a:pt x="2751" y="1727"/>
                    <a:pt x="2180" y="2775"/>
                  </a:cubicBezTo>
                  <a:cubicBezTo>
                    <a:pt x="2001" y="3096"/>
                    <a:pt x="1834" y="3418"/>
                    <a:pt x="1691" y="3763"/>
                  </a:cubicBezTo>
                  <a:cubicBezTo>
                    <a:pt x="1614" y="3941"/>
                    <a:pt x="1767" y="4078"/>
                    <a:pt x="1917" y="4078"/>
                  </a:cubicBezTo>
                  <a:cubicBezTo>
                    <a:pt x="1998" y="4078"/>
                    <a:pt x="2078" y="4038"/>
                    <a:pt x="2120" y="3941"/>
                  </a:cubicBezTo>
                  <a:cubicBezTo>
                    <a:pt x="2239" y="3644"/>
                    <a:pt x="2406" y="3322"/>
                    <a:pt x="2572" y="3001"/>
                  </a:cubicBezTo>
                  <a:cubicBezTo>
                    <a:pt x="3323" y="1644"/>
                    <a:pt x="2346" y="1"/>
                    <a:pt x="8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5" name="Google Shape;4695;p130"/>
          <p:cNvGrpSpPr/>
          <p:nvPr/>
        </p:nvGrpSpPr>
        <p:grpSpPr>
          <a:xfrm>
            <a:off x="7402467" y="3286199"/>
            <a:ext cx="414286" cy="367072"/>
            <a:chOff x="7402467" y="3286199"/>
            <a:chExt cx="414286" cy="367072"/>
          </a:xfrm>
        </p:grpSpPr>
        <p:sp>
          <p:nvSpPr>
            <p:cNvPr id="4696" name="Google Shape;4696;p130"/>
            <p:cNvSpPr/>
            <p:nvPr/>
          </p:nvSpPr>
          <p:spPr>
            <a:xfrm>
              <a:off x="7402467" y="3286199"/>
              <a:ext cx="414286" cy="220963"/>
            </a:xfrm>
            <a:custGeom>
              <a:avLst/>
              <a:gdLst/>
              <a:ahLst/>
              <a:cxnLst/>
              <a:rect l="l" t="t" r="r" b="b"/>
              <a:pathLst>
                <a:path w="15663" h="8354" extrusionOk="0">
                  <a:moveTo>
                    <a:pt x="13097" y="507"/>
                  </a:moveTo>
                  <a:lnTo>
                    <a:pt x="13097" y="507"/>
                  </a:lnTo>
                  <a:cubicBezTo>
                    <a:pt x="13085" y="769"/>
                    <a:pt x="13002" y="1019"/>
                    <a:pt x="12871" y="1245"/>
                  </a:cubicBezTo>
                  <a:cubicBezTo>
                    <a:pt x="12752" y="1400"/>
                    <a:pt x="12835" y="1626"/>
                    <a:pt x="13014" y="1685"/>
                  </a:cubicBezTo>
                  <a:cubicBezTo>
                    <a:pt x="12905" y="1858"/>
                    <a:pt x="12719" y="1963"/>
                    <a:pt x="12516" y="1963"/>
                  </a:cubicBezTo>
                  <a:cubicBezTo>
                    <a:pt x="12496" y="1963"/>
                    <a:pt x="12475" y="1962"/>
                    <a:pt x="12454" y="1959"/>
                  </a:cubicBezTo>
                  <a:cubicBezTo>
                    <a:pt x="12371" y="1959"/>
                    <a:pt x="12275" y="1983"/>
                    <a:pt x="12216" y="2043"/>
                  </a:cubicBezTo>
                  <a:cubicBezTo>
                    <a:pt x="12192" y="2078"/>
                    <a:pt x="12168" y="2102"/>
                    <a:pt x="12156" y="2150"/>
                  </a:cubicBezTo>
                  <a:cubicBezTo>
                    <a:pt x="12061" y="2114"/>
                    <a:pt x="11990" y="2055"/>
                    <a:pt x="11942" y="1971"/>
                  </a:cubicBezTo>
                  <a:cubicBezTo>
                    <a:pt x="12037" y="1888"/>
                    <a:pt x="12097" y="1840"/>
                    <a:pt x="12097" y="1828"/>
                  </a:cubicBezTo>
                  <a:cubicBezTo>
                    <a:pt x="12233" y="1655"/>
                    <a:pt x="12085" y="1455"/>
                    <a:pt x="11917" y="1455"/>
                  </a:cubicBezTo>
                  <a:cubicBezTo>
                    <a:pt x="11865" y="1455"/>
                    <a:pt x="11811" y="1474"/>
                    <a:pt x="11763" y="1519"/>
                  </a:cubicBezTo>
                  <a:cubicBezTo>
                    <a:pt x="11763" y="1519"/>
                    <a:pt x="11716" y="1566"/>
                    <a:pt x="11632" y="1638"/>
                  </a:cubicBezTo>
                  <a:cubicBezTo>
                    <a:pt x="11537" y="1578"/>
                    <a:pt x="11466" y="1495"/>
                    <a:pt x="11418" y="1388"/>
                  </a:cubicBezTo>
                  <a:lnTo>
                    <a:pt x="11418" y="1388"/>
                  </a:lnTo>
                  <a:lnTo>
                    <a:pt x="11430" y="1400"/>
                  </a:lnTo>
                  <a:cubicBezTo>
                    <a:pt x="11549" y="1352"/>
                    <a:pt x="11621" y="1233"/>
                    <a:pt x="11609" y="1102"/>
                  </a:cubicBezTo>
                  <a:cubicBezTo>
                    <a:pt x="11609" y="876"/>
                    <a:pt x="11716" y="673"/>
                    <a:pt x="11906" y="554"/>
                  </a:cubicBezTo>
                  <a:cubicBezTo>
                    <a:pt x="11948" y="688"/>
                    <a:pt x="12071" y="768"/>
                    <a:pt x="12198" y="768"/>
                  </a:cubicBezTo>
                  <a:cubicBezTo>
                    <a:pt x="12253" y="768"/>
                    <a:pt x="12309" y="753"/>
                    <a:pt x="12359" y="721"/>
                  </a:cubicBezTo>
                  <a:cubicBezTo>
                    <a:pt x="12585" y="590"/>
                    <a:pt x="12835" y="519"/>
                    <a:pt x="13097" y="507"/>
                  </a:cubicBezTo>
                  <a:close/>
                  <a:moveTo>
                    <a:pt x="2381" y="900"/>
                  </a:moveTo>
                  <a:cubicBezTo>
                    <a:pt x="2917" y="1269"/>
                    <a:pt x="3119" y="1602"/>
                    <a:pt x="3203" y="1769"/>
                  </a:cubicBezTo>
                  <a:cubicBezTo>
                    <a:pt x="3253" y="1890"/>
                    <a:pt x="3371" y="1956"/>
                    <a:pt x="3491" y="1956"/>
                  </a:cubicBezTo>
                  <a:cubicBezTo>
                    <a:pt x="3571" y="1956"/>
                    <a:pt x="3653" y="1926"/>
                    <a:pt x="3715" y="1864"/>
                  </a:cubicBezTo>
                  <a:lnTo>
                    <a:pt x="3786" y="1781"/>
                  </a:lnTo>
                  <a:lnTo>
                    <a:pt x="3786" y="1781"/>
                  </a:lnTo>
                  <a:cubicBezTo>
                    <a:pt x="4048" y="2328"/>
                    <a:pt x="3893" y="2674"/>
                    <a:pt x="3774" y="2828"/>
                  </a:cubicBezTo>
                  <a:cubicBezTo>
                    <a:pt x="3667" y="2971"/>
                    <a:pt x="3703" y="3174"/>
                    <a:pt x="3846" y="3269"/>
                  </a:cubicBezTo>
                  <a:cubicBezTo>
                    <a:pt x="3703" y="3412"/>
                    <a:pt x="3500" y="3483"/>
                    <a:pt x="3310" y="3483"/>
                  </a:cubicBezTo>
                  <a:cubicBezTo>
                    <a:pt x="3262" y="3150"/>
                    <a:pt x="3167" y="2817"/>
                    <a:pt x="3048" y="2507"/>
                  </a:cubicBezTo>
                  <a:cubicBezTo>
                    <a:pt x="3006" y="2411"/>
                    <a:pt x="2928" y="2370"/>
                    <a:pt x="2848" y="2370"/>
                  </a:cubicBezTo>
                  <a:cubicBezTo>
                    <a:pt x="2702" y="2370"/>
                    <a:pt x="2554" y="2508"/>
                    <a:pt x="2631" y="2686"/>
                  </a:cubicBezTo>
                  <a:cubicBezTo>
                    <a:pt x="2738" y="2971"/>
                    <a:pt x="2810" y="3269"/>
                    <a:pt x="2858" y="3567"/>
                  </a:cubicBezTo>
                  <a:cubicBezTo>
                    <a:pt x="2730" y="3660"/>
                    <a:pt x="2573" y="3711"/>
                    <a:pt x="2415" y="3711"/>
                  </a:cubicBezTo>
                  <a:cubicBezTo>
                    <a:pt x="2351" y="3711"/>
                    <a:pt x="2288" y="3703"/>
                    <a:pt x="2226" y="3686"/>
                  </a:cubicBezTo>
                  <a:cubicBezTo>
                    <a:pt x="2298" y="3531"/>
                    <a:pt x="2238" y="3340"/>
                    <a:pt x="2084" y="3269"/>
                  </a:cubicBezTo>
                  <a:cubicBezTo>
                    <a:pt x="1929" y="3198"/>
                    <a:pt x="1607" y="2971"/>
                    <a:pt x="1572" y="2352"/>
                  </a:cubicBezTo>
                  <a:lnTo>
                    <a:pt x="1572" y="2352"/>
                  </a:lnTo>
                  <a:lnTo>
                    <a:pt x="1679" y="2388"/>
                  </a:lnTo>
                  <a:cubicBezTo>
                    <a:pt x="1707" y="2396"/>
                    <a:pt x="1735" y="2400"/>
                    <a:pt x="1763" y="2400"/>
                  </a:cubicBezTo>
                  <a:cubicBezTo>
                    <a:pt x="1936" y="2400"/>
                    <a:pt x="2094" y="2249"/>
                    <a:pt x="2084" y="2055"/>
                  </a:cubicBezTo>
                  <a:cubicBezTo>
                    <a:pt x="2072" y="1876"/>
                    <a:pt x="2096" y="1471"/>
                    <a:pt x="2381" y="900"/>
                  </a:cubicBezTo>
                  <a:close/>
                  <a:moveTo>
                    <a:pt x="12228" y="5019"/>
                  </a:moveTo>
                  <a:cubicBezTo>
                    <a:pt x="12513" y="5019"/>
                    <a:pt x="12668" y="5376"/>
                    <a:pt x="12454" y="5591"/>
                  </a:cubicBezTo>
                  <a:cubicBezTo>
                    <a:pt x="12389" y="5656"/>
                    <a:pt x="12308" y="5685"/>
                    <a:pt x="12228" y="5685"/>
                  </a:cubicBezTo>
                  <a:cubicBezTo>
                    <a:pt x="12059" y="5685"/>
                    <a:pt x="11894" y="5555"/>
                    <a:pt x="11894" y="5353"/>
                  </a:cubicBezTo>
                  <a:cubicBezTo>
                    <a:pt x="11894" y="5162"/>
                    <a:pt x="12049" y="5019"/>
                    <a:pt x="12228" y="5019"/>
                  </a:cubicBezTo>
                  <a:close/>
                  <a:moveTo>
                    <a:pt x="13341" y="5019"/>
                  </a:moveTo>
                  <a:cubicBezTo>
                    <a:pt x="13635" y="5024"/>
                    <a:pt x="13774" y="5378"/>
                    <a:pt x="13573" y="5591"/>
                  </a:cubicBezTo>
                  <a:cubicBezTo>
                    <a:pt x="13504" y="5656"/>
                    <a:pt x="13420" y="5685"/>
                    <a:pt x="13339" y="5685"/>
                  </a:cubicBezTo>
                  <a:cubicBezTo>
                    <a:pt x="13167" y="5685"/>
                    <a:pt x="13005" y="5555"/>
                    <a:pt x="13014" y="5353"/>
                  </a:cubicBezTo>
                  <a:cubicBezTo>
                    <a:pt x="13002" y="5164"/>
                    <a:pt x="13153" y="5022"/>
                    <a:pt x="13341" y="5019"/>
                  </a:cubicBezTo>
                  <a:close/>
                  <a:moveTo>
                    <a:pt x="13914" y="6138"/>
                  </a:moveTo>
                  <a:cubicBezTo>
                    <a:pt x="14084" y="6138"/>
                    <a:pt x="14228" y="6288"/>
                    <a:pt x="14228" y="6460"/>
                  </a:cubicBezTo>
                  <a:lnTo>
                    <a:pt x="14216" y="6460"/>
                  </a:lnTo>
                  <a:cubicBezTo>
                    <a:pt x="14216" y="6662"/>
                    <a:pt x="14057" y="6792"/>
                    <a:pt x="13888" y="6792"/>
                  </a:cubicBezTo>
                  <a:cubicBezTo>
                    <a:pt x="13808" y="6792"/>
                    <a:pt x="13725" y="6763"/>
                    <a:pt x="13656" y="6698"/>
                  </a:cubicBezTo>
                  <a:cubicBezTo>
                    <a:pt x="13454" y="6496"/>
                    <a:pt x="13597" y="6138"/>
                    <a:pt x="13895" y="6138"/>
                  </a:cubicBezTo>
                  <a:cubicBezTo>
                    <a:pt x="13901" y="6138"/>
                    <a:pt x="13908" y="6138"/>
                    <a:pt x="13914" y="6138"/>
                  </a:cubicBezTo>
                  <a:close/>
                  <a:moveTo>
                    <a:pt x="11669" y="6139"/>
                  </a:moveTo>
                  <a:cubicBezTo>
                    <a:pt x="11748" y="6139"/>
                    <a:pt x="11829" y="6168"/>
                    <a:pt x="11894" y="6234"/>
                  </a:cubicBezTo>
                  <a:cubicBezTo>
                    <a:pt x="12109" y="6436"/>
                    <a:pt x="11966" y="6793"/>
                    <a:pt x="11668" y="6793"/>
                  </a:cubicBezTo>
                  <a:cubicBezTo>
                    <a:pt x="11490" y="6793"/>
                    <a:pt x="11347" y="6638"/>
                    <a:pt x="11347" y="6460"/>
                  </a:cubicBezTo>
                  <a:cubicBezTo>
                    <a:pt x="11347" y="6267"/>
                    <a:pt x="11505" y="6139"/>
                    <a:pt x="11669" y="6139"/>
                  </a:cubicBezTo>
                  <a:close/>
                  <a:moveTo>
                    <a:pt x="12777" y="6133"/>
                  </a:moveTo>
                  <a:cubicBezTo>
                    <a:pt x="12946" y="6133"/>
                    <a:pt x="13109" y="6267"/>
                    <a:pt x="13109" y="6460"/>
                  </a:cubicBezTo>
                  <a:cubicBezTo>
                    <a:pt x="13109" y="6638"/>
                    <a:pt x="12966" y="6781"/>
                    <a:pt x="12799" y="6793"/>
                  </a:cubicBezTo>
                  <a:lnTo>
                    <a:pt x="12775" y="6793"/>
                  </a:lnTo>
                  <a:cubicBezTo>
                    <a:pt x="12490" y="6793"/>
                    <a:pt x="12335" y="6436"/>
                    <a:pt x="12549" y="6234"/>
                  </a:cubicBezTo>
                  <a:cubicBezTo>
                    <a:pt x="12615" y="6164"/>
                    <a:pt x="12697" y="6133"/>
                    <a:pt x="12777" y="6133"/>
                  </a:cubicBezTo>
                  <a:close/>
                  <a:moveTo>
                    <a:pt x="13331" y="7246"/>
                  </a:moveTo>
                  <a:cubicBezTo>
                    <a:pt x="13504" y="7246"/>
                    <a:pt x="13668" y="7377"/>
                    <a:pt x="13668" y="7579"/>
                  </a:cubicBezTo>
                  <a:cubicBezTo>
                    <a:pt x="13656" y="7758"/>
                    <a:pt x="13514" y="7901"/>
                    <a:pt x="13347" y="7901"/>
                  </a:cubicBezTo>
                  <a:lnTo>
                    <a:pt x="13335" y="7901"/>
                  </a:lnTo>
                  <a:cubicBezTo>
                    <a:pt x="13037" y="7901"/>
                    <a:pt x="12894" y="7555"/>
                    <a:pt x="13097" y="7341"/>
                  </a:cubicBezTo>
                  <a:cubicBezTo>
                    <a:pt x="13166" y="7276"/>
                    <a:pt x="13250" y="7246"/>
                    <a:pt x="13331" y="7246"/>
                  </a:cubicBezTo>
                  <a:close/>
                  <a:moveTo>
                    <a:pt x="12013" y="0"/>
                  </a:moveTo>
                  <a:cubicBezTo>
                    <a:pt x="11969" y="0"/>
                    <a:pt x="11924" y="10"/>
                    <a:pt x="11882" y="31"/>
                  </a:cubicBezTo>
                  <a:cubicBezTo>
                    <a:pt x="11347" y="328"/>
                    <a:pt x="11204" y="709"/>
                    <a:pt x="11168" y="959"/>
                  </a:cubicBezTo>
                  <a:cubicBezTo>
                    <a:pt x="11013" y="983"/>
                    <a:pt x="10918" y="1126"/>
                    <a:pt x="10930" y="1293"/>
                  </a:cubicBezTo>
                  <a:cubicBezTo>
                    <a:pt x="10966" y="1543"/>
                    <a:pt x="11085" y="1769"/>
                    <a:pt x="11275" y="1936"/>
                  </a:cubicBezTo>
                  <a:cubicBezTo>
                    <a:pt x="10942" y="2162"/>
                    <a:pt x="10561" y="2317"/>
                    <a:pt x="10168" y="2376"/>
                  </a:cubicBezTo>
                  <a:cubicBezTo>
                    <a:pt x="9930" y="2317"/>
                    <a:pt x="9692" y="2281"/>
                    <a:pt x="9442" y="2245"/>
                  </a:cubicBezTo>
                  <a:cubicBezTo>
                    <a:pt x="9187" y="2213"/>
                    <a:pt x="8932" y="2198"/>
                    <a:pt x="8675" y="2198"/>
                  </a:cubicBezTo>
                  <a:cubicBezTo>
                    <a:pt x="7972" y="2198"/>
                    <a:pt x="7268" y="2316"/>
                    <a:pt x="6596" y="2543"/>
                  </a:cubicBezTo>
                  <a:cubicBezTo>
                    <a:pt x="6703" y="2209"/>
                    <a:pt x="6739" y="1876"/>
                    <a:pt x="6715" y="1531"/>
                  </a:cubicBezTo>
                  <a:cubicBezTo>
                    <a:pt x="6679" y="983"/>
                    <a:pt x="6227" y="566"/>
                    <a:pt x="5679" y="566"/>
                  </a:cubicBezTo>
                  <a:cubicBezTo>
                    <a:pt x="4763" y="566"/>
                    <a:pt x="4715" y="1936"/>
                    <a:pt x="5632" y="1995"/>
                  </a:cubicBezTo>
                  <a:cubicBezTo>
                    <a:pt x="5636" y="1995"/>
                    <a:pt x="5640" y="1995"/>
                    <a:pt x="5644" y="1995"/>
                  </a:cubicBezTo>
                  <a:cubicBezTo>
                    <a:pt x="5942" y="1995"/>
                    <a:pt x="5961" y="1554"/>
                    <a:pt x="5667" y="1531"/>
                  </a:cubicBezTo>
                  <a:cubicBezTo>
                    <a:pt x="5326" y="1519"/>
                    <a:pt x="5345" y="1019"/>
                    <a:pt x="5668" y="1019"/>
                  </a:cubicBezTo>
                  <a:cubicBezTo>
                    <a:pt x="5672" y="1019"/>
                    <a:pt x="5675" y="1019"/>
                    <a:pt x="5679" y="1019"/>
                  </a:cubicBezTo>
                  <a:cubicBezTo>
                    <a:pt x="5989" y="1019"/>
                    <a:pt x="6239" y="1257"/>
                    <a:pt x="6263" y="1555"/>
                  </a:cubicBezTo>
                  <a:cubicBezTo>
                    <a:pt x="6287" y="1983"/>
                    <a:pt x="6203" y="2400"/>
                    <a:pt x="6025" y="2781"/>
                  </a:cubicBezTo>
                  <a:cubicBezTo>
                    <a:pt x="4524" y="3471"/>
                    <a:pt x="4536" y="4043"/>
                    <a:pt x="3286" y="4650"/>
                  </a:cubicBezTo>
                  <a:cubicBezTo>
                    <a:pt x="3334" y="4412"/>
                    <a:pt x="3358" y="4186"/>
                    <a:pt x="3358" y="3948"/>
                  </a:cubicBezTo>
                  <a:cubicBezTo>
                    <a:pt x="3739" y="3936"/>
                    <a:pt x="4096" y="3757"/>
                    <a:pt x="4334" y="3448"/>
                  </a:cubicBezTo>
                  <a:cubicBezTo>
                    <a:pt x="4453" y="3293"/>
                    <a:pt x="4417" y="3067"/>
                    <a:pt x="4251" y="2971"/>
                  </a:cubicBezTo>
                  <a:cubicBezTo>
                    <a:pt x="4393" y="2686"/>
                    <a:pt x="4548" y="2150"/>
                    <a:pt x="4120" y="1400"/>
                  </a:cubicBezTo>
                  <a:cubicBezTo>
                    <a:pt x="4058" y="1298"/>
                    <a:pt x="3951" y="1242"/>
                    <a:pt x="3841" y="1242"/>
                  </a:cubicBezTo>
                  <a:cubicBezTo>
                    <a:pt x="3758" y="1242"/>
                    <a:pt x="3674" y="1274"/>
                    <a:pt x="3608" y="1340"/>
                  </a:cubicBezTo>
                  <a:lnTo>
                    <a:pt x="3536" y="1424"/>
                  </a:lnTo>
                  <a:cubicBezTo>
                    <a:pt x="3298" y="1066"/>
                    <a:pt x="3000" y="757"/>
                    <a:pt x="2643" y="531"/>
                  </a:cubicBezTo>
                  <a:cubicBezTo>
                    <a:pt x="2564" y="476"/>
                    <a:pt x="2476" y="451"/>
                    <a:pt x="2391" y="451"/>
                  </a:cubicBezTo>
                  <a:cubicBezTo>
                    <a:pt x="2231" y="451"/>
                    <a:pt x="2078" y="538"/>
                    <a:pt x="2000" y="685"/>
                  </a:cubicBezTo>
                  <a:cubicBezTo>
                    <a:pt x="1786" y="1066"/>
                    <a:pt x="1667" y="1471"/>
                    <a:pt x="1643" y="1900"/>
                  </a:cubicBezTo>
                  <a:lnTo>
                    <a:pt x="1524" y="1864"/>
                  </a:lnTo>
                  <a:cubicBezTo>
                    <a:pt x="1494" y="1855"/>
                    <a:pt x="1464" y="1851"/>
                    <a:pt x="1435" y="1851"/>
                  </a:cubicBezTo>
                  <a:cubicBezTo>
                    <a:pt x="1266" y="1851"/>
                    <a:pt x="1119" y="1989"/>
                    <a:pt x="1119" y="2162"/>
                  </a:cubicBezTo>
                  <a:cubicBezTo>
                    <a:pt x="1107" y="3031"/>
                    <a:pt x="1488" y="3424"/>
                    <a:pt x="1750" y="3602"/>
                  </a:cubicBezTo>
                  <a:cubicBezTo>
                    <a:pt x="1643" y="3769"/>
                    <a:pt x="1726" y="3995"/>
                    <a:pt x="1905" y="4067"/>
                  </a:cubicBezTo>
                  <a:cubicBezTo>
                    <a:pt x="2073" y="4135"/>
                    <a:pt x="2251" y="4171"/>
                    <a:pt x="2428" y="4171"/>
                  </a:cubicBezTo>
                  <a:cubicBezTo>
                    <a:pt x="2590" y="4171"/>
                    <a:pt x="2752" y="4141"/>
                    <a:pt x="2905" y="4079"/>
                  </a:cubicBezTo>
                  <a:lnTo>
                    <a:pt x="2905" y="4079"/>
                  </a:lnTo>
                  <a:cubicBezTo>
                    <a:pt x="2893" y="4352"/>
                    <a:pt x="2846" y="4626"/>
                    <a:pt x="2750" y="4876"/>
                  </a:cubicBezTo>
                  <a:cubicBezTo>
                    <a:pt x="2000" y="5138"/>
                    <a:pt x="1214" y="5281"/>
                    <a:pt x="429" y="5281"/>
                  </a:cubicBezTo>
                  <a:cubicBezTo>
                    <a:pt x="191" y="5281"/>
                    <a:pt x="0" y="5472"/>
                    <a:pt x="0" y="5710"/>
                  </a:cubicBezTo>
                  <a:lnTo>
                    <a:pt x="0" y="6472"/>
                  </a:lnTo>
                  <a:cubicBezTo>
                    <a:pt x="0" y="6710"/>
                    <a:pt x="191" y="6900"/>
                    <a:pt x="441" y="6900"/>
                  </a:cubicBezTo>
                  <a:cubicBezTo>
                    <a:pt x="1143" y="6877"/>
                    <a:pt x="1845" y="6769"/>
                    <a:pt x="2524" y="6579"/>
                  </a:cubicBezTo>
                  <a:cubicBezTo>
                    <a:pt x="2782" y="6493"/>
                    <a:pt x="2691" y="6125"/>
                    <a:pt x="2460" y="6125"/>
                  </a:cubicBezTo>
                  <a:cubicBezTo>
                    <a:pt x="2435" y="6125"/>
                    <a:pt x="2409" y="6129"/>
                    <a:pt x="2381" y="6138"/>
                  </a:cubicBezTo>
                  <a:cubicBezTo>
                    <a:pt x="1750" y="6317"/>
                    <a:pt x="1095" y="6424"/>
                    <a:pt x="441" y="6436"/>
                  </a:cubicBezTo>
                  <a:lnTo>
                    <a:pt x="441" y="5734"/>
                  </a:lnTo>
                  <a:cubicBezTo>
                    <a:pt x="1941" y="5734"/>
                    <a:pt x="3631" y="5257"/>
                    <a:pt x="4727" y="4198"/>
                  </a:cubicBezTo>
                  <a:cubicBezTo>
                    <a:pt x="5370" y="3579"/>
                    <a:pt x="6156" y="3126"/>
                    <a:pt x="7013" y="2888"/>
                  </a:cubicBezTo>
                  <a:lnTo>
                    <a:pt x="7013" y="2888"/>
                  </a:lnTo>
                  <a:cubicBezTo>
                    <a:pt x="6715" y="3019"/>
                    <a:pt x="6441" y="3174"/>
                    <a:pt x="6167" y="3352"/>
                  </a:cubicBezTo>
                  <a:cubicBezTo>
                    <a:pt x="5978" y="3502"/>
                    <a:pt x="6114" y="3767"/>
                    <a:pt x="6309" y="3767"/>
                  </a:cubicBezTo>
                  <a:cubicBezTo>
                    <a:pt x="6347" y="3767"/>
                    <a:pt x="6388" y="3757"/>
                    <a:pt x="6429" y="3733"/>
                  </a:cubicBezTo>
                  <a:cubicBezTo>
                    <a:pt x="7703" y="2876"/>
                    <a:pt x="9204" y="2709"/>
                    <a:pt x="9406" y="2698"/>
                  </a:cubicBezTo>
                  <a:cubicBezTo>
                    <a:pt x="10358" y="2817"/>
                    <a:pt x="10870" y="3102"/>
                    <a:pt x="11251" y="3233"/>
                  </a:cubicBezTo>
                  <a:cubicBezTo>
                    <a:pt x="11799" y="3519"/>
                    <a:pt x="12228" y="4007"/>
                    <a:pt x="12442" y="4591"/>
                  </a:cubicBezTo>
                  <a:cubicBezTo>
                    <a:pt x="12375" y="4573"/>
                    <a:pt x="12308" y="4565"/>
                    <a:pt x="12242" y="4565"/>
                  </a:cubicBezTo>
                  <a:cubicBezTo>
                    <a:pt x="11819" y="4565"/>
                    <a:pt x="11454" y="4910"/>
                    <a:pt x="11454" y="5353"/>
                  </a:cubicBezTo>
                  <a:cubicBezTo>
                    <a:pt x="11442" y="5472"/>
                    <a:pt x="11478" y="5591"/>
                    <a:pt x="11525" y="5698"/>
                  </a:cubicBezTo>
                  <a:cubicBezTo>
                    <a:pt x="10680" y="5853"/>
                    <a:pt x="10680" y="7067"/>
                    <a:pt x="11525" y="7234"/>
                  </a:cubicBezTo>
                  <a:cubicBezTo>
                    <a:pt x="11478" y="7341"/>
                    <a:pt x="11442" y="7460"/>
                    <a:pt x="11454" y="7579"/>
                  </a:cubicBezTo>
                  <a:cubicBezTo>
                    <a:pt x="11630" y="7652"/>
                    <a:pt x="11806" y="7724"/>
                    <a:pt x="11982" y="7796"/>
                  </a:cubicBezTo>
                  <a:lnTo>
                    <a:pt x="11982" y="7796"/>
                  </a:lnTo>
                  <a:cubicBezTo>
                    <a:pt x="11873" y="7677"/>
                    <a:pt x="11857" y="7481"/>
                    <a:pt x="11990" y="7341"/>
                  </a:cubicBezTo>
                  <a:cubicBezTo>
                    <a:pt x="12059" y="7276"/>
                    <a:pt x="12141" y="7246"/>
                    <a:pt x="12221" y="7246"/>
                  </a:cubicBezTo>
                  <a:cubicBezTo>
                    <a:pt x="12390" y="7246"/>
                    <a:pt x="12549" y="7377"/>
                    <a:pt x="12549" y="7579"/>
                  </a:cubicBezTo>
                  <a:cubicBezTo>
                    <a:pt x="12549" y="7754"/>
                    <a:pt x="12412" y="7895"/>
                    <a:pt x="12239" y="7900"/>
                  </a:cubicBezTo>
                  <a:lnTo>
                    <a:pt x="12239" y="7900"/>
                  </a:lnTo>
                  <a:cubicBezTo>
                    <a:pt x="12153" y="7866"/>
                    <a:pt x="12068" y="7831"/>
                    <a:pt x="11982" y="7796"/>
                  </a:cubicBezTo>
                  <a:lnTo>
                    <a:pt x="11982" y="7796"/>
                  </a:lnTo>
                  <a:cubicBezTo>
                    <a:pt x="12040" y="7859"/>
                    <a:pt x="12125" y="7901"/>
                    <a:pt x="12228" y="7901"/>
                  </a:cubicBezTo>
                  <a:cubicBezTo>
                    <a:pt x="12231" y="7901"/>
                    <a:pt x="12235" y="7900"/>
                    <a:pt x="12239" y="7900"/>
                  </a:cubicBezTo>
                  <a:lnTo>
                    <a:pt x="12239" y="7900"/>
                  </a:lnTo>
                  <a:cubicBezTo>
                    <a:pt x="12608" y="8050"/>
                    <a:pt x="12977" y="8200"/>
                    <a:pt x="13347" y="8353"/>
                  </a:cubicBezTo>
                  <a:cubicBezTo>
                    <a:pt x="13354" y="8353"/>
                    <a:pt x="13361" y="8353"/>
                    <a:pt x="13368" y="8353"/>
                  </a:cubicBezTo>
                  <a:cubicBezTo>
                    <a:pt x="13787" y="8353"/>
                    <a:pt x="14133" y="8001"/>
                    <a:pt x="14133" y="7579"/>
                  </a:cubicBezTo>
                  <a:cubicBezTo>
                    <a:pt x="14133" y="7460"/>
                    <a:pt x="14097" y="7341"/>
                    <a:pt x="14049" y="7234"/>
                  </a:cubicBezTo>
                  <a:cubicBezTo>
                    <a:pt x="14895" y="7067"/>
                    <a:pt x="14895" y="5853"/>
                    <a:pt x="14049" y="5698"/>
                  </a:cubicBezTo>
                  <a:cubicBezTo>
                    <a:pt x="14097" y="5591"/>
                    <a:pt x="14133" y="5472"/>
                    <a:pt x="14133" y="5353"/>
                  </a:cubicBezTo>
                  <a:cubicBezTo>
                    <a:pt x="14133" y="4897"/>
                    <a:pt x="13751" y="4569"/>
                    <a:pt x="13344" y="4569"/>
                  </a:cubicBezTo>
                  <a:cubicBezTo>
                    <a:pt x="13209" y="4569"/>
                    <a:pt x="13070" y="4605"/>
                    <a:pt x="12942" y="4686"/>
                  </a:cubicBezTo>
                  <a:cubicBezTo>
                    <a:pt x="12823" y="4233"/>
                    <a:pt x="12609" y="3829"/>
                    <a:pt x="12299" y="3495"/>
                  </a:cubicBezTo>
                  <a:lnTo>
                    <a:pt x="12299" y="3495"/>
                  </a:lnTo>
                  <a:cubicBezTo>
                    <a:pt x="12587" y="3531"/>
                    <a:pt x="12877" y="3549"/>
                    <a:pt x="13167" y="3549"/>
                  </a:cubicBezTo>
                  <a:cubicBezTo>
                    <a:pt x="13931" y="3549"/>
                    <a:pt x="14694" y="3424"/>
                    <a:pt x="15419" y="3174"/>
                  </a:cubicBezTo>
                  <a:cubicBezTo>
                    <a:pt x="15662" y="3078"/>
                    <a:pt x="15566" y="2728"/>
                    <a:pt x="15341" y="2728"/>
                  </a:cubicBezTo>
                  <a:cubicBezTo>
                    <a:pt x="15313" y="2728"/>
                    <a:pt x="15283" y="2733"/>
                    <a:pt x="15252" y="2745"/>
                  </a:cubicBezTo>
                  <a:cubicBezTo>
                    <a:pt x="15236" y="2745"/>
                    <a:pt x="14324" y="3083"/>
                    <a:pt x="13141" y="3083"/>
                  </a:cubicBezTo>
                  <a:cubicBezTo>
                    <a:pt x="12505" y="3083"/>
                    <a:pt x="11792" y="2985"/>
                    <a:pt x="11097" y="2686"/>
                  </a:cubicBezTo>
                  <a:lnTo>
                    <a:pt x="10942" y="2614"/>
                  </a:lnTo>
                  <a:cubicBezTo>
                    <a:pt x="11168" y="2519"/>
                    <a:pt x="11382" y="2400"/>
                    <a:pt x="11585" y="2257"/>
                  </a:cubicBezTo>
                  <a:cubicBezTo>
                    <a:pt x="11751" y="2471"/>
                    <a:pt x="11990" y="2602"/>
                    <a:pt x="12252" y="2650"/>
                  </a:cubicBezTo>
                  <a:cubicBezTo>
                    <a:pt x="12266" y="2652"/>
                    <a:pt x="12281" y="2653"/>
                    <a:pt x="12295" y="2653"/>
                  </a:cubicBezTo>
                  <a:cubicBezTo>
                    <a:pt x="12434" y="2653"/>
                    <a:pt x="12564" y="2552"/>
                    <a:pt x="12597" y="2412"/>
                  </a:cubicBezTo>
                  <a:cubicBezTo>
                    <a:pt x="12847" y="2400"/>
                    <a:pt x="13228" y="2269"/>
                    <a:pt x="13537" y="1733"/>
                  </a:cubicBezTo>
                  <a:cubicBezTo>
                    <a:pt x="13633" y="1566"/>
                    <a:pt x="13537" y="1352"/>
                    <a:pt x="13359" y="1304"/>
                  </a:cubicBezTo>
                  <a:cubicBezTo>
                    <a:pt x="13478" y="1031"/>
                    <a:pt x="13549" y="745"/>
                    <a:pt x="13561" y="447"/>
                  </a:cubicBezTo>
                  <a:cubicBezTo>
                    <a:pt x="13584" y="228"/>
                    <a:pt x="13406" y="42"/>
                    <a:pt x="13188" y="42"/>
                  </a:cubicBezTo>
                  <a:cubicBezTo>
                    <a:pt x="13182" y="42"/>
                    <a:pt x="13175" y="42"/>
                    <a:pt x="13168" y="42"/>
                  </a:cubicBezTo>
                  <a:cubicBezTo>
                    <a:pt x="12871" y="42"/>
                    <a:pt x="12585" y="102"/>
                    <a:pt x="12311" y="221"/>
                  </a:cubicBezTo>
                  <a:cubicBezTo>
                    <a:pt x="12275" y="87"/>
                    <a:pt x="12146" y="0"/>
                    <a:pt x="120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30"/>
            <p:cNvSpPr/>
            <p:nvPr/>
          </p:nvSpPr>
          <p:spPr>
            <a:xfrm>
              <a:off x="7484832" y="3377953"/>
              <a:ext cx="216811" cy="275318"/>
            </a:xfrm>
            <a:custGeom>
              <a:avLst/>
              <a:gdLst/>
              <a:ahLst/>
              <a:cxnLst/>
              <a:rect l="l" t="t" r="r" b="b"/>
              <a:pathLst>
                <a:path w="8197" h="10409" extrusionOk="0">
                  <a:moveTo>
                    <a:pt x="6090" y="467"/>
                  </a:moveTo>
                  <a:lnTo>
                    <a:pt x="6066" y="598"/>
                  </a:lnTo>
                  <a:cubicBezTo>
                    <a:pt x="6022" y="794"/>
                    <a:pt x="6179" y="971"/>
                    <a:pt x="6380" y="971"/>
                  </a:cubicBezTo>
                  <a:cubicBezTo>
                    <a:pt x="6398" y="971"/>
                    <a:pt x="6416" y="970"/>
                    <a:pt x="6435" y="967"/>
                  </a:cubicBezTo>
                  <a:cubicBezTo>
                    <a:pt x="6492" y="960"/>
                    <a:pt x="6570" y="952"/>
                    <a:pt x="6668" y="952"/>
                  </a:cubicBezTo>
                  <a:cubicBezTo>
                    <a:pt x="6895" y="952"/>
                    <a:pt x="7229" y="991"/>
                    <a:pt x="7661" y="1157"/>
                  </a:cubicBezTo>
                  <a:cubicBezTo>
                    <a:pt x="7352" y="1753"/>
                    <a:pt x="7018" y="2003"/>
                    <a:pt x="6852" y="2110"/>
                  </a:cubicBezTo>
                  <a:cubicBezTo>
                    <a:pt x="6661" y="2217"/>
                    <a:pt x="6637" y="2491"/>
                    <a:pt x="6816" y="2634"/>
                  </a:cubicBezTo>
                  <a:lnTo>
                    <a:pt x="6911" y="2717"/>
                  </a:lnTo>
                  <a:cubicBezTo>
                    <a:pt x="6646" y="2875"/>
                    <a:pt x="6419" y="2926"/>
                    <a:pt x="6238" y="2926"/>
                  </a:cubicBezTo>
                  <a:cubicBezTo>
                    <a:pt x="6036" y="2926"/>
                    <a:pt x="5891" y="2862"/>
                    <a:pt x="5816" y="2812"/>
                  </a:cubicBezTo>
                  <a:cubicBezTo>
                    <a:pt x="5765" y="2781"/>
                    <a:pt x="5709" y="2766"/>
                    <a:pt x="5654" y="2766"/>
                  </a:cubicBezTo>
                  <a:cubicBezTo>
                    <a:pt x="5541" y="2766"/>
                    <a:pt x="5431" y="2827"/>
                    <a:pt x="5375" y="2931"/>
                  </a:cubicBezTo>
                  <a:cubicBezTo>
                    <a:pt x="5220" y="2812"/>
                    <a:pt x="5125" y="2622"/>
                    <a:pt x="5101" y="2431"/>
                  </a:cubicBezTo>
                  <a:cubicBezTo>
                    <a:pt x="5292" y="2372"/>
                    <a:pt x="5482" y="2288"/>
                    <a:pt x="5661" y="2193"/>
                  </a:cubicBezTo>
                  <a:cubicBezTo>
                    <a:pt x="5881" y="2063"/>
                    <a:pt x="5756" y="1765"/>
                    <a:pt x="5556" y="1765"/>
                  </a:cubicBezTo>
                  <a:cubicBezTo>
                    <a:pt x="5517" y="1765"/>
                    <a:pt x="5477" y="1776"/>
                    <a:pt x="5435" y="1800"/>
                  </a:cubicBezTo>
                  <a:cubicBezTo>
                    <a:pt x="5292" y="1872"/>
                    <a:pt x="5149" y="1943"/>
                    <a:pt x="4982" y="1991"/>
                  </a:cubicBezTo>
                  <a:cubicBezTo>
                    <a:pt x="4970" y="1967"/>
                    <a:pt x="4947" y="1931"/>
                    <a:pt x="4935" y="1907"/>
                  </a:cubicBezTo>
                  <a:cubicBezTo>
                    <a:pt x="4792" y="1741"/>
                    <a:pt x="4732" y="1515"/>
                    <a:pt x="4768" y="1300"/>
                  </a:cubicBezTo>
                  <a:lnTo>
                    <a:pt x="4768" y="1300"/>
                  </a:lnTo>
                  <a:cubicBezTo>
                    <a:pt x="4802" y="1312"/>
                    <a:pt x="4837" y="1318"/>
                    <a:pt x="4871" y="1318"/>
                  </a:cubicBezTo>
                  <a:cubicBezTo>
                    <a:pt x="5007" y="1318"/>
                    <a:pt x="5137" y="1231"/>
                    <a:pt x="5185" y="1098"/>
                  </a:cubicBezTo>
                  <a:cubicBezTo>
                    <a:pt x="5244" y="943"/>
                    <a:pt x="5435" y="574"/>
                    <a:pt x="6090" y="467"/>
                  </a:cubicBezTo>
                  <a:close/>
                  <a:moveTo>
                    <a:pt x="3184" y="4217"/>
                  </a:moveTo>
                  <a:cubicBezTo>
                    <a:pt x="3577" y="4217"/>
                    <a:pt x="3780" y="4693"/>
                    <a:pt x="3494" y="4979"/>
                  </a:cubicBezTo>
                  <a:cubicBezTo>
                    <a:pt x="3402" y="5068"/>
                    <a:pt x="3290" y="5108"/>
                    <a:pt x="3180" y="5108"/>
                  </a:cubicBezTo>
                  <a:cubicBezTo>
                    <a:pt x="2950" y="5108"/>
                    <a:pt x="2732" y="4932"/>
                    <a:pt x="2732" y="4658"/>
                  </a:cubicBezTo>
                  <a:cubicBezTo>
                    <a:pt x="2732" y="4420"/>
                    <a:pt x="2934" y="4217"/>
                    <a:pt x="3184" y="4217"/>
                  </a:cubicBezTo>
                  <a:close/>
                  <a:moveTo>
                    <a:pt x="4518" y="4217"/>
                  </a:moveTo>
                  <a:cubicBezTo>
                    <a:pt x="4911" y="4217"/>
                    <a:pt x="5113" y="4693"/>
                    <a:pt x="4827" y="4979"/>
                  </a:cubicBezTo>
                  <a:cubicBezTo>
                    <a:pt x="4739" y="5068"/>
                    <a:pt x="4628" y="5108"/>
                    <a:pt x="4519" y="5108"/>
                  </a:cubicBezTo>
                  <a:cubicBezTo>
                    <a:pt x="4289" y="5108"/>
                    <a:pt x="4065" y="4932"/>
                    <a:pt x="4065" y="4658"/>
                  </a:cubicBezTo>
                  <a:cubicBezTo>
                    <a:pt x="4065" y="4420"/>
                    <a:pt x="4268" y="4217"/>
                    <a:pt x="4518" y="4217"/>
                  </a:cubicBezTo>
                  <a:close/>
                  <a:moveTo>
                    <a:pt x="5851" y="4217"/>
                  </a:moveTo>
                  <a:cubicBezTo>
                    <a:pt x="6244" y="4217"/>
                    <a:pt x="6447" y="4693"/>
                    <a:pt x="6161" y="4979"/>
                  </a:cubicBezTo>
                  <a:cubicBezTo>
                    <a:pt x="6073" y="5068"/>
                    <a:pt x="5962" y="5108"/>
                    <a:pt x="5852" y="5108"/>
                  </a:cubicBezTo>
                  <a:cubicBezTo>
                    <a:pt x="5623" y="5108"/>
                    <a:pt x="5399" y="4932"/>
                    <a:pt x="5399" y="4658"/>
                  </a:cubicBezTo>
                  <a:cubicBezTo>
                    <a:pt x="5399" y="4420"/>
                    <a:pt x="5601" y="4217"/>
                    <a:pt x="5851" y="4217"/>
                  </a:cubicBezTo>
                  <a:close/>
                  <a:moveTo>
                    <a:pt x="2507" y="5536"/>
                  </a:moveTo>
                  <a:cubicBezTo>
                    <a:pt x="2736" y="5536"/>
                    <a:pt x="2958" y="5714"/>
                    <a:pt x="2958" y="5979"/>
                  </a:cubicBezTo>
                  <a:cubicBezTo>
                    <a:pt x="2958" y="6229"/>
                    <a:pt x="2756" y="6432"/>
                    <a:pt x="2506" y="6432"/>
                  </a:cubicBezTo>
                  <a:cubicBezTo>
                    <a:pt x="2113" y="6432"/>
                    <a:pt x="1910" y="5944"/>
                    <a:pt x="2196" y="5670"/>
                  </a:cubicBezTo>
                  <a:cubicBezTo>
                    <a:pt x="2285" y="5577"/>
                    <a:pt x="2397" y="5536"/>
                    <a:pt x="2507" y="5536"/>
                  </a:cubicBezTo>
                  <a:close/>
                  <a:moveTo>
                    <a:pt x="3851" y="5551"/>
                  </a:moveTo>
                  <a:cubicBezTo>
                    <a:pt x="4244" y="5551"/>
                    <a:pt x="4446" y="6039"/>
                    <a:pt x="4161" y="6313"/>
                  </a:cubicBezTo>
                  <a:cubicBezTo>
                    <a:pt x="4072" y="6406"/>
                    <a:pt x="3960" y="6447"/>
                    <a:pt x="3850" y="6447"/>
                  </a:cubicBezTo>
                  <a:cubicBezTo>
                    <a:pt x="3621" y="6447"/>
                    <a:pt x="3399" y="6268"/>
                    <a:pt x="3399" y="6003"/>
                  </a:cubicBezTo>
                  <a:cubicBezTo>
                    <a:pt x="3399" y="5753"/>
                    <a:pt x="3601" y="5551"/>
                    <a:pt x="3851" y="5551"/>
                  </a:cubicBezTo>
                  <a:close/>
                  <a:moveTo>
                    <a:pt x="5185" y="5551"/>
                  </a:moveTo>
                  <a:cubicBezTo>
                    <a:pt x="5578" y="5551"/>
                    <a:pt x="5780" y="6039"/>
                    <a:pt x="5494" y="6313"/>
                  </a:cubicBezTo>
                  <a:cubicBezTo>
                    <a:pt x="5405" y="6406"/>
                    <a:pt x="5294" y="6447"/>
                    <a:pt x="5184" y="6447"/>
                  </a:cubicBezTo>
                  <a:cubicBezTo>
                    <a:pt x="4955" y="6447"/>
                    <a:pt x="4732" y="6268"/>
                    <a:pt x="4732" y="6003"/>
                  </a:cubicBezTo>
                  <a:cubicBezTo>
                    <a:pt x="4732" y="5753"/>
                    <a:pt x="4935" y="5551"/>
                    <a:pt x="5185" y="5551"/>
                  </a:cubicBezTo>
                  <a:close/>
                  <a:moveTo>
                    <a:pt x="6518" y="5551"/>
                  </a:moveTo>
                  <a:cubicBezTo>
                    <a:pt x="6911" y="5551"/>
                    <a:pt x="7113" y="6039"/>
                    <a:pt x="6828" y="6313"/>
                  </a:cubicBezTo>
                  <a:cubicBezTo>
                    <a:pt x="6739" y="6406"/>
                    <a:pt x="6627" y="6447"/>
                    <a:pt x="6517" y="6447"/>
                  </a:cubicBezTo>
                  <a:cubicBezTo>
                    <a:pt x="6288" y="6447"/>
                    <a:pt x="6066" y="6268"/>
                    <a:pt x="6066" y="6003"/>
                  </a:cubicBezTo>
                  <a:cubicBezTo>
                    <a:pt x="6066" y="5753"/>
                    <a:pt x="6268" y="5551"/>
                    <a:pt x="6518" y="5551"/>
                  </a:cubicBezTo>
                  <a:close/>
                  <a:moveTo>
                    <a:pt x="4510" y="6875"/>
                  </a:moveTo>
                  <a:cubicBezTo>
                    <a:pt x="4740" y="6875"/>
                    <a:pt x="4958" y="7051"/>
                    <a:pt x="4958" y="7325"/>
                  </a:cubicBezTo>
                  <a:cubicBezTo>
                    <a:pt x="4958" y="7563"/>
                    <a:pt x="4756" y="7765"/>
                    <a:pt x="4518" y="7765"/>
                  </a:cubicBezTo>
                  <a:cubicBezTo>
                    <a:pt x="4113" y="7765"/>
                    <a:pt x="3911" y="7289"/>
                    <a:pt x="4196" y="7003"/>
                  </a:cubicBezTo>
                  <a:cubicBezTo>
                    <a:pt x="4289" y="6915"/>
                    <a:pt x="4401" y="6875"/>
                    <a:pt x="4510" y="6875"/>
                  </a:cubicBezTo>
                  <a:close/>
                  <a:moveTo>
                    <a:pt x="5844" y="6875"/>
                  </a:moveTo>
                  <a:cubicBezTo>
                    <a:pt x="6074" y="6875"/>
                    <a:pt x="6292" y="7051"/>
                    <a:pt x="6292" y="7325"/>
                  </a:cubicBezTo>
                  <a:cubicBezTo>
                    <a:pt x="6292" y="7563"/>
                    <a:pt x="6101" y="7765"/>
                    <a:pt x="5851" y="7765"/>
                  </a:cubicBezTo>
                  <a:cubicBezTo>
                    <a:pt x="5447" y="7765"/>
                    <a:pt x="5256" y="7289"/>
                    <a:pt x="5530" y="7003"/>
                  </a:cubicBezTo>
                  <a:cubicBezTo>
                    <a:pt x="5622" y="6915"/>
                    <a:pt x="5734" y="6875"/>
                    <a:pt x="5844" y="6875"/>
                  </a:cubicBezTo>
                  <a:close/>
                  <a:moveTo>
                    <a:pt x="3177" y="6875"/>
                  </a:moveTo>
                  <a:cubicBezTo>
                    <a:pt x="3407" y="6875"/>
                    <a:pt x="3625" y="7051"/>
                    <a:pt x="3625" y="7325"/>
                  </a:cubicBezTo>
                  <a:cubicBezTo>
                    <a:pt x="3625" y="7568"/>
                    <a:pt x="3434" y="7766"/>
                    <a:pt x="3204" y="7766"/>
                  </a:cubicBezTo>
                  <a:cubicBezTo>
                    <a:pt x="3198" y="7766"/>
                    <a:pt x="3191" y="7766"/>
                    <a:pt x="3184" y="7765"/>
                  </a:cubicBezTo>
                  <a:cubicBezTo>
                    <a:pt x="2780" y="7765"/>
                    <a:pt x="2577" y="7289"/>
                    <a:pt x="2863" y="7003"/>
                  </a:cubicBezTo>
                  <a:cubicBezTo>
                    <a:pt x="2955" y="6915"/>
                    <a:pt x="3067" y="6875"/>
                    <a:pt x="3177" y="6875"/>
                  </a:cubicBezTo>
                  <a:close/>
                  <a:moveTo>
                    <a:pt x="3846" y="8215"/>
                  </a:moveTo>
                  <a:cubicBezTo>
                    <a:pt x="4075" y="8215"/>
                    <a:pt x="4292" y="8393"/>
                    <a:pt x="4292" y="8658"/>
                  </a:cubicBezTo>
                  <a:cubicBezTo>
                    <a:pt x="4292" y="8908"/>
                    <a:pt x="4089" y="9099"/>
                    <a:pt x="3851" y="9099"/>
                  </a:cubicBezTo>
                  <a:lnTo>
                    <a:pt x="3851" y="9111"/>
                  </a:lnTo>
                  <a:cubicBezTo>
                    <a:pt x="3446" y="9111"/>
                    <a:pt x="3244" y="8623"/>
                    <a:pt x="3530" y="8349"/>
                  </a:cubicBezTo>
                  <a:cubicBezTo>
                    <a:pt x="3623" y="8256"/>
                    <a:pt x="3735" y="8215"/>
                    <a:pt x="3846" y="8215"/>
                  </a:cubicBezTo>
                  <a:close/>
                  <a:moveTo>
                    <a:pt x="5179" y="8215"/>
                  </a:moveTo>
                  <a:cubicBezTo>
                    <a:pt x="5408" y="8215"/>
                    <a:pt x="5625" y="8393"/>
                    <a:pt x="5625" y="8658"/>
                  </a:cubicBezTo>
                  <a:cubicBezTo>
                    <a:pt x="5625" y="8901"/>
                    <a:pt x="5434" y="9099"/>
                    <a:pt x="5205" y="9099"/>
                  </a:cubicBezTo>
                  <a:cubicBezTo>
                    <a:pt x="5198" y="9099"/>
                    <a:pt x="5191" y="9099"/>
                    <a:pt x="5185" y="9099"/>
                  </a:cubicBezTo>
                  <a:lnTo>
                    <a:pt x="5185" y="9111"/>
                  </a:lnTo>
                  <a:cubicBezTo>
                    <a:pt x="4780" y="9111"/>
                    <a:pt x="4589" y="8623"/>
                    <a:pt x="4863" y="8349"/>
                  </a:cubicBezTo>
                  <a:cubicBezTo>
                    <a:pt x="4956" y="8256"/>
                    <a:pt x="5069" y="8215"/>
                    <a:pt x="5179" y="8215"/>
                  </a:cubicBezTo>
                  <a:close/>
                  <a:moveTo>
                    <a:pt x="6267" y="0"/>
                  </a:moveTo>
                  <a:cubicBezTo>
                    <a:pt x="6255" y="0"/>
                    <a:pt x="6244" y="1"/>
                    <a:pt x="6232" y="2"/>
                  </a:cubicBezTo>
                  <a:cubicBezTo>
                    <a:pt x="5339" y="74"/>
                    <a:pt x="4970" y="502"/>
                    <a:pt x="4816" y="800"/>
                  </a:cubicBezTo>
                  <a:cubicBezTo>
                    <a:pt x="4767" y="779"/>
                    <a:pt x="4715" y="767"/>
                    <a:pt x="4663" y="767"/>
                  </a:cubicBezTo>
                  <a:cubicBezTo>
                    <a:pt x="4626" y="767"/>
                    <a:pt x="4589" y="773"/>
                    <a:pt x="4554" y="788"/>
                  </a:cubicBezTo>
                  <a:cubicBezTo>
                    <a:pt x="4458" y="824"/>
                    <a:pt x="4387" y="907"/>
                    <a:pt x="4363" y="1003"/>
                  </a:cubicBezTo>
                  <a:cubicBezTo>
                    <a:pt x="4244" y="1360"/>
                    <a:pt x="4292" y="1753"/>
                    <a:pt x="4482" y="2074"/>
                  </a:cubicBezTo>
                  <a:cubicBezTo>
                    <a:pt x="4420" y="2080"/>
                    <a:pt x="4357" y="2083"/>
                    <a:pt x="4295" y="2083"/>
                  </a:cubicBezTo>
                  <a:cubicBezTo>
                    <a:pt x="4108" y="2083"/>
                    <a:pt x="3923" y="2056"/>
                    <a:pt x="3744" y="2003"/>
                  </a:cubicBezTo>
                  <a:cubicBezTo>
                    <a:pt x="3292" y="1634"/>
                    <a:pt x="2744" y="1407"/>
                    <a:pt x="2172" y="1360"/>
                  </a:cubicBezTo>
                  <a:cubicBezTo>
                    <a:pt x="2339" y="1157"/>
                    <a:pt x="2363" y="1110"/>
                    <a:pt x="2541" y="919"/>
                  </a:cubicBezTo>
                  <a:cubicBezTo>
                    <a:pt x="2694" y="749"/>
                    <a:pt x="2542" y="531"/>
                    <a:pt x="2371" y="531"/>
                  </a:cubicBezTo>
                  <a:cubicBezTo>
                    <a:pt x="2316" y="531"/>
                    <a:pt x="2258" y="554"/>
                    <a:pt x="2208" y="610"/>
                  </a:cubicBezTo>
                  <a:cubicBezTo>
                    <a:pt x="1910" y="931"/>
                    <a:pt x="1446" y="1681"/>
                    <a:pt x="220" y="2288"/>
                  </a:cubicBezTo>
                  <a:cubicBezTo>
                    <a:pt x="1" y="2414"/>
                    <a:pt x="111" y="2712"/>
                    <a:pt x="325" y="2712"/>
                  </a:cubicBezTo>
                  <a:cubicBezTo>
                    <a:pt x="356" y="2712"/>
                    <a:pt x="388" y="2706"/>
                    <a:pt x="422" y="2693"/>
                  </a:cubicBezTo>
                  <a:cubicBezTo>
                    <a:pt x="898" y="2467"/>
                    <a:pt x="1339" y="2157"/>
                    <a:pt x="1732" y="1800"/>
                  </a:cubicBezTo>
                  <a:lnTo>
                    <a:pt x="1946" y="1800"/>
                  </a:lnTo>
                  <a:cubicBezTo>
                    <a:pt x="2708" y="1812"/>
                    <a:pt x="3434" y="2181"/>
                    <a:pt x="3875" y="2824"/>
                  </a:cubicBezTo>
                  <a:cubicBezTo>
                    <a:pt x="3792" y="2943"/>
                    <a:pt x="3684" y="3050"/>
                    <a:pt x="3554" y="3122"/>
                  </a:cubicBezTo>
                  <a:cubicBezTo>
                    <a:pt x="3333" y="3252"/>
                    <a:pt x="3458" y="3550"/>
                    <a:pt x="3659" y="3550"/>
                  </a:cubicBezTo>
                  <a:cubicBezTo>
                    <a:pt x="3697" y="3550"/>
                    <a:pt x="3738" y="3539"/>
                    <a:pt x="3780" y="3515"/>
                  </a:cubicBezTo>
                  <a:cubicBezTo>
                    <a:pt x="3899" y="3443"/>
                    <a:pt x="4018" y="3360"/>
                    <a:pt x="4113" y="3253"/>
                  </a:cubicBezTo>
                  <a:cubicBezTo>
                    <a:pt x="4173" y="3396"/>
                    <a:pt x="4220" y="3539"/>
                    <a:pt x="4244" y="3681"/>
                  </a:cubicBezTo>
                  <a:cubicBezTo>
                    <a:pt x="4256" y="3729"/>
                    <a:pt x="4256" y="3765"/>
                    <a:pt x="4268" y="3789"/>
                  </a:cubicBezTo>
                  <a:cubicBezTo>
                    <a:pt x="4101" y="3836"/>
                    <a:pt x="3958" y="3931"/>
                    <a:pt x="3839" y="4062"/>
                  </a:cubicBezTo>
                  <a:cubicBezTo>
                    <a:pt x="3656" y="3847"/>
                    <a:pt x="3417" y="3751"/>
                    <a:pt x="3180" y="3751"/>
                  </a:cubicBezTo>
                  <a:cubicBezTo>
                    <a:pt x="2724" y="3751"/>
                    <a:pt x="2280" y="4109"/>
                    <a:pt x="2280" y="4658"/>
                  </a:cubicBezTo>
                  <a:cubicBezTo>
                    <a:pt x="2280" y="4813"/>
                    <a:pt x="2315" y="4967"/>
                    <a:pt x="2399" y="5098"/>
                  </a:cubicBezTo>
                  <a:cubicBezTo>
                    <a:pt x="1315" y="5194"/>
                    <a:pt x="1315" y="6777"/>
                    <a:pt x="2399" y="6872"/>
                  </a:cubicBezTo>
                  <a:cubicBezTo>
                    <a:pt x="2315" y="7015"/>
                    <a:pt x="2280" y="7170"/>
                    <a:pt x="2280" y="7325"/>
                  </a:cubicBezTo>
                  <a:cubicBezTo>
                    <a:pt x="2280" y="7777"/>
                    <a:pt x="2613" y="8158"/>
                    <a:pt x="3065" y="8218"/>
                  </a:cubicBezTo>
                  <a:cubicBezTo>
                    <a:pt x="2613" y="9254"/>
                    <a:pt x="3375" y="10408"/>
                    <a:pt x="4506" y="10408"/>
                  </a:cubicBezTo>
                  <a:cubicBezTo>
                    <a:pt x="5637" y="10408"/>
                    <a:pt x="6399" y="9254"/>
                    <a:pt x="5959" y="8218"/>
                  </a:cubicBezTo>
                  <a:cubicBezTo>
                    <a:pt x="6590" y="8146"/>
                    <a:pt x="6947" y="7432"/>
                    <a:pt x="6625" y="6872"/>
                  </a:cubicBezTo>
                  <a:cubicBezTo>
                    <a:pt x="7709" y="6777"/>
                    <a:pt x="7709" y="5194"/>
                    <a:pt x="6625" y="5098"/>
                  </a:cubicBezTo>
                  <a:cubicBezTo>
                    <a:pt x="7040" y="4416"/>
                    <a:pt x="6464" y="3733"/>
                    <a:pt x="5844" y="3733"/>
                  </a:cubicBezTo>
                  <a:cubicBezTo>
                    <a:pt x="5609" y="3733"/>
                    <a:pt x="5369" y="3831"/>
                    <a:pt x="5173" y="4062"/>
                  </a:cubicBezTo>
                  <a:cubicBezTo>
                    <a:pt x="5054" y="3920"/>
                    <a:pt x="4899" y="3824"/>
                    <a:pt x="4720" y="3777"/>
                  </a:cubicBezTo>
                  <a:cubicBezTo>
                    <a:pt x="4720" y="3729"/>
                    <a:pt x="4708" y="3670"/>
                    <a:pt x="4697" y="3598"/>
                  </a:cubicBezTo>
                  <a:cubicBezTo>
                    <a:pt x="4613" y="3217"/>
                    <a:pt x="4458" y="2848"/>
                    <a:pt x="4232" y="2538"/>
                  </a:cubicBezTo>
                  <a:cubicBezTo>
                    <a:pt x="4375" y="2538"/>
                    <a:pt x="4506" y="2538"/>
                    <a:pt x="4649" y="2515"/>
                  </a:cubicBezTo>
                  <a:cubicBezTo>
                    <a:pt x="4708" y="2896"/>
                    <a:pt x="4923" y="3217"/>
                    <a:pt x="5256" y="3419"/>
                  </a:cubicBezTo>
                  <a:cubicBezTo>
                    <a:pt x="5301" y="3457"/>
                    <a:pt x="5359" y="3475"/>
                    <a:pt x="5420" y="3475"/>
                  </a:cubicBezTo>
                  <a:cubicBezTo>
                    <a:pt x="5457" y="3475"/>
                    <a:pt x="5494" y="3469"/>
                    <a:pt x="5530" y="3455"/>
                  </a:cubicBezTo>
                  <a:cubicBezTo>
                    <a:pt x="5625" y="3431"/>
                    <a:pt x="5685" y="3372"/>
                    <a:pt x="5732" y="3277"/>
                  </a:cubicBezTo>
                  <a:cubicBezTo>
                    <a:pt x="5856" y="3331"/>
                    <a:pt x="6028" y="3380"/>
                    <a:pt x="6238" y="3380"/>
                  </a:cubicBezTo>
                  <a:cubicBezTo>
                    <a:pt x="6533" y="3380"/>
                    <a:pt x="6904" y="3285"/>
                    <a:pt x="7328" y="2979"/>
                  </a:cubicBezTo>
                  <a:cubicBezTo>
                    <a:pt x="7494" y="2860"/>
                    <a:pt x="7506" y="2610"/>
                    <a:pt x="7340" y="2479"/>
                  </a:cubicBezTo>
                  <a:lnTo>
                    <a:pt x="7233" y="2396"/>
                  </a:lnTo>
                  <a:cubicBezTo>
                    <a:pt x="7590" y="2122"/>
                    <a:pt x="7864" y="1765"/>
                    <a:pt x="8066" y="1372"/>
                  </a:cubicBezTo>
                  <a:cubicBezTo>
                    <a:pt x="8197" y="1134"/>
                    <a:pt x="8090" y="836"/>
                    <a:pt x="7840" y="741"/>
                  </a:cubicBezTo>
                  <a:cubicBezTo>
                    <a:pt x="7460" y="584"/>
                    <a:pt x="7050" y="501"/>
                    <a:pt x="6627" y="501"/>
                  </a:cubicBezTo>
                  <a:cubicBezTo>
                    <a:pt x="6599" y="501"/>
                    <a:pt x="6570" y="502"/>
                    <a:pt x="6542" y="502"/>
                  </a:cubicBezTo>
                  <a:lnTo>
                    <a:pt x="6566" y="383"/>
                  </a:lnTo>
                  <a:cubicBezTo>
                    <a:pt x="6611" y="181"/>
                    <a:pt x="6454" y="0"/>
                    <a:pt x="626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8" name="Google Shape;4698;p130"/>
          <p:cNvGrpSpPr/>
          <p:nvPr/>
        </p:nvGrpSpPr>
        <p:grpSpPr>
          <a:xfrm>
            <a:off x="1343765" y="3306195"/>
            <a:ext cx="411959" cy="305180"/>
            <a:chOff x="1343765" y="3306195"/>
            <a:chExt cx="411959" cy="305180"/>
          </a:xfrm>
        </p:grpSpPr>
        <p:sp>
          <p:nvSpPr>
            <p:cNvPr id="4699" name="Google Shape;4699;p130"/>
            <p:cNvSpPr/>
            <p:nvPr/>
          </p:nvSpPr>
          <p:spPr>
            <a:xfrm>
              <a:off x="1625931" y="3539561"/>
              <a:ext cx="55148" cy="47266"/>
            </a:xfrm>
            <a:custGeom>
              <a:avLst/>
              <a:gdLst/>
              <a:ahLst/>
              <a:cxnLst/>
              <a:rect l="l" t="t" r="r" b="b"/>
              <a:pathLst>
                <a:path w="2085" h="1787" extrusionOk="0">
                  <a:moveTo>
                    <a:pt x="1188" y="454"/>
                  </a:moveTo>
                  <a:cubicBezTo>
                    <a:pt x="1409" y="454"/>
                    <a:pt x="1620" y="625"/>
                    <a:pt x="1620" y="881"/>
                  </a:cubicBezTo>
                  <a:cubicBezTo>
                    <a:pt x="1620" y="1131"/>
                    <a:pt x="1429" y="1322"/>
                    <a:pt x="1191" y="1322"/>
                  </a:cubicBezTo>
                  <a:cubicBezTo>
                    <a:pt x="798" y="1322"/>
                    <a:pt x="608" y="858"/>
                    <a:pt x="882" y="584"/>
                  </a:cubicBezTo>
                  <a:cubicBezTo>
                    <a:pt x="971" y="494"/>
                    <a:pt x="1081" y="454"/>
                    <a:pt x="1188" y="454"/>
                  </a:cubicBezTo>
                  <a:close/>
                  <a:moveTo>
                    <a:pt x="1191" y="0"/>
                  </a:moveTo>
                  <a:cubicBezTo>
                    <a:pt x="394" y="0"/>
                    <a:pt x="1" y="965"/>
                    <a:pt x="560" y="1524"/>
                  </a:cubicBezTo>
                  <a:cubicBezTo>
                    <a:pt x="742" y="1706"/>
                    <a:pt x="965" y="1787"/>
                    <a:pt x="1185" y="1787"/>
                  </a:cubicBezTo>
                  <a:cubicBezTo>
                    <a:pt x="1643" y="1787"/>
                    <a:pt x="2084" y="1433"/>
                    <a:pt x="2084" y="893"/>
                  </a:cubicBezTo>
                  <a:cubicBezTo>
                    <a:pt x="2084" y="393"/>
                    <a:pt x="1679" y="0"/>
                    <a:pt x="119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30"/>
            <p:cNvSpPr/>
            <p:nvPr/>
          </p:nvSpPr>
          <p:spPr>
            <a:xfrm>
              <a:off x="1386296" y="3539561"/>
              <a:ext cx="55122" cy="47266"/>
            </a:xfrm>
            <a:custGeom>
              <a:avLst/>
              <a:gdLst/>
              <a:ahLst/>
              <a:cxnLst/>
              <a:rect l="l" t="t" r="r" b="b"/>
              <a:pathLst>
                <a:path w="2084" h="1787" extrusionOk="0">
                  <a:moveTo>
                    <a:pt x="1187" y="454"/>
                  </a:moveTo>
                  <a:cubicBezTo>
                    <a:pt x="1408" y="454"/>
                    <a:pt x="1619" y="625"/>
                    <a:pt x="1619" y="881"/>
                  </a:cubicBezTo>
                  <a:cubicBezTo>
                    <a:pt x="1619" y="1131"/>
                    <a:pt x="1429" y="1322"/>
                    <a:pt x="1191" y="1322"/>
                  </a:cubicBezTo>
                  <a:cubicBezTo>
                    <a:pt x="810" y="1322"/>
                    <a:pt x="607" y="858"/>
                    <a:pt x="881" y="584"/>
                  </a:cubicBezTo>
                  <a:cubicBezTo>
                    <a:pt x="970" y="494"/>
                    <a:pt x="1080" y="454"/>
                    <a:pt x="1187" y="454"/>
                  </a:cubicBezTo>
                  <a:close/>
                  <a:moveTo>
                    <a:pt x="1191" y="0"/>
                  </a:moveTo>
                  <a:cubicBezTo>
                    <a:pt x="393" y="0"/>
                    <a:pt x="0" y="965"/>
                    <a:pt x="560" y="1524"/>
                  </a:cubicBezTo>
                  <a:cubicBezTo>
                    <a:pt x="741" y="1706"/>
                    <a:pt x="965" y="1787"/>
                    <a:pt x="1184" y="1787"/>
                  </a:cubicBezTo>
                  <a:cubicBezTo>
                    <a:pt x="1643" y="1787"/>
                    <a:pt x="2084" y="1433"/>
                    <a:pt x="2084" y="893"/>
                  </a:cubicBezTo>
                  <a:cubicBezTo>
                    <a:pt x="2084" y="393"/>
                    <a:pt x="1679" y="0"/>
                    <a:pt x="119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30"/>
            <p:cNvSpPr/>
            <p:nvPr/>
          </p:nvSpPr>
          <p:spPr>
            <a:xfrm>
              <a:off x="1343765" y="3306195"/>
              <a:ext cx="411959" cy="305180"/>
            </a:xfrm>
            <a:custGeom>
              <a:avLst/>
              <a:gdLst/>
              <a:ahLst/>
              <a:cxnLst/>
              <a:rect l="l" t="t" r="r" b="b"/>
              <a:pathLst>
                <a:path w="15575" h="11538" extrusionOk="0">
                  <a:moveTo>
                    <a:pt x="12109" y="4454"/>
                  </a:moveTo>
                  <a:lnTo>
                    <a:pt x="13288" y="5882"/>
                  </a:lnTo>
                  <a:lnTo>
                    <a:pt x="13288" y="5930"/>
                  </a:lnTo>
                  <a:lnTo>
                    <a:pt x="13288" y="5966"/>
                  </a:lnTo>
                  <a:lnTo>
                    <a:pt x="10657" y="5978"/>
                  </a:lnTo>
                  <a:lnTo>
                    <a:pt x="10657" y="4454"/>
                  </a:lnTo>
                  <a:close/>
                  <a:moveTo>
                    <a:pt x="14693" y="5942"/>
                  </a:moveTo>
                  <a:lnTo>
                    <a:pt x="14693" y="6478"/>
                  </a:lnTo>
                  <a:lnTo>
                    <a:pt x="13740" y="6478"/>
                  </a:lnTo>
                  <a:lnTo>
                    <a:pt x="13740" y="5942"/>
                  </a:lnTo>
                  <a:close/>
                  <a:moveTo>
                    <a:pt x="14550" y="8097"/>
                  </a:moveTo>
                  <a:lnTo>
                    <a:pt x="14550" y="8561"/>
                  </a:lnTo>
                  <a:lnTo>
                    <a:pt x="14002" y="8561"/>
                  </a:lnTo>
                  <a:lnTo>
                    <a:pt x="14002" y="8097"/>
                  </a:lnTo>
                  <a:close/>
                  <a:moveTo>
                    <a:pt x="1144" y="9014"/>
                  </a:moveTo>
                  <a:cubicBezTo>
                    <a:pt x="1084" y="9169"/>
                    <a:pt x="1048" y="9323"/>
                    <a:pt x="1025" y="9478"/>
                  </a:cubicBezTo>
                  <a:lnTo>
                    <a:pt x="465" y="9478"/>
                  </a:lnTo>
                  <a:lnTo>
                    <a:pt x="465" y="9014"/>
                  </a:lnTo>
                  <a:close/>
                  <a:moveTo>
                    <a:pt x="9264" y="9014"/>
                  </a:moveTo>
                  <a:lnTo>
                    <a:pt x="9264" y="9478"/>
                  </a:lnTo>
                  <a:lnTo>
                    <a:pt x="4573" y="9478"/>
                  </a:lnTo>
                  <a:cubicBezTo>
                    <a:pt x="4549" y="9323"/>
                    <a:pt x="4513" y="9169"/>
                    <a:pt x="4454" y="9014"/>
                  </a:cubicBezTo>
                  <a:close/>
                  <a:moveTo>
                    <a:pt x="10204" y="9014"/>
                  </a:moveTo>
                  <a:cubicBezTo>
                    <a:pt x="10145" y="9157"/>
                    <a:pt x="10097" y="9311"/>
                    <a:pt x="10085" y="9478"/>
                  </a:cubicBezTo>
                  <a:lnTo>
                    <a:pt x="9728" y="9478"/>
                  </a:lnTo>
                  <a:lnTo>
                    <a:pt x="9728" y="9014"/>
                  </a:lnTo>
                  <a:close/>
                  <a:moveTo>
                    <a:pt x="15122" y="9014"/>
                  </a:moveTo>
                  <a:lnTo>
                    <a:pt x="15122" y="9478"/>
                  </a:lnTo>
                  <a:lnTo>
                    <a:pt x="13633" y="9478"/>
                  </a:lnTo>
                  <a:cubicBezTo>
                    <a:pt x="13610" y="9311"/>
                    <a:pt x="13574" y="9157"/>
                    <a:pt x="13502" y="9014"/>
                  </a:cubicBezTo>
                  <a:close/>
                  <a:moveTo>
                    <a:pt x="11846" y="8356"/>
                  </a:moveTo>
                  <a:cubicBezTo>
                    <a:pt x="12534" y="8356"/>
                    <a:pt x="13193" y="8891"/>
                    <a:pt x="13193" y="9704"/>
                  </a:cubicBezTo>
                  <a:cubicBezTo>
                    <a:pt x="13193" y="10443"/>
                    <a:pt x="12597" y="11038"/>
                    <a:pt x="11859" y="11038"/>
                  </a:cubicBezTo>
                  <a:cubicBezTo>
                    <a:pt x="10669" y="11038"/>
                    <a:pt x="10061" y="9597"/>
                    <a:pt x="10907" y="8752"/>
                  </a:cubicBezTo>
                  <a:cubicBezTo>
                    <a:pt x="11180" y="8478"/>
                    <a:pt x="11516" y="8356"/>
                    <a:pt x="11846" y="8356"/>
                  </a:cubicBezTo>
                  <a:close/>
                  <a:moveTo>
                    <a:pt x="2789" y="8357"/>
                  </a:moveTo>
                  <a:cubicBezTo>
                    <a:pt x="3100" y="8357"/>
                    <a:pt x="3417" y="8464"/>
                    <a:pt x="3680" y="8692"/>
                  </a:cubicBezTo>
                  <a:cubicBezTo>
                    <a:pt x="4585" y="9514"/>
                    <a:pt x="4025" y="11026"/>
                    <a:pt x="2799" y="11038"/>
                  </a:cubicBezTo>
                  <a:cubicBezTo>
                    <a:pt x="2793" y="11038"/>
                    <a:pt x="2787" y="11038"/>
                    <a:pt x="2781" y="11038"/>
                  </a:cubicBezTo>
                  <a:cubicBezTo>
                    <a:pt x="1850" y="11038"/>
                    <a:pt x="1205" y="10104"/>
                    <a:pt x="1525" y="9228"/>
                  </a:cubicBezTo>
                  <a:cubicBezTo>
                    <a:pt x="1735" y="8672"/>
                    <a:pt x="2255" y="8357"/>
                    <a:pt x="2789" y="8357"/>
                  </a:cubicBezTo>
                  <a:close/>
                  <a:moveTo>
                    <a:pt x="703" y="1"/>
                  </a:moveTo>
                  <a:cubicBezTo>
                    <a:pt x="465" y="1"/>
                    <a:pt x="263" y="203"/>
                    <a:pt x="263" y="441"/>
                  </a:cubicBezTo>
                  <a:lnTo>
                    <a:pt x="263" y="8597"/>
                  </a:lnTo>
                  <a:cubicBezTo>
                    <a:pt x="108" y="8657"/>
                    <a:pt x="1" y="8811"/>
                    <a:pt x="1" y="8978"/>
                  </a:cubicBezTo>
                  <a:lnTo>
                    <a:pt x="1" y="9514"/>
                  </a:lnTo>
                  <a:cubicBezTo>
                    <a:pt x="1" y="9752"/>
                    <a:pt x="191" y="9942"/>
                    <a:pt x="429" y="9942"/>
                  </a:cubicBezTo>
                  <a:lnTo>
                    <a:pt x="1025" y="9942"/>
                  </a:lnTo>
                  <a:cubicBezTo>
                    <a:pt x="1120" y="10847"/>
                    <a:pt x="1882" y="11538"/>
                    <a:pt x="2799" y="11538"/>
                  </a:cubicBezTo>
                  <a:cubicBezTo>
                    <a:pt x="3715" y="11538"/>
                    <a:pt x="4477" y="10847"/>
                    <a:pt x="4573" y="9942"/>
                  </a:cubicBezTo>
                  <a:lnTo>
                    <a:pt x="10085" y="9942"/>
                  </a:lnTo>
                  <a:cubicBezTo>
                    <a:pt x="10169" y="10847"/>
                    <a:pt x="10943" y="11538"/>
                    <a:pt x="11859" y="11538"/>
                  </a:cubicBezTo>
                  <a:cubicBezTo>
                    <a:pt x="12764" y="11538"/>
                    <a:pt x="13538" y="10847"/>
                    <a:pt x="13633" y="9942"/>
                  </a:cubicBezTo>
                  <a:lnTo>
                    <a:pt x="15145" y="9942"/>
                  </a:lnTo>
                  <a:cubicBezTo>
                    <a:pt x="15384" y="9942"/>
                    <a:pt x="15574" y="9752"/>
                    <a:pt x="15574" y="9514"/>
                  </a:cubicBezTo>
                  <a:lnTo>
                    <a:pt x="15574" y="8978"/>
                  </a:lnTo>
                  <a:cubicBezTo>
                    <a:pt x="15574" y="8752"/>
                    <a:pt x="15384" y="8561"/>
                    <a:pt x="15145" y="8561"/>
                  </a:cubicBezTo>
                  <a:lnTo>
                    <a:pt x="15014" y="8561"/>
                  </a:lnTo>
                  <a:lnTo>
                    <a:pt x="15014" y="6787"/>
                  </a:lnTo>
                  <a:cubicBezTo>
                    <a:pt x="15098" y="6704"/>
                    <a:pt x="15145" y="6585"/>
                    <a:pt x="15145" y="6466"/>
                  </a:cubicBezTo>
                  <a:lnTo>
                    <a:pt x="15145" y="5930"/>
                  </a:lnTo>
                  <a:cubicBezTo>
                    <a:pt x="15145" y="5704"/>
                    <a:pt x="14967" y="5513"/>
                    <a:pt x="14741" y="5478"/>
                  </a:cubicBezTo>
                  <a:lnTo>
                    <a:pt x="14145" y="4739"/>
                  </a:lnTo>
                  <a:cubicBezTo>
                    <a:pt x="14097" y="4684"/>
                    <a:pt x="14028" y="4653"/>
                    <a:pt x="13960" y="4653"/>
                  </a:cubicBezTo>
                  <a:cubicBezTo>
                    <a:pt x="13912" y="4653"/>
                    <a:pt x="13864" y="4669"/>
                    <a:pt x="13824" y="4704"/>
                  </a:cubicBezTo>
                  <a:cubicBezTo>
                    <a:pt x="13729" y="4787"/>
                    <a:pt x="13705" y="4930"/>
                    <a:pt x="13788" y="5025"/>
                  </a:cubicBezTo>
                  <a:lnTo>
                    <a:pt x="14145" y="5478"/>
                  </a:lnTo>
                  <a:lnTo>
                    <a:pt x="13740" y="5478"/>
                  </a:lnTo>
                  <a:cubicBezTo>
                    <a:pt x="13681" y="5478"/>
                    <a:pt x="13621" y="5490"/>
                    <a:pt x="13562" y="5513"/>
                  </a:cubicBezTo>
                  <a:lnTo>
                    <a:pt x="12467" y="4168"/>
                  </a:lnTo>
                  <a:cubicBezTo>
                    <a:pt x="12383" y="4061"/>
                    <a:pt x="12252" y="4001"/>
                    <a:pt x="12109" y="4001"/>
                  </a:cubicBezTo>
                  <a:lnTo>
                    <a:pt x="10657" y="4001"/>
                  </a:lnTo>
                  <a:cubicBezTo>
                    <a:pt x="10407" y="4001"/>
                    <a:pt x="10204" y="4204"/>
                    <a:pt x="10204" y="4454"/>
                  </a:cubicBezTo>
                  <a:lnTo>
                    <a:pt x="10204" y="5978"/>
                  </a:lnTo>
                  <a:cubicBezTo>
                    <a:pt x="10204" y="6228"/>
                    <a:pt x="10407" y="6418"/>
                    <a:pt x="10657" y="6430"/>
                  </a:cubicBezTo>
                  <a:lnTo>
                    <a:pt x="13276" y="6430"/>
                  </a:lnTo>
                  <a:lnTo>
                    <a:pt x="13276" y="6466"/>
                  </a:lnTo>
                  <a:cubicBezTo>
                    <a:pt x="13276" y="6716"/>
                    <a:pt x="13479" y="6918"/>
                    <a:pt x="13740" y="6918"/>
                  </a:cubicBezTo>
                  <a:lnTo>
                    <a:pt x="14562" y="6918"/>
                  </a:lnTo>
                  <a:lnTo>
                    <a:pt x="14562" y="7645"/>
                  </a:lnTo>
                  <a:lnTo>
                    <a:pt x="13967" y="7645"/>
                  </a:lnTo>
                  <a:cubicBezTo>
                    <a:pt x="13740" y="7645"/>
                    <a:pt x="13562" y="7823"/>
                    <a:pt x="13562" y="8037"/>
                  </a:cubicBezTo>
                  <a:lnTo>
                    <a:pt x="13562" y="8561"/>
                  </a:lnTo>
                  <a:lnTo>
                    <a:pt x="13240" y="8561"/>
                  </a:lnTo>
                  <a:cubicBezTo>
                    <a:pt x="12883" y="8133"/>
                    <a:pt x="12374" y="7918"/>
                    <a:pt x="11865" y="7918"/>
                  </a:cubicBezTo>
                  <a:cubicBezTo>
                    <a:pt x="11356" y="7918"/>
                    <a:pt x="10847" y="8133"/>
                    <a:pt x="10490" y="8561"/>
                  </a:cubicBezTo>
                  <a:lnTo>
                    <a:pt x="9728" y="8561"/>
                  </a:lnTo>
                  <a:lnTo>
                    <a:pt x="9728" y="3525"/>
                  </a:lnTo>
                  <a:lnTo>
                    <a:pt x="12383" y="3525"/>
                  </a:lnTo>
                  <a:cubicBezTo>
                    <a:pt x="12502" y="3525"/>
                    <a:pt x="12609" y="3573"/>
                    <a:pt x="12669" y="3656"/>
                  </a:cubicBezTo>
                  <a:lnTo>
                    <a:pt x="13121" y="4204"/>
                  </a:lnTo>
                  <a:cubicBezTo>
                    <a:pt x="13174" y="4266"/>
                    <a:pt x="13236" y="4291"/>
                    <a:pt x="13296" y="4291"/>
                  </a:cubicBezTo>
                  <a:cubicBezTo>
                    <a:pt x="13467" y="4291"/>
                    <a:pt x="13620" y="4082"/>
                    <a:pt x="13479" y="3906"/>
                  </a:cubicBezTo>
                  <a:lnTo>
                    <a:pt x="13026" y="3358"/>
                  </a:lnTo>
                  <a:cubicBezTo>
                    <a:pt x="12871" y="3168"/>
                    <a:pt x="12633" y="3061"/>
                    <a:pt x="12395" y="3061"/>
                  </a:cubicBezTo>
                  <a:lnTo>
                    <a:pt x="9728" y="3061"/>
                  </a:lnTo>
                  <a:lnTo>
                    <a:pt x="9728" y="441"/>
                  </a:lnTo>
                  <a:cubicBezTo>
                    <a:pt x="9716" y="203"/>
                    <a:pt x="9526" y="1"/>
                    <a:pt x="9288" y="1"/>
                  </a:cubicBezTo>
                  <a:lnTo>
                    <a:pt x="5323" y="1"/>
                  </a:lnTo>
                  <a:cubicBezTo>
                    <a:pt x="5049" y="25"/>
                    <a:pt x="5049" y="441"/>
                    <a:pt x="5323" y="465"/>
                  </a:cubicBezTo>
                  <a:lnTo>
                    <a:pt x="9264" y="465"/>
                  </a:lnTo>
                  <a:lnTo>
                    <a:pt x="9264" y="8561"/>
                  </a:lnTo>
                  <a:lnTo>
                    <a:pt x="4168" y="8561"/>
                  </a:lnTo>
                  <a:cubicBezTo>
                    <a:pt x="3811" y="8133"/>
                    <a:pt x="3305" y="7918"/>
                    <a:pt x="2799" y="7918"/>
                  </a:cubicBezTo>
                  <a:cubicBezTo>
                    <a:pt x="2293" y="7918"/>
                    <a:pt x="1787" y="8133"/>
                    <a:pt x="1429" y="8561"/>
                  </a:cubicBezTo>
                  <a:lnTo>
                    <a:pt x="727" y="8561"/>
                  </a:lnTo>
                  <a:lnTo>
                    <a:pt x="727" y="465"/>
                  </a:lnTo>
                  <a:lnTo>
                    <a:pt x="4263" y="465"/>
                  </a:lnTo>
                  <a:cubicBezTo>
                    <a:pt x="4537" y="441"/>
                    <a:pt x="4537" y="25"/>
                    <a:pt x="426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30"/>
            <p:cNvSpPr/>
            <p:nvPr/>
          </p:nvSpPr>
          <p:spPr>
            <a:xfrm>
              <a:off x="1619821" y="3486608"/>
              <a:ext cx="23144" cy="12061"/>
            </a:xfrm>
            <a:custGeom>
              <a:avLst/>
              <a:gdLst/>
              <a:ahLst/>
              <a:cxnLst/>
              <a:rect l="l" t="t" r="r" b="b"/>
              <a:pathLst>
                <a:path w="875" h="456" extrusionOk="0">
                  <a:moveTo>
                    <a:pt x="294" y="0"/>
                  </a:moveTo>
                  <a:cubicBezTo>
                    <a:pt x="1" y="0"/>
                    <a:pt x="4" y="455"/>
                    <a:pt x="305" y="455"/>
                  </a:cubicBezTo>
                  <a:cubicBezTo>
                    <a:pt x="312" y="455"/>
                    <a:pt x="319" y="455"/>
                    <a:pt x="327" y="454"/>
                  </a:cubicBezTo>
                  <a:lnTo>
                    <a:pt x="589" y="454"/>
                  </a:lnTo>
                  <a:cubicBezTo>
                    <a:pt x="875" y="431"/>
                    <a:pt x="875" y="26"/>
                    <a:pt x="589" y="2"/>
                  </a:cubicBezTo>
                  <a:lnTo>
                    <a:pt x="327" y="2"/>
                  </a:lnTo>
                  <a:cubicBezTo>
                    <a:pt x="316" y="1"/>
                    <a:pt x="305" y="0"/>
                    <a:pt x="2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30"/>
            <p:cNvSpPr/>
            <p:nvPr/>
          </p:nvSpPr>
          <p:spPr>
            <a:xfrm>
              <a:off x="1409281" y="3334549"/>
              <a:ext cx="72764" cy="169756"/>
            </a:xfrm>
            <a:custGeom>
              <a:avLst/>
              <a:gdLst/>
              <a:ahLst/>
              <a:cxnLst/>
              <a:rect l="l" t="t" r="r" b="b"/>
              <a:pathLst>
                <a:path w="2751" h="6418" extrusionOk="0">
                  <a:moveTo>
                    <a:pt x="1715" y="465"/>
                  </a:moveTo>
                  <a:lnTo>
                    <a:pt x="1715" y="786"/>
                  </a:lnTo>
                  <a:lnTo>
                    <a:pt x="1036" y="786"/>
                  </a:lnTo>
                  <a:lnTo>
                    <a:pt x="1036" y="465"/>
                  </a:lnTo>
                  <a:close/>
                  <a:moveTo>
                    <a:pt x="1584" y="1251"/>
                  </a:moveTo>
                  <a:lnTo>
                    <a:pt x="1584" y="2084"/>
                  </a:lnTo>
                  <a:cubicBezTo>
                    <a:pt x="1512" y="2102"/>
                    <a:pt x="1441" y="2111"/>
                    <a:pt x="1371" y="2111"/>
                  </a:cubicBezTo>
                  <a:cubicBezTo>
                    <a:pt x="1301" y="2111"/>
                    <a:pt x="1232" y="2102"/>
                    <a:pt x="1167" y="2084"/>
                  </a:cubicBezTo>
                  <a:lnTo>
                    <a:pt x="1167" y="1251"/>
                  </a:lnTo>
                  <a:close/>
                  <a:moveTo>
                    <a:pt x="1667" y="2524"/>
                  </a:moveTo>
                  <a:cubicBezTo>
                    <a:pt x="1738" y="2679"/>
                    <a:pt x="1846" y="2822"/>
                    <a:pt x="1977" y="2929"/>
                  </a:cubicBezTo>
                  <a:cubicBezTo>
                    <a:pt x="2143" y="3072"/>
                    <a:pt x="2250" y="3275"/>
                    <a:pt x="2286" y="3489"/>
                  </a:cubicBezTo>
                  <a:lnTo>
                    <a:pt x="465" y="3489"/>
                  </a:lnTo>
                  <a:cubicBezTo>
                    <a:pt x="488" y="3275"/>
                    <a:pt x="607" y="3072"/>
                    <a:pt x="774" y="2929"/>
                  </a:cubicBezTo>
                  <a:cubicBezTo>
                    <a:pt x="905" y="2822"/>
                    <a:pt x="1012" y="2679"/>
                    <a:pt x="1084" y="2524"/>
                  </a:cubicBezTo>
                  <a:cubicBezTo>
                    <a:pt x="1179" y="2548"/>
                    <a:pt x="1277" y="2560"/>
                    <a:pt x="1375" y="2560"/>
                  </a:cubicBezTo>
                  <a:cubicBezTo>
                    <a:pt x="1474" y="2560"/>
                    <a:pt x="1572" y="2548"/>
                    <a:pt x="1667" y="2524"/>
                  </a:cubicBezTo>
                  <a:close/>
                  <a:moveTo>
                    <a:pt x="2298" y="3941"/>
                  </a:moveTo>
                  <a:lnTo>
                    <a:pt x="2298" y="4930"/>
                  </a:lnTo>
                  <a:lnTo>
                    <a:pt x="453" y="4930"/>
                  </a:lnTo>
                  <a:lnTo>
                    <a:pt x="453" y="3941"/>
                  </a:lnTo>
                  <a:close/>
                  <a:moveTo>
                    <a:pt x="2298" y="5382"/>
                  </a:moveTo>
                  <a:lnTo>
                    <a:pt x="2298" y="5822"/>
                  </a:lnTo>
                  <a:cubicBezTo>
                    <a:pt x="2298" y="5889"/>
                    <a:pt x="2237" y="5955"/>
                    <a:pt x="2171" y="5955"/>
                  </a:cubicBezTo>
                  <a:cubicBezTo>
                    <a:pt x="2166" y="5955"/>
                    <a:pt x="2160" y="5954"/>
                    <a:pt x="2155" y="5953"/>
                  </a:cubicBezTo>
                  <a:lnTo>
                    <a:pt x="595" y="5953"/>
                  </a:lnTo>
                  <a:cubicBezTo>
                    <a:pt x="524" y="5953"/>
                    <a:pt x="453" y="5894"/>
                    <a:pt x="453" y="5822"/>
                  </a:cubicBezTo>
                  <a:lnTo>
                    <a:pt x="453" y="5382"/>
                  </a:lnTo>
                  <a:close/>
                  <a:moveTo>
                    <a:pt x="917" y="0"/>
                  </a:moveTo>
                  <a:cubicBezTo>
                    <a:pt x="726" y="0"/>
                    <a:pt x="584" y="155"/>
                    <a:pt x="572" y="334"/>
                  </a:cubicBezTo>
                  <a:lnTo>
                    <a:pt x="572" y="905"/>
                  </a:lnTo>
                  <a:cubicBezTo>
                    <a:pt x="584" y="1000"/>
                    <a:pt x="631" y="1108"/>
                    <a:pt x="715" y="1167"/>
                  </a:cubicBezTo>
                  <a:lnTo>
                    <a:pt x="715" y="2096"/>
                  </a:lnTo>
                  <a:cubicBezTo>
                    <a:pt x="703" y="2286"/>
                    <a:pt x="619" y="2465"/>
                    <a:pt x="476" y="2584"/>
                  </a:cubicBezTo>
                  <a:cubicBezTo>
                    <a:pt x="179" y="2834"/>
                    <a:pt x="0" y="3203"/>
                    <a:pt x="0" y="3596"/>
                  </a:cubicBezTo>
                  <a:lnTo>
                    <a:pt x="0" y="5822"/>
                  </a:lnTo>
                  <a:cubicBezTo>
                    <a:pt x="0" y="6144"/>
                    <a:pt x="262" y="6418"/>
                    <a:pt x="595" y="6418"/>
                  </a:cubicBezTo>
                  <a:lnTo>
                    <a:pt x="2155" y="6418"/>
                  </a:lnTo>
                  <a:cubicBezTo>
                    <a:pt x="2477" y="6418"/>
                    <a:pt x="2751" y="6144"/>
                    <a:pt x="2751" y="5822"/>
                  </a:cubicBezTo>
                  <a:lnTo>
                    <a:pt x="2751" y="3596"/>
                  </a:lnTo>
                  <a:cubicBezTo>
                    <a:pt x="2751" y="3203"/>
                    <a:pt x="2572" y="2834"/>
                    <a:pt x="2262" y="2584"/>
                  </a:cubicBezTo>
                  <a:cubicBezTo>
                    <a:pt x="2119" y="2465"/>
                    <a:pt x="2036" y="2286"/>
                    <a:pt x="2036" y="2108"/>
                  </a:cubicBezTo>
                  <a:lnTo>
                    <a:pt x="2036" y="1167"/>
                  </a:lnTo>
                  <a:cubicBezTo>
                    <a:pt x="2119" y="1108"/>
                    <a:pt x="2167" y="1000"/>
                    <a:pt x="2167" y="905"/>
                  </a:cubicBezTo>
                  <a:lnTo>
                    <a:pt x="2167" y="334"/>
                  </a:lnTo>
                  <a:cubicBezTo>
                    <a:pt x="2167" y="155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30"/>
            <p:cNvSpPr/>
            <p:nvPr/>
          </p:nvSpPr>
          <p:spPr>
            <a:xfrm>
              <a:off x="1492730" y="3392183"/>
              <a:ext cx="55757" cy="112016"/>
            </a:xfrm>
            <a:custGeom>
              <a:avLst/>
              <a:gdLst/>
              <a:ahLst/>
              <a:cxnLst/>
              <a:rect l="l" t="t" r="r" b="b"/>
              <a:pathLst>
                <a:path w="2108" h="4235" extrusionOk="0">
                  <a:moveTo>
                    <a:pt x="1453" y="453"/>
                  </a:moveTo>
                  <a:lnTo>
                    <a:pt x="1536" y="1310"/>
                  </a:lnTo>
                  <a:lnTo>
                    <a:pt x="572" y="1310"/>
                  </a:lnTo>
                  <a:lnTo>
                    <a:pt x="655" y="453"/>
                  </a:lnTo>
                  <a:close/>
                  <a:moveTo>
                    <a:pt x="1584" y="1762"/>
                  </a:moveTo>
                  <a:lnTo>
                    <a:pt x="1608" y="2000"/>
                  </a:lnTo>
                  <a:cubicBezTo>
                    <a:pt x="1631" y="2334"/>
                    <a:pt x="1381" y="2608"/>
                    <a:pt x="1048" y="2608"/>
                  </a:cubicBezTo>
                  <a:cubicBezTo>
                    <a:pt x="727" y="2608"/>
                    <a:pt x="477" y="2334"/>
                    <a:pt x="500" y="2000"/>
                  </a:cubicBezTo>
                  <a:lnTo>
                    <a:pt x="524" y="1762"/>
                  </a:lnTo>
                  <a:close/>
                  <a:moveTo>
                    <a:pt x="512" y="0"/>
                  </a:moveTo>
                  <a:cubicBezTo>
                    <a:pt x="358" y="0"/>
                    <a:pt x="227" y="119"/>
                    <a:pt x="215" y="274"/>
                  </a:cubicBezTo>
                  <a:lnTo>
                    <a:pt x="48" y="1965"/>
                  </a:lnTo>
                  <a:cubicBezTo>
                    <a:pt x="0" y="2465"/>
                    <a:pt x="334" y="2929"/>
                    <a:pt x="822" y="3048"/>
                  </a:cubicBezTo>
                  <a:lnTo>
                    <a:pt x="822" y="3691"/>
                  </a:lnTo>
                  <a:cubicBezTo>
                    <a:pt x="762" y="3691"/>
                    <a:pt x="703" y="3703"/>
                    <a:pt x="631" y="3727"/>
                  </a:cubicBezTo>
                  <a:lnTo>
                    <a:pt x="381" y="3786"/>
                  </a:lnTo>
                  <a:cubicBezTo>
                    <a:pt x="106" y="3852"/>
                    <a:pt x="177" y="4235"/>
                    <a:pt x="425" y="4235"/>
                  </a:cubicBezTo>
                  <a:cubicBezTo>
                    <a:pt x="445" y="4235"/>
                    <a:pt x="466" y="4232"/>
                    <a:pt x="488" y="4227"/>
                  </a:cubicBezTo>
                  <a:lnTo>
                    <a:pt x="739" y="4167"/>
                  </a:lnTo>
                  <a:cubicBezTo>
                    <a:pt x="810" y="4155"/>
                    <a:pt x="881" y="4144"/>
                    <a:pt x="953" y="4144"/>
                  </a:cubicBezTo>
                  <a:lnTo>
                    <a:pt x="1155" y="4144"/>
                  </a:lnTo>
                  <a:cubicBezTo>
                    <a:pt x="1227" y="4144"/>
                    <a:pt x="1298" y="4155"/>
                    <a:pt x="1370" y="4167"/>
                  </a:cubicBezTo>
                  <a:lnTo>
                    <a:pt x="1620" y="4227"/>
                  </a:lnTo>
                  <a:cubicBezTo>
                    <a:pt x="1642" y="4232"/>
                    <a:pt x="1663" y="4235"/>
                    <a:pt x="1683" y="4235"/>
                  </a:cubicBezTo>
                  <a:cubicBezTo>
                    <a:pt x="1931" y="4235"/>
                    <a:pt x="2002" y="3852"/>
                    <a:pt x="1727" y="3786"/>
                  </a:cubicBezTo>
                  <a:lnTo>
                    <a:pt x="1477" y="3727"/>
                  </a:lnTo>
                  <a:cubicBezTo>
                    <a:pt x="1417" y="3703"/>
                    <a:pt x="1346" y="3691"/>
                    <a:pt x="1286" y="3691"/>
                  </a:cubicBezTo>
                  <a:lnTo>
                    <a:pt x="1286" y="3048"/>
                  </a:lnTo>
                  <a:cubicBezTo>
                    <a:pt x="1774" y="2929"/>
                    <a:pt x="2108" y="2465"/>
                    <a:pt x="2060" y="1965"/>
                  </a:cubicBezTo>
                  <a:lnTo>
                    <a:pt x="1893" y="274"/>
                  </a:lnTo>
                  <a:cubicBezTo>
                    <a:pt x="1882" y="119"/>
                    <a:pt x="1751" y="0"/>
                    <a:pt x="159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5" name="Google Shape;4705;p130"/>
          <p:cNvGrpSpPr/>
          <p:nvPr/>
        </p:nvGrpSpPr>
        <p:grpSpPr>
          <a:xfrm>
            <a:off x="2023999" y="3252343"/>
            <a:ext cx="398704" cy="412273"/>
            <a:chOff x="2023999" y="3252343"/>
            <a:chExt cx="398704" cy="412273"/>
          </a:xfrm>
        </p:grpSpPr>
        <p:sp>
          <p:nvSpPr>
            <p:cNvPr id="4706" name="Google Shape;4706;p130"/>
            <p:cNvSpPr/>
            <p:nvPr/>
          </p:nvSpPr>
          <p:spPr>
            <a:xfrm>
              <a:off x="2023999" y="3252343"/>
              <a:ext cx="308962" cy="411959"/>
            </a:xfrm>
            <a:custGeom>
              <a:avLst/>
              <a:gdLst/>
              <a:ahLst/>
              <a:cxnLst/>
              <a:rect l="l" t="t" r="r" b="b"/>
              <a:pathLst>
                <a:path w="11681" h="15575" extrusionOk="0">
                  <a:moveTo>
                    <a:pt x="8466" y="4251"/>
                  </a:moveTo>
                  <a:cubicBezTo>
                    <a:pt x="8680" y="4370"/>
                    <a:pt x="8823" y="4609"/>
                    <a:pt x="8823" y="4847"/>
                  </a:cubicBezTo>
                  <a:cubicBezTo>
                    <a:pt x="8811" y="5168"/>
                    <a:pt x="8573" y="5418"/>
                    <a:pt x="8263" y="5454"/>
                  </a:cubicBezTo>
                  <a:lnTo>
                    <a:pt x="8263" y="4311"/>
                  </a:lnTo>
                  <a:cubicBezTo>
                    <a:pt x="8335" y="4311"/>
                    <a:pt x="8394" y="4287"/>
                    <a:pt x="8466" y="4251"/>
                  </a:cubicBezTo>
                  <a:close/>
                  <a:moveTo>
                    <a:pt x="3191" y="4299"/>
                  </a:moveTo>
                  <a:cubicBezTo>
                    <a:pt x="3242" y="4307"/>
                    <a:pt x="3292" y="4316"/>
                    <a:pt x="3347" y="4316"/>
                  </a:cubicBezTo>
                  <a:cubicBezTo>
                    <a:pt x="3369" y="4316"/>
                    <a:pt x="3393" y="4314"/>
                    <a:pt x="3417" y="4311"/>
                  </a:cubicBezTo>
                  <a:lnTo>
                    <a:pt x="3417" y="5466"/>
                  </a:lnTo>
                  <a:cubicBezTo>
                    <a:pt x="3098" y="5430"/>
                    <a:pt x="2861" y="5172"/>
                    <a:pt x="2846" y="4853"/>
                  </a:cubicBezTo>
                  <a:lnTo>
                    <a:pt x="2846" y="4853"/>
                  </a:lnTo>
                  <a:cubicBezTo>
                    <a:pt x="2860" y="4617"/>
                    <a:pt x="2990" y="4417"/>
                    <a:pt x="3191" y="4299"/>
                  </a:cubicBezTo>
                  <a:close/>
                  <a:moveTo>
                    <a:pt x="7287" y="3739"/>
                  </a:moveTo>
                  <a:cubicBezTo>
                    <a:pt x="7394" y="3966"/>
                    <a:pt x="7573" y="4144"/>
                    <a:pt x="7799" y="4239"/>
                  </a:cubicBezTo>
                  <a:lnTo>
                    <a:pt x="7799" y="5632"/>
                  </a:lnTo>
                  <a:cubicBezTo>
                    <a:pt x="7799" y="6716"/>
                    <a:pt x="6918" y="7597"/>
                    <a:pt x="5834" y="7597"/>
                  </a:cubicBezTo>
                  <a:cubicBezTo>
                    <a:pt x="4739" y="7597"/>
                    <a:pt x="3858" y="6716"/>
                    <a:pt x="3858" y="5632"/>
                  </a:cubicBezTo>
                  <a:lnTo>
                    <a:pt x="3858" y="5632"/>
                  </a:lnTo>
                  <a:lnTo>
                    <a:pt x="3870" y="5644"/>
                  </a:lnTo>
                  <a:lnTo>
                    <a:pt x="3870" y="4311"/>
                  </a:lnTo>
                  <a:lnTo>
                    <a:pt x="5977" y="4311"/>
                  </a:lnTo>
                  <a:cubicBezTo>
                    <a:pt x="5990" y="4311"/>
                    <a:pt x="6004" y="4311"/>
                    <a:pt x="6017" y="4311"/>
                  </a:cubicBezTo>
                  <a:cubicBezTo>
                    <a:pt x="6502" y="4311"/>
                    <a:pt x="6962" y="4099"/>
                    <a:pt x="7287" y="3739"/>
                  </a:cubicBezTo>
                  <a:close/>
                  <a:moveTo>
                    <a:pt x="4846" y="7823"/>
                  </a:moveTo>
                  <a:cubicBezTo>
                    <a:pt x="5167" y="7954"/>
                    <a:pt x="5513" y="8026"/>
                    <a:pt x="5858" y="8026"/>
                  </a:cubicBezTo>
                  <a:lnTo>
                    <a:pt x="5870" y="8038"/>
                  </a:lnTo>
                  <a:cubicBezTo>
                    <a:pt x="6191" y="8038"/>
                    <a:pt x="6525" y="7966"/>
                    <a:pt x="6822" y="7835"/>
                  </a:cubicBezTo>
                  <a:lnTo>
                    <a:pt x="6822" y="8180"/>
                  </a:lnTo>
                  <a:cubicBezTo>
                    <a:pt x="6822" y="8240"/>
                    <a:pt x="6834" y="8299"/>
                    <a:pt x="6858" y="8359"/>
                  </a:cubicBezTo>
                  <a:lnTo>
                    <a:pt x="6049" y="9014"/>
                  </a:lnTo>
                  <a:cubicBezTo>
                    <a:pt x="6013" y="9038"/>
                    <a:pt x="5989" y="9073"/>
                    <a:pt x="5965" y="9109"/>
                  </a:cubicBezTo>
                  <a:lnTo>
                    <a:pt x="5703" y="9109"/>
                  </a:lnTo>
                  <a:cubicBezTo>
                    <a:pt x="5691" y="9073"/>
                    <a:pt x="5656" y="9038"/>
                    <a:pt x="5620" y="9014"/>
                  </a:cubicBezTo>
                  <a:lnTo>
                    <a:pt x="4810" y="8359"/>
                  </a:lnTo>
                  <a:cubicBezTo>
                    <a:pt x="4834" y="8299"/>
                    <a:pt x="4846" y="8228"/>
                    <a:pt x="4846" y="8168"/>
                  </a:cubicBezTo>
                  <a:lnTo>
                    <a:pt x="4846" y="7823"/>
                  </a:lnTo>
                  <a:close/>
                  <a:moveTo>
                    <a:pt x="4429" y="8633"/>
                  </a:moveTo>
                  <a:lnTo>
                    <a:pt x="5287" y="9323"/>
                  </a:lnTo>
                  <a:lnTo>
                    <a:pt x="4858" y="9812"/>
                  </a:lnTo>
                  <a:lnTo>
                    <a:pt x="4286" y="9335"/>
                  </a:lnTo>
                  <a:lnTo>
                    <a:pt x="4179" y="8728"/>
                  </a:lnTo>
                  <a:lnTo>
                    <a:pt x="4429" y="8633"/>
                  </a:lnTo>
                  <a:close/>
                  <a:moveTo>
                    <a:pt x="7239" y="8645"/>
                  </a:moveTo>
                  <a:lnTo>
                    <a:pt x="7489" y="8740"/>
                  </a:lnTo>
                  <a:lnTo>
                    <a:pt x="7382" y="9347"/>
                  </a:lnTo>
                  <a:lnTo>
                    <a:pt x="6822" y="9812"/>
                  </a:lnTo>
                  <a:lnTo>
                    <a:pt x="6382" y="9323"/>
                  </a:lnTo>
                  <a:lnTo>
                    <a:pt x="7239" y="8645"/>
                  </a:lnTo>
                  <a:close/>
                  <a:moveTo>
                    <a:pt x="5977" y="9562"/>
                  </a:moveTo>
                  <a:cubicBezTo>
                    <a:pt x="6001" y="9573"/>
                    <a:pt x="5989" y="9573"/>
                    <a:pt x="6299" y="9907"/>
                  </a:cubicBezTo>
                  <a:lnTo>
                    <a:pt x="6108" y="10157"/>
                  </a:lnTo>
                  <a:lnTo>
                    <a:pt x="5560" y="10157"/>
                  </a:lnTo>
                  <a:lnTo>
                    <a:pt x="5382" y="9907"/>
                  </a:lnTo>
                  <a:cubicBezTo>
                    <a:pt x="5679" y="9573"/>
                    <a:pt x="5679" y="9573"/>
                    <a:pt x="5691" y="9562"/>
                  </a:cubicBezTo>
                  <a:close/>
                  <a:moveTo>
                    <a:pt x="7263" y="10038"/>
                  </a:moveTo>
                  <a:lnTo>
                    <a:pt x="6811" y="12526"/>
                  </a:lnTo>
                  <a:lnTo>
                    <a:pt x="6465" y="10443"/>
                  </a:lnTo>
                  <a:lnTo>
                    <a:pt x="6608" y="10240"/>
                  </a:lnTo>
                  <a:cubicBezTo>
                    <a:pt x="6674" y="10276"/>
                    <a:pt x="6744" y="10294"/>
                    <a:pt x="6813" y="10294"/>
                  </a:cubicBezTo>
                  <a:cubicBezTo>
                    <a:pt x="6906" y="10294"/>
                    <a:pt x="6997" y="10261"/>
                    <a:pt x="7072" y="10193"/>
                  </a:cubicBezTo>
                  <a:lnTo>
                    <a:pt x="7072" y="10204"/>
                  </a:lnTo>
                  <a:lnTo>
                    <a:pt x="7263" y="10038"/>
                  </a:lnTo>
                  <a:close/>
                  <a:moveTo>
                    <a:pt x="4405" y="10038"/>
                  </a:moveTo>
                  <a:lnTo>
                    <a:pt x="4608" y="10204"/>
                  </a:lnTo>
                  <a:cubicBezTo>
                    <a:pt x="4684" y="10260"/>
                    <a:pt x="4776" y="10291"/>
                    <a:pt x="4869" y="10291"/>
                  </a:cubicBezTo>
                  <a:cubicBezTo>
                    <a:pt x="4935" y="10291"/>
                    <a:pt x="5001" y="10275"/>
                    <a:pt x="5060" y="10240"/>
                  </a:cubicBezTo>
                  <a:lnTo>
                    <a:pt x="5203" y="10443"/>
                  </a:lnTo>
                  <a:lnTo>
                    <a:pt x="4858" y="12538"/>
                  </a:lnTo>
                  <a:lnTo>
                    <a:pt x="4405" y="10038"/>
                  </a:lnTo>
                  <a:close/>
                  <a:moveTo>
                    <a:pt x="2810" y="9264"/>
                  </a:moveTo>
                  <a:lnTo>
                    <a:pt x="2691" y="10407"/>
                  </a:lnTo>
                  <a:cubicBezTo>
                    <a:pt x="2667" y="10562"/>
                    <a:pt x="2739" y="10716"/>
                    <a:pt x="2870" y="10812"/>
                  </a:cubicBezTo>
                  <a:lnTo>
                    <a:pt x="3441" y="11205"/>
                  </a:lnTo>
                  <a:lnTo>
                    <a:pt x="3001" y="11848"/>
                  </a:lnTo>
                  <a:cubicBezTo>
                    <a:pt x="2917" y="11955"/>
                    <a:pt x="2905" y="12098"/>
                    <a:pt x="2941" y="12229"/>
                  </a:cubicBezTo>
                  <a:lnTo>
                    <a:pt x="3917" y="15122"/>
                  </a:lnTo>
                  <a:lnTo>
                    <a:pt x="2167" y="15122"/>
                  </a:lnTo>
                  <a:lnTo>
                    <a:pt x="2167" y="11359"/>
                  </a:lnTo>
                  <a:cubicBezTo>
                    <a:pt x="2167" y="11211"/>
                    <a:pt x="2051" y="11136"/>
                    <a:pt x="1935" y="11136"/>
                  </a:cubicBezTo>
                  <a:cubicBezTo>
                    <a:pt x="1819" y="11136"/>
                    <a:pt x="1703" y="11211"/>
                    <a:pt x="1703" y="11359"/>
                  </a:cubicBezTo>
                  <a:lnTo>
                    <a:pt x="1703" y="15122"/>
                  </a:lnTo>
                  <a:lnTo>
                    <a:pt x="619" y="15122"/>
                  </a:lnTo>
                  <a:cubicBezTo>
                    <a:pt x="524" y="15122"/>
                    <a:pt x="453" y="15050"/>
                    <a:pt x="453" y="14955"/>
                  </a:cubicBezTo>
                  <a:lnTo>
                    <a:pt x="453" y="11407"/>
                  </a:lnTo>
                  <a:cubicBezTo>
                    <a:pt x="453" y="10705"/>
                    <a:pt x="857" y="10062"/>
                    <a:pt x="1500" y="9764"/>
                  </a:cubicBezTo>
                  <a:lnTo>
                    <a:pt x="1500" y="9776"/>
                  </a:lnTo>
                  <a:lnTo>
                    <a:pt x="2810" y="9264"/>
                  </a:lnTo>
                  <a:close/>
                  <a:moveTo>
                    <a:pt x="6037" y="10621"/>
                  </a:moveTo>
                  <a:lnTo>
                    <a:pt x="6584" y="13872"/>
                  </a:lnTo>
                  <a:lnTo>
                    <a:pt x="6358" y="15122"/>
                  </a:lnTo>
                  <a:lnTo>
                    <a:pt x="5310" y="15122"/>
                  </a:lnTo>
                  <a:lnTo>
                    <a:pt x="5084" y="13872"/>
                  </a:lnTo>
                  <a:lnTo>
                    <a:pt x="5632" y="10621"/>
                  </a:lnTo>
                  <a:close/>
                  <a:moveTo>
                    <a:pt x="7930" y="8907"/>
                  </a:moveTo>
                  <a:lnTo>
                    <a:pt x="8394" y="9085"/>
                  </a:lnTo>
                  <a:lnTo>
                    <a:pt x="8537" y="10443"/>
                  </a:lnTo>
                  <a:lnTo>
                    <a:pt x="7965" y="10847"/>
                  </a:lnTo>
                  <a:cubicBezTo>
                    <a:pt x="7763" y="10978"/>
                    <a:pt x="7715" y="11240"/>
                    <a:pt x="7846" y="11443"/>
                  </a:cubicBezTo>
                  <a:lnTo>
                    <a:pt x="8299" y="12086"/>
                  </a:lnTo>
                  <a:lnTo>
                    <a:pt x="7287" y="15122"/>
                  </a:lnTo>
                  <a:lnTo>
                    <a:pt x="6822" y="15122"/>
                  </a:lnTo>
                  <a:lnTo>
                    <a:pt x="7930" y="8907"/>
                  </a:lnTo>
                  <a:close/>
                  <a:moveTo>
                    <a:pt x="3751" y="8907"/>
                  </a:moveTo>
                  <a:lnTo>
                    <a:pt x="4846" y="15134"/>
                  </a:lnTo>
                  <a:lnTo>
                    <a:pt x="4382" y="15122"/>
                  </a:lnTo>
                  <a:lnTo>
                    <a:pt x="3382" y="12098"/>
                  </a:lnTo>
                  <a:lnTo>
                    <a:pt x="3822" y="11443"/>
                  </a:lnTo>
                  <a:cubicBezTo>
                    <a:pt x="3953" y="11252"/>
                    <a:pt x="3905" y="10990"/>
                    <a:pt x="3715" y="10847"/>
                  </a:cubicBezTo>
                  <a:lnTo>
                    <a:pt x="3143" y="10454"/>
                  </a:lnTo>
                  <a:lnTo>
                    <a:pt x="3286" y="9085"/>
                  </a:lnTo>
                  <a:lnTo>
                    <a:pt x="3751" y="8907"/>
                  </a:lnTo>
                  <a:close/>
                  <a:moveTo>
                    <a:pt x="4251" y="1"/>
                  </a:moveTo>
                  <a:cubicBezTo>
                    <a:pt x="3286" y="1"/>
                    <a:pt x="2500" y="787"/>
                    <a:pt x="2500" y="1763"/>
                  </a:cubicBezTo>
                  <a:lnTo>
                    <a:pt x="2500" y="3442"/>
                  </a:lnTo>
                  <a:cubicBezTo>
                    <a:pt x="2500" y="3668"/>
                    <a:pt x="2584" y="3894"/>
                    <a:pt x="2751" y="4061"/>
                  </a:cubicBezTo>
                  <a:cubicBezTo>
                    <a:pt x="2036" y="4704"/>
                    <a:pt x="2465" y="5894"/>
                    <a:pt x="3429" y="5930"/>
                  </a:cubicBezTo>
                  <a:cubicBezTo>
                    <a:pt x="3513" y="6585"/>
                    <a:pt x="3858" y="7180"/>
                    <a:pt x="4394" y="7561"/>
                  </a:cubicBezTo>
                  <a:lnTo>
                    <a:pt x="4394" y="8157"/>
                  </a:lnTo>
                  <a:lnTo>
                    <a:pt x="4382" y="8157"/>
                  </a:ln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1407"/>
                  </a:lnTo>
                  <a:lnTo>
                    <a:pt x="0" y="14955"/>
                  </a:lnTo>
                  <a:cubicBezTo>
                    <a:pt x="0" y="15300"/>
                    <a:pt x="274" y="15574"/>
                    <a:pt x="619" y="15574"/>
                  </a:cubicBezTo>
                  <a:lnTo>
                    <a:pt x="11061" y="15574"/>
                  </a:lnTo>
                  <a:cubicBezTo>
                    <a:pt x="11394" y="15574"/>
                    <a:pt x="11680" y="15300"/>
                    <a:pt x="11680" y="14955"/>
                  </a:cubicBezTo>
                  <a:lnTo>
                    <a:pt x="11680" y="13395"/>
                  </a:lnTo>
                  <a:cubicBezTo>
                    <a:pt x="11668" y="13258"/>
                    <a:pt x="11558" y="13190"/>
                    <a:pt x="11450" y="13190"/>
                  </a:cubicBezTo>
                  <a:cubicBezTo>
                    <a:pt x="11341" y="13190"/>
                    <a:pt x="11234" y="13258"/>
                    <a:pt x="11228" y="13395"/>
                  </a:cubicBezTo>
                  <a:lnTo>
                    <a:pt x="11228" y="14955"/>
                  </a:lnTo>
                  <a:cubicBezTo>
                    <a:pt x="11228" y="15050"/>
                    <a:pt x="11144" y="15122"/>
                    <a:pt x="11061" y="15122"/>
                  </a:cubicBezTo>
                  <a:lnTo>
                    <a:pt x="9966" y="15122"/>
                  </a:lnTo>
                  <a:lnTo>
                    <a:pt x="9966" y="11359"/>
                  </a:lnTo>
                  <a:cubicBezTo>
                    <a:pt x="9966" y="11211"/>
                    <a:pt x="9853" y="11136"/>
                    <a:pt x="9739" y="11136"/>
                  </a:cubicBezTo>
                  <a:cubicBezTo>
                    <a:pt x="9626" y="11136"/>
                    <a:pt x="9513" y="11211"/>
                    <a:pt x="9513" y="11359"/>
                  </a:cubicBezTo>
                  <a:lnTo>
                    <a:pt x="9513" y="15122"/>
                  </a:lnTo>
                  <a:lnTo>
                    <a:pt x="7763" y="15122"/>
                  </a:lnTo>
                  <a:lnTo>
                    <a:pt x="8727" y="12229"/>
                  </a:lnTo>
                  <a:cubicBezTo>
                    <a:pt x="8775" y="12098"/>
                    <a:pt x="8751" y="11955"/>
                    <a:pt x="8680" y="11848"/>
                  </a:cubicBezTo>
                  <a:lnTo>
                    <a:pt x="8239" y="11205"/>
                  </a:lnTo>
                  <a:lnTo>
                    <a:pt x="8811" y="10812"/>
                  </a:lnTo>
                  <a:cubicBezTo>
                    <a:pt x="8930" y="10716"/>
                    <a:pt x="9001" y="10562"/>
                    <a:pt x="8989" y="10407"/>
                  </a:cubicBezTo>
                  <a:lnTo>
                    <a:pt x="8870" y="9264"/>
                  </a:lnTo>
                  <a:lnTo>
                    <a:pt x="10180" y="9776"/>
                  </a:lnTo>
                  <a:cubicBezTo>
                    <a:pt x="10811" y="10073"/>
                    <a:pt x="11216" y="10705"/>
                    <a:pt x="11216" y="11407"/>
                  </a:cubicBezTo>
                  <a:lnTo>
                    <a:pt x="11216" y="12336"/>
                  </a:lnTo>
                  <a:cubicBezTo>
                    <a:pt x="11228" y="12473"/>
                    <a:pt x="11338" y="12541"/>
                    <a:pt x="11448" y="12541"/>
                  </a:cubicBezTo>
                  <a:cubicBezTo>
                    <a:pt x="11558" y="12541"/>
                    <a:pt x="11668" y="12473"/>
                    <a:pt x="11680" y="12336"/>
                  </a:cubicBezTo>
                  <a:lnTo>
                    <a:pt x="11680" y="11395"/>
                  </a:lnTo>
                  <a:cubicBezTo>
                    <a:pt x="11680" y="10514"/>
                    <a:pt x="11156" y="9704"/>
                    <a:pt x="10347" y="9347"/>
                  </a:cubicBezTo>
                  <a:lnTo>
                    <a:pt x="8692" y="8704"/>
                  </a:lnTo>
                  <a:lnTo>
                    <a:pt x="7287" y="8168"/>
                  </a:lnTo>
                  <a:lnTo>
                    <a:pt x="7287" y="7573"/>
                  </a:lnTo>
                  <a:cubicBezTo>
                    <a:pt x="7823" y="7180"/>
                    <a:pt x="8168" y="6585"/>
                    <a:pt x="8251" y="5930"/>
                  </a:cubicBezTo>
                  <a:cubicBezTo>
                    <a:pt x="8823" y="5894"/>
                    <a:pt x="9275" y="5430"/>
                    <a:pt x="9287" y="4859"/>
                  </a:cubicBezTo>
                  <a:cubicBezTo>
                    <a:pt x="9287" y="4478"/>
                    <a:pt x="9108" y="4132"/>
                    <a:pt x="8799" y="3918"/>
                  </a:cubicBezTo>
                  <a:cubicBezTo>
                    <a:pt x="8835" y="3847"/>
                    <a:pt x="8847" y="3763"/>
                    <a:pt x="8847" y="3680"/>
                  </a:cubicBezTo>
                  <a:lnTo>
                    <a:pt x="8847" y="3204"/>
                  </a:lnTo>
                  <a:cubicBezTo>
                    <a:pt x="8835" y="3067"/>
                    <a:pt x="8727" y="2998"/>
                    <a:pt x="8620" y="2998"/>
                  </a:cubicBezTo>
                  <a:cubicBezTo>
                    <a:pt x="8513" y="2998"/>
                    <a:pt x="8406" y="3067"/>
                    <a:pt x="8394" y="3204"/>
                  </a:cubicBezTo>
                  <a:lnTo>
                    <a:pt x="8394" y="3668"/>
                  </a:lnTo>
                  <a:cubicBezTo>
                    <a:pt x="8394" y="3793"/>
                    <a:pt x="8302" y="3853"/>
                    <a:pt x="8182" y="3853"/>
                  </a:cubicBezTo>
                  <a:cubicBezTo>
                    <a:pt x="7960" y="3853"/>
                    <a:pt x="7644" y="3650"/>
                    <a:pt x="7644" y="3287"/>
                  </a:cubicBezTo>
                  <a:cubicBezTo>
                    <a:pt x="7644" y="3123"/>
                    <a:pt x="7511" y="3023"/>
                    <a:pt x="7377" y="3023"/>
                  </a:cubicBezTo>
                  <a:cubicBezTo>
                    <a:pt x="7287" y="3023"/>
                    <a:pt x="7196" y="3068"/>
                    <a:pt x="7144" y="3168"/>
                  </a:cubicBezTo>
                  <a:cubicBezTo>
                    <a:pt x="6918" y="3585"/>
                    <a:pt x="6477" y="3858"/>
                    <a:pt x="6001" y="3858"/>
                  </a:cubicBezTo>
                  <a:lnTo>
                    <a:pt x="3370" y="3858"/>
                  </a:lnTo>
                  <a:cubicBezTo>
                    <a:pt x="3143" y="3847"/>
                    <a:pt x="2953" y="3668"/>
                    <a:pt x="2953" y="3442"/>
                  </a:cubicBezTo>
                  <a:lnTo>
                    <a:pt x="2953" y="1763"/>
                  </a:lnTo>
                  <a:cubicBezTo>
                    <a:pt x="2953" y="1049"/>
                    <a:pt x="3536" y="465"/>
                    <a:pt x="4251" y="465"/>
                  </a:cubicBezTo>
                  <a:lnTo>
                    <a:pt x="6561" y="465"/>
                  </a:lnTo>
                  <a:cubicBezTo>
                    <a:pt x="7084" y="465"/>
                    <a:pt x="7180" y="703"/>
                    <a:pt x="7239" y="965"/>
                  </a:cubicBezTo>
                  <a:cubicBezTo>
                    <a:pt x="7296" y="1259"/>
                    <a:pt x="7556" y="1467"/>
                    <a:pt x="7857" y="1467"/>
                  </a:cubicBezTo>
                  <a:cubicBezTo>
                    <a:pt x="7873" y="1467"/>
                    <a:pt x="7890" y="1467"/>
                    <a:pt x="7906" y="1465"/>
                  </a:cubicBezTo>
                  <a:cubicBezTo>
                    <a:pt x="7913" y="1465"/>
                    <a:pt x="7921" y="1465"/>
                    <a:pt x="7928" y="1465"/>
                  </a:cubicBezTo>
                  <a:cubicBezTo>
                    <a:pt x="8179" y="1465"/>
                    <a:pt x="8371" y="1663"/>
                    <a:pt x="8382" y="1918"/>
                  </a:cubicBezTo>
                  <a:lnTo>
                    <a:pt x="8382" y="2144"/>
                  </a:lnTo>
                  <a:cubicBezTo>
                    <a:pt x="8388" y="2281"/>
                    <a:pt x="8495" y="2349"/>
                    <a:pt x="8604" y="2349"/>
                  </a:cubicBezTo>
                  <a:cubicBezTo>
                    <a:pt x="8713" y="2349"/>
                    <a:pt x="8823" y="2281"/>
                    <a:pt x="8835" y="2144"/>
                  </a:cubicBezTo>
                  <a:lnTo>
                    <a:pt x="8835" y="1918"/>
                  </a:lnTo>
                  <a:cubicBezTo>
                    <a:pt x="8835" y="1397"/>
                    <a:pt x="8418" y="1000"/>
                    <a:pt x="7914" y="1000"/>
                  </a:cubicBezTo>
                  <a:cubicBezTo>
                    <a:pt x="7900" y="1000"/>
                    <a:pt x="7885" y="1000"/>
                    <a:pt x="7870" y="1001"/>
                  </a:cubicBezTo>
                  <a:cubicBezTo>
                    <a:pt x="7862" y="1002"/>
                    <a:pt x="7854" y="1002"/>
                    <a:pt x="7846" y="1002"/>
                  </a:cubicBezTo>
                  <a:cubicBezTo>
                    <a:pt x="7761" y="1002"/>
                    <a:pt x="7691" y="946"/>
                    <a:pt x="7680" y="870"/>
                  </a:cubicBezTo>
                  <a:cubicBezTo>
                    <a:pt x="7561" y="287"/>
                    <a:pt x="7192" y="1"/>
                    <a:pt x="654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30"/>
            <p:cNvSpPr/>
            <p:nvPr/>
          </p:nvSpPr>
          <p:spPr>
            <a:xfrm>
              <a:off x="2345204" y="3500812"/>
              <a:ext cx="77499" cy="163805"/>
            </a:xfrm>
            <a:custGeom>
              <a:avLst/>
              <a:gdLst/>
              <a:ahLst/>
              <a:cxnLst/>
              <a:rect l="l" t="t" r="r" b="b"/>
              <a:pathLst>
                <a:path w="2930" h="6193" extrusionOk="0">
                  <a:moveTo>
                    <a:pt x="2191" y="453"/>
                  </a:moveTo>
                  <a:lnTo>
                    <a:pt x="2358" y="2073"/>
                  </a:lnTo>
                  <a:cubicBezTo>
                    <a:pt x="2269" y="2102"/>
                    <a:pt x="2177" y="2117"/>
                    <a:pt x="2085" y="2117"/>
                  </a:cubicBezTo>
                  <a:cubicBezTo>
                    <a:pt x="1919" y="2117"/>
                    <a:pt x="1753" y="2069"/>
                    <a:pt x="1608" y="1977"/>
                  </a:cubicBezTo>
                  <a:cubicBezTo>
                    <a:pt x="1402" y="1840"/>
                    <a:pt x="1164" y="1764"/>
                    <a:pt x="918" y="1764"/>
                  </a:cubicBezTo>
                  <a:cubicBezTo>
                    <a:pt x="824" y="1764"/>
                    <a:pt x="728" y="1775"/>
                    <a:pt x="632" y="1799"/>
                  </a:cubicBezTo>
                  <a:lnTo>
                    <a:pt x="763" y="453"/>
                  </a:lnTo>
                  <a:close/>
                  <a:moveTo>
                    <a:pt x="888" y="2225"/>
                  </a:moveTo>
                  <a:cubicBezTo>
                    <a:pt x="1050" y="2225"/>
                    <a:pt x="1209" y="2272"/>
                    <a:pt x="1346" y="2358"/>
                  </a:cubicBezTo>
                  <a:cubicBezTo>
                    <a:pt x="1560" y="2507"/>
                    <a:pt x="1809" y="2581"/>
                    <a:pt x="2060" y="2581"/>
                  </a:cubicBezTo>
                  <a:cubicBezTo>
                    <a:pt x="2172" y="2581"/>
                    <a:pt x="2284" y="2566"/>
                    <a:pt x="2394" y="2537"/>
                  </a:cubicBezTo>
                  <a:lnTo>
                    <a:pt x="2429" y="2918"/>
                  </a:lnTo>
                  <a:cubicBezTo>
                    <a:pt x="2494" y="3540"/>
                    <a:pt x="1988" y="3976"/>
                    <a:pt x="1463" y="3976"/>
                  </a:cubicBezTo>
                  <a:cubicBezTo>
                    <a:pt x="1215" y="3976"/>
                    <a:pt x="962" y="3878"/>
                    <a:pt x="763" y="3656"/>
                  </a:cubicBezTo>
                  <a:lnTo>
                    <a:pt x="727" y="3608"/>
                  </a:lnTo>
                  <a:cubicBezTo>
                    <a:pt x="596" y="3442"/>
                    <a:pt x="513" y="3239"/>
                    <a:pt x="513" y="3013"/>
                  </a:cubicBezTo>
                  <a:cubicBezTo>
                    <a:pt x="513" y="2977"/>
                    <a:pt x="513" y="2954"/>
                    <a:pt x="513" y="2918"/>
                  </a:cubicBezTo>
                  <a:lnTo>
                    <a:pt x="572" y="2287"/>
                  </a:lnTo>
                  <a:cubicBezTo>
                    <a:pt x="675" y="2245"/>
                    <a:pt x="782" y="2225"/>
                    <a:pt x="888" y="2225"/>
                  </a:cubicBezTo>
                  <a:close/>
                  <a:moveTo>
                    <a:pt x="655" y="1"/>
                  </a:moveTo>
                  <a:cubicBezTo>
                    <a:pt x="489" y="1"/>
                    <a:pt x="346" y="120"/>
                    <a:pt x="322" y="298"/>
                  </a:cubicBezTo>
                  <a:lnTo>
                    <a:pt x="143" y="2108"/>
                  </a:lnTo>
                  <a:lnTo>
                    <a:pt x="72" y="2870"/>
                  </a:lnTo>
                  <a:cubicBezTo>
                    <a:pt x="1" y="3608"/>
                    <a:pt x="524" y="4287"/>
                    <a:pt x="1263" y="4406"/>
                  </a:cubicBezTo>
                  <a:lnTo>
                    <a:pt x="1263" y="5597"/>
                  </a:lnTo>
                  <a:cubicBezTo>
                    <a:pt x="1132" y="5597"/>
                    <a:pt x="1001" y="5621"/>
                    <a:pt x="882" y="5644"/>
                  </a:cubicBezTo>
                  <a:lnTo>
                    <a:pt x="501" y="5740"/>
                  </a:lnTo>
                  <a:cubicBezTo>
                    <a:pt x="225" y="5806"/>
                    <a:pt x="296" y="6188"/>
                    <a:pt x="544" y="6188"/>
                  </a:cubicBezTo>
                  <a:cubicBezTo>
                    <a:pt x="564" y="6188"/>
                    <a:pt x="586" y="6185"/>
                    <a:pt x="608" y="6180"/>
                  </a:cubicBezTo>
                  <a:lnTo>
                    <a:pt x="989" y="6097"/>
                  </a:lnTo>
                  <a:cubicBezTo>
                    <a:pt x="1096" y="6061"/>
                    <a:pt x="1215" y="6049"/>
                    <a:pt x="1334" y="6049"/>
                  </a:cubicBezTo>
                  <a:lnTo>
                    <a:pt x="1644" y="6049"/>
                  </a:lnTo>
                  <a:cubicBezTo>
                    <a:pt x="1763" y="6049"/>
                    <a:pt x="1882" y="6061"/>
                    <a:pt x="1989" y="6097"/>
                  </a:cubicBezTo>
                  <a:lnTo>
                    <a:pt x="2370" y="6180"/>
                  </a:lnTo>
                  <a:cubicBezTo>
                    <a:pt x="2382" y="6192"/>
                    <a:pt x="2406" y="6192"/>
                    <a:pt x="2429" y="6192"/>
                  </a:cubicBezTo>
                  <a:cubicBezTo>
                    <a:pt x="2679" y="6168"/>
                    <a:pt x="2715" y="5823"/>
                    <a:pt x="2477" y="5740"/>
                  </a:cubicBezTo>
                  <a:lnTo>
                    <a:pt x="2096" y="5656"/>
                  </a:lnTo>
                  <a:cubicBezTo>
                    <a:pt x="1977" y="5621"/>
                    <a:pt x="1846" y="5609"/>
                    <a:pt x="1715" y="5597"/>
                  </a:cubicBezTo>
                  <a:lnTo>
                    <a:pt x="1715" y="4406"/>
                  </a:lnTo>
                  <a:cubicBezTo>
                    <a:pt x="2037" y="4359"/>
                    <a:pt x="2322" y="4204"/>
                    <a:pt x="2537" y="3966"/>
                  </a:cubicBezTo>
                  <a:lnTo>
                    <a:pt x="2537" y="3954"/>
                  </a:lnTo>
                  <a:cubicBezTo>
                    <a:pt x="2799" y="3656"/>
                    <a:pt x="2929" y="3263"/>
                    <a:pt x="2894" y="2870"/>
                  </a:cubicBezTo>
                  <a:lnTo>
                    <a:pt x="2822" y="2203"/>
                  </a:lnTo>
                  <a:lnTo>
                    <a:pt x="2644" y="298"/>
                  </a:lnTo>
                  <a:cubicBezTo>
                    <a:pt x="2620" y="120"/>
                    <a:pt x="2477" y="1"/>
                    <a:pt x="23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8" name="Google Shape;4708;p130"/>
          <p:cNvGrpSpPr/>
          <p:nvPr/>
        </p:nvGrpSpPr>
        <p:grpSpPr>
          <a:xfrm>
            <a:off x="3397030" y="3252370"/>
            <a:ext cx="344220" cy="411932"/>
            <a:chOff x="3397030" y="3252370"/>
            <a:chExt cx="344220" cy="411932"/>
          </a:xfrm>
        </p:grpSpPr>
        <p:sp>
          <p:nvSpPr>
            <p:cNvPr id="4709" name="Google Shape;4709;p130"/>
            <p:cNvSpPr/>
            <p:nvPr/>
          </p:nvSpPr>
          <p:spPr>
            <a:xfrm>
              <a:off x="3509150" y="3412338"/>
              <a:ext cx="80646" cy="216044"/>
            </a:xfrm>
            <a:custGeom>
              <a:avLst/>
              <a:gdLst/>
              <a:ahLst/>
              <a:cxnLst/>
              <a:rect l="l" t="t" r="r" b="b"/>
              <a:pathLst>
                <a:path w="3049" h="8168" extrusionOk="0">
                  <a:moveTo>
                    <a:pt x="1941" y="465"/>
                  </a:moveTo>
                  <a:lnTo>
                    <a:pt x="1941" y="893"/>
                  </a:lnTo>
                  <a:lnTo>
                    <a:pt x="1107" y="893"/>
                  </a:lnTo>
                  <a:lnTo>
                    <a:pt x="1107" y="465"/>
                  </a:lnTo>
                  <a:close/>
                  <a:moveTo>
                    <a:pt x="1786" y="1346"/>
                  </a:moveTo>
                  <a:lnTo>
                    <a:pt x="1786" y="2346"/>
                  </a:lnTo>
                  <a:cubicBezTo>
                    <a:pt x="1703" y="2381"/>
                    <a:pt x="1613" y="2399"/>
                    <a:pt x="1524" y="2399"/>
                  </a:cubicBezTo>
                  <a:cubicBezTo>
                    <a:pt x="1435" y="2399"/>
                    <a:pt x="1345" y="2381"/>
                    <a:pt x="1262" y="2346"/>
                  </a:cubicBezTo>
                  <a:lnTo>
                    <a:pt x="1262" y="1346"/>
                  </a:lnTo>
                  <a:close/>
                  <a:moveTo>
                    <a:pt x="1869" y="2810"/>
                  </a:moveTo>
                  <a:cubicBezTo>
                    <a:pt x="1941" y="3001"/>
                    <a:pt x="2060" y="3155"/>
                    <a:pt x="2227" y="3286"/>
                  </a:cubicBezTo>
                  <a:cubicBezTo>
                    <a:pt x="2453" y="3477"/>
                    <a:pt x="2584" y="3763"/>
                    <a:pt x="2584" y="4072"/>
                  </a:cubicBezTo>
                  <a:lnTo>
                    <a:pt x="2584" y="4203"/>
                  </a:lnTo>
                  <a:lnTo>
                    <a:pt x="452" y="4203"/>
                  </a:lnTo>
                  <a:lnTo>
                    <a:pt x="452" y="4072"/>
                  </a:lnTo>
                  <a:cubicBezTo>
                    <a:pt x="452" y="3763"/>
                    <a:pt x="583" y="3477"/>
                    <a:pt x="822" y="3286"/>
                  </a:cubicBezTo>
                  <a:lnTo>
                    <a:pt x="810" y="3286"/>
                  </a:lnTo>
                  <a:cubicBezTo>
                    <a:pt x="964" y="3155"/>
                    <a:pt x="1095" y="3001"/>
                    <a:pt x="1167" y="2810"/>
                  </a:cubicBezTo>
                  <a:cubicBezTo>
                    <a:pt x="1280" y="2846"/>
                    <a:pt x="1399" y="2864"/>
                    <a:pt x="1518" y="2864"/>
                  </a:cubicBezTo>
                  <a:cubicBezTo>
                    <a:pt x="1637" y="2864"/>
                    <a:pt x="1756" y="2846"/>
                    <a:pt x="1869" y="2810"/>
                  </a:cubicBezTo>
                  <a:close/>
                  <a:moveTo>
                    <a:pt x="2596" y="4656"/>
                  </a:moveTo>
                  <a:lnTo>
                    <a:pt x="2596" y="6430"/>
                  </a:lnTo>
                  <a:lnTo>
                    <a:pt x="452" y="6430"/>
                  </a:lnTo>
                  <a:lnTo>
                    <a:pt x="452" y="4656"/>
                  </a:lnTo>
                  <a:close/>
                  <a:moveTo>
                    <a:pt x="2596" y="6882"/>
                  </a:moveTo>
                  <a:lnTo>
                    <a:pt x="2596" y="7525"/>
                  </a:lnTo>
                  <a:cubicBezTo>
                    <a:pt x="2596" y="7632"/>
                    <a:pt x="2512" y="7715"/>
                    <a:pt x="2405" y="7715"/>
                  </a:cubicBezTo>
                  <a:lnTo>
                    <a:pt x="643" y="7715"/>
                  </a:lnTo>
                  <a:cubicBezTo>
                    <a:pt x="536" y="7715"/>
                    <a:pt x="452" y="7632"/>
                    <a:pt x="452" y="7525"/>
                  </a:cubicBezTo>
                  <a:lnTo>
                    <a:pt x="452" y="6882"/>
                  </a:lnTo>
                  <a:close/>
                  <a:moveTo>
                    <a:pt x="1000" y="0"/>
                  </a:moveTo>
                  <a:cubicBezTo>
                    <a:pt x="798" y="0"/>
                    <a:pt x="643" y="167"/>
                    <a:pt x="643" y="357"/>
                  </a:cubicBezTo>
                  <a:lnTo>
                    <a:pt x="643" y="1000"/>
                  </a:lnTo>
                  <a:cubicBezTo>
                    <a:pt x="643" y="1107"/>
                    <a:pt x="703" y="1215"/>
                    <a:pt x="798" y="1286"/>
                  </a:cubicBezTo>
                  <a:lnTo>
                    <a:pt x="798" y="2370"/>
                  </a:lnTo>
                  <a:cubicBezTo>
                    <a:pt x="786" y="2584"/>
                    <a:pt x="691" y="2786"/>
                    <a:pt x="524" y="2929"/>
                  </a:cubicBezTo>
                  <a:cubicBezTo>
                    <a:pt x="191" y="3215"/>
                    <a:pt x="0" y="3632"/>
                    <a:pt x="0" y="4060"/>
                  </a:cubicBezTo>
                  <a:lnTo>
                    <a:pt x="0" y="7525"/>
                  </a:lnTo>
                  <a:cubicBezTo>
                    <a:pt x="0" y="7882"/>
                    <a:pt x="286" y="8168"/>
                    <a:pt x="643" y="8168"/>
                  </a:cubicBezTo>
                  <a:lnTo>
                    <a:pt x="2405" y="8168"/>
                  </a:lnTo>
                  <a:cubicBezTo>
                    <a:pt x="2762" y="8168"/>
                    <a:pt x="3048" y="7882"/>
                    <a:pt x="3048" y="7525"/>
                  </a:cubicBezTo>
                  <a:lnTo>
                    <a:pt x="3048" y="4060"/>
                  </a:lnTo>
                  <a:cubicBezTo>
                    <a:pt x="3048" y="3620"/>
                    <a:pt x="2858" y="3215"/>
                    <a:pt x="2524" y="2929"/>
                  </a:cubicBezTo>
                  <a:cubicBezTo>
                    <a:pt x="2346" y="2798"/>
                    <a:pt x="2250" y="2584"/>
                    <a:pt x="2238" y="2370"/>
                  </a:cubicBezTo>
                  <a:lnTo>
                    <a:pt x="2238" y="1286"/>
                  </a:lnTo>
                  <a:cubicBezTo>
                    <a:pt x="2334" y="1215"/>
                    <a:pt x="2393" y="1107"/>
                    <a:pt x="2393" y="1000"/>
                  </a:cubicBezTo>
                  <a:lnTo>
                    <a:pt x="2393" y="357"/>
                  </a:lnTo>
                  <a:cubicBezTo>
                    <a:pt x="2393" y="167"/>
                    <a:pt x="2238" y="0"/>
                    <a:pt x="203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30"/>
            <p:cNvSpPr/>
            <p:nvPr/>
          </p:nvSpPr>
          <p:spPr>
            <a:xfrm>
              <a:off x="3397030" y="3252370"/>
              <a:ext cx="344220" cy="411932"/>
            </a:xfrm>
            <a:custGeom>
              <a:avLst/>
              <a:gdLst/>
              <a:ahLst/>
              <a:cxnLst/>
              <a:rect l="l" t="t" r="r" b="b"/>
              <a:pathLst>
                <a:path w="13014" h="15574" extrusionOk="0">
                  <a:moveTo>
                    <a:pt x="5537" y="464"/>
                  </a:moveTo>
                  <a:lnTo>
                    <a:pt x="5537" y="464"/>
                  </a:lnTo>
                  <a:cubicBezTo>
                    <a:pt x="4477" y="1083"/>
                    <a:pt x="3822" y="2214"/>
                    <a:pt x="3822" y="3429"/>
                  </a:cubicBezTo>
                  <a:lnTo>
                    <a:pt x="3822" y="4512"/>
                  </a:lnTo>
                  <a:lnTo>
                    <a:pt x="2786" y="4512"/>
                  </a:lnTo>
                  <a:lnTo>
                    <a:pt x="2786" y="3429"/>
                  </a:lnTo>
                  <a:cubicBezTo>
                    <a:pt x="2786" y="1881"/>
                    <a:pt x="3989" y="583"/>
                    <a:pt x="5537" y="464"/>
                  </a:cubicBezTo>
                  <a:close/>
                  <a:moveTo>
                    <a:pt x="7478" y="464"/>
                  </a:moveTo>
                  <a:cubicBezTo>
                    <a:pt x="9037" y="583"/>
                    <a:pt x="10228" y="1881"/>
                    <a:pt x="10228" y="3429"/>
                  </a:cubicBezTo>
                  <a:lnTo>
                    <a:pt x="10228" y="4512"/>
                  </a:lnTo>
                  <a:lnTo>
                    <a:pt x="9192" y="4512"/>
                  </a:lnTo>
                  <a:lnTo>
                    <a:pt x="9192" y="3429"/>
                  </a:lnTo>
                  <a:cubicBezTo>
                    <a:pt x="9192" y="2214"/>
                    <a:pt x="8537" y="1083"/>
                    <a:pt x="7478" y="464"/>
                  </a:cubicBezTo>
                  <a:close/>
                  <a:moveTo>
                    <a:pt x="11335" y="4977"/>
                  </a:moveTo>
                  <a:cubicBezTo>
                    <a:pt x="11419" y="4977"/>
                    <a:pt x="11502" y="5036"/>
                    <a:pt x="11514" y="5131"/>
                  </a:cubicBezTo>
                  <a:lnTo>
                    <a:pt x="11526" y="5239"/>
                  </a:lnTo>
                  <a:cubicBezTo>
                    <a:pt x="11406" y="5451"/>
                    <a:pt x="11190" y="5564"/>
                    <a:pt x="10973" y="5564"/>
                  </a:cubicBezTo>
                  <a:cubicBezTo>
                    <a:pt x="10801" y="5564"/>
                    <a:pt x="10628" y="5493"/>
                    <a:pt x="10502" y="5346"/>
                  </a:cubicBezTo>
                  <a:lnTo>
                    <a:pt x="10466" y="5084"/>
                  </a:lnTo>
                  <a:cubicBezTo>
                    <a:pt x="10466" y="5048"/>
                    <a:pt x="10454" y="5012"/>
                    <a:pt x="10442" y="4977"/>
                  </a:cubicBezTo>
                  <a:close/>
                  <a:moveTo>
                    <a:pt x="6513" y="548"/>
                  </a:moveTo>
                  <a:cubicBezTo>
                    <a:pt x="7835" y="893"/>
                    <a:pt x="8752" y="2072"/>
                    <a:pt x="8752" y="3429"/>
                  </a:cubicBezTo>
                  <a:lnTo>
                    <a:pt x="8752" y="4512"/>
                  </a:lnTo>
                  <a:lnTo>
                    <a:pt x="6299" y="4512"/>
                  </a:lnTo>
                  <a:cubicBezTo>
                    <a:pt x="6013" y="4536"/>
                    <a:pt x="6013" y="4953"/>
                    <a:pt x="6299" y="4977"/>
                  </a:cubicBezTo>
                  <a:lnTo>
                    <a:pt x="8740" y="4977"/>
                  </a:lnTo>
                  <a:lnTo>
                    <a:pt x="8740" y="5703"/>
                  </a:lnTo>
                  <a:cubicBezTo>
                    <a:pt x="8728" y="5870"/>
                    <a:pt x="8847" y="5953"/>
                    <a:pt x="8966" y="5953"/>
                  </a:cubicBezTo>
                  <a:cubicBezTo>
                    <a:pt x="9085" y="5953"/>
                    <a:pt x="9204" y="5870"/>
                    <a:pt x="9192" y="5703"/>
                  </a:cubicBezTo>
                  <a:lnTo>
                    <a:pt x="9192" y="4977"/>
                  </a:lnTo>
                  <a:lnTo>
                    <a:pt x="9835" y="4977"/>
                  </a:lnTo>
                  <a:cubicBezTo>
                    <a:pt x="9930" y="4977"/>
                    <a:pt x="10002" y="5048"/>
                    <a:pt x="10014" y="5131"/>
                  </a:cubicBezTo>
                  <a:lnTo>
                    <a:pt x="10990" y="14216"/>
                  </a:lnTo>
                  <a:cubicBezTo>
                    <a:pt x="11038" y="14692"/>
                    <a:pt x="10657" y="15121"/>
                    <a:pt x="10168" y="15121"/>
                  </a:cubicBezTo>
                  <a:lnTo>
                    <a:pt x="1358" y="15121"/>
                  </a:lnTo>
                  <a:cubicBezTo>
                    <a:pt x="870" y="15121"/>
                    <a:pt x="489" y="14692"/>
                    <a:pt x="536" y="14216"/>
                  </a:cubicBezTo>
                  <a:lnTo>
                    <a:pt x="1513" y="5131"/>
                  </a:lnTo>
                  <a:cubicBezTo>
                    <a:pt x="1524" y="5048"/>
                    <a:pt x="1596" y="4977"/>
                    <a:pt x="1691" y="4977"/>
                  </a:cubicBezTo>
                  <a:lnTo>
                    <a:pt x="2334" y="4977"/>
                  </a:lnTo>
                  <a:lnTo>
                    <a:pt x="2334" y="5703"/>
                  </a:lnTo>
                  <a:cubicBezTo>
                    <a:pt x="2322" y="5870"/>
                    <a:pt x="2444" y="5953"/>
                    <a:pt x="2565" y="5953"/>
                  </a:cubicBezTo>
                  <a:cubicBezTo>
                    <a:pt x="2685" y="5953"/>
                    <a:pt x="2804" y="5870"/>
                    <a:pt x="2786" y="5703"/>
                  </a:cubicBezTo>
                  <a:lnTo>
                    <a:pt x="2786" y="4977"/>
                  </a:lnTo>
                  <a:lnTo>
                    <a:pt x="5239" y="4977"/>
                  </a:lnTo>
                  <a:cubicBezTo>
                    <a:pt x="5513" y="4953"/>
                    <a:pt x="5513" y="4536"/>
                    <a:pt x="5239" y="4512"/>
                  </a:cubicBezTo>
                  <a:lnTo>
                    <a:pt x="4287" y="4512"/>
                  </a:lnTo>
                  <a:lnTo>
                    <a:pt x="4287" y="3429"/>
                  </a:lnTo>
                  <a:cubicBezTo>
                    <a:pt x="4287" y="2072"/>
                    <a:pt x="5203" y="893"/>
                    <a:pt x="6513" y="548"/>
                  </a:cubicBezTo>
                  <a:close/>
                  <a:moveTo>
                    <a:pt x="5749" y="0"/>
                  </a:moveTo>
                  <a:cubicBezTo>
                    <a:pt x="3906" y="0"/>
                    <a:pt x="2322" y="1497"/>
                    <a:pt x="2322" y="3429"/>
                  </a:cubicBezTo>
                  <a:lnTo>
                    <a:pt x="2322" y="4512"/>
                  </a:lnTo>
                  <a:lnTo>
                    <a:pt x="1679" y="4512"/>
                  </a:lnTo>
                  <a:cubicBezTo>
                    <a:pt x="1358" y="4512"/>
                    <a:pt x="1084" y="4762"/>
                    <a:pt x="1048" y="5084"/>
                  </a:cubicBezTo>
                  <a:lnTo>
                    <a:pt x="84" y="14168"/>
                  </a:lnTo>
                  <a:cubicBezTo>
                    <a:pt x="0" y="14918"/>
                    <a:pt x="596" y="15573"/>
                    <a:pt x="1358" y="15573"/>
                  </a:cubicBezTo>
                  <a:lnTo>
                    <a:pt x="11669" y="15573"/>
                  </a:lnTo>
                  <a:cubicBezTo>
                    <a:pt x="12419" y="15573"/>
                    <a:pt x="13014" y="14918"/>
                    <a:pt x="12931" y="14168"/>
                  </a:cubicBezTo>
                  <a:lnTo>
                    <a:pt x="12573" y="10823"/>
                  </a:lnTo>
                  <a:cubicBezTo>
                    <a:pt x="12579" y="10705"/>
                    <a:pt x="12474" y="10652"/>
                    <a:pt x="12364" y="10652"/>
                  </a:cubicBezTo>
                  <a:cubicBezTo>
                    <a:pt x="12229" y="10652"/>
                    <a:pt x="12087" y="10732"/>
                    <a:pt x="12133" y="10870"/>
                  </a:cubicBezTo>
                  <a:lnTo>
                    <a:pt x="12490" y="14216"/>
                  </a:lnTo>
                  <a:cubicBezTo>
                    <a:pt x="12538" y="14692"/>
                    <a:pt x="12157" y="15121"/>
                    <a:pt x="11669" y="15121"/>
                  </a:cubicBezTo>
                  <a:lnTo>
                    <a:pt x="11157" y="15121"/>
                  </a:lnTo>
                  <a:cubicBezTo>
                    <a:pt x="11371" y="14859"/>
                    <a:pt x="11478" y="14514"/>
                    <a:pt x="11442" y="14168"/>
                  </a:cubicBezTo>
                  <a:lnTo>
                    <a:pt x="10561" y="5941"/>
                  </a:lnTo>
                  <a:lnTo>
                    <a:pt x="10561" y="5941"/>
                  </a:lnTo>
                  <a:cubicBezTo>
                    <a:pt x="10697" y="5992"/>
                    <a:pt x="10838" y="6018"/>
                    <a:pt x="10978" y="6018"/>
                  </a:cubicBezTo>
                  <a:cubicBezTo>
                    <a:pt x="11193" y="6018"/>
                    <a:pt x="11404" y="5957"/>
                    <a:pt x="11585" y="5834"/>
                  </a:cubicBezTo>
                  <a:lnTo>
                    <a:pt x="12014" y="9811"/>
                  </a:lnTo>
                  <a:cubicBezTo>
                    <a:pt x="12008" y="9928"/>
                    <a:pt x="12111" y="9981"/>
                    <a:pt x="12219" y="9981"/>
                  </a:cubicBezTo>
                  <a:cubicBezTo>
                    <a:pt x="12352" y="9981"/>
                    <a:pt x="12494" y="9901"/>
                    <a:pt x="12454" y="9763"/>
                  </a:cubicBezTo>
                  <a:lnTo>
                    <a:pt x="11954" y="5084"/>
                  </a:lnTo>
                  <a:cubicBezTo>
                    <a:pt x="11930" y="4762"/>
                    <a:pt x="11657" y="4512"/>
                    <a:pt x="11323" y="4512"/>
                  </a:cubicBezTo>
                  <a:lnTo>
                    <a:pt x="10680" y="4512"/>
                  </a:lnTo>
                  <a:lnTo>
                    <a:pt x="10680" y="3429"/>
                  </a:lnTo>
                  <a:cubicBezTo>
                    <a:pt x="10680" y="1497"/>
                    <a:pt x="9097" y="0"/>
                    <a:pt x="7253" y="0"/>
                  </a:cubicBezTo>
                  <a:cubicBezTo>
                    <a:pt x="7006" y="0"/>
                    <a:pt x="6754" y="27"/>
                    <a:pt x="6501" y="83"/>
                  </a:cubicBezTo>
                  <a:cubicBezTo>
                    <a:pt x="6248" y="27"/>
                    <a:pt x="5996" y="0"/>
                    <a:pt x="57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1" name="Google Shape;4711;p130"/>
          <p:cNvSpPr/>
          <p:nvPr/>
        </p:nvSpPr>
        <p:spPr>
          <a:xfrm>
            <a:off x="4068032" y="3252211"/>
            <a:ext cx="342739" cy="412170"/>
          </a:xfrm>
          <a:custGeom>
            <a:avLst/>
            <a:gdLst/>
            <a:ahLst/>
            <a:cxnLst/>
            <a:rect l="l" t="t" r="r" b="b"/>
            <a:pathLst>
              <a:path w="12958" h="15583" extrusionOk="0">
                <a:moveTo>
                  <a:pt x="5561" y="5208"/>
                </a:moveTo>
                <a:cubicBezTo>
                  <a:pt x="6175" y="5208"/>
                  <a:pt x="6873" y="5419"/>
                  <a:pt x="7588" y="6054"/>
                </a:cubicBezTo>
                <a:lnTo>
                  <a:pt x="7600" y="6054"/>
                </a:lnTo>
                <a:cubicBezTo>
                  <a:pt x="8360" y="6730"/>
                  <a:pt x="9124" y="6963"/>
                  <a:pt x="9815" y="6963"/>
                </a:cubicBezTo>
                <a:cubicBezTo>
                  <a:pt x="10389" y="6963"/>
                  <a:pt x="10911" y="6802"/>
                  <a:pt x="11338" y="6602"/>
                </a:cubicBezTo>
                <a:lnTo>
                  <a:pt x="11338" y="6602"/>
                </a:lnTo>
                <a:lnTo>
                  <a:pt x="10957" y="7650"/>
                </a:lnTo>
                <a:cubicBezTo>
                  <a:pt x="10731" y="8364"/>
                  <a:pt x="10219" y="8959"/>
                  <a:pt x="9552" y="9293"/>
                </a:cubicBezTo>
                <a:cubicBezTo>
                  <a:pt x="9032" y="9556"/>
                  <a:pt x="8402" y="9656"/>
                  <a:pt x="7801" y="9656"/>
                </a:cubicBezTo>
                <a:cubicBezTo>
                  <a:pt x="7124" y="9656"/>
                  <a:pt x="6485" y="9528"/>
                  <a:pt x="6088" y="9364"/>
                </a:cubicBezTo>
                <a:cubicBezTo>
                  <a:pt x="5814" y="9257"/>
                  <a:pt x="5564" y="9114"/>
                  <a:pt x="5338" y="8935"/>
                </a:cubicBezTo>
                <a:cubicBezTo>
                  <a:pt x="4695" y="8435"/>
                  <a:pt x="3730" y="7150"/>
                  <a:pt x="3671" y="5864"/>
                </a:cubicBezTo>
                <a:cubicBezTo>
                  <a:pt x="4011" y="5621"/>
                  <a:pt x="4703" y="5208"/>
                  <a:pt x="5561" y="5208"/>
                </a:cubicBezTo>
                <a:close/>
                <a:moveTo>
                  <a:pt x="912" y="12227"/>
                </a:moveTo>
                <a:cubicBezTo>
                  <a:pt x="927" y="12227"/>
                  <a:pt x="942" y="12229"/>
                  <a:pt x="956" y="12234"/>
                </a:cubicBezTo>
                <a:lnTo>
                  <a:pt x="3099" y="12865"/>
                </a:lnTo>
                <a:lnTo>
                  <a:pt x="3826" y="13281"/>
                </a:lnTo>
                <a:lnTo>
                  <a:pt x="5433" y="14829"/>
                </a:lnTo>
                <a:cubicBezTo>
                  <a:pt x="5504" y="14889"/>
                  <a:pt x="5504" y="14984"/>
                  <a:pt x="5457" y="15055"/>
                </a:cubicBezTo>
                <a:cubicBezTo>
                  <a:pt x="5418" y="15101"/>
                  <a:pt x="5365" y="15128"/>
                  <a:pt x="5313" y="15128"/>
                </a:cubicBezTo>
                <a:cubicBezTo>
                  <a:pt x="5284" y="15128"/>
                  <a:pt x="5256" y="15120"/>
                  <a:pt x="5230" y="15103"/>
                </a:cubicBezTo>
                <a:lnTo>
                  <a:pt x="813" y="12555"/>
                </a:lnTo>
                <a:cubicBezTo>
                  <a:pt x="742" y="12507"/>
                  <a:pt x="706" y="12412"/>
                  <a:pt x="754" y="12341"/>
                </a:cubicBezTo>
                <a:cubicBezTo>
                  <a:pt x="773" y="12272"/>
                  <a:pt x="842" y="12227"/>
                  <a:pt x="912" y="12227"/>
                </a:cubicBezTo>
                <a:close/>
                <a:moveTo>
                  <a:pt x="7300" y="0"/>
                </a:moveTo>
                <a:cubicBezTo>
                  <a:pt x="7144" y="0"/>
                  <a:pt x="6991" y="64"/>
                  <a:pt x="6885" y="184"/>
                </a:cubicBezTo>
                <a:lnTo>
                  <a:pt x="4028" y="3554"/>
                </a:lnTo>
                <a:cubicBezTo>
                  <a:pt x="2611" y="5233"/>
                  <a:pt x="3147" y="7269"/>
                  <a:pt x="4611" y="8888"/>
                </a:cubicBezTo>
                <a:cubicBezTo>
                  <a:pt x="4707" y="8995"/>
                  <a:pt x="4802" y="9090"/>
                  <a:pt x="4909" y="9174"/>
                </a:cubicBezTo>
                <a:lnTo>
                  <a:pt x="3075" y="12376"/>
                </a:lnTo>
                <a:lnTo>
                  <a:pt x="1063" y="11793"/>
                </a:lnTo>
                <a:cubicBezTo>
                  <a:pt x="1001" y="11776"/>
                  <a:pt x="941" y="11769"/>
                  <a:pt x="883" y="11769"/>
                </a:cubicBezTo>
                <a:cubicBezTo>
                  <a:pt x="286" y="11769"/>
                  <a:pt x="0" y="12611"/>
                  <a:pt x="587" y="12948"/>
                </a:cubicBezTo>
                <a:lnTo>
                  <a:pt x="4992" y="15496"/>
                </a:lnTo>
                <a:cubicBezTo>
                  <a:pt x="5100" y="15556"/>
                  <a:pt x="5208" y="15582"/>
                  <a:pt x="5310" y="15582"/>
                </a:cubicBezTo>
                <a:cubicBezTo>
                  <a:pt x="5818" y="15582"/>
                  <a:pt x="6190" y="14932"/>
                  <a:pt x="5754" y="14496"/>
                </a:cubicBezTo>
                <a:lnTo>
                  <a:pt x="4242" y="13055"/>
                </a:lnTo>
                <a:lnTo>
                  <a:pt x="4992" y="11745"/>
                </a:lnTo>
                <a:cubicBezTo>
                  <a:pt x="5099" y="11566"/>
                  <a:pt x="4947" y="11403"/>
                  <a:pt x="4791" y="11403"/>
                </a:cubicBezTo>
                <a:cubicBezTo>
                  <a:pt x="4720" y="11403"/>
                  <a:pt x="4648" y="11437"/>
                  <a:pt x="4599" y="11519"/>
                </a:cubicBezTo>
                <a:lnTo>
                  <a:pt x="3873" y="12781"/>
                </a:lnTo>
                <a:lnTo>
                  <a:pt x="3492" y="12567"/>
                </a:lnTo>
                <a:lnTo>
                  <a:pt x="5278" y="9459"/>
                </a:lnTo>
                <a:cubicBezTo>
                  <a:pt x="5397" y="9543"/>
                  <a:pt x="5528" y="9614"/>
                  <a:pt x="5659" y="9674"/>
                </a:cubicBezTo>
                <a:lnTo>
                  <a:pt x="5123" y="10590"/>
                </a:lnTo>
                <a:cubicBezTo>
                  <a:pt x="5041" y="10773"/>
                  <a:pt x="5188" y="10932"/>
                  <a:pt x="5342" y="10932"/>
                </a:cubicBezTo>
                <a:cubicBezTo>
                  <a:pt x="5409" y="10932"/>
                  <a:pt x="5477" y="10901"/>
                  <a:pt x="5528" y="10829"/>
                </a:cubicBezTo>
                <a:lnTo>
                  <a:pt x="6088" y="9852"/>
                </a:lnTo>
                <a:cubicBezTo>
                  <a:pt x="6659" y="10019"/>
                  <a:pt x="7243" y="10114"/>
                  <a:pt x="7850" y="10114"/>
                </a:cubicBezTo>
                <a:cubicBezTo>
                  <a:pt x="9564" y="10114"/>
                  <a:pt x="10850" y="9293"/>
                  <a:pt x="11386" y="7804"/>
                </a:cubicBezTo>
                <a:cubicBezTo>
                  <a:pt x="11457" y="7590"/>
                  <a:pt x="12803" y="3828"/>
                  <a:pt x="12874" y="3637"/>
                </a:cubicBezTo>
                <a:cubicBezTo>
                  <a:pt x="12958" y="3387"/>
                  <a:pt x="12862" y="3125"/>
                  <a:pt x="12636" y="2994"/>
                </a:cubicBezTo>
                <a:lnTo>
                  <a:pt x="10541" y="1780"/>
                </a:lnTo>
                <a:cubicBezTo>
                  <a:pt x="10500" y="1756"/>
                  <a:pt x="10460" y="1745"/>
                  <a:pt x="10422" y="1745"/>
                </a:cubicBezTo>
                <a:cubicBezTo>
                  <a:pt x="10220" y="1745"/>
                  <a:pt x="10093" y="2052"/>
                  <a:pt x="10314" y="2173"/>
                </a:cubicBezTo>
                <a:lnTo>
                  <a:pt x="12410" y="3387"/>
                </a:lnTo>
                <a:cubicBezTo>
                  <a:pt x="12434" y="3411"/>
                  <a:pt x="12446" y="3447"/>
                  <a:pt x="12446" y="3482"/>
                </a:cubicBezTo>
                <a:lnTo>
                  <a:pt x="11553" y="5959"/>
                </a:lnTo>
                <a:cubicBezTo>
                  <a:pt x="11070" y="6256"/>
                  <a:pt x="10468" y="6505"/>
                  <a:pt x="9810" y="6505"/>
                </a:cubicBezTo>
                <a:cubicBezTo>
                  <a:pt x="9201" y="6505"/>
                  <a:pt x="8543" y="6292"/>
                  <a:pt x="7886" y="5709"/>
                </a:cubicBezTo>
                <a:cubicBezTo>
                  <a:pt x="7156" y="5057"/>
                  <a:pt x="6371" y="4731"/>
                  <a:pt x="5556" y="4731"/>
                </a:cubicBezTo>
                <a:cubicBezTo>
                  <a:pt x="5373" y="4731"/>
                  <a:pt x="5189" y="4748"/>
                  <a:pt x="5004" y="4780"/>
                </a:cubicBezTo>
                <a:cubicBezTo>
                  <a:pt x="4540" y="4875"/>
                  <a:pt x="4087" y="5042"/>
                  <a:pt x="3683" y="5292"/>
                </a:cubicBezTo>
                <a:cubicBezTo>
                  <a:pt x="3778" y="4756"/>
                  <a:pt x="4016" y="4256"/>
                  <a:pt x="4385" y="3852"/>
                </a:cubicBezTo>
                <a:lnTo>
                  <a:pt x="7243" y="482"/>
                </a:lnTo>
                <a:cubicBezTo>
                  <a:pt x="7256" y="462"/>
                  <a:pt x="7272" y="454"/>
                  <a:pt x="7291" y="454"/>
                </a:cubicBezTo>
                <a:cubicBezTo>
                  <a:pt x="7306" y="454"/>
                  <a:pt x="7322" y="459"/>
                  <a:pt x="7338" y="470"/>
                </a:cubicBezTo>
                <a:lnTo>
                  <a:pt x="9386" y="1649"/>
                </a:lnTo>
                <a:cubicBezTo>
                  <a:pt x="9425" y="1670"/>
                  <a:pt x="9463" y="1680"/>
                  <a:pt x="9500" y="1680"/>
                </a:cubicBezTo>
                <a:cubicBezTo>
                  <a:pt x="9705" y="1680"/>
                  <a:pt x="9835" y="1377"/>
                  <a:pt x="9612" y="1256"/>
                </a:cubicBezTo>
                <a:lnTo>
                  <a:pt x="7564" y="65"/>
                </a:lnTo>
                <a:cubicBezTo>
                  <a:pt x="7481" y="22"/>
                  <a:pt x="7390" y="0"/>
                  <a:pt x="730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2" name="Google Shape;4712;p130"/>
          <p:cNvGrpSpPr/>
          <p:nvPr/>
        </p:nvGrpSpPr>
        <p:grpSpPr>
          <a:xfrm>
            <a:off x="4235327" y="3435005"/>
            <a:ext cx="72473" cy="50096"/>
            <a:chOff x="4235327" y="3435005"/>
            <a:chExt cx="72473" cy="50096"/>
          </a:xfrm>
        </p:grpSpPr>
        <p:sp>
          <p:nvSpPr>
            <p:cNvPr id="4713" name="Google Shape;4713;p130"/>
            <p:cNvSpPr/>
            <p:nvPr/>
          </p:nvSpPr>
          <p:spPr>
            <a:xfrm>
              <a:off x="4259898" y="3444289"/>
              <a:ext cx="47901" cy="40812"/>
            </a:xfrm>
            <a:custGeom>
              <a:avLst/>
              <a:gdLst/>
              <a:ahLst/>
              <a:cxnLst/>
              <a:rect l="l" t="t" r="r" b="b"/>
              <a:pathLst>
                <a:path w="1811" h="1543" extrusionOk="0">
                  <a:moveTo>
                    <a:pt x="774" y="459"/>
                  </a:moveTo>
                  <a:cubicBezTo>
                    <a:pt x="1060" y="459"/>
                    <a:pt x="1191" y="792"/>
                    <a:pt x="1001" y="995"/>
                  </a:cubicBezTo>
                  <a:cubicBezTo>
                    <a:pt x="935" y="1056"/>
                    <a:pt x="856" y="1084"/>
                    <a:pt x="779" y="1084"/>
                  </a:cubicBezTo>
                  <a:cubicBezTo>
                    <a:pt x="617" y="1084"/>
                    <a:pt x="465" y="962"/>
                    <a:pt x="465" y="769"/>
                  </a:cubicBezTo>
                  <a:cubicBezTo>
                    <a:pt x="465" y="602"/>
                    <a:pt x="608" y="459"/>
                    <a:pt x="774" y="459"/>
                  </a:cubicBezTo>
                  <a:close/>
                  <a:moveTo>
                    <a:pt x="785" y="0"/>
                  </a:moveTo>
                  <a:cubicBezTo>
                    <a:pt x="386" y="0"/>
                    <a:pt x="1" y="307"/>
                    <a:pt x="1" y="769"/>
                  </a:cubicBezTo>
                  <a:cubicBezTo>
                    <a:pt x="1" y="1197"/>
                    <a:pt x="346" y="1543"/>
                    <a:pt x="774" y="1543"/>
                  </a:cubicBezTo>
                  <a:cubicBezTo>
                    <a:pt x="1465" y="1543"/>
                    <a:pt x="1810" y="709"/>
                    <a:pt x="1322" y="221"/>
                  </a:cubicBezTo>
                  <a:cubicBezTo>
                    <a:pt x="1166" y="68"/>
                    <a:pt x="974" y="0"/>
                    <a:pt x="7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30"/>
            <p:cNvSpPr/>
            <p:nvPr/>
          </p:nvSpPr>
          <p:spPr>
            <a:xfrm>
              <a:off x="4235327" y="3435005"/>
              <a:ext cx="19256" cy="11982"/>
            </a:xfrm>
            <a:custGeom>
              <a:avLst/>
              <a:gdLst/>
              <a:ahLst/>
              <a:cxnLst/>
              <a:rect l="l" t="t" r="r" b="b"/>
              <a:pathLst>
                <a:path w="728" h="453" extrusionOk="0">
                  <a:moveTo>
                    <a:pt x="299" y="0"/>
                  </a:moveTo>
                  <a:cubicBezTo>
                    <a:pt x="1" y="0"/>
                    <a:pt x="1" y="453"/>
                    <a:pt x="299" y="453"/>
                  </a:cubicBezTo>
                  <a:lnTo>
                    <a:pt x="429" y="453"/>
                  </a:lnTo>
                  <a:cubicBezTo>
                    <a:pt x="727" y="453"/>
                    <a:pt x="727" y="0"/>
                    <a:pt x="42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5" name="Google Shape;4715;p130"/>
          <p:cNvSpPr/>
          <p:nvPr/>
        </p:nvSpPr>
        <p:spPr>
          <a:xfrm>
            <a:off x="4077237" y="3828365"/>
            <a:ext cx="326287" cy="412170"/>
          </a:xfrm>
          <a:custGeom>
            <a:avLst/>
            <a:gdLst/>
            <a:ahLst/>
            <a:cxnLst/>
            <a:rect l="l" t="t" r="r" b="b"/>
            <a:pathLst>
              <a:path w="12336" h="15583" extrusionOk="0">
                <a:moveTo>
                  <a:pt x="8812" y="1773"/>
                </a:moveTo>
                <a:lnTo>
                  <a:pt x="10240" y="5012"/>
                </a:lnTo>
                <a:lnTo>
                  <a:pt x="9919" y="5167"/>
                </a:lnTo>
                <a:cubicBezTo>
                  <a:pt x="9688" y="5268"/>
                  <a:pt x="9443" y="5319"/>
                  <a:pt x="9199" y="5319"/>
                </a:cubicBezTo>
                <a:cubicBezTo>
                  <a:pt x="8928" y="5319"/>
                  <a:pt x="8657" y="5256"/>
                  <a:pt x="8407" y="5131"/>
                </a:cubicBezTo>
                <a:cubicBezTo>
                  <a:pt x="8155" y="4995"/>
                  <a:pt x="7879" y="4930"/>
                  <a:pt x="7598" y="4930"/>
                </a:cubicBezTo>
                <a:cubicBezTo>
                  <a:pt x="7535" y="4930"/>
                  <a:pt x="7471" y="4934"/>
                  <a:pt x="7407" y="4940"/>
                </a:cubicBezTo>
                <a:cubicBezTo>
                  <a:pt x="7407" y="4559"/>
                  <a:pt x="7240" y="4190"/>
                  <a:pt x="6966" y="3928"/>
                </a:cubicBezTo>
                <a:cubicBezTo>
                  <a:pt x="7216" y="3702"/>
                  <a:pt x="7407" y="3393"/>
                  <a:pt x="7502" y="3071"/>
                </a:cubicBezTo>
                <a:cubicBezTo>
                  <a:pt x="7633" y="2559"/>
                  <a:pt x="8002" y="2142"/>
                  <a:pt x="8490" y="1928"/>
                </a:cubicBezTo>
                <a:lnTo>
                  <a:pt x="8812" y="1773"/>
                </a:lnTo>
                <a:close/>
                <a:moveTo>
                  <a:pt x="3382" y="5333"/>
                </a:moveTo>
                <a:lnTo>
                  <a:pt x="3954" y="6631"/>
                </a:lnTo>
                <a:lnTo>
                  <a:pt x="3239" y="6941"/>
                </a:lnTo>
                <a:lnTo>
                  <a:pt x="2668" y="5643"/>
                </a:lnTo>
                <a:lnTo>
                  <a:pt x="3382" y="5333"/>
                </a:lnTo>
                <a:close/>
                <a:moveTo>
                  <a:pt x="1632" y="9191"/>
                </a:moveTo>
                <a:lnTo>
                  <a:pt x="1632" y="10501"/>
                </a:lnTo>
                <a:cubicBezTo>
                  <a:pt x="1562" y="10493"/>
                  <a:pt x="1493" y="10489"/>
                  <a:pt x="1425" y="10489"/>
                </a:cubicBezTo>
                <a:cubicBezTo>
                  <a:pt x="1189" y="10489"/>
                  <a:pt x="961" y="10534"/>
                  <a:pt x="739" y="10608"/>
                </a:cubicBezTo>
                <a:lnTo>
                  <a:pt x="1001" y="9191"/>
                </a:lnTo>
                <a:close/>
                <a:moveTo>
                  <a:pt x="3680" y="9191"/>
                </a:moveTo>
                <a:lnTo>
                  <a:pt x="3978" y="10882"/>
                </a:lnTo>
                <a:cubicBezTo>
                  <a:pt x="3823" y="10955"/>
                  <a:pt x="3552" y="11060"/>
                  <a:pt x="3237" y="11060"/>
                </a:cubicBezTo>
                <a:cubicBezTo>
                  <a:pt x="2994" y="11060"/>
                  <a:pt x="2725" y="10997"/>
                  <a:pt x="2466" y="10810"/>
                </a:cubicBezTo>
                <a:cubicBezTo>
                  <a:pt x="2346" y="10727"/>
                  <a:pt x="2215" y="10655"/>
                  <a:pt x="2085" y="10608"/>
                </a:cubicBezTo>
                <a:lnTo>
                  <a:pt x="2085" y="9191"/>
                </a:lnTo>
                <a:close/>
                <a:moveTo>
                  <a:pt x="1439" y="10933"/>
                </a:moveTo>
                <a:cubicBezTo>
                  <a:pt x="1681" y="10933"/>
                  <a:pt x="1947" y="10995"/>
                  <a:pt x="2204" y="11179"/>
                </a:cubicBezTo>
                <a:cubicBezTo>
                  <a:pt x="2525" y="11403"/>
                  <a:pt x="2899" y="11515"/>
                  <a:pt x="3276" y="11515"/>
                </a:cubicBezTo>
                <a:cubicBezTo>
                  <a:pt x="3542" y="11515"/>
                  <a:pt x="3810" y="11459"/>
                  <a:pt x="4061" y="11346"/>
                </a:cubicBezTo>
                <a:lnTo>
                  <a:pt x="4061" y="11346"/>
                </a:lnTo>
                <a:cubicBezTo>
                  <a:pt x="4168" y="12406"/>
                  <a:pt x="2989" y="12965"/>
                  <a:pt x="2335" y="12977"/>
                </a:cubicBezTo>
                <a:cubicBezTo>
                  <a:pt x="2192" y="12977"/>
                  <a:pt x="2061" y="12953"/>
                  <a:pt x="1930" y="12918"/>
                </a:cubicBezTo>
                <a:cubicBezTo>
                  <a:pt x="1465" y="12763"/>
                  <a:pt x="430" y="12310"/>
                  <a:pt x="632" y="11215"/>
                </a:cubicBezTo>
                <a:lnTo>
                  <a:pt x="644" y="11144"/>
                </a:lnTo>
                <a:cubicBezTo>
                  <a:pt x="785" y="11066"/>
                  <a:pt x="1086" y="10933"/>
                  <a:pt x="1439" y="10933"/>
                </a:cubicBezTo>
                <a:close/>
                <a:moveTo>
                  <a:pt x="11813" y="0"/>
                </a:moveTo>
                <a:cubicBezTo>
                  <a:pt x="11741" y="0"/>
                  <a:pt x="11669" y="15"/>
                  <a:pt x="11598" y="47"/>
                </a:cubicBezTo>
                <a:lnTo>
                  <a:pt x="8300" y="1499"/>
                </a:lnTo>
                <a:cubicBezTo>
                  <a:pt x="7692" y="1761"/>
                  <a:pt x="7240" y="2285"/>
                  <a:pt x="7061" y="2928"/>
                </a:cubicBezTo>
                <a:cubicBezTo>
                  <a:pt x="6966" y="3262"/>
                  <a:pt x="6752" y="3535"/>
                  <a:pt x="6466" y="3714"/>
                </a:cubicBezTo>
                <a:cubicBezTo>
                  <a:pt x="6359" y="3774"/>
                  <a:pt x="6549" y="3690"/>
                  <a:pt x="3668" y="4952"/>
                </a:cubicBezTo>
                <a:cubicBezTo>
                  <a:pt x="3592" y="4892"/>
                  <a:pt x="3492" y="4855"/>
                  <a:pt x="3392" y="4855"/>
                </a:cubicBezTo>
                <a:cubicBezTo>
                  <a:pt x="3336" y="4855"/>
                  <a:pt x="3279" y="4867"/>
                  <a:pt x="3228" y="4893"/>
                </a:cubicBezTo>
                <a:lnTo>
                  <a:pt x="2454" y="5226"/>
                </a:lnTo>
                <a:cubicBezTo>
                  <a:pt x="2239" y="5321"/>
                  <a:pt x="2144" y="5571"/>
                  <a:pt x="2239" y="5786"/>
                </a:cubicBezTo>
                <a:lnTo>
                  <a:pt x="2608" y="6643"/>
                </a:lnTo>
                <a:cubicBezTo>
                  <a:pt x="2001" y="6988"/>
                  <a:pt x="1632" y="7631"/>
                  <a:pt x="1632" y="8334"/>
                </a:cubicBezTo>
                <a:lnTo>
                  <a:pt x="1632" y="8727"/>
                </a:lnTo>
                <a:lnTo>
                  <a:pt x="930" y="8727"/>
                </a:lnTo>
                <a:cubicBezTo>
                  <a:pt x="751" y="8727"/>
                  <a:pt x="596" y="8858"/>
                  <a:pt x="561" y="9036"/>
                </a:cubicBezTo>
                <a:lnTo>
                  <a:pt x="180" y="11132"/>
                </a:lnTo>
                <a:cubicBezTo>
                  <a:pt x="1" y="12144"/>
                  <a:pt x="596" y="12965"/>
                  <a:pt x="1787" y="13346"/>
                </a:cubicBezTo>
                <a:cubicBezTo>
                  <a:pt x="1894" y="13382"/>
                  <a:pt x="2001" y="13406"/>
                  <a:pt x="2108" y="13418"/>
                </a:cubicBezTo>
                <a:lnTo>
                  <a:pt x="2108" y="14834"/>
                </a:lnTo>
                <a:cubicBezTo>
                  <a:pt x="2025" y="14846"/>
                  <a:pt x="1942" y="14858"/>
                  <a:pt x="1858" y="14894"/>
                </a:cubicBezTo>
                <a:lnTo>
                  <a:pt x="1001" y="15132"/>
                </a:lnTo>
                <a:cubicBezTo>
                  <a:pt x="739" y="15198"/>
                  <a:pt x="817" y="15583"/>
                  <a:pt x="1061" y="15583"/>
                </a:cubicBezTo>
                <a:cubicBezTo>
                  <a:pt x="1083" y="15583"/>
                  <a:pt x="1107" y="15580"/>
                  <a:pt x="1132" y="15573"/>
                </a:cubicBezTo>
                <a:lnTo>
                  <a:pt x="1977" y="15335"/>
                </a:lnTo>
                <a:cubicBezTo>
                  <a:pt x="2096" y="15299"/>
                  <a:pt x="2218" y="15281"/>
                  <a:pt x="2340" y="15281"/>
                </a:cubicBezTo>
                <a:cubicBezTo>
                  <a:pt x="2463" y="15281"/>
                  <a:pt x="2585" y="15299"/>
                  <a:pt x="2704" y="15335"/>
                </a:cubicBezTo>
                <a:lnTo>
                  <a:pt x="3549" y="15573"/>
                </a:lnTo>
                <a:cubicBezTo>
                  <a:pt x="3574" y="15580"/>
                  <a:pt x="3598" y="15583"/>
                  <a:pt x="3620" y="15583"/>
                </a:cubicBezTo>
                <a:cubicBezTo>
                  <a:pt x="3864" y="15583"/>
                  <a:pt x="3941" y="15198"/>
                  <a:pt x="3668" y="15132"/>
                </a:cubicBezTo>
                <a:lnTo>
                  <a:pt x="2823" y="14894"/>
                </a:lnTo>
                <a:cubicBezTo>
                  <a:pt x="2739" y="14858"/>
                  <a:pt x="2656" y="14846"/>
                  <a:pt x="2573" y="14834"/>
                </a:cubicBezTo>
                <a:lnTo>
                  <a:pt x="2573" y="13418"/>
                </a:lnTo>
                <a:cubicBezTo>
                  <a:pt x="3168" y="13346"/>
                  <a:pt x="4513" y="12787"/>
                  <a:pt x="4525" y="11501"/>
                </a:cubicBezTo>
                <a:cubicBezTo>
                  <a:pt x="4525" y="11322"/>
                  <a:pt x="4501" y="11132"/>
                  <a:pt x="4466" y="10953"/>
                </a:cubicBezTo>
                <a:lnTo>
                  <a:pt x="4120" y="9048"/>
                </a:lnTo>
                <a:cubicBezTo>
                  <a:pt x="4085" y="8869"/>
                  <a:pt x="3930" y="8738"/>
                  <a:pt x="3751" y="8738"/>
                </a:cubicBezTo>
                <a:lnTo>
                  <a:pt x="2085" y="8738"/>
                </a:lnTo>
                <a:lnTo>
                  <a:pt x="2085" y="8334"/>
                </a:lnTo>
                <a:cubicBezTo>
                  <a:pt x="2085" y="7810"/>
                  <a:pt x="2358" y="7334"/>
                  <a:pt x="2799" y="7060"/>
                </a:cubicBezTo>
                <a:lnTo>
                  <a:pt x="2835" y="7143"/>
                </a:lnTo>
                <a:cubicBezTo>
                  <a:pt x="2905" y="7301"/>
                  <a:pt x="3059" y="7394"/>
                  <a:pt x="3221" y="7394"/>
                </a:cubicBezTo>
                <a:cubicBezTo>
                  <a:pt x="3279" y="7394"/>
                  <a:pt x="3338" y="7382"/>
                  <a:pt x="3394" y="7357"/>
                </a:cubicBezTo>
                <a:lnTo>
                  <a:pt x="4168" y="7024"/>
                </a:lnTo>
                <a:cubicBezTo>
                  <a:pt x="4311" y="6964"/>
                  <a:pt x="4418" y="6810"/>
                  <a:pt x="4418" y="6643"/>
                </a:cubicBezTo>
                <a:lnTo>
                  <a:pt x="5275" y="6274"/>
                </a:lnTo>
                <a:cubicBezTo>
                  <a:pt x="5532" y="6171"/>
                  <a:pt x="5426" y="5829"/>
                  <a:pt x="5208" y="5829"/>
                </a:cubicBezTo>
                <a:cubicBezTo>
                  <a:pt x="5173" y="5829"/>
                  <a:pt x="5136" y="5838"/>
                  <a:pt x="5097" y="5857"/>
                </a:cubicBezTo>
                <a:lnTo>
                  <a:pt x="4275" y="6214"/>
                </a:lnTo>
                <a:lnTo>
                  <a:pt x="3894" y="5357"/>
                </a:lnTo>
                <a:cubicBezTo>
                  <a:pt x="6728" y="4119"/>
                  <a:pt x="6526" y="4202"/>
                  <a:pt x="6573" y="4178"/>
                </a:cubicBezTo>
                <a:lnTo>
                  <a:pt x="6573" y="4178"/>
                </a:lnTo>
                <a:cubicBezTo>
                  <a:pt x="6835" y="4381"/>
                  <a:pt x="6978" y="4702"/>
                  <a:pt x="6954" y="5036"/>
                </a:cubicBezTo>
                <a:cubicBezTo>
                  <a:pt x="6895" y="5059"/>
                  <a:pt x="6954" y="5036"/>
                  <a:pt x="6073" y="5417"/>
                </a:cubicBezTo>
                <a:cubicBezTo>
                  <a:pt x="5825" y="5530"/>
                  <a:pt x="5936" y="5859"/>
                  <a:pt x="6148" y="5859"/>
                </a:cubicBezTo>
                <a:cubicBezTo>
                  <a:pt x="6180" y="5859"/>
                  <a:pt x="6215" y="5851"/>
                  <a:pt x="6252" y="5833"/>
                </a:cubicBezTo>
                <a:cubicBezTo>
                  <a:pt x="7085" y="5476"/>
                  <a:pt x="7097" y="5464"/>
                  <a:pt x="7216" y="5429"/>
                </a:cubicBezTo>
                <a:cubicBezTo>
                  <a:pt x="7339" y="5393"/>
                  <a:pt x="7464" y="5376"/>
                  <a:pt x="7588" y="5376"/>
                </a:cubicBezTo>
                <a:cubicBezTo>
                  <a:pt x="7800" y="5376"/>
                  <a:pt x="8009" y="5426"/>
                  <a:pt x="8204" y="5524"/>
                </a:cubicBezTo>
                <a:cubicBezTo>
                  <a:pt x="8514" y="5682"/>
                  <a:pt x="8858" y="5763"/>
                  <a:pt x="9203" y="5763"/>
                </a:cubicBezTo>
                <a:cubicBezTo>
                  <a:pt x="9507" y="5763"/>
                  <a:pt x="9813" y="5700"/>
                  <a:pt x="10097" y="5571"/>
                </a:cubicBezTo>
                <a:lnTo>
                  <a:pt x="12014" y="4726"/>
                </a:lnTo>
                <a:cubicBezTo>
                  <a:pt x="12205" y="4643"/>
                  <a:pt x="12336" y="4452"/>
                  <a:pt x="12336" y="4250"/>
                </a:cubicBezTo>
                <a:lnTo>
                  <a:pt x="12336" y="3023"/>
                </a:lnTo>
                <a:cubicBezTo>
                  <a:pt x="12336" y="2869"/>
                  <a:pt x="12220" y="2791"/>
                  <a:pt x="12104" y="2791"/>
                </a:cubicBezTo>
                <a:cubicBezTo>
                  <a:pt x="11988" y="2791"/>
                  <a:pt x="11871" y="2869"/>
                  <a:pt x="11871" y="3023"/>
                </a:cubicBezTo>
                <a:lnTo>
                  <a:pt x="11871" y="4250"/>
                </a:lnTo>
                <a:cubicBezTo>
                  <a:pt x="11871" y="4274"/>
                  <a:pt x="11860" y="4297"/>
                  <a:pt x="11836" y="4309"/>
                </a:cubicBezTo>
                <a:lnTo>
                  <a:pt x="10657" y="4821"/>
                </a:lnTo>
                <a:lnTo>
                  <a:pt x="9228" y="1583"/>
                </a:lnTo>
                <a:lnTo>
                  <a:pt x="11776" y="464"/>
                </a:lnTo>
                <a:cubicBezTo>
                  <a:pt x="11787" y="458"/>
                  <a:pt x="11797" y="456"/>
                  <a:pt x="11807" y="456"/>
                </a:cubicBezTo>
                <a:cubicBezTo>
                  <a:pt x="11842" y="456"/>
                  <a:pt x="11871" y="486"/>
                  <a:pt x="11871" y="523"/>
                </a:cubicBezTo>
                <a:lnTo>
                  <a:pt x="11871" y="1952"/>
                </a:lnTo>
                <a:cubicBezTo>
                  <a:pt x="11871" y="2083"/>
                  <a:pt x="11979" y="2178"/>
                  <a:pt x="12110" y="2178"/>
                </a:cubicBezTo>
                <a:cubicBezTo>
                  <a:pt x="12229" y="2178"/>
                  <a:pt x="12336" y="2083"/>
                  <a:pt x="12336" y="1952"/>
                </a:cubicBezTo>
                <a:lnTo>
                  <a:pt x="12336" y="523"/>
                </a:lnTo>
                <a:cubicBezTo>
                  <a:pt x="12336" y="220"/>
                  <a:pt x="12088" y="0"/>
                  <a:pt x="1181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6" name="Google Shape;4716;p130"/>
          <p:cNvGrpSpPr/>
          <p:nvPr/>
        </p:nvGrpSpPr>
        <p:grpSpPr>
          <a:xfrm>
            <a:off x="4753371" y="3828074"/>
            <a:ext cx="324409" cy="412197"/>
            <a:chOff x="4753371" y="3828074"/>
            <a:chExt cx="324409" cy="412197"/>
          </a:xfrm>
        </p:grpSpPr>
        <p:sp>
          <p:nvSpPr>
            <p:cNvPr id="4717" name="Google Shape;4717;p130"/>
            <p:cNvSpPr/>
            <p:nvPr/>
          </p:nvSpPr>
          <p:spPr>
            <a:xfrm>
              <a:off x="4861708" y="4074903"/>
              <a:ext cx="34359" cy="92628"/>
            </a:xfrm>
            <a:custGeom>
              <a:avLst/>
              <a:gdLst/>
              <a:ahLst/>
              <a:cxnLst/>
              <a:rect l="l" t="t" r="r" b="b"/>
              <a:pathLst>
                <a:path w="1299" h="3502" extrusionOk="0">
                  <a:moveTo>
                    <a:pt x="846" y="453"/>
                  </a:moveTo>
                  <a:lnTo>
                    <a:pt x="846" y="3049"/>
                  </a:lnTo>
                  <a:lnTo>
                    <a:pt x="453" y="3049"/>
                  </a:lnTo>
                  <a:lnTo>
                    <a:pt x="453" y="453"/>
                  </a:lnTo>
                  <a:close/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lnTo>
                    <a:pt x="0" y="3073"/>
                  </a:lnTo>
                  <a:cubicBezTo>
                    <a:pt x="0" y="3311"/>
                    <a:pt x="191" y="3501"/>
                    <a:pt x="429" y="3501"/>
                  </a:cubicBezTo>
                  <a:lnTo>
                    <a:pt x="870" y="3501"/>
                  </a:lnTo>
                  <a:cubicBezTo>
                    <a:pt x="1108" y="3501"/>
                    <a:pt x="1298" y="3311"/>
                    <a:pt x="1298" y="3073"/>
                  </a:cubicBezTo>
                  <a:lnTo>
                    <a:pt x="1298" y="441"/>
                  </a:lnTo>
                  <a:cubicBezTo>
                    <a:pt x="1298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30"/>
            <p:cNvSpPr/>
            <p:nvPr/>
          </p:nvSpPr>
          <p:spPr>
            <a:xfrm>
              <a:off x="4891306" y="3853201"/>
              <a:ext cx="48218" cy="94083"/>
            </a:xfrm>
            <a:custGeom>
              <a:avLst/>
              <a:gdLst/>
              <a:ahLst/>
              <a:cxnLst/>
              <a:rect l="l" t="t" r="r" b="b"/>
              <a:pathLst>
                <a:path w="1823" h="3557" extrusionOk="0">
                  <a:moveTo>
                    <a:pt x="1203" y="453"/>
                  </a:moveTo>
                  <a:lnTo>
                    <a:pt x="1263" y="1072"/>
                  </a:lnTo>
                  <a:lnTo>
                    <a:pt x="560" y="1072"/>
                  </a:lnTo>
                  <a:lnTo>
                    <a:pt x="620" y="453"/>
                  </a:lnTo>
                  <a:close/>
                  <a:moveTo>
                    <a:pt x="1310" y="1525"/>
                  </a:moveTo>
                  <a:lnTo>
                    <a:pt x="1322" y="1692"/>
                  </a:lnTo>
                  <a:cubicBezTo>
                    <a:pt x="1352" y="1989"/>
                    <a:pt x="1135" y="2138"/>
                    <a:pt x="916" y="2138"/>
                  </a:cubicBezTo>
                  <a:cubicBezTo>
                    <a:pt x="697" y="2138"/>
                    <a:pt x="477" y="1989"/>
                    <a:pt x="501" y="1692"/>
                  </a:cubicBezTo>
                  <a:lnTo>
                    <a:pt x="513" y="1525"/>
                  </a:lnTo>
                  <a:close/>
                  <a:moveTo>
                    <a:pt x="465" y="1"/>
                  </a:moveTo>
                  <a:cubicBezTo>
                    <a:pt x="322" y="1"/>
                    <a:pt x="191" y="108"/>
                    <a:pt x="179" y="263"/>
                  </a:cubicBezTo>
                  <a:cubicBezTo>
                    <a:pt x="143" y="596"/>
                    <a:pt x="72" y="1358"/>
                    <a:pt x="48" y="1644"/>
                  </a:cubicBezTo>
                  <a:cubicBezTo>
                    <a:pt x="1" y="2073"/>
                    <a:pt x="274" y="2454"/>
                    <a:pt x="679" y="2573"/>
                  </a:cubicBezTo>
                  <a:lnTo>
                    <a:pt x="679" y="3025"/>
                  </a:lnTo>
                  <a:cubicBezTo>
                    <a:pt x="644" y="3037"/>
                    <a:pt x="596" y="3049"/>
                    <a:pt x="560" y="3049"/>
                  </a:cubicBezTo>
                  <a:lnTo>
                    <a:pt x="346" y="3108"/>
                  </a:lnTo>
                  <a:cubicBezTo>
                    <a:pt x="81" y="3164"/>
                    <a:pt x="154" y="3557"/>
                    <a:pt x="394" y="3557"/>
                  </a:cubicBezTo>
                  <a:cubicBezTo>
                    <a:pt x="412" y="3557"/>
                    <a:pt x="432" y="3554"/>
                    <a:pt x="453" y="3549"/>
                  </a:cubicBezTo>
                  <a:lnTo>
                    <a:pt x="667" y="3501"/>
                  </a:lnTo>
                  <a:cubicBezTo>
                    <a:pt x="715" y="3489"/>
                    <a:pt x="774" y="3478"/>
                    <a:pt x="822" y="3478"/>
                  </a:cubicBezTo>
                  <a:lnTo>
                    <a:pt x="1001" y="3478"/>
                  </a:lnTo>
                  <a:cubicBezTo>
                    <a:pt x="1048" y="3478"/>
                    <a:pt x="1108" y="3489"/>
                    <a:pt x="1155" y="3501"/>
                  </a:cubicBezTo>
                  <a:lnTo>
                    <a:pt x="1358" y="3549"/>
                  </a:lnTo>
                  <a:cubicBezTo>
                    <a:pt x="1380" y="3554"/>
                    <a:pt x="1401" y="3557"/>
                    <a:pt x="1421" y="3557"/>
                  </a:cubicBezTo>
                  <a:cubicBezTo>
                    <a:pt x="1669" y="3557"/>
                    <a:pt x="1741" y="3175"/>
                    <a:pt x="1465" y="3108"/>
                  </a:cubicBezTo>
                  <a:lnTo>
                    <a:pt x="1263" y="3049"/>
                  </a:lnTo>
                  <a:cubicBezTo>
                    <a:pt x="1227" y="3049"/>
                    <a:pt x="1179" y="3037"/>
                    <a:pt x="1144" y="3025"/>
                  </a:cubicBezTo>
                  <a:lnTo>
                    <a:pt x="1144" y="2573"/>
                  </a:lnTo>
                  <a:cubicBezTo>
                    <a:pt x="1548" y="2465"/>
                    <a:pt x="1822" y="2073"/>
                    <a:pt x="1775" y="1644"/>
                  </a:cubicBezTo>
                  <a:cubicBezTo>
                    <a:pt x="1727" y="1156"/>
                    <a:pt x="1667" y="489"/>
                    <a:pt x="1644" y="263"/>
                  </a:cubicBezTo>
                  <a:cubicBezTo>
                    <a:pt x="1632" y="108"/>
                    <a:pt x="1501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30"/>
            <p:cNvSpPr/>
            <p:nvPr/>
          </p:nvSpPr>
          <p:spPr>
            <a:xfrm>
              <a:off x="4753371" y="3828074"/>
              <a:ext cx="324409" cy="412197"/>
            </a:xfrm>
            <a:custGeom>
              <a:avLst/>
              <a:gdLst/>
              <a:ahLst/>
              <a:cxnLst/>
              <a:rect l="l" t="t" r="r" b="b"/>
              <a:pathLst>
                <a:path w="12265" h="15584" extrusionOk="0">
                  <a:moveTo>
                    <a:pt x="4430" y="4832"/>
                  </a:moveTo>
                  <a:cubicBezTo>
                    <a:pt x="4573" y="4963"/>
                    <a:pt x="4739" y="5059"/>
                    <a:pt x="4918" y="5154"/>
                  </a:cubicBezTo>
                  <a:cubicBezTo>
                    <a:pt x="3061" y="5690"/>
                    <a:pt x="1787" y="7392"/>
                    <a:pt x="1787" y="9333"/>
                  </a:cubicBezTo>
                  <a:lnTo>
                    <a:pt x="1787" y="15131"/>
                  </a:lnTo>
                  <a:lnTo>
                    <a:pt x="1334" y="15131"/>
                  </a:lnTo>
                  <a:lnTo>
                    <a:pt x="1322" y="9333"/>
                  </a:lnTo>
                  <a:cubicBezTo>
                    <a:pt x="1322" y="7333"/>
                    <a:pt x="2560" y="5547"/>
                    <a:pt x="4430" y="4832"/>
                  </a:cubicBezTo>
                  <a:close/>
                  <a:moveTo>
                    <a:pt x="5906" y="5440"/>
                  </a:moveTo>
                  <a:lnTo>
                    <a:pt x="5906" y="15131"/>
                  </a:lnTo>
                  <a:lnTo>
                    <a:pt x="2239" y="15131"/>
                  </a:lnTo>
                  <a:lnTo>
                    <a:pt x="2239" y="9333"/>
                  </a:lnTo>
                  <a:cubicBezTo>
                    <a:pt x="2239" y="7273"/>
                    <a:pt x="3846" y="5571"/>
                    <a:pt x="5906" y="5440"/>
                  </a:cubicBezTo>
                  <a:close/>
                  <a:moveTo>
                    <a:pt x="6359" y="5451"/>
                  </a:moveTo>
                  <a:cubicBezTo>
                    <a:pt x="8406" y="5571"/>
                    <a:pt x="10014" y="7273"/>
                    <a:pt x="10014" y="9333"/>
                  </a:cubicBezTo>
                  <a:lnTo>
                    <a:pt x="10014" y="15131"/>
                  </a:lnTo>
                  <a:lnTo>
                    <a:pt x="6359" y="15131"/>
                  </a:lnTo>
                  <a:lnTo>
                    <a:pt x="6359" y="5451"/>
                  </a:lnTo>
                  <a:close/>
                  <a:moveTo>
                    <a:pt x="7835" y="4832"/>
                  </a:moveTo>
                  <a:cubicBezTo>
                    <a:pt x="9704" y="5547"/>
                    <a:pt x="10931" y="7333"/>
                    <a:pt x="10931" y="9333"/>
                  </a:cubicBezTo>
                  <a:lnTo>
                    <a:pt x="10931" y="15131"/>
                  </a:lnTo>
                  <a:lnTo>
                    <a:pt x="10478" y="15131"/>
                  </a:lnTo>
                  <a:lnTo>
                    <a:pt x="10478" y="9333"/>
                  </a:lnTo>
                  <a:cubicBezTo>
                    <a:pt x="10478" y="7392"/>
                    <a:pt x="9192" y="5690"/>
                    <a:pt x="7347" y="5154"/>
                  </a:cubicBezTo>
                  <a:cubicBezTo>
                    <a:pt x="7513" y="5059"/>
                    <a:pt x="7680" y="4963"/>
                    <a:pt x="7835" y="4832"/>
                  </a:cubicBezTo>
                  <a:close/>
                  <a:moveTo>
                    <a:pt x="6121" y="1"/>
                  </a:moveTo>
                  <a:cubicBezTo>
                    <a:pt x="5728" y="1"/>
                    <a:pt x="5326" y="87"/>
                    <a:pt x="4942" y="272"/>
                  </a:cubicBezTo>
                  <a:cubicBezTo>
                    <a:pt x="3346" y="1046"/>
                    <a:pt x="2906" y="3130"/>
                    <a:pt x="4061" y="4487"/>
                  </a:cubicBezTo>
                  <a:cubicBezTo>
                    <a:pt x="2132" y="5309"/>
                    <a:pt x="870" y="7214"/>
                    <a:pt x="870" y="9333"/>
                  </a:cubicBezTo>
                  <a:lnTo>
                    <a:pt x="870" y="15131"/>
                  </a:lnTo>
                  <a:lnTo>
                    <a:pt x="286" y="15131"/>
                  </a:lnTo>
                  <a:cubicBezTo>
                    <a:pt x="1" y="15155"/>
                    <a:pt x="1" y="15560"/>
                    <a:pt x="286" y="15584"/>
                  </a:cubicBezTo>
                  <a:lnTo>
                    <a:pt x="11978" y="15584"/>
                  </a:lnTo>
                  <a:cubicBezTo>
                    <a:pt x="12264" y="15560"/>
                    <a:pt x="12264" y="15155"/>
                    <a:pt x="11978" y="15131"/>
                  </a:cubicBezTo>
                  <a:lnTo>
                    <a:pt x="11395" y="15131"/>
                  </a:lnTo>
                  <a:lnTo>
                    <a:pt x="11395" y="9333"/>
                  </a:lnTo>
                  <a:cubicBezTo>
                    <a:pt x="11395" y="7214"/>
                    <a:pt x="10133" y="5320"/>
                    <a:pt x="8192" y="4487"/>
                  </a:cubicBezTo>
                  <a:cubicBezTo>
                    <a:pt x="8478" y="4166"/>
                    <a:pt x="8668" y="3785"/>
                    <a:pt x="8764" y="3368"/>
                  </a:cubicBezTo>
                  <a:cubicBezTo>
                    <a:pt x="8806" y="3193"/>
                    <a:pt x="8671" y="3084"/>
                    <a:pt x="8538" y="3084"/>
                  </a:cubicBezTo>
                  <a:cubicBezTo>
                    <a:pt x="8445" y="3084"/>
                    <a:pt x="8353" y="3138"/>
                    <a:pt x="8323" y="3261"/>
                  </a:cubicBezTo>
                  <a:cubicBezTo>
                    <a:pt x="8074" y="4280"/>
                    <a:pt x="7162" y="4984"/>
                    <a:pt x="6137" y="4984"/>
                  </a:cubicBezTo>
                  <a:cubicBezTo>
                    <a:pt x="6037" y="4984"/>
                    <a:pt x="5936" y="4977"/>
                    <a:pt x="5835" y="4963"/>
                  </a:cubicBezTo>
                  <a:cubicBezTo>
                    <a:pt x="4692" y="4809"/>
                    <a:pt x="3846" y="3820"/>
                    <a:pt x="3870" y="2665"/>
                  </a:cubicBezTo>
                  <a:cubicBezTo>
                    <a:pt x="3894" y="1510"/>
                    <a:pt x="4787" y="570"/>
                    <a:pt x="5942" y="475"/>
                  </a:cubicBezTo>
                  <a:cubicBezTo>
                    <a:pt x="6005" y="469"/>
                    <a:pt x="6067" y="467"/>
                    <a:pt x="6129" y="467"/>
                  </a:cubicBezTo>
                  <a:cubicBezTo>
                    <a:pt x="7196" y="467"/>
                    <a:pt x="8133" y="1227"/>
                    <a:pt x="8347" y="2296"/>
                  </a:cubicBezTo>
                  <a:cubicBezTo>
                    <a:pt x="8368" y="2431"/>
                    <a:pt x="8469" y="2491"/>
                    <a:pt x="8570" y="2491"/>
                  </a:cubicBezTo>
                  <a:cubicBezTo>
                    <a:pt x="8702" y="2491"/>
                    <a:pt x="8835" y="2388"/>
                    <a:pt x="8787" y="2213"/>
                  </a:cubicBezTo>
                  <a:cubicBezTo>
                    <a:pt x="8534" y="873"/>
                    <a:pt x="7371" y="1"/>
                    <a:pt x="612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30"/>
            <p:cNvSpPr/>
            <p:nvPr/>
          </p:nvSpPr>
          <p:spPr>
            <a:xfrm>
              <a:off x="4934763" y="4074903"/>
              <a:ext cx="34676" cy="92628"/>
            </a:xfrm>
            <a:custGeom>
              <a:avLst/>
              <a:gdLst/>
              <a:ahLst/>
              <a:cxnLst/>
              <a:rect l="l" t="t" r="r" b="b"/>
              <a:pathLst>
                <a:path w="1311" h="3502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lnTo>
                    <a:pt x="1" y="3073"/>
                  </a:lnTo>
                  <a:cubicBezTo>
                    <a:pt x="1" y="3311"/>
                    <a:pt x="203" y="3501"/>
                    <a:pt x="441" y="3501"/>
                  </a:cubicBezTo>
                  <a:lnTo>
                    <a:pt x="870" y="3501"/>
                  </a:lnTo>
                  <a:cubicBezTo>
                    <a:pt x="1108" y="3501"/>
                    <a:pt x="1310" y="3311"/>
                    <a:pt x="1310" y="3073"/>
                  </a:cubicBezTo>
                  <a:lnTo>
                    <a:pt x="1310" y="2287"/>
                  </a:lnTo>
                  <a:cubicBezTo>
                    <a:pt x="1298" y="2144"/>
                    <a:pt x="1188" y="2073"/>
                    <a:pt x="1078" y="2073"/>
                  </a:cubicBezTo>
                  <a:cubicBezTo>
                    <a:pt x="968" y="2073"/>
                    <a:pt x="858" y="2144"/>
                    <a:pt x="846" y="2287"/>
                  </a:cubicBezTo>
                  <a:lnTo>
                    <a:pt x="846" y="3049"/>
                  </a:lnTo>
                  <a:lnTo>
                    <a:pt x="453" y="3049"/>
                  </a:lnTo>
                  <a:lnTo>
                    <a:pt x="453" y="453"/>
                  </a:lnTo>
                  <a:lnTo>
                    <a:pt x="846" y="453"/>
                  </a:lnTo>
                  <a:lnTo>
                    <a:pt x="846" y="1227"/>
                  </a:lnTo>
                  <a:cubicBezTo>
                    <a:pt x="858" y="1364"/>
                    <a:pt x="968" y="1433"/>
                    <a:pt x="1078" y="1433"/>
                  </a:cubicBezTo>
                  <a:cubicBezTo>
                    <a:pt x="1188" y="1433"/>
                    <a:pt x="1298" y="1364"/>
                    <a:pt x="1310" y="1227"/>
                  </a:cubicBezTo>
                  <a:lnTo>
                    <a:pt x="1310" y="441"/>
                  </a:lnTo>
                  <a:cubicBezTo>
                    <a:pt x="1310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1" name="Google Shape;4721;p130"/>
          <p:cNvGrpSpPr/>
          <p:nvPr/>
        </p:nvGrpSpPr>
        <p:grpSpPr>
          <a:xfrm>
            <a:off x="6110664" y="3828497"/>
            <a:ext cx="302348" cy="411772"/>
            <a:chOff x="6110664" y="3828497"/>
            <a:chExt cx="302348" cy="411772"/>
          </a:xfrm>
        </p:grpSpPr>
        <p:sp>
          <p:nvSpPr>
            <p:cNvPr id="4722" name="Google Shape;4722;p130"/>
            <p:cNvSpPr/>
            <p:nvPr/>
          </p:nvSpPr>
          <p:spPr>
            <a:xfrm>
              <a:off x="6199111" y="3892717"/>
              <a:ext cx="79482" cy="55942"/>
            </a:xfrm>
            <a:custGeom>
              <a:avLst/>
              <a:gdLst/>
              <a:ahLst/>
              <a:cxnLst/>
              <a:rect l="l" t="t" r="r" b="b"/>
              <a:pathLst>
                <a:path w="3005" h="2115" extrusionOk="0">
                  <a:moveTo>
                    <a:pt x="1984" y="444"/>
                  </a:moveTo>
                  <a:cubicBezTo>
                    <a:pt x="2200" y="444"/>
                    <a:pt x="2390" y="720"/>
                    <a:pt x="2205" y="924"/>
                  </a:cubicBezTo>
                  <a:lnTo>
                    <a:pt x="1502" y="1626"/>
                  </a:lnTo>
                  <a:lnTo>
                    <a:pt x="812" y="924"/>
                  </a:lnTo>
                  <a:cubicBezTo>
                    <a:pt x="626" y="720"/>
                    <a:pt x="809" y="444"/>
                    <a:pt x="1023" y="444"/>
                  </a:cubicBezTo>
                  <a:cubicBezTo>
                    <a:pt x="1083" y="444"/>
                    <a:pt x="1147" y="466"/>
                    <a:pt x="1205" y="519"/>
                  </a:cubicBezTo>
                  <a:lnTo>
                    <a:pt x="1300" y="614"/>
                  </a:lnTo>
                  <a:cubicBezTo>
                    <a:pt x="1360" y="668"/>
                    <a:pt x="1434" y="695"/>
                    <a:pt x="1507" y="695"/>
                  </a:cubicBezTo>
                  <a:cubicBezTo>
                    <a:pt x="1580" y="695"/>
                    <a:pt x="1651" y="668"/>
                    <a:pt x="1705" y="614"/>
                  </a:cubicBezTo>
                  <a:lnTo>
                    <a:pt x="1800" y="519"/>
                  </a:lnTo>
                  <a:cubicBezTo>
                    <a:pt x="1858" y="466"/>
                    <a:pt x="1922" y="444"/>
                    <a:pt x="1984" y="444"/>
                  </a:cubicBezTo>
                  <a:close/>
                  <a:moveTo>
                    <a:pt x="1035" y="0"/>
                  </a:moveTo>
                  <a:cubicBezTo>
                    <a:pt x="467" y="0"/>
                    <a:pt x="1" y="711"/>
                    <a:pt x="478" y="1245"/>
                  </a:cubicBezTo>
                  <a:lnTo>
                    <a:pt x="1240" y="2007"/>
                  </a:lnTo>
                  <a:cubicBezTo>
                    <a:pt x="1312" y="2079"/>
                    <a:pt x="1407" y="2114"/>
                    <a:pt x="1502" y="2114"/>
                  </a:cubicBezTo>
                  <a:cubicBezTo>
                    <a:pt x="1598" y="2114"/>
                    <a:pt x="1693" y="2079"/>
                    <a:pt x="1764" y="2007"/>
                  </a:cubicBezTo>
                  <a:lnTo>
                    <a:pt x="2526" y="1245"/>
                  </a:lnTo>
                  <a:cubicBezTo>
                    <a:pt x="3004" y="711"/>
                    <a:pt x="2538" y="0"/>
                    <a:pt x="1970" y="0"/>
                  </a:cubicBezTo>
                  <a:cubicBezTo>
                    <a:pt x="1816" y="0"/>
                    <a:pt x="1655" y="52"/>
                    <a:pt x="1502" y="174"/>
                  </a:cubicBezTo>
                  <a:cubicBezTo>
                    <a:pt x="1350" y="52"/>
                    <a:pt x="1189" y="0"/>
                    <a:pt x="103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30"/>
            <p:cNvSpPr/>
            <p:nvPr/>
          </p:nvSpPr>
          <p:spPr>
            <a:xfrm>
              <a:off x="6248281" y="3828497"/>
              <a:ext cx="107043" cy="80249"/>
            </a:xfrm>
            <a:custGeom>
              <a:avLst/>
              <a:gdLst/>
              <a:ahLst/>
              <a:cxnLst/>
              <a:rect l="l" t="t" r="r" b="b"/>
              <a:pathLst>
                <a:path w="4047" h="3034" extrusionOk="0">
                  <a:moveTo>
                    <a:pt x="2631" y="448"/>
                  </a:moveTo>
                  <a:cubicBezTo>
                    <a:pt x="3063" y="448"/>
                    <a:pt x="3435" y="1010"/>
                    <a:pt x="3025" y="1411"/>
                  </a:cubicBezTo>
                  <a:lnTo>
                    <a:pt x="1870" y="2566"/>
                  </a:lnTo>
                  <a:lnTo>
                    <a:pt x="715" y="1411"/>
                  </a:lnTo>
                  <a:cubicBezTo>
                    <a:pt x="314" y="1010"/>
                    <a:pt x="681" y="448"/>
                    <a:pt x="1116" y="448"/>
                  </a:cubicBezTo>
                  <a:cubicBezTo>
                    <a:pt x="1248" y="448"/>
                    <a:pt x="1387" y="500"/>
                    <a:pt x="1513" y="625"/>
                  </a:cubicBezTo>
                  <a:lnTo>
                    <a:pt x="1644" y="756"/>
                  </a:lnTo>
                  <a:cubicBezTo>
                    <a:pt x="1709" y="822"/>
                    <a:pt x="1792" y="855"/>
                    <a:pt x="1874" y="855"/>
                  </a:cubicBezTo>
                  <a:cubicBezTo>
                    <a:pt x="1956" y="855"/>
                    <a:pt x="2037" y="822"/>
                    <a:pt x="2096" y="756"/>
                  </a:cubicBezTo>
                  <a:lnTo>
                    <a:pt x="2239" y="625"/>
                  </a:lnTo>
                  <a:cubicBezTo>
                    <a:pt x="2361" y="500"/>
                    <a:pt x="2499" y="448"/>
                    <a:pt x="2631" y="448"/>
                  </a:cubicBezTo>
                  <a:close/>
                  <a:moveTo>
                    <a:pt x="1109" y="0"/>
                  </a:moveTo>
                  <a:cubicBezTo>
                    <a:pt x="849" y="0"/>
                    <a:pt x="590" y="101"/>
                    <a:pt x="394" y="304"/>
                  </a:cubicBezTo>
                  <a:cubicBezTo>
                    <a:pt x="1" y="697"/>
                    <a:pt x="1" y="1340"/>
                    <a:pt x="394" y="1733"/>
                  </a:cubicBezTo>
                  <a:lnTo>
                    <a:pt x="1560" y="2899"/>
                  </a:lnTo>
                  <a:cubicBezTo>
                    <a:pt x="1650" y="2989"/>
                    <a:pt x="1763" y="3033"/>
                    <a:pt x="1876" y="3033"/>
                  </a:cubicBezTo>
                  <a:cubicBezTo>
                    <a:pt x="1989" y="3033"/>
                    <a:pt x="2102" y="2989"/>
                    <a:pt x="2191" y="2899"/>
                  </a:cubicBezTo>
                  <a:lnTo>
                    <a:pt x="3358" y="1733"/>
                  </a:lnTo>
                  <a:cubicBezTo>
                    <a:pt x="4047" y="998"/>
                    <a:pt x="3383" y="9"/>
                    <a:pt x="2607" y="9"/>
                  </a:cubicBezTo>
                  <a:cubicBezTo>
                    <a:pt x="2376" y="9"/>
                    <a:pt x="2136" y="97"/>
                    <a:pt x="1918" y="304"/>
                  </a:cubicBezTo>
                  <a:lnTo>
                    <a:pt x="1870" y="340"/>
                  </a:lnTo>
                  <a:lnTo>
                    <a:pt x="1834" y="304"/>
                  </a:lnTo>
                  <a:cubicBezTo>
                    <a:pt x="1632" y="101"/>
                    <a:pt x="1370" y="0"/>
                    <a:pt x="110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30"/>
            <p:cNvSpPr/>
            <p:nvPr/>
          </p:nvSpPr>
          <p:spPr>
            <a:xfrm>
              <a:off x="6287030" y="3953658"/>
              <a:ext cx="125981" cy="286612"/>
            </a:xfrm>
            <a:custGeom>
              <a:avLst/>
              <a:gdLst/>
              <a:ahLst/>
              <a:cxnLst/>
              <a:rect l="l" t="t" r="r" b="b"/>
              <a:pathLst>
                <a:path w="4763" h="10836" extrusionOk="0">
                  <a:moveTo>
                    <a:pt x="3751" y="453"/>
                  </a:moveTo>
                  <a:lnTo>
                    <a:pt x="4048" y="3442"/>
                  </a:lnTo>
                  <a:cubicBezTo>
                    <a:pt x="3841" y="3540"/>
                    <a:pt x="3620" y="3588"/>
                    <a:pt x="3400" y="3588"/>
                  </a:cubicBezTo>
                  <a:cubicBezTo>
                    <a:pt x="3088" y="3588"/>
                    <a:pt x="2778" y="3492"/>
                    <a:pt x="2512" y="3311"/>
                  </a:cubicBezTo>
                  <a:cubicBezTo>
                    <a:pt x="2193" y="3073"/>
                    <a:pt x="1813" y="2951"/>
                    <a:pt x="1430" y="2951"/>
                  </a:cubicBezTo>
                  <a:cubicBezTo>
                    <a:pt x="1200" y="2951"/>
                    <a:pt x="969" y="2995"/>
                    <a:pt x="750" y="3085"/>
                  </a:cubicBezTo>
                  <a:lnTo>
                    <a:pt x="1000" y="453"/>
                  </a:lnTo>
                  <a:close/>
                  <a:moveTo>
                    <a:pt x="1409" y="3407"/>
                  </a:moveTo>
                  <a:cubicBezTo>
                    <a:pt x="1654" y="3407"/>
                    <a:pt x="1942" y="3478"/>
                    <a:pt x="2250" y="3692"/>
                  </a:cubicBezTo>
                  <a:cubicBezTo>
                    <a:pt x="2588" y="3925"/>
                    <a:pt x="2988" y="4049"/>
                    <a:pt x="3389" y="4049"/>
                  </a:cubicBezTo>
                  <a:cubicBezTo>
                    <a:pt x="3624" y="4049"/>
                    <a:pt x="3860" y="4006"/>
                    <a:pt x="4084" y="3918"/>
                  </a:cubicBezTo>
                  <a:lnTo>
                    <a:pt x="4179" y="4823"/>
                  </a:lnTo>
                  <a:cubicBezTo>
                    <a:pt x="4286" y="5883"/>
                    <a:pt x="3453" y="6811"/>
                    <a:pt x="2381" y="6811"/>
                  </a:cubicBezTo>
                  <a:cubicBezTo>
                    <a:pt x="1310" y="6811"/>
                    <a:pt x="464" y="5883"/>
                    <a:pt x="572" y="4823"/>
                  </a:cubicBezTo>
                  <a:lnTo>
                    <a:pt x="691" y="3620"/>
                  </a:lnTo>
                  <a:cubicBezTo>
                    <a:pt x="808" y="3544"/>
                    <a:pt x="1067" y="3407"/>
                    <a:pt x="1409" y="3407"/>
                  </a:cubicBezTo>
                  <a:close/>
                  <a:moveTo>
                    <a:pt x="964" y="1"/>
                  </a:moveTo>
                  <a:cubicBezTo>
                    <a:pt x="750" y="1"/>
                    <a:pt x="572" y="156"/>
                    <a:pt x="560" y="370"/>
                  </a:cubicBezTo>
                  <a:lnTo>
                    <a:pt x="119" y="4775"/>
                  </a:lnTo>
                  <a:cubicBezTo>
                    <a:pt x="0" y="6014"/>
                    <a:pt x="905" y="7121"/>
                    <a:pt x="2155" y="7252"/>
                  </a:cubicBezTo>
                  <a:lnTo>
                    <a:pt x="2155" y="9526"/>
                  </a:lnTo>
                  <a:lnTo>
                    <a:pt x="2084" y="9526"/>
                  </a:lnTo>
                  <a:cubicBezTo>
                    <a:pt x="1810" y="9538"/>
                    <a:pt x="1536" y="9586"/>
                    <a:pt x="1274" y="9657"/>
                  </a:cubicBezTo>
                  <a:lnTo>
                    <a:pt x="572" y="9859"/>
                  </a:lnTo>
                  <a:cubicBezTo>
                    <a:pt x="512" y="9871"/>
                    <a:pt x="453" y="9907"/>
                    <a:pt x="393" y="9943"/>
                  </a:cubicBezTo>
                  <a:cubicBezTo>
                    <a:pt x="238" y="10086"/>
                    <a:pt x="179" y="10300"/>
                    <a:pt x="250" y="10502"/>
                  </a:cubicBezTo>
                  <a:cubicBezTo>
                    <a:pt x="322" y="10705"/>
                    <a:pt x="512" y="10836"/>
                    <a:pt x="726" y="10836"/>
                  </a:cubicBezTo>
                  <a:lnTo>
                    <a:pt x="1869" y="10836"/>
                  </a:lnTo>
                  <a:cubicBezTo>
                    <a:pt x="2143" y="10812"/>
                    <a:pt x="2143" y="10407"/>
                    <a:pt x="1869" y="10383"/>
                  </a:cubicBezTo>
                  <a:lnTo>
                    <a:pt x="726" y="10383"/>
                  </a:lnTo>
                  <a:cubicBezTo>
                    <a:pt x="703" y="10383"/>
                    <a:pt x="679" y="10371"/>
                    <a:pt x="679" y="10347"/>
                  </a:cubicBezTo>
                  <a:cubicBezTo>
                    <a:pt x="667" y="10336"/>
                    <a:pt x="679" y="10312"/>
                    <a:pt x="691" y="10300"/>
                  </a:cubicBezTo>
                  <a:lnTo>
                    <a:pt x="1405" y="10097"/>
                  </a:lnTo>
                  <a:cubicBezTo>
                    <a:pt x="1619" y="10038"/>
                    <a:pt x="1857" y="10002"/>
                    <a:pt x="2084" y="9990"/>
                  </a:cubicBezTo>
                  <a:lnTo>
                    <a:pt x="2679" y="9990"/>
                  </a:lnTo>
                  <a:cubicBezTo>
                    <a:pt x="2917" y="10002"/>
                    <a:pt x="3155" y="10038"/>
                    <a:pt x="3370" y="10097"/>
                  </a:cubicBezTo>
                  <a:lnTo>
                    <a:pt x="4084" y="10300"/>
                  </a:lnTo>
                  <a:cubicBezTo>
                    <a:pt x="4096" y="10300"/>
                    <a:pt x="4120" y="10300"/>
                    <a:pt x="4120" y="10347"/>
                  </a:cubicBezTo>
                  <a:cubicBezTo>
                    <a:pt x="4108" y="10383"/>
                    <a:pt x="4084" y="10383"/>
                    <a:pt x="4072" y="10383"/>
                  </a:cubicBezTo>
                  <a:lnTo>
                    <a:pt x="2917" y="10383"/>
                  </a:lnTo>
                  <a:cubicBezTo>
                    <a:pt x="2643" y="10395"/>
                    <a:pt x="2643" y="10812"/>
                    <a:pt x="2917" y="10836"/>
                  </a:cubicBezTo>
                  <a:lnTo>
                    <a:pt x="4072" y="10836"/>
                  </a:lnTo>
                  <a:cubicBezTo>
                    <a:pt x="4644" y="10836"/>
                    <a:pt x="4751" y="10002"/>
                    <a:pt x="4191" y="9859"/>
                  </a:cubicBezTo>
                  <a:lnTo>
                    <a:pt x="4191" y="9859"/>
                  </a:lnTo>
                  <a:lnTo>
                    <a:pt x="4191" y="9871"/>
                  </a:lnTo>
                  <a:lnTo>
                    <a:pt x="3489" y="9669"/>
                  </a:lnTo>
                  <a:cubicBezTo>
                    <a:pt x="3227" y="9586"/>
                    <a:pt x="2953" y="9550"/>
                    <a:pt x="2679" y="9538"/>
                  </a:cubicBezTo>
                  <a:lnTo>
                    <a:pt x="2608" y="9538"/>
                  </a:lnTo>
                  <a:lnTo>
                    <a:pt x="2608" y="7252"/>
                  </a:lnTo>
                  <a:cubicBezTo>
                    <a:pt x="3858" y="7121"/>
                    <a:pt x="4763" y="6014"/>
                    <a:pt x="4644" y="4775"/>
                  </a:cubicBezTo>
                  <a:lnTo>
                    <a:pt x="4203" y="370"/>
                  </a:lnTo>
                  <a:cubicBezTo>
                    <a:pt x="4191" y="156"/>
                    <a:pt x="4012" y="1"/>
                    <a:pt x="379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30"/>
            <p:cNvSpPr/>
            <p:nvPr/>
          </p:nvSpPr>
          <p:spPr>
            <a:xfrm>
              <a:off x="6110664" y="3953658"/>
              <a:ext cx="126008" cy="286612"/>
            </a:xfrm>
            <a:custGeom>
              <a:avLst/>
              <a:gdLst/>
              <a:ahLst/>
              <a:cxnLst/>
              <a:rect l="l" t="t" r="r" b="b"/>
              <a:pathLst>
                <a:path w="4764" h="10836" extrusionOk="0">
                  <a:moveTo>
                    <a:pt x="1409" y="3407"/>
                  </a:moveTo>
                  <a:cubicBezTo>
                    <a:pt x="1655" y="3407"/>
                    <a:pt x="1942" y="3478"/>
                    <a:pt x="2251" y="3692"/>
                  </a:cubicBezTo>
                  <a:cubicBezTo>
                    <a:pt x="2589" y="3925"/>
                    <a:pt x="2988" y="4049"/>
                    <a:pt x="3390" y="4049"/>
                  </a:cubicBezTo>
                  <a:cubicBezTo>
                    <a:pt x="3625" y="4049"/>
                    <a:pt x="3860" y="4006"/>
                    <a:pt x="4084" y="3918"/>
                  </a:cubicBezTo>
                  <a:lnTo>
                    <a:pt x="4180" y="4823"/>
                  </a:lnTo>
                  <a:cubicBezTo>
                    <a:pt x="4275" y="5847"/>
                    <a:pt x="3501" y="6740"/>
                    <a:pt x="2477" y="6799"/>
                  </a:cubicBezTo>
                  <a:lnTo>
                    <a:pt x="2382" y="6799"/>
                  </a:lnTo>
                  <a:cubicBezTo>
                    <a:pt x="1310" y="6799"/>
                    <a:pt x="477" y="5883"/>
                    <a:pt x="584" y="4811"/>
                  </a:cubicBezTo>
                  <a:lnTo>
                    <a:pt x="584" y="4811"/>
                  </a:lnTo>
                  <a:lnTo>
                    <a:pt x="572" y="4823"/>
                  </a:lnTo>
                  <a:lnTo>
                    <a:pt x="572" y="4823"/>
                  </a:lnTo>
                  <a:lnTo>
                    <a:pt x="691" y="3620"/>
                  </a:lnTo>
                  <a:cubicBezTo>
                    <a:pt x="809" y="3544"/>
                    <a:pt x="1068" y="3407"/>
                    <a:pt x="1409" y="3407"/>
                  </a:cubicBezTo>
                  <a:close/>
                  <a:moveTo>
                    <a:pt x="2668" y="9990"/>
                  </a:moveTo>
                  <a:cubicBezTo>
                    <a:pt x="2894" y="10002"/>
                    <a:pt x="3132" y="10038"/>
                    <a:pt x="3358" y="10097"/>
                  </a:cubicBezTo>
                  <a:lnTo>
                    <a:pt x="3370" y="10097"/>
                  </a:lnTo>
                  <a:lnTo>
                    <a:pt x="4073" y="10300"/>
                  </a:lnTo>
                  <a:cubicBezTo>
                    <a:pt x="4096" y="10300"/>
                    <a:pt x="4108" y="10300"/>
                    <a:pt x="4108" y="10347"/>
                  </a:cubicBezTo>
                  <a:cubicBezTo>
                    <a:pt x="4096" y="10383"/>
                    <a:pt x="4073" y="10383"/>
                    <a:pt x="4061" y="10383"/>
                  </a:cubicBezTo>
                  <a:lnTo>
                    <a:pt x="703" y="10383"/>
                  </a:lnTo>
                  <a:cubicBezTo>
                    <a:pt x="679" y="10383"/>
                    <a:pt x="667" y="10371"/>
                    <a:pt x="655" y="10347"/>
                  </a:cubicBezTo>
                  <a:cubicBezTo>
                    <a:pt x="655" y="10336"/>
                    <a:pt x="655" y="10312"/>
                    <a:pt x="667" y="10300"/>
                  </a:cubicBezTo>
                  <a:lnTo>
                    <a:pt x="679" y="10300"/>
                  </a:lnTo>
                  <a:lnTo>
                    <a:pt x="1382" y="10097"/>
                  </a:lnTo>
                  <a:cubicBezTo>
                    <a:pt x="1608" y="10038"/>
                    <a:pt x="1834" y="10002"/>
                    <a:pt x="2072" y="9990"/>
                  </a:cubicBezTo>
                  <a:close/>
                  <a:moveTo>
                    <a:pt x="965" y="1"/>
                  </a:moveTo>
                  <a:cubicBezTo>
                    <a:pt x="751" y="1"/>
                    <a:pt x="572" y="156"/>
                    <a:pt x="548" y="370"/>
                  </a:cubicBezTo>
                  <a:lnTo>
                    <a:pt x="120" y="4775"/>
                  </a:lnTo>
                  <a:cubicBezTo>
                    <a:pt x="1" y="6014"/>
                    <a:pt x="905" y="7121"/>
                    <a:pt x="2156" y="7252"/>
                  </a:cubicBezTo>
                  <a:lnTo>
                    <a:pt x="2156" y="9526"/>
                  </a:lnTo>
                  <a:lnTo>
                    <a:pt x="2084" y="9526"/>
                  </a:lnTo>
                  <a:cubicBezTo>
                    <a:pt x="1810" y="9538"/>
                    <a:pt x="1536" y="9586"/>
                    <a:pt x="1275" y="9657"/>
                  </a:cubicBezTo>
                  <a:lnTo>
                    <a:pt x="560" y="9859"/>
                  </a:lnTo>
                  <a:cubicBezTo>
                    <a:pt x="501" y="9871"/>
                    <a:pt x="441" y="9907"/>
                    <a:pt x="393" y="9943"/>
                  </a:cubicBezTo>
                  <a:cubicBezTo>
                    <a:pt x="24" y="10240"/>
                    <a:pt x="239" y="10836"/>
                    <a:pt x="715" y="10836"/>
                  </a:cubicBezTo>
                  <a:lnTo>
                    <a:pt x="4073" y="10836"/>
                  </a:lnTo>
                  <a:cubicBezTo>
                    <a:pt x="4656" y="10836"/>
                    <a:pt x="4763" y="10014"/>
                    <a:pt x="4192" y="9859"/>
                  </a:cubicBezTo>
                  <a:lnTo>
                    <a:pt x="3489" y="9657"/>
                  </a:lnTo>
                  <a:lnTo>
                    <a:pt x="3477" y="9657"/>
                  </a:lnTo>
                  <a:cubicBezTo>
                    <a:pt x="3215" y="9586"/>
                    <a:pt x="2953" y="9538"/>
                    <a:pt x="2679" y="9538"/>
                  </a:cubicBezTo>
                  <a:lnTo>
                    <a:pt x="2608" y="9538"/>
                  </a:lnTo>
                  <a:lnTo>
                    <a:pt x="2608" y="7252"/>
                  </a:lnTo>
                  <a:cubicBezTo>
                    <a:pt x="3846" y="7121"/>
                    <a:pt x="4751" y="6014"/>
                    <a:pt x="4632" y="4775"/>
                  </a:cubicBezTo>
                  <a:lnTo>
                    <a:pt x="4513" y="3561"/>
                  </a:lnTo>
                  <a:lnTo>
                    <a:pt x="4406" y="2418"/>
                  </a:lnTo>
                  <a:cubicBezTo>
                    <a:pt x="4411" y="2298"/>
                    <a:pt x="4301" y="2243"/>
                    <a:pt x="4187" y="2243"/>
                  </a:cubicBezTo>
                  <a:cubicBezTo>
                    <a:pt x="4054" y="2243"/>
                    <a:pt x="3915" y="2319"/>
                    <a:pt x="3953" y="2454"/>
                  </a:cubicBezTo>
                  <a:lnTo>
                    <a:pt x="4049" y="3442"/>
                  </a:lnTo>
                  <a:cubicBezTo>
                    <a:pt x="3842" y="3540"/>
                    <a:pt x="3621" y="3588"/>
                    <a:pt x="3400" y="3588"/>
                  </a:cubicBezTo>
                  <a:cubicBezTo>
                    <a:pt x="3088" y="3588"/>
                    <a:pt x="2778" y="3492"/>
                    <a:pt x="2513" y="3311"/>
                  </a:cubicBezTo>
                  <a:cubicBezTo>
                    <a:pt x="2193" y="3073"/>
                    <a:pt x="1818" y="2951"/>
                    <a:pt x="1436" y="2951"/>
                  </a:cubicBezTo>
                  <a:cubicBezTo>
                    <a:pt x="1206" y="2951"/>
                    <a:pt x="974" y="2995"/>
                    <a:pt x="751" y="3085"/>
                  </a:cubicBezTo>
                  <a:lnTo>
                    <a:pt x="1013" y="453"/>
                  </a:lnTo>
                  <a:lnTo>
                    <a:pt x="3763" y="453"/>
                  </a:lnTo>
                  <a:lnTo>
                    <a:pt x="3846" y="1394"/>
                  </a:lnTo>
                  <a:cubicBezTo>
                    <a:pt x="3841" y="1513"/>
                    <a:pt x="3949" y="1568"/>
                    <a:pt x="4061" y="1568"/>
                  </a:cubicBezTo>
                  <a:cubicBezTo>
                    <a:pt x="4196" y="1568"/>
                    <a:pt x="4338" y="1489"/>
                    <a:pt x="4299" y="1346"/>
                  </a:cubicBezTo>
                  <a:lnTo>
                    <a:pt x="4203" y="370"/>
                  </a:lnTo>
                  <a:cubicBezTo>
                    <a:pt x="4180" y="156"/>
                    <a:pt x="4001" y="1"/>
                    <a:pt x="378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6" name="Google Shape;4726;p130"/>
          <p:cNvSpPr/>
          <p:nvPr/>
        </p:nvSpPr>
        <p:spPr>
          <a:xfrm>
            <a:off x="3399860" y="3828312"/>
            <a:ext cx="338877" cy="412170"/>
          </a:xfrm>
          <a:custGeom>
            <a:avLst/>
            <a:gdLst/>
            <a:ahLst/>
            <a:cxnLst/>
            <a:rect l="l" t="t" r="r" b="b"/>
            <a:pathLst>
              <a:path w="12812" h="15583" extrusionOk="0">
                <a:moveTo>
                  <a:pt x="4334" y="466"/>
                </a:moveTo>
                <a:lnTo>
                  <a:pt x="4549" y="2656"/>
                </a:lnTo>
                <a:cubicBezTo>
                  <a:pt x="4408" y="2708"/>
                  <a:pt x="4263" y="2734"/>
                  <a:pt x="4118" y="2734"/>
                </a:cubicBezTo>
                <a:cubicBezTo>
                  <a:pt x="3896" y="2734"/>
                  <a:pt x="3677" y="2672"/>
                  <a:pt x="3489" y="2549"/>
                </a:cubicBezTo>
                <a:cubicBezTo>
                  <a:pt x="3227" y="2369"/>
                  <a:pt x="2926" y="2279"/>
                  <a:pt x="2620" y="2279"/>
                </a:cubicBezTo>
                <a:cubicBezTo>
                  <a:pt x="2481" y="2279"/>
                  <a:pt x="2341" y="2298"/>
                  <a:pt x="2203" y="2335"/>
                </a:cubicBezTo>
                <a:lnTo>
                  <a:pt x="2382" y="466"/>
                </a:lnTo>
                <a:close/>
                <a:moveTo>
                  <a:pt x="10419" y="466"/>
                </a:moveTo>
                <a:lnTo>
                  <a:pt x="10633" y="2656"/>
                </a:lnTo>
                <a:cubicBezTo>
                  <a:pt x="10497" y="2708"/>
                  <a:pt x="10354" y="2734"/>
                  <a:pt x="10211" y="2734"/>
                </a:cubicBezTo>
                <a:cubicBezTo>
                  <a:pt x="9990" y="2734"/>
                  <a:pt x="9768" y="2672"/>
                  <a:pt x="9573" y="2549"/>
                </a:cubicBezTo>
                <a:cubicBezTo>
                  <a:pt x="9319" y="2369"/>
                  <a:pt x="9015" y="2279"/>
                  <a:pt x="8706" y="2279"/>
                </a:cubicBezTo>
                <a:cubicBezTo>
                  <a:pt x="8566" y="2279"/>
                  <a:pt x="8425" y="2298"/>
                  <a:pt x="8287" y="2335"/>
                </a:cubicBezTo>
                <a:lnTo>
                  <a:pt x="8478" y="466"/>
                </a:lnTo>
                <a:close/>
                <a:moveTo>
                  <a:pt x="2608" y="2739"/>
                </a:moveTo>
                <a:cubicBezTo>
                  <a:pt x="2824" y="2739"/>
                  <a:pt x="3040" y="2800"/>
                  <a:pt x="3227" y="2918"/>
                </a:cubicBezTo>
                <a:cubicBezTo>
                  <a:pt x="3496" y="3100"/>
                  <a:pt x="3806" y="3193"/>
                  <a:pt x="4121" y="3193"/>
                </a:cubicBezTo>
                <a:cubicBezTo>
                  <a:pt x="4280" y="3193"/>
                  <a:pt x="4440" y="3169"/>
                  <a:pt x="4596" y="3121"/>
                </a:cubicBezTo>
                <a:lnTo>
                  <a:pt x="4644" y="3680"/>
                </a:lnTo>
                <a:cubicBezTo>
                  <a:pt x="4715" y="4442"/>
                  <a:pt x="4120" y="5097"/>
                  <a:pt x="3358" y="5097"/>
                </a:cubicBezTo>
                <a:cubicBezTo>
                  <a:pt x="2596" y="5097"/>
                  <a:pt x="1989" y="4442"/>
                  <a:pt x="2072" y="3680"/>
                </a:cubicBezTo>
                <a:lnTo>
                  <a:pt x="2156" y="2835"/>
                </a:lnTo>
                <a:cubicBezTo>
                  <a:pt x="2300" y="2770"/>
                  <a:pt x="2454" y="2739"/>
                  <a:pt x="2608" y="2739"/>
                </a:cubicBezTo>
                <a:close/>
                <a:moveTo>
                  <a:pt x="5656" y="2739"/>
                </a:moveTo>
                <a:cubicBezTo>
                  <a:pt x="5872" y="2739"/>
                  <a:pt x="6088" y="2800"/>
                  <a:pt x="6275" y="2918"/>
                </a:cubicBezTo>
                <a:cubicBezTo>
                  <a:pt x="6544" y="3100"/>
                  <a:pt x="6854" y="3193"/>
                  <a:pt x="7165" y="3193"/>
                </a:cubicBezTo>
                <a:cubicBezTo>
                  <a:pt x="7323" y="3193"/>
                  <a:pt x="7480" y="3169"/>
                  <a:pt x="7632" y="3121"/>
                </a:cubicBezTo>
                <a:lnTo>
                  <a:pt x="7692" y="3680"/>
                </a:lnTo>
                <a:cubicBezTo>
                  <a:pt x="7763" y="4442"/>
                  <a:pt x="7168" y="5097"/>
                  <a:pt x="6406" y="5097"/>
                </a:cubicBezTo>
                <a:cubicBezTo>
                  <a:pt x="5644" y="5097"/>
                  <a:pt x="5037" y="4442"/>
                  <a:pt x="5108" y="3680"/>
                </a:cubicBezTo>
                <a:lnTo>
                  <a:pt x="5204" y="2835"/>
                </a:lnTo>
                <a:cubicBezTo>
                  <a:pt x="5348" y="2770"/>
                  <a:pt x="5502" y="2739"/>
                  <a:pt x="5656" y="2739"/>
                </a:cubicBezTo>
                <a:close/>
                <a:moveTo>
                  <a:pt x="8695" y="2740"/>
                </a:moveTo>
                <a:cubicBezTo>
                  <a:pt x="8914" y="2740"/>
                  <a:pt x="9129" y="2804"/>
                  <a:pt x="9311" y="2930"/>
                </a:cubicBezTo>
                <a:cubicBezTo>
                  <a:pt x="9579" y="3103"/>
                  <a:pt x="9887" y="3193"/>
                  <a:pt x="10200" y="3193"/>
                </a:cubicBezTo>
                <a:cubicBezTo>
                  <a:pt x="10361" y="3193"/>
                  <a:pt x="10523" y="3169"/>
                  <a:pt x="10680" y="3121"/>
                </a:cubicBezTo>
                <a:lnTo>
                  <a:pt x="10728" y="3680"/>
                </a:lnTo>
                <a:cubicBezTo>
                  <a:pt x="10811" y="4442"/>
                  <a:pt x="10216" y="5097"/>
                  <a:pt x="9442" y="5097"/>
                </a:cubicBezTo>
                <a:cubicBezTo>
                  <a:pt x="8680" y="5097"/>
                  <a:pt x="8085" y="4442"/>
                  <a:pt x="8156" y="3680"/>
                </a:cubicBezTo>
                <a:lnTo>
                  <a:pt x="8240" y="2835"/>
                </a:lnTo>
                <a:cubicBezTo>
                  <a:pt x="8387" y="2771"/>
                  <a:pt x="8542" y="2740"/>
                  <a:pt x="8695" y="2740"/>
                </a:cubicBezTo>
                <a:close/>
                <a:moveTo>
                  <a:pt x="4882" y="4657"/>
                </a:moveTo>
                <a:cubicBezTo>
                  <a:pt x="5144" y="5133"/>
                  <a:pt x="5632" y="5454"/>
                  <a:pt x="6168" y="5526"/>
                </a:cubicBezTo>
                <a:lnTo>
                  <a:pt x="6168" y="7193"/>
                </a:lnTo>
                <a:cubicBezTo>
                  <a:pt x="5989" y="7193"/>
                  <a:pt x="5811" y="7216"/>
                  <a:pt x="5632" y="7264"/>
                </a:cubicBezTo>
                <a:lnTo>
                  <a:pt x="5156" y="7383"/>
                </a:lnTo>
                <a:cubicBezTo>
                  <a:pt x="5025" y="7407"/>
                  <a:pt x="4954" y="7538"/>
                  <a:pt x="4977" y="7657"/>
                </a:cubicBezTo>
                <a:cubicBezTo>
                  <a:pt x="4989" y="7705"/>
                  <a:pt x="5025" y="7752"/>
                  <a:pt x="5061" y="7788"/>
                </a:cubicBezTo>
                <a:lnTo>
                  <a:pt x="4692" y="7788"/>
                </a:lnTo>
                <a:cubicBezTo>
                  <a:pt x="4727" y="7752"/>
                  <a:pt x="4763" y="7705"/>
                  <a:pt x="4775" y="7657"/>
                </a:cubicBezTo>
                <a:cubicBezTo>
                  <a:pt x="4799" y="7538"/>
                  <a:pt x="4727" y="7407"/>
                  <a:pt x="4608" y="7383"/>
                </a:cubicBezTo>
                <a:lnTo>
                  <a:pt x="4608" y="7395"/>
                </a:lnTo>
                <a:lnTo>
                  <a:pt x="4120" y="7276"/>
                </a:lnTo>
                <a:cubicBezTo>
                  <a:pt x="3942" y="7228"/>
                  <a:pt x="3763" y="7205"/>
                  <a:pt x="3584" y="7205"/>
                </a:cubicBezTo>
                <a:lnTo>
                  <a:pt x="3584" y="5526"/>
                </a:lnTo>
                <a:cubicBezTo>
                  <a:pt x="4132" y="5454"/>
                  <a:pt x="4608" y="5133"/>
                  <a:pt x="4882" y="4657"/>
                </a:cubicBezTo>
                <a:close/>
                <a:moveTo>
                  <a:pt x="7918" y="4657"/>
                </a:moveTo>
                <a:lnTo>
                  <a:pt x="7918" y="4669"/>
                </a:lnTo>
                <a:cubicBezTo>
                  <a:pt x="8192" y="5145"/>
                  <a:pt x="8668" y="5466"/>
                  <a:pt x="9216" y="5538"/>
                </a:cubicBezTo>
                <a:lnTo>
                  <a:pt x="9216" y="7205"/>
                </a:lnTo>
                <a:cubicBezTo>
                  <a:pt x="9037" y="7205"/>
                  <a:pt x="8859" y="7228"/>
                  <a:pt x="8680" y="7276"/>
                </a:cubicBezTo>
                <a:lnTo>
                  <a:pt x="8192" y="7395"/>
                </a:lnTo>
                <a:cubicBezTo>
                  <a:pt x="8073" y="7419"/>
                  <a:pt x="8002" y="7538"/>
                  <a:pt x="8025" y="7669"/>
                </a:cubicBezTo>
                <a:cubicBezTo>
                  <a:pt x="8037" y="7717"/>
                  <a:pt x="8073" y="7764"/>
                  <a:pt x="8109" y="7788"/>
                </a:cubicBezTo>
                <a:lnTo>
                  <a:pt x="7740" y="7788"/>
                </a:lnTo>
                <a:cubicBezTo>
                  <a:pt x="7894" y="7681"/>
                  <a:pt x="7835" y="7431"/>
                  <a:pt x="7644" y="7395"/>
                </a:cubicBezTo>
                <a:lnTo>
                  <a:pt x="7168" y="7276"/>
                </a:lnTo>
                <a:cubicBezTo>
                  <a:pt x="6990" y="7228"/>
                  <a:pt x="6811" y="7205"/>
                  <a:pt x="6632" y="7205"/>
                </a:cubicBezTo>
                <a:lnTo>
                  <a:pt x="6632" y="5526"/>
                </a:lnTo>
                <a:cubicBezTo>
                  <a:pt x="7168" y="5454"/>
                  <a:pt x="7656" y="5133"/>
                  <a:pt x="7918" y="4657"/>
                </a:cubicBezTo>
                <a:close/>
                <a:moveTo>
                  <a:pt x="3561" y="7657"/>
                </a:moveTo>
                <a:cubicBezTo>
                  <a:pt x="3715" y="7657"/>
                  <a:pt x="3870" y="7681"/>
                  <a:pt x="4013" y="7717"/>
                </a:cubicBezTo>
                <a:lnTo>
                  <a:pt x="4334" y="7788"/>
                </a:lnTo>
                <a:lnTo>
                  <a:pt x="3834" y="7788"/>
                </a:lnTo>
                <a:cubicBezTo>
                  <a:pt x="3644" y="7788"/>
                  <a:pt x="3489" y="7931"/>
                  <a:pt x="3465" y="8121"/>
                </a:cubicBezTo>
                <a:lnTo>
                  <a:pt x="3370" y="9169"/>
                </a:lnTo>
                <a:lnTo>
                  <a:pt x="3263" y="8121"/>
                </a:lnTo>
                <a:cubicBezTo>
                  <a:pt x="3239" y="7931"/>
                  <a:pt x="3084" y="7788"/>
                  <a:pt x="2894" y="7788"/>
                </a:cubicBezTo>
                <a:lnTo>
                  <a:pt x="2394" y="7788"/>
                </a:lnTo>
                <a:lnTo>
                  <a:pt x="2703" y="7717"/>
                </a:lnTo>
                <a:cubicBezTo>
                  <a:pt x="2846" y="7681"/>
                  <a:pt x="3001" y="7657"/>
                  <a:pt x="3156" y="7657"/>
                </a:cubicBezTo>
                <a:close/>
                <a:moveTo>
                  <a:pt x="6609" y="7657"/>
                </a:moveTo>
                <a:cubicBezTo>
                  <a:pt x="6763" y="7657"/>
                  <a:pt x="6906" y="7681"/>
                  <a:pt x="7061" y="7717"/>
                </a:cubicBezTo>
                <a:lnTo>
                  <a:pt x="7371" y="7788"/>
                </a:lnTo>
                <a:lnTo>
                  <a:pt x="6870" y="7788"/>
                </a:lnTo>
                <a:cubicBezTo>
                  <a:pt x="6692" y="7800"/>
                  <a:pt x="6537" y="7931"/>
                  <a:pt x="6513" y="8121"/>
                </a:cubicBezTo>
                <a:lnTo>
                  <a:pt x="6406" y="9169"/>
                </a:lnTo>
                <a:lnTo>
                  <a:pt x="6311" y="8121"/>
                </a:lnTo>
                <a:cubicBezTo>
                  <a:pt x="6287" y="7931"/>
                  <a:pt x="6132" y="7788"/>
                  <a:pt x="5942" y="7788"/>
                </a:cubicBezTo>
                <a:lnTo>
                  <a:pt x="5430" y="7788"/>
                </a:lnTo>
                <a:lnTo>
                  <a:pt x="5751" y="7705"/>
                </a:lnTo>
                <a:cubicBezTo>
                  <a:pt x="5894" y="7669"/>
                  <a:pt x="6049" y="7657"/>
                  <a:pt x="6204" y="7657"/>
                </a:cubicBezTo>
                <a:close/>
                <a:moveTo>
                  <a:pt x="9645" y="7657"/>
                </a:moveTo>
                <a:cubicBezTo>
                  <a:pt x="9799" y="7657"/>
                  <a:pt x="9954" y="7669"/>
                  <a:pt x="10109" y="7705"/>
                </a:cubicBezTo>
                <a:lnTo>
                  <a:pt x="10419" y="7788"/>
                </a:lnTo>
                <a:lnTo>
                  <a:pt x="9918" y="7788"/>
                </a:lnTo>
                <a:cubicBezTo>
                  <a:pt x="9728" y="7788"/>
                  <a:pt x="9561" y="7931"/>
                  <a:pt x="9549" y="8121"/>
                </a:cubicBezTo>
                <a:lnTo>
                  <a:pt x="9442" y="9169"/>
                </a:lnTo>
                <a:lnTo>
                  <a:pt x="9347" y="8121"/>
                </a:lnTo>
                <a:cubicBezTo>
                  <a:pt x="9323" y="7931"/>
                  <a:pt x="9168" y="7788"/>
                  <a:pt x="8978" y="7788"/>
                </a:cubicBezTo>
                <a:lnTo>
                  <a:pt x="8466" y="7788"/>
                </a:lnTo>
                <a:lnTo>
                  <a:pt x="8787" y="7705"/>
                </a:lnTo>
                <a:cubicBezTo>
                  <a:pt x="8930" y="7669"/>
                  <a:pt x="9085" y="7657"/>
                  <a:pt x="9240" y="7657"/>
                </a:cubicBezTo>
                <a:close/>
                <a:moveTo>
                  <a:pt x="3906" y="8240"/>
                </a:moveTo>
                <a:lnTo>
                  <a:pt x="5847" y="8252"/>
                </a:lnTo>
                <a:lnTo>
                  <a:pt x="6073" y="10431"/>
                </a:lnTo>
                <a:cubicBezTo>
                  <a:pt x="5932" y="10483"/>
                  <a:pt x="5787" y="10508"/>
                  <a:pt x="5642" y="10508"/>
                </a:cubicBezTo>
                <a:cubicBezTo>
                  <a:pt x="5420" y="10508"/>
                  <a:pt x="5201" y="10447"/>
                  <a:pt x="5013" y="10324"/>
                </a:cubicBezTo>
                <a:cubicBezTo>
                  <a:pt x="4752" y="10144"/>
                  <a:pt x="4445" y="10049"/>
                  <a:pt x="4140" y="10049"/>
                </a:cubicBezTo>
                <a:cubicBezTo>
                  <a:pt x="4001" y="10049"/>
                  <a:pt x="3862" y="10069"/>
                  <a:pt x="3727" y="10110"/>
                </a:cubicBezTo>
                <a:lnTo>
                  <a:pt x="3906" y="8240"/>
                </a:lnTo>
                <a:close/>
                <a:moveTo>
                  <a:pt x="858" y="8240"/>
                </a:moveTo>
                <a:lnTo>
                  <a:pt x="2810" y="8252"/>
                </a:lnTo>
                <a:lnTo>
                  <a:pt x="3025" y="10443"/>
                </a:lnTo>
                <a:cubicBezTo>
                  <a:pt x="2890" y="10492"/>
                  <a:pt x="2751" y="10516"/>
                  <a:pt x="2613" y="10516"/>
                </a:cubicBezTo>
                <a:cubicBezTo>
                  <a:pt x="2384" y="10516"/>
                  <a:pt x="2158" y="10450"/>
                  <a:pt x="1965" y="10324"/>
                </a:cubicBezTo>
                <a:cubicBezTo>
                  <a:pt x="1705" y="10153"/>
                  <a:pt x="1406" y="10060"/>
                  <a:pt x="1102" y="10060"/>
                </a:cubicBezTo>
                <a:cubicBezTo>
                  <a:pt x="961" y="10060"/>
                  <a:pt x="819" y="10080"/>
                  <a:pt x="679" y="10122"/>
                </a:cubicBezTo>
                <a:lnTo>
                  <a:pt x="858" y="8240"/>
                </a:lnTo>
                <a:close/>
                <a:moveTo>
                  <a:pt x="8895" y="8252"/>
                </a:moveTo>
                <a:lnTo>
                  <a:pt x="9109" y="10443"/>
                </a:lnTo>
                <a:cubicBezTo>
                  <a:pt x="8973" y="10495"/>
                  <a:pt x="8830" y="10520"/>
                  <a:pt x="8687" y="10520"/>
                </a:cubicBezTo>
                <a:cubicBezTo>
                  <a:pt x="8466" y="10520"/>
                  <a:pt x="8244" y="10459"/>
                  <a:pt x="8049" y="10336"/>
                </a:cubicBezTo>
                <a:cubicBezTo>
                  <a:pt x="7787" y="10156"/>
                  <a:pt x="7486" y="10066"/>
                  <a:pt x="7180" y="10066"/>
                </a:cubicBezTo>
                <a:cubicBezTo>
                  <a:pt x="7041" y="10066"/>
                  <a:pt x="6901" y="10084"/>
                  <a:pt x="6763" y="10122"/>
                </a:cubicBezTo>
                <a:lnTo>
                  <a:pt x="6954" y="8252"/>
                </a:lnTo>
                <a:close/>
                <a:moveTo>
                  <a:pt x="1078" y="10515"/>
                </a:moveTo>
                <a:cubicBezTo>
                  <a:pt x="1296" y="10515"/>
                  <a:pt x="1514" y="10579"/>
                  <a:pt x="1703" y="10705"/>
                </a:cubicBezTo>
                <a:cubicBezTo>
                  <a:pt x="1976" y="10881"/>
                  <a:pt x="2291" y="10971"/>
                  <a:pt x="2607" y="10971"/>
                </a:cubicBezTo>
                <a:cubicBezTo>
                  <a:pt x="2760" y="10971"/>
                  <a:pt x="2913" y="10950"/>
                  <a:pt x="3060" y="10907"/>
                </a:cubicBezTo>
                <a:lnTo>
                  <a:pt x="3120" y="11455"/>
                </a:lnTo>
                <a:cubicBezTo>
                  <a:pt x="3191" y="12217"/>
                  <a:pt x="2596" y="12860"/>
                  <a:pt x="1834" y="12872"/>
                </a:cubicBezTo>
                <a:lnTo>
                  <a:pt x="1834" y="12884"/>
                </a:lnTo>
                <a:cubicBezTo>
                  <a:pt x="1072" y="12872"/>
                  <a:pt x="465" y="12217"/>
                  <a:pt x="548" y="11455"/>
                </a:cubicBezTo>
                <a:lnTo>
                  <a:pt x="632" y="10610"/>
                </a:lnTo>
                <a:cubicBezTo>
                  <a:pt x="774" y="10546"/>
                  <a:pt x="926" y="10515"/>
                  <a:pt x="1078" y="10515"/>
                </a:cubicBezTo>
                <a:close/>
                <a:moveTo>
                  <a:pt x="7172" y="10527"/>
                </a:moveTo>
                <a:cubicBezTo>
                  <a:pt x="7392" y="10527"/>
                  <a:pt x="7610" y="10591"/>
                  <a:pt x="7799" y="10717"/>
                </a:cubicBezTo>
                <a:cubicBezTo>
                  <a:pt x="8059" y="10890"/>
                  <a:pt x="8365" y="10980"/>
                  <a:pt x="8676" y="10980"/>
                </a:cubicBezTo>
                <a:cubicBezTo>
                  <a:pt x="8837" y="10980"/>
                  <a:pt x="8999" y="10956"/>
                  <a:pt x="9156" y="10907"/>
                </a:cubicBezTo>
                <a:lnTo>
                  <a:pt x="9216" y="11467"/>
                </a:lnTo>
                <a:cubicBezTo>
                  <a:pt x="9276" y="12217"/>
                  <a:pt x="8680" y="12860"/>
                  <a:pt x="7930" y="12872"/>
                </a:cubicBezTo>
                <a:lnTo>
                  <a:pt x="7918" y="12884"/>
                </a:lnTo>
                <a:cubicBezTo>
                  <a:pt x="7156" y="12884"/>
                  <a:pt x="6561" y="12229"/>
                  <a:pt x="6632" y="11467"/>
                </a:cubicBezTo>
                <a:lnTo>
                  <a:pt x="6716" y="10622"/>
                </a:lnTo>
                <a:cubicBezTo>
                  <a:pt x="6863" y="10558"/>
                  <a:pt x="7018" y="10527"/>
                  <a:pt x="7172" y="10527"/>
                </a:cubicBezTo>
                <a:close/>
                <a:moveTo>
                  <a:pt x="10220" y="10527"/>
                </a:moveTo>
                <a:cubicBezTo>
                  <a:pt x="10440" y="10527"/>
                  <a:pt x="10658" y="10591"/>
                  <a:pt x="10847" y="10717"/>
                </a:cubicBezTo>
                <a:cubicBezTo>
                  <a:pt x="11107" y="10890"/>
                  <a:pt x="11413" y="10980"/>
                  <a:pt x="11724" y="10980"/>
                </a:cubicBezTo>
                <a:cubicBezTo>
                  <a:pt x="11885" y="10980"/>
                  <a:pt x="12047" y="10956"/>
                  <a:pt x="12204" y="10907"/>
                </a:cubicBezTo>
                <a:lnTo>
                  <a:pt x="12252" y="11467"/>
                </a:lnTo>
                <a:cubicBezTo>
                  <a:pt x="12335" y="12229"/>
                  <a:pt x="11728" y="12884"/>
                  <a:pt x="10966" y="12884"/>
                </a:cubicBezTo>
                <a:cubicBezTo>
                  <a:pt x="10204" y="12884"/>
                  <a:pt x="9609" y="12229"/>
                  <a:pt x="9680" y="11467"/>
                </a:cubicBezTo>
                <a:lnTo>
                  <a:pt x="9764" y="10622"/>
                </a:lnTo>
                <a:cubicBezTo>
                  <a:pt x="9911" y="10558"/>
                  <a:pt x="10066" y="10527"/>
                  <a:pt x="10220" y="10527"/>
                </a:cubicBezTo>
                <a:close/>
                <a:moveTo>
                  <a:pt x="4124" y="10527"/>
                </a:moveTo>
                <a:cubicBezTo>
                  <a:pt x="4344" y="10527"/>
                  <a:pt x="4562" y="10591"/>
                  <a:pt x="4751" y="10717"/>
                </a:cubicBezTo>
                <a:cubicBezTo>
                  <a:pt x="5018" y="10890"/>
                  <a:pt x="5327" y="10980"/>
                  <a:pt x="5636" y="10980"/>
                </a:cubicBezTo>
                <a:cubicBezTo>
                  <a:pt x="5796" y="10980"/>
                  <a:pt x="5955" y="10956"/>
                  <a:pt x="6108" y="10907"/>
                </a:cubicBezTo>
                <a:lnTo>
                  <a:pt x="6168" y="11467"/>
                </a:lnTo>
                <a:cubicBezTo>
                  <a:pt x="6239" y="12229"/>
                  <a:pt x="5644" y="12896"/>
                  <a:pt x="4882" y="12896"/>
                </a:cubicBezTo>
                <a:cubicBezTo>
                  <a:pt x="4108" y="12896"/>
                  <a:pt x="3513" y="12229"/>
                  <a:pt x="3584" y="11467"/>
                </a:cubicBezTo>
                <a:lnTo>
                  <a:pt x="3668" y="10622"/>
                </a:lnTo>
                <a:cubicBezTo>
                  <a:pt x="3815" y="10558"/>
                  <a:pt x="3970" y="10527"/>
                  <a:pt x="4124" y="10527"/>
                </a:cubicBezTo>
                <a:close/>
                <a:moveTo>
                  <a:pt x="6920" y="1"/>
                </a:moveTo>
                <a:cubicBezTo>
                  <a:pt x="6616" y="1"/>
                  <a:pt x="6616" y="466"/>
                  <a:pt x="6920" y="466"/>
                </a:cubicBezTo>
                <a:cubicBezTo>
                  <a:pt x="6927" y="466"/>
                  <a:pt x="6934" y="466"/>
                  <a:pt x="6942" y="466"/>
                </a:cubicBezTo>
                <a:lnTo>
                  <a:pt x="7382" y="466"/>
                </a:lnTo>
                <a:lnTo>
                  <a:pt x="7597" y="2656"/>
                </a:lnTo>
                <a:cubicBezTo>
                  <a:pt x="7467" y="2706"/>
                  <a:pt x="7330" y="2730"/>
                  <a:pt x="7193" y="2730"/>
                </a:cubicBezTo>
                <a:cubicBezTo>
                  <a:pt x="6966" y="2730"/>
                  <a:pt x="6738" y="2664"/>
                  <a:pt x="6537" y="2537"/>
                </a:cubicBezTo>
                <a:cubicBezTo>
                  <a:pt x="6289" y="2361"/>
                  <a:pt x="5991" y="2271"/>
                  <a:pt x="5689" y="2271"/>
                </a:cubicBezTo>
                <a:cubicBezTo>
                  <a:pt x="5543" y="2271"/>
                  <a:pt x="5395" y="2292"/>
                  <a:pt x="5251" y="2335"/>
                </a:cubicBezTo>
                <a:lnTo>
                  <a:pt x="5442" y="466"/>
                </a:lnTo>
                <a:lnTo>
                  <a:pt x="5882" y="466"/>
                </a:lnTo>
                <a:cubicBezTo>
                  <a:pt x="6168" y="442"/>
                  <a:pt x="6168" y="25"/>
                  <a:pt x="5882" y="1"/>
                </a:cubicBezTo>
                <a:lnTo>
                  <a:pt x="5358" y="1"/>
                </a:lnTo>
                <a:cubicBezTo>
                  <a:pt x="5168" y="1"/>
                  <a:pt x="5013" y="144"/>
                  <a:pt x="5001" y="335"/>
                </a:cubicBezTo>
                <a:lnTo>
                  <a:pt x="4894" y="1382"/>
                </a:lnTo>
                <a:lnTo>
                  <a:pt x="4787" y="335"/>
                </a:lnTo>
                <a:cubicBezTo>
                  <a:pt x="4775" y="144"/>
                  <a:pt x="4608" y="1"/>
                  <a:pt x="4430" y="1"/>
                </a:cubicBezTo>
                <a:lnTo>
                  <a:pt x="2310" y="1"/>
                </a:lnTo>
                <a:cubicBezTo>
                  <a:pt x="2120" y="1"/>
                  <a:pt x="1953" y="144"/>
                  <a:pt x="1941" y="335"/>
                </a:cubicBezTo>
                <a:cubicBezTo>
                  <a:pt x="1906" y="680"/>
                  <a:pt x="1656" y="3228"/>
                  <a:pt x="1620" y="3621"/>
                </a:cubicBezTo>
                <a:cubicBezTo>
                  <a:pt x="1525" y="4561"/>
                  <a:pt x="2191" y="5407"/>
                  <a:pt x="3132" y="5526"/>
                </a:cubicBezTo>
                <a:lnTo>
                  <a:pt x="3132" y="7193"/>
                </a:lnTo>
                <a:cubicBezTo>
                  <a:pt x="2953" y="7193"/>
                  <a:pt x="2763" y="7216"/>
                  <a:pt x="2596" y="7264"/>
                </a:cubicBezTo>
                <a:lnTo>
                  <a:pt x="2108" y="7383"/>
                </a:lnTo>
                <a:cubicBezTo>
                  <a:pt x="1917" y="7419"/>
                  <a:pt x="1870" y="7669"/>
                  <a:pt x="2025" y="7788"/>
                </a:cubicBezTo>
                <a:lnTo>
                  <a:pt x="774" y="7788"/>
                </a:lnTo>
                <a:cubicBezTo>
                  <a:pt x="768" y="7788"/>
                  <a:pt x="761" y="7787"/>
                  <a:pt x="754" y="7787"/>
                </a:cubicBezTo>
                <a:cubicBezTo>
                  <a:pt x="573" y="7787"/>
                  <a:pt x="429" y="7938"/>
                  <a:pt x="417" y="8121"/>
                </a:cubicBezTo>
                <a:lnTo>
                  <a:pt x="84" y="11407"/>
                </a:lnTo>
                <a:cubicBezTo>
                  <a:pt x="1" y="12348"/>
                  <a:pt x="667" y="13182"/>
                  <a:pt x="1608" y="13312"/>
                </a:cubicBezTo>
                <a:lnTo>
                  <a:pt x="1608" y="14944"/>
                </a:lnTo>
                <a:cubicBezTo>
                  <a:pt x="1417" y="14944"/>
                  <a:pt x="1239" y="14967"/>
                  <a:pt x="1060" y="15015"/>
                </a:cubicBezTo>
                <a:lnTo>
                  <a:pt x="584" y="15134"/>
                </a:lnTo>
                <a:cubicBezTo>
                  <a:pt x="309" y="15200"/>
                  <a:pt x="380" y="15582"/>
                  <a:pt x="628" y="15582"/>
                </a:cubicBezTo>
                <a:cubicBezTo>
                  <a:pt x="648" y="15582"/>
                  <a:pt x="669" y="15580"/>
                  <a:pt x="691" y="15575"/>
                </a:cubicBezTo>
                <a:lnTo>
                  <a:pt x="1167" y="15467"/>
                </a:lnTo>
                <a:cubicBezTo>
                  <a:pt x="1322" y="15420"/>
                  <a:pt x="1477" y="15408"/>
                  <a:pt x="1632" y="15408"/>
                </a:cubicBezTo>
                <a:lnTo>
                  <a:pt x="2037" y="15408"/>
                </a:lnTo>
                <a:cubicBezTo>
                  <a:pt x="2191" y="15408"/>
                  <a:pt x="2346" y="15420"/>
                  <a:pt x="2489" y="15467"/>
                </a:cubicBezTo>
                <a:lnTo>
                  <a:pt x="2977" y="15575"/>
                </a:lnTo>
                <a:cubicBezTo>
                  <a:pt x="2999" y="15580"/>
                  <a:pt x="3020" y="15582"/>
                  <a:pt x="3040" y="15582"/>
                </a:cubicBezTo>
                <a:cubicBezTo>
                  <a:pt x="3289" y="15582"/>
                  <a:pt x="3360" y="15200"/>
                  <a:pt x="3084" y="15134"/>
                </a:cubicBezTo>
                <a:lnTo>
                  <a:pt x="2596" y="15015"/>
                </a:lnTo>
                <a:cubicBezTo>
                  <a:pt x="2418" y="14967"/>
                  <a:pt x="2239" y="14944"/>
                  <a:pt x="2060" y="14944"/>
                </a:cubicBezTo>
                <a:lnTo>
                  <a:pt x="2060" y="13312"/>
                </a:lnTo>
                <a:cubicBezTo>
                  <a:pt x="2608" y="13241"/>
                  <a:pt x="3084" y="12920"/>
                  <a:pt x="3358" y="12443"/>
                </a:cubicBezTo>
                <a:cubicBezTo>
                  <a:pt x="3620" y="12920"/>
                  <a:pt x="4108" y="13241"/>
                  <a:pt x="4644" y="13312"/>
                </a:cubicBezTo>
                <a:lnTo>
                  <a:pt x="4644" y="14944"/>
                </a:lnTo>
                <a:cubicBezTo>
                  <a:pt x="4465" y="14944"/>
                  <a:pt x="4287" y="14967"/>
                  <a:pt x="4108" y="15015"/>
                </a:cubicBezTo>
                <a:lnTo>
                  <a:pt x="3632" y="15134"/>
                </a:lnTo>
                <a:cubicBezTo>
                  <a:pt x="3357" y="15200"/>
                  <a:pt x="3428" y="15582"/>
                  <a:pt x="3676" y="15582"/>
                </a:cubicBezTo>
                <a:cubicBezTo>
                  <a:pt x="3696" y="15582"/>
                  <a:pt x="3717" y="15580"/>
                  <a:pt x="3739" y="15575"/>
                </a:cubicBezTo>
                <a:lnTo>
                  <a:pt x="4215" y="15467"/>
                </a:lnTo>
                <a:cubicBezTo>
                  <a:pt x="4370" y="15420"/>
                  <a:pt x="4513" y="15408"/>
                  <a:pt x="4668" y="15408"/>
                </a:cubicBezTo>
                <a:lnTo>
                  <a:pt x="5085" y="15408"/>
                </a:lnTo>
                <a:cubicBezTo>
                  <a:pt x="5239" y="15408"/>
                  <a:pt x="5382" y="15420"/>
                  <a:pt x="5537" y="15467"/>
                </a:cubicBezTo>
                <a:lnTo>
                  <a:pt x="6025" y="15575"/>
                </a:lnTo>
                <a:cubicBezTo>
                  <a:pt x="6046" y="15580"/>
                  <a:pt x="6067" y="15582"/>
                  <a:pt x="6086" y="15582"/>
                </a:cubicBezTo>
                <a:cubicBezTo>
                  <a:pt x="6326" y="15582"/>
                  <a:pt x="6408" y="15200"/>
                  <a:pt x="6132" y="15134"/>
                </a:cubicBezTo>
                <a:lnTo>
                  <a:pt x="5644" y="15015"/>
                </a:lnTo>
                <a:cubicBezTo>
                  <a:pt x="5466" y="14967"/>
                  <a:pt x="5287" y="14944"/>
                  <a:pt x="5108" y="14944"/>
                </a:cubicBezTo>
                <a:lnTo>
                  <a:pt x="5108" y="13312"/>
                </a:lnTo>
                <a:cubicBezTo>
                  <a:pt x="5644" y="13241"/>
                  <a:pt x="6132" y="12920"/>
                  <a:pt x="6406" y="12443"/>
                </a:cubicBezTo>
                <a:cubicBezTo>
                  <a:pt x="6668" y="12920"/>
                  <a:pt x="7156" y="13241"/>
                  <a:pt x="7692" y="13312"/>
                </a:cubicBezTo>
                <a:lnTo>
                  <a:pt x="7692" y="14944"/>
                </a:lnTo>
                <a:cubicBezTo>
                  <a:pt x="7513" y="14944"/>
                  <a:pt x="7335" y="14967"/>
                  <a:pt x="7156" y="15015"/>
                </a:cubicBezTo>
                <a:lnTo>
                  <a:pt x="6668" y="15134"/>
                </a:lnTo>
                <a:cubicBezTo>
                  <a:pt x="6393" y="15200"/>
                  <a:pt x="6464" y="15582"/>
                  <a:pt x="6712" y="15582"/>
                </a:cubicBezTo>
                <a:cubicBezTo>
                  <a:pt x="6732" y="15582"/>
                  <a:pt x="6753" y="15580"/>
                  <a:pt x="6775" y="15575"/>
                </a:cubicBezTo>
                <a:lnTo>
                  <a:pt x="7263" y="15467"/>
                </a:lnTo>
                <a:cubicBezTo>
                  <a:pt x="7418" y="15420"/>
                  <a:pt x="7561" y="15408"/>
                  <a:pt x="7716" y="15408"/>
                </a:cubicBezTo>
                <a:lnTo>
                  <a:pt x="8133" y="15408"/>
                </a:lnTo>
                <a:cubicBezTo>
                  <a:pt x="8287" y="15408"/>
                  <a:pt x="8430" y="15420"/>
                  <a:pt x="8585" y="15467"/>
                </a:cubicBezTo>
                <a:lnTo>
                  <a:pt x="9061" y="15575"/>
                </a:lnTo>
                <a:cubicBezTo>
                  <a:pt x="9083" y="15580"/>
                  <a:pt x="9105" y="15582"/>
                  <a:pt x="9125" y="15582"/>
                </a:cubicBezTo>
                <a:cubicBezTo>
                  <a:pt x="9373" y="15582"/>
                  <a:pt x="9445" y="15200"/>
                  <a:pt x="9180" y="15134"/>
                </a:cubicBezTo>
                <a:lnTo>
                  <a:pt x="8692" y="15015"/>
                </a:lnTo>
                <a:cubicBezTo>
                  <a:pt x="8514" y="14967"/>
                  <a:pt x="8335" y="14944"/>
                  <a:pt x="8156" y="14944"/>
                </a:cubicBezTo>
                <a:lnTo>
                  <a:pt x="8156" y="13312"/>
                </a:lnTo>
                <a:cubicBezTo>
                  <a:pt x="8692" y="13241"/>
                  <a:pt x="9180" y="12920"/>
                  <a:pt x="9442" y="12443"/>
                </a:cubicBezTo>
                <a:cubicBezTo>
                  <a:pt x="9716" y="12920"/>
                  <a:pt x="10192" y="13241"/>
                  <a:pt x="10740" y="13312"/>
                </a:cubicBezTo>
                <a:lnTo>
                  <a:pt x="10740" y="14944"/>
                </a:lnTo>
                <a:cubicBezTo>
                  <a:pt x="10561" y="14944"/>
                  <a:pt x="10383" y="14967"/>
                  <a:pt x="10204" y="15015"/>
                </a:cubicBezTo>
                <a:lnTo>
                  <a:pt x="9716" y="15134"/>
                </a:lnTo>
                <a:cubicBezTo>
                  <a:pt x="9441" y="15200"/>
                  <a:pt x="9512" y="15582"/>
                  <a:pt x="9760" y="15582"/>
                </a:cubicBezTo>
                <a:cubicBezTo>
                  <a:pt x="9780" y="15582"/>
                  <a:pt x="9801" y="15580"/>
                  <a:pt x="9823" y="15575"/>
                </a:cubicBezTo>
                <a:lnTo>
                  <a:pt x="10311" y="15467"/>
                </a:lnTo>
                <a:cubicBezTo>
                  <a:pt x="10454" y="15420"/>
                  <a:pt x="10609" y="15408"/>
                  <a:pt x="10764" y="15408"/>
                </a:cubicBezTo>
                <a:lnTo>
                  <a:pt x="11169" y="15408"/>
                </a:lnTo>
                <a:cubicBezTo>
                  <a:pt x="11323" y="15408"/>
                  <a:pt x="11478" y="15420"/>
                  <a:pt x="11633" y="15467"/>
                </a:cubicBezTo>
                <a:lnTo>
                  <a:pt x="12109" y="15575"/>
                </a:lnTo>
                <a:cubicBezTo>
                  <a:pt x="12131" y="15580"/>
                  <a:pt x="12153" y="15582"/>
                  <a:pt x="12173" y="15582"/>
                </a:cubicBezTo>
                <a:cubicBezTo>
                  <a:pt x="12421" y="15582"/>
                  <a:pt x="12492" y="15200"/>
                  <a:pt x="12216" y="15134"/>
                </a:cubicBezTo>
                <a:lnTo>
                  <a:pt x="11740" y="15015"/>
                </a:lnTo>
                <a:cubicBezTo>
                  <a:pt x="11562" y="14967"/>
                  <a:pt x="11383" y="14944"/>
                  <a:pt x="11192" y="14944"/>
                </a:cubicBezTo>
                <a:lnTo>
                  <a:pt x="11192" y="13312"/>
                </a:lnTo>
                <a:cubicBezTo>
                  <a:pt x="12074" y="13193"/>
                  <a:pt x="12812" y="12431"/>
                  <a:pt x="12705" y="11324"/>
                </a:cubicBezTo>
                <a:lnTo>
                  <a:pt x="12562" y="9764"/>
                </a:lnTo>
                <a:cubicBezTo>
                  <a:pt x="12545" y="9626"/>
                  <a:pt x="12438" y="9559"/>
                  <a:pt x="12331" y="9559"/>
                </a:cubicBezTo>
                <a:cubicBezTo>
                  <a:pt x="12208" y="9559"/>
                  <a:pt x="12085" y="9647"/>
                  <a:pt x="12097" y="9812"/>
                </a:cubicBezTo>
                <a:lnTo>
                  <a:pt x="12169" y="10431"/>
                </a:lnTo>
                <a:cubicBezTo>
                  <a:pt x="12030" y="10482"/>
                  <a:pt x="11887" y="10508"/>
                  <a:pt x="11744" y="10508"/>
                </a:cubicBezTo>
                <a:cubicBezTo>
                  <a:pt x="11518" y="10508"/>
                  <a:pt x="11294" y="10443"/>
                  <a:pt x="11097" y="10312"/>
                </a:cubicBezTo>
                <a:cubicBezTo>
                  <a:pt x="10845" y="10141"/>
                  <a:pt x="10543" y="10048"/>
                  <a:pt x="10240" y="10048"/>
                </a:cubicBezTo>
                <a:cubicBezTo>
                  <a:pt x="10099" y="10048"/>
                  <a:pt x="9959" y="10068"/>
                  <a:pt x="9823" y="10110"/>
                </a:cubicBezTo>
                <a:lnTo>
                  <a:pt x="10002" y="8240"/>
                </a:lnTo>
                <a:lnTo>
                  <a:pt x="11943" y="8240"/>
                </a:lnTo>
                <a:lnTo>
                  <a:pt x="12002" y="8740"/>
                </a:lnTo>
                <a:cubicBezTo>
                  <a:pt x="12030" y="8857"/>
                  <a:pt x="12124" y="8911"/>
                  <a:pt x="12219" y="8911"/>
                </a:cubicBezTo>
                <a:cubicBezTo>
                  <a:pt x="12327" y="8911"/>
                  <a:pt x="12436" y="8839"/>
                  <a:pt x="12443" y="8705"/>
                </a:cubicBezTo>
                <a:lnTo>
                  <a:pt x="12383" y="8109"/>
                </a:lnTo>
                <a:cubicBezTo>
                  <a:pt x="12371" y="7931"/>
                  <a:pt x="12204" y="7776"/>
                  <a:pt x="12026" y="7776"/>
                </a:cubicBezTo>
                <a:lnTo>
                  <a:pt x="10776" y="7776"/>
                </a:lnTo>
                <a:cubicBezTo>
                  <a:pt x="10931" y="7669"/>
                  <a:pt x="10883" y="7419"/>
                  <a:pt x="10692" y="7383"/>
                </a:cubicBezTo>
                <a:lnTo>
                  <a:pt x="10216" y="7264"/>
                </a:lnTo>
                <a:cubicBezTo>
                  <a:pt x="10038" y="7216"/>
                  <a:pt x="9859" y="7193"/>
                  <a:pt x="9668" y="7193"/>
                </a:cubicBezTo>
                <a:lnTo>
                  <a:pt x="9668" y="5526"/>
                </a:lnTo>
                <a:cubicBezTo>
                  <a:pt x="10609" y="5407"/>
                  <a:pt x="11276" y="4561"/>
                  <a:pt x="11192" y="3621"/>
                </a:cubicBezTo>
                <a:cubicBezTo>
                  <a:pt x="11157" y="3264"/>
                  <a:pt x="10895" y="692"/>
                  <a:pt x="10859" y="335"/>
                </a:cubicBezTo>
                <a:cubicBezTo>
                  <a:pt x="10847" y="144"/>
                  <a:pt x="10692" y="1"/>
                  <a:pt x="10502" y="1"/>
                </a:cubicBezTo>
                <a:lnTo>
                  <a:pt x="8394" y="1"/>
                </a:lnTo>
                <a:cubicBezTo>
                  <a:pt x="8204" y="1"/>
                  <a:pt x="8049" y="144"/>
                  <a:pt x="8037" y="335"/>
                </a:cubicBezTo>
                <a:lnTo>
                  <a:pt x="7930" y="1382"/>
                </a:lnTo>
                <a:lnTo>
                  <a:pt x="7823" y="335"/>
                </a:lnTo>
                <a:cubicBezTo>
                  <a:pt x="7811" y="144"/>
                  <a:pt x="7644" y="1"/>
                  <a:pt x="7454" y="1"/>
                </a:cubicBezTo>
                <a:lnTo>
                  <a:pt x="6942" y="1"/>
                </a:lnTo>
                <a:cubicBezTo>
                  <a:pt x="6934" y="1"/>
                  <a:pt x="6927" y="1"/>
                  <a:pt x="692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130"/>
          <p:cNvSpPr/>
          <p:nvPr/>
        </p:nvSpPr>
        <p:spPr>
          <a:xfrm>
            <a:off x="2024607" y="3828339"/>
            <a:ext cx="396512" cy="412250"/>
          </a:xfrm>
          <a:custGeom>
            <a:avLst/>
            <a:gdLst/>
            <a:ahLst/>
            <a:cxnLst/>
            <a:rect l="l" t="t" r="r" b="b"/>
            <a:pathLst>
              <a:path w="14991" h="15586" extrusionOk="0">
                <a:moveTo>
                  <a:pt x="5716" y="465"/>
                </a:moveTo>
                <a:cubicBezTo>
                  <a:pt x="5680" y="596"/>
                  <a:pt x="5656" y="762"/>
                  <a:pt x="5621" y="953"/>
                </a:cubicBezTo>
                <a:lnTo>
                  <a:pt x="4752" y="953"/>
                </a:lnTo>
                <a:cubicBezTo>
                  <a:pt x="4787" y="810"/>
                  <a:pt x="4835" y="667"/>
                  <a:pt x="4883" y="560"/>
                </a:cubicBezTo>
                <a:cubicBezTo>
                  <a:pt x="4918" y="500"/>
                  <a:pt x="4966" y="465"/>
                  <a:pt x="5037" y="465"/>
                </a:cubicBezTo>
                <a:close/>
                <a:moveTo>
                  <a:pt x="7264" y="465"/>
                </a:moveTo>
                <a:lnTo>
                  <a:pt x="7264" y="953"/>
                </a:lnTo>
                <a:lnTo>
                  <a:pt x="6073" y="953"/>
                </a:lnTo>
                <a:cubicBezTo>
                  <a:pt x="6109" y="786"/>
                  <a:pt x="6145" y="596"/>
                  <a:pt x="6180" y="465"/>
                </a:cubicBezTo>
                <a:close/>
                <a:moveTo>
                  <a:pt x="8800" y="465"/>
                </a:moveTo>
                <a:cubicBezTo>
                  <a:pt x="8847" y="584"/>
                  <a:pt x="8883" y="786"/>
                  <a:pt x="8907" y="941"/>
                </a:cubicBezTo>
                <a:lnTo>
                  <a:pt x="8907" y="953"/>
                </a:lnTo>
                <a:lnTo>
                  <a:pt x="7716" y="953"/>
                </a:lnTo>
                <a:lnTo>
                  <a:pt x="7716" y="465"/>
                </a:lnTo>
                <a:close/>
                <a:moveTo>
                  <a:pt x="9955" y="465"/>
                </a:moveTo>
                <a:cubicBezTo>
                  <a:pt x="10014" y="465"/>
                  <a:pt x="10074" y="500"/>
                  <a:pt x="10097" y="560"/>
                </a:cubicBezTo>
                <a:lnTo>
                  <a:pt x="10109" y="560"/>
                </a:lnTo>
                <a:cubicBezTo>
                  <a:pt x="10157" y="667"/>
                  <a:pt x="10205" y="810"/>
                  <a:pt x="10240" y="953"/>
                </a:cubicBezTo>
                <a:lnTo>
                  <a:pt x="9371" y="953"/>
                </a:lnTo>
                <a:cubicBezTo>
                  <a:pt x="9335" y="762"/>
                  <a:pt x="9312" y="596"/>
                  <a:pt x="9276" y="465"/>
                </a:cubicBezTo>
                <a:close/>
                <a:moveTo>
                  <a:pt x="10788" y="1405"/>
                </a:moveTo>
                <a:cubicBezTo>
                  <a:pt x="10848" y="1405"/>
                  <a:pt x="10907" y="1453"/>
                  <a:pt x="10907" y="1524"/>
                </a:cubicBezTo>
                <a:lnTo>
                  <a:pt x="10907" y="1774"/>
                </a:lnTo>
                <a:cubicBezTo>
                  <a:pt x="10907" y="1846"/>
                  <a:pt x="10848" y="1893"/>
                  <a:pt x="10788" y="1893"/>
                </a:cubicBezTo>
                <a:lnTo>
                  <a:pt x="4216" y="1893"/>
                </a:lnTo>
                <a:cubicBezTo>
                  <a:pt x="4144" y="1893"/>
                  <a:pt x="4097" y="1846"/>
                  <a:pt x="4097" y="1774"/>
                </a:cubicBezTo>
                <a:lnTo>
                  <a:pt x="4097" y="1524"/>
                </a:lnTo>
                <a:cubicBezTo>
                  <a:pt x="4097" y="1453"/>
                  <a:pt x="4144" y="1405"/>
                  <a:pt x="4216" y="1405"/>
                </a:cubicBezTo>
                <a:close/>
                <a:moveTo>
                  <a:pt x="5442" y="2346"/>
                </a:moveTo>
                <a:cubicBezTo>
                  <a:pt x="5335" y="3453"/>
                  <a:pt x="5335" y="4560"/>
                  <a:pt x="5442" y="5668"/>
                </a:cubicBezTo>
                <a:lnTo>
                  <a:pt x="4406" y="5668"/>
                </a:lnTo>
                <a:cubicBezTo>
                  <a:pt x="4216" y="4572"/>
                  <a:pt x="4216" y="3441"/>
                  <a:pt x="4406" y="2346"/>
                </a:cubicBezTo>
                <a:close/>
                <a:moveTo>
                  <a:pt x="7264" y="2346"/>
                </a:moveTo>
                <a:lnTo>
                  <a:pt x="7264" y="5680"/>
                </a:lnTo>
                <a:lnTo>
                  <a:pt x="5895" y="5680"/>
                </a:lnTo>
                <a:cubicBezTo>
                  <a:pt x="5787" y="4572"/>
                  <a:pt x="5787" y="3453"/>
                  <a:pt x="5906" y="2346"/>
                </a:cubicBezTo>
                <a:close/>
                <a:moveTo>
                  <a:pt x="9097" y="2346"/>
                </a:moveTo>
                <a:cubicBezTo>
                  <a:pt x="9205" y="3453"/>
                  <a:pt x="9205" y="4572"/>
                  <a:pt x="9097" y="5680"/>
                </a:cubicBezTo>
                <a:lnTo>
                  <a:pt x="9097" y="5668"/>
                </a:lnTo>
                <a:lnTo>
                  <a:pt x="7728" y="5668"/>
                </a:lnTo>
                <a:lnTo>
                  <a:pt x="7728" y="2346"/>
                </a:lnTo>
                <a:close/>
                <a:moveTo>
                  <a:pt x="10788" y="6132"/>
                </a:moveTo>
                <a:cubicBezTo>
                  <a:pt x="10848" y="6132"/>
                  <a:pt x="10907" y="6180"/>
                  <a:pt x="10907" y="6251"/>
                </a:cubicBezTo>
                <a:lnTo>
                  <a:pt x="10907" y="6501"/>
                </a:lnTo>
                <a:cubicBezTo>
                  <a:pt x="10907" y="6573"/>
                  <a:pt x="10848" y="6620"/>
                  <a:pt x="10788" y="6620"/>
                </a:cubicBezTo>
                <a:lnTo>
                  <a:pt x="4216" y="6620"/>
                </a:lnTo>
                <a:cubicBezTo>
                  <a:pt x="4144" y="6620"/>
                  <a:pt x="4097" y="6573"/>
                  <a:pt x="4097" y="6501"/>
                </a:cubicBezTo>
                <a:lnTo>
                  <a:pt x="4097" y="6251"/>
                </a:lnTo>
                <a:cubicBezTo>
                  <a:pt x="4097" y="6180"/>
                  <a:pt x="4144" y="6132"/>
                  <a:pt x="4216" y="6132"/>
                </a:cubicBezTo>
                <a:close/>
                <a:moveTo>
                  <a:pt x="5621" y="7085"/>
                </a:moveTo>
                <a:cubicBezTo>
                  <a:pt x="5656" y="7275"/>
                  <a:pt x="5680" y="7430"/>
                  <a:pt x="5716" y="7561"/>
                </a:cubicBezTo>
                <a:lnTo>
                  <a:pt x="5037" y="7561"/>
                </a:lnTo>
                <a:cubicBezTo>
                  <a:pt x="4978" y="7561"/>
                  <a:pt x="4918" y="7525"/>
                  <a:pt x="4894" y="7466"/>
                </a:cubicBezTo>
                <a:lnTo>
                  <a:pt x="4883" y="7466"/>
                </a:lnTo>
                <a:cubicBezTo>
                  <a:pt x="4835" y="7335"/>
                  <a:pt x="4787" y="7215"/>
                  <a:pt x="4752" y="7085"/>
                </a:cubicBezTo>
                <a:close/>
                <a:moveTo>
                  <a:pt x="7276" y="7073"/>
                </a:moveTo>
                <a:lnTo>
                  <a:pt x="7276" y="7561"/>
                </a:lnTo>
                <a:lnTo>
                  <a:pt x="6192" y="7561"/>
                </a:lnTo>
                <a:cubicBezTo>
                  <a:pt x="6157" y="7430"/>
                  <a:pt x="6121" y="7239"/>
                  <a:pt x="6085" y="7073"/>
                </a:cubicBezTo>
                <a:close/>
                <a:moveTo>
                  <a:pt x="8907" y="7073"/>
                </a:moveTo>
                <a:cubicBezTo>
                  <a:pt x="8883" y="7239"/>
                  <a:pt x="8847" y="7430"/>
                  <a:pt x="8812" y="7561"/>
                </a:cubicBezTo>
                <a:lnTo>
                  <a:pt x="7716" y="7561"/>
                </a:lnTo>
                <a:lnTo>
                  <a:pt x="7716" y="7073"/>
                </a:lnTo>
                <a:close/>
                <a:moveTo>
                  <a:pt x="10252" y="7073"/>
                </a:moveTo>
                <a:cubicBezTo>
                  <a:pt x="10205" y="7204"/>
                  <a:pt x="10157" y="7335"/>
                  <a:pt x="10109" y="7466"/>
                </a:cubicBezTo>
                <a:lnTo>
                  <a:pt x="10109" y="7454"/>
                </a:lnTo>
                <a:cubicBezTo>
                  <a:pt x="10086" y="7513"/>
                  <a:pt x="10026" y="7561"/>
                  <a:pt x="9955" y="7561"/>
                </a:cubicBezTo>
                <a:lnTo>
                  <a:pt x="9288" y="7561"/>
                </a:lnTo>
                <a:cubicBezTo>
                  <a:pt x="9312" y="7430"/>
                  <a:pt x="9347" y="7263"/>
                  <a:pt x="9371" y="7073"/>
                </a:cubicBezTo>
                <a:close/>
                <a:moveTo>
                  <a:pt x="2085" y="8025"/>
                </a:moveTo>
                <a:cubicBezTo>
                  <a:pt x="2049" y="8156"/>
                  <a:pt x="2025" y="8323"/>
                  <a:pt x="1989" y="8501"/>
                </a:cubicBezTo>
                <a:lnTo>
                  <a:pt x="1120" y="8501"/>
                </a:lnTo>
                <a:cubicBezTo>
                  <a:pt x="1168" y="8370"/>
                  <a:pt x="1215" y="8228"/>
                  <a:pt x="1251" y="8120"/>
                </a:cubicBezTo>
                <a:cubicBezTo>
                  <a:pt x="1275" y="8061"/>
                  <a:pt x="1334" y="8025"/>
                  <a:pt x="1406" y="8025"/>
                </a:cubicBezTo>
                <a:close/>
                <a:moveTo>
                  <a:pt x="3632" y="8025"/>
                </a:moveTo>
                <a:lnTo>
                  <a:pt x="3632" y="8501"/>
                </a:lnTo>
                <a:lnTo>
                  <a:pt x="2454" y="8501"/>
                </a:lnTo>
                <a:cubicBezTo>
                  <a:pt x="2477" y="8347"/>
                  <a:pt x="2513" y="8144"/>
                  <a:pt x="2549" y="8025"/>
                </a:cubicBezTo>
                <a:close/>
                <a:moveTo>
                  <a:pt x="5180" y="8013"/>
                </a:moveTo>
                <a:cubicBezTo>
                  <a:pt x="5216" y="8144"/>
                  <a:pt x="5240" y="8347"/>
                  <a:pt x="5275" y="8501"/>
                </a:cubicBezTo>
                <a:lnTo>
                  <a:pt x="4085" y="8501"/>
                </a:lnTo>
                <a:lnTo>
                  <a:pt x="4085" y="8013"/>
                </a:lnTo>
                <a:close/>
                <a:moveTo>
                  <a:pt x="6323" y="8013"/>
                </a:moveTo>
                <a:cubicBezTo>
                  <a:pt x="6383" y="8025"/>
                  <a:pt x="6442" y="8061"/>
                  <a:pt x="6466" y="8120"/>
                </a:cubicBezTo>
                <a:cubicBezTo>
                  <a:pt x="6514" y="8228"/>
                  <a:pt x="6561" y="8370"/>
                  <a:pt x="6609" y="8501"/>
                </a:cubicBezTo>
                <a:lnTo>
                  <a:pt x="5740" y="8501"/>
                </a:lnTo>
                <a:cubicBezTo>
                  <a:pt x="5704" y="8311"/>
                  <a:pt x="5680" y="8156"/>
                  <a:pt x="5645" y="8013"/>
                </a:cubicBezTo>
                <a:close/>
                <a:moveTo>
                  <a:pt x="9335" y="8013"/>
                </a:moveTo>
                <a:cubicBezTo>
                  <a:pt x="9312" y="8156"/>
                  <a:pt x="9276" y="8311"/>
                  <a:pt x="9252" y="8501"/>
                </a:cubicBezTo>
                <a:lnTo>
                  <a:pt x="8383" y="8501"/>
                </a:lnTo>
                <a:cubicBezTo>
                  <a:pt x="8419" y="8370"/>
                  <a:pt x="8466" y="8228"/>
                  <a:pt x="8514" y="8120"/>
                </a:cubicBezTo>
                <a:cubicBezTo>
                  <a:pt x="8538" y="8061"/>
                  <a:pt x="8597" y="8025"/>
                  <a:pt x="8669" y="8013"/>
                </a:cubicBezTo>
                <a:close/>
                <a:moveTo>
                  <a:pt x="10895" y="8013"/>
                </a:moveTo>
                <a:lnTo>
                  <a:pt x="10895" y="8501"/>
                </a:lnTo>
                <a:lnTo>
                  <a:pt x="9716" y="8501"/>
                </a:lnTo>
                <a:cubicBezTo>
                  <a:pt x="9740" y="8347"/>
                  <a:pt x="9776" y="8144"/>
                  <a:pt x="9812" y="8013"/>
                </a:cubicBezTo>
                <a:close/>
                <a:moveTo>
                  <a:pt x="12443" y="8013"/>
                </a:moveTo>
                <a:cubicBezTo>
                  <a:pt x="12479" y="8144"/>
                  <a:pt x="12526" y="8347"/>
                  <a:pt x="12538" y="8501"/>
                </a:cubicBezTo>
                <a:lnTo>
                  <a:pt x="11360" y="8501"/>
                </a:lnTo>
                <a:lnTo>
                  <a:pt x="11360" y="8013"/>
                </a:lnTo>
                <a:close/>
                <a:moveTo>
                  <a:pt x="13586" y="8013"/>
                </a:moveTo>
                <a:cubicBezTo>
                  <a:pt x="13657" y="8013"/>
                  <a:pt x="13717" y="8049"/>
                  <a:pt x="13741" y="8120"/>
                </a:cubicBezTo>
                <a:cubicBezTo>
                  <a:pt x="13788" y="8228"/>
                  <a:pt x="13836" y="8358"/>
                  <a:pt x="13884" y="8501"/>
                </a:cubicBezTo>
                <a:lnTo>
                  <a:pt x="13003" y="8501"/>
                </a:lnTo>
                <a:cubicBezTo>
                  <a:pt x="12967" y="8311"/>
                  <a:pt x="12943" y="8144"/>
                  <a:pt x="12907" y="8013"/>
                </a:cubicBezTo>
                <a:close/>
                <a:moveTo>
                  <a:pt x="8062" y="8013"/>
                </a:moveTo>
                <a:cubicBezTo>
                  <a:pt x="8002" y="8168"/>
                  <a:pt x="7942" y="8347"/>
                  <a:pt x="7895" y="8501"/>
                </a:cubicBezTo>
                <a:lnTo>
                  <a:pt x="7835" y="8501"/>
                </a:lnTo>
                <a:cubicBezTo>
                  <a:pt x="7716" y="8501"/>
                  <a:pt x="7585" y="8549"/>
                  <a:pt x="7490" y="8620"/>
                </a:cubicBezTo>
                <a:cubicBezTo>
                  <a:pt x="7395" y="8549"/>
                  <a:pt x="7276" y="8501"/>
                  <a:pt x="7145" y="8501"/>
                </a:cubicBezTo>
                <a:lnTo>
                  <a:pt x="7085" y="8501"/>
                </a:lnTo>
                <a:cubicBezTo>
                  <a:pt x="7038" y="8347"/>
                  <a:pt x="6978" y="8168"/>
                  <a:pt x="6919" y="8013"/>
                </a:cubicBezTo>
                <a:close/>
                <a:moveTo>
                  <a:pt x="14419" y="8954"/>
                </a:moveTo>
                <a:cubicBezTo>
                  <a:pt x="14479" y="8954"/>
                  <a:pt x="14539" y="9013"/>
                  <a:pt x="14539" y="9085"/>
                </a:cubicBezTo>
                <a:lnTo>
                  <a:pt x="14527" y="9073"/>
                </a:lnTo>
                <a:lnTo>
                  <a:pt x="14527" y="9323"/>
                </a:lnTo>
                <a:cubicBezTo>
                  <a:pt x="14527" y="9388"/>
                  <a:pt x="14477" y="9443"/>
                  <a:pt x="14414" y="9443"/>
                </a:cubicBezTo>
                <a:cubicBezTo>
                  <a:pt x="14408" y="9443"/>
                  <a:pt x="14402" y="9443"/>
                  <a:pt x="14396" y="9442"/>
                </a:cubicBezTo>
                <a:lnTo>
                  <a:pt x="7847" y="9442"/>
                </a:lnTo>
                <a:cubicBezTo>
                  <a:pt x="7776" y="9442"/>
                  <a:pt x="7728" y="9394"/>
                  <a:pt x="7728" y="9323"/>
                </a:cubicBezTo>
                <a:lnTo>
                  <a:pt x="7728" y="9073"/>
                </a:lnTo>
                <a:cubicBezTo>
                  <a:pt x="7728" y="9013"/>
                  <a:pt x="7776" y="8954"/>
                  <a:pt x="7847" y="8954"/>
                </a:cubicBezTo>
                <a:close/>
                <a:moveTo>
                  <a:pt x="7172" y="8964"/>
                </a:moveTo>
                <a:cubicBezTo>
                  <a:pt x="7226" y="8964"/>
                  <a:pt x="7276" y="9020"/>
                  <a:pt x="7276" y="9085"/>
                </a:cubicBezTo>
                <a:lnTo>
                  <a:pt x="7276" y="9335"/>
                </a:lnTo>
                <a:cubicBezTo>
                  <a:pt x="7276" y="9394"/>
                  <a:pt x="7216" y="9454"/>
                  <a:pt x="7157" y="9454"/>
                </a:cubicBezTo>
                <a:lnTo>
                  <a:pt x="584" y="9454"/>
                </a:lnTo>
                <a:cubicBezTo>
                  <a:pt x="513" y="9454"/>
                  <a:pt x="465" y="9394"/>
                  <a:pt x="465" y="9335"/>
                </a:cubicBezTo>
                <a:lnTo>
                  <a:pt x="465" y="9085"/>
                </a:lnTo>
                <a:cubicBezTo>
                  <a:pt x="465" y="9013"/>
                  <a:pt x="513" y="8966"/>
                  <a:pt x="584" y="8966"/>
                </a:cubicBezTo>
                <a:lnTo>
                  <a:pt x="7157" y="8966"/>
                </a:lnTo>
                <a:cubicBezTo>
                  <a:pt x="7162" y="8965"/>
                  <a:pt x="7167" y="8964"/>
                  <a:pt x="7172" y="8964"/>
                </a:cubicBezTo>
                <a:close/>
                <a:moveTo>
                  <a:pt x="7496" y="9791"/>
                </a:moveTo>
                <a:lnTo>
                  <a:pt x="7496" y="9791"/>
                </a:lnTo>
                <a:cubicBezTo>
                  <a:pt x="7530" y="9814"/>
                  <a:pt x="7563" y="9836"/>
                  <a:pt x="7585" y="9847"/>
                </a:cubicBezTo>
                <a:cubicBezTo>
                  <a:pt x="7550" y="10049"/>
                  <a:pt x="7526" y="10263"/>
                  <a:pt x="7490" y="10478"/>
                </a:cubicBezTo>
                <a:cubicBezTo>
                  <a:pt x="7466" y="10263"/>
                  <a:pt x="7442" y="10049"/>
                  <a:pt x="7407" y="9847"/>
                </a:cubicBezTo>
                <a:cubicBezTo>
                  <a:pt x="7440" y="9836"/>
                  <a:pt x="7463" y="9814"/>
                  <a:pt x="7496" y="9791"/>
                </a:cubicBezTo>
                <a:close/>
                <a:moveTo>
                  <a:pt x="1811" y="9906"/>
                </a:moveTo>
                <a:cubicBezTo>
                  <a:pt x="1704" y="11014"/>
                  <a:pt x="1704" y="12133"/>
                  <a:pt x="1811" y="13228"/>
                </a:cubicBezTo>
                <a:lnTo>
                  <a:pt x="775" y="13228"/>
                </a:lnTo>
                <a:cubicBezTo>
                  <a:pt x="572" y="12133"/>
                  <a:pt x="572" y="11002"/>
                  <a:pt x="775" y="9906"/>
                </a:cubicBezTo>
                <a:close/>
                <a:moveTo>
                  <a:pt x="3632" y="9906"/>
                </a:moveTo>
                <a:lnTo>
                  <a:pt x="3632" y="13228"/>
                </a:lnTo>
                <a:lnTo>
                  <a:pt x="2275" y="13228"/>
                </a:lnTo>
                <a:cubicBezTo>
                  <a:pt x="2156" y="12133"/>
                  <a:pt x="2156" y="11014"/>
                  <a:pt x="2275" y="9906"/>
                </a:cubicBezTo>
                <a:close/>
                <a:moveTo>
                  <a:pt x="5466" y="9906"/>
                </a:moveTo>
                <a:cubicBezTo>
                  <a:pt x="5573" y="11014"/>
                  <a:pt x="5573" y="12133"/>
                  <a:pt x="5466" y="13228"/>
                </a:cubicBezTo>
                <a:lnTo>
                  <a:pt x="4097" y="13228"/>
                </a:lnTo>
                <a:lnTo>
                  <a:pt x="4097" y="9906"/>
                </a:lnTo>
                <a:close/>
                <a:moveTo>
                  <a:pt x="6954" y="9906"/>
                </a:moveTo>
                <a:cubicBezTo>
                  <a:pt x="7157" y="11002"/>
                  <a:pt x="7157" y="12133"/>
                  <a:pt x="6954" y="13228"/>
                </a:cubicBezTo>
                <a:lnTo>
                  <a:pt x="5918" y="13228"/>
                </a:lnTo>
                <a:cubicBezTo>
                  <a:pt x="6026" y="12133"/>
                  <a:pt x="6026" y="11014"/>
                  <a:pt x="5918" y="9906"/>
                </a:cubicBezTo>
                <a:close/>
                <a:moveTo>
                  <a:pt x="9074" y="9906"/>
                </a:moveTo>
                <a:cubicBezTo>
                  <a:pt x="8966" y="11014"/>
                  <a:pt x="8966" y="12133"/>
                  <a:pt x="9074" y="13228"/>
                </a:cubicBezTo>
                <a:lnTo>
                  <a:pt x="8038" y="13228"/>
                </a:lnTo>
                <a:cubicBezTo>
                  <a:pt x="7835" y="12133"/>
                  <a:pt x="7835" y="11002"/>
                  <a:pt x="8038" y="9906"/>
                </a:cubicBezTo>
                <a:close/>
                <a:moveTo>
                  <a:pt x="10895" y="9906"/>
                </a:moveTo>
                <a:lnTo>
                  <a:pt x="10895" y="13228"/>
                </a:lnTo>
                <a:lnTo>
                  <a:pt x="9526" y="13228"/>
                </a:lnTo>
                <a:cubicBezTo>
                  <a:pt x="9419" y="12133"/>
                  <a:pt x="9419" y="11014"/>
                  <a:pt x="9526" y="9906"/>
                </a:cubicBezTo>
                <a:close/>
                <a:moveTo>
                  <a:pt x="14217" y="9906"/>
                </a:moveTo>
                <a:cubicBezTo>
                  <a:pt x="14419" y="11002"/>
                  <a:pt x="14419" y="12133"/>
                  <a:pt x="14217" y="13228"/>
                </a:cubicBezTo>
                <a:lnTo>
                  <a:pt x="13181" y="13228"/>
                </a:lnTo>
                <a:cubicBezTo>
                  <a:pt x="13217" y="12883"/>
                  <a:pt x="13241" y="12514"/>
                  <a:pt x="13253" y="12145"/>
                </a:cubicBezTo>
                <a:cubicBezTo>
                  <a:pt x="13253" y="12014"/>
                  <a:pt x="13157" y="11907"/>
                  <a:pt x="13026" y="11907"/>
                </a:cubicBezTo>
                <a:cubicBezTo>
                  <a:pt x="12895" y="11907"/>
                  <a:pt x="12800" y="12002"/>
                  <a:pt x="12800" y="12121"/>
                </a:cubicBezTo>
                <a:cubicBezTo>
                  <a:pt x="12788" y="12502"/>
                  <a:pt x="12764" y="12871"/>
                  <a:pt x="12717" y="13228"/>
                </a:cubicBezTo>
                <a:lnTo>
                  <a:pt x="11360" y="13228"/>
                </a:lnTo>
                <a:lnTo>
                  <a:pt x="11360" y="9906"/>
                </a:lnTo>
                <a:lnTo>
                  <a:pt x="12717" y="9906"/>
                </a:lnTo>
                <a:cubicBezTo>
                  <a:pt x="12764" y="10287"/>
                  <a:pt x="12788" y="10680"/>
                  <a:pt x="12800" y="11073"/>
                </a:cubicBezTo>
                <a:cubicBezTo>
                  <a:pt x="12806" y="11225"/>
                  <a:pt x="12918" y="11299"/>
                  <a:pt x="13029" y="11299"/>
                </a:cubicBezTo>
                <a:cubicBezTo>
                  <a:pt x="13144" y="11299"/>
                  <a:pt x="13259" y="11219"/>
                  <a:pt x="13253" y="11061"/>
                </a:cubicBezTo>
                <a:cubicBezTo>
                  <a:pt x="13241" y="10668"/>
                  <a:pt x="13217" y="10287"/>
                  <a:pt x="13181" y="9906"/>
                </a:cubicBezTo>
                <a:close/>
                <a:moveTo>
                  <a:pt x="7490" y="12657"/>
                </a:moveTo>
                <a:cubicBezTo>
                  <a:pt x="7526" y="12871"/>
                  <a:pt x="7550" y="13085"/>
                  <a:pt x="7585" y="13288"/>
                </a:cubicBezTo>
                <a:cubicBezTo>
                  <a:pt x="7561" y="13311"/>
                  <a:pt x="7526" y="13323"/>
                  <a:pt x="7490" y="13347"/>
                </a:cubicBezTo>
                <a:cubicBezTo>
                  <a:pt x="7466" y="13323"/>
                  <a:pt x="7442" y="13311"/>
                  <a:pt x="7407" y="13288"/>
                </a:cubicBezTo>
                <a:cubicBezTo>
                  <a:pt x="7442" y="13085"/>
                  <a:pt x="7466" y="12871"/>
                  <a:pt x="7490" y="12657"/>
                </a:cubicBezTo>
                <a:close/>
                <a:moveTo>
                  <a:pt x="14419" y="13681"/>
                </a:moveTo>
                <a:cubicBezTo>
                  <a:pt x="14479" y="13681"/>
                  <a:pt x="14539" y="13740"/>
                  <a:pt x="14539" y="13800"/>
                </a:cubicBezTo>
                <a:lnTo>
                  <a:pt x="14539" y="14073"/>
                </a:lnTo>
                <a:lnTo>
                  <a:pt x="14527" y="14050"/>
                </a:lnTo>
                <a:cubicBezTo>
                  <a:pt x="14527" y="14121"/>
                  <a:pt x="14479" y="14169"/>
                  <a:pt x="14408" y="14169"/>
                </a:cubicBezTo>
                <a:lnTo>
                  <a:pt x="7847" y="14169"/>
                </a:lnTo>
                <a:cubicBezTo>
                  <a:pt x="7841" y="14170"/>
                  <a:pt x="7835" y="14170"/>
                  <a:pt x="7829" y="14170"/>
                </a:cubicBezTo>
                <a:cubicBezTo>
                  <a:pt x="7768" y="14170"/>
                  <a:pt x="7728" y="14115"/>
                  <a:pt x="7728" y="14050"/>
                </a:cubicBezTo>
                <a:lnTo>
                  <a:pt x="7728" y="13800"/>
                </a:lnTo>
                <a:cubicBezTo>
                  <a:pt x="7728" y="13740"/>
                  <a:pt x="7776" y="13681"/>
                  <a:pt x="7847" y="13681"/>
                </a:cubicBezTo>
                <a:close/>
                <a:moveTo>
                  <a:pt x="7145" y="13692"/>
                </a:moveTo>
                <a:cubicBezTo>
                  <a:pt x="7216" y="13692"/>
                  <a:pt x="7276" y="13740"/>
                  <a:pt x="7276" y="13812"/>
                </a:cubicBezTo>
                <a:lnTo>
                  <a:pt x="7276" y="14073"/>
                </a:lnTo>
                <a:cubicBezTo>
                  <a:pt x="7264" y="14133"/>
                  <a:pt x="7216" y="14181"/>
                  <a:pt x="7145" y="14181"/>
                </a:cubicBezTo>
                <a:lnTo>
                  <a:pt x="584" y="14181"/>
                </a:lnTo>
                <a:cubicBezTo>
                  <a:pt x="513" y="14181"/>
                  <a:pt x="465" y="14121"/>
                  <a:pt x="465" y="14062"/>
                </a:cubicBezTo>
                <a:lnTo>
                  <a:pt x="465" y="13812"/>
                </a:lnTo>
                <a:cubicBezTo>
                  <a:pt x="465" y="13740"/>
                  <a:pt x="513" y="13692"/>
                  <a:pt x="584" y="13692"/>
                </a:cubicBezTo>
                <a:close/>
                <a:moveTo>
                  <a:pt x="1989" y="14633"/>
                </a:moveTo>
                <a:cubicBezTo>
                  <a:pt x="2025" y="14824"/>
                  <a:pt x="2049" y="14990"/>
                  <a:pt x="2085" y="15121"/>
                </a:cubicBezTo>
                <a:lnTo>
                  <a:pt x="1406" y="15121"/>
                </a:lnTo>
                <a:cubicBezTo>
                  <a:pt x="1346" y="15121"/>
                  <a:pt x="1287" y="15085"/>
                  <a:pt x="1251" y="15026"/>
                </a:cubicBezTo>
                <a:cubicBezTo>
                  <a:pt x="1204" y="14919"/>
                  <a:pt x="1168" y="14776"/>
                  <a:pt x="1120" y="14633"/>
                </a:cubicBezTo>
                <a:close/>
                <a:moveTo>
                  <a:pt x="3632" y="14633"/>
                </a:moveTo>
                <a:lnTo>
                  <a:pt x="3632" y="15121"/>
                </a:lnTo>
                <a:lnTo>
                  <a:pt x="2549" y="15121"/>
                </a:lnTo>
                <a:cubicBezTo>
                  <a:pt x="2513" y="14990"/>
                  <a:pt x="2477" y="14800"/>
                  <a:pt x="2454" y="14633"/>
                </a:cubicBezTo>
                <a:close/>
                <a:moveTo>
                  <a:pt x="5275" y="14633"/>
                </a:moveTo>
                <a:cubicBezTo>
                  <a:pt x="5252" y="14788"/>
                  <a:pt x="5216" y="14990"/>
                  <a:pt x="5180" y="15121"/>
                </a:cubicBezTo>
                <a:lnTo>
                  <a:pt x="4097" y="15121"/>
                </a:lnTo>
                <a:lnTo>
                  <a:pt x="4097" y="14633"/>
                </a:lnTo>
                <a:close/>
                <a:moveTo>
                  <a:pt x="6621" y="14633"/>
                </a:moveTo>
                <a:cubicBezTo>
                  <a:pt x="6573" y="14776"/>
                  <a:pt x="6526" y="14919"/>
                  <a:pt x="6478" y="15026"/>
                </a:cubicBezTo>
                <a:cubicBezTo>
                  <a:pt x="6442" y="15085"/>
                  <a:pt x="6395" y="15121"/>
                  <a:pt x="6323" y="15121"/>
                </a:cubicBezTo>
                <a:lnTo>
                  <a:pt x="5656" y="15121"/>
                </a:lnTo>
                <a:cubicBezTo>
                  <a:pt x="5680" y="14990"/>
                  <a:pt x="5704" y="14824"/>
                  <a:pt x="5740" y="14633"/>
                </a:cubicBezTo>
                <a:close/>
                <a:moveTo>
                  <a:pt x="9252" y="14633"/>
                </a:moveTo>
                <a:cubicBezTo>
                  <a:pt x="9288" y="14824"/>
                  <a:pt x="9312" y="14978"/>
                  <a:pt x="9347" y="15121"/>
                </a:cubicBezTo>
                <a:lnTo>
                  <a:pt x="8669" y="15121"/>
                </a:lnTo>
                <a:cubicBezTo>
                  <a:pt x="8609" y="15121"/>
                  <a:pt x="8550" y="15085"/>
                  <a:pt x="8514" y="15026"/>
                </a:cubicBezTo>
                <a:lnTo>
                  <a:pt x="8514" y="15014"/>
                </a:lnTo>
                <a:cubicBezTo>
                  <a:pt x="8466" y="14907"/>
                  <a:pt x="8419" y="14764"/>
                  <a:pt x="8383" y="14633"/>
                </a:cubicBezTo>
                <a:close/>
                <a:moveTo>
                  <a:pt x="10895" y="14633"/>
                </a:moveTo>
                <a:lnTo>
                  <a:pt x="10895" y="15121"/>
                </a:lnTo>
                <a:lnTo>
                  <a:pt x="9812" y="15121"/>
                </a:lnTo>
                <a:cubicBezTo>
                  <a:pt x="9788" y="14990"/>
                  <a:pt x="9752" y="14800"/>
                  <a:pt x="9716" y="14633"/>
                </a:cubicBezTo>
                <a:close/>
                <a:moveTo>
                  <a:pt x="12538" y="14633"/>
                </a:moveTo>
                <a:cubicBezTo>
                  <a:pt x="12514" y="14788"/>
                  <a:pt x="12467" y="14990"/>
                  <a:pt x="12443" y="15121"/>
                </a:cubicBezTo>
                <a:lnTo>
                  <a:pt x="11360" y="15121"/>
                </a:lnTo>
                <a:lnTo>
                  <a:pt x="11360" y="14633"/>
                </a:lnTo>
                <a:close/>
                <a:moveTo>
                  <a:pt x="13872" y="14633"/>
                </a:moveTo>
                <a:cubicBezTo>
                  <a:pt x="13836" y="14776"/>
                  <a:pt x="13788" y="14919"/>
                  <a:pt x="13741" y="15026"/>
                </a:cubicBezTo>
                <a:lnTo>
                  <a:pt x="13741" y="15014"/>
                </a:lnTo>
                <a:cubicBezTo>
                  <a:pt x="13705" y="15074"/>
                  <a:pt x="13657" y="15121"/>
                  <a:pt x="13586" y="15121"/>
                </a:cubicBezTo>
                <a:lnTo>
                  <a:pt x="12907" y="15121"/>
                </a:lnTo>
                <a:cubicBezTo>
                  <a:pt x="12943" y="14978"/>
                  <a:pt x="12967" y="14824"/>
                  <a:pt x="13003" y="14633"/>
                </a:cubicBezTo>
                <a:close/>
                <a:moveTo>
                  <a:pt x="5049" y="0"/>
                </a:moveTo>
                <a:cubicBezTo>
                  <a:pt x="4799" y="0"/>
                  <a:pt x="4573" y="143"/>
                  <a:pt x="4478" y="381"/>
                </a:cubicBezTo>
                <a:cubicBezTo>
                  <a:pt x="4406" y="548"/>
                  <a:pt x="4335" y="750"/>
                  <a:pt x="4275" y="941"/>
                </a:cubicBezTo>
                <a:lnTo>
                  <a:pt x="4216" y="941"/>
                </a:lnTo>
                <a:cubicBezTo>
                  <a:pt x="3906" y="941"/>
                  <a:pt x="3644" y="1203"/>
                  <a:pt x="3644" y="1512"/>
                </a:cubicBezTo>
                <a:lnTo>
                  <a:pt x="3644" y="1774"/>
                </a:lnTo>
                <a:cubicBezTo>
                  <a:pt x="3644" y="1989"/>
                  <a:pt x="3763" y="2191"/>
                  <a:pt x="3966" y="2286"/>
                </a:cubicBezTo>
                <a:cubicBezTo>
                  <a:pt x="3763" y="3429"/>
                  <a:pt x="3763" y="4596"/>
                  <a:pt x="3966" y="5727"/>
                </a:cubicBezTo>
                <a:cubicBezTo>
                  <a:pt x="3763" y="5822"/>
                  <a:pt x="3644" y="6025"/>
                  <a:pt x="3644" y="6251"/>
                </a:cubicBezTo>
                <a:lnTo>
                  <a:pt x="3644" y="6501"/>
                </a:lnTo>
                <a:cubicBezTo>
                  <a:pt x="3644" y="6811"/>
                  <a:pt x="3906" y="7073"/>
                  <a:pt x="4216" y="7073"/>
                </a:cubicBezTo>
                <a:lnTo>
                  <a:pt x="4275" y="7073"/>
                </a:lnTo>
                <a:cubicBezTo>
                  <a:pt x="4323" y="7227"/>
                  <a:pt x="4382" y="7406"/>
                  <a:pt x="4442" y="7561"/>
                </a:cubicBezTo>
                <a:lnTo>
                  <a:pt x="1406" y="7561"/>
                </a:lnTo>
                <a:cubicBezTo>
                  <a:pt x="1156" y="7561"/>
                  <a:pt x="930" y="7704"/>
                  <a:pt x="834" y="7930"/>
                </a:cubicBezTo>
                <a:cubicBezTo>
                  <a:pt x="763" y="8097"/>
                  <a:pt x="703" y="8311"/>
                  <a:pt x="644" y="8501"/>
                </a:cubicBezTo>
                <a:lnTo>
                  <a:pt x="584" y="8501"/>
                </a:lnTo>
                <a:cubicBezTo>
                  <a:pt x="263" y="8501"/>
                  <a:pt x="1" y="8763"/>
                  <a:pt x="1" y="9073"/>
                </a:cubicBezTo>
                <a:lnTo>
                  <a:pt x="1" y="9335"/>
                </a:lnTo>
                <a:cubicBezTo>
                  <a:pt x="1" y="9549"/>
                  <a:pt x="132" y="9752"/>
                  <a:pt x="322" y="9847"/>
                </a:cubicBezTo>
                <a:cubicBezTo>
                  <a:pt x="120" y="10978"/>
                  <a:pt x="120" y="12145"/>
                  <a:pt x="322" y="13288"/>
                </a:cubicBezTo>
                <a:cubicBezTo>
                  <a:pt x="132" y="13383"/>
                  <a:pt x="1" y="13585"/>
                  <a:pt x="1" y="13812"/>
                </a:cubicBezTo>
                <a:lnTo>
                  <a:pt x="1" y="14073"/>
                </a:lnTo>
                <a:cubicBezTo>
                  <a:pt x="1" y="14383"/>
                  <a:pt x="263" y="14645"/>
                  <a:pt x="584" y="14645"/>
                </a:cubicBezTo>
                <a:lnTo>
                  <a:pt x="644" y="14645"/>
                </a:lnTo>
                <a:cubicBezTo>
                  <a:pt x="703" y="14835"/>
                  <a:pt x="763" y="15038"/>
                  <a:pt x="834" y="15216"/>
                </a:cubicBezTo>
                <a:cubicBezTo>
                  <a:pt x="930" y="15443"/>
                  <a:pt x="1156" y="15586"/>
                  <a:pt x="1406" y="15586"/>
                </a:cubicBezTo>
                <a:lnTo>
                  <a:pt x="6323" y="15586"/>
                </a:lnTo>
                <a:cubicBezTo>
                  <a:pt x="6561" y="15586"/>
                  <a:pt x="6788" y="15443"/>
                  <a:pt x="6895" y="15216"/>
                </a:cubicBezTo>
                <a:cubicBezTo>
                  <a:pt x="6966" y="15026"/>
                  <a:pt x="7026" y="14835"/>
                  <a:pt x="7085" y="14645"/>
                </a:cubicBezTo>
                <a:lnTo>
                  <a:pt x="7145" y="14645"/>
                </a:lnTo>
                <a:cubicBezTo>
                  <a:pt x="7276" y="14645"/>
                  <a:pt x="7395" y="14597"/>
                  <a:pt x="7490" y="14526"/>
                </a:cubicBezTo>
                <a:cubicBezTo>
                  <a:pt x="7597" y="14597"/>
                  <a:pt x="7716" y="14645"/>
                  <a:pt x="7835" y="14645"/>
                </a:cubicBezTo>
                <a:lnTo>
                  <a:pt x="7907" y="14645"/>
                </a:lnTo>
                <a:cubicBezTo>
                  <a:pt x="7966" y="14835"/>
                  <a:pt x="8026" y="15026"/>
                  <a:pt x="8109" y="15216"/>
                </a:cubicBezTo>
                <a:cubicBezTo>
                  <a:pt x="8204" y="15443"/>
                  <a:pt x="8431" y="15586"/>
                  <a:pt x="8681" y="15586"/>
                </a:cubicBezTo>
                <a:lnTo>
                  <a:pt x="13586" y="15586"/>
                </a:lnTo>
                <a:cubicBezTo>
                  <a:pt x="13836" y="15586"/>
                  <a:pt x="14062" y="15443"/>
                  <a:pt x="14158" y="15216"/>
                </a:cubicBezTo>
                <a:cubicBezTo>
                  <a:pt x="14229" y="15038"/>
                  <a:pt x="14300" y="14835"/>
                  <a:pt x="14348" y="14645"/>
                </a:cubicBezTo>
                <a:lnTo>
                  <a:pt x="14408" y="14645"/>
                </a:lnTo>
                <a:cubicBezTo>
                  <a:pt x="14729" y="14645"/>
                  <a:pt x="14991" y="14383"/>
                  <a:pt x="14991" y="14073"/>
                </a:cubicBezTo>
                <a:lnTo>
                  <a:pt x="14991" y="13812"/>
                </a:lnTo>
                <a:cubicBezTo>
                  <a:pt x="14991" y="13597"/>
                  <a:pt x="14860" y="13395"/>
                  <a:pt x="14669" y="13300"/>
                </a:cubicBezTo>
                <a:cubicBezTo>
                  <a:pt x="14872" y="12157"/>
                  <a:pt x="14872" y="10990"/>
                  <a:pt x="14669" y="9859"/>
                </a:cubicBezTo>
                <a:cubicBezTo>
                  <a:pt x="14860" y="9763"/>
                  <a:pt x="14991" y="9561"/>
                  <a:pt x="14991" y="9335"/>
                </a:cubicBezTo>
                <a:lnTo>
                  <a:pt x="14991" y="9085"/>
                </a:lnTo>
                <a:cubicBezTo>
                  <a:pt x="14991" y="8763"/>
                  <a:pt x="14729" y="8513"/>
                  <a:pt x="14408" y="8513"/>
                </a:cubicBezTo>
                <a:lnTo>
                  <a:pt x="14348" y="8513"/>
                </a:lnTo>
                <a:cubicBezTo>
                  <a:pt x="14300" y="8323"/>
                  <a:pt x="14229" y="8108"/>
                  <a:pt x="14158" y="7942"/>
                </a:cubicBezTo>
                <a:cubicBezTo>
                  <a:pt x="14062" y="7716"/>
                  <a:pt x="13836" y="7573"/>
                  <a:pt x="13586" y="7573"/>
                </a:cubicBezTo>
                <a:lnTo>
                  <a:pt x="10562" y="7573"/>
                </a:lnTo>
                <a:cubicBezTo>
                  <a:pt x="10621" y="7418"/>
                  <a:pt x="10669" y="7239"/>
                  <a:pt x="10717" y="7085"/>
                </a:cubicBezTo>
                <a:lnTo>
                  <a:pt x="10776" y="7085"/>
                </a:lnTo>
                <a:cubicBezTo>
                  <a:pt x="11098" y="7085"/>
                  <a:pt x="11360" y="6823"/>
                  <a:pt x="11360" y="6513"/>
                </a:cubicBezTo>
                <a:lnTo>
                  <a:pt x="11360" y="6251"/>
                </a:lnTo>
                <a:cubicBezTo>
                  <a:pt x="11360" y="6037"/>
                  <a:pt x="11229" y="5834"/>
                  <a:pt x="11038" y="5739"/>
                </a:cubicBezTo>
                <a:cubicBezTo>
                  <a:pt x="11098" y="5346"/>
                  <a:pt x="11145" y="4953"/>
                  <a:pt x="11169" y="4560"/>
                </a:cubicBezTo>
                <a:cubicBezTo>
                  <a:pt x="11181" y="4406"/>
                  <a:pt x="11062" y="4325"/>
                  <a:pt x="10942" y="4325"/>
                </a:cubicBezTo>
                <a:cubicBezTo>
                  <a:pt x="10832" y="4325"/>
                  <a:pt x="10722" y="4394"/>
                  <a:pt x="10717" y="4537"/>
                </a:cubicBezTo>
                <a:cubicBezTo>
                  <a:pt x="10693" y="4918"/>
                  <a:pt x="10645" y="5299"/>
                  <a:pt x="10586" y="5680"/>
                </a:cubicBezTo>
                <a:lnTo>
                  <a:pt x="9550" y="5680"/>
                </a:lnTo>
                <a:cubicBezTo>
                  <a:pt x="9657" y="4572"/>
                  <a:pt x="9657" y="3453"/>
                  <a:pt x="9550" y="2346"/>
                </a:cubicBezTo>
                <a:lnTo>
                  <a:pt x="10586" y="2346"/>
                </a:lnTo>
                <a:cubicBezTo>
                  <a:pt x="10657" y="2727"/>
                  <a:pt x="10705" y="3108"/>
                  <a:pt x="10717" y="3501"/>
                </a:cubicBezTo>
                <a:cubicBezTo>
                  <a:pt x="10728" y="3644"/>
                  <a:pt x="10838" y="3712"/>
                  <a:pt x="10948" y="3712"/>
                </a:cubicBezTo>
                <a:cubicBezTo>
                  <a:pt x="11068" y="3712"/>
                  <a:pt x="11187" y="3632"/>
                  <a:pt x="11181" y="3477"/>
                </a:cubicBezTo>
                <a:cubicBezTo>
                  <a:pt x="11157" y="3072"/>
                  <a:pt x="11110" y="2679"/>
                  <a:pt x="11038" y="2286"/>
                </a:cubicBezTo>
                <a:cubicBezTo>
                  <a:pt x="11229" y="2179"/>
                  <a:pt x="11360" y="1989"/>
                  <a:pt x="11360" y="1762"/>
                </a:cubicBezTo>
                <a:lnTo>
                  <a:pt x="11360" y="1512"/>
                </a:lnTo>
                <a:cubicBezTo>
                  <a:pt x="11360" y="1191"/>
                  <a:pt x="11098" y="941"/>
                  <a:pt x="10788" y="941"/>
                </a:cubicBezTo>
                <a:lnTo>
                  <a:pt x="10729" y="941"/>
                </a:lnTo>
                <a:cubicBezTo>
                  <a:pt x="10669" y="750"/>
                  <a:pt x="10598" y="560"/>
                  <a:pt x="10526" y="381"/>
                </a:cubicBezTo>
                <a:cubicBezTo>
                  <a:pt x="10431" y="143"/>
                  <a:pt x="10205" y="0"/>
                  <a:pt x="995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130"/>
          <p:cNvSpPr/>
          <p:nvPr/>
        </p:nvSpPr>
        <p:spPr>
          <a:xfrm>
            <a:off x="7400034" y="3840611"/>
            <a:ext cx="414048" cy="387387"/>
          </a:xfrm>
          <a:custGeom>
            <a:avLst/>
            <a:gdLst/>
            <a:ahLst/>
            <a:cxnLst/>
            <a:rect l="l" t="t" r="r" b="b"/>
            <a:pathLst>
              <a:path w="15654" h="14646" extrusionOk="0">
                <a:moveTo>
                  <a:pt x="5140" y="1429"/>
                </a:moveTo>
                <a:lnTo>
                  <a:pt x="5140" y="2501"/>
                </a:lnTo>
                <a:cubicBezTo>
                  <a:pt x="4831" y="2572"/>
                  <a:pt x="4545" y="2644"/>
                  <a:pt x="4247" y="2727"/>
                </a:cubicBezTo>
                <a:lnTo>
                  <a:pt x="4247" y="2037"/>
                </a:lnTo>
                <a:cubicBezTo>
                  <a:pt x="4247" y="1882"/>
                  <a:pt x="4343" y="1751"/>
                  <a:pt x="4474" y="1691"/>
                </a:cubicBezTo>
                <a:lnTo>
                  <a:pt x="4485" y="1691"/>
                </a:lnTo>
                <a:cubicBezTo>
                  <a:pt x="4688" y="1596"/>
                  <a:pt x="4914" y="1513"/>
                  <a:pt x="5140" y="1429"/>
                </a:cubicBezTo>
                <a:close/>
                <a:moveTo>
                  <a:pt x="13903" y="1429"/>
                </a:moveTo>
                <a:cubicBezTo>
                  <a:pt x="14129" y="1513"/>
                  <a:pt x="14356" y="1596"/>
                  <a:pt x="14570" y="1691"/>
                </a:cubicBezTo>
                <a:cubicBezTo>
                  <a:pt x="14713" y="1751"/>
                  <a:pt x="14796" y="1882"/>
                  <a:pt x="14796" y="2037"/>
                </a:cubicBezTo>
                <a:lnTo>
                  <a:pt x="14796" y="2727"/>
                </a:lnTo>
                <a:cubicBezTo>
                  <a:pt x="14510" y="2644"/>
                  <a:pt x="14213" y="2572"/>
                  <a:pt x="13903" y="2501"/>
                </a:cubicBezTo>
                <a:lnTo>
                  <a:pt x="13903" y="1429"/>
                </a:lnTo>
                <a:close/>
                <a:moveTo>
                  <a:pt x="9534" y="715"/>
                </a:moveTo>
                <a:cubicBezTo>
                  <a:pt x="10427" y="715"/>
                  <a:pt x="11320" y="798"/>
                  <a:pt x="12201" y="965"/>
                </a:cubicBezTo>
                <a:lnTo>
                  <a:pt x="12213" y="965"/>
                </a:lnTo>
                <a:lnTo>
                  <a:pt x="12213" y="2203"/>
                </a:lnTo>
                <a:cubicBezTo>
                  <a:pt x="11522" y="2120"/>
                  <a:pt x="10808" y="2060"/>
                  <a:pt x="10069" y="2049"/>
                </a:cubicBezTo>
                <a:cubicBezTo>
                  <a:pt x="9796" y="2072"/>
                  <a:pt x="9796" y="2489"/>
                  <a:pt x="10069" y="2513"/>
                </a:cubicBezTo>
                <a:cubicBezTo>
                  <a:pt x="10784" y="2525"/>
                  <a:pt x="11510" y="2572"/>
                  <a:pt x="12224" y="2668"/>
                </a:cubicBezTo>
                <a:lnTo>
                  <a:pt x="12224" y="4263"/>
                </a:lnTo>
                <a:cubicBezTo>
                  <a:pt x="11361" y="4221"/>
                  <a:pt x="10462" y="4201"/>
                  <a:pt x="9559" y="4201"/>
                </a:cubicBezTo>
                <a:cubicBezTo>
                  <a:pt x="8656" y="4201"/>
                  <a:pt x="7748" y="4221"/>
                  <a:pt x="6867" y="4263"/>
                </a:cubicBezTo>
                <a:lnTo>
                  <a:pt x="6867" y="2656"/>
                </a:lnTo>
                <a:cubicBezTo>
                  <a:pt x="7581" y="2572"/>
                  <a:pt x="8295" y="2513"/>
                  <a:pt x="9010" y="2501"/>
                </a:cubicBezTo>
                <a:cubicBezTo>
                  <a:pt x="9017" y="2502"/>
                  <a:pt x="9025" y="2502"/>
                  <a:pt x="9032" y="2502"/>
                </a:cubicBezTo>
                <a:cubicBezTo>
                  <a:pt x="9332" y="2502"/>
                  <a:pt x="9325" y="2047"/>
                  <a:pt x="9031" y="2047"/>
                </a:cubicBezTo>
                <a:cubicBezTo>
                  <a:pt x="9020" y="2047"/>
                  <a:pt x="9009" y="2047"/>
                  <a:pt x="8998" y="2049"/>
                </a:cubicBezTo>
                <a:cubicBezTo>
                  <a:pt x="8272" y="2060"/>
                  <a:pt x="7557" y="2120"/>
                  <a:pt x="6867" y="2191"/>
                </a:cubicBezTo>
                <a:lnTo>
                  <a:pt x="6867" y="965"/>
                </a:lnTo>
                <a:cubicBezTo>
                  <a:pt x="7748" y="798"/>
                  <a:pt x="8641" y="715"/>
                  <a:pt x="9534" y="715"/>
                </a:cubicBezTo>
                <a:close/>
                <a:moveTo>
                  <a:pt x="5152" y="2965"/>
                </a:moveTo>
                <a:lnTo>
                  <a:pt x="5152" y="4370"/>
                </a:lnTo>
                <a:cubicBezTo>
                  <a:pt x="4843" y="4406"/>
                  <a:pt x="4545" y="4430"/>
                  <a:pt x="4259" y="4465"/>
                </a:cubicBezTo>
                <a:lnTo>
                  <a:pt x="4259" y="3203"/>
                </a:lnTo>
                <a:cubicBezTo>
                  <a:pt x="4533" y="3120"/>
                  <a:pt x="4831" y="3037"/>
                  <a:pt x="5152" y="2965"/>
                </a:cubicBezTo>
                <a:close/>
                <a:moveTo>
                  <a:pt x="13903" y="2965"/>
                </a:moveTo>
                <a:cubicBezTo>
                  <a:pt x="14213" y="3037"/>
                  <a:pt x="14510" y="3120"/>
                  <a:pt x="14796" y="3203"/>
                </a:cubicBezTo>
                <a:lnTo>
                  <a:pt x="14796" y="4465"/>
                </a:lnTo>
                <a:cubicBezTo>
                  <a:pt x="14510" y="4430"/>
                  <a:pt x="14213" y="4406"/>
                  <a:pt x="13903" y="4370"/>
                </a:cubicBezTo>
                <a:lnTo>
                  <a:pt x="13903" y="2965"/>
                </a:lnTo>
                <a:close/>
                <a:moveTo>
                  <a:pt x="5152" y="4835"/>
                </a:moveTo>
                <a:lnTo>
                  <a:pt x="5152" y="6787"/>
                </a:lnTo>
                <a:cubicBezTo>
                  <a:pt x="4843" y="6763"/>
                  <a:pt x="4545" y="6728"/>
                  <a:pt x="4259" y="6692"/>
                </a:cubicBezTo>
                <a:lnTo>
                  <a:pt x="4259" y="4930"/>
                </a:lnTo>
                <a:cubicBezTo>
                  <a:pt x="4533" y="4894"/>
                  <a:pt x="4831" y="4858"/>
                  <a:pt x="5152" y="4835"/>
                </a:cubicBezTo>
                <a:close/>
                <a:moveTo>
                  <a:pt x="13903" y="4835"/>
                </a:moveTo>
                <a:cubicBezTo>
                  <a:pt x="14213" y="4858"/>
                  <a:pt x="14510" y="4894"/>
                  <a:pt x="14796" y="4930"/>
                </a:cubicBezTo>
                <a:lnTo>
                  <a:pt x="14796" y="6692"/>
                </a:lnTo>
                <a:cubicBezTo>
                  <a:pt x="14510" y="6728"/>
                  <a:pt x="14213" y="6763"/>
                  <a:pt x="13903" y="6787"/>
                </a:cubicBezTo>
                <a:lnTo>
                  <a:pt x="13903" y="4835"/>
                </a:lnTo>
                <a:close/>
                <a:moveTo>
                  <a:pt x="9615" y="4648"/>
                </a:moveTo>
                <a:cubicBezTo>
                  <a:pt x="10490" y="4648"/>
                  <a:pt x="11367" y="4669"/>
                  <a:pt x="12213" y="4716"/>
                </a:cubicBezTo>
                <a:lnTo>
                  <a:pt x="12213" y="6906"/>
                </a:lnTo>
                <a:cubicBezTo>
                  <a:pt x="11343" y="6948"/>
                  <a:pt x="10439" y="6969"/>
                  <a:pt x="9534" y="6969"/>
                </a:cubicBezTo>
                <a:cubicBezTo>
                  <a:pt x="8629" y="6969"/>
                  <a:pt x="7724" y="6948"/>
                  <a:pt x="6855" y="6906"/>
                </a:cubicBezTo>
                <a:lnTo>
                  <a:pt x="6855" y="4716"/>
                </a:lnTo>
                <a:cubicBezTo>
                  <a:pt x="7747" y="4672"/>
                  <a:pt x="8680" y="4648"/>
                  <a:pt x="9615" y="4648"/>
                </a:cubicBezTo>
                <a:close/>
                <a:moveTo>
                  <a:pt x="2795" y="6299"/>
                </a:moveTo>
                <a:lnTo>
                  <a:pt x="2795" y="6787"/>
                </a:lnTo>
                <a:lnTo>
                  <a:pt x="1759" y="6799"/>
                </a:lnTo>
                <a:cubicBezTo>
                  <a:pt x="1426" y="6799"/>
                  <a:pt x="1164" y="7061"/>
                  <a:pt x="1164" y="7394"/>
                </a:cubicBezTo>
                <a:lnTo>
                  <a:pt x="1164" y="7680"/>
                </a:lnTo>
                <a:lnTo>
                  <a:pt x="664" y="7680"/>
                </a:lnTo>
                <a:lnTo>
                  <a:pt x="664" y="7394"/>
                </a:lnTo>
                <a:cubicBezTo>
                  <a:pt x="664" y="6787"/>
                  <a:pt x="1152" y="6299"/>
                  <a:pt x="1759" y="6299"/>
                </a:cubicBezTo>
                <a:close/>
                <a:moveTo>
                  <a:pt x="3795" y="4954"/>
                </a:moveTo>
                <a:lnTo>
                  <a:pt x="3795" y="8359"/>
                </a:lnTo>
                <a:lnTo>
                  <a:pt x="3533" y="8359"/>
                </a:lnTo>
                <a:cubicBezTo>
                  <a:pt x="3378" y="8359"/>
                  <a:pt x="3247" y="8228"/>
                  <a:pt x="3247" y="8073"/>
                </a:cubicBezTo>
                <a:lnTo>
                  <a:pt x="3247" y="5239"/>
                </a:lnTo>
                <a:cubicBezTo>
                  <a:pt x="3247" y="5073"/>
                  <a:pt x="3378" y="4954"/>
                  <a:pt x="3533" y="4954"/>
                </a:cubicBezTo>
                <a:close/>
                <a:moveTo>
                  <a:pt x="4259" y="7156"/>
                </a:moveTo>
                <a:cubicBezTo>
                  <a:pt x="4533" y="7192"/>
                  <a:pt x="4831" y="7216"/>
                  <a:pt x="5152" y="7252"/>
                </a:cubicBezTo>
                <a:lnTo>
                  <a:pt x="5152" y="8656"/>
                </a:lnTo>
                <a:cubicBezTo>
                  <a:pt x="4843" y="8585"/>
                  <a:pt x="4545" y="8502"/>
                  <a:pt x="4259" y="8418"/>
                </a:cubicBezTo>
                <a:lnTo>
                  <a:pt x="4259" y="7156"/>
                </a:lnTo>
                <a:close/>
                <a:moveTo>
                  <a:pt x="14796" y="7156"/>
                </a:moveTo>
                <a:lnTo>
                  <a:pt x="14796" y="8418"/>
                </a:lnTo>
                <a:cubicBezTo>
                  <a:pt x="14510" y="8502"/>
                  <a:pt x="14213" y="8585"/>
                  <a:pt x="13903" y="8656"/>
                </a:cubicBezTo>
                <a:lnTo>
                  <a:pt x="13903" y="7252"/>
                </a:lnTo>
                <a:cubicBezTo>
                  <a:pt x="14213" y="7216"/>
                  <a:pt x="14510" y="7192"/>
                  <a:pt x="14796" y="7156"/>
                </a:cubicBezTo>
                <a:close/>
                <a:moveTo>
                  <a:pt x="12213" y="7359"/>
                </a:moveTo>
                <a:lnTo>
                  <a:pt x="12213" y="8954"/>
                </a:lnTo>
                <a:cubicBezTo>
                  <a:pt x="11320" y="9067"/>
                  <a:pt x="10424" y="9124"/>
                  <a:pt x="9529" y="9124"/>
                </a:cubicBezTo>
                <a:cubicBezTo>
                  <a:pt x="8635" y="9124"/>
                  <a:pt x="7742" y="9067"/>
                  <a:pt x="6855" y="8954"/>
                </a:cubicBezTo>
                <a:lnTo>
                  <a:pt x="6855" y="7359"/>
                </a:lnTo>
                <a:cubicBezTo>
                  <a:pt x="7718" y="7406"/>
                  <a:pt x="8617" y="7430"/>
                  <a:pt x="9520" y="7430"/>
                </a:cubicBezTo>
                <a:cubicBezTo>
                  <a:pt x="10424" y="7430"/>
                  <a:pt x="11332" y="7406"/>
                  <a:pt x="12213" y="7359"/>
                </a:cubicBezTo>
                <a:close/>
                <a:moveTo>
                  <a:pt x="4259" y="8895"/>
                </a:moveTo>
                <a:cubicBezTo>
                  <a:pt x="4545" y="8978"/>
                  <a:pt x="4843" y="9049"/>
                  <a:pt x="5152" y="9121"/>
                </a:cubicBezTo>
                <a:lnTo>
                  <a:pt x="5152" y="10192"/>
                </a:lnTo>
                <a:cubicBezTo>
                  <a:pt x="4914" y="10109"/>
                  <a:pt x="4688" y="10026"/>
                  <a:pt x="4474" y="9930"/>
                </a:cubicBezTo>
                <a:lnTo>
                  <a:pt x="4485" y="9930"/>
                </a:lnTo>
                <a:cubicBezTo>
                  <a:pt x="4343" y="9871"/>
                  <a:pt x="4247" y="9740"/>
                  <a:pt x="4259" y="9585"/>
                </a:cubicBezTo>
                <a:lnTo>
                  <a:pt x="4259" y="8895"/>
                </a:lnTo>
                <a:close/>
                <a:moveTo>
                  <a:pt x="14796" y="8895"/>
                </a:moveTo>
                <a:lnTo>
                  <a:pt x="14796" y="9585"/>
                </a:lnTo>
                <a:cubicBezTo>
                  <a:pt x="14796" y="9740"/>
                  <a:pt x="14713" y="9871"/>
                  <a:pt x="14570" y="9930"/>
                </a:cubicBezTo>
                <a:cubicBezTo>
                  <a:pt x="14356" y="10026"/>
                  <a:pt x="14129" y="10109"/>
                  <a:pt x="13903" y="10192"/>
                </a:cubicBezTo>
                <a:lnTo>
                  <a:pt x="13903" y="9121"/>
                </a:lnTo>
                <a:cubicBezTo>
                  <a:pt x="14213" y="9049"/>
                  <a:pt x="14510" y="8978"/>
                  <a:pt x="14796" y="8895"/>
                </a:cubicBezTo>
                <a:close/>
                <a:moveTo>
                  <a:pt x="12213" y="9418"/>
                </a:moveTo>
                <a:lnTo>
                  <a:pt x="12213" y="10657"/>
                </a:lnTo>
                <a:cubicBezTo>
                  <a:pt x="11326" y="10823"/>
                  <a:pt x="10427" y="10907"/>
                  <a:pt x="9528" y="10907"/>
                </a:cubicBezTo>
                <a:cubicBezTo>
                  <a:pt x="8629" y="10907"/>
                  <a:pt x="7730" y="10823"/>
                  <a:pt x="6843" y="10657"/>
                </a:cubicBezTo>
                <a:lnTo>
                  <a:pt x="6855" y="10657"/>
                </a:lnTo>
                <a:lnTo>
                  <a:pt x="6855" y="9418"/>
                </a:lnTo>
                <a:cubicBezTo>
                  <a:pt x="7742" y="9526"/>
                  <a:pt x="8635" y="9579"/>
                  <a:pt x="9529" y="9579"/>
                </a:cubicBezTo>
                <a:cubicBezTo>
                  <a:pt x="10424" y="9579"/>
                  <a:pt x="11320" y="9526"/>
                  <a:pt x="12213" y="9418"/>
                </a:cubicBezTo>
                <a:close/>
                <a:moveTo>
                  <a:pt x="6081" y="465"/>
                </a:moveTo>
                <a:cubicBezTo>
                  <a:pt x="6236" y="465"/>
                  <a:pt x="6379" y="596"/>
                  <a:pt x="6379" y="763"/>
                </a:cubicBezTo>
                <a:lnTo>
                  <a:pt x="6379" y="10835"/>
                </a:lnTo>
                <a:cubicBezTo>
                  <a:pt x="6390" y="11014"/>
                  <a:pt x="6248" y="11157"/>
                  <a:pt x="6081" y="11157"/>
                </a:cubicBezTo>
                <a:lnTo>
                  <a:pt x="5890" y="11157"/>
                </a:lnTo>
                <a:cubicBezTo>
                  <a:pt x="5724" y="11157"/>
                  <a:pt x="5593" y="11014"/>
                  <a:pt x="5593" y="10859"/>
                </a:cubicBezTo>
                <a:lnTo>
                  <a:pt x="5593" y="763"/>
                </a:lnTo>
                <a:cubicBezTo>
                  <a:pt x="5593" y="608"/>
                  <a:pt x="5724" y="477"/>
                  <a:pt x="5890" y="465"/>
                </a:cubicBezTo>
                <a:close/>
                <a:moveTo>
                  <a:pt x="13141" y="465"/>
                </a:moveTo>
                <a:cubicBezTo>
                  <a:pt x="13308" y="465"/>
                  <a:pt x="13439" y="596"/>
                  <a:pt x="13439" y="763"/>
                </a:cubicBezTo>
                <a:lnTo>
                  <a:pt x="13439" y="10859"/>
                </a:lnTo>
                <a:cubicBezTo>
                  <a:pt x="13439" y="11026"/>
                  <a:pt x="13308" y="11157"/>
                  <a:pt x="13141" y="11157"/>
                </a:cubicBezTo>
                <a:lnTo>
                  <a:pt x="12951" y="11157"/>
                </a:lnTo>
                <a:cubicBezTo>
                  <a:pt x="12784" y="11157"/>
                  <a:pt x="12641" y="11014"/>
                  <a:pt x="12653" y="10835"/>
                </a:cubicBezTo>
                <a:lnTo>
                  <a:pt x="12653" y="763"/>
                </a:lnTo>
                <a:cubicBezTo>
                  <a:pt x="12653" y="608"/>
                  <a:pt x="12784" y="477"/>
                  <a:pt x="12951" y="465"/>
                </a:cubicBezTo>
                <a:close/>
                <a:moveTo>
                  <a:pt x="12248" y="11109"/>
                </a:moveTo>
                <a:cubicBezTo>
                  <a:pt x="12355" y="11407"/>
                  <a:pt x="12641" y="11609"/>
                  <a:pt x="12963" y="11621"/>
                </a:cubicBezTo>
                <a:lnTo>
                  <a:pt x="13153" y="11621"/>
                </a:lnTo>
                <a:cubicBezTo>
                  <a:pt x="13367" y="11621"/>
                  <a:pt x="13570" y="11526"/>
                  <a:pt x="13713" y="11371"/>
                </a:cubicBezTo>
                <a:lnTo>
                  <a:pt x="14427" y="12288"/>
                </a:lnTo>
                <a:lnTo>
                  <a:pt x="4628" y="12288"/>
                </a:lnTo>
                <a:lnTo>
                  <a:pt x="5343" y="11371"/>
                </a:lnTo>
                <a:cubicBezTo>
                  <a:pt x="5486" y="11526"/>
                  <a:pt x="5688" y="11609"/>
                  <a:pt x="5902" y="11621"/>
                </a:cubicBezTo>
                <a:lnTo>
                  <a:pt x="6093" y="11621"/>
                </a:lnTo>
                <a:cubicBezTo>
                  <a:pt x="6414" y="11609"/>
                  <a:pt x="6700" y="11407"/>
                  <a:pt x="6807" y="11109"/>
                </a:cubicBezTo>
                <a:cubicBezTo>
                  <a:pt x="7706" y="11276"/>
                  <a:pt x="8617" y="11359"/>
                  <a:pt x="9528" y="11359"/>
                </a:cubicBezTo>
                <a:cubicBezTo>
                  <a:pt x="10439" y="11359"/>
                  <a:pt x="11349" y="11276"/>
                  <a:pt x="12248" y="11109"/>
                </a:cubicBezTo>
                <a:close/>
                <a:moveTo>
                  <a:pt x="5902" y="1"/>
                </a:moveTo>
                <a:cubicBezTo>
                  <a:pt x="5486" y="1"/>
                  <a:pt x="5140" y="346"/>
                  <a:pt x="5140" y="763"/>
                </a:cubicBezTo>
                <a:lnTo>
                  <a:pt x="5140" y="953"/>
                </a:lnTo>
                <a:cubicBezTo>
                  <a:pt x="4843" y="1048"/>
                  <a:pt x="4569" y="1156"/>
                  <a:pt x="4307" y="1275"/>
                </a:cubicBezTo>
                <a:cubicBezTo>
                  <a:pt x="3997" y="1406"/>
                  <a:pt x="3795" y="1703"/>
                  <a:pt x="3795" y="2037"/>
                </a:cubicBezTo>
                <a:lnTo>
                  <a:pt x="3795" y="4501"/>
                </a:lnTo>
                <a:lnTo>
                  <a:pt x="3533" y="4501"/>
                </a:lnTo>
                <a:cubicBezTo>
                  <a:pt x="3128" y="4501"/>
                  <a:pt x="2795" y="4835"/>
                  <a:pt x="2795" y="5239"/>
                </a:cubicBezTo>
                <a:lnTo>
                  <a:pt x="2795" y="5859"/>
                </a:lnTo>
                <a:lnTo>
                  <a:pt x="1604" y="5859"/>
                </a:lnTo>
                <a:lnTo>
                  <a:pt x="1604" y="5430"/>
                </a:lnTo>
                <a:lnTo>
                  <a:pt x="2116" y="5430"/>
                </a:lnTo>
                <a:cubicBezTo>
                  <a:pt x="2123" y="5430"/>
                  <a:pt x="2131" y="5431"/>
                  <a:pt x="2138" y="5431"/>
                </a:cubicBezTo>
                <a:cubicBezTo>
                  <a:pt x="2427" y="5431"/>
                  <a:pt x="2430" y="4976"/>
                  <a:pt x="2148" y="4976"/>
                </a:cubicBezTo>
                <a:cubicBezTo>
                  <a:pt x="2137" y="4976"/>
                  <a:pt x="2127" y="4976"/>
                  <a:pt x="2116" y="4977"/>
                </a:cubicBezTo>
                <a:lnTo>
                  <a:pt x="640" y="4977"/>
                </a:lnTo>
                <a:cubicBezTo>
                  <a:pt x="354" y="5001"/>
                  <a:pt x="354" y="5406"/>
                  <a:pt x="640" y="5430"/>
                </a:cubicBezTo>
                <a:lnTo>
                  <a:pt x="1140" y="5430"/>
                </a:lnTo>
                <a:lnTo>
                  <a:pt x="1140" y="5978"/>
                </a:lnTo>
                <a:cubicBezTo>
                  <a:pt x="580" y="6216"/>
                  <a:pt x="211" y="6775"/>
                  <a:pt x="211" y="7394"/>
                </a:cubicBezTo>
                <a:lnTo>
                  <a:pt x="211" y="7704"/>
                </a:lnTo>
                <a:cubicBezTo>
                  <a:pt x="1" y="7809"/>
                  <a:pt x="66" y="8133"/>
                  <a:pt x="294" y="8133"/>
                </a:cubicBezTo>
                <a:cubicBezTo>
                  <a:pt x="298" y="8133"/>
                  <a:pt x="302" y="8133"/>
                  <a:pt x="306" y="8133"/>
                </a:cubicBezTo>
                <a:lnTo>
                  <a:pt x="1497" y="8133"/>
                </a:lnTo>
                <a:cubicBezTo>
                  <a:pt x="1501" y="8133"/>
                  <a:pt x="1506" y="8133"/>
                  <a:pt x="1510" y="8133"/>
                </a:cubicBezTo>
                <a:cubicBezTo>
                  <a:pt x="1738" y="8133"/>
                  <a:pt x="1815" y="7833"/>
                  <a:pt x="1628" y="7716"/>
                </a:cubicBezTo>
                <a:lnTo>
                  <a:pt x="1628" y="7394"/>
                </a:lnTo>
                <a:cubicBezTo>
                  <a:pt x="1628" y="7311"/>
                  <a:pt x="1687" y="7252"/>
                  <a:pt x="1771" y="7252"/>
                </a:cubicBezTo>
                <a:lnTo>
                  <a:pt x="2819" y="7252"/>
                </a:lnTo>
                <a:lnTo>
                  <a:pt x="2819" y="8073"/>
                </a:lnTo>
                <a:cubicBezTo>
                  <a:pt x="2819" y="8490"/>
                  <a:pt x="3140" y="8823"/>
                  <a:pt x="3557" y="8823"/>
                </a:cubicBezTo>
                <a:lnTo>
                  <a:pt x="3819" y="8823"/>
                </a:lnTo>
                <a:lnTo>
                  <a:pt x="3819" y="9585"/>
                </a:lnTo>
                <a:cubicBezTo>
                  <a:pt x="3819" y="9919"/>
                  <a:pt x="4021" y="10216"/>
                  <a:pt x="4319" y="10347"/>
                </a:cubicBezTo>
                <a:cubicBezTo>
                  <a:pt x="4593" y="10466"/>
                  <a:pt x="4878" y="10573"/>
                  <a:pt x="5164" y="10669"/>
                </a:cubicBezTo>
                <a:lnTo>
                  <a:pt x="5164" y="10883"/>
                </a:lnTo>
                <a:lnTo>
                  <a:pt x="4069" y="12288"/>
                </a:lnTo>
                <a:cubicBezTo>
                  <a:pt x="3712" y="12288"/>
                  <a:pt x="3426" y="12574"/>
                  <a:pt x="3426" y="12931"/>
                </a:cubicBezTo>
                <a:lnTo>
                  <a:pt x="3426" y="14002"/>
                </a:lnTo>
                <a:cubicBezTo>
                  <a:pt x="3426" y="14360"/>
                  <a:pt x="3712" y="14645"/>
                  <a:pt x="4069" y="14645"/>
                </a:cubicBezTo>
                <a:lnTo>
                  <a:pt x="9022" y="14645"/>
                </a:lnTo>
                <a:cubicBezTo>
                  <a:pt x="9319" y="14645"/>
                  <a:pt x="9319" y="14193"/>
                  <a:pt x="9022" y="14193"/>
                </a:cubicBezTo>
                <a:lnTo>
                  <a:pt x="4069" y="14193"/>
                </a:lnTo>
                <a:cubicBezTo>
                  <a:pt x="3962" y="14193"/>
                  <a:pt x="3878" y="14110"/>
                  <a:pt x="3878" y="14002"/>
                </a:cubicBezTo>
                <a:lnTo>
                  <a:pt x="3878" y="12931"/>
                </a:lnTo>
                <a:cubicBezTo>
                  <a:pt x="3878" y="12824"/>
                  <a:pt x="3962" y="12740"/>
                  <a:pt x="4069" y="12740"/>
                </a:cubicBezTo>
                <a:lnTo>
                  <a:pt x="15046" y="12740"/>
                </a:lnTo>
                <a:cubicBezTo>
                  <a:pt x="15142" y="12740"/>
                  <a:pt x="15225" y="12824"/>
                  <a:pt x="15225" y="12931"/>
                </a:cubicBezTo>
                <a:lnTo>
                  <a:pt x="15225" y="14002"/>
                </a:lnTo>
                <a:cubicBezTo>
                  <a:pt x="15225" y="14110"/>
                  <a:pt x="15142" y="14193"/>
                  <a:pt x="15046" y="14193"/>
                </a:cubicBezTo>
                <a:lnTo>
                  <a:pt x="10058" y="14193"/>
                </a:lnTo>
                <a:cubicBezTo>
                  <a:pt x="9760" y="14193"/>
                  <a:pt x="9760" y="14645"/>
                  <a:pt x="10058" y="14645"/>
                </a:cubicBezTo>
                <a:lnTo>
                  <a:pt x="15011" y="14645"/>
                </a:lnTo>
                <a:cubicBezTo>
                  <a:pt x="15368" y="14645"/>
                  <a:pt x="15653" y="14360"/>
                  <a:pt x="15653" y="14002"/>
                </a:cubicBezTo>
                <a:lnTo>
                  <a:pt x="15653" y="12931"/>
                </a:lnTo>
                <a:cubicBezTo>
                  <a:pt x="15653" y="12574"/>
                  <a:pt x="15368" y="12288"/>
                  <a:pt x="15011" y="12288"/>
                </a:cubicBezTo>
                <a:lnTo>
                  <a:pt x="13915" y="10883"/>
                </a:lnTo>
                <a:lnTo>
                  <a:pt x="13915" y="10669"/>
                </a:lnTo>
                <a:cubicBezTo>
                  <a:pt x="14213" y="10573"/>
                  <a:pt x="14487" y="10466"/>
                  <a:pt x="14761" y="10347"/>
                </a:cubicBezTo>
                <a:cubicBezTo>
                  <a:pt x="15058" y="10216"/>
                  <a:pt x="15261" y="9919"/>
                  <a:pt x="15261" y="9585"/>
                </a:cubicBezTo>
                <a:lnTo>
                  <a:pt x="15261" y="2037"/>
                </a:lnTo>
                <a:cubicBezTo>
                  <a:pt x="15261" y="1703"/>
                  <a:pt x="15058" y="1406"/>
                  <a:pt x="14761" y="1275"/>
                </a:cubicBezTo>
                <a:cubicBezTo>
                  <a:pt x="14487" y="1156"/>
                  <a:pt x="14201" y="1048"/>
                  <a:pt x="13915" y="953"/>
                </a:cubicBezTo>
                <a:lnTo>
                  <a:pt x="13915" y="763"/>
                </a:lnTo>
                <a:cubicBezTo>
                  <a:pt x="13915" y="346"/>
                  <a:pt x="13570" y="1"/>
                  <a:pt x="13153" y="1"/>
                </a:cubicBezTo>
                <a:lnTo>
                  <a:pt x="12963" y="1"/>
                </a:lnTo>
                <a:cubicBezTo>
                  <a:pt x="12641" y="1"/>
                  <a:pt x="12355" y="203"/>
                  <a:pt x="12248" y="513"/>
                </a:cubicBezTo>
                <a:cubicBezTo>
                  <a:pt x="11349" y="346"/>
                  <a:pt x="10439" y="263"/>
                  <a:pt x="9528" y="263"/>
                </a:cubicBezTo>
                <a:cubicBezTo>
                  <a:pt x="8617" y="263"/>
                  <a:pt x="7706" y="346"/>
                  <a:pt x="6807" y="513"/>
                </a:cubicBezTo>
                <a:cubicBezTo>
                  <a:pt x="6700" y="203"/>
                  <a:pt x="6414" y="1"/>
                  <a:pt x="609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9" name="Google Shape;4729;p130"/>
          <p:cNvGrpSpPr/>
          <p:nvPr/>
        </p:nvGrpSpPr>
        <p:grpSpPr>
          <a:xfrm>
            <a:off x="2700106" y="3828339"/>
            <a:ext cx="409710" cy="411932"/>
            <a:chOff x="2700106" y="3828339"/>
            <a:chExt cx="409710" cy="411932"/>
          </a:xfrm>
        </p:grpSpPr>
        <p:sp>
          <p:nvSpPr>
            <p:cNvPr id="4730" name="Google Shape;4730;p130"/>
            <p:cNvSpPr/>
            <p:nvPr/>
          </p:nvSpPr>
          <p:spPr>
            <a:xfrm>
              <a:off x="2726265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65"/>
                  </a:moveTo>
                  <a:lnTo>
                    <a:pt x="1798" y="2989"/>
                  </a:lnTo>
                  <a:lnTo>
                    <a:pt x="464" y="2989"/>
                  </a:lnTo>
                  <a:lnTo>
                    <a:pt x="464" y="465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7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30"/>
            <p:cNvSpPr/>
            <p:nvPr/>
          </p:nvSpPr>
          <p:spPr>
            <a:xfrm>
              <a:off x="2826086" y="4070512"/>
              <a:ext cx="59222" cy="91041"/>
            </a:xfrm>
            <a:custGeom>
              <a:avLst/>
              <a:gdLst/>
              <a:ahLst/>
              <a:cxnLst/>
              <a:rect l="l" t="t" r="r" b="b"/>
              <a:pathLst>
                <a:path w="2239" h="3442" extrusionOk="0">
                  <a:moveTo>
                    <a:pt x="1786" y="465"/>
                  </a:moveTo>
                  <a:lnTo>
                    <a:pt x="1786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67" y="3441"/>
                    <a:pt x="381" y="3441"/>
                  </a:cubicBezTo>
                  <a:lnTo>
                    <a:pt x="1858" y="3441"/>
                  </a:lnTo>
                  <a:cubicBezTo>
                    <a:pt x="2072" y="3441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30"/>
            <p:cNvSpPr/>
            <p:nvPr/>
          </p:nvSpPr>
          <p:spPr>
            <a:xfrm>
              <a:off x="2700106" y="3828339"/>
              <a:ext cx="409710" cy="411932"/>
            </a:xfrm>
            <a:custGeom>
              <a:avLst/>
              <a:gdLst/>
              <a:ahLst/>
              <a:cxnLst/>
              <a:rect l="l" t="t" r="r" b="b"/>
              <a:pathLst>
                <a:path w="15490" h="15574" extrusionOk="0">
                  <a:moveTo>
                    <a:pt x="2775" y="465"/>
                  </a:moveTo>
                  <a:lnTo>
                    <a:pt x="2775" y="1167"/>
                  </a:lnTo>
                  <a:lnTo>
                    <a:pt x="1465" y="1167"/>
                  </a:lnTo>
                  <a:lnTo>
                    <a:pt x="1465" y="465"/>
                  </a:lnTo>
                  <a:close/>
                  <a:moveTo>
                    <a:pt x="6537" y="465"/>
                  </a:moveTo>
                  <a:lnTo>
                    <a:pt x="6537" y="1167"/>
                  </a:lnTo>
                  <a:lnTo>
                    <a:pt x="5228" y="1167"/>
                  </a:lnTo>
                  <a:lnTo>
                    <a:pt x="5228" y="465"/>
                  </a:lnTo>
                  <a:close/>
                  <a:moveTo>
                    <a:pt x="6311" y="1620"/>
                  </a:moveTo>
                  <a:lnTo>
                    <a:pt x="6311" y="4346"/>
                  </a:lnTo>
                  <a:cubicBezTo>
                    <a:pt x="6174" y="4418"/>
                    <a:pt x="6025" y="4453"/>
                    <a:pt x="5878" y="4453"/>
                  </a:cubicBezTo>
                  <a:cubicBezTo>
                    <a:pt x="5731" y="4453"/>
                    <a:pt x="5585" y="4418"/>
                    <a:pt x="5454" y="4346"/>
                  </a:cubicBezTo>
                  <a:lnTo>
                    <a:pt x="5454" y="4298"/>
                  </a:lnTo>
                  <a:lnTo>
                    <a:pt x="5454" y="1620"/>
                  </a:lnTo>
                  <a:close/>
                  <a:moveTo>
                    <a:pt x="2537" y="1620"/>
                  </a:moveTo>
                  <a:lnTo>
                    <a:pt x="2537" y="4298"/>
                  </a:lnTo>
                  <a:lnTo>
                    <a:pt x="2537" y="4358"/>
                  </a:lnTo>
                  <a:cubicBezTo>
                    <a:pt x="2406" y="4429"/>
                    <a:pt x="2260" y="4465"/>
                    <a:pt x="2114" y="4465"/>
                  </a:cubicBezTo>
                  <a:cubicBezTo>
                    <a:pt x="1968" y="4465"/>
                    <a:pt x="1823" y="4429"/>
                    <a:pt x="1692" y="4358"/>
                  </a:cubicBezTo>
                  <a:lnTo>
                    <a:pt x="1692" y="4298"/>
                  </a:lnTo>
                  <a:lnTo>
                    <a:pt x="1692" y="1620"/>
                  </a:lnTo>
                  <a:close/>
                  <a:moveTo>
                    <a:pt x="5371" y="4822"/>
                  </a:moveTo>
                  <a:cubicBezTo>
                    <a:pt x="5529" y="4888"/>
                    <a:pt x="5699" y="4922"/>
                    <a:pt x="5870" y="4922"/>
                  </a:cubicBezTo>
                  <a:cubicBezTo>
                    <a:pt x="6006" y="4922"/>
                    <a:pt x="6143" y="4900"/>
                    <a:pt x="6275" y="4858"/>
                  </a:cubicBezTo>
                  <a:lnTo>
                    <a:pt x="6275" y="4858"/>
                  </a:lnTo>
                  <a:cubicBezTo>
                    <a:pt x="6192" y="5203"/>
                    <a:pt x="6156" y="5549"/>
                    <a:pt x="6156" y="5894"/>
                  </a:cubicBezTo>
                  <a:cubicBezTo>
                    <a:pt x="6156" y="6334"/>
                    <a:pt x="6228" y="6775"/>
                    <a:pt x="6359" y="7192"/>
                  </a:cubicBezTo>
                  <a:lnTo>
                    <a:pt x="4228" y="7192"/>
                  </a:lnTo>
                  <a:lnTo>
                    <a:pt x="4228" y="6882"/>
                  </a:lnTo>
                  <a:cubicBezTo>
                    <a:pt x="4228" y="6382"/>
                    <a:pt x="4442" y="5918"/>
                    <a:pt x="4823" y="5596"/>
                  </a:cubicBezTo>
                  <a:lnTo>
                    <a:pt x="4835" y="5596"/>
                  </a:lnTo>
                  <a:cubicBezTo>
                    <a:pt x="5073" y="5394"/>
                    <a:pt x="5263" y="5120"/>
                    <a:pt x="5371" y="4822"/>
                  </a:cubicBezTo>
                  <a:close/>
                  <a:moveTo>
                    <a:pt x="10455" y="2024"/>
                  </a:moveTo>
                  <a:cubicBezTo>
                    <a:pt x="12441" y="2024"/>
                    <a:pt x="14348" y="3570"/>
                    <a:pt x="14348" y="5906"/>
                  </a:cubicBezTo>
                  <a:cubicBezTo>
                    <a:pt x="14348" y="8037"/>
                    <a:pt x="12622" y="9763"/>
                    <a:pt x="10478" y="9763"/>
                  </a:cubicBezTo>
                  <a:lnTo>
                    <a:pt x="10478" y="9775"/>
                  </a:lnTo>
                  <a:cubicBezTo>
                    <a:pt x="7037" y="9775"/>
                    <a:pt x="5311" y="5596"/>
                    <a:pt x="7752" y="3167"/>
                  </a:cubicBezTo>
                  <a:cubicBezTo>
                    <a:pt x="8538" y="2378"/>
                    <a:pt x="9505" y="2024"/>
                    <a:pt x="10455" y="2024"/>
                  </a:cubicBezTo>
                  <a:close/>
                  <a:moveTo>
                    <a:pt x="6526" y="7656"/>
                  </a:moveTo>
                  <a:cubicBezTo>
                    <a:pt x="6764" y="8180"/>
                    <a:pt x="7109" y="8668"/>
                    <a:pt x="7538" y="9061"/>
                  </a:cubicBezTo>
                  <a:lnTo>
                    <a:pt x="7538" y="13157"/>
                  </a:lnTo>
                  <a:lnTo>
                    <a:pt x="4228" y="13157"/>
                  </a:lnTo>
                  <a:lnTo>
                    <a:pt x="4228" y="7656"/>
                  </a:lnTo>
                  <a:close/>
                  <a:moveTo>
                    <a:pt x="2632" y="4822"/>
                  </a:moveTo>
                  <a:cubicBezTo>
                    <a:pt x="2727" y="5132"/>
                    <a:pt x="2918" y="5394"/>
                    <a:pt x="3168" y="5608"/>
                  </a:cubicBezTo>
                  <a:cubicBezTo>
                    <a:pt x="3549" y="5918"/>
                    <a:pt x="3763" y="6382"/>
                    <a:pt x="3763" y="6882"/>
                  </a:cubicBezTo>
                  <a:lnTo>
                    <a:pt x="3763" y="7204"/>
                  </a:lnTo>
                  <a:lnTo>
                    <a:pt x="2644" y="7204"/>
                  </a:lnTo>
                  <a:cubicBezTo>
                    <a:pt x="2335" y="7204"/>
                    <a:pt x="2335" y="7656"/>
                    <a:pt x="2644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65" y="13169"/>
                  </a:lnTo>
                  <a:lnTo>
                    <a:pt x="465" y="7656"/>
                  </a:lnTo>
                  <a:lnTo>
                    <a:pt x="1584" y="7656"/>
                  </a:lnTo>
                  <a:cubicBezTo>
                    <a:pt x="1882" y="7656"/>
                    <a:pt x="1882" y="7204"/>
                    <a:pt x="1584" y="7204"/>
                  </a:cubicBezTo>
                  <a:lnTo>
                    <a:pt x="465" y="7204"/>
                  </a:lnTo>
                  <a:lnTo>
                    <a:pt x="465" y="6882"/>
                  </a:lnTo>
                  <a:cubicBezTo>
                    <a:pt x="465" y="6382"/>
                    <a:pt x="680" y="5918"/>
                    <a:pt x="1061" y="5596"/>
                  </a:cubicBezTo>
                  <a:lnTo>
                    <a:pt x="1061" y="5608"/>
                  </a:lnTo>
                  <a:cubicBezTo>
                    <a:pt x="1311" y="5394"/>
                    <a:pt x="1501" y="5132"/>
                    <a:pt x="1608" y="4822"/>
                  </a:cubicBezTo>
                  <a:cubicBezTo>
                    <a:pt x="1769" y="4888"/>
                    <a:pt x="1942" y="4921"/>
                    <a:pt x="2116" y="4921"/>
                  </a:cubicBezTo>
                  <a:cubicBezTo>
                    <a:pt x="2290" y="4921"/>
                    <a:pt x="2465" y="4888"/>
                    <a:pt x="2632" y="4822"/>
                  </a:cubicBezTo>
                  <a:close/>
                  <a:moveTo>
                    <a:pt x="3775" y="13621"/>
                  </a:moveTo>
                  <a:lnTo>
                    <a:pt x="3775" y="14728"/>
                  </a:lnTo>
                  <a:cubicBezTo>
                    <a:pt x="3763" y="14943"/>
                    <a:pt x="3585" y="15121"/>
                    <a:pt x="3370" y="15121"/>
                  </a:cubicBezTo>
                  <a:lnTo>
                    <a:pt x="3370" y="15133"/>
                  </a:lnTo>
                  <a:lnTo>
                    <a:pt x="870" y="15133"/>
                  </a:lnTo>
                  <a:cubicBezTo>
                    <a:pt x="644" y="15133"/>
                    <a:pt x="465" y="14943"/>
                    <a:pt x="465" y="14728"/>
                  </a:cubicBezTo>
                  <a:lnTo>
                    <a:pt x="465" y="13621"/>
                  </a:lnTo>
                  <a:close/>
                  <a:moveTo>
                    <a:pt x="7538" y="13621"/>
                  </a:moveTo>
                  <a:lnTo>
                    <a:pt x="7538" y="14728"/>
                  </a:lnTo>
                  <a:cubicBezTo>
                    <a:pt x="7526" y="14943"/>
                    <a:pt x="7347" y="15121"/>
                    <a:pt x="7133" y="15121"/>
                  </a:cubicBezTo>
                  <a:lnTo>
                    <a:pt x="7133" y="15133"/>
                  </a:lnTo>
                  <a:lnTo>
                    <a:pt x="4632" y="15133"/>
                  </a:lnTo>
                  <a:cubicBezTo>
                    <a:pt x="4406" y="15133"/>
                    <a:pt x="4228" y="14943"/>
                    <a:pt x="4228" y="14728"/>
                  </a:cubicBezTo>
                  <a:lnTo>
                    <a:pt x="4228" y="13621"/>
                  </a:lnTo>
                  <a:close/>
                  <a:moveTo>
                    <a:pt x="1418" y="0"/>
                  </a:moveTo>
                  <a:cubicBezTo>
                    <a:pt x="1192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58"/>
                    <a:pt x="1084" y="1500"/>
                    <a:pt x="1227" y="1572"/>
                  </a:cubicBezTo>
                  <a:lnTo>
                    <a:pt x="1227" y="4298"/>
                  </a:lnTo>
                  <a:cubicBezTo>
                    <a:pt x="1227" y="4668"/>
                    <a:pt x="1061" y="5013"/>
                    <a:pt x="775" y="5251"/>
                  </a:cubicBezTo>
                  <a:cubicBezTo>
                    <a:pt x="287" y="5644"/>
                    <a:pt x="1" y="6239"/>
                    <a:pt x="1" y="6870"/>
                  </a:cubicBezTo>
                  <a:lnTo>
                    <a:pt x="1" y="14716"/>
                  </a:lnTo>
                  <a:cubicBezTo>
                    <a:pt x="1" y="15193"/>
                    <a:pt x="382" y="15574"/>
                    <a:pt x="858" y="15574"/>
                  </a:cubicBezTo>
                  <a:lnTo>
                    <a:pt x="3358" y="15574"/>
                  </a:lnTo>
                  <a:cubicBezTo>
                    <a:pt x="3597" y="15574"/>
                    <a:pt x="3835" y="15478"/>
                    <a:pt x="3989" y="15300"/>
                  </a:cubicBezTo>
                  <a:cubicBezTo>
                    <a:pt x="4156" y="15478"/>
                    <a:pt x="4382" y="15574"/>
                    <a:pt x="4621" y="15574"/>
                  </a:cubicBezTo>
                  <a:lnTo>
                    <a:pt x="7133" y="15574"/>
                  </a:lnTo>
                  <a:cubicBezTo>
                    <a:pt x="7609" y="15574"/>
                    <a:pt x="7990" y="15193"/>
                    <a:pt x="7990" y="14716"/>
                  </a:cubicBezTo>
                  <a:lnTo>
                    <a:pt x="7990" y="9430"/>
                  </a:lnTo>
                  <a:cubicBezTo>
                    <a:pt x="8758" y="9973"/>
                    <a:pt x="9624" y="10224"/>
                    <a:pt x="10475" y="10224"/>
                  </a:cubicBezTo>
                  <a:cubicBezTo>
                    <a:pt x="12276" y="10224"/>
                    <a:pt x="14011" y="9096"/>
                    <a:pt x="14610" y="7204"/>
                  </a:cubicBezTo>
                  <a:cubicBezTo>
                    <a:pt x="15489" y="4411"/>
                    <a:pt x="13416" y="1572"/>
                    <a:pt x="10497" y="1572"/>
                  </a:cubicBezTo>
                  <a:cubicBezTo>
                    <a:pt x="10491" y="1572"/>
                    <a:pt x="10484" y="1572"/>
                    <a:pt x="10478" y="1572"/>
                  </a:cubicBezTo>
                  <a:cubicBezTo>
                    <a:pt x="8954" y="1572"/>
                    <a:pt x="7538" y="2370"/>
                    <a:pt x="6764" y="3679"/>
                  </a:cubicBezTo>
                  <a:lnTo>
                    <a:pt x="6764" y="1572"/>
                  </a:lnTo>
                  <a:cubicBezTo>
                    <a:pt x="6907" y="1500"/>
                    <a:pt x="6990" y="1358"/>
                    <a:pt x="6990" y="1203"/>
                  </a:cubicBezTo>
                  <a:lnTo>
                    <a:pt x="6990" y="417"/>
                  </a:lnTo>
                  <a:cubicBezTo>
                    <a:pt x="6990" y="191"/>
                    <a:pt x="6799" y="0"/>
                    <a:pt x="6573" y="0"/>
                  </a:cubicBezTo>
                  <a:lnTo>
                    <a:pt x="5192" y="0"/>
                  </a:lnTo>
                  <a:cubicBezTo>
                    <a:pt x="4954" y="0"/>
                    <a:pt x="4775" y="191"/>
                    <a:pt x="4775" y="417"/>
                  </a:cubicBezTo>
                  <a:lnTo>
                    <a:pt x="4775" y="1203"/>
                  </a:lnTo>
                  <a:cubicBezTo>
                    <a:pt x="4775" y="1358"/>
                    <a:pt x="4859" y="1500"/>
                    <a:pt x="5002" y="1572"/>
                  </a:cubicBezTo>
                  <a:lnTo>
                    <a:pt x="5002" y="4298"/>
                  </a:lnTo>
                  <a:cubicBezTo>
                    <a:pt x="4990" y="4668"/>
                    <a:pt x="4823" y="5013"/>
                    <a:pt x="4537" y="5251"/>
                  </a:cubicBezTo>
                  <a:cubicBezTo>
                    <a:pt x="4311" y="5430"/>
                    <a:pt x="4132" y="5656"/>
                    <a:pt x="4001" y="5918"/>
                  </a:cubicBezTo>
                  <a:cubicBezTo>
                    <a:pt x="3870" y="5656"/>
                    <a:pt x="3680" y="5430"/>
                    <a:pt x="3454" y="5251"/>
                  </a:cubicBezTo>
                  <a:cubicBezTo>
                    <a:pt x="3168" y="5013"/>
                    <a:pt x="3001" y="4668"/>
                    <a:pt x="3001" y="4298"/>
                  </a:cubicBezTo>
                  <a:lnTo>
                    <a:pt x="3001" y="1572"/>
                  </a:lnTo>
                  <a:cubicBezTo>
                    <a:pt x="3144" y="1500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7" y="0"/>
                    <a:pt x="281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30"/>
            <p:cNvSpPr/>
            <p:nvPr/>
          </p:nvSpPr>
          <p:spPr>
            <a:xfrm>
              <a:off x="2936620" y="3932974"/>
              <a:ext cx="83132" cy="102229"/>
            </a:xfrm>
            <a:custGeom>
              <a:avLst/>
              <a:gdLst/>
              <a:ahLst/>
              <a:cxnLst/>
              <a:rect l="l" t="t" r="r" b="b"/>
              <a:pathLst>
                <a:path w="3143" h="3865" extrusionOk="0">
                  <a:moveTo>
                    <a:pt x="2816" y="1"/>
                  </a:moveTo>
                  <a:cubicBezTo>
                    <a:pt x="2754" y="1"/>
                    <a:pt x="2692" y="28"/>
                    <a:pt x="2644" y="92"/>
                  </a:cubicBezTo>
                  <a:lnTo>
                    <a:pt x="72" y="3498"/>
                  </a:lnTo>
                  <a:cubicBezTo>
                    <a:pt x="0" y="3605"/>
                    <a:pt x="12" y="3748"/>
                    <a:pt x="120" y="3819"/>
                  </a:cubicBezTo>
                  <a:cubicBezTo>
                    <a:pt x="159" y="3849"/>
                    <a:pt x="207" y="3864"/>
                    <a:pt x="255" y="3864"/>
                  </a:cubicBezTo>
                  <a:cubicBezTo>
                    <a:pt x="323" y="3864"/>
                    <a:pt x="392" y="3834"/>
                    <a:pt x="441" y="3771"/>
                  </a:cubicBezTo>
                  <a:lnTo>
                    <a:pt x="3013" y="378"/>
                  </a:lnTo>
                  <a:cubicBezTo>
                    <a:pt x="3143" y="196"/>
                    <a:pt x="2982" y="1"/>
                    <a:pt x="281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30"/>
            <p:cNvSpPr/>
            <p:nvPr/>
          </p:nvSpPr>
          <p:spPr>
            <a:xfrm>
              <a:off x="2915195" y="3935063"/>
              <a:ext cx="57026" cy="48853"/>
            </a:xfrm>
            <a:custGeom>
              <a:avLst/>
              <a:gdLst/>
              <a:ahLst/>
              <a:cxnLst/>
              <a:rect l="l" t="t" r="r" b="b"/>
              <a:pathLst>
                <a:path w="2156" h="1847" extrusionOk="0">
                  <a:moveTo>
                    <a:pt x="1243" y="458"/>
                  </a:moveTo>
                  <a:cubicBezTo>
                    <a:pt x="1359" y="458"/>
                    <a:pt x="1477" y="501"/>
                    <a:pt x="1572" y="597"/>
                  </a:cubicBezTo>
                  <a:cubicBezTo>
                    <a:pt x="1858" y="894"/>
                    <a:pt x="1656" y="1395"/>
                    <a:pt x="1239" y="1395"/>
                  </a:cubicBezTo>
                  <a:cubicBezTo>
                    <a:pt x="977" y="1395"/>
                    <a:pt x="763" y="1180"/>
                    <a:pt x="775" y="930"/>
                  </a:cubicBezTo>
                  <a:cubicBezTo>
                    <a:pt x="767" y="648"/>
                    <a:pt x="999" y="458"/>
                    <a:pt x="1243" y="458"/>
                  </a:cubicBezTo>
                  <a:close/>
                  <a:moveTo>
                    <a:pt x="1234" y="0"/>
                  </a:moveTo>
                  <a:cubicBezTo>
                    <a:pt x="1006" y="0"/>
                    <a:pt x="774" y="86"/>
                    <a:pt x="584" y="275"/>
                  </a:cubicBezTo>
                  <a:cubicBezTo>
                    <a:pt x="1" y="859"/>
                    <a:pt x="418" y="1847"/>
                    <a:pt x="1239" y="1847"/>
                  </a:cubicBezTo>
                  <a:cubicBezTo>
                    <a:pt x="1751" y="1847"/>
                    <a:pt x="2156" y="1430"/>
                    <a:pt x="2156" y="930"/>
                  </a:cubicBezTo>
                  <a:cubicBezTo>
                    <a:pt x="2156" y="368"/>
                    <a:pt x="1706" y="0"/>
                    <a:pt x="123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30"/>
            <p:cNvSpPr/>
            <p:nvPr/>
          </p:nvSpPr>
          <p:spPr>
            <a:xfrm>
              <a:off x="2982272" y="3984260"/>
              <a:ext cx="57026" cy="48800"/>
            </a:xfrm>
            <a:custGeom>
              <a:avLst/>
              <a:gdLst/>
              <a:ahLst/>
              <a:cxnLst/>
              <a:rect l="l" t="t" r="r" b="b"/>
              <a:pathLst>
                <a:path w="2156" h="1845" extrusionOk="0">
                  <a:moveTo>
                    <a:pt x="930" y="463"/>
                  </a:moveTo>
                  <a:cubicBezTo>
                    <a:pt x="1346" y="463"/>
                    <a:pt x="1549" y="963"/>
                    <a:pt x="1263" y="1261"/>
                  </a:cubicBezTo>
                  <a:cubicBezTo>
                    <a:pt x="1167" y="1353"/>
                    <a:pt x="1050" y="1394"/>
                    <a:pt x="936" y="1394"/>
                  </a:cubicBezTo>
                  <a:cubicBezTo>
                    <a:pt x="695" y="1394"/>
                    <a:pt x="465" y="1210"/>
                    <a:pt x="465" y="928"/>
                  </a:cubicBezTo>
                  <a:cubicBezTo>
                    <a:pt x="465" y="666"/>
                    <a:pt x="668" y="463"/>
                    <a:pt x="930" y="463"/>
                  </a:cubicBezTo>
                  <a:close/>
                  <a:moveTo>
                    <a:pt x="937" y="0"/>
                  </a:moveTo>
                  <a:cubicBezTo>
                    <a:pt x="460" y="0"/>
                    <a:pt x="1" y="371"/>
                    <a:pt x="1" y="928"/>
                  </a:cubicBezTo>
                  <a:cubicBezTo>
                    <a:pt x="1" y="1440"/>
                    <a:pt x="418" y="1844"/>
                    <a:pt x="930" y="1844"/>
                  </a:cubicBezTo>
                  <a:cubicBezTo>
                    <a:pt x="1751" y="1844"/>
                    <a:pt x="2156" y="856"/>
                    <a:pt x="1584" y="273"/>
                  </a:cubicBezTo>
                  <a:cubicBezTo>
                    <a:pt x="1396" y="85"/>
                    <a:pt x="1165" y="0"/>
                    <a:pt x="9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30"/>
            <p:cNvSpPr/>
            <p:nvPr/>
          </p:nvSpPr>
          <p:spPr>
            <a:xfrm>
              <a:off x="2858831" y="3893828"/>
              <a:ext cx="208981" cy="180839"/>
            </a:xfrm>
            <a:custGeom>
              <a:avLst/>
              <a:gdLst/>
              <a:ahLst/>
              <a:cxnLst/>
              <a:rect l="l" t="t" r="r" b="b"/>
              <a:pathLst>
                <a:path w="7901" h="6837" extrusionOk="0">
                  <a:moveTo>
                    <a:pt x="4477" y="1"/>
                  </a:moveTo>
                  <a:cubicBezTo>
                    <a:pt x="1572" y="1"/>
                    <a:pt x="1" y="3406"/>
                    <a:pt x="1870" y="5621"/>
                  </a:cubicBezTo>
                  <a:cubicBezTo>
                    <a:pt x="2575" y="6455"/>
                    <a:pt x="3523" y="6836"/>
                    <a:pt x="4458" y="6836"/>
                  </a:cubicBezTo>
                  <a:cubicBezTo>
                    <a:pt x="6017" y="6836"/>
                    <a:pt x="7542" y="5776"/>
                    <a:pt x="7847" y="3989"/>
                  </a:cubicBezTo>
                  <a:cubicBezTo>
                    <a:pt x="7860" y="3833"/>
                    <a:pt x="7738" y="3743"/>
                    <a:pt x="7617" y="3743"/>
                  </a:cubicBezTo>
                  <a:cubicBezTo>
                    <a:pt x="7527" y="3743"/>
                    <a:pt x="7437" y="3794"/>
                    <a:pt x="7406" y="3906"/>
                  </a:cubicBezTo>
                  <a:cubicBezTo>
                    <a:pt x="7159" y="5345"/>
                    <a:pt x="5914" y="6370"/>
                    <a:pt x="4494" y="6370"/>
                  </a:cubicBezTo>
                  <a:cubicBezTo>
                    <a:pt x="4409" y="6370"/>
                    <a:pt x="4325" y="6366"/>
                    <a:pt x="4239" y="6359"/>
                  </a:cubicBezTo>
                  <a:cubicBezTo>
                    <a:pt x="2703" y="6240"/>
                    <a:pt x="1525" y="4954"/>
                    <a:pt x="1525" y="3418"/>
                  </a:cubicBezTo>
                  <a:cubicBezTo>
                    <a:pt x="1525" y="1882"/>
                    <a:pt x="2703" y="596"/>
                    <a:pt x="4239" y="465"/>
                  </a:cubicBezTo>
                  <a:cubicBezTo>
                    <a:pt x="4324" y="458"/>
                    <a:pt x="4408" y="454"/>
                    <a:pt x="4491" y="454"/>
                  </a:cubicBezTo>
                  <a:cubicBezTo>
                    <a:pt x="5913" y="454"/>
                    <a:pt x="7159" y="1490"/>
                    <a:pt x="7406" y="2918"/>
                  </a:cubicBezTo>
                  <a:cubicBezTo>
                    <a:pt x="7412" y="3069"/>
                    <a:pt x="7515" y="3136"/>
                    <a:pt x="7622" y="3136"/>
                  </a:cubicBezTo>
                  <a:cubicBezTo>
                    <a:pt x="7759" y="3136"/>
                    <a:pt x="7900" y="3027"/>
                    <a:pt x="7847" y="2846"/>
                  </a:cubicBezTo>
                  <a:cubicBezTo>
                    <a:pt x="7561" y="1203"/>
                    <a:pt x="6144" y="1"/>
                    <a:pt x="447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130"/>
          <p:cNvGrpSpPr/>
          <p:nvPr/>
        </p:nvGrpSpPr>
        <p:grpSpPr>
          <a:xfrm>
            <a:off x="1343765" y="3873991"/>
            <a:ext cx="412250" cy="320944"/>
            <a:chOff x="1343765" y="3873991"/>
            <a:chExt cx="412250" cy="320944"/>
          </a:xfrm>
        </p:grpSpPr>
        <p:sp>
          <p:nvSpPr>
            <p:cNvPr id="4738" name="Google Shape;4738;p130"/>
            <p:cNvSpPr/>
            <p:nvPr/>
          </p:nvSpPr>
          <p:spPr>
            <a:xfrm>
              <a:off x="1375267" y="3966671"/>
              <a:ext cx="132594" cy="121035"/>
            </a:xfrm>
            <a:custGeom>
              <a:avLst/>
              <a:gdLst/>
              <a:ahLst/>
              <a:cxnLst/>
              <a:rect l="l" t="t" r="r" b="b"/>
              <a:pathLst>
                <a:path w="5013" h="4576" extrusionOk="0">
                  <a:moveTo>
                    <a:pt x="1441" y="485"/>
                  </a:moveTo>
                  <a:lnTo>
                    <a:pt x="2262" y="712"/>
                  </a:lnTo>
                  <a:lnTo>
                    <a:pt x="2120" y="1604"/>
                  </a:lnTo>
                  <a:lnTo>
                    <a:pt x="1119" y="1331"/>
                  </a:lnTo>
                  <a:lnTo>
                    <a:pt x="1441" y="485"/>
                  </a:lnTo>
                  <a:close/>
                  <a:moveTo>
                    <a:pt x="3584" y="485"/>
                  </a:moveTo>
                  <a:lnTo>
                    <a:pt x="3906" y="1343"/>
                  </a:lnTo>
                  <a:lnTo>
                    <a:pt x="2917" y="1604"/>
                  </a:lnTo>
                  <a:lnTo>
                    <a:pt x="2763" y="712"/>
                  </a:lnTo>
                  <a:lnTo>
                    <a:pt x="3584" y="485"/>
                  </a:lnTo>
                  <a:close/>
                  <a:moveTo>
                    <a:pt x="953" y="1771"/>
                  </a:moveTo>
                  <a:lnTo>
                    <a:pt x="2036" y="2069"/>
                  </a:lnTo>
                  <a:lnTo>
                    <a:pt x="2012" y="2212"/>
                  </a:lnTo>
                  <a:cubicBezTo>
                    <a:pt x="2001" y="2402"/>
                    <a:pt x="1929" y="2569"/>
                    <a:pt x="1786" y="2688"/>
                  </a:cubicBezTo>
                  <a:cubicBezTo>
                    <a:pt x="1675" y="2770"/>
                    <a:pt x="1554" y="2807"/>
                    <a:pt x="1437" y="2807"/>
                  </a:cubicBezTo>
                  <a:cubicBezTo>
                    <a:pt x="1062" y="2807"/>
                    <a:pt x="724" y="2438"/>
                    <a:pt x="869" y="2021"/>
                  </a:cubicBezTo>
                  <a:lnTo>
                    <a:pt x="953" y="1771"/>
                  </a:lnTo>
                  <a:close/>
                  <a:moveTo>
                    <a:pt x="4072" y="1759"/>
                  </a:moveTo>
                  <a:lnTo>
                    <a:pt x="4167" y="2009"/>
                  </a:lnTo>
                  <a:cubicBezTo>
                    <a:pt x="4287" y="2331"/>
                    <a:pt x="4096" y="2688"/>
                    <a:pt x="3763" y="2783"/>
                  </a:cubicBezTo>
                  <a:lnTo>
                    <a:pt x="3763" y="2795"/>
                  </a:lnTo>
                  <a:cubicBezTo>
                    <a:pt x="3714" y="2807"/>
                    <a:pt x="3665" y="2813"/>
                    <a:pt x="3618" y="2813"/>
                  </a:cubicBezTo>
                  <a:cubicBezTo>
                    <a:pt x="3338" y="2813"/>
                    <a:pt x="3087" y="2614"/>
                    <a:pt x="3036" y="2319"/>
                  </a:cubicBezTo>
                  <a:lnTo>
                    <a:pt x="2989" y="2057"/>
                  </a:lnTo>
                  <a:lnTo>
                    <a:pt x="4072" y="1759"/>
                  </a:lnTo>
                  <a:close/>
                  <a:moveTo>
                    <a:pt x="1351" y="0"/>
                  </a:moveTo>
                  <a:cubicBezTo>
                    <a:pt x="1224" y="0"/>
                    <a:pt x="1109" y="71"/>
                    <a:pt x="1060" y="200"/>
                  </a:cubicBezTo>
                  <a:cubicBezTo>
                    <a:pt x="1012" y="342"/>
                    <a:pt x="548" y="1569"/>
                    <a:pt x="441" y="1855"/>
                  </a:cubicBezTo>
                  <a:cubicBezTo>
                    <a:pt x="250" y="2343"/>
                    <a:pt x="465" y="2902"/>
                    <a:pt x="929" y="3152"/>
                  </a:cubicBezTo>
                  <a:lnTo>
                    <a:pt x="762" y="3819"/>
                  </a:lnTo>
                  <a:cubicBezTo>
                    <a:pt x="691" y="3795"/>
                    <a:pt x="619" y="3795"/>
                    <a:pt x="548" y="3795"/>
                  </a:cubicBezTo>
                  <a:lnTo>
                    <a:pt x="286" y="3783"/>
                  </a:lnTo>
                  <a:cubicBezTo>
                    <a:pt x="0" y="3807"/>
                    <a:pt x="0" y="4212"/>
                    <a:pt x="286" y="4236"/>
                  </a:cubicBezTo>
                  <a:lnTo>
                    <a:pt x="548" y="4236"/>
                  </a:lnTo>
                  <a:cubicBezTo>
                    <a:pt x="619" y="4248"/>
                    <a:pt x="691" y="4260"/>
                    <a:pt x="762" y="4271"/>
                  </a:cubicBezTo>
                  <a:lnTo>
                    <a:pt x="977" y="4331"/>
                  </a:lnTo>
                  <a:cubicBezTo>
                    <a:pt x="1048" y="4355"/>
                    <a:pt x="1119" y="4379"/>
                    <a:pt x="1179" y="4414"/>
                  </a:cubicBezTo>
                  <a:lnTo>
                    <a:pt x="1417" y="4545"/>
                  </a:lnTo>
                  <a:cubicBezTo>
                    <a:pt x="1449" y="4559"/>
                    <a:pt x="1480" y="4565"/>
                    <a:pt x="1509" y="4565"/>
                  </a:cubicBezTo>
                  <a:cubicBezTo>
                    <a:pt x="1711" y="4565"/>
                    <a:pt x="1839" y="4276"/>
                    <a:pt x="1631" y="4141"/>
                  </a:cubicBezTo>
                  <a:lnTo>
                    <a:pt x="1405" y="4010"/>
                  </a:lnTo>
                  <a:cubicBezTo>
                    <a:pt x="1346" y="3974"/>
                    <a:pt x="1274" y="3950"/>
                    <a:pt x="1215" y="3926"/>
                  </a:cubicBezTo>
                  <a:lnTo>
                    <a:pt x="1393" y="3259"/>
                  </a:lnTo>
                  <a:cubicBezTo>
                    <a:pt x="1413" y="3261"/>
                    <a:pt x="1432" y="3261"/>
                    <a:pt x="1451" y="3261"/>
                  </a:cubicBezTo>
                  <a:cubicBezTo>
                    <a:pt x="1620" y="3261"/>
                    <a:pt x="1779" y="3215"/>
                    <a:pt x="1929" y="3140"/>
                  </a:cubicBezTo>
                  <a:cubicBezTo>
                    <a:pt x="2370" y="2902"/>
                    <a:pt x="2441" y="2545"/>
                    <a:pt x="2501" y="2200"/>
                  </a:cubicBezTo>
                  <a:lnTo>
                    <a:pt x="2536" y="1985"/>
                  </a:lnTo>
                  <a:lnTo>
                    <a:pt x="2608" y="2390"/>
                  </a:lnTo>
                  <a:cubicBezTo>
                    <a:pt x="2689" y="2898"/>
                    <a:pt x="3127" y="3261"/>
                    <a:pt x="3631" y="3261"/>
                  </a:cubicBezTo>
                  <a:cubicBezTo>
                    <a:pt x="3647" y="3261"/>
                    <a:pt x="3663" y="3260"/>
                    <a:pt x="3679" y="3259"/>
                  </a:cubicBezTo>
                  <a:lnTo>
                    <a:pt x="3858" y="3926"/>
                  </a:lnTo>
                  <a:cubicBezTo>
                    <a:pt x="3786" y="3950"/>
                    <a:pt x="3727" y="3974"/>
                    <a:pt x="3667" y="4010"/>
                  </a:cubicBezTo>
                  <a:lnTo>
                    <a:pt x="3429" y="4141"/>
                  </a:lnTo>
                  <a:cubicBezTo>
                    <a:pt x="3206" y="4262"/>
                    <a:pt x="3329" y="4575"/>
                    <a:pt x="3540" y="4575"/>
                  </a:cubicBezTo>
                  <a:cubicBezTo>
                    <a:pt x="3577" y="4575"/>
                    <a:pt x="3615" y="4566"/>
                    <a:pt x="3656" y="4545"/>
                  </a:cubicBezTo>
                  <a:lnTo>
                    <a:pt x="3882" y="4414"/>
                  </a:lnTo>
                  <a:cubicBezTo>
                    <a:pt x="3953" y="4379"/>
                    <a:pt x="4013" y="4355"/>
                    <a:pt x="4084" y="4331"/>
                  </a:cubicBezTo>
                  <a:lnTo>
                    <a:pt x="4298" y="4271"/>
                  </a:lnTo>
                  <a:cubicBezTo>
                    <a:pt x="4370" y="4260"/>
                    <a:pt x="4441" y="4248"/>
                    <a:pt x="4513" y="4248"/>
                  </a:cubicBezTo>
                  <a:lnTo>
                    <a:pt x="4787" y="4248"/>
                  </a:lnTo>
                  <a:cubicBezTo>
                    <a:pt x="4906" y="4236"/>
                    <a:pt x="5013" y="4129"/>
                    <a:pt x="5013" y="4010"/>
                  </a:cubicBezTo>
                  <a:cubicBezTo>
                    <a:pt x="5001" y="3879"/>
                    <a:pt x="4906" y="3783"/>
                    <a:pt x="4775" y="3783"/>
                  </a:cubicBezTo>
                  <a:lnTo>
                    <a:pt x="4513" y="3795"/>
                  </a:lnTo>
                  <a:cubicBezTo>
                    <a:pt x="4441" y="3795"/>
                    <a:pt x="4370" y="3807"/>
                    <a:pt x="4298" y="3819"/>
                  </a:cubicBezTo>
                  <a:lnTo>
                    <a:pt x="4120" y="3152"/>
                  </a:lnTo>
                  <a:cubicBezTo>
                    <a:pt x="4596" y="2902"/>
                    <a:pt x="4799" y="2355"/>
                    <a:pt x="4620" y="1855"/>
                  </a:cubicBezTo>
                  <a:lnTo>
                    <a:pt x="3989" y="200"/>
                  </a:lnTo>
                  <a:cubicBezTo>
                    <a:pt x="3949" y="71"/>
                    <a:pt x="3828" y="0"/>
                    <a:pt x="3706" y="0"/>
                  </a:cubicBezTo>
                  <a:cubicBezTo>
                    <a:pt x="3681" y="0"/>
                    <a:pt x="3656" y="3"/>
                    <a:pt x="3632" y="9"/>
                  </a:cubicBezTo>
                  <a:lnTo>
                    <a:pt x="2536" y="307"/>
                  </a:lnTo>
                  <a:lnTo>
                    <a:pt x="1429" y="9"/>
                  </a:lnTo>
                  <a:cubicBezTo>
                    <a:pt x="1403" y="3"/>
                    <a:pt x="1376" y="0"/>
                    <a:pt x="135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30"/>
            <p:cNvSpPr/>
            <p:nvPr/>
          </p:nvSpPr>
          <p:spPr>
            <a:xfrm>
              <a:off x="1404229" y="4110822"/>
              <a:ext cx="75303" cy="12299"/>
            </a:xfrm>
            <a:custGeom>
              <a:avLst/>
              <a:gdLst/>
              <a:ahLst/>
              <a:cxnLst/>
              <a:rect l="l" t="t" r="r" b="b"/>
              <a:pathLst>
                <a:path w="2847" h="465" extrusionOk="0">
                  <a:moveTo>
                    <a:pt x="310" y="0"/>
                  </a:moveTo>
                  <a:cubicBezTo>
                    <a:pt x="1" y="0"/>
                    <a:pt x="1" y="465"/>
                    <a:pt x="310" y="465"/>
                  </a:cubicBezTo>
                  <a:lnTo>
                    <a:pt x="2620" y="465"/>
                  </a:lnTo>
                  <a:cubicBezTo>
                    <a:pt x="2739" y="465"/>
                    <a:pt x="2846" y="357"/>
                    <a:pt x="2846" y="238"/>
                  </a:cubicBezTo>
                  <a:cubicBezTo>
                    <a:pt x="2846" y="107"/>
                    <a:pt x="2739" y="0"/>
                    <a:pt x="262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30"/>
            <p:cNvSpPr/>
            <p:nvPr/>
          </p:nvSpPr>
          <p:spPr>
            <a:xfrm>
              <a:off x="1417454" y="4134415"/>
              <a:ext cx="51789" cy="12352"/>
            </a:xfrm>
            <a:custGeom>
              <a:avLst/>
              <a:gdLst/>
              <a:ahLst/>
              <a:cxnLst/>
              <a:rect l="l" t="t" r="r" b="b"/>
              <a:pathLst>
                <a:path w="1958" h="467" extrusionOk="0">
                  <a:moveTo>
                    <a:pt x="1654" y="0"/>
                  </a:moveTo>
                  <a:cubicBezTo>
                    <a:pt x="1647" y="0"/>
                    <a:pt x="1639" y="1"/>
                    <a:pt x="1632" y="1"/>
                  </a:cubicBezTo>
                  <a:lnTo>
                    <a:pt x="286" y="1"/>
                  </a:lnTo>
                  <a:cubicBezTo>
                    <a:pt x="1" y="25"/>
                    <a:pt x="1" y="442"/>
                    <a:pt x="286" y="466"/>
                  </a:cubicBezTo>
                  <a:lnTo>
                    <a:pt x="1632" y="466"/>
                  </a:lnTo>
                  <a:cubicBezTo>
                    <a:pt x="1639" y="466"/>
                    <a:pt x="1647" y="466"/>
                    <a:pt x="1654" y="466"/>
                  </a:cubicBezTo>
                  <a:cubicBezTo>
                    <a:pt x="1958" y="466"/>
                    <a:pt x="1958" y="0"/>
                    <a:pt x="165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30"/>
            <p:cNvSpPr/>
            <p:nvPr/>
          </p:nvSpPr>
          <p:spPr>
            <a:xfrm>
              <a:off x="1435414" y="3922817"/>
              <a:ext cx="12775" cy="31502"/>
            </a:xfrm>
            <a:custGeom>
              <a:avLst/>
              <a:gdLst/>
              <a:ahLst/>
              <a:cxnLst/>
              <a:rect l="l" t="t" r="r" b="b"/>
              <a:pathLst>
                <a:path w="483" h="1191" extrusionOk="0">
                  <a:moveTo>
                    <a:pt x="239" y="0"/>
                  </a:moveTo>
                  <a:cubicBezTo>
                    <a:pt x="119" y="0"/>
                    <a:pt x="12" y="107"/>
                    <a:pt x="12" y="226"/>
                  </a:cubicBezTo>
                  <a:lnTo>
                    <a:pt x="12" y="941"/>
                  </a:lnTo>
                  <a:cubicBezTo>
                    <a:pt x="0" y="1107"/>
                    <a:pt x="122" y="1191"/>
                    <a:pt x="243" y="1191"/>
                  </a:cubicBezTo>
                  <a:cubicBezTo>
                    <a:pt x="364" y="1191"/>
                    <a:pt x="483" y="1107"/>
                    <a:pt x="465" y="941"/>
                  </a:cubicBezTo>
                  <a:lnTo>
                    <a:pt x="465" y="226"/>
                  </a:lnTo>
                  <a:cubicBezTo>
                    <a:pt x="465" y="95"/>
                    <a:pt x="369" y="0"/>
                    <a:pt x="23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30"/>
            <p:cNvSpPr/>
            <p:nvPr/>
          </p:nvSpPr>
          <p:spPr>
            <a:xfrm>
              <a:off x="1402404" y="3931175"/>
              <a:ext cx="24202" cy="28645"/>
            </a:xfrm>
            <a:custGeom>
              <a:avLst/>
              <a:gdLst/>
              <a:ahLst/>
              <a:cxnLst/>
              <a:rect l="l" t="t" r="r" b="b"/>
              <a:pathLst>
                <a:path w="915" h="1083" extrusionOk="0">
                  <a:moveTo>
                    <a:pt x="302" y="1"/>
                  </a:moveTo>
                  <a:cubicBezTo>
                    <a:pt x="148" y="1"/>
                    <a:pt x="0" y="165"/>
                    <a:pt x="105" y="351"/>
                  </a:cubicBezTo>
                  <a:lnTo>
                    <a:pt x="463" y="970"/>
                  </a:lnTo>
                  <a:cubicBezTo>
                    <a:pt x="503" y="1042"/>
                    <a:pt x="581" y="1082"/>
                    <a:pt x="660" y="1082"/>
                  </a:cubicBezTo>
                  <a:cubicBezTo>
                    <a:pt x="699" y="1082"/>
                    <a:pt x="737" y="1073"/>
                    <a:pt x="772" y="1053"/>
                  </a:cubicBezTo>
                  <a:cubicBezTo>
                    <a:pt x="879" y="994"/>
                    <a:pt x="915" y="851"/>
                    <a:pt x="855" y="744"/>
                  </a:cubicBezTo>
                  <a:lnTo>
                    <a:pt x="498" y="125"/>
                  </a:lnTo>
                  <a:cubicBezTo>
                    <a:pt x="449" y="37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30"/>
            <p:cNvSpPr/>
            <p:nvPr/>
          </p:nvSpPr>
          <p:spPr>
            <a:xfrm>
              <a:off x="1455912" y="3931387"/>
              <a:ext cx="25471" cy="28540"/>
            </a:xfrm>
            <a:custGeom>
              <a:avLst/>
              <a:gdLst/>
              <a:ahLst/>
              <a:cxnLst/>
              <a:rect l="l" t="t" r="r" b="b"/>
              <a:pathLst>
                <a:path w="963" h="1079" extrusionOk="0">
                  <a:moveTo>
                    <a:pt x="656" y="0"/>
                  </a:moveTo>
                  <a:cubicBezTo>
                    <a:pt x="584" y="0"/>
                    <a:pt x="512" y="34"/>
                    <a:pt x="464" y="117"/>
                  </a:cubicBezTo>
                  <a:lnTo>
                    <a:pt x="106" y="736"/>
                  </a:lnTo>
                  <a:cubicBezTo>
                    <a:pt x="0" y="916"/>
                    <a:pt x="152" y="1078"/>
                    <a:pt x="307" y="1078"/>
                  </a:cubicBezTo>
                  <a:cubicBezTo>
                    <a:pt x="379" y="1078"/>
                    <a:pt x="451" y="1044"/>
                    <a:pt x="499" y="962"/>
                  </a:cubicBezTo>
                  <a:lnTo>
                    <a:pt x="857" y="343"/>
                  </a:lnTo>
                  <a:cubicBezTo>
                    <a:pt x="963" y="163"/>
                    <a:pt x="811" y="0"/>
                    <a:pt x="65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30"/>
            <p:cNvSpPr/>
            <p:nvPr/>
          </p:nvSpPr>
          <p:spPr>
            <a:xfrm>
              <a:off x="1625613" y="3946754"/>
              <a:ext cx="73716" cy="11982"/>
            </a:xfrm>
            <a:custGeom>
              <a:avLst/>
              <a:gdLst/>
              <a:ahLst/>
              <a:cxnLst/>
              <a:rect l="l" t="t" r="r" b="b"/>
              <a:pathLst>
                <a:path w="2787" h="453" extrusionOk="0">
                  <a:moveTo>
                    <a:pt x="310" y="0"/>
                  </a:moveTo>
                  <a:cubicBezTo>
                    <a:pt x="1" y="0"/>
                    <a:pt x="1" y="452"/>
                    <a:pt x="310" y="452"/>
                  </a:cubicBezTo>
                  <a:lnTo>
                    <a:pt x="2489" y="452"/>
                  </a:lnTo>
                  <a:cubicBezTo>
                    <a:pt x="2787" y="452"/>
                    <a:pt x="2787" y="0"/>
                    <a:pt x="2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30"/>
            <p:cNvSpPr/>
            <p:nvPr/>
          </p:nvSpPr>
          <p:spPr>
            <a:xfrm>
              <a:off x="1626248" y="3969739"/>
              <a:ext cx="91358" cy="11982"/>
            </a:xfrm>
            <a:custGeom>
              <a:avLst/>
              <a:gdLst/>
              <a:ahLst/>
              <a:cxnLst/>
              <a:rect l="l" t="t" r="r" b="b"/>
              <a:pathLst>
                <a:path w="3454" h="453" extrusionOk="0">
                  <a:moveTo>
                    <a:pt x="286" y="0"/>
                  </a:moveTo>
                  <a:cubicBezTo>
                    <a:pt x="1" y="24"/>
                    <a:pt x="1" y="429"/>
                    <a:pt x="286" y="453"/>
                  </a:cubicBezTo>
                  <a:lnTo>
                    <a:pt x="3180" y="453"/>
                  </a:lnTo>
                  <a:cubicBezTo>
                    <a:pt x="3453" y="429"/>
                    <a:pt x="3453" y="24"/>
                    <a:pt x="318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30"/>
            <p:cNvSpPr/>
            <p:nvPr/>
          </p:nvSpPr>
          <p:spPr>
            <a:xfrm>
              <a:off x="1599798" y="3953129"/>
              <a:ext cx="11982" cy="22456"/>
            </a:xfrm>
            <a:custGeom>
              <a:avLst/>
              <a:gdLst/>
              <a:ahLst/>
              <a:cxnLst/>
              <a:rect l="l" t="t" r="r" b="b"/>
              <a:pathLst>
                <a:path w="453" h="849" extrusionOk="0">
                  <a:moveTo>
                    <a:pt x="227" y="0"/>
                  </a:moveTo>
                  <a:cubicBezTo>
                    <a:pt x="114" y="0"/>
                    <a:pt x="0" y="75"/>
                    <a:pt x="0" y="223"/>
                  </a:cubicBezTo>
                  <a:lnTo>
                    <a:pt x="0" y="616"/>
                  </a:lnTo>
                  <a:cubicBezTo>
                    <a:pt x="0" y="771"/>
                    <a:pt x="114" y="848"/>
                    <a:pt x="227" y="848"/>
                  </a:cubicBezTo>
                  <a:cubicBezTo>
                    <a:pt x="340" y="848"/>
                    <a:pt x="453" y="771"/>
                    <a:pt x="453" y="616"/>
                  </a:cubicBez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30"/>
            <p:cNvSpPr/>
            <p:nvPr/>
          </p:nvSpPr>
          <p:spPr>
            <a:xfrm>
              <a:off x="1625613" y="4002166"/>
              <a:ext cx="73716" cy="12299"/>
            </a:xfrm>
            <a:custGeom>
              <a:avLst/>
              <a:gdLst/>
              <a:ahLst/>
              <a:cxnLst/>
              <a:rect l="l" t="t" r="r" b="b"/>
              <a:pathLst>
                <a:path w="2787" h="465" extrusionOk="0">
                  <a:moveTo>
                    <a:pt x="310" y="1"/>
                  </a:moveTo>
                  <a:cubicBezTo>
                    <a:pt x="1" y="1"/>
                    <a:pt x="1" y="465"/>
                    <a:pt x="310" y="465"/>
                  </a:cubicBezTo>
                  <a:lnTo>
                    <a:pt x="2489" y="465"/>
                  </a:lnTo>
                  <a:cubicBezTo>
                    <a:pt x="2787" y="465"/>
                    <a:pt x="2787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30"/>
            <p:cNvSpPr/>
            <p:nvPr/>
          </p:nvSpPr>
          <p:spPr>
            <a:xfrm>
              <a:off x="1625613" y="4025151"/>
              <a:ext cx="92628" cy="12326"/>
            </a:xfrm>
            <a:custGeom>
              <a:avLst/>
              <a:gdLst/>
              <a:ahLst/>
              <a:cxnLst/>
              <a:rect l="l" t="t" r="r" b="b"/>
              <a:pathLst>
                <a:path w="3502" h="466" extrusionOk="0">
                  <a:moveTo>
                    <a:pt x="310" y="1"/>
                  </a:moveTo>
                  <a:cubicBezTo>
                    <a:pt x="1" y="1"/>
                    <a:pt x="1" y="465"/>
                    <a:pt x="310" y="465"/>
                  </a:cubicBezTo>
                  <a:lnTo>
                    <a:pt x="3204" y="465"/>
                  </a:lnTo>
                  <a:cubicBezTo>
                    <a:pt x="3501" y="465"/>
                    <a:pt x="3501" y="1"/>
                    <a:pt x="32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30"/>
            <p:cNvSpPr/>
            <p:nvPr/>
          </p:nvSpPr>
          <p:spPr>
            <a:xfrm>
              <a:off x="1599798" y="4008541"/>
              <a:ext cx="11982" cy="22535"/>
            </a:xfrm>
            <a:custGeom>
              <a:avLst/>
              <a:gdLst/>
              <a:ahLst/>
              <a:cxnLst/>
              <a:rect l="l" t="t" r="r" b="b"/>
              <a:pathLst>
                <a:path w="453" h="852" extrusionOk="0">
                  <a:moveTo>
                    <a:pt x="227" y="1"/>
                  </a:moveTo>
                  <a:cubicBezTo>
                    <a:pt x="114" y="1"/>
                    <a:pt x="0" y="75"/>
                    <a:pt x="0" y="224"/>
                  </a:cubicBezTo>
                  <a:lnTo>
                    <a:pt x="0" y="629"/>
                  </a:lnTo>
                  <a:cubicBezTo>
                    <a:pt x="0" y="778"/>
                    <a:pt x="114" y="852"/>
                    <a:pt x="227" y="852"/>
                  </a:cubicBezTo>
                  <a:cubicBezTo>
                    <a:pt x="340" y="852"/>
                    <a:pt x="453" y="778"/>
                    <a:pt x="453" y="629"/>
                  </a:cubicBezTo>
                  <a:lnTo>
                    <a:pt x="453" y="224"/>
                  </a:lnTo>
                  <a:cubicBezTo>
                    <a:pt x="453" y="75"/>
                    <a:pt x="340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30"/>
            <p:cNvSpPr/>
            <p:nvPr/>
          </p:nvSpPr>
          <p:spPr>
            <a:xfrm>
              <a:off x="1625613" y="4057896"/>
              <a:ext cx="73716" cy="12008"/>
            </a:xfrm>
            <a:custGeom>
              <a:avLst/>
              <a:gdLst/>
              <a:ahLst/>
              <a:cxnLst/>
              <a:rect l="l" t="t" r="r" b="b"/>
              <a:pathLst>
                <a:path w="2787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2489" y="453"/>
                  </a:lnTo>
                  <a:cubicBezTo>
                    <a:pt x="2787" y="453"/>
                    <a:pt x="2787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30"/>
            <p:cNvSpPr/>
            <p:nvPr/>
          </p:nvSpPr>
          <p:spPr>
            <a:xfrm>
              <a:off x="1625613" y="4080907"/>
              <a:ext cx="92628" cy="11982"/>
            </a:xfrm>
            <a:custGeom>
              <a:avLst/>
              <a:gdLst/>
              <a:ahLst/>
              <a:cxnLst/>
              <a:rect l="l" t="t" r="r" b="b"/>
              <a:pathLst>
                <a:path w="3502" h="453" extrusionOk="0">
                  <a:moveTo>
                    <a:pt x="310" y="0"/>
                  </a:moveTo>
                  <a:cubicBezTo>
                    <a:pt x="1" y="0"/>
                    <a:pt x="1" y="453"/>
                    <a:pt x="310" y="453"/>
                  </a:cubicBezTo>
                  <a:lnTo>
                    <a:pt x="3204" y="453"/>
                  </a:lnTo>
                  <a:cubicBezTo>
                    <a:pt x="3501" y="453"/>
                    <a:pt x="3501" y="0"/>
                    <a:pt x="32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30"/>
            <p:cNvSpPr/>
            <p:nvPr/>
          </p:nvSpPr>
          <p:spPr>
            <a:xfrm>
              <a:off x="1599798" y="4064059"/>
              <a:ext cx="11982" cy="22456"/>
            </a:xfrm>
            <a:custGeom>
              <a:avLst/>
              <a:gdLst/>
              <a:ahLst/>
              <a:cxnLst/>
              <a:rect l="l" t="t" r="r" b="b"/>
              <a:pathLst>
                <a:path w="453" h="849" extrusionOk="0">
                  <a:moveTo>
                    <a:pt x="227" y="0"/>
                  </a:moveTo>
                  <a:cubicBezTo>
                    <a:pt x="114" y="0"/>
                    <a:pt x="0" y="78"/>
                    <a:pt x="0" y="232"/>
                  </a:cubicBezTo>
                  <a:lnTo>
                    <a:pt x="0" y="625"/>
                  </a:lnTo>
                  <a:cubicBezTo>
                    <a:pt x="0" y="774"/>
                    <a:pt x="114" y="848"/>
                    <a:pt x="227" y="848"/>
                  </a:cubicBezTo>
                  <a:cubicBezTo>
                    <a:pt x="340" y="848"/>
                    <a:pt x="453" y="774"/>
                    <a:pt x="453" y="625"/>
                  </a:cubicBezTo>
                  <a:lnTo>
                    <a:pt x="453" y="232"/>
                  </a:lnTo>
                  <a:cubicBezTo>
                    <a:pt x="453" y="78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30"/>
            <p:cNvSpPr/>
            <p:nvPr/>
          </p:nvSpPr>
          <p:spPr>
            <a:xfrm>
              <a:off x="1625613" y="4113334"/>
              <a:ext cx="73716" cy="11982"/>
            </a:xfrm>
            <a:custGeom>
              <a:avLst/>
              <a:gdLst/>
              <a:ahLst/>
              <a:cxnLst/>
              <a:rect l="l" t="t" r="r" b="b"/>
              <a:pathLst>
                <a:path w="2787" h="453" extrusionOk="0">
                  <a:moveTo>
                    <a:pt x="310" y="0"/>
                  </a:moveTo>
                  <a:cubicBezTo>
                    <a:pt x="1" y="0"/>
                    <a:pt x="1" y="453"/>
                    <a:pt x="310" y="453"/>
                  </a:cubicBezTo>
                  <a:lnTo>
                    <a:pt x="2489" y="453"/>
                  </a:lnTo>
                  <a:cubicBezTo>
                    <a:pt x="2787" y="453"/>
                    <a:pt x="2787" y="0"/>
                    <a:pt x="2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30"/>
            <p:cNvSpPr/>
            <p:nvPr/>
          </p:nvSpPr>
          <p:spPr>
            <a:xfrm>
              <a:off x="1625613" y="4136319"/>
              <a:ext cx="92628" cy="12008"/>
            </a:xfrm>
            <a:custGeom>
              <a:avLst/>
              <a:gdLst/>
              <a:ahLst/>
              <a:cxnLst/>
              <a:rect l="l" t="t" r="r" b="b"/>
              <a:pathLst>
                <a:path w="3502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3204" y="453"/>
                  </a:lnTo>
                  <a:cubicBezTo>
                    <a:pt x="3501" y="453"/>
                    <a:pt x="3501" y="1"/>
                    <a:pt x="32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30"/>
            <p:cNvSpPr/>
            <p:nvPr/>
          </p:nvSpPr>
          <p:spPr>
            <a:xfrm>
              <a:off x="1599798" y="4119629"/>
              <a:ext cx="12299" cy="22535"/>
            </a:xfrm>
            <a:custGeom>
              <a:avLst/>
              <a:gdLst/>
              <a:ahLst/>
              <a:cxnLst/>
              <a:rect l="l" t="t" r="r" b="b"/>
              <a:pathLst>
                <a:path w="465" h="852" extrusionOk="0">
                  <a:moveTo>
                    <a:pt x="227" y="1"/>
                  </a:moveTo>
                  <a:cubicBezTo>
                    <a:pt x="108" y="1"/>
                    <a:pt x="0" y="108"/>
                    <a:pt x="12" y="227"/>
                  </a:cubicBezTo>
                  <a:lnTo>
                    <a:pt x="12" y="620"/>
                  </a:lnTo>
                  <a:cubicBezTo>
                    <a:pt x="12" y="774"/>
                    <a:pt x="125" y="852"/>
                    <a:pt x="239" y="852"/>
                  </a:cubicBezTo>
                  <a:cubicBezTo>
                    <a:pt x="352" y="852"/>
                    <a:pt x="465" y="774"/>
                    <a:pt x="465" y="620"/>
                  </a:cubicBezTo>
                  <a:lnTo>
                    <a:pt x="465" y="227"/>
                  </a:lnTo>
                  <a:cubicBezTo>
                    <a:pt x="465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30"/>
            <p:cNvSpPr/>
            <p:nvPr/>
          </p:nvSpPr>
          <p:spPr>
            <a:xfrm>
              <a:off x="1343765" y="3873991"/>
              <a:ext cx="412250" cy="320944"/>
            </a:xfrm>
            <a:custGeom>
              <a:avLst/>
              <a:gdLst/>
              <a:ahLst/>
              <a:cxnLst/>
              <a:rect l="l" t="t" r="r" b="b"/>
              <a:pathLst>
                <a:path w="15586" h="12134" extrusionOk="0">
                  <a:moveTo>
                    <a:pt x="8025" y="1632"/>
                  </a:moveTo>
                  <a:lnTo>
                    <a:pt x="8025" y="2334"/>
                  </a:lnTo>
                  <a:lnTo>
                    <a:pt x="7549" y="2334"/>
                  </a:lnTo>
                  <a:lnTo>
                    <a:pt x="7549" y="1632"/>
                  </a:lnTo>
                  <a:close/>
                  <a:moveTo>
                    <a:pt x="14883" y="465"/>
                  </a:moveTo>
                  <a:cubicBezTo>
                    <a:pt x="15014" y="465"/>
                    <a:pt x="15122" y="572"/>
                    <a:pt x="15122" y="703"/>
                  </a:cubicBezTo>
                  <a:lnTo>
                    <a:pt x="15122" y="2751"/>
                  </a:lnTo>
                  <a:lnTo>
                    <a:pt x="12693" y="465"/>
                  </a:lnTo>
                  <a:close/>
                  <a:moveTo>
                    <a:pt x="8025" y="2799"/>
                  </a:moveTo>
                  <a:lnTo>
                    <a:pt x="8025" y="3501"/>
                  </a:lnTo>
                  <a:lnTo>
                    <a:pt x="7549" y="3501"/>
                  </a:lnTo>
                  <a:lnTo>
                    <a:pt x="7549" y="2799"/>
                  </a:lnTo>
                  <a:close/>
                  <a:moveTo>
                    <a:pt x="8025" y="3954"/>
                  </a:moveTo>
                  <a:lnTo>
                    <a:pt x="8025" y="4668"/>
                  </a:lnTo>
                  <a:lnTo>
                    <a:pt x="7549" y="4668"/>
                  </a:lnTo>
                  <a:lnTo>
                    <a:pt x="7549" y="3954"/>
                  </a:lnTo>
                  <a:close/>
                  <a:moveTo>
                    <a:pt x="8025" y="5120"/>
                  </a:moveTo>
                  <a:lnTo>
                    <a:pt x="8025" y="5835"/>
                  </a:lnTo>
                  <a:lnTo>
                    <a:pt x="7549" y="5835"/>
                  </a:lnTo>
                  <a:lnTo>
                    <a:pt x="7549" y="5120"/>
                  </a:lnTo>
                  <a:close/>
                  <a:moveTo>
                    <a:pt x="8025" y="6287"/>
                  </a:moveTo>
                  <a:lnTo>
                    <a:pt x="8025" y="7002"/>
                  </a:lnTo>
                  <a:lnTo>
                    <a:pt x="7549" y="7002"/>
                  </a:lnTo>
                  <a:lnTo>
                    <a:pt x="7549" y="6287"/>
                  </a:lnTo>
                  <a:close/>
                  <a:moveTo>
                    <a:pt x="8025" y="7454"/>
                  </a:moveTo>
                  <a:lnTo>
                    <a:pt x="8025" y="8168"/>
                  </a:lnTo>
                  <a:lnTo>
                    <a:pt x="7549" y="8168"/>
                  </a:lnTo>
                  <a:lnTo>
                    <a:pt x="7549" y="7454"/>
                  </a:lnTo>
                  <a:close/>
                  <a:moveTo>
                    <a:pt x="8025" y="8621"/>
                  </a:moveTo>
                  <a:lnTo>
                    <a:pt x="8025" y="9335"/>
                  </a:lnTo>
                  <a:lnTo>
                    <a:pt x="7549" y="9335"/>
                  </a:lnTo>
                  <a:lnTo>
                    <a:pt x="7549" y="8621"/>
                  </a:lnTo>
                  <a:close/>
                  <a:moveTo>
                    <a:pt x="8025" y="9788"/>
                  </a:moveTo>
                  <a:lnTo>
                    <a:pt x="8025" y="10502"/>
                  </a:lnTo>
                  <a:lnTo>
                    <a:pt x="7549" y="10502"/>
                  </a:lnTo>
                  <a:lnTo>
                    <a:pt x="7549" y="9788"/>
                  </a:lnTo>
                  <a:close/>
                  <a:moveTo>
                    <a:pt x="4227" y="1"/>
                  </a:moveTo>
                  <a:cubicBezTo>
                    <a:pt x="3942" y="25"/>
                    <a:pt x="3942" y="441"/>
                    <a:pt x="4227" y="465"/>
                  </a:cubicBezTo>
                  <a:lnTo>
                    <a:pt x="6859" y="465"/>
                  </a:lnTo>
                  <a:cubicBezTo>
                    <a:pt x="6990" y="465"/>
                    <a:pt x="7097" y="572"/>
                    <a:pt x="7097" y="703"/>
                  </a:cubicBezTo>
                  <a:lnTo>
                    <a:pt x="7097" y="1168"/>
                  </a:lnTo>
                  <a:lnTo>
                    <a:pt x="7073" y="1168"/>
                  </a:lnTo>
                  <a:cubicBezTo>
                    <a:pt x="6787" y="1191"/>
                    <a:pt x="6787" y="1608"/>
                    <a:pt x="7073" y="1632"/>
                  </a:cubicBezTo>
                  <a:lnTo>
                    <a:pt x="7097" y="1632"/>
                  </a:lnTo>
                  <a:lnTo>
                    <a:pt x="7097" y="2334"/>
                  </a:lnTo>
                  <a:lnTo>
                    <a:pt x="7073" y="2334"/>
                  </a:lnTo>
                  <a:cubicBezTo>
                    <a:pt x="6787" y="2358"/>
                    <a:pt x="6787" y="2775"/>
                    <a:pt x="7073" y="2799"/>
                  </a:cubicBezTo>
                  <a:lnTo>
                    <a:pt x="7097" y="2799"/>
                  </a:lnTo>
                  <a:lnTo>
                    <a:pt x="7097" y="3501"/>
                  </a:lnTo>
                  <a:lnTo>
                    <a:pt x="7073" y="3501"/>
                  </a:lnTo>
                  <a:cubicBezTo>
                    <a:pt x="6763" y="3501"/>
                    <a:pt x="6763" y="3965"/>
                    <a:pt x="7073" y="3965"/>
                  </a:cubicBezTo>
                  <a:lnTo>
                    <a:pt x="7097" y="3965"/>
                  </a:lnTo>
                  <a:lnTo>
                    <a:pt x="7097" y="4668"/>
                  </a:lnTo>
                  <a:lnTo>
                    <a:pt x="7073" y="4668"/>
                  </a:lnTo>
                  <a:cubicBezTo>
                    <a:pt x="6787" y="4692"/>
                    <a:pt x="6787" y="5108"/>
                    <a:pt x="7073" y="5132"/>
                  </a:cubicBezTo>
                  <a:lnTo>
                    <a:pt x="7097" y="5132"/>
                  </a:lnTo>
                  <a:lnTo>
                    <a:pt x="7097" y="5835"/>
                  </a:lnTo>
                  <a:lnTo>
                    <a:pt x="7073" y="5835"/>
                  </a:lnTo>
                  <a:cubicBezTo>
                    <a:pt x="6763" y="5835"/>
                    <a:pt x="6763" y="6287"/>
                    <a:pt x="7073" y="6287"/>
                  </a:cubicBezTo>
                  <a:lnTo>
                    <a:pt x="7097" y="6287"/>
                  </a:lnTo>
                  <a:lnTo>
                    <a:pt x="7097" y="7002"/>
                  </a:lnTo>
                  <a:lnTo>
                    <a:pt x="7073" y="7002"/>
                  </a:lnTo>
                  <a:cubicBezTo>
                    <a:pt x="6787" y="7025"/>
                    <a:pt x="6787" y="7430"/>
                    <a:pt x="7073" y="7454"/>
                  </a:cubicBezTo>
                  <a:lnTo>
                    <a:pt x="7097" y="7454"/>
                  </a:lnTo>
                  <a:lnTo>
                    <a:pt x="7097" y="8180"/>
                  </a:lnTo>
                  <a:lnTo>
                    <a:pt x="7073" y="8180"/>
                  </a:lnTo>
                  <a:cubicBezTo>
                    <a:pt x="6763" y="8180"/>
                    <a:pt x="6763" y="8633"/>
                    <a:pt x="7073" y="8633"/>
                  </a:cubicBezTo>
                  <a:lnTo>
                    <a:pt x="7097" y="8633"/>
                  </a:lnTo>
                  <a:lnTo>
                    <a:pt x="7097" y="9335"/>
                  </a:lnTo>
                  <a:lnTo>
                    <a:pt x="7073" y="9335"/>
                  </a:lnTo>
                  <a:cubicBezTo>
                    <a:pt x="6787" y="9359"/>
                    <a:pt x="6787" y="9776"/>
                    <a:pt x="7073" y="9800"/>
                  </a:cubicBezTo>
                  <a:lnTo>
                    <a:pt x="7097" y="9800"/>
                  </a:lnTo>
                  <a:lnTo>
                    <a:pt x="7097" y="10502"/>
                  </a:lnTo>
                  <a:lnTo>
                    <a:pt x="7073" y="10502"/>
                  </a:lnTo>
                  <a:cubicBezTo>
                    <a:pt x="6787" y="10526"/>
                    <a:pt x="6787" y="10943"/>
                    <a:pt x="7073" y="10966"/>
                  </a:cubicBezTo>
                  <a:lnTo>
                    <a:pt x="7097" y="10966"/>
                  </a:lnTo>
                  <a:lnTo>
                    <a:pt x="7097" y="11431"/>
                  </a:lnTo>
                  <a:cubicBezTo>
                    <a:pt x="7097" y="11562"/>
                    <a:pt x="6990" y="11669"/>
                    <a:pt x="6859" y="11669"/>
                  </a:cubicBezTo>
                  <a:lnTo>
                    <a:pt x="691" y="11669"/>
                  </a:lnTo>
                  <a:cubicBezTo>
                    <a:pt x="560" y="11669"/>
                    <a:pt x="453" y="11562"/>
                    <a:pt x="453" y="11431"/>
                  </a:cubicBezTo>
                  <a:lnTo>
                    <a:pt x="453" y="703"/>
                  </a:lnTo>
                  <a:cubicBezTo>
                    <a:pt x="453" y="572"/>
                    <a:pt x="560" y="465"/>
                    <a:pt x="691" y="465"/>
                  </a:cubicBezTo>
                  <a:lnTo>
                    <a:pt x="3168" y="465"/>
                  </a:lnTo>
                  <a:cubicBezTo>
                    <a:pt x="3442" y="441"/>
                    <a:pt x="3442" y="36"/>
                    <a:pt x="3168" y="13"/>
                  </a:cubicBezTo>
                  <a:lnTo>
                    <a:pt x="691" y="13"/>
                  </a:lnTo>
                  <a:cubicBezTo>
                    <a:pt x="310" y="13"/>
                    <a:pt x="1" y="322"/>
                    <a:pt x="1" y="703"/>
                  </a:cubicBezTo>
                  <a:lnTo>
                    <a:pt x="1" y="11431"/>
                  </a:lnTo>
                  <a:cubicBezTo>
                    <a:pt x="1" y="11824"/>
                    <a:pt x="310" y="12133"/>
                    <a:pt x="691" y="12133"/>
                  </a:cubicBezTo>
                  <a:lnTo>
                    <a:pt x="6859" y="12133"/>
                  </a:lnTo>
                  <a:cubicBezTo>
                    <a:pt x="7240" y="12133"/>
                    <a:pt x="7549" y="11824"/>
                    <a:pt x="7549" y="11431"/>
                  </a:cubicBezTo>
                  <a:lnTo>
                    <a:pt x="7549" y="10954"/>
                  </a:lnTo>
                  <a:lnTo>
                    <a:pt x="8025" y="10954"/>
                  </a:lnTo>
                  <a:lnTo>
                    <a:pt x="8025" y="11431"/>
                  </a:lnTo>
                  <a:cubicBezTo>
                    <a:pt x="8025" y="11812"/>
                    <a:pt x="8335" y="12121"/>
                    <a:pt x="8716" y="12121"/>
                  </a:cubicBezTo>
                  <a:lnTo>
                    <a:pt x="14883" y="12121"/>
                  </a:lnTo>
                  <a:cubicBezTo>
                    <a:pt x="15264" y="12121"/>
                    <a:pt x="15574" y="11812"/>
                    <a:pt x="15574" y="11431"/>
                  </a:cubicBezTo>
                  <a:lnTo>
                    <a:pt x="15574" y="6597"/>
                  </a:lnTo>
                  <a:cubicBezTo>
                    <a:pt x="15586" y="6430"/>
                    <a:pt x="15467" y="6347"/>
                    <a:pt x="15348" y="6347"/>
                  </a:cubicBezTo>
                  <a:cubicBezTo>
                    <a:pt x="15229" y="6347"/>
                    <a:pt x="15110" y="6430"/>
                    <a:pt x="15122" y="6597"/>
                  </a:cubicBezTo>
                  <a:lnTo>
                    <a:pt x="15122" y="11431"/>
                  </a:lnTo>
                  <a:cubicBezTo>
                    <a:pt x="15122" y="11562"/>
                    <a:pt x="15014" y="11669"/>
                    <a:pt x="14883" y="11669"/>
                  </a:cubicBezTo>
                  <a:lnTo>
                    <a:pt x="8716" y="11669"/>
                  </a:lnTo>
                  <a:cubicBezTo>
                    <a:pt x="8585" y="11669"/>
                    <a:pt x="8478" y="11562"/>
                    <a:pt x="8478" y="11431"/>
                  </a:cubicBezTo>
                  <a:lnTo>
                    <a:pt x="8478" y="10954"/>
                  </a:lnTo>
                  <a:lnTo>
                    <a:pt x="8514" y="10954"/>
                  </a:lnTo>
                  <a:cubicBezTo>
                    <a:pt x="8787" y="10931"/>
                    <a:pt x="8787" y="10526"/>
                    <a:pt x="8514" y="10502"/>
                  </a:cubicBezTo>
                  <a:lnTo>
                    <a:pt x="8478" y="10502"/>
                  </a:lnTo>
                  <a:lnTo>
                    <a:pt x="8478" y="9788"/>
                  </a:lnTo>
                  <a:lnTo>
                    <a:pt x="8514" y="9788"/>
                  </a:lnTo>
                  <a:cubicBezTo>
                    <a:pt x="8787" y="9764"/>
                    <a:pt x="8787" y="9359"/>
                    <a:pt x="8514" y="9335"/>
                  </a:cubicBezTo>
                  <a:lnTo>
                    <a:pt x="8478" y="9335"/>
                  </a:lnTo>
                  <a:lnTo>
                    <a:pt x="8478" y="8621"/>
                  </a:lnTo>
                  <a:lnTo>
                    <a:pt x="8514" y="8621"/>
                  </a:lnTo>
                  <a:cubicBezTo>
                    <a:pt x="8811" y="8621"/>
                    <a:pt x="8811" y="8168"/>
                    <a:pt x="8514" y="8168"/>
                  </a:cubicBezTo>
                  <a:lnTo>
                    <a:pt x="8478" y="8168"/>
                  </a:lnTo>
                  <a:lnTo>
                    <a:pt x="8478" y="7454"/>
                  </a:lnTo>
                  <a:lnTo>
                    <a:pt x="8514" y="7454"/>
                  </a:lnTo>
                  <a:cubicBezTo>
                    <a:pt x="8787" y="7430"/>
                    <a:pt x="8787" y="7025"/>
                    <a:pt x="8514" y="7002"/>
                  </a:cubicBezTo>
                  <a:lnTo>
                    <a:pt x="8478" y="7002"/>
                  </a:lnTo>
                  <a:lnTo>
                    <a:pt x="8478" y="6287"/>
                  </a:lnTo>
                  <a:lnTo>
                    <a:pt x="8514" y="6287"/>
                  </a:lnTo>
                  <a:cubicBezTo>
                    <a:pt x="8811" y="6287"/>
                    <a:pt x="8811" y="5835"/>
                    <a:pt x="8514" y="5835"/>
                  </a:cubicBezTo>
                  <a:lnTo>
                    <a:pt x="8478" y="5835"/>
                  </a:lnTo>
                  <a:lnTo>
                    <a:pt x="8478" y="5120"/>
                  </a:lnTo>
                  <a:lnTo>
                    <a:pt x="8514" y="5120"/>
                  </a:lnTo>
                  <a:cubicBezTo>
                    <a:pt x="8787" y="5097"/>
                    <a:pt x="8787" y="4692"/>
                    <a:pt x="8514" y="4668"/>
                  </a:cubicBezTo>
                  <a:lnTo>
                    <a:pt x="8478" y="4668"/>
                  </a:lnTo>
                  <a:lnTo>
                    <a:pt x="8478" y="3954"/>
                  </a:lnTo>
                  <a:lnTo>
                    <a:pt x="8514" y="3954"/>
                  </a:lnTo>
                  <a:cubicBezTo>
                    <a:pt x="8811" y="3954"/>
                    <a:pt x="8811" y="3501"/>
                    <a:pt x="8514" y="3501"/>
                  </a:cubicBezTo>
                  <a:lnTo>
                    <a:pt x="8478" y="3501"/>
                  </a:lnTo>
                  <a:lnTo>
                    <a:pt x="8478" y="2787"/>
                  </a:lnTo>
                  <a:lnTo>
                    <a:pt x="8514" y="2787"/>
                  </a:lnTo>
                  <a:cubicBezTo>
                    <a:pt x="8787" y="2763"/>
                    <a:pt x="8787" y="2358"/>
                    <a:pt x="8514" y="2334"/>
                  </a:cubicBezTo>
                  <a:lnTo>
                    <a:pt x="8478" y="2334"/>
                  </a:lnTo>
                  <a:lnTo>
                    <a:pt x="8478" y="1632"/>
                  </a:lnTo>
                  <a:lnTo>
                    <a:pt x="8514" y="1632"/>
                  </a:lnTo>
                  <a:cubicBezTo>
                    <a:pt x="8787" y="1608"/>
                    <a:pt x="8787" y="1191"/>
                    <a:pt x="8514" y="1168"/>
                  </a:cubicBezTo>
                  <a:lnTo>
                    <a:pt x="8478" y="1168"/>
                  </a:lnTo>
                  <a:lnTo>
                    <a:pt x="8478" y="703"/>
                  </a:lnTo>
                  <a:cubicBezTo>
                    <a:pt x="8478" y="572"/>
                    <a:pt x="8585" y="465"/>
                    <a:pt x="8716" y="465"/>
                  </a:cubicBezTo>
                  <a:lnTo>
                    <a:pt x="12026" y="465"/>
                  </a:lnTo>
                  <a:lnTo>
                    <a:pt x="15122" y="3382"/>
                  </a:lnTo>
                  <a:lnTo>
                    <a:pt x="15122" y="5525"/>
                  </a:lnTo>
                  <a:cubicBezTo>
                    <a:pt x="15110" y="5692"/>
                    <a:pt x="15229" y="5775"/>
                    <a:pt x="15348" y="5775"/>
                  </a:cubicBezTo>
                  <a:cubicBezTo>
                    <a:pt x="15467" y="5775"/>
                    <a:pt x="15586" y="5692"/>
                    <a:pt x="15574" y="5525"/>
                  </a:cubicBezTo>
                  <a:lnTo>
                    <a:pt x="15574" y="703"/>
                  </a:lnTo>
                  <a:cubicBezTo>
                    <a:pt x="15574" y="310"/>
                    <a:pt x="15264" y="1"/>
                    <a:pt x="14883" y="1"/>
                  </a:cubicBezTo>
                  <a:lnTo>
                    <a:pt x="8716" y="1"/>
                  </a:lnTo>
                  <a:cubicBezTo>
                    <a:pt x="8335" y="1"/>
                    <a:pt x="8025" y="310"/>
                    <a:pt x="8025" y="703"/>
                  </a:cubicBezTo>
                  <a:lnTo>
                    <a:pt x="8025" y="1168"/>
                  </a:lnTo>
                  <a:lnTo>
                    <a:pt x="7549" y="1168"/>
                  </a:lnTo>
                  <a:lnTo>
                    <a:pt x="7549" y="703"/>
                  </a:lnTo>
                  <a:cubicBezTo>
                    <a:pt x="7549" y="310"/>
                    <a:pt x="7240" y="1"/>
                    <a:pt x="685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7" name="Google Shape;4757;p130"/>
          <p:cNvGrpSpPr/>
          <p:nvPr/>
        </p:nvGrpSpPr>
        <p:grpSpPr>
          <a:xfrm>
            <a:off x="5433921" y="3828339"/>
            <a:ext cx="310206" cy="411932"/>
            <a:chOff x="5433921" y="3828339"/>
            <a:chExt cx="310206" cy="411932"/>
          </a:xfrm>
        </p:grpSpPr>
        <p:sp>
          <p:nvSpPr>
            <p:cNvPr id="4758" name="Google Shape;4758;p130"/>
            <p:cNvSpPr/>
            <p:nvPr/>
          </p:nvSpPr>
          <p:spPr>
            <a:xfrm>
              <a:off x="5433921" y="3828339"/>
              <a:ext cx="310206" cy="411932"/>
            </a:xfrm>
            <a:custGeom>
              <a:avLst/>
              <a:gdLst/>
              <a:ahLst/>
              <a:cxnLst/>
              <a:rect l="l" t="t" r="r" b="b"/>
              <a:pathLst>
                <a:path w="11728" h="15574" extrusionOk="0">
                  <a:moveTo>
                    <a:pt x="2738" y="453"/>
                  </a:moveTo>
                  <a:lnTo>
                    <a:pt x="2738" y="1167"/>
                  </a:lnTo>
                  <a:lnTo>
                    <a:pt x="1429" y="1167"/>
                  </a:lnTo>
                  <a:lnTo>
                    <a:pt x="1429" y="453"/>
                  </a:lnTo>
                  <a:close/>
                  <a:moveTo>
                    <a:pt x="6501" y="453"/>
                  </a:moveTo>
                  <a:lnTo>
                    <a:pt x="6501" y="1167"/>
                  </a:lnTo>
                  <a:lnTo>
                    <a:pt x="5191" y="1167"/>
                  </a:lnTo>
                  <a:lnTo>
                    <a:pt x="5191" y="453"/>
                  </a:lnTo>
                  <a:close/>
                  <a:moveTo>
                    <a:pt x="10263" y="453"/>
                  </a:moveTo>
                  <a:lnTo>
                    <a:pt x="10263" y="1167"/>
                  </a:lnTo>
                  <a:lnTo>
                    <a:pt x="8954" y="1167"/>
                  </a:lnTo>
                  <a:lnTo>
                    <a:pt x="8954" y="453"/>
                  </a:lnTo>
                  <a:close/>
                  <a:moveTo>
                    <a:pt x="6275" y="1620"/>
                  </a:moveTo>
                  <a:lnTo>
                    <a:pt x="6275" y="4358"/>
                  </a:lnTo>
                  <a:cubicBezTo>
                    <a:pt x="6144" y="4429"/>
                    <a:pt x="6001" y="4465"/>
                    <a:pt x="5846" y="4465"/>
                  </a:cubicBezTo>
                  <a:cubicBezTo>
                    <a:pt x="5703" y="4465"/>
                    <a:pt x="5548" y="4429"/>
                    <a:pt x="5429" y="4358"/>
                  </a:cubicBezTo>
                  <a:lnTo>
                    <a:pt x="5429" y="1620"/>
                  </a:lnTo>
                  <a:close/>
                  <a:moveTo>
                    <a:pt x="2512" y="1620"/>
                  </a:moveTo>
                  <a:cubicBezTo>
                    <a:pt x="2512" y="4501"/>
                    <a:pt x="2512" y="4310"/>
                    <a:pt x="2512" y="4358"/>
                  </a:cubicBezTo>
                  <a:cubicBezTo>
                    <a:pt x="2381" y="4429"/>
                    <a:pt x="2235" y="4465"/>
                    <a:pt x="2088" y="4465"/>
                  </a:cubicBezTo>
                  <a:cubicBezTo>
                    <a:pt x="1941" y="4465"/>
                    <a:pt x="1792" y="4429"/>
                    <a:pt x="1655" y="4358"/>
                  </a:cubicBezTo>
                  <a:lnTo>
                    <a:pt x="1655" y="1620"/>
                  </a:lnTo>
                  <a:close/>
                  <a:moveTo>
                    <a:pt x="10037" y="1620"/>
                  </a:moveTo>
                  <a:lnTo>
                    <a:pt x="10037" y="4358"/>
                  </a:lnTo>
                  <a:cubicBezTo>
                    <a:pt x="9906" y="4429"/>
                    <a:pt x="9760" y="4465"/>
                    <a:pt x="9614" y="4465"/>
                  </a:cubicBezTo>
                  <a:cubicBezTo>
                    <a:pt x="9468" y="4465"/>
                    <a:pt x="9323" y="4429"/>
                    <a:pt x="9192" y="4358"/>
                  </a:cubicBezTo>
                  <a:lnTo>
                    <a:pt x="9192" y="1620"/>
                  </a:lnTo>
                  <a:close/>
                  <a:moveTo>
                    <a:pt x="2596" y="4822"/>
                  </a:moveTo>
                  <a:cubicBezTo>
                    <a:pt x="2703" y="5120"/>
                    <a:pt x="2893" y="5394"/>
                    <a:pt x="3143" y="5596"/>
                  </a:cubicBezTo>
                  <a:cubicBezTo>
                    <a:pt x="3512" y="5918"/>
                    <a:pt x="3739" y="6382"/>
                    <a:pt x="3739" y="6870"/>
                  </a:cubicBezTo>
                  <a:lnTo>
                    <a:pt x="3739" y="7192"/>
                  </a:lnTo>
                  <a:lnTo>
                    <a:pt x="429" y="7192"/>
                  </a:lnTo>
                  <a:lnTo>
                    <a:pt x="429" y="6870"/>
                  </a:lnTo>
                  <a:cubicBezTo>
                    <a:pt x="429" y="6382"/>
                    <a:pt x="643" y="5906"/>
                    <a:pt x="1036" y="5596"/>
                  </a:cubicBezTo>
                  <a:cubicBezTo>
                    <a:pt x="1286" y="5394"/>
                    <a:pt x="1465" y="5120"/>
                    <a:pt x="1572" y="4822"/>
                  </a:cubicBezTo>
                  <a:cubicBezTo>
                    <a:pt x="1738" y="4888"/>
                    <a:pt x="1914" y="4921"/>
                    <a:pt x="2088" y="4921"/>
                  </a:cubicBezTo>
                  <a:cubicBezTo>
                    <a:pt x="2262" y="4921"/>
                    <a:pt x="2435" y="4888"/>
                    <a:pt x="2596" y="4822"/>
                  </a:cubicBezTo>
                  <a:close/>
                  <a:moveTo>
                    <a:pt x="10120" y="4822"/>
                  </a:moveTo>
                  <a:cubicBezTo>
                    <a:pt x="10228" y="5120"/>
                    <a:pt x="10418" y="5394"/>
                    <a:pt x="10668" y="5596"/>
                  </a:cubicBezTo>
                  <a:cubicBezTo>
                    <a:pt x="11049" y="5906"/>
                    <a:pt x="11263" y="6382"/>
                    <a:pt x="11263" y="6870"/>
                  </a:cubicBezTo>
                  <a:lnTo>
                    <a:pt x="11263" y="7192"/>
                  </a:lnTo>
                  <a:lnTo>
                    <a:pt x="7953" y="7192"/>
                  </a:lnTo>
                  <a:lnTo>
                    <a:pt x="7953" y="6870"/>
                  </a:lnTo>
                  <a:cubicBezTo>
                    <a:pt x="7953" y="6382"/>
                    <a:pt x="8180" y="5918"/>
                    <a:pt x="8561" y="5596"/>
                  </a:cubicBezTo>
                  <a:cubicBezTo>
                    <a:pt x="8811" y="5394"/>
                    <a:pt x="9001" y="5120"/>
                    <a:pt x="9096" y="4822"/>
                  </a:cubicBezTo>
                  <a:cubicBezTo>
                    <a:pt x="9263" y="4888"/>
                    <a:pt x="9439" y="4921"/>
                    <a:pt x="9613" y="4921"/>
                  </a:cubicBezTo>
                  <a:cubicBezTo>
                    <a:pt x="9787" y="4921"/>
                    <a:pt x="9960" y="4888"/>
                    <a:pt x="10120" y="4822"/>
                  </a:cubicBezTo>
                  <a:close/>
                  <a:moveTo>
                    <a:pt x="3739" y="7656"/>
                  </a:moveTo>
                  <a:lnTo>
                    <a:pt x="3739" y="13157"/>
                  </a:lnTo>
                  <a:lnTo>
                    <a:pt x="429" y="13157"/>
                  </a:lnTo>
                  <a:lnTo>
                    <a:pt x="429" y="7656"/>
                  </a:lnTo>
                  <a:close/>
                  <a:moveTo>
                    <a:pt x="6358" y="4822"/>
                  </a:moveTo>
                  <a:cubicBezTo>
                    <a:pt x="6465" y="5120"/>
                    <a:pt x="6656" y="5394"/>
                    <a:pt x="6906" y="5596"/>
                  </a:cubicBezTo>
                  <a:cubicBezTo>
                    <a:pt x="7275" y="5918"/>
                    <a:pt x="7501" y="6382"/>
                    <a:pt x="7501" y="6870"/>
                  </a:cubicBezTo>
                  <a:lnTo>
                    <a:pt x="7501" y="7192"/>
                  </a:lnTo>
                  <a:lnTo>
                    <a:pt x="6370" y="7192"/>
                  </a:lnTo>
                  <a:cubicBezTo>
                    <a:pt x="6072" y="7192"/>
                    <a:pt x="6072" y="7656"/>
                    <a:pt x="6370" y="7656"/>
                  </a:cubicBezTo>
                  <a:lnTo>
                    <a:pt x="7501" y="7656"/>
                  </a:lnTo>
                  <a:lnTo>
                    <a:pt x="7501" y="13157"/>
                  </a:lnTo>
                  <a:lnTo>
                    <a:pt x="4191" y="13157"/>
                  </a:lnTo>
                  <a:lnTo>
                    <a:pt x="4191" y="7656"/>
                  </a:lnTo>
                  <a:lnTo>
                    <a:pt x="5310" y="7656"/>
                  </a:lnTo>
                  <a:cubicBezTo>
                    <a:pt x="5608" y="7656"/>
                    <a:pt x="5608" y="7192"/>
                    <a:pt x="5310" y="7192"/>
                  </a:cubicBezTo>
                  <a:lnTo>
                    <a:pt x="4191" y="7192"/>
                  </a:lnTo>
                  <a:lnTo>
                    <a:pt x="4191" y="6870"/>
                  </a:lnTo>
                  <a:cubicBezTo>
                    <a:pt x="4191" y="6382"/>
                    <a:pt x="4405" y="5918"/>
                    <a:pt x="4786" y="5596"/>
                  </a:cubicBezTo>
                  <a:lnTo>
                    <a:pt x="4798" y="5596"/>
                  </a:lnTo>
                  <a:cubicBezTo>
                    <a:pt x="5048" y="5394"/>
                    <a:pt x="5239" y="5120"/>
                    <a:pt x="5334" y="4822"/>
                  </a:cubicBezTo>
                  <a:cubicBezTo>
                    <a:pt x="5501" y="4888"/>
                    <a:pt x="5676" y="4921"/>
                    <a:pt x="5850" y="4921"/>
                  </a:cubicBezTo>
                  <a:cubicBezTo>
                    <a:pt x="6025" y="4921"/>
                    <a:pt x="6197" y="4888"/>
                    <a:pt x="6358" y="4822"/>
                  </a:cubicBezTo>
                  <a:close/>
                  <a:moveTo>
                    <a:pt x="11263" y="7656"/>
                  </a:moveTo>
                  <a:lnTo>
                    <a:pt x="11263" y="13157"/>
                  </a:lnTo>
                  <a:lnTo>
                    <a:pt x="7953" y="13157"/>
                  </a:lnTo>
                  <a:lnTo>
                    <a:pt x="7953" y="7656"/>
                  </a:lnTo>
                  <a:close/>
                  <a:moveTo>
                    <a:pt x="3739" y="13621"/>
                  </a:moveTo>
                  <a:lnTo>
                    <a:pt x="3739" y="14728"/>
                  </a:lnTo>
                  <a:cubicBezTo>
                    <a:pt x="3739" y="14943"/>
                    <a:pt x="3560" y="15121"/>
                    <a:pt x="3334" y="15121"/>
                  </a:cubicBezTo>
                  <a:lnTo>
                    <a:pt x="833" y="15121"/>
                  </a:lnTo>
                  <a:cubicBezTo>
                    <a:pt x="607" y="15121"/>
                    <a:pt x="429" y="14943"/>
                    <a:pt x="429" y="14716"/>
                  </a:cubicBezTo>
                  <a:lnTo>
                    <a:pt x="429" y="13621"/>
                  </a:lnTo>
                  <a:close/>
                  <a:moveTo>
                    <a:pt x="7501" y="13621"/>
                  </a:moveTo>
                  <a:lnTo>
                    <a:pt x="7501" y="14728"/>
                  </a:lnTo>
                  <a:cubicBezTo>
                    <a:pt x="7501" y="14943"/>
                    <a:pt x="7322" y="15121"/>
                    <a:pt x="7096" y="15121"/>
                  </a:cubicBezTo>
                  <a:lnTo>
                    <a:pt x="4596" y="15121"/>
                  </a:lnTo>
                  <a:cubicBezTo>
                    <a:pt x="4370" y="15121"/>
                    <a:pt x="4191" y="14943"/>
                    <a:pt x="4191" y="14716"/>
                  </a:cubicBezTo>
                  <a:lnTo>
                    <a:pt x="4191" y="13621"/>
                  </a:lnTo>
                  <a:close/>
                  <a:moveTo>
                    <a:pt x="11263" y="13621"/>
                  </a:moveTo>
                  <a:lnTo>
                    <a:pt x="11263" y="14728"/>
                  </a:lnTo>
                  <a:cubicBezTo>
                    <a:pt x="11263" y="14943"/>
                    <a:pt x="11085" y="15121"/>
                    <a:pt x="10870" y="15121"/>
                  </a:cubicBezTo>
                  <a:lnTo>
                    <a:pt x="8358" y="15121"/>
                  </a:lnTo>
                  <a:cubicBezTo>
                    <a:pt x="8144" y="15121"/>
                    <a:pt x="7953" y="14943"/>
                    <a:pt x="7953" y="14716"/>
                  </a:cubicBezTo>
                  <a:lnTo>
                    <a:pt x="7953" y="13621"/>
                  </a:lnTo>
                  <a:close/>
                  <a:moveTo>
                    <a:pt x="1417" y="0"/>
                  </a:moveTo>
                  <a:cubicBezTo>
                    <a:pt x="1179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4" y="1500"/>
                    <a:pt x="1226" y="1572"/>
                  </a:cubicBezTo>
                  <a:cubicBezTo>
                    <a:pt x="1226" y="4537"/>
                    <a:pt x="1226" y="4334"/>
                    <a:pt x="1214" y="4441"/>
                  </a:cubicBezTo>
                  <a:cubicBezTo>
                    <a:pt x="1179" y="4751"/>
                    <a:pt x="1012" y="5037"/>
                    <a:pt x="774" y="5239"/>
                  </a:cubicBezTo>
                  <a:cubicBezTo>
                    <a:pt x="286" y="5644"/>
                    <a:pt x="0" y="6239"/>
                    <a:pt x="0" y="6870"/>
                  </a:cubicBezTo>
                  <a:lnTo>
                    <a:pt x="0" y="14716"/>
                  </a:lnTo>
                  <a:cubicBezTo>
                    <a:pt x="0" y="15193"/>
                    <a:pt x="381" y="15574"/>
                    <a:pt x="857" y="15574"/>
                  </a:cubicBezTo>
                  <a:lnTo>
                    <a:pt x="3334" y="15574"/>
                  </a:lnTo>
                  <a:cubicBezTo>
                    <a:pt x="3506" y="15389"/>
                    <a:pt x="3739" y="15297"/>
                    <a:pt x="3969" y="15297"/>
                  </a:cubicBezTo>
                  <a:cubicBezTo>
                    <a:pt x="4200" y="15297"/>
                    <a:pt x="4429" y="15389"/>
                    <a:pt x="4596" y="15574"/>
                  </a:cubicBezTo>
                  <a:lnTo>
                    <a:pt x="7096" y="15574"/>
                  </a:lnTo>
                  <a:cubicBezTo>
                    <a:pt x="7269" y="15389"/>
                    <a:pt x="7501" y="15297"/>
                    <a:pt x="7732" y="15297"/>
                  </a:cubicBezTo>
                  <a:cubicBezTo>
                    <a:pt x="7962" y="15297"/>
                    <a:pt x="8192" y="15389"/>
                    <a:pt x="8358" y="15574"/>
                  </a:cubicBezTo>
                  <a:lnTo>
                    <a:pt x="10870" y="15574"/>
                  </a:lnTo>
                  <a:cubicBezTo>
                    <a:pt x="11347" y="15574"/>
                    <a:pt x="11728" y="15193"/>
                    <a:pt x="11728" y="14716"/>
                  </a:cubicBezTo>
                  <a:lnTo>
                    <a:pt x="11728" y="6870"/>
                  </a:lnTo>
                  <a:cubicBezTo>
                    <a:pt x="11728" y="6239"/>
                    <a:pt x="11442" y="5644"/>
                    <a:pt x="10954" y="5251"/>
                  </a:cubicBezTo>
                  <a:cubicBezTo>
                    <a:pt x="10716" y="5049"/>
                    <a:pt x="10561" y="4763"/>
                    <a:pt x="10513" y="4441"/>
                  </a:cubicBezTo>
                  <a:cubicBezTo>
                    <a:pt x="10501" y="4334"/>
                    <a:pt x="10501" y="4537"/>
                    <a:pt x="10501" y="1572"/>
                  </a:cubicBezTo>
                  <a:cubicBezTo>
                    <a:pt x="10644" y="1500"/>
                    <a:pt x="10728" y="1358"/>
                    <a:pt x="10728" y="1203"/>
                  </a:cubicBezTo>
                  <a:lnTo>
                    <a:pt x="10728" y="417"/>
                  </a:lnTo>
                  <a:cubicBezTo>
                    <a:pt x="10728" y="191"/>
                    <a:pt x="10549" y="0"/>
                    <a:pt x="10311" y="0"/>
                  </a:cubicBezTo>
                  <a:lnTo>
                    <a:pt x="8930" y="0"/>
                  </a:lnTo>
                  <a:cubicBezTo>
                    <a:pt x="8692" y="0"/>
                    <a:pt x="8513" y="191"/>
                    <a:pt x="8513" y="417"/>
                  </a:cubicBezTo>
                  <a:lnTo>
                    <a:pt x="8513" y="1203"/>
                  </a:lnTo>
                  <a:cubicBezTo>
                    <a:pt x="8513" y="1358"/>
                    <a:pt x="8596" y="1500"/>
                    <a:pt x="8739" y="1572"/>
                  </a:cubicBezTo>
                  <a:cubicBezTo>
                    <a:pt x="8739" y="4537"/>
                    <a:pt x="8739" y="4334"/>
                    <a:pt x="8727" y="4441"/>
                  </a:cubicBezTo>
                  <a:cubicBezTo>
                    <a:pt x="8692" y="4763"/>
                    <a:pt x="8525" y="5049"/>
                    <a:pt x="8287" y="5239"/>
                  </a:cubicBezTo>
                  <a:cubicBezTo>
                    <a:pt x="8061" y="5430"/>
                    <a:pt x="7870" y="5656"/>
                    <a:pt x="7739" y="5918"/>
                  </a:cubicBezTo>
                  <a:cubicBezTo>
                    <a:pt x="7608" y="5656"/>
                    <a:pt x="7430" y="5430"/>
                    <a:pt x="7203" y="5239"/>
                  </a:cubicBezTo>
                  <a:cubicBezTo>
                    <a:pt x="6953" y="5049"/>
                    <a:pt x="6799" y="4763"/>
                    <a:pt x="6751" y="4441"/>
                  </a:cubicBezTo>
                  <a:cubicBezTo>
                    <a:pt x="6739" y="4334"/>
                    <a:pt x="6751" y="4537"/>
                    <a:pt x="6751" y="1572"/>
                  </a:cubicBezTo>
                  <a:cubicBezTo>
                    <a:pt x="6882" y="1500"/>
                    <a:pt x="6977" y="1358"/>
                    <a:pt x="6977" y="1203"/>
                  </a:cubicBezTo>
                  <a:lnTo>
                    <a:pt x="6977" y="417"/>
                  </a:lnTo>
                  <a:cubicBezTo>
                    <a:pt x="6977" y="191"/>
                    <a:pt x="6787" y="0"/>
                    <a:pt x="6560" y="0"/>
                  </a:cubicBezTo>
                  <a:lnTo>
                    <a:pt x="5167" y="0"/>
                  </a:lnTo>
                  <a:cubicBezTo>
                    <a:pt x="4941" y="0"/>
                    <a:pt x="4751" y="191"/>
                    <a:pt x="4751" y="417"/>
                  </a:cubicBezTo>
                  <a:lnTo>
                    <a:pt x="4751" y="1203"/>
                  </a:lnTo>
                  <a:cubicBezTo>
                    <a:pt x="4751" y="1358"/>
                    <a:pt x="4846" y="1500"/>
                    <a:pt x="4977" y="1572"/>
                  </a:cubicBezTo>
                  <a:cubicBezTo>
                    <a:pt x="4977" y="4537"/>
                    <a:pt x="4977" y="4334"/>
                    <a:pt x="4977" y="4441"/>
                  </a:cubicBezTo>
                  <a:cubicBezTo>
                    <a:pt x="4929" y="4763"/>
                    <a:pt x="4774" y="5049"/>
                    <a:pt x="4524" y="5239"/>
                  </a:cubicBezTo>
                  <a:cubicBezTo>
                    <a:pt x="4298" y="5430"/>
                    <a:pt x="4120" y="5656"/>
                    <a:pt x="3989" y="5918"/>
                  </a:cubicBezTo>
                  <a:cubicBezTo>
                    <a:pt x="3858" y="5656"/>
                    <a:pt x="3667" y="5430"/>
                    <a:pt x="3441" y="5239"/>
                  </a:cubicBezTo>
                  <a:cubicBezTo>
                    <a:pt x="3203" y="5049"/>
                    <a:pt x="3036" y="4751"/>
                    <a:pt x="3000" y="4441"/>
                  </a:cubicBezTo>
                  <a:cubicBezTo>
                    <a:pt x="2989" y="4334"/>
                    <a:pt x="2989" y="4537"/>
                    <a:pt x="2989" y="1572"/>
                  </a:cubicBezTo>
                  <a:cubicBezTo>
                    <a:pt x="3131" y="1500"/>
                    <a:pt x="3215" y="1358"/>
                    <a:pt x="3215" y="1203"/>
                  </a:cubicBezTo>
                  <a:lnTo>
                    <a:pt x="3215" y="417"/>
                  </a:lnTo>
                  <a:cubicBezTo>
                    <a:pt x="3215" y="191"/>
                    <a:pt x="3036" y="0"/>
                    <a:pt x="279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30"/>
            <p:cNvSpPr/>
            <p:nvPr/>
          </p:nvSpPr>
          <p:spPr>
            <a:xfrm>
              <a:off x="5459102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53"/>
                  </a:moveTo>
                  <a:lnTo>
                    <a:pt x="1798" y="2989"/>
                  </a:lnTo>
                  <a:lnTo>
                    <a:pt x="465" y="2989"/>
                  </a:lnTo>
                  <a:lnTo>
                    <a:pt x="465" y="453"/>
                  </a:lnTo>
                  <a:close/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74"/>
                    <a:pt x="2251" y="3060"/>
                  </a:cubicBezTo>
                  <a:lnTo>
                    <a:pt x="2251" y="393"/>
                  </a:lnTo>
                  <a:cubicBezTo>
                    <a:pt x="2251" y="179"/>
                    <a:pt x="2084" y="0"/>
                    <a:pt x="187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30"/>
            <p:cNvSpPr/>
            <p:nvPr/>
          </p:nvSpPr>
          <p:spPr>
            <a:xfrm>
              <a:off x="5558923" y="4070512"/>
              <a:ext cx="59248" cy="91041"/>
            </a:xfrm>
            <a:custGeom>
              <a:avLst/>
              <a:gdLst/>
              <a:ahLst/>
              <a:cxnLst/>
              <a:rect l="l" t="t" r="r" b="b"/>
              <a:pathLst>
                <a:path w="2240" h="3442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3" y="3441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30"/>
            <p:cNvSpPr/>
            <p:nvPr/>
          </p:nvSpPr>
          <p:spPr>
            <a:xfrm>
              <a:off x="5658453" y="4070512"/>
              <a:ext cx="59856" cy="91041"/>
            </a:xfrm>
            <a:custGeom>
              <a:avLst/>
              <a:gdLst/>
              <a:ahLst/>
              <a:cxnLst/>
              <a:rect l="l" t="t" r="r" b="b"/>
              <a:pathLst>
                <a:path w="2263" h="3442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2262"/>
                  </a:lnTo>
                  <a:cubicBezTo>
                    <a:pt x="2262" y="2096"/>
                    <a:pt x="2140" y="2012"/>
                    <a:pt x="2018" y="2012"/>
                  </a:cubicBezTo>
                  <a:cubicBezTo>
                    <a:pt x="1896" y="2012"/>
                    <a:pt x="1774" y="2096"/>
                    <a:pt x="1786" y="2262"/>
                  </a:cubicBezTo>
                  <a:lnTo>
                    <a:pt x="1786" y="2989"/>
                  </a:lnTo>
                  <a:lnTo>
                    <a:pt x="453" y="2989"/>
                  </a:lnTo>
                  <a:lnTo>
                    <a:pt x="453" y="465"/>
                  </a:lnTo>
                  <a:lnTo>
                    <a:pt x="1786" y="465"/>
                  </a:lnTo>
                  <a:lnTo>
                    <a:pt x="1786" y="1191"/>
                  </a:lnTo>
                  <a:cubicBezTo>
                    <a:pt x="1798" y="1334"/>
                    <a:pt x="1908" y="1405"/>
                    <a:pt x="2018" y="1405"/>
                  </a:cubicBezTo>
                  <a:cubicBezTo>
                    <a:pt x="2128" y="1405"/>
                    <a:pt x="2239" y="1334"/>
                    <a:pt x="2250" y="1191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130"/>
          <p:cNvGrpSpPr/>
          <p:nvPr/>
        </p:nvGrpSpPr>
        <p:grpSpPr>
          <a:xfrm>
            <a:off x="6829937" y="3827069"/>
            <a:ext cx="218583" cy="413202"/>
            <a:chOff x="6829937" y="3827069"/>
            <a:chExt cx="218583" cy="413202"/>
          </a:xfrm>
        </p:grpSpPr>
        <p:sp>
          <p:nvSpPr>
            <p:cNvPr id="4763" name="Google Shape;4763;p130"/>
            <p:cNvSpPr/>
            <p:nvPr/>
          </p:nvSpPr>
          <p:spPr>
            <a:xfrm>
              <a:off x="6829937" y="3827069"/>
              <a:ext cx="218583" cy="413202"/>
            </a:xfrm>
            <a:custGeom>
              <a:avLst/>
              <a:gdLst/>
              <a:ahLst/>
              <a:cxnLst/>
              <a:rect l="l" t="t" r="r" b="b"/>
              <a:pathLst>
                <a:path w="8264" h="15622" extrusionOk="0">
                  <a:moveTo>
                    <a:pt x="2763" y="513"/>
                  </a:moveTo>
                  <a:lnTo>
                    <a:pt x="2763" y="1215"/>
                  </a:lnTo>
                  <a:lnTo>
                    <a:pt x="1453" y="1215"/>
                  </a:lnTo>
                  <a:lnTo>
                    <a:pt x="1453" y="513"/>
                  </a:lnTo>
                  <a:close/>
                  <a:moveTo>
                    <a:pt x="5724" y="512"/>
                  </a:moveTo>
                  <a:cubicBezTo>
                    <a:pt x="6072" y="512"/>
                    <a:pt x="6346" y="805"/>
                    <a:pt x="6346" y="1156"/>
                  </a:cubicBezTo>
                  <a:lnTo>
                    <a:pt x="6346" y="3834"/>
                  </a:lnTo>
                  <a:lnTo>
                    <a:pt x="5930" y="3834"/>
                  </a:lnTo>
                  <a:lnTo>
                    <a:pt x="5930" y="1453"/>
                  </a:lnTo>
                  <a:cubicBezTo>
                    <a:pt x="5918" y="1310"/>
                    <a:pt x="5811" y="1239"/>
                    <a:pt x="5704" y="1239"/>
                  </a:cubicBezTo>
                  <a:cubicBezTo>
                    <a:pt x="5596" y="1239"/>
                    <a:pt x="5489" y="1310"/>
                    <a:pt x="5477" y="1453"/>
                  </a:cubicBezTo>
                  <a:lnTo>
                    <a:pt x="5477" y="3834"/>
                  </a:lnTo>
                  <a:lnTo>
                    <a:pt x="5061" y="3834"/>
                  </a:lnTo>
                  <a:lnTo>
                    <a:pt x="5061" y="1156"/>
                  </a:lnTo>
                  <a:cubicBezTo>
                    <a:pt x="5061" y="798"/>
                    <a:pt x="5346" y="513"/>
                    <a:pt x="5704" y="513"/>
                  </a:cubicBezTo>
                  <a:cubicBezTo>
                    <a:pt x="5710" y="512"/>
                    <a:pt x="5717" y="512"/>
                    <a:pt x="5724" y="512"/>
                  </a:cubicBezTo>
                  <a:close/>
                  <a:moveTo>
                    <a:pt x="2536" y="1668"/>
                  </a:moveTo>
                  <a:lnTo>
                    <a:pt x="2536" y="4346"/>
                  </a:lnTo>
                  <a:lnTo>
                    <a:pt x="2536" y="4418"/>
                  </a:lnTo>
                  <a:cubicBezTo>
                    <a:pt x="2406" y="4483"/>
                    <a:pt x="2260" y="4516"/>
                    <a:pt x="2112" y="4516"/>
                  </a:cubicBezTo>
                  <a:cubicBezTo>
                    <a:pt x="1965" y="4516"/>
                    <a:pt x="1816" y="4483"/>
                    <a:pt x="1679" y="4418"/>
                  </a:cubicBezTo>
                  <a:lnTo>
                    <a:pt x="1679" y="4346"/>
                  </a:lnTo>
                  <a:lnTo>
                    <a:pt x="1691" y="1668"/>
                  </a:lnTo>
                  <a:close/>
                  <a:moveTo>
                    <a:pt x="6358" y="4275"/>
                  </a:moveTo>
                  <a:lnTo>
                    <a:pt x="6358" y="6811"/>
                  </a:lnTo>
                  <a:cubicBezTo>
                    <a:pt x="6346" y="7073"/>
                    <a:pt x="6477" y="7323"/>
                    <a:pt x="6704" y="7466"/>
                  </a:cubicBezTo>
                  <a:cubicBezTo>
                    <a:pt x="8144" y="8442"/>
                    <a:pt x="7454" y="10716"/>
                    <a:pt x="5704" y="10716"/>
                  </a:cubicBezTo>
                  <a:cubicBezTo>
                    <a:pt x="3953" y="10716"/>
                    <a:pt x="3263" y="8442"/>
                    <a:pt x="4715" y="7466"/>
                  </a:cubicBezTo>
                  <a:lnTo>
                    <a:pt x="4703" y="7466"/>
                  </a:lnTo>
                  <a:cubicBezTo>
                    <a:pt x="4930" y="7323"/>
                    <a:pt x="5061" y="7073"/>
                    <a:pt x="5061" y="6811"/>
                  </a:cubicBezTo>
                  <a:lnTo>
                    <a:pt x="5061" y="4275"/>
                  </a:lnTo>
                  <a:lnTo>
                    <a:pt x="5477" y="4275"/>
                  </a:lnTo>
                  <a:lnTo>
                    <a:pt x="5477" y="7644"/>
                  </a:lnTo>
                  <a:cubicBezTo>
                    <a:pt x="4513" y="7799"/>
                    <a:pt x="4060" y="8907"/>
                    <a:pt x="4620" y="9704"/>
                  </a:cubicBezTo>
                  <a:cubicBezTo>
                    <a:pt x="4888" y="10073"/>
                    <a:pt x="5292" y="10253"/>
                    <a:pt x="5694" y="10253"/>
                  </a:cubicBezTo>
                  <a:cubicBezTo>
                    <a:pt x="6149" y="10253"/>
                    <a:pt x="6600" y="10022"/>
                    <a:pt x="6847" y="9573"/>
                  </a:cubicBezTo>
                  <a:cubicBezTo>
                    <a:pt x="6965" y="9430"/>
                    <a:pt x="6766" y="9257"/>
                    <a:pt x="6611" y="9257"/>
                  </a:cubicBezTo>
                  <a:cubicBezTo>
                    <a:pt x="6547" y="9257"/>
                    <a:pt x="6490" y="9286"/>
                    <a:pt x="6466" y="9359"/>
                  </a:cubicBezTo>
                  <a:cubicBezTo>
                    <a:pt x="6293" y="9663"/>
                    <a:pt x="6006" y="9800"/>
                    <a:pt x="5721" y="9800"/>
                  </a:cubicBezTo>
                  <a:cubicBezTo>
                    <a:pt x="5281" y="9800"/>
                    <a:pt x="4846" y="9473"/>
                    <a:pt x="4846" y="8930"/>
                  </a:cubicBezTo>
                  <a:cubicBezTo>
                    <a:pt x="4846" y="8396"/>
                    <a:pt x="5279" y="8072"/>
                    <a:pt x="5719" y="8072"/>
                  </a:cubicBezTo>
                  <a:cubicBezTo>
                    <a:pt x="6004" y="8072"/>
                    <a:pt x="6292" y="8209"/>
                    <a:pt x="6466" y="8514"/>
                  </a:cubicBezTo>
                  <a:cubicBezTo>
                    <a:pt x="6510" y="8596"/>
                    <a:pt x="6580" y="8630"/>
                    <a:pt x="6650" y="8630"/>
                  </a:cubicBezTo>
                  <a:cubicBezTo>
                    <a:pt x="6802" y="8630"/>
                    <a:pt x="6956" y="8467"/>
                    <a:pt x="6858" y="8287"/>
                  </a:cubicBezTo>
                  <a:cubicBezTo>
                    <a:pt x="6668" y="7942"/>
                    <a:pt x="6323" y="7704"/>
                    <a:pt x="5942" y="7633"/>
                  </a:cubicBezTo>
                  <a:lnTo>
                    <a:pt x="5942" y="4275"/>
                  </a:lnTo>
                  <a:close/>
                  <a:moveTo>
                    <a:pt x="2608" y="4870"/>
                  </a:moveTo>
                  <a:cubicBezTo>
                    <a:pt x="2715" y="5168"/>
                    <a:pt x="2906" y="5442"/>
                    <a:pt x="3156" y="5644"/>
                  </a:cubicBezTo>
                  <a:lnTo>
                    <a:pt x="3168" y="5644"/>
                  </a:lnTo>
                  <a:cubicBezTo>
                    <a:pt x="3549" y="5966"/>
                    <a:pt x="3763" y="6430"/>
                    <a:pt x="3763" y="6918"/>
                  </a:cubicBezTo>
                  <a:lnTo>
                    <a:pt x="3763" y="7240"/>
                  </a:lnTo>
                  <a:lnTo>
                    <a:pt x="2644" y="7240"/>
                  </a:lnTo>
                  <a:cubicBezTo>
                    <a:pt x="2334" y="7240"/>
                    <a:pt x="2334" y="7704"/>
                    <a:pt x="2644" y="7704"/>
                  </a:cubicBezTo>
                  <a:lnTo>
                    <a:pt x="3763" y="7704"/>
                  </a:lnTo>
                  <a:lnTo>
                    <a:pt x="3763" y="7823"/>
                  </a:lnTo>
                  <a:cubicBezTo>
                    <a:pt x="3370" y="8514"/>
                    <a:pt x="3370" y="9359"/>
                    <a:pt x="3763" y="10050"/>
                  </a:cubicBezTo>
                  <a:lnTo>
                    <a:pt x="3763" y="13205"/>
                  </a:lnTo>
                  <a:lnTo>
                    <a:pt x="453" y="13205"/>
                  </a:lnTo>
                  <a:lnTo>
                    <a:pt x="453" y="7704"/>
                  </a:lnTo>
                  <a:lnTo>
                    <a:pt x="1572" y="7704"/>
                  </a:lnTo>
                  <a:cubicBezTo>
                    <a:pt x="1882" y="7704"/>
                    <a:pt x="1882" y="7240"/>
                    <a:pt x="1572" y="7240"/>
                  </a:cubicBezTo>
                  <a:lnTo>
                    <a:pt x="453" y="7240"/>
                  </a:lnTo>
                  <a:lnTo>
                    <a:pt x="453" y="6918"/>
                  </a:lnTo>
                  <a:cubicBezTo>
                    <a:pt x="453" y="6430"/>
                    <a:pt x="667" y="5966"/>
                    <a:pt x="1048" y="5644"/>
                  </a:cubicBezTo>
                  <a:cubicBezTo>
                    <a:pt x="1298" y="5442"/>
                    <a:pt x="1489" y="5168"/>
                    <a:pt x="1584" y="4870"/>
                  </a:cubicBezTo>
                  <a:cubicBezTo>
                    <a:pt x="1751" y="4936"/>
                    <a:pt x="1926" y="4969"/>
                    <a:pt x="2100" y="4969"/>
                  </a:cubicBezTo>
                  <a:cubicBezTo>
                    <a:pt x="2275" y="4969"/>
                    <a:pt x="2447" y="4936"/>
                    <a:pt x="2608" y="4870"/>
                  </a:cubicBezTo>
                  <a:close/>
                  <a:moveTo>
                    <a:pt x="3763" y="13669"/>
                  </a:moveTo>
                  <a:lnTo>
                    <a:pt x="3763" y="14776"/>
                  </a:lnTo>
                  <a:cubicBezTo>
                    <a:pt x="3763" y="15003"/>
                    <a:pt x="3584" y="15181"/>
                    <a:pt x="3370" y="15181"/>
                  </a:cubicBezTo>
                  <a:lnTo>
                    <a:pt x="3370" y="15169"/>
                  </a:lnTo>
                  <a:lnTo>
                    <a:pt x="858" y="15169"/>
                  </a:lnTo>
                  <a:cubicBezTo>
                    <a:pt x="643" y="15169"/>
                    <a:pt x="465" y="14991"/>
                    <a:pt x="465" y="14764"/>
                  </a:cubicBezTo>
                  <a:lnTo>
                    <a:pt x="465" y="13669"/>
                  </a:lnTo>
                  <a:close/>
                  <a:moveTo>
                    <a:pt x="5704" y="1"/>
                  </a:moveTo>
                  <a:cubicBezTo>
                    <a:pt x="5073" y="1"/>
                    <a:pt x="4572" y="525"/>
                    <a:pt x="4596" y="1144"/>
                  </a:cubicBezTo>
                  <a:lnTo>
                    <a:pt x="4596" y="6799"/>
                  </a:lnTo>
                  <a:cubicBezTo>
                    <a:pt x="4596" y="6918"/>
                    <a:pt x="4537" y="7025"/>
                    <a:pt x="4453" y="7085"/>
                  </a:cubicBezTo>
                  <a:cubicBezTo>
                    <a:pt x="4370" y="7144"/>
                    <a:pt x="4299" y="7204"/>
                    <a:pt x="4227" y="7275"/>
                  </a:cubicBezTo>
                  <a:lnTo>
                    <a:pt x="4227" y="6930"/>
                  </a:lnTo>
                  <a:cubicBezTo>
                    <a:pt x="4227" y="6299"/>
                    <a:pt x="3941" y="5692"/>
                    <a:pt x="3465" y="5299"/>
                  </a:cubicBezTo>
                  <a:cubicBezTo>
                    <a:pt x="3168" y="5061"/>
                    <a:pt x="3001" y="4716"/>
                    <a:pt x="3001" y="4346"/>
                  </a:cubicBezTo>
                  <a:lnTo>
                    <a:pt x="3001" y="1620"/>
                  </a:lnTo>
                  <a:cubicBezTo>
                    <a:pt x="3144" y="1548"/>
                    <a:pt x="3227" y="1406"/>
                    <a:pt x="3227" y="1251"/>
                  </a:cubicBezTo>
                  <a:lnTo>
                    <a:pt x="3227" y="465"/>
                  </a:lnTo>
                  <a:cubicBezTo>
                    <a:pt x="3227" y="239"/>
                    <a:pt x="3037" y="48"/>
                    <a:pt x="2810" y="48"/>
                  </a:cubicBezTo>
                  <a:lnTo>
                    <a:pt x="1429" y="48"/>
                  </a:lnTo>
                  <a:cubicBezTo>
                    <a:pt x="1191" y="48"/>
                    <a:pt x="1012" y="239"/>
                    <a:pt x="1012" y="465"/>
                  </a:cubicBezTo>
                  <a:lnTo>
                    <a:pt x="1012" y="1251"/>
                  </a:lnTo>
                  <a:cubicBezTo>
                    <a:pt x="1012" y="1406"/>
                    <a:pt x="1096" y="1548"/>
                    <a:pt x="1239" y="1620"/>
                  </a:cubicBezTo>
                  <a:lnTo>
                    <a:pt x="1239" y="4346"/>
                  </a:lnTo>
                  <a:cubicBezTo>
                    <a:pt x="1227" y="4716"/>
                    <a:pt x="1060" y="5061"/>
                    <a:pt x="774" y="5299"/>
                  </a:cubicBezTo>
                  <a:cubicBezTo>
                    <a:pt x="286" y="5692"/>
                    <a:pt x="0" y="6287"/>
                    <a:pt x="0" y="6918"/>
                  </a:cubicBezTo>
                  <a:lnTo>
                    <a:pt x="0" y="14764"/>
                  </a:lnTo>
                  <a:cubicBezTo>
                    <a:pt x="0" y="15241"/>
                    <a:pt x="381" y="15622"/>
                    <a:pt x="858" y="15622"/>
                  </a:cubicBezTo>
                  <a:lnTo>
                    <a:pt x="3358" y="15622"/>
                  </a:lnTo>
                  <a:cubicBezTo>
                    <a:pt x="3834" y="15622"/>
                    <a:pt x="4227" y="15241"/>
                    <a:pt x="4227" y="14764"/>
                  </a:cubicBezTo>
                  <a:lnTo>
                    <a:pt x="4227" y="10609"/>
                  </a:lnTo>
                  <a:cubicBezTo>
                    <a:pt x="4652" y="10986"/>
                    <a:pt x="5178" y="11170"/>
                    <a:pt x="5700" y="11170"/>
                  </a:cubicBezTo>
                  <a:cubicBezTo>
                    <a:pt x="6365" y="11170"/>
                    <a:pt x="7026" y="10873"/>
                    <a:pt x="7466" y="10300"/>
                  </a:cubicBezTo>
                  <a:cubicBezTo>
                    <a:pt x="8263" y="9288"/>
                    <a:pt x="8025" y="7799"/>
                    <a:pt x="6942" y="7085"/>
                  </a:cubicBezTo>
                  <a:cubicBezTo>
                    <a:pt x="6858" y="7025"/>
                    <a:pt x="6799" y="6918"/>
                    <a:pt x="6799" y="6811"/>
                  </a:cubicBezTo>
                  <a:lnTo>
                    <a:pt x="6799" y="6644"/>
                  </a:lnTo>
                  <a:lnTo>
                    <a:pt x="7132" y="6644"/>
                  </a:lnTo>
                  <a:cubicBezTo>
                    <a:pt x="7140" y="6645"/>
                    <a:pt x="7147" y="6645"/>
                    <a:pt x="7155" y="6645"/>
                  </a:cubicBezTo>
                  <a:cubicBezTo>
                    <a:pt x="7455" y="6645"/>
                    <a:pt x="7458" y="6190"/>
                    <a:pt x="7165" y="6190"/>
                  </a:cubicBezTo>
                  <a:cubicBezTo>
                    <a:pt x="7154" y="6190"/>
                    <a:pt x="7144" y="6191"/>
                    <a:pt x="7132" y="6192"/>
                  </a:cubicBezTo>
                  <a:lnTo>
                    <a:pt x="6799" y="6192"/>
                  </a:lnTo>
                  <a:lnTo>
                    <a:pt x="6799" y="5466"/>
                  </a:lnTo>
                  <a:lnTo>
                    <a:pt x="7132" y="5466"/>
                  </a:lnTo>
                  <a:cubicBezTo>
                    <a:pt x="7140" y="5466"/>
                    <a:pt x="7147" y="5466"/>
                    <a:pt x="7155" y="5466"/>
                  </a:cubicBezTo>
                  <a:cubicBezTo>
                    <a:pt x="7458" y="5466"/>
                    <a:pt x="7458" y="5000"/>
                    <a:pt x="7155" y="5000"/>
                  </a:cubicBezTo>
                  <a:cubicBezTo>
                    <a:pt x="7147" y="5000"/>
                    <a:pt x="7140" y="5001"/>
                    <a:pt x="7132" y="5001"/>
                  </a:cubicBezTo>
                  <a:lnTo>
                    <a:pt x="6799" y="5001"/>
                  </a:lnTo>
                  <a:lnTo>
                    <a:pt x="6799" y="4275"/>
                  </a:lnTo>
                  <a:lnTo>
                    <a:pt x="7132" y="4275"/>
                  </a:lnTo>
                  <a:cubicBezTo>
                    <a:pt x="7144" y="4276"/>
                    <a:pt x="7154" y="4277"/>
                    <a:pt x="7165" y="4277"/>
                  </a:cubicBezTo>
                  <a:cubicBezTo>
                    <a:pt x="7458" y="4277"/>
                    <a:pt x="7455" y="3822"/>
                    <a:pt x="7155" y="3822"/>
                  </a:cubicBezTo>
                  <a:cubicBezTo>
                    <a:pt x="7147" y="3822"/>
                    <a:pt x="7140" y="3822"/>
                    <a:pt x="7132" y="3823"/>
                  </a:cubicBezTo>
                  <a:lnTo>
                    <a:pt x="6799" y="3823"/>
                  </a:lnTo>
                  <a:lnTo>
                    <a:pt x="6799" y="3108"/>
                  </a:lnTo>
                  <a:lnTo>
                    <a:pt x="7132" y="3108"/>
                  </a:lnTo>
                  <a:cubicBezTo>
                    <a:pt x="7442" y="3108"/>
                    <a:pt x="7442" y="2644"/>
                    <a:pt x="7132" y="2644"/>
                  </a:cubicBezTo>
                  <a:lnTo>
                    <a:pt x="6799" y="2644"/>
                  </a:lnTo>
                  <a:lnTo>
                    <a:pt x="6799" y="1918"/>
                  </a:lnTo>
                  <a:lnTo>
                    <a:pt x="7132" y="1918"/>
                  </a:lnTo>
                  <a:cubicBezTo>
                    <a:pt x="7442" y="1918"/>
                    <a:pt x="7442" y="1453"/>
                    <a:pt x="7132" y="1453"/>
                  </a:cubicBezTo>
                  <a:lnTo>
                    <a:pt x="6799" y="1453"/>
                  </a:lnTo>
                  <a:lnTo>
                    <a:pt x="6799" y="1144"/>
                  </a:lnTo>
                  <a:cubicBezTo>
                    <a:pt x="6823" y="525"/>
                    <a:pt x="6323" y="1"/>
                    <a:pt x="57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30"/>
            <p:cNvSpPr/>
            <p:nvPr/>
          </p:nvSpPr>
          <p:spPr>
            <a:xfrm>
              <a:off x="6856069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2" y="3441"/>
                    <a:pt x="2251" y="3274"/>
                    <a:pt x="2251" y="3060"/>
                  </a:cubicBezTo>
                  <a:lnTo>
                    <a:pt x="2251" y="393"/>
                  </a:lnTo>
                  <a:cubicBezTo>
                    <a:pt x="2251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p139"/>
          <p:cNvSpPr txBox="1">
            <a:spLocks noGrp="1"/>
          </p:cNvSpPr>
          <p:nvPr>
            <p:ph type="title" idx="4294967295"/>
          </p:nvPr>
        </p:nvSpPr>
        <p:spPr>
          <a:xfrm>
            <a:off x="1048350" y="71528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9" name="Google Shape;4949;p139"/>
          <p:cNvSpPr txBox="1">
            <a:spLocks noGrp="1"/>
          </p:cNvSpPr>
          <p:nvPr>
            <p:ph type="body" idx="4294967295"/>
          </p:nvPr>
        </p:nvSpPr>
        <p:spPr>
          <a:xfrm>
            <a:off x="1048350" y="1218754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0" name="Google Shape;4950;p139"/>
          <p:cNvSpPr txBox="1">
            <a:spLocks noGrp="1"/>
          </p:cNvSpPr>
          <p:nvPr>
            <p:ph type="body" idx="4294967295"/>
          </p:nvPr>
        </p:nvSpPr>
        <p:spPr>
          <a:xfrm>
            <a:off x="1048350" y="1679928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Oswald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https://fonts.google.com/specimen/Oswald</a:t>
            </a: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Titillium Web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https://fonts.google.com/specimen/Titillium+Web</a:t>
            </a: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1" name="Google Shape;4951;p139"/>
          <p:cNvGrpSpPr/>
          <p:nvPr/>
        </p:nvGrpSpPr>
        <p:grpSpPr>
          <a:xfrm>
            <a:off x="1521725" y="3345854"/>
            <a:ext cx="6100525" cy="754200"/>
            <a:chOff x="1521725" y="3345854"/>
            <a:chExt cx="6100525" cy="754200"/>
          </a:xfrm>
        </p:grpSpPr>
        <p:sp>
          <p:nvSpPr>
            <p:cNvPr id="4952" name="Google Shape;4952;p139"/>
            <p:cNvSpPr/>
            <p:nvPr/>
          </p:nvSpPr>
          <p:spPr>
            <a:xfrm>
              <a:off x="258355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66605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39"/>
            <p:cNvSpPr/>
            <p:nvPr/>
          </p:nvSpPr>
          <p:spPr>
            <a:xfrm>
              <a:off x="364537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9D9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39"/>
            <p:cNvSpPr/>
            <p:nvPr/>
          </p:nvSpPr>
          <p:spPr>
            <a:xfrm>
              <a:off x="4707189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DBB08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39"/>
            <p:cNvSpPr/>
            <p:nvPr/>
          </p:nvSpPr>
          <p:spPr>
            <a:xfrm>
              <a:off x="1521725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2030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39"/>
            <p:cNvSpPr txBox="1"/>
            <p:nvPr/>
          </p:nvSpPr>
          <p:spPr>
            <a:xfrm>
              <a:off x="258355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#666056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7" name="Google Shape;4957;p139"/>
            <p:cNvSpPr txBox="1"/>
            <p:nvPr/>
          </p:nvSpPr>
          <p:spPr>
            <a:xfrm>
              <a:off x="364537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#9e9d9d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8" name="Google Shape;4958;p139"/>
            <p:cNvSpPr txBox="1"/>
            <p:nvPr/>
          </p:nvSpPr>
          <p:spPr>
            <a:xfrm>
              <a:off x="470720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#dbb083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9" name="Google Shape;4959;p139"/>
            <p:cNvSpPr txBox="1"/>
            <p:nvPr/>
          </p:nvSpPr>
          <p:spPr>
            <a:xfrm>
              <a:off x="152172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#020304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60" name="Google Shape;4960;p139"/>
            <p:cNvSpPr/>
            <p:nvPr/>
          </p:nvSpPr>
          <p:spPr>
            <a:xfrm>
              <a:off x="576902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4CCB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39"/>
            <p:cNvSpPr/>
            <p:nvPr/>
          </p:nvSpPr>
          <p:spPr>
            <a:xfrm>
              <a:off x="6830839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202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39"/>
            <p:cNvSpPr txBox="1"/>
            <p:nvPr/>
          </p:nvSpPr>
          <p:spPr>
            <a:xfrm>
              <a:off x="576902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#e4ccb3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63" name="Google Shape;4963;p139"/>
            <p:cNvSpPr txBox="1"/>
            <p:nvPr/>
          </p:nvSpPr>
          <p:spPr>
            <a:xfrm>
              <a:off x="683085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#9e2020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9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INTEGRANTES</a:t>
            </a:r>
            <a:endParaRPr dirty="0"/>
          </a:p>
        </p:txBody>
      </p:sp>
      <p:sp>
        <p:nvSpPr>
          <p:cNvPr id="1301" name="Google Shape;1301;p69"/>
          <p:cNvSpPr txBox="1">
            <a:spLocks noGrp="1"/>
          </p:cNvSpPr>
          <p:nvPr>
            <p:ph type="title" idx="2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ERICK LEE </a:t>
            </a:r>
          </a:p>
        </p:txBody>
      </p:sp>
      <p:sp>
        <p:nvSpPr>
          <p:cNvPr id="1302" name="Google Shape;1302;p69"/>
          <p:cNvSpPr txBox="1">
            <a:spLocks noGrp="1"/>
          </p:cNvSpPr>
          <p:nvPr>
            <p:ph type="title" idx="3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- 01242082</a:t>
            </a:r>
          </a:p>
        </p:txBody>
      </p:sp>
      <p:sp>
        <p:nvSpPr>
          <p:cNvPr id="1304" name="Google Shape;1304;p69"/>
          <p:cNvSpPr txBox="1">
            <a:spLocks noGrp="1"/>
          </p:cNvSpPr>
          <p:nvPr>
            <p:ph type="title" idx="5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LUCAS AIELLO</a:t>
            </a:r>
          </a:p>
        </p:txBody>
      </p:sp>
      <p:sp>
        <p:nvSpPr>
          <p:cNvPr id="1305" name="Google Shape;1305;p69"/>
          <p:cNvSpPr txBox="1">
            <a:spLocks noGrp="1"/>
          </p:cNvSpPr>
          <p:nvPr>
            <p:ph type="title" idx="6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- 0124123</a:t>
            </a:r>
            <a:endParaRPr lang="de" dirty="0">
              <a:solidFill>
                <a:srgbClr val="666056"/>
              </a:solidFill>
            </a:endParaRPr>
          </a:p>
        </p:txBody>
      </p:sp>
      <p:sp>
        <p:nvSpPr>
          <p:cNvPr id="1307" name="Google Shape;1307;p69"/>
          <p:cNvSpPr txBox="1">
            <a:spLocks noGrp="1"/>
          </p:cNvSpPr>
          <p:nvPr>
            <p:ph type="title" idx="8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GABRIEL DA SILVA</a:t>
            </a:r>
          </a:p>
        </p:txBody>
      </p:sp>
      <p:sp>
        <p:nvSpPr>
          <p:cNvPr id="1308" name="Google Shape;1308;p69"/>
          <p:cNvSpPr txBox="1">
            <a:spLocks noGrp="1"/>
          </p:cNvSpPr>
          <p:nvPr>
            <p:ph type="title" idx="9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- 01242081</a:t>
            </a:r>
          </a:p>
        </p:txBody>
      </p:sp>
      <p:sp>
        <p:nvSpPr>
          <p:cNvPr id="1310" name="Google Shape;1310;p69"/>
          <p:cNvSpPr txBox="1">
            <a:spLocks noGrp="1"/>
          </p:cNvSpPr>
          <p:nvPr>
            <p:ph type="title" idx="14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MACARI MARCELINO</a:t>
            </a:r>
          </a:p>
        </p:txBody>
      </p:sp>
      <p:sp>
        <p:nvSpPr>
          <p:cNvPr id="1311" name="Google Shape;1311;p69"/>
          <p:cNvSpPr txBox="1">
            <a:spLocks noGrp="1"/>
          </p:cNvSpPr>
          <p:nvPr>
            <p:ph type="title" idx="15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- 01242066</a:t>
            </a:r>
          </a:p>
        </p:txBody>
      </p:sp>
      <p:cxnSp>
        <p:nvCxnSpPr>
          <p:cNvPr id="1312" name="Google Shape;1312;p69"/>
          <p:cNvCxnSpPr/>
          <p:nvPr/>
        </p:nvCxnSpPr>
        <p:spPr>
          <a:xfrm rot="10800000" flipH="1">
            <a:off x="1433427" y="1658830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69"/>
          <p:cNvCxnSpPr/>
          <p:nvPr/>
        </p:nvCxnSpPr>
        <p:spPr>
          <a:xfrm rot="10800000" flipH="1">
            <a:off x="1433427" y="2857473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69"/>
          <p:cNvCxnSpPr/>
          <p:nvPr/>
        </p:nvCxnSpPr>
        <p:spPr>
          <a:xfrm rot="10800000" flipH="1">
            <a:off x="5079102" y="1658830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69"/>
          <p:cNvCxnSpPr/>
          <p:nvPr/>
        </p:nvCxnSpPr>
        <p:spPr>
          <a:xfrm rot="10800000" flipH="1">
            <a:off x="5079102" y="284007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69"/>
          <p:cNvSpPr txBox="1">
            <a:spLocks noGrp="1"/>
          </p:cNvSpPr>
          <p:nvPr>
            <p:ph type="title" idx="18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JINWOO KIM</a:t>
            </a:r>
            <a:endParaRPr lang="pt-BR" dirty="0"/>
          </a:p>
        </p:txBody>
      </p:sp>
      <p:sp>
        <p:nvSpPr>
          <p:cNvPr id="1318" name="Google Shape;1318;p69"/>
          <p:cNvSpPr txBox="1">
            <a:spLocks noGrp="1"/>
          </p:cNvSpPr>
          <p:nvPr>
            <p:ph type="title" idx="19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- 01242023</a:t>
            </a:r>
            <a:endParaRPr lang="pt-BR" dirty="0"/>
          </a:p>
        </p:txBody>
      </p:sp>
      <p:sp>
        <p:nvSpPr>
          <p:cNvPr id="1320" name="Google Shape;1320;p69"/>
          <p:cNvSpPr txBox="1">
            <a:spLocks noGrp="1"/>
          </p:cNvSpPr>
          <p:nvPr>
            <p:ph type="title" idx="21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VINICIUS GONÇALVES</a:t>
            </a:r>
          </a:p>
        </p:txBody>
      </p:sp>
      <p:sp>
        <p:nvSpPr>
          <p:cNvPr id="1321" name="Google Shape;1321;p69"/>
          <p:cNvSpPr txBox="1">
            <a:spLocks noGrp="1"/>
          </p:cNvSpPr>
          <p:nvPr>
            <p:ph type="title" idx="22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- 01242028</a:t>
            </a:r>
          </a:p>
        </p:txBody>
      </p:sp>
      <p:cxnSp>
        <p:nvCxnSpPr>
          <p:cNvPr id="1322" name="Google Shape;1322;p69"/>
          <p:cNvCxnSpPr/>
          <p:nvPr/>
        </p:nvCxnSpPr>
        <p:spPr>
          <a:xfrm rot="10800000" flipH="1">
            <a:off x="1433427" y="4028738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9"/>
          <p:cNvCxnSpPr/>
          <p:nvPr/>
        </p:nvCxnSpPr>
        <p:spPr>
          <a:xfrm rot="10800000" flipH="1">
            <a:off x="5079102" y="4011343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76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SEGMENTO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386" name="Google Shape;1386;p76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Contexto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Solução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Diagrama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Ferramenta de Gestão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Protótipo do site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Simulador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Tabela MySQL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Arduino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72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fermentação é extremamente essencial para a qualidade do produto.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Pontos que merecem atenção: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Temperatura das leveduras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Controle do nível de álcool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Controle da temperatura</a:t>
            </a: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O público jovem contribuiu para elevar a média de consumo per capita de 1.8 litros em 2019 para 2,7 litros em 2022.</a:t>
            </a:r>
            <a:endParaRPr lang="de-DE" dirty="0"/>
          </a:p>
        </p:txBody>
      </p:sp>
      <p:sp>
        <p:nvSpPr>
          <p:cNvPr id="1350" name="Google Shape;1350;p72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CONTEXTO/PROBLEMA</a:t>
            </a:r>
            <a:endParaRPr dirty="0"/>
          </a:p>
        </p:txBody>
      </p:sp>
      <p:cxnSp>
        <p:nvCxnSpPr>
          <p:cNvPr id="1351" name="Google Shape;1351;p72"/>
          <p:cNvCxnSpPr/>
          <p:nvPr/>
        </p:nvCxnSpPr>
        <p:spPr>
          <a:xfrm>
            <a:off x="1138287" y="39916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96"/>
          <p:cNvSpPr txBox="1">
            <a:spLocks noGrp="1"/>
          </p:cNvSpPr>
          <p:nvPr>
            <p:ph type="title" idx="5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SOLUÇÃO </a:t>
            </a:r>
            <a:endParaRPr dirty="0"/>
          </a:p>
        </p:txBody>
      </p:sp>
      <p:sp>
        <p:nvSpPr>
          <p:cNvPr id="1833" name="Google Shape;1833;p96"/>
          <p:cNvSpPr txBox="1">
            <a:spLocks noGrp="1"/>
          </p:cNvSpPr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REDUÇÃO DO DESPERDICIO </a:t>
            </a:r>
            <a:endParaRPr dirty="0"/>
          </a:p>
        </p:txBody>
      </p:sp>
      <p:sp>
        <p:nvSpPr>
          <p:cNvPr id="1834" name="Google Shape;1834;p96"/>
          <p:cNvSpPr txBox="1">
            <a:spLocks noGrp="1"/>
          </p:cNvSpPr>
          <p:nvPr>
            <p:ph type="title" idx="2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Fermentação mais precisa evitando que 5% a 10% do vinho seja desperdiçado anualmente</a:t>
            </a:r>
          </a:p>
        </p:txBody>
      </p:sp>
      <p:sp>
        <p:nvSpPr>
          <p:cNvPr id="1835" name="Google Shape;1835;p96"/>
          <p:cNvSpPr txBox="1">
            <a:spLocks noGrp="1"/>
          </p:cNvSpPr>
          <p:nvPr>
            <p:ph type="title" idx="3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CUSTO</a:t>
            </a:r>
            <a:endParaRPr dirty="0"/>
          </a:p>
        </p:txBody>
      </p:sp>
      <p:sp>
        <p:nvSpPr>
          <p:cNvPr id="1836" name="Google Shape;1836;p96"/>
          <p:cNvSpPr txBox="1">
            <a:spLocks noGrp="1"/>
          </p:cNvSpPr>
          <p:nvPr>
            <p:ph type="title" idx="4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QUERO COLOCAR A CONTA DO GABRIEL AQUI (IDEIA)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NEGÓCIO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BC2A92-FDBB-DD9E-5334-67F69DA2A143}"/>
              </a:ext>
            </a:extLst>
          </p:cNvPr>
          <p:cNvSpPr txBox="1"/>
          <p:nvPr/>
        </p:nvSpPr>
        <p:spPr>
          <a:xfrm>
            <a:off x="1453583" y="1004200"/>
            <a:ext cx="555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Congenial SemiBold" panose="020F0502020204030204" pitchFamily="2" charset="0"/>
              </a:rPr>
              <a:t>Wynn – Soluções em monitoramento da fermentação de vinhos</a:t>
            </a:r>
            <a:endParaRPr lang="ko-KR" altLang="en-US" dirty="0">
              <a:latin typeface="Congenial SemiBold" panose="020F05020202040302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7B81DA-6647-B336-C09F-8BC189A65F2A}"/>
              </a:ext>
            </a:extLst>
          </p:cNvPr>
          <p:cNvSpPr txBox="1"/>
          <p:nvPr/>
        </p:nvSpPr>
        <p:spPr>
          <a:xfrm>
            <a:off x="4705596" y="4432408"/>
            <a:ext cx="1803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Equipe de desenvolvimento</a:t>
            </a:r>
            <a:endParaRPr lang="ko-KR" altLang="en-US" sz="1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F4E499-5203-F286-5ACC-73943653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21" y="3904719"/>
            <a:ext cx="286900" cy="286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E9DDD5-31F3-4C6F-770C-BD2614B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21" y="3699152"/>
            <a:ext cx="623999" cy="6239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19DC01-F876-9956-9AFA-4B9D5D843990}"/>
              </a:ext>
            </a:extLst>
          </p:cNvPr>
          <p:cNvSpPr txBox="1"/>
          <p:nvPr/>
        </p:nvSpPr>
        <p:spPr>
          <a:xfrm>
            <a:off x="2612883" y="4328663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Instalação dos sensores</a:t>
            </a:r>
          </a:p>
          <a:p>
            <a:pPr algn="ctr"/>
            <a:r>
              <a:rPr lang="pt-BR" altLang="ko-KR" sz="1000" dirty="0"/>
              <a:t>nos tonéis e coleta de dados</a:t>
            </a:r>
            <a:endParaRPr lang="ko-KR" altLang="en-US" sz="1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2D0281-D690-C30C-C8B9-E49376AF886F}"/>
              </a:ext>
            </a:extLst>
          </p:cNvPr>
          <p:cNvSpPr txBox="1"/>
          <p:nvPr/>
        </p:nvSpPr>
        <p:spPr>
          <a:xfrm>
            <a:off x="642750" y="432866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Armazenamento dos</a:t>
            </a:r>
          </a:p>
          <a:p>
            <a:pPr algn="ctr"/>
            <a:r>
              <a:rPr lang="pt-BR" altLang="ko-KR" sz="1000" dirty="0"/>
              <a:t>dados no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857886-0342-FE89-0FA8-8AA01E9B2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50" y="3736169"/>
            <a:ext cx="624000" cy="624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2E6B4C-F66B-2E9E-889C-38DFAE92DCB9}"/>
              </a:ext>
            </a:extLst>
          </p:cNvPr>
          <p:cNvSpPr txBox="1"/>
          <p:nvPr/>
        </p:nvSpPr>
        <p:spPr>
          <a:xfrm>
            <a:off x="1129370" y="237479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Site web com gráficos com</a:t>
            </a:r>
          </a:p>
          <a:p>
            <a:pPr algn="ctr"/>
            <a:r>
              <a:rPr lang="pt-BR" altLang="ko-KR" sz="1000" dirty="0"/>
              <a:t>os dados coletados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3F6775A-1A11-B009-94CD-48AA0FF66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961" y="1636834"/>
            <a:ext cx="706157" cy="7061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1EBDEE-2D04-81DA-7484-A283D035D11A}"/>
              </a:ext>
            </a:extLst>
          </p:cNvPr>
          <p:cNvSpPr txBox="1"/>
          <p:nvPr/>
        </p:nvSpPr>
        <p:spPr>
          <a:xfrm>
            <a:off x="2960147" y="236780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Monitoramento da fermentação do vinho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1C90F8F-24E0-88F5-AB52-EE5FF5E4C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381" y="1653512"/>
            <a:ext cx="623999" cy="62399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39C0B2-102D-B18C-1311-21C4BDE83820}"/>
              </a:ext>
            </a:extLst>
          </p:cNvPr>
          <p:cNvSpPr txBox="1"/>
          <p:nvPr/>
        </p:nvSpPr>
        <p:spPr>
          <a:xfrm>
            <a:off x="4552524" y="2371695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Aumento e padronização da qualidade dos vinhos</a:t>
            </a:r>
            <a:endParaRPr lang="ko-KR" altLang="en-US" sz="10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0C9ABAF-A42A-7CE0-0D20-BFADAE938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916" y="3617057"/>
            <a:ext cx="830482" cy="830482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F03B036-1D85-991C-73CA-84CE33F9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572" y="1965512"/>
            <a:ext cx="950058" cy="950058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D27C8197-0D99-8177-8BDC-F873AA1A5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7009" y="1653512"/>
            <a:ext cx="706157" cy="706157"/>
          </a:xfrm>
          <a:prstGeom prst="rect">
            <a:avLst/>
          </a:prstGeom>
        </p:spPr>
      </p:pic>
      <p:sp>
        <p:nvSpPr>
          <p:cNvPr id="4419" name="CaixaDeTexto 4418">
            <a:extLst>
              <a:ext uri="{FF2B5EF4-FFF2-40B4-BE49-F238E27FC236}">
                <a16:creationId xmlns:a16="http://schemas.microsoft.com/office/drawing/2014/main" id="{807838EA-91B3-41B3-582E-1487D8A1D695}"/>
              </a:ext>
            </a:extLst>
          </p:cNvPr>
          <p:cNvSpPr txBox="1"/>
          <p:nvPr/>
        </p:nvSpPr>
        <p:spPr>
          <a:xfrm>
            <a:off x="6634341" y="2909171"/>
            <a:ext cx="181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Minimização do prejuízo pela perda dos vinhos e produção dos melhores vinhos</a:t>
            </a:r>
            <a:endParaRPr lang="ko-KR" altLang="en-US" sz="1000" dirty="0"/>
          </a:p>
        </p:txBody>
      </p:sp>
      <p:cxnSp>
        <p:nvCxnSpPr>
          <p:cNvPr id="4462" name="Conector de Seta Reta 4461">
            <a:extLst>
              <a:ext uri="{FF2B5EF4-FFF2-40B4-BE49-F238E27FC236}">
                <a16:creationId xmlns:a16="http://schemas.microsoft.com/office/drawing/2014/main" id="{4793A177-1A44-2296-AF1F-E750F62F95C9}"/>
              </a:ext>
            </a:extLst>
          </p:cNvPr>
          <p:cNvCxnSpPr>
            <a:cxnSpLocks/>
          </p:cNvCxnSpPr>
          <p:nvPr/>
        </p:nvCxnSpPr>
        <p:spPr>
          <a:xfrm flipH="1">
            <a:off x="4491418" y="4039062"/>
            <a:ext cx="428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2" name="Conector de Seta Reta 4471">
            <a:extLst>
              <a:ext uri="{FF2B5EF4-FFF2-40B4-BE49-F238E27FC236}">
                <a16:creationId xmlns:a16="http://schemas.microsoft.com/office/drawing/2014/main" id="{F69C6DAD-3F36-2422-7111-D21AF7F6D2B0}"/>
              </a:ext>
            </a:extLst>
          </p:cNvPr>
          <p:cNvCxnSpPr>
            <a:cxnSpLocks/>
          </p:cNvCxnSpPr>
          <p:nvPr/>
        </p:nvCxnSpPr>
        <p:spPr>
          <a:xfrm flipH="1">
            <a:off x="2289355" y="4039062"/>
            <a:ext cx="428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3" name="Conector de Seta Reta 4472">
            <a:extLst>
              <a:ext uri="{FF2B5EF4-FFF2-40B4-BE49-F238E27FC236}">
                <a16:creationId xmlns:a16="http://schemas.microsoft.com/office/drawing/2014/main" id="{6AE49284-6A58-942F-E690-1FE74BDE9B77}"/>
              </a:ext>
            </a:extLst>
          </p:cNvPr>
          <p:cNvCxnSpPr>
            <a:cxnSpLocks/>
          </p:cNvCxnSpPr>
          <p:nvPr/>
        </p:nvCxnSpPr>
        <p:spPr>
          <a:xfrm flipV="1">
            <a:off x="1471683" y="2985682"/>
            <a:ext cx="201814" cy="508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9" name="Conector de Seta Reta 4478">
            <a:extLst>
              <a:ext uri="{FF2B5EF4-FFF2-40B4-BE49-F238E27FC236}">
                <a16:creationId xmlns:a16="http://schemas.microsoft.com/office/drawing/2014/main" id="{FABFFA65-B06C-DC3F-22AC-368B0DDFF87C}"/>
              </a:ext>
            </a:extLst>
          </p:cNvPr>
          <p:cNvCxnSpPr>
            <a:cxnSpLocks/>
          </p:cNvCxnSpPr>
          <p:nvPr/>
        </p:nvCxnSpPr>
        <p:spPr>
          <a:xfrm>
            <a:off x="2612883" y="2105668"/>
            <a:ext cx="512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1" name="Conector de Seta Reta 4480">
            <a:extLst>
              <a:ext uri="{FF2B5EF4-FFF2-40B4-BE49-F238E27FC236}">
                <a16:creationId xmlns:a16="http://schemas.microsoft.com/office/drawing/2014/main" id="{84334841-1523-797A-58E9-7D7A0FFDD241}"/>
              </a:ext>
            </a:extLst>
          </p:cNvPr>
          <p:cNvCxnSpPr>
            <a:cxnSpLocks/>
          </p:cNvCxnSpPr>
          <p:nvPr/>
        </p:nvCxnSpPr>
        <p:spPr>
          <a:xfrm>
            <a:off x="4449239" y="2039943"/>
            <a:ext cx="512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2" name="Conector de Seta Reta 4481">
            <a:extLst>
              <a:ext uri="{FF2B5EF4-FFF2-40B4-BE49-F238E27FC236}">
                <a16:creationId xmlns:a16="http://schemas.microsoft.com/office/drawing/2014/main" id="{9F0F11CC-EC6D-A9B9-9C37-89845CF279DF}"/>
              </a:ext>
            </a:extLst>
          </p:cNvPr>
          <p:cNvCxnSpPr>
            <a:cxnSpLocks/>
          </p:cNvCxnSpPr>
          <p:nvPr/>
        </p:nvCxnSpPr>
        <p:spPr>
          <a:xfrm>
            <a:off x="6182377" y="2043672"/>
            <a:ext cx="453504" cy="19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FERRAMENTA DE GESTÃO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4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PROTÓTIPO DO SITE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4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SIMULADOR FINANCEIRO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1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334</Words>
  <Application>Microsoft Office PowerPoint</Application>
  <PresentationFormat>Apresentação na tela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Oswald Medium</vt:lpstr>
      <vt:lpstr>Proxima Nova Semibold</vt:lpstr>
      <vt:lpstr>Nunito</vt:lpstr>
      <vt:lpstr>Congenial SemiBold</vt:lpstr>
      <vt:lpstr>Proxima Nova</vt:lpstr>
      <vt:lpstr>Titillium Web</vt:lpstr>
      <vt:lpstr>Oswald</vt:lpstr>
      <vt:lpstr>Stuttgarter Weindorf by Slidesgo</vt:lpstr>
      <vt:lpstr>Slidesgo Final Pages</vt:lpstr>
      <vt:lpstr>WYNN</vt:lpstr>
      <vt:lpstr>INTEGRANTES</vt:lpstr>
      <vt:lpstr>SEGMENTO</vt:lpstr>
      <vt:lpstr>CONTEXTO/PROBLEMA</vt:lpstr>
      <vt:lpstr>SOLUÇÃO </vt:lpstr>
      <vt:lpstr>DIAGRAMA DE NEGÓCIO</vt:lpstr>
      <vt:lpstr>FERRAMENTA DE GESTÃO</vt:lpstr>
      <vt:lpstr>PROTÓTIPO DO SITE</vt:lpstr>
      <vt:lpstr>SIMULADOR FINANCEIRO</vt:lpstr>
      <vt:lpstr>TABELAS MYSQL</vt:lpstr>
      <vt:lpstr>CÓDIGO ARDUINO</vt:lpstr>
      <vt:lpstr>Vantagens financeiras Crescimento das vinícolas Modernização das vinícolas </vt:lpstr>
      <vt:lpstr>DAS ETIKETT VERSTEHEN</vt:lpstr>
      <vt:lpstr>PREMIUM ICON PACK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WYNN</dc:title>
  <dc:creator>Macari Marcelino</dc:creator>
  <cp:lastModifiedBy>Jivhn Kim</cp:lastModifiedBy>
  <cp:revision>165</cp:revision>
  <dcterms:modified xsi:type="dcterms:W3CDTF">2024-09-10T14:30:29Z</dcterms:modified>
</cp:coreProperties>
</file>