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57" autoAdjust="0"/>
  </p:normalViewPr>
  <p:slideViewPr>
    <p:cSldViewPr snapToGrid="0">
      <p:cViewPr varScale="1">
        <p:scale>
          <a:sx n="73" d="100"/>
          <a:sy n="73" d="100"/>
        </p:scale>
        <p:origin x="40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0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08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31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7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28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1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82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3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EE6A2A8-C3C0-48B0-B0CE-B309F529C7A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9DE5AB4-FEEA-46BD-B699-CBD040CEB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D47CFE-27FF-90BF-A47B-2B8D7ACD5913}"/>
              </a:ext>
            </a:extLst>
          </p:cNvPr>
          <p:cNvSpPr txBox="1">
            <a:spLocks/>
          </p:cNvSpPr>
          <p:nvPr/>
        </p:nvSpPr>
        <p:spPr>
          <a:xfrm>
            <a:off x="1261871" y="-390341"/>
            <a:ext cx="9418320" cy="404164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Offer Letter Generator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1FDAF1-5346-D2C4-74A7-735AABB6761B}"/>
              </a:ext>
            </a:extLst>
          </p:cNvPr>
          <p:cNvSpPr txBox="1">
            <a:spLocks/>
          </p:cNvSpPr>
          <p:nvPr/>
        </p:nvSpPr>
        <p:spPr>
          <a:xfrm>
            <a:off x="1446429" y="3651307"/>
            <a:ext cx="10617015" cy="16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Team 2:</a:t>
            </a:r>
          </a:p>
          <a:p>
            <a:r>
              <a:rPr lang="en-IN" dirty="0">
                <a:solidFill>
                  <a:schemeClr val="tx1"/>
                </a:solidFill>
              </a:rPr>
              <a:t>Jivitesh R – </a:t>
            </a:r>
            <a:r>
              <a:rPr lang="en-IN" dirty="0" err="1">
                <a:solidFill>
                  <a:schemeClr val="tx1"/>
                </a:solidFill>
              </a:rPr>
              <a:t>Hareebaalaji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Muthukumar</a:t>
            </a:r>
            <a:r>
              <a:rPr lang="en-IN" dirty="0">
                <a:solidFill>
                  <a:schemeClr val="tx1"/>
                </a:solidFill>
              </a:rPr>
              <a:t> – Reddy </a:t>
            </a:r>
            <a:r>
              <a:rPr lang="en-IN" dirty="0" err="1">
                <a:solidFill>
                  <a:schemeClr val="tx1"/>
                </a:solidFill>
              </a:rPr>
              <a:t>Purandhar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Sanjith S – Ranjith Kumar S – </a:t>
            </a:r>
            <a:r>
              <a:rPr lang="en-IN" dirty="0" err="1">
                <a:solidFill>
                  <a:schemeClr val="tx1"/>
                </a:solidFill>
              </a:rPr>
              <a:t>Nithishkumar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7944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871B-C255-65C9-B01F-F01A7933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14380"/>
            <a:ext cx="9418320" cy="169164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CA76FCE-CC6A-9A4B-0045-3776FF051D48}"/>
              </a:ext>
            </a:extLst>
          </p:cNvPr>
          <p:cNvSpPr txBox="1">
            <a:spLocks/>
          </p:cNvSpPr>
          <p:nvPr/>
        </p:nvSpPr>
        <p:spPr>
          <a:xfrm>
            <a:off x="1446429" y="3164745"/>
            <a:ext cx="10617015" cy="16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Team 2:</a:t>
            </a:r>
          </a:p>
          <a:p>
            <a:r>
              <a:rPr lang="en-IN" dirty="0">
                <a:solidFill>
                  <a:schemeClr val="tx1"/>
                </a:solidFill>
              </a:rPr>
              <a:t>Jivitesh R – </a:t>
            </a:r>
            <a:r>
              <a:rPr lang="en-IN" dirty="0" err="1">
                <a:solidFill>
                  <a:schemeClr val="tx1"/>
                </a:solidFill>
              </a:rPr>
              <a:t>Hareebaalaji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Muthukumar</a:t>
            </a:r>
            <a:r>
              <a:rPr lang="en-IN" dirty="0">
                <a:solidFill>
                  <a:schemeClr val="tx1"/>
                </a:solidFill>
              </a:rPr>
              <a:t> – Reddy </a:t>
            </a:r>
            <a:r>
              <a:rPr lang="en-IN" dirty="0" err="1">
                <a:solidFill>
                  <a:schemeClr val="tx1"/>
                </a:solidFill>
              </a:rPr>
              <a:t>Purandhar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Sanjith S – Ranjith Kumar S – </a:t>
            </a:r>
            <a:r>
              <a:rPr lang="en-IN" dirty="0" err="1">
                <a:solidFill>
                  <a:schemeClr val="tx1"/>
                </a:solidFill>
              </a:rPr>
              <a:t>Nithishkumar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211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A7B-8C4F-C7FF-6E9C-B25F1559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3C78-E13B-8EA4-6E54-6A307A22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83089" cy="4351337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In today’s fast-paced recruitment landscape, timely communication with potential candidates is crucial. However, drafting personalized offer letters can be time-consuming and error-prone. Organizations need a streamlined solution to generate professional offer letters quickly and accurately.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111111"/>
                </a:solidFill>
              </a:rPr>
              <a:t>The proposed website generates customized offer letters automatically by retrieving data from the database/table.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111111"/>
                </a:solidFill>
              </a:rPr>
              <a:t>This ensures compliance, accuracy and saving time and resources.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Such a system would empower recruiters, enhance candidate experience, and expedite the hiring process. Implementing an offer letter generator can significantly impact recruitment efficiency and candidate satisfaction.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934329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A7B-8C4F-C7FF-6E9C-B25F1559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Product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5DAB1-4302-2244-0C97-6EBDE9119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098720"/>
              </p:ext>
            </p:extLst>
          </p:nvPr>
        </p:nvGraphicFramePr>
        <p:xfrm>
          <a:off x="1262062" y="1828800"/>
          <a:ext cx="934162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608">
                  <a:extLst>
                    <a:ext uri="{9D8B030D-6E8A-4147-A177-3AD203B41FA5}">
                      <a16:colId xmlns:a16="http://schemas.microsoft.com/office/drawing/2014/main" val="3076030939"/>
                    </a:ext>
                  </a:extLst>
                </a:gridCol>
                <a:gridCol w="4972646">
                  <a:extLst>
                    <a:ext uri="{9D8B030D-6E8A-4147-A177-3AD203B41FA5}">
                      <a16:colId xmlns:a16="http://schemas.microsoft.com/office/drawing/2014/main" val="4135034738"/>
                    </a:ext>
                  </a:extLst>
                </a:gridCol>
                <a:gridCol w="2919368">
                  <a:extLst>
                    <a:ext uri="{9D8B030D-6E8A-4147-A177-3AD203B41FA5}">
                      <a16:colId xmlns:a16="http://schemas.microsoft.com/office/drawing/2014/main" val="109615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REQ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SHORT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FEATURE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4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Login and Signup page – Frontend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Jivitesh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6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Login and Signup – Authentication and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Jivitesh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PDF Generation – Frontend &amp; Backend : Sprint1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Haree</a:t>
                      </a:r>
                      <a:r>
                        <a:rPr lang="en-IN" sz="1600" dirty="0"/>
                        <a:t> and </a:t>
                      </a:r>
                      <a:r>
                        <a:rPr lang="en-IN" sz="1600" dirty="0" err="1"/>
                        <a:t>Purandhar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PDF Generation – Frontend &amp; Backend : Sprint2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Haree</a:t>
                      </a:r>
                      <a:r>
                        <a:rPr lang="en-IN" sz="1600" dirty="0"/>
                        <a:t> and </a:t>
                      </a:r>
                      <a:r>
                        <a:rPr lang="en-IN" sz="1600" dirty="0" err="1"/>
                        <a:t>Purandhar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9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Exception Handling and Contact Us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Nithish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1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CSV Uploader Logic and About Us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Sanjith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Signup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Ranjith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4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011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7D7-0598-4002-C43E-F0214B28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 with React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1DEE-EE1D-FE08-9C5A-05C47FFC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SCREENSHOTS OF EXECUTION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64C2948-4A34-C8E6-68B4-45F28F1D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22804" r="31291" b="9842"/>
          <a:stretch/>
        </p:blipFill>
        <p:spPr>
          <a:xfrm>
            <a:off x="914400" y="495298"/>
            <a:ext cx="4328720" cy="433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505AB-035F-8667-8927-982D293D0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8" t="22622" r="33767" b="7358"/>
          <a:stretch/>
        </p:blipFill>
        <p:spPr>
          <a:xfrm>
            <a:off x="5813570" y="503472"/>
            <a:ext cx="3733101" cy="43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27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7D7-0598-4002-C43E-F0214B28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Signup Page -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1DEE-EE1D-FE08-9C5A-05C47FFC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SCREENSHOTS OF EXECUTION</a:t>
            </a:r>
          </a:p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DAFD6D-31A1-7E49-71DA-C23A2E46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3" t="24209" r="32649" b="7566"/>
          <a:stretch/>
        </p:blipFill>
        <p:spPr>
          <a:xfrm>
            <a:off x="914400" y="506835"/>
            <a:ext cx="4018327" cy="4410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95D83-0568-22F7-69D0-ADA8EA77E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5" t="23125" r="28267"/>
          <a:stretch/>
        </p:blipFill>
        <p:spPr>
          <a:xfrm>
            <a:off x="5553513" y="506834"/>
            <a:ext cx="4441430" cy="44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90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7D7-0598-4002-C43E-F0214B28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1DEE-EE1D-FE08-9C5A-05C47FFC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SCREENSHOTS OF EXECUTION</a:t>
            </a:r>
          </a:p>
          <a:p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00E17B-A7F0-4B2E-3E65-D332A079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1"/>
          <a:stretch/>
        </p:blipFill>
        <p:spPr>
          <a:xfrm>
            <a:off x="-1771" y="0"/>
            <a:ext cx="11296149" cy="5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08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7D7-0598-4002-C43E-F0214B28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Offer Letter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1DEE-EE1D-FE08-9C5A-05C47FFC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SCREENSHOTS OF EXECUTION</a:t>
            </a:r>
          </a:p>
          <a:p>
            <a:endParaRPr lang="en-IN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188AAB6-9C51-524A-3AD1-B17441F70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71413"/>
            <a:ext cx="4944256" cy="3307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BF5D7-6B26-8D37-197C-681873EF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03" y="1071413"/>
            <a:ext cx="4827497" cy="33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29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7D7-0598-4002-C43E-F0214B28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Offer Letter PDF download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1DEE-EE1D-FE08-9C5A-05C47FFC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SCREENSHOTS OF EXECUTION</a:t>
            </a:r>
          </a:p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CECE97B-4B89-6851-F016-54E9BC4B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31170"/>
            <a:ext cx="5461356" cy="3007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88D1F-C8F1-9303-1BEA-300B4321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91" y="243281"/>
            <a:ext cx="3371091" cy="46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852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34CE-7DA3-E7BB-FF36-72A9F9B0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Future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873D-2B56-7BB6-9B42-25EEF398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81644"/>
            <a:ext cx="8595360" cy="4351337"/>
          </a:xfrm>
        </p:spPr>
        <p:txBody>
          <a:bodyPr/>
          <a:lstStyle/>
          <a:p>
            <a:r>
              <a:rPr lang="en-IN" dirty="0"/>
              <a:t>Integration with Application Tracking Systems</a:t>
            </a:r>
          </a:p>
          <a:p>
            <a:r>
              <a:rPr lang="en-IN" dirty="0"/>
              <a:t>Multi-Language Support</a:t>
            </a:r>
          </a:p>
          <a:p>
            <a:r>
              <a:rPr lang="en-IN" dirty="0"/>
              <a:t>Ability to Share the pdf via socials</a:t>
            </a:r>
          </a:p>
          <a:p>
            <a:r>
              <a:rPr lang="en-IN" dirty="0"/>
              <a:t>Integration with E-Signing Platforms</a:t>
            </a:r>
          </a:p>
          <a:p>
            <a:r>
              <a:rPr lang="en-IN" dirty="0"/>
              <a:t>Ability to access previous versions of the offer letter.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89694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iew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9E5DC"/>
      </a:lt2>
      <a:accent1>
        <a:srgbClr val="FFC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222</TotalTime>
  <Words>282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PowerPoint Presentation</vt:lpstr>
      <vt:lpstr>Problem Statement</vt:lpstr>
      <vt:lpstr>Product Backlog</vt:lpstr>
      <vt:lpstr>Login page with React Authentication</vt:lpstr>
      <vt:lpstr>Signup Page - Validation</vt:lpstr>
      <vt:lpstr>Home Page</vt:lpstr>
      <vt:lpstr>Offer Letter Generator</vt:lpstr>
      <vt:lpstr>Offer Letter PDF download</vt:lpstr>
      <vt:lpstr>Future Scope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Letter Generator</dc:title>
  <dc:creator>Jivitesh R</dc:creator>
  <cp:lastModifiedBy>Jivitesh R</cp:lastModifiedBy>
  <cp:revision>4</cp:revision>
  <dcterms:created xsi:type="dcterms:W3CDTF">2024-04-29T18:13:19Z</dcterms:created>
  <dcterms:modified xsi:type="dcterms:W3CDTF">2024-04-30T05:39:57Z</dcterms:modified>
</cp:coreProperties>
</file>