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0"/>
  </p:notesMasterIdLst>
  <p:sldIdLst>
    <p:sldId id="256" r:id="rId2"/>
    <p:sldId id="257" r:id="rId3"/>
    <p:sldId id="258" r:id="rId4"/>
    <p:sldId id="259" r:id="rId5"/>
    <p:sldId id="271" r:id="rId6"/>
    <p:sldId id="272" r:id="rId7"/>
    <p:sldId id="274" r:id="rId8"/>
    <p:sldId id="269" r:id="rId9"/>
  </p:sldIdLst>
  <p:sldSz cx="9144000" cy="5143500" type="screen16x9"/>
  <p:notesSz cx="6858000" cy="9144000"/>
  <p:embeddedFontLst>
    <p:embeddedFont>
      <p:font typeface="Franklin Gothic" charset="0"/>
      <p:bold r:id="rId11"/>
    </p:embeddedFont>
    <p:embeddedFont>
      <p:font typeface="Libre Franklin" charset="0"/>
      <p:regular r:id="rId12"/>
      <p:bold r:id="rId13"/>
      <p:italic r:id="rId14"/>
      <p:boldItalic r:id="rId15"/>
    </p:embeddedFont>
    <p:embeddedFont>
      <p:font typeface="Noto Sans Symbols"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3454" autoAdjust="0"/>
  </p:normalViewPr>
  <p:slideViewPr>
    <p:cSldViewPr snapToGrid="0">
      <p:cViewPr varScale="1">
        <p:scale>
          <a:sx n="117" d="100"/>
          <a:sy n="117" d="100"/>
        </p:scale>
        <p:origin x="-466" y="-72"/>
      </p:cViewPr>
      <p:guideLst>
        <p:guide orient="horz" pos="162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284b8a86fa6_2_19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g284b8a86fa6_2_1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84b8a86fa6_2_20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57" name="Google Shape;257;g284b8a86fa6_2_20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84b8a86fa6_2_2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0" name="Google Shape;270;g284b8a86fa6_2_2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84b8a86fa6_2_2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g284b8a86fa6_2_2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84b8a86fa6_2_27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8" name="Google Shape;348;g284b8a86fa6_2_2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4775291" y="1587136"/>
            <a:ext cx="4118678" cy="1135514"/>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4500"/>
              <a:buFont typeface="Franklin Gothic"/>
              <a:buNone/>
              <a:defRPr sz="45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grpSp>
        <p:nvGrpSpPr>
          <p:cNvPr id="58" name="Google Shape;58;p14"/>
          <p:cNvGrpSpPr/>
          <p:nvPr/>
        </p:nvGrpSpPr>
        <p:grpSpPr>
          <a:xfrm>
            <a:off x="1" y="569064"/>
            <a:ext cx="4574436" cy="4574436"/>
            <a:chOff x="0" y="12289"/>
            <a:chExt cx="3550" cy="3551"/>
          </a:xfrm>
        </p:grpSpPr>
        <p:sp>
          <p:nvSpPr>
            <p:cNvPr id="59" name="Google Shape;59;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60" name="Google Shape;60;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61" name="Google Shape;61;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62" name="Google Shape;62;p14"/>
          <p:cNvSpPr txBox="1">
            <a:spLocks noGrp="1"/>
          </p:cNvSpPr>
          <p:nvPr>
            <p:ph type="body" idx="1"/>
          </p:nvPr>
        </p:nvSpPr>
        <p:spPr>
          <a:xfrm>
            <a:off x="4775291" y="3412165"/>
            <a:ext cx="4118677" cy="715003"/>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lt2"/>
              </a:buClr>
              <a:buSzPts val="1400"/>
              <a:buNone/>
              <a:defRPr sz="1400" b="0" i="0">
                <a:solidFill>
                  <a:schemeClr val="lt2"/>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63" name="Google Shape;63;p14"/>
          <p:cNvCxnSpPr/>
          <p:nvPr/>
        </p:nvCxnSpPr>
        <p:spPr>
          <a:xfrm>
            <a:off x="4379875" y="4338262"/>
            <a:ext cx="1600200" cy="2994"/>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219"/>
        <p:cNvGrpSpPr/>
        <p:nvPr/>
      </p:nvGrpSpPr>
      <p:grpSpPr>
        <a:xfrm>
          <a:off x="0" y="0"/>
          <a:ext cx="0" cy="0"/>
          <a:chOff x="0" y="0"/>
          <a:chExt cx="0" cy="0"/>
        </a:xfrm>
      </p:grpSpPr>
      <p:grpSp>
        <p:nvGrpSpPr>
          <p:cNvPr id="220" name="Google Shape;220;p25"/>
          <p:cNvGrpSpPr/>
          <p:nvPr/>
        </p:nvGrpSpPr>
        <p:grpSpPr>
          <a:xfrm rot="5400000" flipH="1">
            <a:off x="0" y="2925099"/>
            <a:ext cx="2219420" cy="2219419"/>
            <a:chOff x="0" y="12289"/>
            <a:chExt cx="3550" cy="3551"/>
          </a:xfrm>
        </p:grpSpPr>
        <p:sp>
          <p:nvSpPr>
            <p:cNvPr id="221" name="Google Shape;221;p2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222" name="Google Shape;222;p2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223" name="Google Shape;223;p2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224" name="Google Shape;224;p25"/>
          <p:cNvSpPr txBox="1">
            <a:spLocks noGrp="1"/>
          </p:cNvSpPr>
          <p:nvPr>
            <p:ph type="title"/>
          </p:nvPr>
        </p:nvSpPr>
        <p:spPr>
          <a:xfrm>
            <a:off x="723017" y="659297"/>
            <a:ext cx="3706108" cy="458147"/>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225" name="Google Shape;225;p25"/>
          <p:cNvCxnSpPr/>
          <p:nvPr/>
        </p:nvCxnSpPr>
        <p:spPr>
          <a:xfrm>
            <a:off x="714375" y="1454331"/>
            <a:ext cx="1600200" cy="2994"/>
          </a:xfrm>
          <a:prstGeom prst="straightConnector1">
            <a:avLst/>
          </a:prstGeom>
          <a:noFill/>
          <a:ln w="101600" cap="flat" cmpd="sng">
            <a:solidFill>
              <a:schemeClr val="lt2"/>
            </a:solidFill>
            <a:prstDash val="solid"/>
            <a:miter lim="800000"/>
            <a:headEnd type="none" w="sm" len="sm"/>
            <a:tailEnd type="none" w="sm" len="sm"/>
          </a:ln>
        </p:spPr>
      </p:cxnSp>
      <p:sp>
        <p:nvSpPr>
          <p:cNvPr id="226" name="Google Shape;226;p25"/>
          <p:cNvSpPr txBox="1">
            <a:spLocks noGrp="1"/>
          </p:cNvSpPr>
          <p:nvPr>
            <p:ph type="body" idx="1"/>
          </p:nvPr>
        </p:nvSpPr>
        <p:spPr>
          <a:xfrm>
            <a:off x="714375" y="1725117"/>
            <a:ext cx="2277358" cy="30316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800"/>
              </a:spcBef>
              <a:spcAft>
                <a:spcPts val="0"/>
              </a:spcAft>
              <a:buClr>
                <a:schemeClr val="lt2"/>
              </a:buClr>
              <a:buSzPts val="1400"/>
              <a:buNone/>
              <a:defRPr sz="140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227" name="Google Shape;227;p25"/>
          <p:cNvSpPr txBox="1">
            <a:spLocks noGrp="1"/>
          </p:cNvSpPr>
          <p:nvPr>
            <p:ph type="body" idx="2"/>
          </p:nvPr>
        </p:nvSpPr>
        <p:spPr>
          <a:xfrm>
            <a:off x="714375" y="2099360"/>
            <a:ext cx="2277358" cy="1456604"/>
          </a:xfrm>
          <a:prstGeom prst="rect">
            <a:avLst/>
          </a:prstGeom>
          <a:noFill/>
          <a:ln>
            <a:noFill/>
          </a:ln>
        </p:spPr>
        <p:txBody>
          <a:bodyPr spcFirstLastPara="1" wrap="square" lIns="0" tIns="0" rIns="0" bIns="0" anchor="t" anchorCtr="0">
            <a:normAutofit/>
          </a:bodyPr>
          <a:lstStyle>
            <a:lvl1pPr marL="457200" lvl="0" indent="-304800" algn="l">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marL="914400" lvl="1" indent="-304800" algn="l">
              <a:lnSpc>
                <a:spcPct val="90000"/>
              </a:lnSpc>
              <a:spcBef>
                <a:spcPts val="400"/>
              </a:spcBef>
              <a:spcAft>
                <a:spcPts val="0"/>
              </a:spcAft>
              <a:buClr>
                <a:schemeClr val="dk1"/>
              </a:buClr>
              <a:buSzPts val="1200"/>
              <a:buChar char="•"/>
              <a:defRPr sz="1200"/>
            </a:lvl2pPr>
            <a:lvl3pPr marL="1371600" lvl="2" indent="-304800" algn="l">
              <a:lnSpc>
                <a:spcPct val="90000"/>
              </a:lnSpc>
              <a:spcBef>
                <a:spcPts val="400"/>
              </a:spcBef>
              <a:spcAft>
                <a:spcPts val="0"/>
              </a:spcAft>
              <a:buClr>
                <a:schemeClr val="dk1"/>
              </a:buClr>
              <a:buSzPts val="1200"/>
              <a:buChar char="•"/>
              <a:defRPr sz="1200"/>
            </a:lvl3pPr>
            <a:lvl4pPr marL="1828800" lvl="3" indent="-304800" algn="l">
              <a:lnSpc>
                <a:spcPct val="90000"/>
              </a:lnSpc>
              <a:spcBef>
                <a:spcPts val="400"/>
              </a:spcBef>
              <a:spcAft>
                <a:spcPts val="0"/>
              </a:spcAft>
              <a:buClr>
                <a:schemeClr val="dk1"/>
              </a:buClr>
              <a:buSzPts val="1200"/>
              <a:buChar char="•"/>
              <a:defRPr sz="1200"/>
            </a:lvl4pPr>
            <a:lvl5pPr marL="2286000" lvl="4" indent="-304800" algn="l">
              <a:lnSpc>
                <a:spcPct val="90000"/>
              </a:lnSpc>
              <a:spcBef>
                <a:spcPts val="400"/>
              </a:spcBef>
              <a:spcAft>
                <a:spcPts val="0"/>
              </a:spcAft>
              <a:buClr>
                <a:schemeClr val="dk1"/>
              </a:buClr>
              <a:buSzPts val="1200"/>
              <a:buChar char="•"/>
              <a:defRPr sz="12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28" name="Google Shape;228;p25"/>
          <p:cNvSpPr txBox="1">
            <a:spLocks noGrp="1"/>
          </p:cNvSpPr>
          <p:nvPr>
            <p:ph type="body" idx="3"/>
          </p:nvPr>
        </p:nvSpPr>
        <p:spPr>
          <a:xfrm>
            <a:off x="3427029" y="1725117"/>
            <a:ext cx="2277358" cy="30316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800"/>
              </a:spcBef>
              <a:spcAft>
                <a:spcPts val="0"/>
              </a:spcAft>
              <a:buClr>
                <a:schemeClr val="lt2"/>
              </a:buClr>
              <a:buSzPts val="1400"/>
              <a:buNone/>
              <a:defRPr sz="140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229" name="Google Shape;229;p25"/>
          <p:cNvSpPr txBox="1">
            <a:spLocks noGrp="1"/>
          </p:cNvSpPr>
          <p:nvPr>
            <p:ph type="body" idx="4"/>
          </p:nvPr>
        </p:nvSpPr>
        <p:spPr>
          <a:xfrm>
            <a:off x="3427029" y="2099360"/>
            <a:ext cx="2287971" cy="1456604"/>
          </a:xfrm>
          <a:prstGeom prst="rect">
            <a:avLst/>
          </a:prstGeom>
          <a:noFill/>
          <a:ln>
            <a:noFill/>
          </a:ln>
        </p:spPr>
        <p:txBody>
          <a:bodyPr spcFirstLastPara="1" wrap="square" lIns="0" tIns="0" rIns="0" bIns="0" anchor="t" anchorCtr="0">
            <a:normAutofit/>
          </a:bodyPr>
          <a:lstStyle>
            <a:lvl1pPr marL="457200" lvl="0" indent="-304800" algn="l">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marL="914400" lvl="1" indent="-304800" algn="l">
              <a:lnSpc>
                <a:spcPct val="90000"/>
              </a:lnSpc>
              <a:spcBef>
                <a:spcPts val="400"/>
              </a:spcBef>
              <a:spcAft>
                <a:spcPts val="0"/>
              </a:spcAft>
              <a:buClr>
                <a:schemeClr val="dk1"/>
              </a:buClr>
              <a:buSzPts val="1200"/>
              <a:buChar char="•"/>
              <a:defRPr sz="1200"/>
            </a:lvl2pPr>
            <a:lvl3pPr marL="1371600" lvl="2" indent="-304800" algn="l">
              <a:lnSpc>
                <a:spcPct val="90000"/>
              </a:lnSpc>
              <a:spcBef>
                <a:spcPts val="400"/>
              </a:spcBef>
              <a:spcAft>
                <a:spcPts val="0"/>
              </a:spcAft>
              <a:buClr>
                <a:schemeClr val="dk1"/>
              </a:buClr>
              <a:buSzPts val="1200"/>
              <a:buChar char="•"/>
              <a:defRPr sz="1200"/>
            </a:lvl3pPr>
            <a:lvl4pPr marL="1828800" lvl="3" indent="-304800" algn="l">
              <a:lnSpc>
                <a:spcPct val="90000"/>
              </a:lnSpc>
              <a:spcBef>
                <a:spcPts val="400"/>
              </a:spcBef>
              <a:spcAft>
                <a:spcPts val="0"/>
              </a:spcAft>
              <a:buClr>
                <a:schemeClr val="dk1"/>
              </a:buClr>
              <a:buSzPts val="1200"/>
              <a:buChar char="•"/>
              <a:defRPr sz="1200"/>
            </a:lvl4pPr>
            <a:lvl5pPr marL="2286000" lvl="4" indent="-304800" algn="l">
              <a:lnSpc>
                <a:spcPct val="90000"/>
              </a:lnSpc>
              <a:spcBef>
                <a:spcPts val="400"/>
              </a:spcBef>
              <a:spcAft>
                <a:spcPts val="0"/>
              </a:spcAft>
              <a:buClr>
                <a:schemeClr val="dk1"/>
              </a:buClr>
              <a:buSzPts val="1200"/>
              <a:buChar char="•"/>
              <a:defRPr sz="12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30" name="Google Shape;230;p25"/>
          <p:cNvSpPr txBox="1">
            <a:spLocks noGrp="1"/>
          </p:cNvSpPr>
          <p:nvPr>
            <p:ph type="body" idx="5"/>
          </p:nvPr>
        </p:nvSpPr>
        <p:spPr>
          <a:xfrm>
            <a:off x="6140263" y="1725117"/>
            <a:ext cx="2277358" cy="30316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800"/>
              </a:spcBef>
              <a:spcAft>
                <a:spcPts val="0"/>
              </a:spcAft>
              <a:buClr>
                <a:schemeClr val="lt2"/>
              </a:buClr>
              <a:buSzPts val="1400"/>
              <a:buNone/>
              <a:defRPr sz="140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231" name="Google Shape;231;p25"/>
          <p:cNvSpPr txBox="1">
            <a:spLocks noGrp="1"/>
          </p:cNvSpPr>
          <p:nvPr>
            <p:ph type="body" idx="6"/>
          </p:nvPr>
        </p:nvSpPr>
        <p:spPr>
          <a:xfrm>
            <a:off x="6140263" y="2099360"/>
            <a:ext cx="2277358" cy="1456604"/>
          </a:xfrm>
          <a:prstGeom prst="rect">
            <a:avLst/>
          </a:prstGeom>
          <a:noFill/>
          <a:ln>
            <a:noFill/>
          </a:ln>
        </p:spPr>
        <p:txBody>
          <a:bodyPr spcFirstLastPara="1" wrap="square" lIns="0" tIns="0" rIns="0" bIns="0" anchor="t" anchorCtr="0">
            <a:normAutofit/>
          </a:bodyPr>
          <a:lstStyle>
            <a:lvl1pPr marL="457200" lvl="0" indent="-304800" algn="l">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marL="914400" lvl="1" indent="-304800" algn="l">
              <a:lnSpc>
                <a:spcPct val="90000"/>
              </a:lnSpc>
              <a:spcBef>
                <a:spcPts val="400"/>
              </a:spcBef>
              <a:spcAft>
                <a:spcPts val="0"/>
              </a:spcAft>
              <a:buClr>
                <a:schemeClr val="dk1"/>
              </a:buClr>
              <a:buSzPts val="1200"/>
              <a:buChar char="•"/>
              <a:defRPr sz="1200"/>
            </a:lvl2pPr>
            <a:lvl3pPr marL="1371600" lvl="2" indent="-304800" algn="l">
              <a:lnSpc>
                <a:spcPct val="90000"/>
              </a:lnSpc>
              <a:spcBef>
                <a:spcPts val="400"/>
              </a:spcBef>
              <a:spcAft>
                <a:spcPts val="0"/>
              </a:spcAft>
              <a:buClr>
                <a:schemeClr val="dk1"/>
              </a:buClr>
              <a:buSzPts val="1200"/>
              <a:buChar char="•"/>
              <a:defRPr sz="1200"/>
            </a:lvl3pPr>
            <a:lvl4pPr marL="1828800" lvl="3" indent="-304800" algn="l">
              <a:lnSpc>
                <a:spcPct val="90000"/>
              </a:lnSpc>
              <a:spcBef>
                <a:spcPts val="400"/>
              </a:spcBef>
              <a:spcAft>
                <a:spcPts val="0"/>
              </a:spcAft>
              <a:buClr>
                <a:schemeClr val="dk1"/>
              </a:buClr>
              <a:buSzPts val="1200"/>
              <a:buChar char="•"/>
              <a:defRPr sz="1200"/>
            </a:lvl4pPr>
            <a:lvl5pPr marL="2286000" lvl="4" indent="-304800" algn="l">
              <a:lnSpc>
                <a:spcPct val="90000"/>
              </a:lnSpc>
              <a:spcBef>
                <a:spcPts val="400"/>
              </a:spcBef>
              <a:spcAft>
                <a:spcPts val="0"/>
              </a:spcAft>
              <a:buClr>
                <a:schemeClr val="dk1"/>
              </a:buClr>
              <a:buSzPts val="1200"/>
              <a:buChar char="•"/>
              <a:defRPr sz="12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232" name="Google Shape;232;p25"/>
          <p:cNvCxnSpPr/>
          <p:nvPr/>
        </p:nvCxnSpPr>
        <p:spPr>
          <a:xfrm>
            <a:off x="3427029" y="1454331"/>
            <a:ext cx="1600200" cy="2994"/>
          </a:xfrm>
          <a:prstGeom prst="straightConnector1">
            <a:avLst/>
          </a:prstGeom>
          <a:noFill/>
          <a:ln w="101600" cap="flat" cmpd="sng">
            <a:solidFill>
              <a:schemeClr val="lt2"/>
            </a:solidFill>
            <a:prstDash val="solid"/>
            <a:miter lim="800000"/>
            <a:headEnd type="none" w="sm" len="sm"/>
            <a:tailEnd type="none" w="sm" len="sm"/>
          </a:ln>
        </p:spPr>
      </p:cxnSp>
      <p:cxnSp>
        <p:nvCxnSpPr>
          <p:cNvPr id="233" name="Google Shape;233;p25"/>
          <p:cNvCxnSpPr/>
          <p:nvPr/>
        </p:nvCxnSpPr>
        <p:spPr>
          <a:xfrm>
            <a:off x="6140263" y="1454331"/>
            <a:ext cx="1600200" cy="2994"/>
          </a:xfrm>
          <a:prstGeom prst="straightConnector1">
            <a:avLst/>
          </a:prstGeom>
          <a:noFill/>
          <a:ln w="101600" cap="flat" cmpd="sng">
            <a:solidFill>
              <a:schemeClr val="lt2"/>
            </a:solidFill>
            <a:prstDash val="solid"/>
            <a:miter lim="800000"/>
            <a:headEnd type="none" w="sm" len="sm"/>
            <a:tailEnd type="none" w="sm" len="sm"/>
          </a:ln>
        </p:spPr>
      </p:cxnSp>
      <p:sp>
        <p:nvSpPr>
          <p:cNvPr id="234" name="Google Shape;234;p25"/>
          <p:cNvSpPr txBox="1">
            <a:spLocks noGrp="1"/>
          </p:cNvSpPr>
          <p:nvPr>
            <p:ph type="dt" idx="10"/>
          </p:nvPr>
        </p:nvSpPr>
        <p:spPr>
          <a:xfrm>
            <a:off x="2244090" y="4749165"/>
            <a:ext cx="984885" cy="18573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5" name="Google Shape;235;p25"/>
          <p:cNvSpPr txBox="1">
            <a:spLocks noGrp="1"/>
          </p:cNvSpPr>
          <p:nvPr>
            <p:ph type="ftr" idx="11"/>
          </p:nvPr>
        </p:nvSpPr>
        <p:spPr>
          <a:xfrm>
            <a:off x="1121092" y="4749165"/>
            <a:ext cx="1122998" cy="18573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36" name="Google Shape;236;p25"/>
          <p:cNvSpPr txBox="1">
            <a:spLocks noGrp="1"/>
          </p:cNvSpPr>
          <p:nvPr>
            <p:ph type="sldNum" idx="12"/>
          </p:nvPr>
        </p:nvSpPr>
        <p:spPr>
          <a:xfrm>
            <a:off x="728663" y="4749165"/>
            <a:ext cx="392430" cy="185738"/>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extLst>
    <p:ext uri="{DCECCB84-F9BA-43D5-87BE-67443E8EF086}">
      <p15:sldGuideLst xmlns="" xmlns:p15="http://schemas.microsoft.com/office/powerpoint/2012/main">
        <p15:guide id="1" pos="450">
          <p15:clr>
            <a:srgbClr val="FBAE40"/>
          </p15:clr>
        </p15:guide>
        <p15:guide id="2" pos="5310">
          <p15:clr>
            <a:srgbClr val="FBAE40"/>
          </p15:clr>
        </p15:guide>
        <p15:guide id="3" pos="1890">
          <p15:clr>
            <a:srgbClr val="FBAE40"/>
          </p15:clr>
        </p15:guide>
        <p15:guide id="4" pos="3870">
          <p15:clr>
            <a:srgbClr val="FBAE40"/>
          </p15:clr>
        </p15:guide>
        <p15:guide id="5" orient="horz" pos="918">
          <p15:clr>
            <a:srgbClr val="FBAE40"/>
          </p15:clr>
        </p15:guide>
        <p15:guide id="6" orient="horz" pos="1080">
          <p15:clr>
            <a:srgbClr val="FBAE40"/>
          </p15:clr>
        </p15:guide>
        <p15:guide id="7" orient="horz" pos="414">
          <p15:clr>
            <a:srgbClr val="FBAE40"/>
          </p15:clr>
        </p15:guide>
        <p15:guide id="8" pos="3600">
          <p15:clr>
            <a:srgbClr val="FBAE40"/>
          </p15:clr>
        </p15:guide>
        <p15:guide id="9" pos="2160">
          <p15:clr>
            <a:srgbClr val="FBAE40"/>
          </p15:clr>
        </p15:guide>
        <p15:guide id="10" orient="horz" pos="131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237"/>
        <p:cNvGrpSpPr/>
        <p:nvPr/>
      </p:nvGrpSpPr>
      <p:grpSpPr>
        <a:xfrm>
          <a:off x="0" y="0"/>
          <a:ext cx="0" cy="0"/>
          <a:chOff x="0" y="0"/>
          <a:chExt cx="0" cy="0"/>
        </a:xfrm>
      </p:grpSpPr>
      <p:sp>
        <p:nvSpPr>
          <p:cNvPr id="238" name="Google Shape;238;p26"/>
          <p:cNvSpPr txBox="1">
            <a:spLocks noGrp="1"/>
          </p:cNvSpPr>
          <p:nvPr>
            <p:ph type="body" idx="1"/>
          </p:nvPr>
        </p:nvSpPr>
        <p:spPr>
          <a:xfrm>
            <a:off x="5172075" y="3826547"/>
            <a:ext cx="3686175" cy="441596"/>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800"/>
              </a:spcBef>
              <a:spcAft>
                <a:spcPts val="0"/>
              </a:spcAft>
              <a:buClr>
                <a:schemeClr val="lt2"/>
              </a:buClr>
              <a:buSzPts val="1200"/>
              <a:buNone/>
              <a:defRPr sz="1200" b="0" i="0">
                <a:solidFill>
                  <a:schemeClr val="lt2"/>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39" name="Google Shape;239;p26"/>
          <p:cNvSpPr txBox="1">
            <a:spLocks noGrp="1"/>
          </p:cNvSpPr>
          <p:nvPr>
            <p:ph type="subTitle" idx="2"/>
          </p:nvPr>
        </p:nvSpPr>
        <p:spPr>
          <a:xfrm>
            <a:off x="5180717" y="2693324"/>
            <a:ext cx="3677533" cy="793343"/>
          </a:xfrm>
          <a:prstGeom prst="rect">
            <a:avLst/>
          </a:prstGeom>
          <a:noFill/>
          <a:ln>
            <a:noFill/>
          </a:ln>
        </p:spPr>
        <p:txBody>
          <a:bodyPr spcFirstLastPara="1" wrap="square" lIns="0" tIns="0" rIns="0" bIns="0" anchor="t" anchorCtr="0">
            <a:normAutofit/>
          </a:bodyPr>
          <a:lstStyle>
            <a:lvl1pPr lvl="0" algn="l">
              <a:lnSpc>
                <a:spcPct val="90000"/>
              </a:lnSpc>
              <a:spcBef>
                <a:spcPts val="800"/>
              </a:spcBef>
              <a:spcAft>
                <a:spcPts val="0"/>
              </a:spcAft>
              <a:buClr>
                <a:schemeClr val="dk1"/>
              </a:buClr>
              <a:buSzPts val="1200"/>
              <a:buNone/>
              <a:defRPr sz="1200" b="0" i="0">
                <a:solidFill>
                  <a:schemeClr val="dk1"/>
                </a:solidFill>
                <a:latin typeface="Libre Franklin"/>
                <a:ea typeface="Libre Franklin"/>
                <a:cs typeface="Libre Franklin"/>
                <a:sym typeface="Libre Franklin"/>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lt1"/>
              </a:buClr>
              <a:buSzPts val="1200"/>
              <a:buNone/>
              <a:defRPr sz="1200"/>
            </a:lvl6pPr>
            <a:lvl7pPr lvl="6" algn="ctr">
              <a:lnSpc>
                <a:spcPct val="90000"/>
              </a:lnSpc>
              <a:spcBef>
                <a:spcPts val="400"/>
              </a:spcBef>
              <a:spcAft>
                <a:spcPts val="0"/>
              </a:spcAft>
              <a:buClr>
                <a:schemeClr val="lt1"/>
              </a:buClr>
              <a:buSzPts val="1200"/>
              <a:buNone/>
              <a:defRPr sz="1200"/>
            </a:lvl7pPr>
            <a:lvl8pPr lvl="7" algn="ctr">
              <a:lnSpc>
                <a:spcPct val="90000"/>
              </a:lnSpc>
              <a:spcBef>
                <a:spcPts val="400"/>
              </a:spcBef>
              <a:spcAft>
                <a:spcPts val="0"/>
              </a:spcAft>
              <a:buClr>
                <a:schemeClr val="lt1"/>
              </a:buClr>
              <a:buSzPts val="1200"/>
              <a:buNone/>
              <a:defRPr sz="1200"/>
            </a:lvl8pPr>
            <a:lvl9pPr lvl="8" algn="ctr">
              <a:lnSpc>
                <a:spcPct val="90000"/>
              </a:lnSpc>
              <a:spcBef>
                <a:spcPts val="400"/>
              </a:spcBef>
              <a:spcAft>
                <a:spcPts val="0"/>
              </a:spcAft>
              <a:buClr>
                <a:schemeClr val="lt1"/>
              </a:buClr>
              <a:buSzPts val="1200"/>
              <a:buNone/>
              <a:defRPr sz="1200"/>
            </a:lvl9pPr>
          </a:lstStyle>
          <a:p>
            <a:endParaRPr/>
          </a:p>
        </p:txBody>
      </p:sp>
      <p:sp>
        <p:nvSpPr>
          <p:cNvPr id="240" name="Google Shape;240;p26"/>
          <p:cNvSpPr txBox="1">
            <a:spLocks noGrp="1"/>
          </p:cNvSpPr>
          <p:nvPr>
            <p:ph type="title"/>
          </p:nvPr>
        </p:nvSpPr>
        <p:spPr>
          <a:xfrm>
            <a:off x="5180717" y="1630244"/>
            <a:ext cx="3677533" cy="458147"/>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241" name="Google Shape;241;p26"/>
          <p:cNvCxnSpPr/>
          <p:nvPr/>
        </p:nvCxnSpPr>
        <p:spPr>
          <a:xfrm>
            <a:off x="5172075" y="2425277"/>
            <a:ext cx="1600200" cy="2994"/>
          </a:xfrm>
          <a:prstGeom prst="straightConnector1">
            <a:avLst/>
          </a:prstGeom>
          <a:noFill/>
          <a:ln w="101600" cap="flat" cmpd="sng">
            <a:solidFill>
              <a:schemeClr val="lt2"/>
            </a:solidFill>
            <a:prstDash val="solid"/>
            <a:miter lim="800000"/>
            <a:headEnd type="none" w="sm" len="sm"/>
            <a:tailEnd type="none" w="sm" len="sm"/>
          </a:ln>
        </p:spPr>
      </p:cxnSp>
      <p:sp>
        <p:nvSpPr>
          <p:cNvPr id="242" name="Google Shape;242;p26"/>
          <p:cNvSpPr>
            <a:spLocks noGrp="1"/>
          </p:cNvSpPr>
          <p:nvPr>
            <p:ph type="pic" idx="3"/>
          </p:nvPr>
        </p:nvSpPr>
        <p:spPr>
          <a:xfrm>
            <a:off x="0" y="0"/>
            <a:ext cx="4572000" cy="5143500"/>
          </a:xfrm>
          <a:prstGeom prst="rect">
            <a:avLst/>
          </a:prstGeom>
          <a:noFill/>
          <a:ln>
            <a:noFill/>
          </a:ln>
        </p:spPr>
      </p:sp>
      <p:grpSp>
        <p:nvGrpSpPr>
          <p:cNvPr id="243" name="Google Shape;243;p26"/>
          <p:cNvGrpSpPr/>
          <p:nvPr/>
        </p:nvGrpSpPr>
        <p:grpSpPr>
          <a:xfrm rot="10800000">
            <a:off x="6652530" y="0"/>
            <a:ext cx="2493906" cy="2493906"/>
            <a:chOff x="0" y="12289"/>
            <a:chExt cx="3550" cy="3551"/>
          </a:xfrm>
        </p:grpSpPr>
        <p:sp>
          <p:nvSpPr>
            <p:cNvPr id="244" name="Google Shape;244;p2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245" name="Google Shape;245;p2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246" name="Google Shape;246;p2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 xmlns:p15="http://schemas.microsoft.com/office/powerpoint/2012/main">
        <p15:guide id="1" pos="45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64"/>
        <p:cNvGrpSpPr/>
        <p:nvPr/>
      </p:nvGrpSpPr>
      <p:grpSpPr>
        <a:xfrm>
          <a:off x="0" y="0"/>
          <a:ext cx="0" cy="0"/>
          <a:chOff x="0" y="0"/>
          <a:chExt cx="0" cy="0"/>
        </a:xfrm>
      </p:grpSpPr>
      <p:grpSp>
        <p:nvGrpSpPr>
          <p:cNvPr id="65" name="Google Shape;65;p15"/>
          <p:cNvGrpSpPr/>
          <p:nvPr/>
        </p:nvGrpSpPr>
        <p:grpSpPr>
          <a:xfrm rot="5400000" flipH="1">
            <a:off x="0" y="2925099"/>
            <a:ext cx="2219420" cy="2219419"/>
            <a:chOff x="0" y="12289"/>
            <a:chExt cx="3550" cy="3551"/>
          </a:xfrm>
        </p:grpSpPr>
        <p:sp>
          <p:nvSpPr>
            <p:cNvPr id="66" name="Google Shape;66;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67" name="Google Shape;67;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68" name="Google Shape;68;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69" name="Google Shape;69;p15"/>
          <p:cNvSpPr>
            <a:spLocks noGrp="1"/>
          </p:cNvSpPr>
          <p:nvPr>
            <p:ph type="pic" idx="2"/>
          </p:nvPr>
        </p:nvSpPr>
        <p:spPr>
          <a:xfrm>
            <a:off x="4572000" y="-16907"/>
            <a:ext cx="4572000" cy="5177315"/>
          </a:xfrm>
          <a:prstGeom prst="rect">
            <a:avLst/>
          </a:prstGeom>
          <a:noFill/>
          <a:ln>
            <a:noFill/>
          </a:ln>
        </p:spPr>
      </p:sp>
      <p:sp>
        <p:nvSpPr>
          <p:cNvPr id="70" name="Google Shape;70;p15"/>
          <p:cNvSpPr txBox="1">
            <a:spLocks noGrp="1"/>
          </p:cNvSpPr>
          <p:nvPr>
            <p:ph type="title"/>
          </p:nvPr>
        </p:nvSpPr>
        <p:spPr>
          <a:xfrm>
            <a:off x="723017" y="659297"/>
            <a:ext cx="3706108" cy="458147"/>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71" name="Google Shape;71;p15"/>
          <p:cNvCxnSpPr/>
          <p:nvPr/>
        </p:nvCxnSpPr>
        <p:spPr>
          <a:xfrm>
            <a:off x="714375" y="1454331"/>
            <a:ext cx="1600200" cy="2994"/>
          </a:xfrm>
          <a:prstGeom prst="straightConnector1">
            <a:avLst/>
          </a:prstGeom>
          <a:noFill/>
          <a:ln w="101600" cap="flat" cmpd="sng">
            <a:solidFill>
              <a:schemeClr val="lt2"/>
            </a:solidFill>
            <a:prstDash val="solid"/>
            <a:miter lim="800000"/>
            <a:headEnd type="none" w="sm" len="sm"/>
            <a:tailEnd type="none" w="sm" len="sm"/>
          </a:ln>
        </p:spPr>
      </p:cxnSp>
      <p:sp>
        <p:nvSpPr>
          <p:cNvPr id="72" name="Google Shape;72;p15"/>
          <p:cNvSpPr txBox="1">
            <a:spLocks noGrp="1"/>
          </p:cNvSpPr>
          <p:nvPr>
            <p:ph type="body" idx="1"/>
          </p:nvPr>
        </p:nvSpPr>
        <p:spPr>
          <a:xfrm>
            <a:off x="714374" y="1717022"/>
            <a:ext cx="3429001" cy="2096424"/>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chemeClr val="dk1"/>
              </a:buClr>
              <a:buSzPts val="1200"/>
              <a:buNone/>
              <a:defRPr sz="12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73" name="Google Shape;73;p15"/>
          <p:cNvSpPr txBox="1">
            <a:spLocks noGrp="1"/>
          </p:cNvSpPr>
          <p:nvPr>
            <p:ph type="dt" idx="10"/>
          </p:nvPr>
        </p:nvSpPr>
        <p:spPr>
          <a:xfrm>
            <a:off x="2244090" y="4749165"/>
            <a:ext cx="984885" cy="18573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15"/>
          <p:cNvSpPr txBox="1">
            <a:spLocks noGrp="1"/>
          </p:cNvSpPr>
          <p:nvPr>
            <p:ph type="ftr" idx="11"/>
          </p:nvPr>
        </p:nvSpPr>
        <p:spPr>
          <a:xfrm>
            <a:off x="1121092" y="4749165"/>
            <a:ext cx="1122998" cy="18573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5" name="Google Shape;75;p15"/>
          <p:cNvSpPr txBox="1">
            <a:spLocks noGrp="1"/>
          </p:cNvSpPr>
          <p:nvPr>
            <p:ph type="sldNum" idx="12"/>
          </p:nvPr>
        </p:nvSpPr>
        <p:spPr>
          <a:xfrm>
            <a:off x="728663" y="4749165"/>
            <a:ext cx="392430" cy="185738"/>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extLst>
    <p:ext uri="{DCECCB84-F9BA-43D5-87BE-67443E8EF086}">
      <p15:sldGuideLst xmlns="" xmlns:p15="http://schemas.microsoft.com/office/powerpoint/2012/main">
        <p15:guide id="1" pos="450">
          <p15:clr>
            <a:srgbClr val="FBAE40"/>
          </p15:clr>
        </p15:guide>
        <p15:guide id="2" pos="2610">
          <p15:clr>
            <a:srgbClr val="FBAE40"/>
          </p15:clr>
        </p15:guide>
        <p15:guide id="3" orient="horz" pos="1080">
          <p15:clr>
            <a:srgbClr val="FBAE40"/>
          </p15:clr>
        </p15:guide>
        <p15:guide id="4" orient="horz" pos="918">
          <p15:clr>
            <a:srgbClr val="FBAE40"/>
          </p15:clr>
        </p15:guide>
        <p15:guide id="5" orient="horz" pos="41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723017" y="659297"/>
            <a:ext cx="3706108" cy="458147"/>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78" name="Google Shape;78;p16"/>
          <p:cNvCxnSpPr/>
          <p:nvPr/>
        </p:nvCxnSpPr>
        <p:spPr>
          <a:xfrm>
            <a:off x="714375" y="1454331"/>
            <a:ext cx="1600200" cy="2994"/>
          </a:xfrm>
          <a:prstGeom prst="straightConnector1">
            <a:avLst/>
          </a:prstGeom>
          <a:noFill/>
          <a:ln w="101600" cap="flat" cmpd="sng">
            <a:solidFill>
              <a:schemeClr val="lt2"/>
            </a:solidFill>
            <a:prstDash val="solid"/>
            <a:miter lim="800000"/>
            <a:headEnd type="none" w="sm" len="sm"/>
            <a:tailEnd type="none" w="sm" len="sm"/>
          </a:ln>
        </p:spPr>
      </p:cxnSp>
      <p:sp>
        <p:nvSpPr>
          <p:cNvPr id="79" name="Google Shape;79;p16"/>
          <p:cNvSpPr txBox="1">
            <a:spLocks noGrp="1"/>
          </p:cNvSpPr>
          <p:nvPr>
            <p:ph type="body" idx="1"/>
          </p:nvPr>
        </p:nvSpPr>
        <p:spPr>
          <a:xfrm>
            <a:off x="714375" y="1992678"/>
            <a:ext cx="3629025" cy="430739"/>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grpSp>
        <p:nvGrpSpPr>
          <p:cNvPr id="80" name="Google Shape;80;p16"/>
          <p:cNvGrpSpPr/>
          <p:nvPr/>
        </p:nvGrpSpPr>
        <p:grpSpPr>
          <a:xfrm rot="10800000">
            <a:off x="6652530" y="0"/>
            <a:ext cx="2493906" cy="2493906"/>
            <a:chOff x="0" y="12289"/>
            <a:chExt cx="3550" cy="3551"/>
          </a:xfrm>
        </p:grpSpPr>
        <p:sp>
          <p:nvSpPr>
            <p:cNvPr id="81" name="Google Shape;81;p16"/>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82" name="Google Shape;82;p16"/>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83" name="Google Shape;83;p16"/>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84" name="Google Shape;84;p16"/>
          <p:cNvSpPr txBox="1">
            <a:spLocks noGrp="1"/>
          </p:cNvSpPr>
          <p:nvPr>
            <p:ph type="body" idx="2"/>
          </p:nvPr>
        </p:nvSpPr>
        <p:spPr>
          <a:xfrm>
            <a:off x="714375" y="1714500"/>
            <a:ext cx="3629025" cy="236936"/>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2"/>
              </a:buClr>
              <a:buSzPts val="1400"/>
              <a:buNone/>
              <a:defRPr sz="1400" b="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800"/>
              <a:buNone/>
              <a:defRPr/>
            </a:lvl2pPr>
            <a:lvl3pPr marL="1371600" lvl="2" indent="-228600" algn="l">
              <a:lnSpc>
                <a:spcPct val="90000"/>
              </a:lnSpc>
              <a:spcBef>
                <a:spcPts val="400"/>
              </a:spcBef>
              <a:spcAft>
                <a:spcPts val="0"/>
              </a:spcAft>
              <a:buClr>
                <a:schemeClr val="dk1"/>
              </a:buClr>
              <a:buSzPts val="1500"/>
              <a:buNone/>
              <a:defRPr/>
            </a:lvl3pPr>
            <a:lvl4pPr marL="1828800" lvl="3" indent="-228600" algn="l">
              <a:lnSpc>
                <a:spcPct val="90000"/>
              </a:lnSpc>
              <a:spcBef>
                <a:spcPts val="400"/>
              </a:spcBef>
              <a:spcAft>
                <a:spcPts val="0"/>
              </a:spcAft>
              <a:buClr>
                <a:schemeClr val="dk1"/>
              </a:buClr>
              <a:buSzPts val="1400"/>
              <a:buNone/>
              <a:defRPr/>
            </a:lvl4pPr>
            <a:lvl5pPr marL="2286000" lvl="4" indent="-228600" algn="l">
              <a:lnSpc>
                <a:spcPct val="90000"/>
              </a:lnSpc>
              <a:spcBef>
                <a:spcPts val="400"/>
              </a:spcBef>
              <a:spcAft>
                <a:spcPts val="0"/>
              </a:spcAft>
              <a:buClr>
                <a:schemeClr val="dk1"/>
              </a:buClr>
              <a:buSzPts val="1400"/>
              <a:buNone/>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85" name="Google Shape;85;p16"/>
          <p:cNvSpPr txBox="1">
            <a:spLocks noGrp="1"/>
          </p:cNvSpPr>
          <p:nvPr>
            <p:ph type="body" idx="3"/>
          </p:nvPr>
        </p:nvSpPr>
        <p:spPr>
          <a:xfrm>
            <a:off x="715241" y="2881385"/>
            <a:ext cx="3629025" cy="477565"/>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86" name="Google Shape;86;p16"/>
          <p:cNvSpPr txBox="1">
            <a:spLocks noGrp="1"/>
          </p:cNvSpPr>
          <p:nvPr>
            <p:ph type="body" idx="4"/>
          </p:nvPr>
        </p:nvSpPr>
        <p:spPr>
          <a:xfrm>
            <a:off x="715241" y="2603207"/>
            <a:ext cx="3629025" cy="236936"/>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2"/>
              </a:buClr>
              <a:buSzPts val="1400"/>
              <a:buNone/>
              <a:defRPr sz="1400" b="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800"/>
              <a:buNone/>
              <a:defRPr/>
            </a:lvl2pPr>
            <a:lvl3pPr marL="1371600" lvl="2" indent="-228600" algn="l">
              <a:lnSpc>
                <a:spcPct val="90000"/>
              </a:lnSpc>
              <a:spcBef>
                <a:spcPts val="400"/>
              </a:spcBef>
              <a:spcAft>
                <a:spcPts val="0"/>
              </a:spcAft>
              <a:buClr>
                <a:schemeClr val="dk1"/>
              </a:buClr>
              <a:buSzPts val="1500"/>
              <a:buNone/>
              <a:defRPr/>
            </a:lvl3pPr>
            <a:lvl4pPr marL="1828800" lvl="3" indent="-228600" algn="l">
              <a:lnSpc>
                <a:spcPct val="90000"/>
              </a:lnSpc>
              <a:spcBef>
                <a:spcPts val="400"/>
              </a:spcBef>
              <a:spcAft>
                <a:spcPts val="0"/>
              </a:spcAft>
              <a:buClr>
                <a:schemeClr val="dk1"/>
              </a:buClr>
              <a:buSzPts val="1400"/>
              <a:buNone/>
              <a:defRPr/>
            </a:lvl4pPr>
            <a:lvl5pPr marL="2286000" lvl="4" indent="-228600" algn="l">
              <a:lnSpc>
                <a:spcPct val="90000"/>
              </a:lnSpc>
              <a:spcBef>
                <a:spcPts val="400"/>
              </a:spcBef>
              <a:spcAft>
                <a:spcPts val="0"/>
              </a:spcAft>
              <a:buClr>
                <a:schemeClr val="dk1"/>
              </a:buClr>
              <a:buSzPts val="1400"/>
              <a:buNone/>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87" name="Google Shape;87;p16"/>
          <p:cNvSpPr txBox="1">
            <a:spLocks noGrp="1"/>
          </p:cNvSpPr>
          <p:nvPr>
            <p:ph type="body" idx="5"/>
          </p:nvPr>
        </p:nvSpPr>
        <p:spPr>
          <a:xfrm>
            <a:off x="714375" y="3763426"/>
            <a:ext cx="3629025" cy="681255"/>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88" name="Google Shape;88;p16"/>
          <p:cNvSpPr txBox="1">
            <a:spLocks noGrp="1"/>
          </p:cNvSpPr>
          <p:nvPr>
            <p:ph type="body" idx="6"/>
          </p:nvPr>
        </p:nvSpPr>
        <p:spPr>
          <a:xfrm>
            <a:off x="714375" y="3485248"/>
            <a:ext cx="3629025" cy="236936"/>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2"/>
              </a:buClr>
              <a:buSzPts val="1400"/>
              <a:buNone/>
              <a:defRPr sz="1400" b="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800"/>
              <a:buNone/>
              <a:defRPr/>
            </a:lvl2pPr>
            <a:lvl3pPr marL="1371600" lvl="2" indent="-228600" algn="l">
              <a:lnSpc>
                <a:spcPct val="90000"/>
              </a:lnSpc>
              <a:spcBef>
                <a:spcPts val="400"/>
              </a:spcBef>
              <a:spcAft>
                <a:spcPts val="0"/>
              </a:spcAft>
              <a:buClr>
                <a:schemeClr val="dk1"/>
              </a:buClr>
              <a:buSzPts val="1500"/>
              <a:buNone/>
              <a:defRPr/>
            </a:lvl3pPr>
            <a:lvl4pPr marL="1828800" lvl="3" indent="-228600" algn="l">
              <a:lnSpc>
                <a:spcPct val="90000"/>
              </a:lnSpc>
              <a:spcBef>
                <a:spcPts val="400"/>
              </a:spcBef>
              <a:spcAft>
                <a:spcPts val="0"/>
              </a:spcAft>
              <a:buClr>
                <a:schemeClr val="dk1"/>
              </a:buClr>
              <a:buSzPts val="1400"/>
              <a:buNone/>
              <a:defRPr/>
            </a:lvl4pPr>
            <a:lvl5pPr marL="2286000" lvl="4" indent="-228600" algn="l">
              <a:lnSpc>
                <a:spcPct val="90000"/>
              </a:lnSpc>
              <a:spcBef>
                <a:spcPts val="400"/>
              </a:spcBef>
              <a:spcAft>
                <a:spcPts val="0"/>
              </a:spcAft>
              <a:buClr>
                <a:schemeClr val="dk1"/>
              </a:buClr>
              <a:buSzPts val="1400"/>
              <a:buNone/>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89" name="Google Shape;89;p16"/>
          <p:cNvSpPr txBox="1">
            <a:spLocks noGrp="1"/>
          </p:cNvSpPr>
          <p:nvPr>
            <p:ph type="body" idx="7"/>
          </p:nvPr>
        </p:nvSpPr>
        <p:spPr>
          <a:xfrm>
            <a:off x="4799735" y="1992678"/>
            <a:ext cx="3629025" cy="430739"/>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90" name="Google Shape;90;p16"/>
          <p:cNvSpPr txBox="1">
            <a:spLocks noGrp="1"/>
          </p:cNvSpPr>
          <p:nvPr>
            <p:ph type="body" idx="8"/>
          </p:nvPr>
        </p:nvSpPr>
        <p:spPr>
          <a:xfrm>
            <a:off x="4799735" y="1714500"/>
            <a:ext cx="3629025" cy="236936"/>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2"/>
              </a:buClr>
              <a:buSzPts val="1400"/>
              <a:buNone/>
              <a:defRPr sz="1400" b="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800"/>
              <a:buNone/>
              <a:defRPr/>
            </a:lvl2pPr>
            <a:lvl3pPr marL="1371600" lvl="2" indent="-228600" algn="l">
              <a:lnSpc>
                <a:spcPct val="90000"/>
              </a:lnSpc>
              <a:spcBef>
                <a:spcPts val="400"/>
              </a:spcBef>
              <a:spcAft>
                <a:spcPts val="0"/>
              </a:spcAft>
              <a:buClr>
                <a:schemeClr val="dk1"/>
              </a:buClr>
              <a:buSzPts val="1500"/>
              <a:buNone/>
              <a:defRPr/>
            </a:lvl3pPr>
            <a:lvl4pPr marL="1828800" lvl="3" indent="-228600" algn="l">
              <a:lnSpc>
                <a:spcPct val="90000"/>
              </a:lnSpc>
              <a:spcBef>
                <a:spcPts val="400"/>
              </a:spcBef>
              <a:spcAft>
                <a:spcPts val="0"/>
              </a:spcAft>
              <a:buClr>
                <a:schemeClr val="dk1"/>
              </a:buClr>
              <a:buSzPts val="1400"/>
              <a:buNone/>
              <a:defRPr/>
            </a:lvl4pPr>
            <a:lvl5pPr marL="2286000" lvl="4" indent="-228600" algn="l">
              <a:lnSpc>
                <a:spcPct val="90000"/>
              </a:lnSpc>
              <a:spcBef>
                <a:spcPts val="400"/>
              </a:spcBef>
              <a:spcAft>
                <a:spcPts val="0"/>
              </a:spcAft>
              <a:buClr>
                <a:schemeClr val="dk1"/>
              </a:buClr>
              <a:buSzPts val="1400"/>
              <a:buNone/>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91" name="Google Shape;91;p16"/>
          <p:cNvSpPr txBox="1">
            <a:spLocks noGrp="1"/>
          </p:cNvSpPr>
          <p:nvPr>
            <p:ph type="body" idx="9"/>
          </p:nvPr>
        </p:nvSpPr>
        <p:spPr>
          <a:xfrm>
            <a:off x="4799735" y="2881385"/>
            <a:ext cx="3629025" cy="681255"/>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dk1"/>
              </a:buClr>
              <a:buSzPts val="1200"/>
              <a:buNone/>
              <a:defRPr sz="1200">
                <a:latin typeface="Libre Franklin"/>
                <a:ea typeface="Libre Franklin"/>
                <a:cs typeface="Libre Franklin"/>
                <a:sym typeface="Libre Franklin"/>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92" name="Google Shape;92;p16"/>
          <p:cNvSpPr txBox="1">
            <a:spLocks noGrp="1"/>
          </p:cNvSpPr>
          <p:nvPr>
            <p:ph type="body" idx="13"/>
          </p:nvPr>
        </p:nvSpPr>
        <p:spPr>
          <a:xfrm>
            <a:off x="4799735" y="2603207"/>
            <a:ext cx="3629025" cy="236936"/>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chemeClr val="lt2"/>
              </a:buClr>
              <a:buSzPts val="1400"/>
              <a:buNone/>
              <a:defRPr sz="1400" b="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800"/>
              <a:buNone/>
              <a:defRPr/>
            </a:lvl2pPr>
            <a:lvl3pPr marL="1371600" lvl="2" indent="-228600" algn="l">
              <a:lnSpc>
                <a:spcPct val="90000"/>
              </a:lnSpc>
              <a:spcBef>
                <a:spcPts val="400"/>
              </a:spcBef>
              <a:spcAft>
                <a:spcPts val="0"/>
              </a:spcAft>
              <a:buClr>
                <a:schemeClr val="dk1"/>
              </a:buClr>
              <a:buSzPts val="1500"/>
              <a:buNone/>
              <a:defRPr/>
            </a:lvl3pPr>
            <a:lvl4pPr marL="1828800" lvl="3" indent="-228600" algn="l">
              <a:lnSpc>
                <a:spcPct val="90000"/>
              </a:lnSpc>
              <a:spcBef>
                <a:spcPts val="400"/>
              </a:spcBef>
              <a:spcAft>
                <a:spcPts val="0"/>
              </a:spcAft>
              <a:buClr>
                <a:schemeClr val="dk1"/>
              </a:buClr>
              <a:buSzPts val="1400"/>
              <a:buNone/>
              <a:defRPr/>
            </a:lvl4pPr>
            <a:lvl5pPr marL="2286000" lvl="4" indent="-228600" algn="l">
              <a:lnSpc>
                <a:spcPct val="90000"/>
              </a:lnSpc>
              <a:spcBef>
                <a:spcPts val="400"/>
              </a:spcBef>
              <a:spcAft>
                <a:spcPts val="0"/>
              </a:spcAft>
              <a:buClr>
                <a:schemeClr val="dk1"/>
              </a:buClr>
              <a:buSzPts val="1400"/>
              <a:buNone/>
              <a:defRPr/>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93" name="Google Shape;93;p16"/>
          <p:cNvSpPr txBox="1">
            <a:spLocks noGrp="1"/>
          </p:cNvSpPr>
          <p:nvPr>
            <p:ph type="dt" idx="10"/>
          </p:nvPr>
        </p:nvSpPr>
        <p:spPr>
          <a:xfrm>
            <a:off x="2244090" y="4749165"/>
            <a:ext cx="984885" cy="18573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4" name="Google Shape;94;p16"/>
          <p:cNvSpPr txBox="1">
            <a:spLocks noGrp="1"/>
          </p:cNvSpPr>
          <p:nvPr>
            <p:ph type="ftr" idx="11"/>
          </p:nvPr>
        </p:nvSpPr>
        <p:spPr>
          <a:xfrm>
            <a:off x="1121092" y="4749165"/>
            <a:ext cx="1122998" cy="18573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5" name="Google Shape;95;p16"/>
          <p:cNvSpPr txBox="1">
            <a:spLocks noGrp="1"/>
          </p:cNvSpPr>
          <p:nvPr>
            <p:ph type="sldNum" idx="12"/>
          </p:nvPr>
        </p:nvSpPr>
        <p:spPr>
          <a:xfrm>
            <a:off x="728663" y="4749165"/>
            <a:ext cx="392430" cy="185738"/>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extLst>
    <p:ext uri="{DCECCB84-F9BA-43D5-87BE-67443E8EF086}">
      <p15:sldGuideLst xmlns="" xmlns:p15="http://schemas.microsoft.com/office/powerpoint/2012/main">
        <p15:guide id="1" pos="450">
          <p15:clr>
            <a:srgbClr val="FBAE40"/>
          </p15:clr>
        </p15:guide>
        <p15:guide id="2" pos="5310">
          <p15:clr>
            <a:srgbClr val="FBAE40"/>
          </p15:clr>
        </p15:guide>
        <p15:guide id="3" pos="1728">
          <p15:clr>
            <a:srgbClr val="FBAE40"/>
          </p15:clr>
        </p15:guide>
        <p15:guide id="4" pos="4302">
          <p15:clr>
            <a:srgbClr val="FBAE40"/>
          </p15:clr>
        </p15:guide>
        <p15:guide id="5" pos="1458">
          <p15:clr>
            <a:srgbClr val="FBAE40"/>
          </p15:clr>
        </p15:guide>
        <p15:guide id="6" pos="3006">
          <p15:clr>
            <a:srgbClr val="FBAE40"/>
          </p15:clr>
        </p15:guide>
        <p15:guide id="7" orient="horz" pos="918">
          <p15:clr>
            <a:srgbClr val="FBAE40"/>
          </p15:clr>
        </p15:guide>
        <p15:guide id="8" orient="horz" pos="1080">
          <p15:clr>
            <a:srgbClr val="FBAE40"/>
          </p15:clr>
        </p15:guide>
        <p15:guide id="9" orient="horz" pos="414">
          <p15:clr>
            <a:srgbClr val="FBAE40"/>
          </p15:clr>
        </p15:guide>
        <p15:guide id="10" pos="4014">
          <p15:clr>
            <a:srgbClr val="FBAE40"/>
          </p15:clr>
        </p15:guide>
        <p15:guide id="11" pos="27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96"/>
        <p:cNvGrpSpPr/>
        <p:nvPr/>
      </p:nvGrpSpPr>
      <p:grpSpPr>
        <a:xfrm>
          <a:off x="0" y="0"/>
          <a:ext cx="0" cy="0"/>
          <a:chOff x="0" y="0"/>
          <a:chExt cx="0" cy="0"/>
        </a:xfrm>
      </p:grpSpPr>
      <p:grpSp>
        <p:nvGrpSpPr>
          <p:cNvPr id="97" name="Google Shape;97;p17"/>
          <p:cNvGrpSpPr/>
          <p:nvPr/>
        </p:nvGrpSpPr>
        <p:grpSpPr>
          <a:xfrm>
            <a:off x="4772025" y="0"/>
            <a:ext cx="4371974" cy="2426702"/>
            <a:chOff x="5612972" y="1"/>
            <a:chExt cx="6615961" cy="3672246"/>
          </a:xfrm>
        </p:grpSpPr>
        <p:sp>
          <p:nvSpPr>
            <p:cNvPr id="98" name="Google Shape;98;p17"/>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99" name="Google Shape;99;p17"/>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00" name="Google Shape;100;p17"/>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01" name="Google Shape;101;p17"/>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02" name="Google Shape;102;p17"/>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103" name="Google Shape;103;p17"/>
          <p:cNvSpPr txBox="1">
            <a:spLocks noGrp="1"/>
          </p:cNvSpPr>
          <p:nvPr>
            <p:ph type="title"/>
          </p:nvPr>
        </p:nvSpPr>
        <p:spPr>
          <a:xfrm>
            <a:off x="723017" y="659297"/>
            <a:ext cx="3706108" cy="458147"/>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04" name="Google Shape;104;p17"/>
          <p:cNvCxnSpPr/>
          <p:nvPr/>
        </p:nvCxnSpPr>
        <p:spPr>
          <a:xfrm>
            <a:off x="714375" y="1450991"/>
            <a:ext cx="1600200" cy="2994"/>
          </a:xfrm>
          <a:prstGeom prst="straightConnector1">
            <a:avLst/>
          </a:prstGeom>
          <a:noFill/>
          <a:ln w="101600" cap="flat" cmpd="sng">
            <a:solidFill>
              <a:schemeClr val="lt2"/>
            </a:solidFill>
            <a:prstDash val="solid"/>
            <a:miter lim="800000"/>
            <a:headEnd type="none" w="sm" len="sm"/>
            <a:tailEnd type="none" w="sm" len="sm"/>
          </a:ln>
        </p:spPr>
      </p:cxnSp>
      <p:sp>
        <p:nvSpPr>
          <p:cNvPr id="105" name="Google Shape;105;p17"/>
          <p:cNvSpPr txBox="1">
            <a:spLocks noGrp="1"/>
          </p:cNvSpPr>
          <p:nvPr>
            <p:ph type="body" idx="1"/>
          </p:nvPr>
        </p:nvSpPr>
        <p:spPr>
          <a:xfrm>
            <a:off x="714375" y="2113722"/>
            <a:ext cx="1600200" cy="27699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06" name="Google Shape;106;p17"/>
          <p:cNvSpPr txBox="1">
            <a:spLocks noGrp="1"/>
          </p:cNvSpPr>
          <p:nvPr>
            <p:ph type="body" idx="2"/>
          </p:nvPr>
        </p:nvSpPr>
        <p:spPr>
          <a:xfrm>
            <a:off x="714375" y="1657350"/>
            <a:ext cx="1600200" cy="15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107" name="Google Shape;107;p17"/>
          <p:cNvCxnSpPr/>
          <p:nvPr/>
        </p:nvCxnSpPr>
        <p:spPr>
          <a:xfrm>
            <a:off x="2747282" y="1454331"/>
            <a:ext cx="1600200" cy="2994"/>
          </a:xfrm>
          <a:prstGeom prst="straightConnector1">
            <a:avLst/>
          </a:prstGeom>
          <a:noFill/>
          <a:ln w="101600" cap="flat" cmpd="sng">
            <a:solidFill>
              <a:schemeClr val="lt2"/>
            </a:solidFill>
            <a:prstDash val="solid"/>
            <a:miter lim="800000"/>
            <a:headEnd type="none" w="sm" len="sm"/>
            <a:tailEnd type="none" w="sm" len="sm"/>
          </a:ln>
        </p:spPr>
      </p:cxnSp>
      <p:sp>
        <p:nvSpPr>
          <p:cNvPr id="108" name="Google Shape;108;p17"/>
          <p:cNvSpPr txBox="1">
            <a:spLocks noGrp="1"/>
          </p:cNvSpPr>
          <p:nvPr>
            <p:ph type="body" idx="3"/>
          </p:nvPr>
        </p:nvSpPr>
        <p:spPr>
          <a:xfrm>
            <a:off x="2747281" y="2113722"/>
            <a:ext cx="1596118" cy="27699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09" name="Google Shape;109;p17"/>
          <p:cNvSpPr txBox="1">
            <a:spLocks noGrp="1"/>
          </p:cNvSpPr>
          <p:nvPr>
            <p:ph type="body" idx="4"/>
          </p:nvPr>
        </p:nvSpPr>
        <p:spPr>
          <a:xfrm>
            <a:off x="2747281" y="1657350"/>
            <a:ext cx="1596118" cy="15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110" name="Google Shape;110;p17"/>
          <p:cNvCxnSpPr/>
          <p:nvPr/>
        </p:nvCxnSpPr>
        <p:spPr>
          <a:xfrm>
            <a:off x="714375" y="3186089"/>
            <a:ext cx="1600200" cy="2994"/>
          </a:xfrm>
          <a:prstGeom prst="straightConnector1">
            <a:avLst/>
          </a:prstGeom>
          <a:noFill/>
          <a:ln w="101600" cap="flat" cmpd="sng">
            <a:solidFill>
              <a:schemeClr val="lt2"/>
            </a:solidFill>
            <a:prstDash val="solid"/>
            <a:miter lim="800000"/>
            <a:headEnd type="none" w="sm" len="sm"/>
            <a:tailEnd type="none" w="sm" len="sm"/>
          </a:ln>
        </p:spPr>
      </p:cxnSp>
      <p:sp>
        <p:nvSpPr>
          <p:cNvPr id="111" name="Google Shape;111;p17"/>
          <p:cNvSpPr txBox="1">
            <a:spLocks noGrp="1"/>
          </p:cNvSpPr>
          <p:nvPr>
            <p:ph type="body" idx="5"/>
          </p:nvPr>
        </p:nvSpPr>
        <p:spPr>
          <a:xfrm>
            <a:off x="714375" y="3848474"/>
            <a:ext cx="1600200" cy="27699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12" name="Google Shape;112;p17"/>
          <p:cNvSpPr txBox="1">
            <a:spLocks noGrp="1"/>
          </p:cNvSpPr>
          <p:nvPr>
            <p:ph type="body" idx="6"/>
          </p:nvPr>
        </p:nvSpPr>
        <p:spPr>
          <a:xfrm>
            <a:off x="714375" y="3392102"/>
            <a:ext cx="1600200" cy="15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113" name="Google Shape;113;p17"/>
          <p:cNvCxnSpPr/>
          <p:nvPr/>
        </p:nvCxnSpPr>
        <p:spPr>
          <a:xfrm>
            <a:off x="2747282" y="3189083"/>
            <a:ext cx="1600200" cy="2994"/>
          </a:xfrm>
          <a:prstGeom prst="straightConnector1">
            <a:avLst/>
          </a:prstGeom>
          <a:noFill/>
          <a:ln w="101600" cap="flat" cmpd="sng">
            <a:solidFill>
              <a:schemeClr val="lt2"/>
            </a:solidFill>
            <a:prstDash val="solid"/>
            <a:miter lim="800000"/>
            <a:headEnd type="none" w="sm" len="sm"/>
            <a:tailEnd type="none" w="sm" len="sm"/>
          </a:ln>
        </p:spPr>
      </p:cxnSp>
      <p:sp>
        <p:nvSpPr>
          <p:cNvPr id="114" name="Google Shape;114;p17"/>
          <p:cNvSpPr txBox="1">
            <a:spLocks noGrp="1"/>
          </p:cNvSpPr>
          <p:nvPr>
            <p:ph type="body" idx="7"/>
          </p:nvPr>
        </p:nvSpPr>
        <p:spPr>
          <a:xfrm>
            <a:off x="2747281" y="3848474"/>
            <a:ext cx="1596118" cy="27699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15" name="Google Shape;115;p17"/>
          <p:cNvSpPr txBox="1">
            <a:spLocks noGrp="1"/>
          </p:cNvSpPr>
          <p:nvPr>
            <p:ph type="body" idx="8"/>
          </p:nvPr>
        </p:nvSpPr>
        <p:spPr>
          <a:xfrm>
            <a:off x="2747281" y="3392102"/>
            <a:ext cx="1596118" cy="15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116" name="Google Shape;116;p17"/>
          <p:cNvCxnSpPr/>
          <p:nvPr/>
        </p:nvCxnSpPr>
        <p:spPr>
          <a:xfrm>
            <a:off x="4775291" y="3189083"/>
            <a:ext cx="1600200" cy="2994"/>
          </a:xfrm>
          <a:prstGeom prst="straightConnector1">
            <a:avLst/>
          </a:prstGeom>
          <a:noFill/>
          <a:ln w="101600" cap="flat" cmpd="sng">
            <a:solidFill>
              <a:schemeClr val="lt2"/>
            </a:solidFill>
            <a:prstDash val="solid"/>
            <a:miter lim="800000"/>
            <a:headEnd type="none" w="sm" len="sm"/>
            <a:tailEnd type="none" w="sm" len="sm"/>
          </a:ln>
        </p:spPr>
      </p:cxnSp>
      <p:sp>
        <p:nvSpPr>
          <p:cNvPr id="117" name="Google Shape;117;p17"/>
          <p:cNvSpPr txBox="1">
            <a:spLocks noGrp="1"/>
          </p:cNvSpPr>
          <p:nvPr>
            <p:ph type="body" idx="9"/>
          </p:nvPr>
        </p:nvSpPr>
        <p:spPr>
          <a:xfrm>
            <a:off x="4775291" y="3848474"/>
            <a:ext cx="1596934" cy="276999"/>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18" name="Google Shape;118;p17"/>
          <p:cNvSpPr txBox="1">
            <a:spLocks noGrp="1"/>
          </p:cNvSpPr>
          <p:nvPr>
            <p:ph type="body" idx="13"/>
          </p:nvPr>
        </p:nvSpPr>
        <p:spPr>
          <a:xfrm>
            <a:off x="4775291" y="3392102"/>
            <a:ext cx="1596934" cy="15437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3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19" name="Google Shape;119;p17"/>
          <p:cNvSpPr txBox="1">
            <a:spLocks noGrp="1"/>
          </p:cNvSpPr>
          <p:nvPr>
            <p:ph type="dt" idx="10"/>
          </p:nvPr>
        </p:nvSpPr>
        <p:spPr>
          <a:xfrm>
            <a:off x="2244090" y="4749165"/>
            <a:ext cx="984885" cy="18573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0" name="Google Shape;120;p17"/>
          <p:cNvSpPr txBox="1">
            <a:spLocks noGrp="1"/>
          </p:cNvSpPr>
          <p:nvPr>
            <p:ph type="ftr" idx="11"/>
          </p:nvPr>
        </p:nvSpPr>
        <p:spPr>
          <a:xfrm>
            <a:off x="1121092" y="4749165"/>
            <a:ext cx="1122998" cy="18573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17"/>
          <p:cNvSpPr txBox="1">
            <a:spLocks noGrp="1"/>
          </p:cNvSpPr>
          <p:nvPr>
            <p:ph type="sldNum" idx="12"/>
          </p:nvPr>
        </p:nvSpPr>
        <p:spPr>
          <a:xfrm>
            <a:off x="728663" y="4749165"/>
            <a:ext cx="392430" cy="185738"/>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122"/>
        <p:cNvGrpSpPr/>
        <p:nvPr/>
      </p:nvGrpSpPr>
      <p:grpSpPr>
        <a:xfrm>
          <a:off x="0" y="0"/>
          <a:ext cx="0" cy="0"/>
          <a:chOff x="0" y="0"/>
          <a:chExt cx="0" cy="0"/>
        </a:xfrm>
      </p:grpSpPr>
      <p:sp>
        <p:nvSpPr>
          <p:cNvPr id="123" name="Google Shape;123;p18"/>
          <p:cNvSpPr>
            <a:spLocks noGrp="1"/>
          </p:cNvSpPr>
          <p:nvPr>
            <p:ph type="pic" idx="2"/>
          </p:nvPr>
        </p:nvSpPr>
        <p:spPr>
          <a:xfrm>
            <a:off x="0" y="0"/>
            <a:ext cx="9143999" cy="5143500"/>
          </a:xfrm>
          <a:prstGeom prst="rect">
            <a:avLst/>
          </a:prstGeom>
          <a:solidFill>
            <a:schemeClr val="accent2"/>
          </a:solidFill>
          <a:ln>
            <a:noFill/>
          </a:ln>
        </p:spPr>
      </p:sp>
      <p:sp>
        <p:nvSpPr>
          <p:cNvPr id="124" name="Google Shape;124;p18"/>
          <p:cNvSpPr txBox="1">
            <a:spLocks noGrp="1"/>
          </p:cNvSpPr>
          <p:nvPr>
            <p:ph type="title"/>
          </p:nvPr>
        </p:nvSpPr>
        <p:spPr>
          <a:xfrm>
            <a:off x="5395457" y="2284078"/>
            <a:ext cx="3706108" cy="458147"/>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3100"/>
              <a:buFont typeface="Franklin Gothic"/>
              <a:buNone/>
              <a:defRPr sz="3100" b="1" i="0">
                <a:solidFill>
                  <a:schemeClr val="lt1"/>
                </a:solidFill>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25" name="Google Shape;125;p18"/>
          <p:cNvCxnSpPr/>
          <p:nvPr/>
        </p:nvCxnSpPr>
        <p:spPr>
          <a:xfrm>
            <a:off x="5366041" y="3002908"/>
            <a:ext cx="1600200" cy="2994"/>
          </a:xfrm>
          <a:prstGeom prst="straightConnector1">
            <a:avLst/>
          </a:prstGeom>
          <a:noFill/>
          <a:ln w="101600" cap="flat" cmpd="sng">
            <a:solidFill>
              <a:schemeClr val="lt2"/>
            </a:solidFill>
            <a:prstDash val="solid"/>
            <a:miter lim="800000"/>
            <a:headEnd type="none" w="sm" len="sm"/>
            <a:tailEnd type="none" w="sm" len="sm"/>
          </a:ln>
        </p:spPr>
      </p:cxnSp>
      <p:grpSp>
        <p:nvGrpSpPr>
          <p:cNvPr id="126" name="Google Shape;126;p18"/>
          <p:cNvGrpSpPr/>
          <p:nvPr/>
        </p:nvGrpSpPr>
        <p:grpSpPr>
          <a:xfrm rot="10800000">
            <a:off x="7132320" y="-2"/>
            <a:ext cx="2011679" cy="2011679"/>
            <a:chOff x="0" y="12289"/>
            <a:chExt cx="3550" cy="3551"/>
          </a:xfrm>
        </p:grpSpPr>
        <p:sp>
          <p:nvSpPr>
            <p:cNvPr id="127" name="Google Shape;127;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28" name="Google Shape;128;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29" name="Google Shape;129;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 xmlns:p15="http://schemas.microsoft.com/office/powerpoint/2012/main">
        <p15:guide id="1" pos="5328">
          <p15:clr>
            <a:srgbClr val="FBAE40"/>
          </p15:clr>
        </p15:guide>
        <p15:guide id="2" pos="3258">
          <p15:clr>
            <a:srgbClr val="FBAE40"/>
          </p15:clr>
        </p15:guide>
        <p15:guide id="3" pos="3420">
          <p15:clr>
            <a:srgbClr val="FBAE40"/>
          </p15:clr>
        </p15:guide>
        <p15:guide id="4" orient="horz" pos="138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130"/>
        <p:cNvGrpSpPr/>
        <p:nvPr/>
      </p:nvGrpSpPr>
      <p:grpSpPr>
        <a:xfrm>
          <a:off x="0" y="0"/>
          <a:ext cx="0" cy="0"/>
          <a:chOff x="0" y="0"/>
          <a:chExt cx="0" cy="0"/>
        </a:xfrm>
      </p:grpSpPr>
      <p:sp>
        <p:nvSpPr>
          <p:cNvPr id="131" name="Google Shape;131;p19"/>
          <p:cNvSpPr>
            <a:spLocks noGrp="1"/>
          </p:cNvSpPr>
          <p:nvPr>
            <p:ph type="chart" idx="2"/>
          </p:nvPr>
        </p:nvSpPr>
        <p:spPr>
          <a:xfrm>
            <a:off x="714375" y="1454331"/>
            <a:ext cx="7764608" cy="3083026"/>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lt1"/>
              </a:buClr>
              <a:buSzPts val="2100"/>
              <a:buFont typeface="Arial"/>
              <a:buChar char="•"/>
              <a:defRPr sz="21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9pPr>
          </a:lstStyle>
          <a:p>
            <a:endParaRPr/>
          </a:p>
        </p:txBody>
      </p:sp>
      <p:sp>
        <p:nvSpPr>
          <p:cNvPr id="132" name="Google Shape;132;p19"/>
          <p:cNvSpPr txBox="1">
            <a:spLocks noGrp="1"/>
          </p:cNvSpPr>
          <p:nvPr>
            <p:ph type="title"/>
          </p:nvPr>
        </p:nvSpPr>
        <p:spPr>
          <a:xfrm>
            <a:off x="723017" y="659297"/>
            <a:ext cx="3706108" cy="458147"/>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3" name="Google Shape;133;p19"/>
          <p:cNvSpPr txBox="1">
            <a:spLocks noGrp="1"/>
          </p:cNvSpPr>
          <p:nvPr>
            <p:ph type="dt" idx="10"/>
          </p:nvPr>
        </p:nvSpPr>
        <p:spPr>
          <a:xfrm>
            <a:off x="2244090" y="4749165"/>
            <a:ext cx="984885" cy="18573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4" name="Google Shape;134;p19"/>
          <p:cNvSpPr txBox="1">
            <a:spLocks noGrp="1"/>
          </p:cNvSpPr>
          <p:nvPr>
            <p:ph type="ftr" idx="11"/>
          </p:nvPr>
        </p:nvSpPr>
        <p:spPr>
          <a:xfrm>
            <a:off x="1121092" y="4749165"/>
            <a:ext cx="1122998" cy="18573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5" name="Google Shape;135;p19"/>
          <p:cNvSpPr txBox="1">
            <a:spLocks noGrp="1"/>
          </p:cNvSpPr>
          <p:nvPr>
            <p:ph type="sldNum" idx="12"/>
          </p:nvPr>
        </p:nvSpPr>
        <p:spPr>
          <a:xfrm>
            <a:off x="728663" y="4749165"/>
            <a:ext cx="392430" cy="185738"/>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extLst>
    <p:ext uri="{DCECCB84-F9BA-43D5-87BE-67443E8EF086}">
      <p15:sldGuideLst xmlns="" xmlns:p15="http://schemas.microsoft.com/office/powerpoint/2012/main">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918">
          <p15:clr>
            <a:srgbClr val="FBAE40"/>
          </p15:clr>
        </p15:guide>
        <p15:guide id="8" orient="horz" pos="1044">
          <p15:clr>
            <a:srgbClr val="FBAE40"/>
          </p15:clr>
        </p15:guide>
        <p15:guide id="9" orient="horz" pos="41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54"/>
        <p:cNvGrpSpPr/>
        <p:nvPr/>
      </p:nvGrpSpPr>
      <p:grpSpPr>
        <a:xfrm>
          <a:off x="0" y="0"/>
          <a:ext cx="0" cy="0"/>
          <a:chOff x="0" y="0"/>
          <a:chExt cx="0" cy="0"/>
        </a:xfrm>
      </p:grpSpPr>
      <p:grpSp>
        <p:nvGrpSpPr>
          <p:cNvPr id="155" name="Google Shape;155;p22"/>
          <p:cNvGrpSpPr/>
          <p:nvPr/>
        </p:nvGrpSpPr>
        <p:grpSpPr>
          <a:xfrm rot="5400000" flipH="1">
            <a:off x="0" y="2925099"/>
            <a:ext cx="2219420" cy="2219419"/>
            <a:chOff x="0" y="12289"/>
            <a:chExt cx="3550" cy="3551"/>
          </a:xfrm>
        </p:grpSpPr>
        <p:sp>
          <p:nvSpPr>
            <p:cNvPr id="156" name="Google Shape;156;p22"/>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57" name="Google Shape;157;p22"/>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58" name="Google Shape;158;p22"/>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159" name="Google Shape;159;p22"/>
          <p:cNvSpPr>
            <a:spLocks noGrp="1"/>
          </p:cNvSpPr>
          <p:nvPr>
            <p:ph type="pic" idx="2"/>
          </p:nvPr>
        </p:nvSpPr>
        <p:spPr>
          <a:xfrm>
            <a:off x="715701" y="1929662"/>
            <a:ext cx="1588684" cy="1527913"/>
          </a:xfrm>
          <a:prstGeom prst="rect">
            <a:avLst/>
          </a:prstGeom>
          <a:noFill/>
          <a:ln>
            <a:noFill/>
          </a:ln>
        </p:spPr>
      </p:sp>
      <p:sp>
        <p:nvSpPr>
          <p:cNvPr id="160" name="Google Shape;160;p22"/>
          <p:cNvSpPr txBox="1">
            <a:spLocks noGrp="1"/>
          </p:cNvSpPr>
          <p:nvPr>
            <p:ph type="title"/>
          </p:nvPr>
        </p:nvSpPr>
        <p:spPr>
          <a:xfrm>
            <a:off x="723016" y="659297"/>
            <a:ext cx="5649208" cy="458147"/>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161" name="Google Shape;161;p22"/>
          <p:cNvCxnSpPr/>
          <p:nvPr/>
        </p:nvCxnSpPr>
        <p:spPr>
          <a:xfrm>
            <a:off x="714375" y="1454331"/>
            <a:ext cx="1600200" cy="0"/>
          </a:xfrm>
          <a:prstGeom prst="straightConnector1">
            <a:avLst/>
          </a:prstGeom>
          <a:noFill/>
          <a:ln w="101600" cap="flat" cmpd="sng">
            <a:solidFill>
              <a:schemeClr val="lt1"/>
            </a:solidFill>
            <a:prstDash val="solid"/>
            <a:miter lim="800000"/>
            <a:headEnd type="none" w="sm" len="sm"/>
            <a:tailEnd type="none" w="sm" len="sm"/>
          </a:ln>
        </p:spPr>
      </p:cxnSp>
      <p:sp>
        <p:nvSpPr>
          <p:cNvPr id="162" name="Google Shape;162;p22"/>
          <p:cNvSpPr>
            <a:spLocks noGrp="1"/>
          </p:cNvSpPr>
          <p:nvPr>
            <p:ph type="pic" idx="3"/>
          </p:nvPr>
        </p:nvSpPr>
        <p:spPr>
          <a:xfrm>
            <a:off x="2743710" y="1929662"/>
            <a:ext cx="1588684" cy="1527913"/>
          </a:xfrm>
          <a:prstGeom prst="rect">
            <a:avLst/>
          </a:prstGeom>
          <a:noFill/>
          <a:ln>
            <a:noFill/>
          </a:ln>
        </p:spPr>
      </p:sp>
      <p:sp>
        <p:nvSpPr>
          <p:cNvPr id="163" name="Google Shape;163;p22"/>
          <p:cNvSpPr txBox="1">
            <a:spLocks noGrp="1"/>
          </p:cNvSpPr>
          <p:nvPr>
            <p:ph type="body" idx="1"/>
          </p:nvPr>
        </p:nvSpPr>
        <p:spPr>
          <a:xfrm>
            <a:off x="714375" y="4044877"/>
            <a:ext cx="160020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64" name="Google Shape;164;p22"/>
          <p:cNvSpPr txBox="1">
            <a:spLocks noGrp="1"/>
          </p:cNvSpPr>
          <p:nvPr>
            <p:ph type="body" idx="4"/>
          </p:nvPr>
        </p:nvSpPr>
        <p:spPr>
          <a:xfrm>
            <a:off x="714375" y="3740059"/>
            <a:ext cx="1600200" cy="15437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65" name="Google Shape;165;p22"/>
          <p:cNvSpPr txBox="1">
            <a:spLocks noGrp="1"/>
          </p:cNvSpPr>
          <p:nvPr>
            <p:ph type="body" idx="5"/>
          </p:nvPr>
        </p:nvSpPr>
        <p:spPr>
          <a:xfrm>
            <a:off x="2747281" y="4044877"/>
            <a:ext cx="1596118"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66" name="Google Shape;166;p22"/>
          <p:cNvSpPr txBox="1">
            <a:spLocks noGrp="1"/>
          </p:cNvSpPr>
          <p:nvPr>
            <p:ph type="body" idx="6"/>
          </p:nvPr>
        </p:nvSpPr>
        <p:spPr>
          <a:xfrm>
            <a:off x="2747281" y="3740059"/>
            <a:ext cx="1596118" cy="15437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67" name="Google Shape;167;p22"/>
          <p:cNvSpPr txBox="1">
            <a:spLocks noGrp="1"/>
          </p:cNvSpPr>
          <p:nvPr>
            <p:ph type="body" idx="7"/>
          </p:nvPr>
        </p:nvSpPr>
        <p:spPr>
          <a:xfrm>
            <a:off x="4775291" y="4044877"/>
            <a:ext cx="1596934"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68" name="Google Shape;168;p22"/>
          <p:cNvSpPr txBox="1">
            <a:spLocks noGrp="1"/>
          </p:cNvSpPr>
          <p:nvPr>
            <p:ph type="body" idx="8"/>
          </p:nvPr>
        </p:nvSpPr>
        <p:spPr>
          <a:xfrm>
            <a:off x="4775291" y="3740059"/>
            <a:ext cx="1596934" cy="15437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69" name="Google Shape;169;p22"/>
          <p:cNvSpPr txBox="1">
            <a:spLocks noGrp="1"/>
          </p:cNvSpPr>
          <p:nvPr>
            <p:ph type="body" idx="9"/>
          </p:nvPr>
        </p:nvSpPr>
        <p:spPr>
          <a:xfrm>
            <a:off x="6832691" y="4044877"/>
            <a:ext cx="1596934"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70" name="Google Shape;170;p22"/>
          <p:cNvSpPr txBox="1">
            <a:spLocks noGrp="1"/>
          </p:cNvSpPr>
          <p:nvPr>
            <p:ph type="body" idx="13"/>
          </p:nvPr>
        </p:nvSpPr>
        <p:spPr>
          <a:xfrm>
            <a:off x="6832691" y="3740059"/>
            <a:ext cx="1596934" cy="15437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grpSp>
        <p:nvGrpSpPr>
          <p:cNvPr id="171" name="Google Shape;171;p22"/>
          <p:cNvGrpSpPr/>
          <p:nvPr/>
        </p:nvGrpSpPr>
        <p:grpSpPr>
          <a:xfrm>
            <a:off x="4772025" y="0"/>
            <a:ext cx="4371974" cy="2426702"/>
            <a:chOff x="5612972" y="1"/>
            <a:chExt cx="6615961" cy="3672246"/>
          </a:xfrm>
        </p:grpSpPr>
        <p:sp>
          <p:nvSpPr>
            <p:cNvPr id="172" name="Google Shape;172;p22"/>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73" name="Google Shape;173;p22"/>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74" name="Google Shape;174;p22"/>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75" name="Google Shape;175;p22"/>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76" name="Google Shape;176;p22"/>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177" name="Google Shape;177;p22"/>
          <p:cNvSpPr>
            <a:spLocks noGrp="1"/>
          </p:cNvSpPr>
          <p:nvPr>
            <p:ph type="pic" idx="14"/>
          </p:nvPr>
        </p:nvSpPr>
        <p:spPr>
          <a:xfrm>
            <a:off x="4771719" y="1929662"/>
            <a:ext cx="1588684" cy="1527913"/>
          </a:xfrm>
          <a:prstGeom prst="rect">
            <a:avLst/>
          </a:prstGeom>
          <a:noFill/>
          <a:ln>
            <a:noFill/>
          </a:ln>
        </p:spPr>
      </p:sp>
      <p:sp>
        <p:nvSpPr>
          <p:cNvPr id="178" name="Google Shape;178;p22"/>
          <p:cNvSpPr>
            <a:spLocks noGrp="1"/>
          </p:cNvSpPr>
          <p:nvPr>
            <p:ph type="pic" idx="15"/>
          </p:nvPr>
        </p:nvSpPr>
        <p:spPr>
          <a:xfrm>
            <a:off x="6834017" y="1929662"/>
            <a:ext cx="1588684" cy="1527913"/>
          </a:xfrm>
          <a:prstGeom prst="rect">
            <a:avLst/>
          </a:prstGeom>
          <a:noFill/>
          <a:ln>
            <a:noFill/>
          </a:ln>
        </p:spPr>
      </p:sp>
      <p:sp>
        <p:nvSpPr>
          <p:cNvPr id="179" name="Google Shape;179;p22"/>
          <p:cNvSpPr txBox="1">
            <a:spLocks noGrp="1"/>
          </p:cNvSpPr>
          <p:nvPr>
            <p:ph type="dt" idx="10"/>
          </p:nvPr>
        </p:nvSpPr>
        <p:spPr>
          <a:xfrm>
            <a:off x="2244090" y="4749165"/>
            <a:ext cx="984885" cy="18573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0" name="Google Shape;180;p22"/>
          <p:cNvSpPr txBox="1">
            <a:spLocks noGrp="1"/>
          </p:cNvSpPr>
          <p:nvPr>
            <p:ph type="ftr" idx="11"/>
          </p:nvPr>
        </p:nvSpPr>
        <p:spPr>
          <a:xfrm>
            <a:off x="1121092" y="4749165"/>
            <a:ext cx="1122998" cy="18573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1" name="Google Shape;181;p22"/>
          <p:cNvSpPr txBox="1">
            <a:spLocks noGrp="1"/>
          </p:cNvSpPr>
          <p:nvPr>
            <p:ph type="sldNum" idx="12"/>
          </p:nvPr>
        </p:nvSpPr>
        <p:spPr>
          <a:xfrm>
            <a:off x="728663" y="4749165"/>
            <a:ext cx="392430" cy="185738"/>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extLst>
    <p:ext uri="{DCECCB84-F9BA-43D5-87BE-67443E8EF086}">
      <p15:sldGuideLst xmlns="" xmlns:p15="http://schemas.microsoft.com/office/powerpoint/2012/main">
        <p15:guide id="1" pos="450">
          <p15:clr>
            <a:srgbClr val="FBAE40"/>
          </p15:clr>
        </p15:guide>
        <p15:guide id="2" pos="5310">
          <p15:clr>
            <a:srgbClr val="FBAE40"/>
          </p15:clr>
        </p15:guide>
        <p15:guide id="3" pos="1728">
          <p15:clr>
            <a:srgbClr val="FBAE40"/>
          </p15:clr>
        </p15:guide>
        <p15:guide id="4" pos="3006">
          <p15:clr>
            <a:srgbClr val="FBAE40"/>
          </p15:clr>
        </p15:guide>
        <p15:guide id="5" pos="1458">
          <p15:clr>
            <a:srgbClr val="FBAE40"/>
          </p15:clr>
        </p15:guide>
        <p15:guide id="6" pos="2736">
          <p15:clr>
            <a:srgbClr val="FBAE40"/>
          </p15:clr>
        </p15:guide>
        <p15:guide id="7" orient="horz" pos="1044">
          <p15:clr>
            <a:srgbClr val="FBAE40"/>
          </p15:clr>
        </p15:guide>
        <p15:guide id="8" orient="horz" pos="414">
          <p15:clr>
            <a:srgbClr val="FBAE40"/>
          </p15:clr>
        </p15:guide>
        <p15:guide id="9" orient="horz" pos="918">
          <p15:clr>
            <a:srgbClr val="FBAE40"/>
          </p15:clr>
        </p15:guide>
        <p15:guide id="10" pos="4014">
          <p15:clr>
            <a:srgbClr val="FBAE40"/>
          </p15:clr>
        </p15:guide>
        <p15:guide id="11" pos="4302">
          <p15:clr>
            <a:srgbClr val="FBAE40"/>
          </p15:clr>
        </p15:guide>
        <p15:guide id="12" orient="horz" pos="2178">
          <p15:clr>
            <a:srgbClr val="FBAE40"/>
          </p15:clr>
        </p15:guide>
        <p15:guide id="13" orient="horz" pos="120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82"/>
        <p:cNvGrpSpPr/>
        <p:nvPr/>
      </p:nvGrpSpPr>
      <p:grpSpPr>
        <a:xfrm>
          <a:off x="0" y="0"/>
          <a:ext cx="0" cy="0"/>
          <a:chOff x="0" y="0"/>
          <a:chExt cx="0" cy="0"/>
        </a:xfrm>
      </p:grpSpPr>
      <p:cxnSp>
        <p:nvCxnSpPr>
          <p:cNvPr id="183" name="Google Shape;183;p23"/>
          <p:cNvCxnSpPr/>
          <p:nvPr/>
        </p:nvCxnSpPr>
        <p:spPr>
          <a:xfrm flipH="1">
            <a:off x="784469" y="1660337"/>
            <a:ext cx="1602" cy="1371600"/>
          </a:xfrm>
          <a:prstGeom prst="straightConnector1">
            <a:avLst/>
          </a:prstGeom>
          <a:noFill/>
          <a:ln w="165100" cap="flat" cmpd="sng">
            <a:solidFill>
              <a:schemeClr val="accent6"/>
            </a:solidFill>
            <a:prstDash val="solid"/>
            <a:miter lim="800000"/>
            <a:headEnd type="none" w="sm" len="sm"/>
            <a:tailEnd type="none" w="sm" len="sm"/>
          </a:ln>
        </p:spPr>
      </p:cxnSp>
      <p:cxnSp>
        <p:nvCxnSpPr>
          <p:cNvPr id="184" name="Google Shape;184;p23"/>
          <p:cNvCxnSpPr/>
          <p:nvPr/>
        </p:nvCxnSpPr>
        <p:spPr>
          <a:xfrm flipH="1">
            <a:off x="4635370" y="1660337"/>
            <a:ext cx="8326" cy="1371600"/>
          </a:xfrm>
          <a:prstGeom prst="straightConnector1">
            <a:avLst/>
          </a:prstGeom>
          <a:noFill/>
          <a:ln w="165100" cap="flat" cmpd="sng">
            <a:solidFill>
              <a:schemeClr val="accent6"/>
            </a:solidFill>
            <a:prstDash val="solid"/>
            <a:miter lim="800000"/>
            <a:headEnd type="none" w="sm" len="sm"/>
            <a:tailEnd type="none" w="sm" len="sm"/>
          </a:ln>
        </p:spPr>
      </p:cxnSp>
      <p:cxnSp>
        <p:nvCxnSpPr>
          <p:cNvPr id="185" name="Google Shape;185;p23"/>
          <p:cNvCxnSpPr/>
          <p:nvPr/>
        </p:nvCxnSpPr>
        <p:spPr>
          <a:xfrm flipH="1">
            <a:off x="6559217" y="2928534"/>
            <a:ext cx="1602" cy="1371600"/>
          </a:xfrm>
          <a:prstGeom prst="straightConnector1">
            <a:avLst/>
          </a:prstGeom>
          <a:noFill/>
          <a:ln w="165100" cap="flat" cmpd="sng">
            <a:solidFill>
              <a:schemeClr val="accent6"/>
            </a:solidFill>
            <a:prstDash val="solid"/>
            <a:miter lim="800000"/>
            <a:headEnd type="none" w="sm" len="sm"/>
            <a:tailEnd type="none" w="sm" len="sm"/>
          </a:ln>
        </p:spPr>
      </p:cxnSp>
      <p:cxnSp>
        <p:nvCxnSpPr>
          <p:cNvPr id="186" name="Google Shape;186;p23"/>
          <p:cNvCxnSpPr/>
          <p:nvPr/>
        </p:nvCxnSpPr>
        <p:spPr>
          <a:xfrm flipH="1">
            <a:off x="2708317" y="2921956"/>
            <a:ext cx="1602" cy="1371600"/>
          </a:xfrm>
          <a:prstGeom prst="straightConnector1">
            <a:avLst/>
          </a:prstGeom>
          <a:noFill/>
          <a:ln w="165100" cap="flat" cmpd="sng">
            <a:solidFill>
              <a:schemeClr val="accent6"/>
            </a:solidFill>
            <a:prstDash val="solid"/>
            <a:miter lim="800000"/>
            <a:headEnd type="none" w="sm" len="sm"/>
            <a:tailEnd type="none" w="sm" len="sm"/>
          </a:ln>
        </p:spPr>
      </p:cxnSp>
      <p:sp>
        <p:nvSpPr>
          <p:cNvPr id="187" name="Google Shape;187;p23"/>
          <p:cNvSpPr txBox="1">
            <a:spLocks noGrp="1"/>
          </p:cNvSpPr>
          <p:nvPr>
            <p:ph type="title"/>
          </p:nvPr>
        </p:nvSpPr>
        <p:spPr>
          <a:xfrm>
            <a:off x="723017" y="659297"/>
            <a:ext cx="3706108" cy="458147"/>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8" name="Google Shape;188;p23"/>
          <p:cNvSpPr txBox="1">
            <a:spLocks noGrp="1"/>
          </p:cNvSpPr>
          <p:nvPr>
            <p:ph type="body" idx="1"/>
          </p:nvPr>
        </p:nvSpPr>
        <p:spPr>
          <a:xfrm>
            <a:off x="972716" y="2201142"/>
            <a:ext cx="160020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89" name="Google Shape;189;p23"/>
          <p:cNvSpPr txBox="1">
            <a:spLocks noGrp="1"/>
          </p:cNvSpPr>
          <p:nvPr>
            <p:ph type="body" idx="2"/>
          </p:nvPr>
        </p:nvSpPr>
        <p:spPr>
          <a:xfrm>
            <a:off x="972716" y="1926514"/>
            <a:ext cx="1600200" cy="15437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90" name="Google Shape;190;p23"/>
          <p:cNvSpPr txBox="1">
            <a:spLocks noGrp="1"/>
          </p:cNvSpPr>
          <p:nvPr>
            <p:ph type="body" idx="3"/>
          </p:nvPr>
        </p:nvSpPr>
        <p:spPr>
          <a:xfrm>
            <a:off x="2923349" y="3815496"/>
            <a:ext cx="160020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91" name="Google Shape;191;p23"/>
          <p:cNvSpPr txBox="1">
            <a:spLocks noGrp="1"/>
          </p:cNvSpPr>
          <p:nvPr>
            <p:ph type="body" idx="4"/>
          </p:nvPr>
        </p:nvSpPr>
        <p:spPr>
          <a:xfrm>
            <a:off x="2923349" y="3526431"/>
            <a:ext cx="1600200" cy="15437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00"/>
              </a:spcBef>
              <a:spcAft>
                <a:spcPts val="0"/>
              </a:spcAft>
              <a:buClr>
                <a:schemeClr val="dk1"/>
              </a:buClr>
              <a:buSzPts val="1400"/>
              <a:buNone/>
              <a:defRPr sz="1400">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92" name="Google Shape;192;p23"/>
          <p:cNvSpPr txBox="1">
            <a:spLocks noGrp="1"/>
          </p:cNvSpPr>
          <p:nvPr>
            <p:ph type="body" idx="5"/>
          </p:nvPr>
        </p:nvSpPr>
        <p:spPr>
          <a:xfrm>
            <a:off x="6751283" y="3815496"/>
            <a:ext cx="160020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93" name="Google Shape;193;p23"/>
          <p:cNvSpPr txBox="1">
            <a:spLocks noGrp="1"/>
          </p:cNvSpPr>
          <p:nvPr>
            <p:ph type="body" idx="6"/>
          </p:nvPr>
        </p:nvSpPr>
        <p:spPr>
          <a:xfrm>
            <a:off x="6751283" y="3526431"/>
            <a:ext cx="1600200" cy="15437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00"/>
              </a:spcBef>
              <a:spcAft>
                <a:spcPts val="0"/>
              </a:spcAft>
              <a:buClr>
                <a:schemeClr val="dk1"/>
              </a:buClr>
              <a:buSzPts val="1400"/>
              <a:buNone/>
              <a:defRPr sz="1400">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94" name="Google Shape;194;p23"/>
          <p:cNvSpPr txBox="1">
            <a:spLocks noGrp="1"/>
          </p:cNvSpPr>
          <p:nvPr>
            <p:ph type="body" idx="7"/>
          </p:nvPr>
        </p:nvSpPr>
        <p:spPr>
          <a:xfrm>
            <a:off x="4828607" y="2201142"/>
            <a:ext cx="160020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dk1"/>
              </a:buClr>
              <a:buSzPts val="1100"/>
              <a:buNone/>
              <a:defRPr sz="1100" b="0" i="0">
                <a:solidFill>
                  <a:schemeClr val="dk1"/>
                </a:solidFill>
                <a:latin typeface="Libre Franklin"/>
                <a:ea typeface="Libre Franklin"/>
                <a:cs typeface="Libre Franklin"/>
                <a:sym typeface="Libre Franklin"/>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195" name="Google Shape;195;p23"/>
          <p:cNvSpPr txBox="1">
            <a:spLocks noGrp="1"/>
          </p:cNvSpPr>
          <p:nvPr>
            <p:ph type="body" idx="8"/>
          </p:nvPr>
        </p:nvSpPr>
        <p:spPr>
          <a:xfrm>
            <a:off x="4828607" y="1926514"/>
            <a:ext cx="1600200" cy="154378"/>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300"/>
              </a:spcBef>
              <a:spcAft>
                <a:spcPts val="0"/>
              </a:spcAft>
              <a:buClr>
                <a:schemeClr val="dk1"/>
              </a:buClr>
              <a:buSzPts val="1400"/>
              <a:buNone/>
              <a:defRPr sz="1400" b="0" i="0">
                <a:solidFill>
                  <a:schemeClr val="dk1"/>
                </a:solidFill>
                <a:latin typeface="Franklin Gothic"/>
                <a:ea typeface="Franklin Gothic"/>
                <a:cs typeface="Franklin Gothic"/>
                <a:sym typeface="Franklin Gothic"/>
              </a:defRPr>
            </a:lvl1pPr>
            <a:lvl2pPr marL="914400" lvl="1" indent="-419100" algn="l">
              <a:lnSpc>
                <a:spcPct val="90000"/>
              </a:lnSpc>
              <a:spcBef>
                <a:spcPts val="400"/>
              </a:spcBef>
              <a:spcAft>
                <a:spcPts val="0"/>
              </a:spcAft>
              <a:buClr>
                <a:schemeClr val="dk1"/>
              </a:buClr>
              <a:buSzPts val="3000"/>
              <a:buChar char="•"/>
              <a:defRPr sz="3000"/>
            </a:lvl2pPr>
            <a:lvl3pPr marL="1371600" lvl="2" indent="-419100" algn="l">
              <a:lnSpc>
                <a:spcPct val="90000"/>
              </a:lnSpc>
              <a:spcBef>
                <a:spcPts val="400"/>
              </a:spcBef>
              <a:spcAft>
                <a:spcPts val="0"/>
              </a:spcAft>
              <a:buClr>
                <a:schemeClr val="dk1"/>
              </a:buClr>
              <a:buSzPts val="3000"/>
              <a:buChar char="•"/>
              <a:defRPr sz="3000"/>
            </a:lvl3pPr>
            <a:lvl4pPr marL="1828800" lvl="3" indent="-419100" algn="l">
              <a:lnSpc>
                <a:spcPct val="90000"/>
              </a:lnSpc>
              <a:spcBef>
                <a:spcPts val="400"/>
              </a:spcBef>
              <a:spcAft>
                <a:spcPts val="0"/>
              </a:spcAft>
              <a:buClr>
                <a:schemeClr val="dk1"/>
              </a:buClr>
              <a:buSzPts val="3000"/>
              <a:buChar char="•"/>
              <a:defRPr sz="3000"/>
            </a:lvl4pPr>
            <a:lvl5pPr marL="2286000" lvl="4" indent="-419100" algn="l">
              <a:lnSpc>
                <a:spcPct val="90000"/>
              </a:lnSpc>
              <a:spcBef>
                <a:spcPts val="400"/>
              </a:spcBef>
              <a:spcAft>
                <a:spcPts val="0"/>
              </a:spcAft>
              <a:buClr>
                <a:schemeClr val="dk1"/>
              </a:buClr>
              <a:buSzPts val="3000"/>
              <a:buChar char="•"/>
              <a:defRPr sz="30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196" name="Google Shape;196;p23"/>
          <p:cNvCxnSpPr/>
          <p:nvPr/>
        </p:nvCxnSpPr>
        <p:spPr>
          <a:xfrm>
            <a:off x="725767" y="2976585"/>
            <a:ext cx="7706608" cy="0"/>
          </a:xfrm>
          <a:prstGeom prst="straightConnector1">
            <a:avLst/>
          </a:prstGeom>
          <a:noFill/>
          <a:ln w="165100" cap="flat" cmpd="sng">
            <a:solidFill>
              <a:schemeClr val="accent3"/>
            </a:solidFill>
            <a:prstDash val="solid"/>
            <a:miter lim="800000"/>
            <a:headEnd type="none" w="sm" len="sm"/>
            <a:tailEnd type="none" w="sm" len="sm"/>
          </a:ln>
        </p:spPr>
      </p:cxnSp>
      <p:sp>
        <p:nvSpPr>
          <p:cNvPr id="197" name="Google Shape;197;p23"/>
          <p:cNvSpPr/>
          <p:nvPr/>
        </p:nvSpPr>
        <p:spPr>
          <a:xfrm>
            <a:off x="723242" y="2912431"/>
            <a:ext cx="122453" cy="122453"/>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98" name="Google Shape;198;p23"/>
          <p:cNvSpPr/>
          <p:nvPr/>
        </p:nvSpPr>
        <p:spPr>
          <a:xfrm>
            <a:off x="2648693" y="2919009"/>
            <a:ext cx="122453" cy="122453"/>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199" name="Google Shape;199;p23"/>
          <p:cNvSpPr/>
          <p:nvPr/>
        </p:nvSpPr>
        <p:spPr>
          <a:xfrm>
            <a:off x="4574143" y="2912431"/>
            <a:ext cx="122453" cy="122453"/>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200" name="Google Shape;200;p23"/>
          <p:cNvSpPr/>
          <p:nvPr/>
        </p:nvSpPr>
        <p:spPr>
          <a:xfrm>
            <a:off x="6499593" y="2919009"/>
            <a:ext cx="122453" cy="122453"/>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201" name="Google Shape;201;p23"/>
          <p:cNvSpPr txBox="1">
            <a:spLocks noGrp="1"/>
          </p:cNvSpPr>
          <p:nvPr>
            <p:ph type="dt" idx="10"/>
          </p:nvPr>
        </p:nvSpPr>
        <p:spPr>
          <a:xfrm>
            <a:off x="2244090" y="4749165"/>
            <a:ext cx="984885" cy="18573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2" name="Google Shape;202;p23"/>
          <p:cNvSpPr txBox="1">
            <a:spLocks noGrp="1"/>
          </p:cNvSpPr>
          <p:nvPr>
            <p:ph type="ftr" idx="11"/>
          </p:nvPr>
        </p:nvSpPr>
        <p:spPr>
          <a:xfrm>
            <a:off x="1121092" y="4749165"/>
            <a:ext cx="1122998" cy="18573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03" name="Google Shape;203;p23"/>
          <p:cNvSpPr txBox="1">
            <a:spLocks noGrp="1"/>
          </p:cNvSpPr>
          <p:nvPr>
            <p:ph type="sldNum" idx="12"/>
          </p:nvPr>
        </p:nvSpPr>
        <p:spPr>
          <a:xfrm>
            <a:off x="728663" y="4749165"/>
            <a:ext cx="392430" cy="185738"/>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extLst>
    <p:ext uri="{DCECCB84-F9BA-43D5-87BE-67443E8EF086}">
      <p15:sldGuideLst xmlns="" xmlns:p15="http://schemas.microsoft.com/office/powerpoint/2012/main">
        <p15:guide id="1" pos="450">
          <p15:clr>
            <a:srgbClr val="FBAE40"/>
          </p15:clr>
        </p15:guide>
        <p15:guide id="2" pos="5310">
          <p15:clr>
            <a:srgbClr val="FBAE40"/>
          </p15:clr>
        </p15:guide>
        <p15:guide id="3" pos="2160">
          <p15:clr>
            <a:srgbClr val="FBAE40"/>
          </p15:clr>
        </p15:guide>
        <p15:guide id="4" pos="3870">
          <p15:clr>
            <a:srgbClr val="FBAE40"/>
          </p15:clr>
        </p15:guide>
        <p15:guide id="5" pos="1890">
          <p15:clr>
            <a:srgbClr val="FBAE40"/>
          </p15:clr>
        </p15:guide>
        <p15:guide id="6" pos="3600">
          <p15:clr>
            <a:srgbClr val="FBAE40"/>
          </p15:clr>
        </p15:guide>
        <p15:guide id="7" orient="horz" pos="918">
          <p15:clr>
            <a:srgbClr val="FBAE40"/>
          </p15:clr>
        </p15:guide>
        <p15:guide id="8" orient="horz" pos="2826">
          <p15:clr>
            <a:srgbClr val="FBAE40"/>
          </p15:clr>
        </p15:guide>
        <p15:guide id="9" orient="horz" pos="414">
          <p15:clr>
            <a:srgbClr val="FBAE40"/>
          </p15:clr>
        </p15:guide>
        <p15:guide id="10" orient="horz" pos="1134">
          <p15:clr>
            <a:srgbClr val="FBAE40"/>
          </p15:clr>
        </p15:guide>
        <p15:guide id="11" orient="horz" pos="212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204"/>
        <p:cNvGrpSpPr/>
        <p:nvPr/>
      </p:nvGrpSpPr>
      <p:grpSpPr>
        <a:xfrm>
          <a:off x="0" y="0"/>
          <a:ext cx="0" cy="0"/>
          <a:chOff x="0" y="0"/>
          <a:chExt cx="0" cy="0"/>
        </a:xfrm>
      </p:grpSpPr>
      <p:grpSp>
        <p:nvGrpSpPr>
          <p:cNvPr id="205" name="Google Shape;205;p24"/>
          <p:cNvGrpSpPr/>
          <p:nvPr/>
        </p:nvGrpSpPr>
        <p:grpSpPr>
          <a:xfrm rot="5400000" flipH="1">
            <a:off x="0" y="2925099"/>
            <a:ext cx="2219420" cy="2219419"/>
            <a:chOff x="0" y="12289"/>
            <a:chExt cx="3550" cy="3551"/>
          </a:xfrm>
        </p:grpSpPr>
        <p:sp>
          <p:nvSpPr>
            <p:cNvPr id="206" name="Google Shape;206;p2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207" name="Google Shape;207;p2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sp>
          <p:nvSpPr>
            <p:cNvPr id="208" name="Google Shape;208;p2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Libre Franklin"/>
                <a:ea typeface="Libre Franklin"/>
                <a:cs typeface="Libre Franklin"/>
                <a:sym typeface="Libre Franklin"/>
              </a:endParaRPr>
            </a:p>
          </p:txBody>
        </p:sp>
      </p:grpSp>
      <p:sp>
        <p:nvSpPr>
          <p:cNvPr id="209" name="Google Shape;209;p24"/>
          <p:cNvSpPr txBox="1">
            <a:spLocks noGrp="1"/>
          </p:cNvSpPr>
          <p:nvPr>
            <p:ph type="title"/>
          </p:nvPr>
        </p:nvSpPr>
        <p:spPr>
          <a:xfrm>
            <a:off x="723017" y="659297"/>
            <a:ext cx="3706108" cy="458147"/>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3300"/>
              <a:buFont typeface="Franklin Gothic"/>
              <a:buNone/>
              <a:defRPr sz="3300" b="1" i="0">
                <a:latin typeface="Franklin Gothic"/>
                <a:ea typeface="Franklin Gothic"/>
                <a:cs typeface="Franklin Gothic"/>
                <a:sym typeface="Franklin Gothic"/>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cxnSp>
        <p:nvCxnSpPr>
          <p:cNvPr id="210" name="Google Shape;210;p24"/>
          <p:cNvCxnSpPr/>
          <p:nvPr/>
        </p:nvCxnSpPr>
        <p:spPr>
          <a:xfrm>
            <a:off x="714375" y="1454331"/>
            <a:ext cx="1600200" cy="2994"/>
          </a:xfrm>
          <a:prstGeom prst="straightConnector1">
            <a:avLst/>
          </a:prstGeom>
          <a:noFill/>
          <a:ln w="101600" cap="flat" cmpd="sng">
            <a:solidFill>
              <a:schemeClr val="lt2"/>
            </a:solidFill>
            <a:prstDash val="solid"/>
            <a:miter lim="800000"/>
            <a:headEnd type="none" w="sm" len="sm"/>
            <a:tailEnd type="none" w="sm" len="sm"/>
          </a:ln>
        </p:spPr>
      </p:cxnSp>
      <p:sp>
        <p:nvSpPr>
          <p:cNvPr id="211" name="Google Shape;211;p24"/>
          <p:cNvSpPr txBox="1">
            <a:spLocks noGrp="1"/>
          </p:cNvSpPr>
          <p:nvPr>
            <p:ph type="body" idx="1"/>
          </p:nvPr>
        </p:nvSpPr>
        <p:spPr>
          <a:xfrm>
            <a:off x="723017" y="1725738"/>
            <a:ext cx="3620384" cy="30316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8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212" name="Google Shape;212;p24"/>
          <p:cNvSpPr txBox="1">
            <a:spLocks noGrp="1"/>
          </p:cNvSpPr>
          <p:nvPr>
            <p:ph type="body" idx="2"/>
          </p:nvPr>
        </p:nvSpPr>
        <p:spPr>
          <a:xfrm>
            <a:off x="4772025" y="1725738"/>
            <a:ext cx="3573622" cy="303162"/>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800"/>
              </a:spcBef>
              <a:spcAft>
                <a:spcPts val="0"/>
              </a:spcAft>
              <a:buClr>
                <a:schemeClr val="lt2"/>
              </a:buClr>
              <a:buSzPts val="1400"/>
              <a:buNone/>
              <a:defRPr sz="1400" b="0" i="0">
                <a:solidFill>
                  <a:schemeClr val="lt2"/>
                </a:solidFill>
                <a:latin typeface="Franklin Gothic"/>
                <a:ea typeface="Franklin Gothic"/>
                <a:cs typeface="Franklin Gothic"/>
                <a:sym typeface="Franklin Gothic"/>
              </a:defRPr>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lt1"/>
              </a:buClr>
              <a:buSzPts val="1200"/>
              <a:buNone/>
              <a:defRPr sz="1200" b="1"/>
            </a:lvl6pPr>
            <a:lvl7pPr marL="3200400" lvl="6" indent="-228600" algn="l">
              <a:lnSpc>
                <a:spcPct val="90000"/>
              </a:lnSpc>
              <a:spcBef>
                <a:spcPts val="400"/>
              </a:spcBef>
              <a:spcAft>
                <a:spcPts val="0"/>
              </a:spcAft>
              <a:buClr>
                <a:schemeClr val="lt1"/>
              </a:buClr>
              <a:buSzPts val="1200"/>
              <a:buNone/>
              <a:defRPr sz="1200" b="1"/>
            </a:lvl7pPr>
            <a:lvl8pPr marL="3657600" lvl="7" indent="-228600" algn="l">
              <a:lnSpc>
                <a:spcPct val="90000"/>
              </a:lnSpc>
              <a:spcBef>
                <a:spcPts val="400"/>
              </a:spcBef>
              <a:spcAft>
                <a:spcPts val="0"/>
              </a:spcAft>
              <a:buClr>
                <a:schemeClr val="lt1"/>
              </a:buClr>
              <a:buSzPts val="1200"/>
              <a:buNone/>
              <a:defRPr sz="1200" b="1"/>
            </a:lvl8pPr>
            <a:lvl9pPr marL="4114800" lvl="8" indent="-228600" algn="l">
              <a:lnSpc>
                <a:spcPct val="90000"/>
              </a:lnSpc>
              <a:spcBef>
                <a:spcPts val="400"/>
              </a:spcBef>
              <a:spcAft>
                <a:spcPts val="0"/>
              </a:spcAft>
              <a:buClr>
                <a:schemeClr val="lt1"/>
              </a:buClr>
              <a:buSzPts val="1200"/>
              <a:buNone/>
              <a:defRPr sz="1200" b="1"/>
            </a:lvl9pPr>
          </a:lstStyle>
          <a:p>
            <a:endParaRPr/>
          </a:p>
        </p:txBody>
      </p:sp>
      <p:sp>
        <p:nvSpPr>
          <p:cNvPr id="213" name="Google Shape;213;p24"/>
          <p:cNvSpPr txBox="1">
            <a:spLocks noGrp="1"/>
          </p:cNvSpPr>
          <p:nvPr>
            <p:ph type="body" idx="3"/>
          </p:nvPr>
        </p:nvSpPr>
        <p:spPr>
          <a:xfrm>
            <a:off x="723017" y="2099360"/>
            <a:ext cx="3620384" cy="1456604"/>
          </a:xfrm>
          <a:prstGeom prst="rect">
            <a:avLst/>
          </a:prstGeom>
          <a:noFill/>
          <a:ln>
            <a:noFill/>
          </a:ln>
        </p:spPr>
        <p:txBody>
          <a:bodyPr spcFirstLastPara="1" wrap="square" lIns="0" tIns="0" rIns="0" bIns="0" anchor="t" anchorCtr="0">
            <a:normAutofit/>
          </a:bodyPr>
          <a:lstStyle>
            <a:lvl1pPr marL="457200" lvl="0" indent="-304800" algn="l">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marL="914400" lvl="1" indent="-304800" algn="l">
              <a:lnSpc>
                <a:spcPct val="90000"/>
              </a:lnSpc>
              <a:spcBef>
                <a:spcPts val="400"/>
              </a:spcBef>
              <a:spcAft>
                <a:spcPts val="0"/>
              </a:spcAft>
              <a:buClr>
                <a:schemeClr val="dk1"/>
              </a:buClr>
              <a:buSzPts val="1200"/>
              <a:buChar char="•"/>
              <a:defRPr sz="1200"/>
            </a:lvl2pPr>
            <a:lvl3pPr marL="1371600" lvl="2" indent="-304800" algn="l">
              <a:lnSpc>
                <a:spcPct val="90000"/>
              </a:lnSpc>
              <a:spcBef>
                <a:spcPts val="400"/>
              </a:spcBef>
              <a:spcAft>
                <a:spcPts val="0"/>
              </a:spcAft>
              <a:buClr>
                <a:schemeClr val="dk1"/>
              </a:buClr>
              <a:buSzPts val="1200"/>
              <a:buChar char="•"/>
              <a:defRPr sz="1200"/>
            </a:lvl3pPr>
            <a:lvl4pPr marL="1828800" lvl="3" indent="-304800" algn="l">
              <a:lnSpc>
                <a:spcPct val="90000"/>
              </a:lnSpc>
              <a:spcBef>
                <a:spcPts val="400"/>
              </a:spcBef>
              <a:spcAft>
                <a:spcPts val="0"/>
              </a:spcAft>
              <a:buClr>
                <a:schemeClr val="dk1"/>
              </a:buClr>
              <a:buSzPts val="1200"/>
              <a:buChar char="•"/>
              <a:defRPr sz="1200"/>
            </a:lvl4pPr>
            <a:lvl5pPr marL="2286000" lvl="4" indent="-304800" algn="l">
              <a:lnSpc>
                <a:spcPct val="90000"/>
              </a:lnSpc>
              <a:spcBef>
                <a:spcPts val="400"/>
              </a:spcBef>
              <a:spcAft>
                <a:spcPts val="0"/>
              </a:spcAft>
              <a:buClr>
                <a:schemeClr val="dk1"/>
              </a:buClr>
              <a:buSzPts val="1200"/>
              <a:buChar char="•"/>
              <a:defRPr sz="12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sp>
        <p:nvSpPr>
          <p:cNvPr id="214" name="Google Shape;214;p24"/>
          <p:cNvSpPr txBox="1">
            <a:spLocks noGrp="1"/>
          </p:cNvSpPr>
          <p:nvPr>
            <p:ph type="body" idx="4"/>
          </p:nvPr>
        </p:nvSpPr>
        <p:spPr>
          <a:xfrm>
            <a:off x="4772025" y="2099360"/>
            <a:ext cx="3567181" cy="1456604"/>
          </a:xfrm>
          <a:prstGeom prst="rect">
            <a:avLst/>
          </a:prstGeom>
          <a:noFill/>
          <a:ln>
            <a:noFill/>
          </a:ln>
        </p:spPr>
        <p:txBody>
          <a:bodyPr spcFirstLastPara="1" wrap="square" lIns="0" tIns="0" rIns="0" bIns="0" anchor="t" anchorCtr="0">
            <a:normAutofit/>
          </a:bodyPr>
          <a:lstStyle>
            <a:lvl1pPr marL="457200" lvl="0" indent="-304800" algn="l">
              <a:lnSpc>
                <a:spcPct val="100000"/>
              </a:lnSpc>
              <a:spcBef>
                <a:spcPts val="800"/>
              </a:spcBef>
              <a:spcAft>
                <a:spcPts val="0"/>
              </a:spcAft>
              <a:buClr>
                <a:schemeClr val="dk1"/>
              </a:buClr>
              <a:buSzPts val="1200"/>
              <a:buFont typeface="Noto Sans Symbols"/>
              <a:buChar char="▪"/>
              <a:defRPr sz="1200">
                <a:latin typeface="Libre Franklin"/>
                <a:ea typeface="Libre Franklin"/>
                <a:cs typeface="Libre Franklin"/>
                <a:sym typeface="Libre Franklin"/>
              </a:defRPr>
            </a:lvl1pPr>
            <a:lvl2pPr marL="914400" lvl="1" indent="-304800" algn="l">
              <a:lnSpc>
                <a:spcPct val="90000"/>
              </a:lnSpc>
              <a:spcBef>
                <a:spcPts val="400"/>
              </a:spcBef>
              <a:spcAft>
                <a:spcPts val="0"/>
              </a:spcAft>
              <a:buClr>
                <a:schemeClr val="dk1"/>
              </a:buClr>
              <a:buSzPts val="1200"/>
              <a:buChar char="•"/>
              <a:defRPr sz="1200"/>
            </a:lvl2pPr>
            <a:lvl3pPr marL="1371600" lvl="2" indent="-304800" algn="l">
              <a:lnSpc>
                <a:spcPct val="90000"/>
              </a:lnSpc>
              <a:spcBef>
                <a:spcPts val="400"/>
              </a:spcBef>
              <a:spcAft>
                <a:spcPts val="0"/>
              </a:spcAft>
              <a:buClr>
                <a:schemeClr val="dk1"/>
              </a:buClr>
              <a:buSzPts val="1200"/>
              <a:buChar char="•"/>
              <a:defRPr sz="1200"/>
            </a:lvl3pPr>
            <a:lvl4pPr marL="1828800" lvl="3" indent="-304800" algn="l">
              <a:lnSpc>
                <a:spcPct val="90000"/>
              </a:lnSpc>
              <a:spcBef>
                <a:spcPts val="400"/>
              </a:spcBef>
              <a:spcAft>
                <a:spcPts val="0"/>
              </a:spcAft>
              <a:buClr>
                <a:schemeClr val="dk1"/>
              </a:buClr>
              <a:buSzPts val="1200"/>
              <a:buChar char="•"/>
              <a:defRPr sz="1200"/>
            </a:lvl4pPr>
            <a:lvl5pPr marL="2286000" lvl="4" indent="-304800" algn="l">
              <a:lnSpc>
                <a:spcPct val="90000"/>
              </a:lnSpc>
              <a:spcBef>
                <a:spcPts val="400"/>
              </a:spcBef>
              <a:spcAft>
                <a:spcPts val="0"/>
              </a:spcAft>
              <a:buClr>
                <a:schemeClr val="dk1"/>
              </a:buClr>
              <a:buSzPts val="1200"/>
              <a:buChar char="•"/>
              <a:defRPr sz="1200"/>
            </a:lvl5pPr>
            <a:lvl6pPr marL="2743200" lvl="5" indent="-317500" algn="l">
              <a:lnSpc>
                <a:spcPct val="90000"/>
              </a:lnSpc>
              <a:spcBef>
                <a:spcPts val="400"/>
              </a:spcBef>
              <a:spcAft>
                <a:spcPts val="0"/>
              </a:spcAft>
              <a:buClr>
                <a:schemeClr val="lt1"/>
              </a:buClr>
              <a:buSzPts val="1400"/>
              <a:buChar char="•"/>
              <a:defRPr/>
            </a:lvl6pPr>
            <a:lvl7pPr marL="3200400" lvl="6" indent="-317500" algn="l">
              <a:lnSpc>
                <a:spcPct val="90000"/>
              </a:lnSpc>
              <a:spcBef>
                <a:spcPts val="400"/>
              </a:spcBef>
              <a:spcAft>
                <a:spcPts val="0"/>
              </a:spcAft>
              <a:buClr>
                <a:schemeClr val="lt1"/>
              </a:buClr>
              <a:buSzPts val="1400"/>
              <a:buChar char="•"/>
              <a:defRPr/>
            </a:lvl7pPr>
            <a:lvl8pPr marL="3657600" lvl="7" indent="-317500" algn="l">
              <a:lnSpc>
                <a:spcPct val="90000"/>
              </a:lnSpc>
              <a:spcBef>
                <a:spcPts val="400"/>
              </a:spcBef>
              <a:spcAft>
                <a:spcPts val="0"/>
              </a:spcAft>
              <a:buClr>
                <a:schemeClr val="lt1"/>
              </a:buClr>
              <a:buSzPts val="1400"/>
              <a:buChar char="•"/>
              <a:defRPr/>
            </a:lvl8pPr>
            <a:lvl9pPr marL="4114800" lvl="8" indent="-317500" algn="l">
              <a:lnSpc>
                <a:spcPct val="90000"/>
              </a:lnSpc>
              <a:spcBef>
                <a:spcPts val="400"/>
              </a:spcBef>
              <a:spcAft>
                <a:spcPts val="0"/>
              </a:spcAft>
              <a:buClr>
                <a:schemeClr val="lt1"/>
              </a:buClr>
              <a:buSzPts val="1400"/>
              <a:buChar char="•"/>
              <a:defRPr/>
            </a:lvl9pPr>
          </a:lstStyle>
          <a:p>
            <a:endParaRPr/>
          </a:p>
        </p:txBody>
      </p:sp>
      <p:cxnSp>
        <p:nvCxnSpPr>
          <p:cNvPr id="215" name="Google Shape;215;p24"/>
          <p:cNvCxnSpPr/>
          <p:nvPr/>
        </p:nvCxnSpPr>
        <p:spPr>
          <a:xfrm>
            <a:off x="4772025" y="1454331"/>
            <a:ext cx="1600200" cy="2994"/>
          </a:xfrm>
          <a:prstGeom prst="straightConnector1">
            <a:avLst/>
          </a:prstGeom>
          <a:noFill/>
          <a:ln w="101600" cap="flat" cmpd="sng">
            <a:solidFill>
              <a:schemeClr val="lt2"/>
            </a:solidFill>
            <a:prstDash val="solid"/>
            <a:miter lim="800000"/>
            <a:headEnd type="none" w="sm" len="sm"/>
            <a:tailEnd type="none" w="sm" len="sm"/>
          </a:ln>
        </p:spPr>
      </p:cxnSp>
      <p:sp>
        <p:nvSpPr>
          <p:cNvPr id="216" name="Google Shape;216;p24"/>
          <p:cNvSpPr txBox="1">
            <a:spLocks noGrp="1"/>
          </p:cNvSpPr>
          <p:nvPr>
            <p:ph type="dt" idx="10"/>
          </p:nvPr>
        </p:nvSpPr>
        <p:spPr>
          <a:xfrm>
            <a:off x="2244090" y="4749165"/>
            <a:ext cx="984885" cy="18573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7" name="Google Shape;217;p24"/>
          <p:cNvSpPr txBox="1">
            <a:spLocks noGrp="1"/>
          </p:cNvSpPr>
          <p:nvPr>
            <p:ph type="ftr" idx="11"/>
          </p:nvPr>
        </p:nvSpPr>
        <p:spPr>
          <a:xfrm>
            <a:off x="1121092" y="4749165"/>
            <a:ext cx="1122998" cy="18573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18" name="Google Shape;218;p24"/>
          <p:cNvSpPr txBox="1">
            <a:spLocks noGrp="1"/>
          </p:cNvSpPr>
          <p:nvPr>
            <p:ph type="sldNum" idx="12"/>
          </p:nvPr>
        </p:nvSpPr>
        <p:spPr>
          <a:xfrm>
            <a:off x="728663" y="4749165"/>
            <a:ext cx="392430" cy="185738"/>
          </a:xfrm>
          <a:prstGeom prst="rect">
            <a:avLst/>
          </a:prstGeom>
          <a:noFill/>
          <a:ln>
            <a:noFill/>
          </a:ln>
        </p:spPr>
        <p:txBody>
          <a:bodyPr spcFirstLastPara="1" wrap="square" lIns="0" tIns="0" rIns="0" bIns="0" anchor="t" anchorCtr="0">
            <a:noAutofit/>
          </a:bodyPr>
          <a:lstStyle>
            <a:lvl1pPr marL="0" marR="0" lvl="0"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extLst>
    <p:ext uri="{DCECCB84-F9BA-43D5-87BE-67443E8EF086}">
      <p15:sldGuideLst xmlns="" xmlns:p15="http://schemas.microsoft.com/office/powerpoint/2012/main">
        <p15:guide id="1" pos="450">
          <p15:clr>
            <a:srgbClr val="FBAE40"/>
          </p15:clr>
        </p15:guide>
        <p15:guide id="2" pos="5310">
          <p15:clr>
            <a:srgbClr val="FBAE40"/>
          </p15:clr>
        </p15:guide>
        <p15:guide id="3" pos="1728">
          <p15:clr>
            <a:srgbClr val="FBAE40"/>
          </p15:clr>
        </p15:guide>
        <p15:guide id="4" pos="4302">
          <p15:clr>
            <a:srgbClr val="FBAE40"/>
          </p15:clr>
        </p15:guide>
        <p15:guide id="5" pos="1458">
          <p15:clr>
            <a:srgbClr val="FBAE40"/>
          </p15:clr>
        </p15:guide>
        <p15:guide id="6" pos="3006">
          <p15:clr>
            <a:srgbClr val="FBAE40"/>
          </p15:clr>
        </p15:guide>
        <p15:guide id="7" orient="horz" pos="918">
          <p15:clr>
            <a:srgbClr val="FBAE40"/>
          </p15:clr>
        </p15:guide>
        <p15:guide id="8" orient="horz" pos="1080">
          <p15:clr>
            <a:srgbClr val="FBAE40"/>
          </p15:clr>
        </p15:guide>
        <p15:guide id="9" orient="horz" pos="414">
          <p15:clr>
            <a:srgbClr val="FBAE40"/>
          </p15:clr>
        </p15:guide>
        <p15:guide id="10" pos="4014">
          <p15:clr>
            <a:srgbClr val="FBAE40"/>
          </p15:clr>
        </p15:guide>
        <p15:guide id="11" pos="273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728663" y="1369219"/>
            <a:ext cx="7786688"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Libre Franklin"/>
                <a:ea typeface="Libre Franklin"/>
                <a:cs typeface="Libre Franklin"/>
                <a:sym typeface="Libre Franklin"/>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Libre Franklin"/>
                <a:ea typeface="Libre Franklin"/>
                <a:cs typeface="Libre Franklin"/>
                <a:sym typeface="Libre Franklin"/>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Franklin"/>
                <a:ea typeface="Libre Franklin"/>
                <a:cs typeface="Libre Franklin"/>
                <a:sym typeface="Libre Franklin"/>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ibre Franklin"/>
                <a:ea typeface="Libre Franklin"/>
                <a:cs typeface="Libre Franklin"/>
                <a:sym typeface="Libre Franklin"/>
              </a:defRPr>
            </a:lvl5pPr>
            <a:lvl6pPr marL="2743200" marR="0" lvl="5"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6pPr>
            <a:lvl7pPr marL="3200400" marR="0" lvl="6"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7pPr>
            <a:lvl8pPr marL="3657600" marR="0" lvl="7"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8pPr>
            <a:lvl9pPr marL="4114800" marR="0" lvl="8" indent="-317500" algn="l" rtl="0">
              <a:lnSpc>
                <a:spcPct val="90000"/>
              </a:lnSpc>
              <a:spcBef>
                <a:spcPts val="400"/>
              </a:spcBef>
              <a:spcAft>
                <a:spcPts val="0"/>
              </a:spcAft>
              <a:buClr>
                <a:schemeClr val="lt1"/>
              </a:buClr>
              <a:buSzPts val="1400"/>
              <a:buFont typeface="Arial"/>
              <a:buChar char="•"/>
              <a:defRPr sz="1400" b="0" i="0" u="none" strike="noStrike" cap="none">
                <a:solidFill>
                  <a:schemeClr val="lt1"/>
                </a:solidFill>
                <a:latin typeface="Libre Franklin"/>
                <a:ea typeface="Libre Franklin"/>
                <a:cs typeface="Libre Franklin"/>
                <a:sym typeface="Libre Franklin"/>
              </a:defRPr>
            </a:lvl9pPr>
          </a:lstStyle>
          <a:p>
            <a:endParaRPr/>
          </a:p>
        </p:txBody>
      </p:sp>
      <p:sp>
        <p:nvSpPr>
          <p:cNvPr id="52" name="Google Shape;52;p13"/>
          <p:cNvSpPr txBox="1">
            <a:spLocks noGrp="1"/>
          </p:cNvSpPr>
          <p:nvPr>
            <p:ph type="title"/>
          </p:nvPr>
        </p:nvSpPr>
        <p:spPr>
          <a:xfrm>
            <a:off x="714375" y="273844"/>
            <a:ext cx="7800975"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Franklin Gothic"/>
              <a:buNone/>
              <a:defRPr sz="33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lt2"/>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2244090" y="4749165"/>
            <a:ext cx="984885" cy="185738"/>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100"/>
              <a:buFont typeface="Arial"/>
              <a:buNone/>
              <a:defRPr sz="800" b="0" i="0" u="none" strike="noStrike" cap="none">
                <a:solidFill>
                  <a:schemeClr val="dk1"/>
                </a:solidFill>
                <a:latin typeface="Libre Franklin"/>
                <a:ea typeface="Libre Franklin"/>
                <a:cs typeface="Libre Franklin"/>
                <a:sym typeface="Libre Franklin"/>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9pPr>
          </a:lstStyle>
          <a:p>
            <a:endParaRPr/>
          </a:p>
        </p:txBody>
      </p:sp>
      <p:sp>
        <p:nvSpPr>
          <p:cNvPr id="54" name="Google Shape;54;p13"/>
          <p:cNvSpPr txBox="1">
            <a:spLocks noGrp="1"/>
          </p:cNvSpPr>
          <p:nvPr>
            <p:ph type="ftr" idx="11"/>
          </p:nvPr>
        </p:nvSpPr>
        <p:spPr>
          <a:xfrm>
            <a:off x="1121092" y="4749165"/>
            <a:ext cx="1122998" cy="185738"/>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100"/>
              <a:buFont typeface="Arial"/>
              <a:buNone/>
              <a:defRPr sz="800" b="0"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lt1"/>
                </a:solidFill>
                <a:latin typeface="Libre Franklin"/>
                <a:ea typeface="Libre Franklin"/>
                <a:cs typeface="Libre Franklin"/>
                <a:sym typeface="Libre Franklin"/>
              </a:defRPr>
            </a:lvl9pPr>
          </a:lstStyle>
          <a:p>
            <a:endParaRPr/>
          </a:p>
        </p:txBody>
      </p:sp>
      <p:sp>
        <p:nvSpPr>
          <p:cNvPr id="55" name="Google Shape;55;p13"/>
          <p:cNvSpPr txBox="1">
            <a:spLocks noGrp="1"/>
          </p:cNvSpPr>
          <p:nvPr>
            <p:ph type="sldNum" idx="12"/>
          </p:nvPr>
        </p:nvSpPr>
        <p:spPr>
          <a:xfrm>
            <a:off x="728663" y="4749165"/>
            <a:ext cx="392430" cy="185738"/>
          </a:xfrm>
          <a:prstGeom prst="rect">
            <a:avLst/>
          </a:prstGeom>
          <a:noFill/>
          <a:ln>
            <a:noFill/>
          </a:ln>
        </p:spPr>
        <p:txBody>
          <a:bodyPr spcFirstLastPara="1" wrap="square" lIns="0" tIns="0" rIns="0" bIns="0" anchor="t" anchorCtr="0">
            <a:noAutofit/>
          </a:bodyPr>
          <a:lstStyle>
            <a:lvl1pPr marL="0" marR="0" lvl="0"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SzPts val="800"/>
              <a:buFont typeface="Arial"/>
              <a:buNone/>
              <a:defRPr sz="8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1620">
          <p15:clr>
            <a:srgbClr val="A4A3A4"/>
          </p15:clr>
        </p15:guide>
        <p15:guide id="2" pos="2880">
          <p15:clr>
            <a:srgbClr val="A4A3A4"/>
          </p15:clr>
        </p15:guide>
        <p15:guide id="3" pos="180">
          <p15:clr>
            <a:srgbClr val="547EBF"/>
          </p15:clr>
        </p15:guide>
        <p15:guide id="4" orient="horz" pos="180">
          <p15:clr>
            <a:srgbClr val="547EBF"/>
          </p15:clr>
        </p15:guide>
        <p15:guide id="5" pos="5580">
          <p15:clr>
            <a:srgbClr val="547EBF"/>
          </p15:clr>
        </p15:guide>
        <p15:guide id="6" orient="horz" pos="3060">
          <p15:clr>
            <a:srgbClr val="547EBF"/>
          </p15:clr>
        </p15:guide>
        <p15:guide id="7" pos="450">
          <p15:clr>
            <a:srgbClr val="547EBF"/>
          </p15:clr>
        </p15:guide>
        <p15:guide id="8" pos="2790">
          <p15:clr>
            <a:srgbClr val="547EBF"/>
          </p15:clr>
        </p15:guide>
        <p15:guide id="9" pos="1584">
          <p15:clr>
            <a:srgbClr val="547EBF"/>
          </p15:clr>
        </p15:guide>
        <p15:guide id="10" pos="1386">
          <p15:clr>
            <a:srgbClr val="547EBF"/>
          </p15:clr>
        </p15:guide>
        <p15:guide id="11" pos="4176">
          <p15:clr>
            <a:srgbClr val="547EBF"/>
          </p15:clr>
        </p15:guide>
        <p15:guide id="12" pos="4374">
          <p15:clr>
            <a:srgbClr val="547EBF"/>
          </p15:clr>
        </p15:guide>
        <p15:guide id="13" pos="3726">
          <p15:clr>
            <a:srgbClr val="9FCC3B"/>
          </p15:clr>
        </p15:guide>
        <p15:guide id="14" pos="3906">
          <p15:clr>
            <a:srgbClr val="9FCC3B"/>
          </p15:clr>
        </p15:guide>
        <p15:guide id="15" pos="2034">
          <p15:clr>
            <a:srgbClr val="9FCC3B"/>
          </p15:clr>
        </p15:guide>
        <p15:guide id="16" pos="1854">
          <p15:clr>
            <a:srgbClr val="9FCC3B"/>
          </p15:clr>
        </p15:guide>
        <p15:guide id="17" pos="295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7"/>
          <p:cNvSpPr txBox="1">
            <a:spLocks noGrp="1"/>
          </p:cNvSpPr>
          <p:nvPr>
            <p:ph type="ctrTitle"/>
          </p:nvPr>
        </p:nvSpPr>
        <p:spPr>
          <a:xfrm>
            <a:off x="4308474" y="422919"/>
            <a:ext cx="4641851" cy="555978"/>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2700"/>
              <a:buFont typeface="Franklin Gothic"/>
              <a:buNone/>
            </a:pPr>
            <a:r>
              <a:rPr lang="en-GB" sz="2700" dirty="0" smtClean="0">
                <a:solidFill>
                  <a:schemeClr val="lt2"/>
                </a:solidFill>
                <a:latin typeface="Times New Roman"/>
                <a:ea typeface="Times New Roman"/>
                <a:cs typeface="Times New Roman"/>
                <a:sym typeface="Times New Roman"/>
              </a:rPr>
              <a:t>Smart Door Lock </a:t>
            </a:r>
            <a:r>
              <a:rPr lang="en-GB" sz="2700" dirty="0">
                <a:solidFill>
                  <a:schemeClr val="lt2"/>
                </a:solidFill>
                <a:latin typeface="Times New Roman"/>
                <a:ea typeface="Times New Roman"/>
                <a:cs typeface="Times New Roman"/>
                <a:sym typeface="Times New Roman"/>
              </a:rPr>
              <a:t>System</a:t>
            </a:r>
            <a:endParaRPr sz="2700" dirty="0">
              <a:solidFill>
                <a:srgbClr val="92D050"/>
              </a:solidFill>
              <a:latin typeface="Times New Roman"/>
              <a:ea typeface="Times New Roman"/>
              <a:cs typeface="Times New Roman"/>
              <a:sym typeface="Times New Roman"/>
            </a:endParaRPr>
          </a:p>
        </p:txBody>
      </p:sp>
      <p:sp>
        <p:nvSpPr>
          <p:cNvPr id="252" name="Google Shape;252;p27"/>
          <p:cNvSpPr txBox="1"/>
          <p:nvPr/>
        </p:nvSpPr>
        <p:spPr>
          <a:xfrm>
            <a:off x="656099" y="763104"/>
            <a:ext cx="3706200" cy="458100"/>
          </a:xfrm>
          <a:prstGeom prst="rect">
            <a:avLst/>
          </a:prstGeom>
          <a:noFill/>
          <a:ln>
            <a:noFill/>
          </a:ln>
        </p:spPr>
        <p:txBody>
          <a:bodyPr spcFirstLastPara="1" wrap="square" lIns="0" tIns="0" rIns="0" bIns="0" anchor="b" anchorCtr="0">
            <a:noAutofit/>
          </a:bodyPr>
          <a:lstStyle/>
          <a:p>
            <a:pPr marL="0" marR="0" lvl="0" indent="0" algn="ctr" rtl="0">
              <a:lnSpc>
                <a:spcPct val="90000"/>
              </a:lnSpc>
              <a:spcBef>
                <a:spcPts val="0"/>
              </a:spcBef>
              <a:spcAft>
                <a:spcPts val="0"/>
              </a:spcAft>
              <a:buClr>
                <a:schemeClr val="dk1"/>
              </a:buClr>
              <a:buSzPts val="4500"/>
              <a:buFont typeface="Franklin Gothic"/>
              <a:buNone/>
            </a:pPr>
            <a:r>
              <a:rPr lang="en-GB" sz="2700" b="1" i="0" u="none" strike="noStrike" cap="none" dirty="0">
                <a:solidFill>
                  <a:schemeClr val="dk1"/>
                </a:solidFill>
                <a:latin typeface="Times New Roman"/>
                <a:ea typeface="Times New Roman"/>
                <a:cs typeface="Times New Roman"/>
                <a:sym typeface="Times New Roman"/>
              </a:rPr>
              <a:t>Major Project - </a:t>
            </a:r>
            <a:r>
              <a:rPr lang="en-GB" sz="2700" b="1" i="0" u="none" strike="noStrike" cap="none" dirty="0" smtClean="0">
                <a:solidFill>
                  <a:schemeClr val="dk1"/>
                </a:solidFill>
                <a:latin typeface="Times New Roman"/>
                <a:ea typeface="Times New Roman"/>
                <a:cs typeface="Times New Roman"/>
                <a:sym typeface="Times New Roman"/>
              </a:rPr>
              <a:t>II</a:t>
            </a:r>
            <a:endParaRPr sz="1100" dirty="0">
              <a:latin typeface="Times New Roman"/>
              <a:ea typeface="Times New Roman"/>
              <a:cs typeface="Times New Roman"/>
              <a:sym typeface="Times New Roman"/>
            </a:endParaRPr>
          </a:p>
          <a:p>
            <a:pPr marL="0" marR="0" lvl="0" indent="0" algn="ctr" rtl="0">
              <a:lnSpc>
                <a:spcPct val="90000"/>
              </a:lnSpc>
              <a:spcBef>
                <a:spcPts val="0"/>
              </a:spcBef>
              <a:spcAft>
                <a:spcPts val="0"/>
              </a:spcAft>
              <a:buClr>
                <a:schemeClr val="dk1"/>
              </a:buClr>
              <a:buSzPts val="4500"/>
              <a:buFont typeface="Franklin Gothic"/>
              <a:buNone/>
            </a:pPr>
            <a:endParaRPr sz="2700" b="1" i="0" u="none" strike="noStrike" cap="none" dirty="0">
              <a:solidFill>
                <a:schemeClr val="dk1"/>
              </a:solidFill>
              <a:latin typeface="Times New Roman"/>
              <a:ea typeface="Times New Roman"/>
              <a:cs typeface="Times New Roman"/>
              <a:sym typeface="Times New Roman"/>
            </a:endParaRPr>
          </a:p>
        </p:txBody>
      </p:sp>
      <p:pic>
        <p:nvPicPr>
          <p:cNvPr id="253" name="Google Shape;253;p27"/>
          <p:cNvPicPr preferRelativeResize="0"/>
          <p:nvPr/>
        </p:nvPicPr>
        <p:blipFill rotWithShape="1">
          <a:blip r:embed="rId3">
            <a:alphaModFix/>
          </a:blip>
          <a:srcRect/>
          <a:stretch/>
        </p:blipFill>
        <p:spPr>
          <a:xfrm>
            <a:off x="505542" y="324977"/>
            <a:ext cx="670014" cy="849738"/>
          </a:xfrm>
          <a:prstGeom prst="rect">
            <a:avLst/>
          </a:prstGeom>
          <a:noFill/>
          <a:ln>
            <a:noFill/>
          </a:ln>
        </p:spPr>
      </p:pic>
      <p:sp>
        <p:nvSpPr>
          <p:cNvPr id="254" name="Google Shape;254;p27"/>
          <p:cNvSpPr txBox="1">
            <a:spLocks noGrp="1"/>
          </p:cNvSpPr>
          <p:nvPr>
            <p:ph type="body" idx="1"/>
          </p:nvPr>
        </p:nvSpPr>
        <p:spPr>
          <a:xfrm>
            <a:off x="4310743" y="1071874"/>
            <a:ext cx="4693408" cy="3689537"/>
          </a:xfrm>
          <a:prstGeom prst="rect">
            <a:avLst/>
          </a:prstGeom>
          <a:noFill/>
          <a:ln>
            <a:noFill/>
          </a:ln>
        </p:spPr>
        <p:txBody>
          <a:bodyPr spcFirstLastPara="1" wrap="square" lIns="0" tIns="0" rIns="0" bIns="0" anchor="t" anchorCtr="0">
            <a:noAutofit/>
          </a:bodyPr>
          <a:lstStyle/>
          <a:p>
            <a:pPr marL="0" lvl="0" indent="0" algn="l" rtl="0">
              <a:lnSpc>
                <a:spcPct val="90000"/>
              </a:lnSpc>
              <a:spcBef>
                <a:spcPts val="800"/>
              </a:spcBef>
              <a:spcAft>
                <a:spcPts val="0"/>
              </a:spcAft>
              <a:buClr>
                <a:schemeClr val="lt2"/>
              </a:buClr>
              <a:buSzPts val="1400"/>
              <a:buNone/>
            </a:pPr>
            <a:r>
              <a:rPr lang="en-GB" sz="1700" b="1" dirty="0">
                <a:latin typeface="Times New Roman"/>
                <a:ea typeface="Times New Roman"/>
                <a:cs typeface="Times New Roman"/>
                <a:sym typeface="Times New Roman"/>
              </a:rPr>
              <a:t>Problem Statement:</a:t>
            </a:r>
            <a:r>
              <a:rPr lang="en-GB" sz="1600" b="1" dirty="0">
                <a:latin typeface="Times New Roman"/>
                <a:ea typeface="Times New Roman"/>
                <a:cs typeface="Times New Roman"/>
                <a:sym typeface="Times New Roman"/>
              </a:rPr>
              <a:t> </a:t>
            </a:r>
            <a:endParaRPr sz="1600" b="1" dirty="0">
              <a:latin typeface="Times New Roman"/>
              <a:ea typeface="Times New Roman"/>
              <a:cs typeface="Times New Roman"/>
              <a:sym typeface="Times New Roman"/>
            </a:endParaRPr>
          </a:p>
          <a:p>
            <a:pPr marL="0" indent="0" algn="just"/>
            <a:r>
              <a:rPr lang="en-US" b="1" dirty="0" smtClean="0">
                <a:solidFill>
                  <a:schemeClr val="dk1"/>
                </a:solidFill>
                <a:latin typeface="Times New Roman" panose="02020603050405020304" pitchFamily="18" charset="0"/>
                <a:cs typeface="Times New Roman" panose="02020603050405020304" pitchFamily="18" charset="0"/>
              </a:rPr>
              <a:t>Design and implementation of an </a:t>
            </a:r>
            <a:r>
              <a:rPr lang="en-US" b="1" dirty="0" err="1" smtClean="0">
                <a:solidFill>
                  <a:schemeClr val="dk1"/>
                </a:solidFill>
                <a:latin typeface="Times New Roman" panose="02020603050405020304" pitchFamily="18" charset="0"/>
                <a:cs typeface="Times New Roman" panose="02020603050405020304" pitchFamily="18" charset="0"/>
              </a:rPr>
              <a:t>IoT</a:t>
            </a:r>
            <a:r>
              <a:rPr lang="en-US" b="1" dirty="0" smtClean="0">
                <a:solidFill>
                  <a:schemeClr val="dk1"/>
                </a:solidFill>
                <a:latin typeface="Times New Roman" panose="02020603050405020304" pitchFamily="18" charset="0"/>
                <a:cs typeface="Times New Roman" panose="02020603050405020304" pitchFamily="18" charset="0"/>
              </a:rPr>
              <a:t>-enabled Smart Door Lock System for enhanced security and convenience, utilizing </a:t>
            </a:r>
            <a:r>
              <a:rPr lang="en-US" b="1" dirty="0" err="1" smtClean="0">
                <a:solidFill>
                  <a:schemeClr val="dk1"/>
                </a:solidFill>
                <a:latin typeface="Times New Roman" panose="02020603050405020304" pitchFamily="18" charset="0"/>
                <a:cs typeface="Times New Roman" panose="02020603050405020304" pitchFamily="18" charset="0"/>
              </a:rPr>
              <a:t>NodeMCU</a:t>
            </a:r>
            <a:r>
              <a:rPr lang="en-US" b="1" dirty="0" smtClean="0">
                <a:solidFill>
                  <a:schemeClr val="dk1"/>
                </a:solidFill>
                <a:latin typeface="Times New Roman" panose="02020603050405020304" pitchFamily="18" charset="0"/>
                <a:cs typeface="Times New Roman" panose="02020603050405020304" pitchFamily="18" charset="0"/>
              </a:rPr>
              <a:t> and </a:t>
            </a:r>
            <a:r>
              <a:rPr lang="en-US" b="1" dirty="0" err="1" smtClean="0">
                <a:solidFill>
                  <a:schemeClr val="dk1"/>
                </a:solidFill>
                <a:latin typeface="Times New Roman" panose="02020603050405020304" pitchFamily="18" charset="0"/>
                <a:cs typeface="Times New Roman" panose="02020603050405020304" pitchFamily="18" charset="0"/>
              </a:rPr>
              <a:t>Blynk</a:t>
            </a:r>
            <a:r>
              <a:rPr lang="en-US" b="1" dirty="0" smtClean="0">
                <a:solidFill>
                  <a:schemeClr val="dk1"/>
                </a:solidFill>
                <a:latin typeface="Times New Roman" panose="02020603050405020304" pitchFamily="18" charset="0"/>
                <a:cs typeface="Times New Roman" panose="02020603050405020304" pitchFamily="18" charset="0"/>
              </a:rPr>
              <a:t> for remote authentication and monitoring.</a:t>
            </a:r>
          </a:p>
          <a:p>
            <a:pPr marL="0" indent="0" algn="just"/>
            <a:r>
              <a:rPr lang="en-GB" sz="1700" b="1" dirty="0" smtClean="0">
                <a:latin typeface="Times New Roman"/>
                <a:ea typeface="Times New Roman"/>
                <a:cs typeface="Times New Roman"/>
                <a:sym typeface="Times New Roman"/>
              </a:rPr>
              <a:t>Project </a:t>
            </a:r>
            <a:r>
              <a:rPr lang="en-GB" sz="1700" b="1" dirty="0">
                <a:latin typeface="Times New Roman"/>
                <a:ea typeface="Times New Roman"/>
                <a:cs typeface="Times New Roman"/>
                <a:sym typeface="Times New Roman"/>
              </a:rPr>
              <a:t>Group Number:</a:t>
            </a:r>
            <a:r>
              <a:rPr lang="en-GB" sz="1700" dirty="0">
                <a:latin typeface="Times New Roman"/>
                <a:ea typeface="Times New Roman"/>
                <a:cs typeface="Times New Roman"/>
                <a:sym typeface="Times New Roman"/>
              </a:rPr>
              <a:t> </a:t>
            </a:r>
            <a:r>
              <a:rPr lang="en-GB" sz="1700" b="1" dirty="0">
                <a:latin typeface="Times New Roman"/>
                <a:ea typeface="Times New Roman"/>
                <a:cs typeface="Times New Roman"/>
                <a:sym typeface="Times New Roman"/>
              </a:rPr>
              <a:t> </a:t>
            </a:r>
            <a:r>
              <a:rPr lang="en-GB" b="1" dirty="0" smtClean="0">
                <a:solidFill>
                  <a:schemeClr val="dk1"/>
                </a:solidFill>
                <a:latin typeface="Times New Roman"/>
                <a:ea typeface="Times New Roman"/>
                <a:cs typeface="Times New Roman"/>
                <a:sym typeface="Times New Roman"/>
              </a:rPr>
              <a:t>39</a:t>
            </a:r>
            <a:endParaRPr b="1" dirty="0">
              <a:solidFill>
                <a:schemeClr val="dk1"/>
              </a:solidFill>
              <a:latin typeface="Times New Roman"/>
              <a:ea typeface="Times New Roman"/>
              <a:cs typeface="Times New Roman"/>
              <a:sym typeface="Times New Roman"/>
            </a:endParaRPr>
          </a:p>
          <a:p>
            <a:pPr marL="0" lvl="0" indent="0" algn="just" rtl="0">
              <a:lnSpc>
                <a:spcPct val="90000"/>
              </a:lnSpc>
              <a:spcBef>
                <a:spcPts val="800"/>
              </a:spcBef>
              <a:spcAft>
                <a:spcPts val="0"/>
              </a:spcAft>
              <a:buClr>
                <a:schemeClr val="lt2"/>
              </a:buClr>
              <a:buSzPts val="1400"/>
              <a:buNone/>
            </a:pPr>
            <a:r>
              <a:rPr lang="en-GB" sz="1700" b="1" dirty="0">
                <a:latin typeface="Times New Roman"/>
                <a:ea typeface="Times New Roman"/>
                <a:cs typeface="Times New Roman"/>
                <a:sym typeface="Times New Roman"/>
              </a:rPr>
              <a:t>Group Member Details:</a:t>
            </a:r>
            <a:endParaRPr sz="1700" b="1" dirty="0">
              <a:latin typeface="Times New Roman"/>
              <a:ea typeface="Times New Roman"/>
              <a:cs typeface="Times New Roman"/>
              <a:sym typeface="Times New Roman"/>
            </a:endParaRPr>
          </a:p>
          <a:p>
            <a:pPr marL="457200" marR="0" lvl="0" indent="-317500" algn="just" rtl="0">
              <a:lnSpc>
                <a:spcPct val="90000"/>
              </a:lnSpc>
              <a:spcBef>
                <a:spcPts val="800"/>
              </a:spcBef>
              <a:spcAft>
                <a:spcPts val="0"/>
              </a:spcAft>
              <a:buClr>
                <a:schemeClr val="dk1"/>
              </a:buClr>
              <a:buSzPts val="1400"/>
              <a:buChar char="●"/>
            </a:pPr>
            <a:r>
              <a:rPr lang="en-GB" b="1" dirty="0">
                <a:solidFill>
                  <a:schemeClr val="dk1"/>
                </a:solidFill>
                <a:latin typeface="Times New Roman" panose="02020603050405020304" pitchFamily="18" charset="0"/>
                <a:ea typeface="Franklin Gothic"/>
                <a:cs typeface="Times New Roman" panose="02020603050405020304" pitchFamily="18" charset="0"/>
                <a:sym typeface="Franklin Gothic"/>
              </a:rPr>
              <a:t>    Jividha </a:t>
            </a:r>
            <a:r>
              <a:rPr lang="en-GB" b="1" dirty="0" err="1">
                <a:solidFill>
                  <a:schemeClr val="dk1"/>
                </a:solidFill>
                <a:latin typeface="Times New Roman" panose="02020603050405020304" pitchFamily="18" charset="0"/>
                <a:ea typeface="Franklin Gothic"/>
                <a:cs typeface="Times New Roman" panose="02020603050405020304" pitchFamily="18" charset="0"/>
                <a:sym typeface="Franklin Gothic"/>
              </a:rPr>
              <a:t>koshti</a:t>
            </a:r>
            <a:r>
              <a:rPr lang="en-GB" b="1" dirty="0">
                <a:solidFill>
                  <a:schemeClr val="dk1"/>
                </a:solidFill>
                <a:latin typeface="Times New Roman" panose="02020603050405020304" pitchFamily="18" charset="0"/>
                <a:ea typeface="Franklin Gothic"/>
                <a:cs typeface="Times New Roman" panose="02020603050405020304" pitchFamily="18" charset="0"/>
                <a:sym typeface="Franklin Gothic"/>
              </a:rPr>
              <a:t>                         0187CS211080</a:t>
            </a:r>
            <a:endParaRPr b="1" dirty="0">
              <a:solidFill>
                <a:schemeClr val="dk1"/>
              </a:solidFill>
              <a:latin typeface="Times New Roman" panose="02020603050405020304" pitchFamily="18" charset="0"/>
              <a:ea typeface="Franklin Gothic"/>
              <a:cs typeface="Times New Roman" panose="02020603050405020304" pitchFamily="18" charset="0"/>
              <a:sym typeface="Franklin Gothic"/>
            </a:endParaRPr>
          </a:p>
          <a:p>
            <a:pPr marL="457200" marR="0" lvl="0" indent="-317500" algn="just" rtl="0">
              <a:lnSpc>
                <a:spcPct val="90000"/>
              </a:lnSpc>
              <a:spcBef>
                <a:spcPts val="0"/>
              </a:spcBef>
              <a:spcAft>
                <a:spcPts val="0"/>
              </a:spcAft>
              <a:buClr>
                <a:schemeClr val="dk1"/>
              </a:buClr>
              <a:buSzPts val="1400"/>
              <a:buChar char="●"/>
            </a:pPr>
            <a:r>
              <a:rPr lang="en-GB" b="1" dirty="0">
                <a:solidFill>
                  <a:schemeClr val="dk1"/>
                </a:solidFill>
                <a:latin typeface="Times New Roman" panose="02020603050405020304" pitchFamily="18" charset="0"/>
                <a:ea typeface="Franklin Gothic"/>
                <a:cs typeface="Times New Roman" panose="02020603050405020304" pitchFamily="18" charset="0"/>
                <a:sym typeface="Franklin Gothic"/>
              </a:rPr>
              <a:t>    </a:t>
            </a:r>
            <a:r>
              <a:rPr lang="en-GB" b="1" dirty="0" err="1" smtClean="0">
                <a:solidFill>
                  <a:schemeClr val="dk1"/>
                </a:solidFill>
                <a:latin typeface="Times New Roman" panose="02020603050405020304" pitchFamily="18" charset="0"/>
                <a:ea typeface="Franklin Gothic"/>
                <a:cs typeface="Times New Roman" panose="02020603050405020304" pitchFamily="18" charset="0"/>
                <a:sym typeface="Franklin Gothic"/>
              </a:rPr>
              <a:t>Manika</a:t>
            </a:r>
            <a:r>
              <a:rPr lang="en-GB" b="1" dirty="0" smtClean="0">
                <a:solidFill>
                  <a:schemeClr val="dk1"/>
                </a:solidFill>
                <a:latin typeface="Times New Roman" panose="02020603050405020304" pitchFamily="18" charset="0"/>
                <a:ea typeface="Franklin Gothic"/>
                <a:cs typeface="Times New Roman" panose="02020603050405020304" pitchFamily="18" charset="0"/>
                <a:sym typeface="Franklin Gothic"/>
              </a:rPr>
              <a:t> </a:t>
            </a:r>
            <a:r>
              <a:rPr lang="en-GB" b="1" dirty="0" err="1" smtClean="0">
                <a:solidFill>
                  <a:schemeClr val="dk1"/>
                </a:solidFill>
                <a:latin typeface="Times New Roman" panose="02020603050405020304" pitchFamily="18" charset="0"/>
                <a:ea typeface="Franklin Gothic"/>
                <a:cs typeface="Times New Roman" panose="02020603050405020304" pitchFamily="18" charset="0"/>
                <a:sym typeface="Franklin Gothic"/>
              </a:rPr>
              <a:t>Shrivastav</a:t>
            </a:r>
            <a:r>
              <a:rPr lang="en-GB" b="1" dirty="0" err="1">
                <a:solidFill>
                  <a:schemeClr val="dk1"/>
                </a:solidFill>
                <a:latin typeface="Times New Roman" panose="02020603050405020304" pitchFamily="18" charset="0"/>
                <a:ea typeface="Franklin Gothic"/>
                <a:cs typeface="Times New Roman" panose="02020603050405020304" pitchFamily="18" charset="0"/>
                <a:sym typeface="Franklin Gothic"/>
              </a:rPr>
              <a:t>a</a:t>
            </a:r>
            <a:r>
              <a:rPr lang="en-GB" b="1" dirty="0" smtClean="0">
                <a:solidFill>
                  <a:schemeClr val="dk1"/>
                </a:solidFill>
                <a:latin typeface="Times New Roman" panose="02020603050405020304" pitchFamily="18" charset="0"/>
                <a:ea typeface="Franklin Gothic"/>
                <a:cs typeface="Times New Roman" panose="02020603050405020304" pitchFamily="18" charset="0"/>
                <a:sym typeface="Franklin Gothic"/>
              </a:rPr>
              <a:t>     </a:t>
            </a:r>
            <a:r>
              <a:rPr lang="en-GB" b="1" dirty="0">
                <a:solidFill>
                  <a:schemeClr val="dk1"/>
                </a:solidFill>
                <a:latin typeface="Times New Roman" panose="02020603050405020304" pitchFamily="18" charset="0"/>
                <a:ea typeface="Franklin Gothic"/>
                <a:cs typeface="Times New Roman" panose="02020603050405020304" pitchFamily="18" charset="0"/>
                <a:sym typeface="Franklin Gothic"/>
              </a:rPr>
              <a:t>	  </a:t>
            </a:r>
            <a:r>
              <a:rPr lang="en-GB" b="1" dirty="0" smtClean="0">
                <a:solidFill>
                  <a:schemeClr val="dk1"/>
                </a:solidFill>
                <a:latin typeface="Times New Roman" panose="02020603050405020304" pitchFamily="18" charset="0"/>
                <a:ea typeface="Franklin Gothic"/>
                <a:cs typeface="Times New Roman" panose="02020603050405020304" pitchFamily="18" charset="0"/>
                <a:sym typeface="Franklin Gothic"/>
              </a:rPr>
              <a:t>0187CS211094</a:t>
            </a:r>
            <a:endParaRPr b="1" dirty="0">
              <a:solidFill>
                <a:schemeClr val="dk1"/>
              </a:solidFill>
              <a:latin typeface="Times New Roman" panose="02020603050405020304" pitchFamily="18" charset="0"/>
              <a:ea typeface="Franklin Gothic"/>
              <a:cs typeface="Times New Roman" panose="02020603050405020304" pitchFamily="18" charset="0"/>
              <a:sym typeface="Franklin Gothic"/>
            </a:endParaRPr>
          </a:p>
          <a:p>
            <a:pPr marL="457200" marR="0" lvl="0" indent="-317500" algn="just" rtl="0">
              <a:lnSpc>
                <a:spcPct val="90000"/>
              </a:lnSpc>
              <a:spcBef>
                <a:spcPts val="0"/>
              </a:spcBef>
              <a:spcAft>
                <a:spcPts val="0"/>
              </a:spcAft>
              <a:buClr>
                <a:schemeClr val="dk1"/>
              </a:buClr>
              <a:buSzPts val="1400"/>
              <a:buChar char="●"/>
            </a:pPr>
            <a:r>
              <a:rPr lang="en-GB" b="1" dirty="0">
                <a:solidFill>
                  <a:schemeClr val="dk1"/>
                </a:solidFill>
                <a:latin typeface="Times New Roman" panose="02020603050405020304" pitchFamily="18" charset="0"/>
                <a:ea typeface="Franklin Gothic"/>
                <a:cs typeface="Times New Roman" panose="02020603050405020304" pitchFamily="18" charset="0"/>
                <a:sym typeface="Franklin Gothic"/>
              </a:rPr>
              <a:t>    </a:t>
            </a:r>
            <a:r>
              <a:rPr lang="en-GB" b="1" dirty="0" err="1" smtClean="0">
                <a:solidFill>
                  <a:schemeClr val="dk1"/>
                </a:solidFill>
                <a:latin typeface="Times New Roman" panose="02020603050405020304" pitchFamily="18" charset="0"/>
                <a:ea typeface="Franklin Gothic"/>
                <a:cs typeface="Times New Roman" panose="02020603050405020304" pitchFamily="18" charset="0"/>
                <a:sym typeface="Franklin Gothic"/>
              </a:rPr>
              <a:t>Hamza</a:t>
            </a:r>
            <a:r>
              <a:rPr lang="en-GB" b="1" dirty="0" smtClean="0">
                <a:solidFill>
                  <a:schemeClr val="dk1"/>
                </a:solidFill>
                <a:latin typeface="Times New Roman" panose="02020603050405020304" pitchFamily="18" charset="0"/>
                <a:ea typeface="Franklin Gothic"/>
                <a:cs typeface="Times New Roman" panose="02020603050405020304" pitchFamily="18" charset="0"/>
                <a:sym typeface="Franklin Gothic"/>
              </a:rPr>
              <a:t> </a:t>
            </a:r>
            <a:r>
              <a:rPr lang="en-GB" b="1" dirty="0" err="1" smtClean="0">
                <a:solidFill>
                  <a:schemeClr val="dk1"/>
                </a:solidFill>
                <a:latin typeface="Times New Roman" panose="02020603050405020304" pitchFamily="18" charset="0"/>
                <a:ea typeface="Franklin Gothic"/>
                <a:cs typeface="Times New Roman" panose="02020603050405020304" pitchFamily="18" charset="0"/>
                <a:sym typeface="Franklin Gothic"/>
              </a:rPr>
              <a:t>ul</a:t>
            </a:r>
            <a:r>
              <a:rPr lang="en-GB" b="1" dirty="0" smtClean="0">
                <a:solidFill>
                  <a:schemeClr val="dk1"/>
                </a:solidFill>
                <a:latin typeface="Times New Roman" panose="02020603050405020304" pitchFamily="18" charset="0"/>
                <a:ea typeface="Franklin Gothic"/>
                <a:cs typeface="Times New Roman" panose="02020603050405020304" pitchFamily="18" charset="0"/>
                <a:sym typeface="Franklin Gothic"/>
              </a:rPr>
              <a:t> </a:t>
            </a:r>
            <a:r>
              <a:rPr lang="en-GB" b="1" dirty="0" err="1" smtClean="0">
                <a:solidFill>
                  <a:schemeClr val="dk1"/>
                </a:solidFill>
                <a:latin typeface="Times New Roman" panose="02020603050405020304" pitchFamily="18" charset="0"/>
                <a:ea typeface="Franklin Gothic"/>
                <a:cs typeface="Times New Roman" panose="02020603050405020304" pitchFamily="18" charset="0"/>
                <a:sym typeface="Franklin Gothic"/>
              </a:rPr>
              <a:t>hasan</a:t>
            </a:r>
            <a:r>
              <a:rPr lang="en-GB" b="1" dirty="0">
                <a:solidFill>
                  <a:schemeClr val="dk1"/>
                </a:solidFill>
                <a:latin typeface="Times New Roman" panose="02020603050405020304" pitchFamily="18" charset="0"/>
                <a:ea typeface="Franklin Gothic"/>
                <a:cs typeface="Times New Roman" panose="02020603050405020304" pitchFamily="18" charset="0"/>
                <a:sym typeface="Franklin Gothic"/>
              </a:rPr>
              <a:t>	  </a:t>
            </a:r>
            <a:r>
              <a:rPr lang="en-GB" b="1" dirty="0" smtClean="0">
                <a:solidFill>
                  <a:schemeClr val="dk1"/>
                </a:solidFill>
                <a:latin typeface="Times New Roman" panose="02020603050405020304" pitchFamily="18" charset="0"/>
                <a:ea typeface="Franklin Gothic"/>
                <a:cs typeface="Times New Roman" panose="02020603050405020304" pitchFamily="18" charset="0"/>
                <a:sym typeface="Franklin Gothic"/>
              </a:rPr>
              <a:t>0187CS211069</a:t>
            </a:r>
            <a:endParaRPr b="1" dirty="0">
              <a:solidFill>
                <a:schemeClr val="dk1"/>
              </a:solidFill>
              <a:latin typeface="Times New Roman" panose="02020603050405020304" pitchFamily="18" charset="0"/>
              <a:ea typeface="Franklin Gothic"/>
              <a:cs typeface="Times New Roman" panose="02020603050405020304" pitchFamily="18" charset="0"/>
              <a:sym typeface="Franklin Gothic"/>
            </a:endParaRPr>
          </a:p>
          <a:p>
            <a:pPr marL="457200" marR="0" lvl="0" indent="-317500" algn="just" rtl="0">
              <a:lnSpc>
                <a:spcPct val="90000"/>
              </a:lnSpc>
              <a:spcBef>
                <a:spcPts val="0"/>
              </a:spcBef>
              <a:spcAft>
                <a:spcPts val="0"/>
              </a:spcAft>
              <a:buClr>
                <a:schemeClr val="dk1"/>
              </a:buClr>
              <a:buSzPts val="1400"/>
              <a:buChar char="●"/>
            </a:pPr>
            <a:r>
              <a:rPr lang="en-GB" b="1" dirty="0">
                <a:solidFill>
                  <a:schemeClr val="dk1"/>
                </a:solidFill>
                <a:latin typeface="Times New Roman" panose="02020603050405020304" pitchFamily="18" charset="0"/>
                <a:ea typeface="Franklin Gothic"/>
                <a:cs typeface="Times New Roman" panose="02020603050405020304" pitchFamily="18" charset="0"/>
                <a:sym typeface="Franklin Gothic"/>
              </a:rPr>
              <a:t>    </a:t>
            </a:r>
            <a:r>
              <a:rPr lang="en-GB" b="1" dirty="0" err="1" smtClean="0">
                <a:solidFill>
                  <a:schemeClr val="dk1"/>
                </a:solidFill>
                <a:latin typeface="Times New Roman" panose="02020603050405020304" pitchFamily="18" charset="0"/>
                <a:ea typeface="Franklin Gothic"/>
                <a:cs typeface="Times New Roman" panose="02020603050405020304" pitchFamily="18" charset="0"/>
                <a:sym typeface="Franklin Gothic"/>
              </a:rPr>
              <a:t>Ritika</a:t>
            </a:r>
            <a:r>
              <a:rPr lang="en-GB" b="1" dirty="0" smtClean="0">
                <a:solidFill>
                  <a:schemeClr val="dk1"/>
                </a:solidFill>
                <a:latin typeface="Times New Roman" panose="02020603050405020304" pitchFamily="18" charset="0"/>
                <a:ea typeface="Franklin Gothic"/>
                <a:cs typeface="Times New Roman" panose="02020603050405020304" pitchFamily="18" charset="0"/>
                <a:sym typeface="Franklin Gothic"/>
              </a:rPr>
              <a:t> </a:t>
            </a:r>
            <a:r>
              <a:rPr lang="en-GB" b="1" dirty="0" err="1" smtClean="0">
                <a:solidFill>
                  <a:schemeClr val="dk1"/>
                </a:solidFill>
                <a:latin typeface="Times New Roman" panose="02020603050405020304" pitchFamily="18" charset="0"/>
                <a:ea typeface="Franklin Gothic"/>
                <a:cs typeface="Times New Roman" panose="02020603050405020304" pitchFamily="18" charset="0"/>
                <a:sym typeface="Franklin Gothic"/>
              </a:rPr>
              <a:t>Dubey</a:t>
            </a:r>
            <a:r>
              <a:rPr lang="en-GB" b="1" dirty="0" smtClean="0">
                <a:solidFill>
                  <a:schemeClr val="dk1"/>
                </a:solidFill>
                <a:latin typeface="Times New Roman" panose="02020603050405020304" pitchFamily="18" charset="0"/>
                <a:ea typeface="Franklin Gothic"/>
                <a:cs typeface="Times New Roman" panose="02020603050405020304" pitchFamily="18" charset="0"/>
                <a:sym typeface="Franklin Gothic"/>
              </a:rPr>
              <a:t>     </a:t>
            </a:r>
            <a:r>
              <a:rPr lang="en-GB" b="1" dirty="0">
                <a:solidFill>
                  <a:schemeClr val="dk1"/>
                </a:solidFill>
                <a:latin typeface="Times New Roman" panose="02020603050405020304" pitchFamily="18" charset="0"/>
                <a:ea typeface="Franklin Gothic"/>
                <a:cs typeface="Times New Roman" panose="02020603050405020304" pitchFamily="18" charset="0"/>
                <a:sym typeface="Franklin Gothic"/>
              </a:rPr>
              <a:t>	  </a:t>
            </a:r>
            <a:r>
              <a:rPr lang="en-GB" b="1" dirty="0" smtClean="0">
                <a:solidFill>
                  <a:schemeClr val="dk1"/>
                </a:solidFill>
                <a:latin typeface="Times New Roman" panose="02020603050405020304" pitchFamily="18" charset="0"/>
                <a:ea typeface="Franklin Gothic"/>
                <a:cs typeface="Times New Roman" panose="02020603050405020304" pitchFamily="18" charset="0"/>
                <a:sym typeface="Franklin Gothic"/>
              </a:rPr>
              <a:t>0187CS211137</a:t>
            </a:r>
            <a:endParaRPr b="1" dirty="0">
              <a:solidFill>
                <a:schemeClr val="dk1"/>
              </a:solidFill>
              <a:latin typeface="Times New Roman" panose="02020603050405020304" pitchFamily="18" charset="0"/>
              <a:ea typeface="Franklin Gothic"/>
              <a:cs typeface="Times New Roman" panose="02020603050405020304" pitchFamily="18" charset="0"/>
              <a:sym typeface="Franklin Gothic"/>
            </a:endParaRPr>
          </a:p>
          <a:p>
            <a:pPr marL="0" lvl="0" indent="0" algn="just" rtl="0">
              <a:spcBef>
                <a:spcPts val="800"/>
              </a:spcBef>
              <a:spcAft>
                <a:spcPts val="0"/>
              </a:spcAft>
              <a:buClr>
                <a:schemeClr val="dk1"/>
              </a:buClr>
              <a:buSzPts val="1400"/>
              <a:buFont typeface="Arial"/>
              <a:buNone/>
            </a:pPr>
            <a:r>
              <a:rPr lang="en-GB" sz="1700" b="1"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GB" sz="1700" b="1"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                  </a:t>
            </a:r>
            <a:endParaRPr dirty="0">
              <a:solidFill>
                <a:schemeClr val="dk1"/>
              </a:solidFill>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lt2"/>
              </a:buClr>
              <a:buSzPts val="1400"/>
              <a:buNone/>
            </a:pPr>
            <a:endParaRPr lang="en-US" dirty="0" smtClean="0"/>
          </a:p>
          <a:p>
            <a:pPr marL="0" lvl="0" indent="0" algn="l" rtl="0">
              <a:lnSpc>
                <a:spcPct val="90000"/>
              </a:lnSpc>
              <a:spcBef>
                <a:spcPts val="800"/>
              </a:spcBef>
              <a:spcAft>
                <a:spcPts val="0"/>
              </a:spcAft>
              <a:buClr>
                <a:schemeClr val="lt2"/>
              </a:buClr>
              <a:buSzPts val="1400"/>
              <a:buNone/>
            </a:pPr>
            <a:r>
              <a:rPr lang="en-US" b="1" dirty="0" smtClean="0">
                <a:latin typeface="Times New Roman" pitchFamily="18" charset="0"/>
                <a:cs typeface="Times New Roman" pitchFamily="18" charset="0"/>
              </a:rPr>
              <a:t>Guide Details : </a:t>
            </a:r>
            <a:r>
              <a:rPr lang="en-US" b="1" dirty="0" smtClean="0">
                <a:solidFill>
                  <a:schemeClr val="tx1"/>
                </a:solidFill>
                <a:latin typeface="Times New Roman" pitchFamily="18" charset="0"/>
                <a:cs typeface="Times New Roman" pitchFamily="18" charset="0"/>
              </a:rPr>
              <a:t>Prof. </a:t>
            </a:r>
            <a:r>
              <a:rPr lang="en-US" b="1" dirty="0" err="1" smtClean="0">
                <a:solidFill>
                  <a:schemeClr val="tx1"/>
                </a:solidFill>
                <a:latin typeface="Times New Roman" pitchFamily="18" charset="0"/>
                <a:cs typeface="Times New Roman" pitchFamily="18" charset="0"/>
              </a:rPr>
              <a:t>Amit</a:t>
            </a:r>
            <a:r>
              <a:rPr lang="en-US" b="1" dirty="0" smtClean="0">
                <a:solidFill>
                  <a:schemeClr val="tx1"/>
                </a:solidFill>
                <a:latin typeface="Times New Roman" pitchFamily="18" charset="0"/>
                <a:cs typeface="Times New Roman" pitchFamily="18" charset="0"/>
              </a:rPr>
              <a:t> Swami</a:t>
            </a:r>
            <a:endParaRPr b="1" dirty="0">
              <a:solidFill>
                <a:schemeClr val="tx1"/>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8" descr="The primary objective of implementing barcode generation functionality within Mystic Mart software for small shops is to enhance operational efficiency and streamline inventory management processes."/>
          <p:cNvSpPr txBox="1">
            <a:spLocks noGrp="1"/>
          </p:cNvSpPr>
          <p:nvPr>
            <p:ph type="body" idx="1"/>
          </p:nvPr>
        </p:nvSpPr>
        <p:spPr>
          <a:xfrm>
            <a:off x="110662" y="1885519"/>
            <a:ext cx="4040138" cy="2863646"/>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l" rtl="0">
              <a:lnSpc>
                <a:spcPct val="100000"/>
              </a:lnSpc>
              <a:spcBef>
                <a:spcPts val="0"/>
              </a:spcBef>
              <a:spcAft>
                <a:spcPts val="0"/>
              </a:spcAft>
              <a:buClr>
                <a:schemeClr val="lt2"/>
              </a:buClr>
              <a:buSzPts val="1400"/>
              <a:buNone/>
            </a:pPr>
            <a:r>
              <a:rPr lang="en-GB" sz="1400" b="1" dirty="0">
                <a:solidFill>
                  <a:schemeClr val="lt2"/>
                </a:solidFill>
                <a:latin typeface="Times New Roman"/>
                <a:ea typeface="Times New Roman"/>
                <a:cs typeface="Times New Roman"/>
                <a:sym typeface="Times New Roman"/>
              </a:rPr>
              <a:t>Idea/Approach</a:t>
            </a:r>
            <a:endParaRPr sz="1400" b="1" dirty="0">
              <a:latin typeface="Times New Roman"/>
              <a:ea typeface="Times New Roman"/>
              <a:cs typeface="Times New Roman"/>
              <a:sym typeface="Times New Roman"/>
            </a:endParaRPr>
          </a:p>
          <a:p>
            <a:pPr lvl="0" indent="-304800" algn="just">
              <a:lnSpc>
                <a:spcPct val="115000"/>
              </a:lnSpc>
              <a:buFont typeface="Franklin Gothic"/>
              <a:buChar char="❖"/>
            </a:pPr>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IoT</a:t>
            </a:r>
            <a:r>
              <a:rPr lang="en-US" dirty="0" smtClean="0">
                <a:latin typeface="Times New Roman" panose="02020603050405020304" pitchFamily="18" charset="0"/>
                <a:cs typeface="Times New Roman" panose="02020603050405020304" pitchFamily="18" charset="0"/>
              </a:rPr>
              <a:t>-based Smart Door Lock System aims to enhance home and office security by allowing users to control and monitor door access remotely. Traditional locks are prone to issues like key misplacement, duplication, or break-ins. This system replaces conventional locks with a smart, keyless solution using </a:t>
            </a:r>
            <a:r>
              <a:rPr lang="en-US" dirty="0" err="1" smtClean="0">
                <a:latin typeface="Times New Roman" panose="02020603050405020304" pitchFamily="18" charset="0"/>
                <a:cs typeface="Times New Roman" panose="02020603050405020304" pitchFamily="18" charset="0"/>
              </a:rPr>
              <a:t>NodeMCU</a:t>
            </a:r>
            <a:r>
              <a:rPr lang="en-US" dirty="0" smtClean="0">
                <a:latin typeface="Times New Roman" panose="02020603050405020304" pitchFamily="18" charset="0"/>
                <a:cs typeface="Times New Roman" panose="02020603050405020304" pitchFamily="18" charset="0"/>
              </a:rPr>
              <a:t> and the </a:t>
            </a:r>
            <a:r>
              <a:rPr lang="en-US" dirty="0" err="1" smtClean="0">
                <a:latin typeface="Times New Roman" panose="02020603050405020304" pitchFamily="18" charset="0"/>
                <a:cs typeface="Times New Roman" panose="02020603050405020304" pitchFamily="18" charset="0"/>
              </a:rPr>
              <a:t>Blynk</a:t>
            </a:r>
            <a:r>
              <a:rPr lang="en-US" dirty="0" smtClean="0">
                <a:latin typeface="Times New Roman" panose="02020603050405020304" pitchFamily="18" charset="0"/>
                <a:cs typeface="Times New Roman" panose="02020603050405020304" pitchFamily="18" charset="0"/>
              </a:rPr>
              <a:t> app, enabling real-time access control and monitoring through a </a:t>
            </a:r>
            <a:r>
              <a:rPr lang="en-US" dirty="0" err="1" smtClean="0">
                <a:latin typeface="Times New Roman" panose="02020603050405020304" pitchFamily="18" charset="0"/>
                <a:cs typeface="Times New Roman" panose="02020603050405020304" pitchFamily="18" charset="0"/>
              </a:rPr>
              <a:t>smartphone</a:t>
            </a:r>
            <a:r>
              <a:rPr lang="en-US" dirty="0" smtClean="0">
                <a:latin typeface="Times New Roman" panose="02020603050405020304" pitchFamily="18" charset="0"/>
                <a:cs typeface="Times New Roman" panose="02020603050405020304" pitchFamily="18" charset="0"/>
              </a:rPr>
              <a:t>.</a:t>
            </a:r>
            <a:endParaRPr dirty="0">
              <a:highlight>
                <a:schemeClr val="lt1"/>
              </a:highlight>
              <a:latin typeface="Times New Roman" panose="02020603050405020304" pitchFamily="18" charset="0"/>
              <a:ea typeface="Franklin Gothic"/>
              <a:cs typeface="Times New Roman" panose="02020603050405020304" pitchFamily="18" charset="0"/>
              <a:sym typeface="Franklin Gothic"/>
            </a:endParaRPr>
          </a:p>
        </p:txBody>
      </p:sp>
      <p:sp>
        <p:nvSpPr>
          <p:cNvPr id="260" name="Google Shape;260;p28"/>
          <p:cNvSpPr txBox="1">
            <a:spLocks noGrp="1"/>
          </p:cNvSpPr>
          <p:nvPr>
            <p:ph type="title"/>
          </p:nvPr>
        </p:nvSpPr>
        <p:spPr>
          <a:xfrm>
            <a:off x="0" y="758548"/>
            <a:ext cx="4150800" cy="553500"/>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ts val="3300"/>
              <a:buFont typeface="Franklin Gothic"/>
              <a:buNone/>
            </a:pPr>
            <a:r>
              <a:rPr lang="en-GB">
                <a:latin typeface="Times New Roman"/>
                <a:ea typeface="Times New Roman"/>
                <a:cs typeface="Times New Roman"/>
                <a:sym typeface="Times New Roman"/>
              </a:rPr>
              <a:t>Idea/Approach Details</a:t>
            </a:r>
            <a:endParaRPr>
              <a:latin typeface="Times New Roman"/>
              <a:ea typeface="Times New Roman"/>
              <a:cs typeface="Times New Roman"/>
              <a:sym typeface="Times New Roman"/>
            </a:endParaRPr>
          </a:p>
        </p:txBody>
      </p:sp>
      <p:sp>
        <p:nvSpPr>
          <p:cNvPr id="261" name="Google Shape;261;p28"/>
          <p:cNvSpPr txBox="1">
            <a:spLocks noGrp="1"/>
          </p:cNvSpPr>
          <p:nvPr>
            <p:ph type="sldNum" idx="12"/>
          </p:nvPr>
        </p:nvSpPr>
        <p:spPr>
          <a:xfrm>
            <a:off x="701586" y="4835226"/>
            <a:ext cx="392430" cy="18573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800"/>
              <a:buNone/>
            </a:pPr>
            <a:fld id="{00000000-1234-1234-1234-123412341234}" type="slidenum">
              <a:rPr lang="en-GB"/>
              <a:pPr marL="0" lvl="0" indent="0" algn="l" rtl="0">
                <a:lnSpc>
                  <a:spcPct val="100000"/>
                </a:lnSpc>
                <a:spcBef>
                  <a:spcPts val="0"/>
                </a:spcBef>
                <a:spcAft>
                  <a:spcPts val="0"/>
                </a:spcAft>
                <a:buSzPts val="800"/>
                <a:buNone/>
              </a:pPr>
              <a:t>2</a:t>
            </a:fld>
            <a:endParaRPr dirty="0"/>
          </a:p>
        </p:txBody>
      </p:sp>
      <p:sp>
        <p:nvSpPr>
          <p:cNvPr id="262" name="Google Shape;262;p28"/>
          <p:cNvSpPr txBox="1"/>
          <p:nvPr/>
        </p:nvSpPr>
        <p:spPr>
          <a:xfrm>
            <a:off x="4231042" y="74397"/>
            <a:ext cx="4779300" cy="4853698"/>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lnSpc>
                <a:spcPct val="100000"/>
              </a:lnSpc>
              <a:spcBef>
                <a:spcPts val="0"/>
              </a:spcBef>
              <a:spcAft>
                <a:spcPts val="0"/>
              </a:spcAft>
              <a:buClr>
                <a:schemeClr val="lt2"/>
              </a:buClr>
              <a:buSzPts val="1400"/>
              <a:buFont typeface="Arial"/>
              <a:buNone/>
            </a:pPr>
            <a:r>
              <a:rPr lang="en-GB" b="1" u="sng" dirty="0">
                <a:solidFill>
                  <a:schemeClr val="lt2"/>
                </a:solidFill>
                <a:latin typeface="Times New Roman"/>
                <a:ea typeface="Times New Roman"/>
                <a:cs typeface="Times New Roman"/>
                <a:sym typeface="Times New Roman"/>
              </a:rPr>
              <a:t>A</a:t>
            </a:r>
            <a:r>
              <a:rPr lang="en-GB" b="1" i="0" u="sng" strike="noStrike" cap="none" dirty="0">
                <a:solidFill>
                  <a:schemeClr val="lt2"/>
                </a:solidFill>
                <a:latin typeface="Times New Roman"/>
                <a:ea typeface="Times New Roman"/>
                <a:cs typeface="Times New Roman"/>
                <a:sym typeface="Times New Roman"/>
              </a:rPr>
              <a:t>bstract</a:t>
            </a:r>
            <a:r>
              <a:rPr lang="en-GB" b="1" u="sng" dirty="0" smtClean="0">
                <a:solidFill>
                  <a:schemeClr val="lt2"/>
                </a:solidFill>
                <a:latin typeface="Times New Roman"/>
                <a:ea typeface="Times New Roman"/>
                <a:cs typeface="Times New Roman"/>
                <a:sym typeface="Times New Roman"/>
              </a:rPr>
              <a:t>:</a:t>
            </a:r>
          </a:p>
          <a:p>
            <a:pPr algn="just">
              <a:buClr>
                <a:schemeClr val="lt2"/>
              </a:buClr>
              <a:buSzPts val="1400"/>
            </a:pPr>
            <a:r>
              <a:rPr lang="en-US" sz="1200" dirty="0" smtClean="0">
                <a:solidFill>
                  <a:schemeClr val="tx1"/>
                </a:solidFill>
                <a:latin typeface="Times New Roman"/>
                <a:ea typeface="Times New Roman"/>
                <a:cs typeface="Times New Roman"/>
                <a:sym typeface="Times New Roman"/>
              </a:rPr>
              <a:t>In today's world, security is a prime concern for homes, offices, and institutions. Traditional lock-and-key mechanisms are prone to security risks such as key duplication and unauthorized access. This project proposes an </a:t>
            </a:r>
            <a:r>
              <a:rPr lang="en-US" sz="1200" dirty="0" err="1" smtClean="0">
                <a:solidFill>
                  <a:schemeClr val="tx1"/>
                </a:solidFill>
                <a:latin typeface="Times New Roman"/>
                <a:ea typeface="Times New Roman"/>
                <a:cs typeface="Times New Roman"/>
                <a:sym typeface="Times New Roman"/>
              </a:rPr>
              <a:t>IoT</a:t>
            </a:r>
            <a:r>
              <a:rPr lang="en-US" sz="1200" dirty="0" smtClean="0">
                <a:solidFill>
                  <a:schemeClr val="tx1"/>
                </a:solidFill>
                <a:latin typeface="Times New Roman"/>
                <a:ea typeface="Times New Roman"/>
                <a:cs typeface="Times New Roman"/>
                <a:sym typeface="Times New Roman"/>
              </a:rPr>
              <a:t>-based Smart Door Lock System that enhances security through </a:t>
            </a:r>
            <a:r>
              <a:rPr lang="en-US" sz="1200" dirty="0" err="1" smtClean="0">
                <a:solidFill>
                  <a:schemeClr val="tx1"/>
                </a:solidFill>
                <a:latin typeface="Times New Roman"/>
                <a:ea typeface="Times New Roman"/>
                <a:cs typeface="Times New Roman"/>
                <a:sym typeface="Times New Roman"/>
              </a:rPr>
              <a:t>NodeMCU</a:t>
            </a:r>
            <a:r>
              <a:rPr lang="en-US" sz="1200" dirty="0" smtClean="0">
                <a:solidFill>
                  <a:schemeClr val="tx1"/>
                </a:solidFill>
                <a:latin typeface="Times New Roman"/>
                <a:ea typeface="Times New Roman"/>
                <a:cs typeface="Times New Roman"/>
                <a:sym typeface="Times New Roman"/>
              </a:rPr>
              <a:t> and the </a:t>
            </a:r>
            <a:r>
              <a:rPr lang="en-US" sz="1200" dirty="0" err="1" smtClean="0">
                <a:solidFill>
                  <a:schemeClr val="tx1"/>
                </a:solidFill>
                <a:latin typeface="Times New Roman"/>
                <a:ea typeface="Times New Roman"/>
                <a:cs typeface="Times New Roman"/>
                <a:sym typeface="Times New Roman"/>
              </a:rPr>
              <a:t>Blynk</a:t>
            </a:r>
            <a:r>
              <a:rPr lang="en-US" sz="1200" dirty="0" smtClean="0">
                <a:solidFill>
                  <a:schemeClr val="tx1"/>
                </a:solidFill>
                <a:latin typeface="Times New Roman"/>
                <a:ea typeface="Times New Roman"/>
                <a:cs typeface="Times New Roman"/>
                <a:sym typeface="Times New Roman"/>
              </a:rPr>
              <a:t> app for remote access control. The system allows authorized users to lock and unlock the door via a mobile application, eliminating the need for physical keys. Real-time status updates and access logs ensure secure monitoring. The Wi-Fi-enabled </a:t>
            </a:r>
            <a:r>
              <a:rPr lang="en-US" sz="1200" dirty="0" err="1" smtClean="0">
                <a:solidFill>
                  <a:schemeClr val="tx1"/>
                </a:solidFill>
                <a:latin typeface="Times New Roman"/>
                <a:ea typeface="Times New Roman"/>
                <a:cs typeface="Times New Roman"/>
                <a:sym typeface="Times New Roman"/>
              </a:rPr>
              <a:t>NodeMCU</a:t>
            </a:r>
            <a:r>
              <a:rPr lang="en-US" sz="1200" dirty="0" smtClean="0">
                <a:solidFill>
                  <a:schemeClr val="tx1"/>
                </a:solidFill>
                <a:latin typeface="Times New Roman"/>
                <a:ea typeface="Times New Roman"/>
                <a:cs typeface="Times New Roman"/>
                <a:sym typeface="Times New Roman"/>
              </a:rPr>
              <a:t> microcontroller connects with the </a:t>
            </a:r>
            <a:r>
              <a:rPr lang="en-US" sz="1200" dirty="0" err="1" smtClean="0">
                <a:solidFill>
                  <a:schemeClr val="tx1"/>
                </a:solidFill>
                <a:latin typeface="Times New Roman"/>
                <a:ea typeface="Times New Roman"/>
                <a:cs typeface="Times New Roman"/>
                <a:sym typeface="Times New Roman"/>
              </a:rPr>
              <a:t>Blynk</a:t>
            </a:r>
            <a:r>
              <a:rPr lang="en-US" sz="1200" dirty="0" smtClean="0">
                <a:solidFill>
                  <a:schemeClr val="tx1"/>
                </a:solidFill>
                <a:latin typeface="Times New Roman"/>
                <a:ea typeface="Times New Roman"/>
                <a:cs typeface="Times New Roman"/>
                <a:sym typeface="Times New Roman"/>
              </a:rPr>
              <a:t> cloud to process authentication requests, granting access based on predefined permissions. This solution provides keyless entry, remote monitoring, and enhanced security, making it an efficient and user-friendly alternative to conventional locking systems.</a:t>
            </a:r>
            <a:endParaRPr sz="1200" dirty="0">
              <a:solidFill>
                <a:schemeClr val="tx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chemeClr val="lt2"/>
              </a:buClr>
              <a:buSzPts val="1400"/>
              <a:buFont typeface="Arial"/>
              <a:buNone/>
            </a:pPr>
            <a:endParaRPr b="1" u="sng" dirty="0">
              <a:solidFill>
                <a:schemeClr val="lt2"/>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GB" sz="1200" b="1" dirty="0" smtClean="0">
                <a:solidFill>
                  <a:schemeClr val="lt2"/>
                </a:solidFill>
                <a:latin typeface="Times New Roman"/>
                <a:ea typeface="Times New Roman"/>
                <a:cs typeface="Times New Roman"/>
                <a:sym typeface="Times New Roman"/>
              </a:rPr>
              <a:t>User </a:t>
            </a:r>
            <a:r>
              <a:rPr lang="en-GB" sz="1200" b="1" dirty="0">
                <a:solidFill>
                  <a:schemeClr val="lt2"/>
                </a:solidFill>
                <a:latin typeface="Times New Roman"/>
                <a:ea typeface="Times New Roman"/>
                <a:cs typeface="Times New Roman"/>
                <a:sym typeface="Times New Roman"/>
              </a:rPr>
              <a:t>Interface </a:t>
            </a:r>
            <a:r>
              <a:rPr lang="en-GB" sz="1200" b="1" dirty="0">
                <a:solidFill>
                  <a:schemeClr val="lt2"/>
                </a:solidFill>
                <a:latin typeface="Libre Franklin"/>
                <a:ea typeface="Libre Franklin"/>
                <a:cs typeface="Libre Franklin"/>
                <a:sym typeface="Libre Franklin"/>
              </a:rPr>
              <a:t>- </a:t>
            </a:r>
            <a:r>
              <a:rPr lang="en-GB" sz="1200" b="1" dirty="0">
                <a:solidFill>
                  <a:schemeClr val="dk1"/>
                </a:solidFill>
                <a:latin typeface="Libre Franklin"/>
                <a:ea typeface="Libre Franklin"/>
                <a:cs typeface="Libre Franklin"/>
                <a:sym typeface="Libre Franklin"/>
              </a:rPr>
              <a:t>   </a:t>
            </a:r>
          </a:p>
          <a:p>
            <a:pPr marL="171450" lvl="0" indent="-171450" algn="just" rtl="0">
              <a:lnSpc>
                <a:spcPct val="150000"/>
              </a:lnSpc>
              <a:spcBef>
                <a:spcPts val="0"/>
              </a:spcBef>
              <a:spcAft>
                <a:spcPts val="0"/>
              </a:spcAft>
              <a:buClr>
                <a:schemeClr val="dk1"/>
              </a:buClr>
              <a:buSzPts val="1100"/>
              <a:buFont typeface="Arial" panose="020B0604020202020204" pitchFamily="34" charset="0"/>
              <a:buChar char="•"/>
            </a:pPr>
            <a:r>
              <a:rPr lang="en-GB" sz="1200" b="1" dirty="0">
                <a:solidFill>
                  <a:schemeClr val="dk1"/>
                </a:solidFill>
                <a:latin typeface="Times New Roman" panose="02020603050405020304" pitchFamily="18" charset="0"/>
                <a:ea typeface="Libre Franklin"/>
                <a:cs typeface="Times New Roman" panose="02020603050405020304" pitchFamily="18" charset="0"/>
                <a:sym typeface="Libre Franklin"/>
              </a:rPr>
              <a:t> </a:t>
            </a:r>
            <a:r>
              <a:rPr lang="en-IN" sz="1200" dirty="0" err="1" smtClean="0">
                <a:solidFill>
                  <a:schemeClr val="dk1"/>
                </a:solidFill>
                <a:latin typeface="Times New Roman" panose="02020603050405020304" pitchFamily="18" charset="0"/>
                <a:ea typeface="Libre Franklin"/>
                <a:cs typeface="Times New Roman" panose="02020603050405020304" pitchFamily="18" charset="0"/>
                <a:sym typeface="Libre Franklin"/>
              </a:rPr>
              <a:t>Blynk’s</a:t>
            </a:r>
            <a:r>
              <a:rPr lang="en-IN" sz="1200" dirty="0" smtClean="0">
                <a:solidFill>
                  <a:schemeClr val="dk1"/>
                </a:solidFill>
                <a:latin typeface="Times New Roman" panose="02020603050405020304" pitchFamily="18" charset="0"/>
                <a:ea typeface="Libre Franklin"/>
                <a:cs typeface="Times New Roman" panose="02020603050405020304" pitchFamily="18" charset="0"/>
                <a:sym typeface="Libre Franklin"/>
              </a:rPr>
              <a:t> Dashboard</a:t>
            </a:r>
            <a:r>
              <a:rPr lang="en-IN" sz="1200" dirty="0" smtClean="0">
                <a:latin typeface="Times New Roman" panose="02020603050405020304" pitchFamily="18" charset="0"/>
                <a:cs typeface="Times New Roman" panose="02020603050405020304" pitchFamily="18" charset="0"/>
              </a:rPr>
              <a:t>                          </a:t>
            </a:r>
            <a:r>
              <a:rPr lang="en-GB" sz="1200" dirty="0" smtClean="0">
                <a:solidFill>
                  <a:schemeClr val="dk1"/>
                </a:solidFill>
                <a:latin typeface="Libre Franklin"/>
                <a:ea typeface="Libre Franklin"/>
                <a:cs typeface="Libre Franklin"/>
                <a:sym typeface="Libre Franklin"/>
              </a:rPr>
              <a:t>                                                       </a:t>
            </a:r>
            <a:endParaRPr lang="en-GB" sz="1200" dirty="0">
              <a:solidFill>
                <a:schemeClr val="dk1"/>
              </a:solidFill>
              <a:latin typeface="Libre Franklin"/>
              <a:ea typeface="Libre Franklin"/>
              <a:cs typeface="Libre Franklin"/>
              <a:sym typeface="Libre Franklin"/>
            </a:endParaRPr>
          </a:p>
          <a:p>
            <a:pPr lvl="0" algn="just">
              <a:lnSpc>
                <a:spcPct val="150000"/>
              </a:lnSpc>
              <a:buClr>
                <a:schemeClr val="dk1"/>
              </a:buClr>
              <a:buSzPts val="1100"/>
            </a:pPr>
            <a:r>
              <a:rPr lang="en-US" sz="1200" b="1" dirty="0" smtClean="0">
                <a:solidFill>
                  <a:schemeClr val="lt2"/>
                </a:solidFill>
                <a:latin typeface="Times New Roman"/>
                <a:ea typeface="Times New Roman"/>
                <a:cs typeface="Times New Roman"/>
                <a:sym typeface="Times New Roman"/>
              </a:rPr>
              <a:t>Setup-</a:t>
            </a:r>
            <a:endParaRPr lang="en-GB" sz="1200" b="1" dirty="0" smtClean="0">
              <a:solidFill>
                <a:schemeClr val="lt2"/>
              </a:solidFill>
              <a:latin typeface="Times New Roman"/>
              <a:ea typeface="Times New Roman"/>
              <a:cs typeface="Times New Roman"/>
              <a:sym typeface="Times New Roman"/>
            </a:endParaRPr>
          </a:p>
          <a:p>
            <a:pPr algn="just">
              <a:lnSpc>
                <a:spcPct val="150000"/>
              </a:lnSpc>
              <a:buClr>
                <a:schemeClr val="dk1"/>
              </a:buClr>
              <a:buSzPts val="1100"/>
            </a:pPr>
            <a:r>
              <a:rPr lang="en-US" sz="1200" dirty="0" err="1" smtClean="0">
                <a:solidFill>
                  <a:schemeClr val="dk1"/>
                </a:solidFill>
                <a:latin typeface="Times New Roman" pitchFamily="18" charset="0"/>
                <a:ea typeface="Times New Roman"/>
                <a:cs typeface="Times New Roman" pitchFamily="18" charset="0"/>
                <a:sym typeface="Libre Franklin"/>
              </a:rPr>
              <a:t>NodeMCU</a:t>
            </a:r>
            <a:r>
              <a:rPr lang="en-US" sz="1200" dirty="0" smtClean="0">
                <a:solidFill>
                  <a:schemeClr val="dk1"/>
                </a:solidFill>
                <a:latin typeface="Times New Roman" pitchFamily="18" charset="0"/>
                <a:ea typeface="Times New Roman"/>
                <a:cs typeface="Times New Roman" pitchFamily="18" charset="0"/>
                <a:sym typeface="Libre Franklin"/>
              </a:rPr>
              <a:t> (ESP8266/ESP32</a:t>
            </a:r>
            <a:r>
              <a:rPr lang="en-US" sz="1200" dirty="0" smtClean="0">
                <a:solidFill>
                  <a:schemeClr val="dk1"/>
                </a:solidFill>
                <a:latin typeface="Libre Franklin"/>
                <a:ea typeface="Times New Roman"/>
                <a:cs typeface="Times New Roman"/>
                <a:sym typeface="Libre Franklin"/>
              </a:rPr>
              <a:t>)</a:t>
            </a:r>
          </a:p>
          <a:p>
            <a:pPr algn="just">
              <a:lnSpc>
                <a:spcPct val="150000"/>
              </a:lnSpc>
              <a:buClr>
                <a:schemeClr val="dk1"/>
              </a:buClr>
              <a:buSzPts val="1100"/>
            </a:pPr>
            <a:r>
              <a:rPr lang="en-US" sz="1200" dirty="0" smtClean="0">
                <a:latin typeface="Times New Roman" pitchFamily="18" charset="0"/>
                <a:cs typeface="Times New Roman" pitchFamily="18" charset="0"/>
              </a:rPr>
              <a:t>Relay Module</a:t>
            </a:r>
          </a:p>
          <a:p>
            <a:pPr algn="just">
              <a:lnSpc>
                <a:spcPct val="150000"/>
              </a:lnSpc>
              <a:buClr>
                <a:schemeClr val="dk1"/>
              </a:buClr>
              <a:buSzPts val="1100"/>
            </a:pPr>
            <a:r>
              <a:rPr lang="en-US" sz="1200" dirty="0" smtClean="0">
                <a:latin typeface="Times New Roman" pitchFamily="18" charset="0"/>
                <a:cs typeface="Times New Roman" pitchFamily="18" charset="0"/>
              </a:rPr>
              <a:t>Power Supply</a:t>
            </a:r>
          </a:p>
          <a:p>
            <a:pPr algn="just">
              <a:lnSpc>
                <a:spcPct val="150000"/>
              </a:lnSpc>
              <a:buClr>
                <a:schemeClr val="dk1"/>
              </a:buClr>
              <a:buSzPts val="1100"/>
            </a:pPr>
            <a:endParaRPr lang="en-US" sz="1200" dirty="0" smtClean="0">
              <a:solidFill>
                <a:schemeClr val="dk1"/>
              </a:solidFill>
              <a:latin typeface="Libre Franklin"/>
              <a:ea typeface="Times New Roman"/>
              <a:cs typeface="Times New Roman"/>
              <a:sym typeface="Libre Franklin"/>
            </a:endParaRPr>
          </a:p>
          <a:p>
            <a:pPr algn="just">
              <a:lnSpc>
                <a:spcPct val="150000"/>
              </a:lnSpc>
              <a:buClr>
                <a:schemeClr val="dk1"/>
              </a:buClr>
              <a:buSzPts val="1100"/>
            </a:pPr>
            <a:endParaRPr lang="en-US" sz="1200" dirty="0" smtClean="0">
              <a:solidFill>
                <a:schemeClr val="dk1"/>
              </a:solidFill>
              <a:latin typeface="Libre Franklin"/>
              <a:ea typeface="Times New Roman"/>
              <a:cs typeface="Times New Roman"/>
              <a:sym typeface="Libre Franklin"/>
            </a:endParaRPr>
          </a:p>
          <a:p>
            <a:pPr marL="0" lvl="0" indent="0" algn="just" rtl="0">
              <a:lnSpc>
                <a:spcPct val="150000"/>
              </a:lnSpc>
              <a:spcBef>
                <a:spcPts val="0"/>
              </a:spcBef>
              <a:spcAft>
                <a:spcPts val="0"/>
              </a:spcAft>
              <a:buClr>
                <a:schemeClr val="dk1"/>
              </a:buClr>
              <a:buSzPts val="1100"/>
              <a:buFont typeface="Arial"/>
              <a:buNone/>
            </a:pPr>
            <a:endParaRPr lang="en-GB" sz="1200" b="1" dirty="0">
              <a:solidFill>
                <a:schemeClr val="dk1"/>
              </a:solidFill>
              <a:latin typeface="Libre Franklin"/>
              <a:ea typeface="Times New Roman"/>
              <a:cs typeface="Times New Roman"/>
              <a:sym typeface="Libre Franklin"/>
            </a:endParaRPr>
          </a:p>
          <a:p>
            <a:pPr marL="0" lvl="0" indent="0" algn="just" rtl="0">
              <a:lnSpc>
                <a:spcPct val="150000"/>
              </a:lnSpc>
              <a:spcBef>
                <a:spcPts val="0"/>
              </a:spcBef>
              <a:spcAft>
                <a:spcPts val="0"/>
              </a:spcAft>
              <a:buClr>
                <a:schemeClr val="dk1"/>
              </a:buClr>
              <a:buSzPts val="1100"/>
              <a:buFont typeface="Arial"/>
              <a:buNone/>
            </a:pPr>
            <a:r>
              <a:rPr lang="en-GB" sz="1200" dirty="0" smtClean="0">
                <a:solidFill>
                  <a:schemeClr val="dk1"/>
                </a:solidFill>
                <a:latin typeface="Times New Roman"/>
                <a:ea typeface="Times New Roman"/>
                <a:cs typeface="Times New Roman"/>
                <a:sym typeface="Times New Roman"/>
              </a:rPr>
              <a:t>                   </a:t>
            </a:r>
            <a:endParaRPr sz="1200" dirty="0">
              <a:solidFill>
                <a:schemeClr val="dk1"/>
              </a:solidFill>
              <a:latin typeface="Times New Roman"/>
              <a:ea typeface="Times New Roman"/>
              <a:cs typeface="Times New Roman"/>
              <a:sym typeface="Times New Roman"/>
            </a:endParaRPr>
          </a:p>
        </p:txBody>
      </p:sp>
      <p:pic>
        <p:nvPicPr>
          <p:cNvPr id="263" name="Google Shape;263;p28"/>
          <p:cNvPicPr preferRelativeResize="0"/>
          <p:nvPr/>
        </p:nvPicPr>
        <p:blipFill rotWithShape="1">
          <a:blip r:embed="rId3">
            <a:alphaModFix/>
          </a:blip>
          <a:srcRect/>
          <a:stretch/>
        </p:blipFill>
        <p:spPr>
          <a:xfrm>
            <a:off x="133658" y="38288"/>
            <a:ext cx="567928" cy="72026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9"/>
          <p:cNvSpPr txBox="1"/>
          <p:nvPr/>
        </p:nvSpPr>
        <p:spPr>
          <a:xfrm>
            <a:off x="4738575" y="1507500"/>
            <a:ext cx="4181700" cy="3419502"/>
          </a:xfrm>
          <a:prstGeom prst="rect">
            <a:avLst/>
          </a:prstGeom>
          <a:no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457200" lvl="0" indent="-311150" algn="just">
              <a:lnSpc>
                <a:spcPct val="115000"/>
              </a:lnSpc>
              <a:buClr>
                <a:schemeClr val="dk1"/>
              </a:buClr>
              <a:buSzPts val="1300"/>
              <a:buFont typeface="Times New Roman"/>
              <a:buChar char="➢"/>
            </a:pPr>
            <a:r>
              <a:rPr lang="en-US" sz="1200" b="1" dirty="0" smtClean="0">
                <a:latin typeface="Times New Roman" pitchFamily="18" charset="0"/>
                <a:cs typeface="Times New Roman" pitchFamily="18" charset="0"/>
              </a:rPr>
              <a:t>Security &amp; Reliability:</a:t>
            </a:r>
            <a:r>
              <a:rPr lang="en-US" sz="1200" dirty="0" smtClean="0">
                <a:latin typeface="Times New Roman" pitchFamily="18" charset="0"/>
                <a:cs typeface="Times New Roman" pitchFamily="18" charset="0"/>
              </a:rPr>
              <a:t> The system must ensure </a:t>
            </a:r>
            <a:r>
              <a:rPr lang="en-US" sz="1200" b="1" dirty="0" smtClean="0">
                <a:latin typeface="Times New Roman" pitchFamily="18" charset="0"/>
                <a:cs typeface="Times New Roman" pitchFamily="18" charset="0"/>
              </a:rPr>
              <a:t>secure data transmission</a:t>
            </a:r>
            <a:r>
              <a:rPr lang="en-US" sz="1200" dirty="0" smtClean="0">
                <a:latin typeface="Times New Roman" pitchFamily="18" charset="0"/>
                <a:cs typeface="Times New Roman" pitchFamily="18" charset="0"/>
              </a:rPr>
              <a:t> and reliable </a:t>
            </a:r>
            <a:r>
              <a:rPr lang="en-US" sz="1200" b="1" dirty="0" smtClean="0">
                <a:latin typeface="Times New Roman" pitchFamily="18" charset="0"/>
                <a:cs typeface="Times New Roman" pitchFamily="18" charset="0"/>
              </a:rPr>
              <a:t>Wi-Fi connectivity</a:t>
            </a:r>
            <a:r>
              <a:rPr lang="en-US" sz="1200" dirty="0" smtClean="0">
                <a:latin typeface="Times New Roman" pitchFamily="18" charset="0"/>
                <a:cs typeface="Times New Roman" pitchFamily="18" charset="0"/>
              </a:rPr>
              <a:t>.</a:t>
            </a:r>
          </a:p>
          <a:p>
            <a:pPr marL="457200" lvl="0" indent="-311150" algn="just">
              <a:lnSpc>
                <a:spcPct val="115000"/>
              </a:lnSpc>
              <a:buClr>
                <a:schemeClr val="dk1"/>
              </a:buClr>
              <a:buSzPts val="1300"/>
              <a:buFont typeface="Times New Roman"/>
              <a:buChar char="➢"/>
            </a:pPr>
            <a:endParaRPr lang="en-US" sz="1200" dirty="0" smtClean="0">
              <a:latin typeface="Times New Roman" pitchFamily="18" charset="0"/>
              <a:cs typeface="Times New Roman" pitchFamily="18" charset="0"/>
            </a:endParaRPr>
          </a:p>
          <a:p>
            <a:pPr marL="457200" lvl="0" indent="-311150" algn="just">
              <a:lnSpc>
                <a:spcPct val="115000"/>
              </a:lnSpc>
              <a:buClr>
                <a:schemeClr val="dk1"/>
              </a:buClr>
              <a:buSzPts val="1300"/>
              <a:buFont typeface="Times New Roman"/>
              <a:buChar char="➢"/>
            </a:pPr>
            <a:r>
              <a:rPr lang="en-US" sz="1200" b="1" dirty="0" smtClean="0">
                <a:latin typeface="Times New Roman" pitchFamily="18" charset="0"/>
                <a:cs typeface="Times New Roman" pitchFamily="18" charset="0"/>
              </a:rPr>
              <a:t>User-Friendly Interface:</a:t>
            </a:r>
            <a:r>
              <a:rPr lang="en-US" sz="1200" dirty="0" smtClean="0">
                <a:latin typeface="Times New Roman" pitchFamily="18" charset="0"/>
                <a:cs typeface="Times New Roman" pitchFamily="18" charset="0"/>
              </a:rPr>
              <a:t> The </a:t>
            </a:r>
            <a:r>
              <a:rPr lang="en-US" sz="1200" dirty="0" err="1" smtClean="0">
                <a:latin typeface="Times New Roman" pitchFamily="18" charset="0"/>
                <a:cs typeface="Times New Roman" pitchFamily="18" charset="0"/>
              </a:rPr>
              <a:t>Blynk</a:t>
            </a:r>
            <a:r>
              <a:rPr lang="en-US" sz="1200" dirty="0" smtClean="0">
                <a:latin typeface="Times New Roman" pitchFamily="18" charset="0"/>
                <a:cs typeface="Times New Roman" pitchFamily="18" charset="0"/>
              </a:rPr>
              <a:t> app UI should be simple and easy to navigate.</a:t>
            </a:r>
          </a:p>
          <a:p>
            <a:pPr marL="457200" lvl="0" indent="-311150" algn="just">
              <a:lnSpc>
                <a:spcPct val="115000"/>
              </a:lnSpc>
              <a:buClr>
                <a:schemeClr val="dk1"/>
              </a:buClr>
              <a:buSzPts val="1300"/>
              <a:buFont typeface="Times New Roman"/>
              <a:buChar char="➢"/>
            </a:pPr>
            <a:endParaRPr lang="en-US" sz="1200" dirty="0" smtClean="0">
              <a:latin typeface="Times New Roman" pitchFamily="18" charset="0"/>
              <a:cs typeface="Times New Roman" pitchFamily="18" charset="0"/>
            </a:endParaRPr>
          </a:p>
          <a:p>
            <a:pPr marL="457200" lvl="0" indent="-311150" algn="just">
              <a:lnSpc>
                <a:spcPct val="115000"/>
              </a:lnSpc>
              <a:buClr>
                <a:schemeClr val="dk1"/>
              </a:buClr>
              <a:buSzPts val="1300"/>
              <a:buFont typeface="Times New Roman"/>
              <a:buChar char="➢"/>
            </a:pPr>
            <a:r>
              <a:rPr lang="en-US" sz="1200" b="1" dirty="0" smtClean="0">
                <a:latin typeface="Times New Roman" pitchFamily="18" charset="0"/>
                <a:cs typeface="Times New Roman" pitchFamily="18" charset="0"/>
              </a:rPr>
              <a:t>Low Power Consumption:</a:t>
            </a:r>
            <a:r>
              <a:rPr lang="en-US" sz="1200" dirty="0" smtClean="0">
                <a:latin typeface="Times New Roman" pitchFamily="18" charset="0"/>
                <a:cs typeface="Times New Roman" pitchFamily="18" charset="0"/>
              </a:rPr>
              <a:t> The system should operate efficiently using minimal power resources.</a:t>
            </a:r>
          </a:p>
          <a:p>
            <a:pPr marL="457200" lvl="0" indent="-311150" algn="just">
              <a:lnSpc>
                <a:spcPct val="115000"/>
              </a:lnSpc>
              <a:buClr>
                <a:schemeClr val="dk1"/>
              </a:buClr>
              <a:buSzPts val="1300"/>
              <a:buFont typeface="Times New Roman"/>
              <a:buChar char="➢"/>
            </a:pPr>
            <a:endParaRPr lang="en-US" sz="1200" dirty="0" smtClean="0">
              <a:latin typeface="Times New Roman" pitchFamily="18" charset="0"/>
              <a:cs typeface="Times New Roman" pitchFamily="18" charset="0"/>
            </a:endParaRPr>
          </a:p>
          <a:p>
            <a:pPr marL="457200" lvl="0" indent="-311150" algn="just">
              <a:lnSpc>
                <a:spcPct val="115000"/>
              </a:lnSpc>
              <a:buClr>
                <a:schemeClr val="dk1"/>
              </a:buClr>
              <a:buSzPts val="1300"/>
              <a:buFont typeface="Times New Roman"/>
              <a:buChar char="➢"/>
            </a:pPr>
            <a:r>
              <a:rPr lang="en-US" sz="1200" b="1" dirty="0" smtClean="0">
                <a:latin typeface="Times New Roman" pitchFamily="18" charset="0"/>
                <a:cs typeface="Times New Roman" pitchFamily="18" charset="0"/>
              </a:rPr>
              <a:t>Scalability:</a:t>
            </a:r>
            <a:r>
              <a:rPr lang="en-US" sz="1200" dirty="0" smtClean="0">
                <a:latin typeface="Times New Roman" pitchFamily="18" charset="0"/>
                <a:cs typeface="Times New Roman" pitchFamily="18" charset="0"/>
              </a:rPr>
              <a:t> The design should allow </a:t>
            </a:r>
            <a:r>
              <a:rPr lang="en-US" sz="1200" b="1" dirty="0" smtClean="0">
                <a:latin typeface="Times New Roman" pitchFamily="18" charset="0"/>
                <a:cs typeface="Times New Roman" pitchFamily="18" charset="0"/>
              </a:rPr>
              <a:t>future enhancements</a:t>
            </a:r>
            <a:r>
              <a:rPr lang="en-US" sz="1200" dirty="0" smtClean="0">
                <a:latin typeface="Times New Roman" pitchFamily="18" charset="0"/>
                <a:cs typeface="Times New Roman" pitchFamily="18" charset="0"/>
              </a:rPr>
              <a:t>, such as adding </a:t>
            </a:r>
            <a:r>
              <a:rPr lang="en-US" sz="1200" b="1" dirty="0" smtClean="0">
                <a:latin typeface="Times New Roman" pitchFamily="18" charset="0"/>
                <a:cs typeface="Times New Roman" pitchFamily="18" charset="0"/>
              </a:rPr>
              <a:t>fingerprint or RFID access</a:t>
            </a:r>
            <a:r>
              <a:rPr lang="en-US" sz="1200" dirty="0" smtClean="0">
                <a:latin typeface="Times New Roman" pitchFamily="18" charset="0"/>
                <a:cs typeface="Times New Roman" pitchFamily="18" charset="0"/>
              </a:rPr>
              <a:t>.</a:t>
            </a:r>
          </a:p>
          <a:p>
            <a:pPr marL="457200" lvl="0" indent="-311150" algn="just">
              <a:lnSpc>
                <a:spcPct val="115000"/>
              </a:lnSpc>
              <a:buClr>
                <a:schemeClr val="dk1"/>
              </a:buClr>
              <a:buSzPts val="1300"/>
              <a:buFont typeface="Times New Roman"/>
              <a:buChar char="➢"/>
            </a:pPr>
            <a:endParaRPr lang="en-US" sz="1200" dirty="0" smtClean="0">
              <a:latin typeface="Times New Roman" pitchFamily="18" charset="0"/>
              <a:cs typeface="Times New Roman" pitchFamily="18" charset="0"/>
            </a:endParaRPr>
          </a:p>
          <a:p>
            <a:pPr marL="457200" lvl="0" indent="-311150" algn="just">
              <a:lnSpc>
                <a:spcPct val="115000"/>
              </a:lnSpc>
              <a:buClr>
                <a:schemeClr val="dk1"/>
              </a:buClr>
              <a:buSzPts val="1300"/>
              <a:buFont typeface="Times New Roman"/>
              <a:buChar char="➢"/>
            </a:pPr>
            <a:r>
              <a:rPr lang="en-US" sz="1200" b="1" dirty="0" smtClean="0">
                <a:latin typeface="Times New Roman" pitchFamily="18" charset="0"/>
                <a:cs typeface="Times New Roman" pitchFamily="18" charset="0"/>
              </a:rPr>
              <a:t>Response Time:</a:t>
            </a:r>
            <a:r>
              <a:rPr lang="en-US" sz="1200" dirty="0" smtClean="0">
                <a:latin typeface="Times New Roman" pitchFamily="18" charset="0"/>
                <a:cs typeface="Times New Roman" pitchFamily="18" charset="0"/>
              </a:rPr>
              <a:t> The system should have a </a:t>
            </a:r>
            <a:r>
              <a:rPr lang="en-US" sz="1200" b="1" dirty="0" smtClean="0">
                <a:latin typeface="Times New Roman" pitchFamily="18" charset="0"/>
                <a:cs typeface="Times New Roman" pitchFamily="18" charset="0"/>
              </a:rPr>
              <a:t>fast response (&lt;2s)</a:t>
            </a:r>
            <a:r>
              <a:rPr lang="en-US" sz="1200" dirty="0" smtClean="0">
                <a:latin typeface="Times New Roman" pitchFamily="18" charset="0"/>
                <a:cs typeface="Times New Roman" pitchFamily="18" charset="0"/>
              </a:rPr>
              <a:t> for unlocking the door after a request..</a:t>
            </a:r>
            <a:endParaRPr sz="1200" dirty="0">
              <a:solidFill>
                <a:schemeClr val="dk1"/>
              </a:solidFill>
              <a:latin typeface="Times New Roman" pitchFamily="18" charset="0"/>
              <a:ea typeface="Times New Roman"/>
              <a:cs typeface="Times New Roman" pitchFamily="18" charset="0"/>
              <a:sym typeface="Times New Roman"/>
            </a:endParaRPr>
          </a:p>
          <a:p>
            <a:pPr marL="457200" marR="0" lvl="0" indent="0" algn="l" rtl="0">
              <a:lnSpc>
                <a:spcPct val="100000"/>
              </a:lnSpc>
              <a:spcBef>
                <a:spcPts val="1000"/>
              </a:spcBef>
              <a:spcAft>
                <a:spcPts val="1000"/>
              </a:spcAft>
              <a:buNone/>
            </a:pPr>
            <a:r>
              <a:rPr lang="en-GB" sz="1100" dirty="0">
                <a:solidFill>
                  <a:schemeClr val="dk1"/>
                </a:solidFill>
                <a:latin typeface="Times New Roman" pitchFamily="18" charset="0"/>
                <a:cs typeface="Times New Roman" pitchFamily="18" charset="0"/>
              </a:rPr>
              <a:t>  </a:t>
            </a:r>
            <a:endParaRPr sz="1100" b="0" i="0" u="none" strike="noStrike" cap="none" dirty="0">
              <a:solidFill>
                <a:schemeClr val="dk1"/>
              </a:solidFill>
              <a:latin typeface="Times New Roman" pitchFamily="18" charset="0"/>
              <a:cs typeface="Times New Roman" pitchFamily="18" charset="0"/>
              <a:sym typeface="Arial"/>
            </a:endParaRPr>
          </a:p>
        </p:txBody>
      </p:sp>
      <p:sp>
        <p:nvSpPr>
          <p:cNvPr id="273" name="Google Shape;273;p29"/>
          <p:cNvSpPr txBox="1">
            <a:spLocks noGrp="1"/>
          </p:cNvSpPr>
          <p:nvPr>
            <p:ph type="body" idx="1"/>
          </p:nvPr>
        </p:nvSpPr>
        <p:spPr>
          <a:xfrm>
            <a:off x="124725" y="1507500"/>
            <a:ext cx="4379700" cy="3419502"/>
          </a:xfrm>
          <a:prstGeom prst="rect">
            <a:avLst/>
          </a:prstGeom>
          <a:no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342900" lvl="0" indent="-241300" algn="just">
              <a:lnSpc>
                <a:spcPct val="115000"/>
              </a:lnSpc>
              <a:buChar char="⮚"/>
            </a:pPr>
            <a:r>
              <a:rPr lang="en-US" b="1" dirty="0" smtClean="0">
                <a:latin typeface="Times New Roman" pitchFamily="18" charset="0"/>
                <a:cs typeface="Times New Roman" pitchFamily="18" charset="0"/>
              </a:rPr>
              <a:t>User Authentication:</a:t>
            </a:r>
            <a:r>
              <a:rPr lang="en-US" dirty="0" smtClean="0">
                <a:latin typeface="Times New Roman" pitchFamily="18" charset="0"/>
                <a:cs typeface="Times New Roman" pitchFamily="18" charset="0"/>
              </a:rPr>
              <a:t> The system should allow only authorized users to unlock the door via the </a:t>
            </a:r>
            <a:r>
              <a:rPr lang="en-US" b="1" dirty="0" err="1" smtClean="0">
                <a:latin typeface="Times New Roman" pitchFamily="18" charset="0"/>
                <a:cs typeface="Times New Roman" pitchFamily="18" charset="0"/>
              </a:rPr>
              <a:t>Blynk</a:t>
            </a:r>
            <a:r>
              <a:rPr lang="en-US" b="1" dirty="0" smtClean="0">
                <a:latin typeface="Times New Roman" pitchFamily="18" charset="0"/>
                <a:cs typeface="Times New Roman" pitchFamily="18" charset="0"/>
              </a:rPr>
              <a:t> app</a:t>
            </a:r>
            <a:r>
              <a:rPr lang="en-US" dirty="0" smtClean="0">
                <a:latin typeface="Times New Roman" pitchFamily="18" charset="0"/>
                <a:cs typeface="Times New Roman" pitchFamily="18" charset="0"/>
              </a:rPr>
              <a:t>.</a:t>
            </a:r>
          </a:p>
          <a:p>
            <a:pPr marL="342900" lvl="0" indent="-241300" algn="just">
              <a:lnSpc>
                <a:spcPct val="115000"/>
              </a:lnSpc>
              <a:buChar char="⮚"/>
            </a:pPr>
            <a:r>
              <a:rPr lang="en-US" b="1" dirty="0" smtClean="0">
                <a:latin typeface="Times New Roman" pitchFamily="18" charset="0"/>
                <a:cs typeface="Times New Roman" pitchFamily="18" charset="0"/>
              </a:rPr>
              <a:t>Remote Access Control:</a:t>
            </a:r>
            <a:r>
              <a:rPr lang="en-US" dirty="0" smtClean="0">
                <a:latin typeface="Times New Roman" pitchFamily="18" charset="0"/>
                <a:cs typeface="Times New Roman" pitchFamily="18" charset="0"/>
              </a:rPr>
              <a:t> Users must be able to lock/unlock</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door remotely through a mobile interface.</a:t>
            </a:r>
          </a:p>
          <a:p>
            <a:pPr marL="342900" lvl="0" indent="-241300" algn="just">
              <a:lnSpc>
                <a:spcPct val="115000"/>
              </a:lnSpc>
              <a:buChar char="⮚"/>
            </a:pPr>
            <a:r>
              <a:rPr lang="en-US" b="1" dirty="0" smtClean="0">
                <a:latin typeface="Times New Roman" pitchFamily="18" charset="0"/>
                <a:cs typeface="Times New Roman" pitchFamily="18" charset="0"/>
              </a:rPr>
              <a:t>Real-time Status Updates:</a:t>
            </a:r>
            <a:r>
              <a:rPr lang="en-US" dirty="0" smtClean="0">
                <a:latin typeface="Times New Roman" pitchFamily="18" charset="0"/>
                <a:cs typeface="Times New Roman" pitchFamily="18" charset="0"/>
              </a:rPr>
              <a:t> The system should display the current door status (Locked/Unlocked) in the app.</a:t>
            </a:r>
          </a:p>
          <a:p>
            <a:pPr marL="342900" lvl="0" indent="-241300" algn="just">
              <a:lnSpc>
                <a:spcPct val="115000"/>
              </a:lnSpc>
              <a:buChar char="⮚"/>
            </a:pPr>
            <a:r>
              <a:rPr lang="en-US" b="1" dirty="0" smtClean="0">
                <a:latin typeface="Times New Roman" pitchFamily="18" charset="0"/>
                <a:cs typeface="Times New Roman" pitchFamily="18" charset="0"/>
              </a:rPr>
              <a:t>Access Logging:</a:t>
            </a:r>
            <a:r>
              <a:rPr lang="en-US" dirty="0" smtClean="0">
                <a:latin typeface="Times New Roman" pitchFamily="18" charset="0"/>
                <a:cs typeface="Times New Roman" pitchFamily="18" charset="0"/>
              </a:rPr>
              <a:t> Logs should be maintained for each access attempt, recording time and user details.</a:t>
            </a:r>
          </a:p>
          <a:p>
            <a:pPr marL="342900" lvl="0" indent="-241300" algn="just">
              <a:lnSpc>
                <a:spcPct val="115000"/>
              </a:lnSpc>
              <a:buChar char="⮚"/>
            </a:pPr>
            <a:r>
              <a:rPr lang="en-US" b="1" dirty="0" smtClean="0">
                <a:latin typeface="Times New Roman" pitchFamily="18" charset="0"/>
                <a:cs typeface="Times New Roman" pitchFamily="18" charset="0"/>
              </a:rPr>
              <a:t>Intrusion Alerts:</a:t>
            </a:r>
            <a:r>
              <a:rPr lang="en-US" dirty="0" smtClean="0">
                <a:latin typeface="Times New Roman" pitchFamily="18" charset="0"/>
                <a:cs typeface="Times New Roman" pitchFamily="18" charset="0"/>
              </a:rPr>
              <a:t> Unauthorized access attempts should trigger notifications to the </a:t>
            </a:r>
            <a:r>
              <a:rPr lang="en-US" dirty="0" err="1" smtClean="0">
                <a:latin typeface="Times New Roman" pitchFamily="18" charset="0"/>
                <a:cs typeface="Times New Roman" pitchFamily="18" charset="0"/>
              </a:rPr>
              <a:t>user’sphone</a:t>
            </a:r>
            <a:r>
              <a:rPr lang="en-US" dirty="0" smtClean="0"/>
              <a:t>.</a:t>
            </a:r>
            <a:r>
              <a:rPr lang="en-US" dirty="0" smtClean="0">
                <a:latin typeface="Times New Roman" panose="02020603050405020304" pitchFamily="18" charset="0"/>
                <a:cs typeface="Times New Roman" panose="02020603050405020304" pitchFamily="18" charset="0"/>
              </a:rPr>
              <a:t>.</a:t>
            </a:r>
            <a:endParaRPr dirty="0">
              <a:latin typeface="Times New Roman" panose="02020603050405020304" pitchFamily="18" charset="0"/>
              <a:ea typeface="Times New Roman"/>
              <a:cs typeface="Times New Roman" panose="02020603050405020304" pitchFamily="18" charset="0"/>
              <a:sym typeface="Times New Roman"/>
            </a:endParaRPr>
          </a:p>
        </p:txBody>
      </p:sp>
      <p:sp>
        <p:nvSpPr>
          <p:cNvPr id="274" name="Google Shape;274;p29"/>
          <p:cNvSpPr txBox="1">
            <a:spLocks noGrp="1"/>
          </p:cNvSpPr>
          <p:nvPr>
            <p:ph type="title"/>
          </p:nvPr>
        </p:nvSpPr>
        <p:spPr>
          <a:xfrm>
            <a:off x="714375" y="479755"/>
            <a:ext cx="4335600" cy="344100"/>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GB" dirty="0">
                <a:latin typeface="Times New Roman"/>
                <a:ea typeface="Times New Roman"/>
                <a:cs typeface="Times New Roman"/>
                <a:sym typeface="Times New Roman"/>
              </a:rPr>
              <a:t>Project Requirements</a:t>
            </a:r>
            <a:r>
              <a:rPr lang="en-GB" dirty="0"/>
              <a:t> </a:t>
            </a:r>
            <a:endParaRPr dirty="0"/>
          </a:p>
        </p:txBody>
      </p:sp>
      <p:sp>
        <p:nvSpPr>
          <p:cNvPr id="275" name="Google Shape;275;p29"/>
          <p:cNvSpPr txBox="1">
            <a:spLocks noGrp="1"/>
          </p:cNvSpPr>
          <p:nvPr>
            <p:ph type="body" idx="2"/>
          </p:nvPr>
        </p:nvSpPr>
        <p:spPr>
          <a:xfrm>
            <a:off x="653400" y="1113225"/>
            <a:ext cx="2379900" cy="344100"/>
          </a:xfrm>
          <a:prstGeom prst="rect">
            <a:avLst/>
          </a:prstGeom>
          <a:noFill/>
          <a:ln>
            <a:noFill/>
          </a:ln>
        </p:spPr>
        <p:txBody>
          <a:bodyPr spcFirstLastPara="1" wrap="square" lIns="68575" tIns="34275" rIns="68575" bIns="34275" anchor="t" anchorCtr="0">
            <a:noAutofit/>
          </a:bodyPr>
          <a:lstStyle/>
          <a:p>
            <a:pPr marL="177800" lvl="0" indent="-177800" algn="l" rtl="0">
              <a:lnSpc>
                <a:spcPct val="90000"/>
              </a:lnSpc>
              <a:spcBef>
                <a:spcPts val="0"/>
              </a:spcBef>
              <a:spcAft>
                <a:spcPts val="0"/>
              </a:spcAft>
              <a:buSzPts val="1400"/>
              <a:buNone/>
            </a:pPr>
            <a:r>
              <a:rPr lang="en-GB" b="1" dirty="0">
                <a:latin typeface="Times New Roman"/>
                <a:ea typeface="Times New Roman"/>
                <a:cs typeface="Times New Roman"/>
                <a:sym typeface="Times New Roman"/>
              </a:rPr>
              <a:t>Functional Requirements</a:t>
            </a:r>
            <a:endParaRPr b="1" dirty="0">
              <a:latin typeface="Times New Roman"/>
              <a:ea typeface="Times New Roman"/>
              <a:cs typeface="Times New Roman"/>
              <a:sym typeface="Times New Roman"/>
            </a:endParaRPr>
          </a:p>
        </p:txBody>
      </p:sp>
      <p:sp>
        <p:nvSpPr>
          <p:cNvPr id="276" name="Google Shape;276;p29"/>
          <p:cNvSpPr txBox="1"/>
          <p:nvPr/>
        </p:nvSpPr>
        <p:spPr>
          <a:xfrm>
            <a:off x="4700538" y="1113232"/>
            <a:ext cx="3857700" cy="344100"/>
          </a:xfrm>
          <a:prstGeom prst="rect">
            <a:avLst/>
          </a:prstGeom>
          <a:noFill/>
          <a:ln>
            <a:noFill/>
          </a:ln>
        </p:spPr>
        <p:txBody>
          <a:bodyPr spcFirstLastPara="1" wrap="square" lIns="68575" tIns="34275" rIns="68575" bIns="34275" anchor="t" anchorCtr="0">
            <a:noAutofit/>
          </a:bodyPr>
          <a:lstStyle/>
          <a:p>
            <a:pPr marL="177800" marR="0" lvl="0" indent="-177800" algn="l" rtl="0">
              <a:lnSpc>
                <a:spcPct val="90000"/>
              </a:lnSpc>
              <a:spcBef>
                <a:spcPts val="0"/>
              </a:spcBef>
              <a:spcAft>
                <a:spcPts val="0"/>
              </a:spcAft>
              <a:buNone/>
            </a:pPr>
            <a:r>
              <a:rPr lang="en-GB" b="1" i="0" u="none" strike="noStrike" cap="none">
                <a:solidFill>
                  <a:schemeClr val="lt2"/>
                </a:solidFill>
                <a:latin typeface="Times New Roman"/>
                <a:ea typeface="Times New Roman"/>
                <a:cs typeface="Times New Roman"/>
                <a:sym typeface="Times New Roman"/>
              </a:rPr>
              <a:t>Non Functional Requirements</a:t>
            </a:r>
            <a:endParaRPr b="1" i="0" u="none" strike="noStrike" cap="none">
              <a:solidFill>
                <a:srgbClr val="000000"/>
              </a:solidFill>
              <a:latin typeface="Times New Roman"/>
              <a:ea typeface="Times New Roman"/>
              <a:cs typeface="Times New Roman"/>
              <a:sym typeface="Times New Roman"/>
            </a:endParaRPr>
          </a:p>
        </p:txBody>
      </p:sp>
      <p:pic>
        <p:nvPicPr>
          <p:cNvPr id="277" name="Google Shape;277;p29"/>
          <p:cNvPicPr preferRelativeResize="0"/>
          <p:nvPr/>
        </p:nvPicPr>
        <p:blipFill rotWithShape="1">
          <a:blip r:embed="rId3">
            <a:alphaModFix/>
          </a:blip>
          <a:srcRect/>
          <a:stretch/>
        </p:blipFill>
        <p:spPr>
          <a:xfrm>
            <a:off x="133658" y="38288"/>
            <a:ext cx="567928" cy="7202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0"/>
          <p:cNvSpPr txBox="1">
            <a:spLocks noGrp="1"/>
          </p:cNvSpPr>
          <p:nvPr>
            <p:ph type="body" idx="1"/>
          </p:nvPr>
        </p:nvSpPr>
        <p:spPr>
          <a:xfrm>
            <a:off x="621500" y="1992675"/>
            <a:ext cx="3721800" cy="2891297"/>
          </a:xfrm>
          <a:prstGeom prst="rect">
            <a:avLst/>
          </a:prstGeom>
          <a:no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lvl="0" indent="0" algn="l" rtl="0">
              <a:spcBef>
                <a:spcPts val="0"/>
              </a:spcBef>
              <a:spcAft>
                <a:spcPts val="0"/>
              </a:spcAft>
              <a:buClr>
                <a:schemeClr val="dk1"/>
              </a:buClr>
              <a:buSzPts val="1100"/>
              <a:buFont typeface="Arial"/>
              <a:buNone/>
            </a:pPr>
            <a:r>
              <a:rPr lang="en-GB" sz="1400" dirty="0">
                <a:latin typeface="Times New Roman"/>
                <a:ea typeface="Times New Roman"/>
                <a:cs typeface="Times New Roman"/>
                <a:sym typeface="Times New Roman"/>
              </a:rPr>
              <a:t>⮚  </a:t>
            </a:r>
            <a:r>
              <a:rPr lang="en-GB" sz="1400" b="1" dirty="0">
                <a:latin typeface="Times New Roman"/>
                <a:ea typeface="Times New Roman"/>
                <a:cs typeface="Times New Roman"/>
                <a:sym typeface="Times New Roman"/>
              </a:rPr>
              <a:t>Software</a:t>
            </a:r>
            <a:r>
              <a:rPr lang="en-GB" sz="1400" dirty="0">
                <a:latin typeface="Times New Roman"/>
                <a:ea typeface="Times New Roman"/>
                <a:cs typeface="Times New Roman"/>
                <a:sym typeface="Times New Roman"/>
              </a:rPr>
              <a:t> :-</a:t>
            </a:r>
            <a:endParaRPr sz="14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dirty="0">
              <a:latin typeface="Noto Sans Symbols"/>
              <a:ea typeface="Noto Sans Symbols"/>
              <a:cs typeface="Noto Sans Symbols"/>
              <a:sym typeface="Noto Sans Symbols"/>
            </a:endParaRPr>
          </a:p>
          <a:p>
            <a:pPr marL="171450" lvl="0" indent="-171450" algn="l" rtl="0">
              <a:spcBef>
                <a:spcPts val="0"/>
              </a:spcBef>
              <a:spcAft>
                <a:spcPts val="0"/>
              </a:spcAft>
              <a:buClr>
                <a:schemeClr val="dk1"/>
              </a:buClr>
              <a:buSzPts val="1100"/>
              <a:buFontTx/>
              <a:buChar char="-"/>
            </a:pPr>
            <a:r>
              <a:rPr lang="en-IN" dirty="0">
                <a:latin typeface="Times New Roman" panose="02020603050405020304" pitchFamily="18" charset="0"/>
                <a:cs typeface="Times New Roman" panose="02020603050405020304" pitchFamily="18" charset="0"/>
              </a:rPr>
              <a:t>Arduino IDE </a:t>
            </a:r>
          </a:p>
          <a:p>
            <a:pPr marL="171450" lvl="0" indent="-171450">
              <a:spcBef>
                <a:spcPts val="0"/>
              </a:spcBef>
              <a:buSzPts val="1100"/>
              <a:buFontTx/>
              <a:buChar char="-"/>
            </a:pPr>
            <a:r>
              <a:rPr lang="en-US" dirty="0" err="1" smtClean="0">
                <a:latin typeface="Times New Roman" pitchFamily="18" charset="0"/>
                <a:cs typeface="Times New Roman" pitchFamily="18" charset="0"/>
              </a:rPr>
              <a:t>Blynk</a:t>
            </a:r>
            <a:r>
              <a:rPr lang="en-US" dirty="0" smtClean="0">
                <a:latin typeface="Times New Roman" pitchFamily="18" charset="0"/>
                <a:cs typeface="Times New Roman" pitchFamily="18" charset="0"/>
              </a:rPr>
              <a:t> App</a:t>
            </a:r>
          </a:p>
          <a:p>
            <a:pPr marL="171450" lvl="0" indent="-171450">
              <a:spcBef>
                <a:spcPts val="0"/>
              </a:spcBef>
              <a:buSzPts val="1100"/>
              <a:buFontTx/>
              <a:buChar char="-"/>
            </a:pPr>
            <a:r>
              <a:rPr lang="en-IN" dirty="0" err="1" smtClean="0">
                <a:latin typeface="Times New Roman" panose="02020603050405020304" pitchFamily="18" charset="0"/>
                <a:cs typeface="Times New Roman" panose="02020603050405020304" pitchFamily="18" charset="0"/>
              </a:rPr>
              <a:t>Wifi</a:t>
            </a:r>
            <a:endParaRPr lang="en-IN"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chemeClr val="dk1"/>
              </a:buClr>
              <a:buSzPts val="1100"/>
            </a:pPr>
            <a:endParaRPr sz="1400" dirty="0">
              <a:latin typeface="Times New Roman"/>
              <a:ea typeface="Times New Roman"/>
              <a:cs typeface="Times New Roman"/>
              <a:sym typeface="Times New Roman"/>
            </a:endParaRPr>
          </a:p>
          <a:p>
            <a:pPr marL="0" lvl="0" indent="0" algn="l" rtl="0">
              <a:spcBef>
                <a:spcPts val="0"/>
              </a:spcBef>
              <a:spcAft>
                <a:spcPts val="0"/>
              </a:spcAft>
              <a:buNone/>
            </a:pPr>
            <a:r>
              <a:rPr lang="en-GB" sz="1400" dirty="0">
                <a:latin typeface="Times New Roman"/>
                <a:ea typeface="Times New Roman"/>
                <a:cs typeface="Times New Roman"/>
                <a:sym typeface="Times New Roman"/>
              </a:rPr>
              <a:t>⮚</a:t>
            </a:r>
            <a:r>
              <a:rPr lang="en-GB" sz="1400" b="1" dirty="0">
                <a:latin typeface="Times New Roman"/>
                <a:ea typeface="Times New Roman"/>
                <a:cs typeface="Times New Roman"/>
                <a:sym typeface="Times New Roman"/>
              </a:rPr>
              <a:t>Hardware</a:t>
            </a:r>
            <a:r>
              <a:rPr lang="en-GB" sz="1400" dirty="0">
                <a:latin typeface="Times New Roman"/>
                <a:ea typeface="Times New Roman"/>
                <a:cs typeface="Times New Roman"/>
                <a:sym typeface="Times New Roman"/>
              </a:rPr>
              <a:t> :-</a:t>
            </a:r>
            <a:endParaRPr sz="14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400" dirty="0">
              <a:latin typeface="Times New Roman"/>
              <a:ea typeface="Times New Roman"/>
              <a:cs typeface="Times New Roman"/>
              <a:sym typeface="Times New Roman"/>
            </a:endParaRPr>
          </a:p>
          <a:p>
            <a:pPr marL="0" lvl="0" indent="0">
              <a:spcBef>
                <a:spcPts val="0"/>
              </a:spcBef>
              <a:buSzPts val="1100"/>
              <a:buFontTx/>
              <a:buChar char="-"/>
            </a:pPr>
            <a:r>
              <a:rPr lang="en-US" dirty="0" smtClean="0">
                <a:latin typeface="Times New Roman" pitchFamily="18" charset="0"/>
                <a:cs typeface="Times New Roman" pitchFamily="18" charset="0"/>
              </a:rPr>
              <a:t>Node MCU (ESP8266/ESP32) </a:t>
            </a:r>
          </a:p>
          <a:p>
            <a:pPr marL="0" lvl="0" indent="0">
              <a:spcBef>
                <a:spcPts val="0"/>
              </a:spcBef>
              <a:buSzPts val="1100"/>
              <a:buFontTx/>
              <a:buChar char="-"/>
            </a:pPr>
            <a:r>
              <a:rPr lang="en-US" dirty="0" smtClean="0">
                <a:latin typeface="Times New Roman" pitchFamily="18" charset="0"/>
                <a:cs typeface="Times New Roman" pitchFamily="18" charset="0"/>
              </a:rPr>
              <a:t>.Relay Module</a:t>
            </a:r>
          </a:p>
          <a:p>
            <a:pPr marL="0" lvl="0" indent="0">
              <a:spcBef>
                <a:spcPts val="0"/>
              </a:spcBef>
              <a:buSzPts val="1100"/>
              <a:buFontTx/>
              <a:buChar char="-"/>
            </a:pPr>
            <a:r>
              <a:rPr lang="en-US" dirty="0" smtClean="0">
                <a:latin typeface="Times New Roman" pitchFamily="18" charset="0"/>
                <a:cs typeface="Times New Roman" pitchFamily="18" charset="0"/>
              </a:rPr>
              <a:t>Electromagnetic/Solenoid Lock</a:t>
            </a:r>
          </a:p>
          <a:p>
            <a:pPr marL="0" lvl="0" indent="0">
              <a:spcBef>
                <a:spcPts val="0"/>
              </a:spcBef>
              <a:buSzPts val="1100"/>
              <a:buFontTx/>
              <a:buChar char="-"/>
            </a:pPr>
            <a:r>
              <a:rPr lang="en-US" dirty="0" smtClean="0">
                <a:latin typeface="Times New Roman" pitchFamily="18" charset="0"/>
                <a:cs typeface="Times New Roman" pitchFamily="18" charset="0"/>
              </a:rPr>
              <a:t>Power Supply (5V/12V Adapter or Battery) </a:t>
            </a:r>
          </a:p>
          <a:p>
            <a:pPr marL="0" lvl="0" indent="0">
              <a:spcBef>
                <a:spcPts val="0"/>
              </a:spcBef>
              <a:buSzPts val="1100"/>
            </a:pPr>
            <a:r>
              <a:rPr lang="en-US" dirty="0" smtClean="0">
                <a:latin typeface="Times New Roman" pitchFamily="18" charset="0"/>
                <a:cs typeface="Times New Roman" pitchFamily="18" charset="0"/>
              </a:rPr>
              <a:t>-Jump Wires &amp; Breadboard </a:t>
            </a:r>
          </a:p>
          <a:p>
            <a:pPr marL="0" lvl="0" indent="0">
              <a:spcBef>
                <a:spcPts val="0"/>
              </a:spcBef>
              <a:buSzPts val="1100"/>
            </a:pPr>
            <a:r>
              <a:rPr lang="en-US" dirty="0" smtClean="0">
                <a:latin typeface="Times New Roman" pitchFamily="18" charset="0"/>
                <a:cs typeface="Times New Roman" pitchFamily="18" charset="0"/>
              </a:rPr>
              <a:t>-Sensors (Optional</a:t>
            </a:r>
            <a:r>
              <a:rPr lang="en-US" b="1" dirty="0" smtClean="0">
                <a:latin typeface="Times New Roman" pitchFamily="18" charset="0"/>
                <a:cs typeface="Times New Roman" pitchFamily="18" charset="0"/>
              </a:rPr>
              <a:t>)</a:t>
            </a:r>
            <a:endParaRPr dirty="0">
              <a:latin typeface="Noto Sans Symbols"/>
              <a:ea typeface="Noto Sans Symbols"/>
              <a:cs typeface="Noto Sans Symbols"/>
              <a:sym typeface="Noto Sans Symbols"/>
            </a:endParaRPr>
          </a:p>
          <a:p>
            <a:pPr marL="0" lvl="0" indent="0" algn="l" rtl="0">
              <a:spcBef>
                <a:spcPts val="0"/>
              </a:spcBef>
              <a:spcAft>
                <a:spcPts val="0"/>
              </a:spcAft>
              <a:buClr>
                <a:schemeClr val="dk1"/>
              </a:buClr>
              <a:buSzPts val="1100"/>
              <a:buFont typeface="Arial"/>
              <a:buNone/>
            </a:pPr>
            <a:endParaRPr dirty="0">
              <a:latin typeface="Noto Sans Symbols"/>
              <a:ea typeface="Noto Sans Symbols"/>
              <a:cs typeface="Noto Sans Symbols"/>
              <a:sym typeface="Noto Sans Symbols"/>
            </a:endParaRPr>
          </a:p>
        </p:txBody>
      </p:sp>
      <p:sp>
        <p:nvSpPr>
          <p:cNvPr id="283" name="Google Shape;283;p30"/>
          <p:cNvSpPr txBox="1">
            <a:spLocks noGrp="1"/>
          </p:cNvSpPr>
          <p:nvPr>
            <p:ph type="title"/>
          </p:nvPr>
        </p:nvSpPr>
        <p:spPr>
          <a:xfrm>
            <a:off x="783950" y="927350"/>
            <a:ext cx="3629100" cy="324300"/>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SzPct val="100000"/>
              <a:buNone/>
            </a:pPr>
            <a:r>
              <a:rPr lang="en-GB" dirty="0">
                <a:latin typeface="Times New Roman"/>
                <a:ea typeface="Times New Roman"/>
                <a:cs typeface="Times New Roman"/>
                <a:sym typeface="Times New Roman"/>
              </a:rPr>
              <a:t>Project Requirements</a:t>
            </a:r>
            <a:r>
              <a:rPr lang="en-GB" dirty="0"/>
              <a:t> </a:t>
            </a:r>
            <a:endParaRPr/>
          </a:p>
        </p:txBody>
      </p:sp>
      <p:sp>
        <p:nvSpPr>
          <p:cNvPr id="284" name="Google Shape;284;p30"/>
          <p:cNvSpPr txBox="1">
            <a:spLocks noGrp="1"/>
          </p:cNvSpPr>
          <p:nvPr>
            <p:ph type="body" idx="2"/>
          </p:nvPr>
        </p:nvSpPr>
        <p:spPr>
          <a:xfrm>
            <a:off x="546498" y="1703788"/>
            <a:ext cx="4104000" cy="288900"/>
          </a:xfrm>
          <a:prstGeom prst="rect">
            <a:avLst/>
          </a:prstGeom>
          <a:noFill/>
          <a:ln>
            <a:noFill/>
          </a:ln>
        </p:spPr>
        <p:txBody>
          <a:bodyPr spcFirstLastPara="1" wrap="square" lIns="68575" tIns="34275" rIns="68575" bIns="34275" anchor="t" anchorCtr="0">
            <a:noAutofit/>
          </a:bodyPr>
          <a:lstStyle/>
          <a:p>
            <a:pPr marL="177800" lvl="0" indent="-177800" algn="l" rtl="0">
              <a:lnSpc>
                <a:spcPct val="90000"/>
              </a:lnSpc>
              <a:spcBef>
                <a:spcPts val="0"/>
              </a:spcBef>
              <a:spcAft>
                <a:spcPts val="0"/>
              </a:spcAft>
              <a:buSzPts val="1400"/>
              <a:buNone/>
            </a:pPr>
            <a:r>
              <a:rPr lang="en-GB" b="1" dirty="0">
                <a:latin typeface="Times New Roman"/>
                <a:ea typeface="Times New Roman"/>
                <a:cs typeface="Times New Roman"/>
                <a:sym typeface="Times New Roman"/>
              </a:rPr>
              <a:t>Hardware and Software requirements (Developer)</a:t>
            </a:r>
            <a:r>
              <a:rPr lang="en-GB" b="1" dirty="0"/>
              <a:t>	</a:t>
            </a:r>
            <a:endParaRPr b="1" dirty="0"/>
          </a:p>
        </p:txBody>
      </p:sp>
      <p:pic>
        <p:nvPicPr>
          <p:cNvPr id="285" name="Google Shape;285;p30"/>
          <p:cNvPicPr preferRelativeResize="0"/>
          <p:nvPr/>
        </p:nvPicPr>
        <p:blipFill rotWithShape="1">
          <a:blip r:embed="rId3">
            <a:alphaModFix/>
          </a:blip>
          <a:srcRect/>
          <a:stretch/>
        </p:blipFill>
        <p:spPr>
          <a:xfrm>
            <a:off x="133627" y="38300"/>
            <a:ext cx="701650" cy="720250"/>
          </a:xfrm>
          <a:prstGeom prst="rect">
            <a:avLst/>
          </a:prstGeom>
          <a:noFill/>
          <a:ln>
            <a:noFill/>
          </a:ln>
        </p:spPr>
      </p:pic>
      <p:sp>
        <p:nvSpPr>
          <p:cNvPr id="286" name="Google Shape;286;p30"/>
          <p:cNvSpPr txBox="1">
            <a:spLocks noGrp="1"/>
          </p:cNvSpPr>
          <p:nvPr>
            <p:ph type="body" idx="2"/>
          </p:nvPr>
        </p:nvSpPr>
        <p:spPr>
          <a:xfrm>
            <a:off x="4650500" y="1689851"/>
            <a:ext cx="3629100" cy="324300"/>
          </a:xfrm>
          <a:prstGeom prst="rect">
            <a:avLst/>
          </a:prstGeom>
          <a:noFill/>
          <a:ln>
            <a:noFill/>
          </a:ln>
        </p:spPr>
        <p:txBody>
          <a:bodyPr spcFirstLastPara="1" wrap="square" lIns="68575" tIns="34275" rIns="68575" bIns="34275" anchor="t" anchorCtr="0">
            <a:noAutofit/>
          </a:bodyPr>
          <a:lstStyle/>
          <a:p>
            <a:pPr marL="177800" lvl="0" indent="-177800" algn="l" rtl="0">
              <a:lnSpc>
                <a:spcPct val="90000"/>
              </a:lnSpc>
              <a:spcBef>
                <a:spcPts val="0"/>
              </a:spcBef>
              <a:spcAft>
                <a:spcPts val="0"/>
              </a:spcAft>
              <a:buSzPts val="1400"/>
              <a:buNone/>
            </a:pPr>
            <a:r>
              <a:rPr lang="en-GB" b="1">
                <a:latin typeface="Times New Roman"/>
                <a:ea typeface="Times New Roman"/>
                <a:cs typeface="Times New Roman"/>
                <a:sym typeface="Times New Roman"/>
              </a:rPr>
              <a:t>Hardware and Software requirements(Client</a:t>
            </a:r>
            <a:r>
              <a:rPr lang="en-GB" b="1"/>
              <a:t>)</a:t>
            </a:r>
            <a:endParaRPr b="1"/>
          </a:p>
        </p:txBody>
      </p:sp>
      <p:sp>
        <p:nvSpPr>
          <p:cNvPr id="287" name="Google Shape;287;p30"/>
          <p:cNvSpPr txBox="1">
            <a:spLocks noGrp="1"/>
          </p:cNvSpPr>
          <p:nvPr>
            <p:ph type="body" idx="1"/>
          </p:nvPr>
        </p:nvSpPr>
        <p:spPr>
          <a:xfrm>
            <a:off x="4675600" y="1992675"/>
            <a:ext cx="3629100" cy="2891297"/>
          </a:xfrm>
          <a:prstGeom prst="rect">
            <a:avLst/>
          </a:prstGeom>
          <a:noFill/>
          <a:ln w="9525" cap="flat"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400" dirty="0">
                <a:latin typeface="Times New Roman"/>
                <a:ea typeface="Times New Roman"/>
                <a:cs typeface="Times New Roman"/>
                <a:sym typeface="Times New Roman"/>
              </a:rPr>
              <a:t>⮚ </a:t>
            </a:r>
            <a:r>
              <a:rPr lang="en-GB" sz="1400" b="1" dirty="0">
                <a:latin typeface="Times New Roman"/>
                <a:ea typeface="Times New Roman"/>
                <a:cs typeface="Times New Roman"/>
                <a:sym typeface="Times New Roman"/>
              </a:rPr>
              <a:t>Software</a:t>
            </a:r>
            <a:r>
              <a:rPr lang="en-GB" sz="1400" dirty="0">
                <a:latin typeface="Times New Roman"/>
                <a:ea typeface="Times New Roman"/>
                <a:cs typeface="Times New Roman"/>
                <a:sym typeface="Times New Roman"/>
              </a:rPr>
              <a:t> :-</a:t>
            </a:r>
          </a:p>
          <a:p>
            <a:pPr marL="0" lvl="0" indent="0" algn="l" rtl="0">
              <a:lnSpc>
                <a:spcPct val="115000"/>
              </a:lnSpc>
              <a:spcBef>
                <a:spcPts val="0"/>
              </a:spcBef>
              <a:spcAft>
                <a:spcPts val="0"/>
              </a:spcAft>
              <a:buClr>
                <a:schemeClr val="dk1"/>
              </a:buClr>
              <a:buSzPts val="1100"/>
              <a:buFont typeface="Arial"/>
              <a:buNone/>
            </a:pPr>
            <a:endParaRPr sz="1400" dirty="0">
              <a:latin typeface="Times New Roman"/>
              <a:ea typeface="Times New Roman"/>
              <a:cs typeface="Times New Roman"/>
              <a:sym typeface="Times New Roman"/>
            </a:endParaRPr>
          </a:p>
          <a:p>
            <a:pPr marL="342900" lvl="0" indent="-342900">
              <a:lnSpc>
                <a:spcPct val="115000"/>
              </a:lnSpc>
              <a:spcBef>
                <a:spcPts val="0"/>
              </a:spcBef>
              <a:buSzPts val="1100"/>
              <a:buFontTx/>
              <a:buChar char="-"/>
            </a:pPr>
            <a:r>
              <a:rPr lang="en-US" dirty="0" err="1" smtClean="0">
                <a:latin typeface="Times New Roman" pitchFamily="18" charset="0"/>
                <a:cs typeface="Times New Roman" pitchFamily="18" charset="0"/>
              </a:rPr>
              <a:t>Blynk</a:t>
            </a:r>
            <a:r>
              <a:rPr lang="en-US" dirty="0" smtClean="0">
                <a:latin typeface="Times New Roman" pitchFamily="18" charset="0"/>
                <a:cs typeface="Times New Roman" pitchFamily="18" charset="0"/>
              </a:rPr>
              <a:t> Mobile App </a:t>
            </a:r>
          </a:p>
          <a:p>
            <a:pPr marL="342900" lvl="0" indent="-342900">
              <a:lnSpc>
                <a:spcPct val="115000"/>
              </a:lnSpc>
              <a:spcBef>
                <a:spcPts val="0"/>
              </a:spcBef>
              <a:buSzPts val="1100"/>
              <a:buFontTx/>
              <a:buChar char="-"/>
            </a:pPr>
            <a:r>
              <a:rPr lang="en-US" dirty="0" smtClean="0">
                <a:latin typeface="Times New Roman" pitchFamily="18" charset="0"/>
                <a:cs typeface="Times New Roman" pitchFamily="18" charset="0"/>
              </a:rPr>
              <a:t>Wi-Fi Connectivity </a:t>
            </a:r>
          </a:p>
          <a:p>
            <a:pPr marL="342900" lvl="0" indent="-342900">
              <a:lnSpc>
                <a:spcPct val="115000"/>
              </a:lnSpc>
              <a:spcBef>
                <a:spcPts val="0"/>
              </a:spcBef>
              <a:buSzPts val="1100"/>
              <a:buFontTx/>
              <a:buChar char="-"/>
            </a:pPr>
            <a:r>
              <a:rPr lang="en-US" dirty="0" smtClean="0">
                <a:latin typeface="Times New Roman" pitchFamily="18" charset="0"/>
                <a:cs typeface="Times New Roman" pitchFamily="18" charset="0"/>
              </a:rPr>
              <a:t>User Authentication Credentials</a:t>
            </a:r>
            <a:endParaRPr sz="1400" dirty="0">
              <a:latin typeface="Times New Roman" pitchFamily="18" charset="0"/>
              <a:ea typeface="Times New Roman"/>
              <a:cs typeface="Times New Roman" pitchFamily="18" charset="0"/>
              <a:sym typeface="Times New Roman"/>
            </a:endParaRPr>
          </a:p>
          <a:p>
            <a:pPr marL="0" lvl="0" indent="0" algn="l" rtl="0">
              <a:lnSpc>
                <a:spcPct val="115000"/>
              </a:lnSpc>
              <a:spcBef>
                <a:spcPts val="0"/>
              </a:spcBef>
              <a:spcAft>
                <a:spcPts val="0"/>
              </a:spcAft>
              <a:buClr>
                <a:schemeClr val="dk1"/>
              </a:buClr>
              <a:buSzPts val="1100"/>
              <a:buFont typeface="Arial"/>
              <a:buNone/>
            </a:pPr>
            <a:r>
              <a:rPr lang="en-GB" sz="1400" dirty="0">
                <a:latin typeface="Times New Roman"/>
                <a:ea typeface="Times New Roman"/>
                <a:cs typeface="Times New Roman"/>
                <a:sym typeface="Times New Roman"/>
              </a:rPr>
              <a:t>⮚</a:t>
            </a:r>
            <a:r>
              <a:rPr lang="en-GB" sz="1400" b="1" dirty="0">
                <a:latin typeface="Times New Roman"/>
                <a:ea typeface="Times New Roman"/>
                <a:cs typeface="Times New Roman"/>
                <a:sym typeface="Times New Roman"/>
              </a:rPr>
              <a:t>Hardware</a:t>
            </a:r>
            <a:r>
              <a:rPr lang="en-GB" sz="1400" dirty="0">
                <a:latin typeface="Times New Roman"/>
                <a:ea typeface="Times New Roman"/>
                <a:cs typeface="Times New Roman"/>
                <a:sym typeface="Times New Roman"/>
              </a:rPr>
              <a:t> :-</a:t>
            </a:r>
            <a:endParaRPr sz="1400" dirty="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dirty="0">
              <a:latin typeface="Times New Roman" panose="02020603050405020304" pitchFamily="18" charset="0"/>
              <a:ea typeface="Times New Roman"/>
              <a:cs typeface="Times New Roman" panose="02020603050405020304" pitchFamily="18" charset="0"/>
              <a:sym typeface="Times New Roman"/>
            </a:endParaRPr>
          </a:p>
          <a:p>
            <a:pPr marL="342900" lvl="0" indent="-342900">
              <a:lnSpc>
                <a:spcPct val="115000"/>
              </a:lnSpc>
              <a:spcBef>
                <a:spcPts val="0"/>
              </a:spcBef>
              <a:buSzPts val="1100"/>
              <a:buFontTx/>
              <a:buChar char="-"/>
            </a:pPr>
            <a:r>
              <a:rPr lang="en-US" dirty="0" smtClean="0">
                <a:latin typeface="Times New Roman" pitchFamily="18" charset="0"/>
                <a:cs typeface="Times New Roman" pitchFamily="18" charset="0"/>
              </a:rPr>
              <a:t>Smartphone (Android/</a:t>
            </a:r>
            <a:r>
              <a:rPr lang="en-US" dirty="0" err="1" smtClean="0">
                <a:latin typeface="Times New Roman" pitchFamily="18" charset="0"/>
                <a:cs typeface="Times New Roman" pitchFamily="18" charset="0"/>
              </a:rPr>
              <a:t>iOS</a:t>
            </a:r>
            <a:r>
              <a:rPr lang="en-US" dirty="0" smtClean="0">
                <a:latin typeface="Times New Roman" pitchFamily="18" charset="0"/>
                <a:cs typeface="Times New Roman" pitchFamily="18" charset="0"/>
              </a:rPr>
              <a:t>)</a:t>
            </a:r>
          </a:p>
          <a:p>
            <a:pPr marL="342900" lvl="0" indent="-342900">
              <a:lnSpc>
                <a:spcPct val="115000"/>
              </a:lnSpc>
              <a:spcBef>
                <a:spcPts val="0"/>
              </a:spcBef>
              <a:buSzPts val="1100"/>
              <a:buFontTx/>
              <a:buChar char="-"/>
            </a:pPr>
            <a:r>
              <a:rPr lang="en-US" dirty="0" smtClean="0">
                <a:latin typeface="Times New Roman" pitchFamily="18" charset="0"/>
                <a:cs typeface="Times New Roman" pitchFamily="18" charset="0"/>
              </a:rPr>
              <a:t>Stable Wi-Fi Connection </a:t>
            </a:r>
          </a:p>
          <a:p>
            <a:pPr marL="342900" lvl="0" indent="-342900">
              <a:lnSpc>
                <a:spcPct val="115000"/>
              </a:lnSpc>
              <a:spcBef>
                <a:spcPts val="0"/>
              </a:spcBef>
              <a:buSzPts val="1100"/>
              <a:buFontTx/>
              <a:buChar char="-"/>
            </a:pPr>
            <a:r>
              <a:rPr lang="en-US" dirty="0" smtClean="0">
                <a:latin typeface="Times New Roman" pitchFamily="18" charset="0"/>
                <a:cs typeface="Times New Roman" pitchFamily="18" charset="0"/>
              </a:rPr>
              <a:t>Smart Lock Hardware</a:t>
            </a:r>
            <a:endParaRPr sz="900" dirty="0">
              <a:latin typeface="Times New Roman" pitchFamily="18" charset="0"/>
              <a:ea typeface="Times New Roman"/>
              <a:cs typeface="Times New Roman" pitchFamily="18" charset="0"/>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000" dirty="0">
                <a:latin typeface="Times New Roman" pitchFamily="18" charset="0"/>
                <a:cs typeface="Times New Roman" pitchFamily="18" charset="0"/>
              </a:rPr>
              <a:t>Applications</a:t>
            </a:r>
            <a:endParaRPr lang="en-US" sz="3000" dirty="0">
              <a:latin typeface="Times New Roman" pitchFamily="18" charset="0"/>
              <a:cs typeface="Times New Roman" pitchFamily="18" charset="0"/>
            </a:endParaRPr>
          </a:p>
        </p:txBody>
      </p:sp>
      <p:sp>
        <p:nvSpPr>
          <p:cNvPr id="5" name="Text Placeholder 4"/>
          <p:cNvSpPr>
            <a:spLocks noGrp="1"/>
          </p:cNvSpPr>
          <p:nvPr>
            <p:ph type="body" idx="3"/>
          </p:nvPr>
        </p:nvSpPr>
        <p:spPr>
          <a:xfrm>
            <a:off x="685800" y="2099360"/>
            <a:ext cx="3657601" cy="2036222"/>
          </a:xfrm>
        </p:spPr>
        <p:txBody>
          <a:bodyPr>
            <a:noAutofit/>
          </a:bodyPr>
          <a:lstStyle/>
          <a:p>
            <a:r>
              <a:rPr lang="en-US" b="1" dirty="0" smtClean="0">
                <a:latin typeface="Times New Roman" pitchFamily="18" charset="0"/>
                <a:cs typeface="Times New Roman" pitchFamily="18" charset="0"/>
              </a:rPr>
              <a:t>Home Security</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Provides </a:t>
            </a:r>
            <a:r>
              <a:rPr lang="en-US" dirty="0" smtClean="0">
                <a:latin typeface="Times New Roman" pitchFamily="18" charset="0"/>
                <a:cs typeface="Times New Roman" pitchFamily="18" charset="0"/>
              </a:rPr>
              <a:t>secure and remote-controlled door access for homeowners.</a:t>
            </a:r>
          </a:p>
          <a:p>
            <a:r>
              <a:rPr lang="en-US" dirty="0" smtClean="0">
                <a:latin typeface="Times New Roman" pitchFamily="18" charset="0"/>
                <a:cs typeface="Times New Roman" pitchFamily="18" charset="0"/>
              </a:rPr>
              <a:t>Eliminates the need for traditional keys, reducing the risk of lost or duplicated keys.</a:t>
            </a:r>
          </a:p>
          <a:p>
            <a:r>
              <a:rPr lang="en-US" b="1" dirty="0" smtClean="0">
                <a:latin typeface="Times New Roman" pitchFamily="18" charset="0"/>
                <a:cs typeface="Times New Roman" pitchFamily="18" charset="0"/>
              </a:rPr>
              <a:t>Office &amp; Workplace Access Control: </a:t>
            </a:r>
            <a:r>
              <a:rPr lang="en-US" dirty="0" smtClean="0">
                <a:latin typeface="Times New Roman" pitchFamily="18" charset="0"/>
                <a:cs typeface="Times New Roman" pitchFamily="18" charset="0"/>
              </a:rPr>
              <a:t>Restricts unauthorized entry and allows </a:t>
            </a:r>
            <a:r>
              <a:rPr lang="en-US" b="1" dirty="0" smtClean="0">
                <a:latin typeface="Times New Roman" pitchFamily="18" charset="0"/>
                <a:cs typeface="Times New Roman" pitchFamily="18" charset="0"/>
              </a:rPr>
              <a:t>role-based access</a:t>
            </a:r>
            <a:r>
              <a:rPr lang="en-US" dirty="0" smtClean="0">
                <a:latin typeface="Times New Roman" pitchFamily="18" charset="0"/>
                <a:cs typeface="Times New Roman" pitchFamily="18" charset="0"/>
              </a:rPr>
              <a:t> for employees.</a:t>
            </a:r>
          </a:p>
          <a:p>
            <a:r>
              <a:rPr lang="en-US" dirty="0" smtClean="0">
                <a:latin typeface="Times New Roman" pitchFamily="18" charset="0"/>
                <a:cs typeface="Times New Roman" pitchFamily="18" charset="0"/>
              </a:rPr>
              <a:t>Logs entry and exit times for monitoring attendance.</a:t>
            </a:r>
            <a:endParaRPr lang="en-US" dirty="0">
              <a:latin typeface="Times New Roman" pitchFamily="18" charset="0"/>
              <a:cs typeface="Times New Roman" pitchFamily="18" charset="0"/>
            </a:endParaRPr>
          </a:p>
        </p:txBody>
      </p:sp>
      <p:sp>
        <p:nvSpPr>
          <p:cNvPr id="6" name="Text Placeholder 5"/>
          <p:cNvSpPr>
            <a:spLocks noGrp="1"/>
          </p:cNvSpPr>
          <p:nvPr>
            <p:ph type="body" idx="4"/>
          </p:nvPr>
        </p:nvSpPr>
        <p:spPr>
          <a:xfrm>
            <a:off x="4772025" y="1796143"/>
            <a:ext cx="3567181" cy="2000001"/>
          </a:xfrm>
        </p:spPr>
        <p:txBody>
          <a:bodyPr>
            <a:normAutofit fontScale="85000" lnSpcReduction="20000"/>
          </a:bodyPr>
          <a:lstStyle/>
          <a:p>
            <a:r>
              <a:rPr lang="en-US" sz="1500" b="1" dirty="0" smtClean="0">
                <a:latin typeface="Times New Roman" pitchFamily="18" charset="0"/>
                <a:cs typeface="Times New Roman" pitchFamily="18" charset="0"/>
              </a:rPr>
              <a:t>Banking &amp; Financial Institutions: </a:t>
            </a:r>
            <a:r>
              <a:rPr lang="en-US" sz="1500" dirty="0" smtClean="0">
                <a:latin typeface="Times New Roman" pitchFamily="18" charset="0"/>
                <a:cs typeface="Times New Roman" pitchFamily="18" charset="0"/>
              </a:rPr>
              <a:t>Protects vaults and </a:t>
            </a:r>
            <a:r>
              <a:rPr lang="en-US" sz="1500" b="1" dirty="0" smtClean="0">
                <a:latin typeface="Times New Roman" pitchFamily="18" charset="0"/>
                <a:cs typeface="Times New Roman" pitchFamily="18" charset="0"/>
              </a:rPr>
              <a:t>high-security areas</a:t>
            </a:r>
            <a:r>
              <a:rPr lang="en-US" sz="1500" dirty="0" smtClean="0">
                <a:latin typeface="Times New Roman" pitchFamily="18" charset="0"/>
                <a:cs typeface="Times New Roman" pitchFamily="18" charset="0"/>
              </a:rPr>
              <a:t> with </a:t>
            </a:r>
            <a:r>
              <a:rPr lang="en-US" sz="1500" dirty="0" err="1" smtClean="0">
                <a:latin typeface="Times New Roman" pitchFamily="18" charset="0"/>
                <a:cs typeface="Times New Roman" pitchFamily="18" charset="0"/>
              </a:rPr>
              <a:t>IoT</a:t>
            </a:r>
            <a:r>
              <a:rPr lang="en-US" sz="1500" dirty="0" smtClean="0">
                <a:latin typeface="Times New Roman" pitchFamily="18" charset="0"/>
                <a:cs typeface="Times New Roman" pitchFamily="18" charset="0"/>
              </a:rPr>
              <a:t>-controlled locks.</a:t>
            </a:r>
          </a:p>
          <a:p>
            <a:r>
              <a:rPr lang="en-US" sz="1500" dirty="0" smtClean="0">
                <a:latin typeface="Times New Roman" pitchFamily="18" charset="0"/>
                <a:cs typeface="Times New Roman" pitchFamily="18" charset="0"/>
              </a:rPr>
              <a:t>Provides </a:t>
            </a:r>
            <a:r>
              <a:rPr lang="en-US" sz="1500" b="1" dirty="0" smtClean="0">
                <a:latin typeface="Times New Roman" pitchFamily="18" charset="0"/>
                <a:cs typeface="Times New Roman" pitchFamily="18" charset="0"/>
              </a:rPr>
              <a:t>multi-level authentication</a:t>
            </a:r>
            <a:r>
              <a:rPr lang="en-US" sz="1500" dirty="0" smtClean="0">
                <a:latin typeface="Times New Roman" pitchFamily="18" charset="0"/>
                <a:cs typeface="Times New Roman" pitchFamily="18" charset="0"/>
              </a:rPr>
              <a:t> for enhanced security.</a:t>
            </a:r>
          </a:p>
          <a:p>
            <a:r>
              <a:rPr lang="en-US" sz="1500" b="1" dirty="0" smtClean="0">
                <a:latin typeface="Times New Roman" pitchFamily="18" charset="0"/>
                <a:cs typeface="Times New Roman" pitchFamily="18" charset="0"/>
              </a:rPr>
              <a:t>Smart Cities &amp; Public Infrastructure: </a:t>
            </a:r>
            <a:r>
              <a:rPr lang="en-US" sz="1500" dirty="0" smtClean="0">
                <a:latin typeface="Times New Roman" pitchFamily="18" charset="0"/>
                <a:cs typeface="Times New Roman" pitchFamily="18" charset="0"/>
              </a:rPr>
              <a:t>Can be used in </a:t>
            </a:r>
            <a:r>
              <a:rPr lang="en-US" sz="1500" b="1" dirty="0" smtClean="0">
                <a:latin typeface="Times New Roman" pitchFamily="18" charset="0"/>
                <a:cs typeface="Times New Roman" pitchFamily="18" charset="0"/>
              </a:rPr>
              <a:t>government offices, metro stations, or secured zones</a:t>
            </a:r>
            <a:r>
              <a:rPr lang="en-US" sz="1500" dirty="0" smtClean="0">
                <a:latin typeface="Times New Roman" pitchFamily="18" charset="0"/>
                <a:cs typeface="Times New Roman" pitchFamily="18" charset="0"/>
              </a:rPr>
              <a:t> for access control.</a:t>
            </a:r>
          </a:p>
          <a:p>
            <a:r>
              <a:rPr lang="en-US" sz="1500" dirty="0" smtClean="0">
                <a:latin typeface="Times New Roman" pitchFamily="18" charset="0"/>
                <a:cs typeface="Times New Roman" pitchFamily="18" charset="0"/>
              </a:rPr>
              <a:t>Helps implement </a:t>
            </a:r>
            <a:r>
              <a:rPr lang="en-US" sz="1500" b="1" dirty="0" smtClean="0">
                <a:latin typeface="Times New Roman" pitchFamily="18" charset="0"/>
                <a:cs typeface="Times New Roman" pitchFamily="18" charset="0"/>
              </a:rPr>
              <a:t>automated, contactless security solutions</a:t>
            </a:r>
            <a:r>
              <a:rPr lang="en-US" dirty="0" smtClean="0"/>
              <a:t>.</a:t>
            </a:r>
            <a:endParaRPr lang="en-US" dirty="0"/>
          </a:p>
        </p:txBody>
      </p:sp>
      <p:sp>
        <p:nvSpPr>
          <p:cNvPr id="7" name="Rectangle 6">
            <a:extLst>
              <a:ext uri="{FF2B5EF4-FFF2-40B4-BE49-F238E27FC236}">
                <a16:creationId xmlns="" xmlns:a16="http://schemas.microsoft.com/office/drawing/2014/main" id="{7B332777-4BF5-1284-68FF-96E73A09F975}"/>
              </a:ext>
            </a:extLst>
          </p:cNvPr>
          <p:cNvSpPr/>
          <p:nvPr/>
        </p:nvSpPr>
        <p:spPr>
          <a:xfrm>
            <a:off x="779228" y="1725738"/>
            <a:ext cx="3792772" cy="2917824"/>
          </a:xfrm>
          <a:prstGeom prst="rect">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Rectangle 7">
            <a:extLst>
              <a:ext uri="{FF2B5EF4-FFF2-40B4-BE49-F238E27FC236}">
                <a16:creationId xmlns="" xmlns:a16="http://schemas.microsoft.com/office/drawing/2014/main" id="{58BEA202-9341-86D7-792D-87805D612923}"/>
              </a:ext>
            </a:extLst>
          </p:cNvPr>
          <p:cNvSpPr/>
          <p:nvPr/>
        </p:nvSpPr>
        <p:spPr>
          <a:xfrm>
            <a:off x="4845184" y="1698171"/>
            <a:ext cx="3508513" cy="2148840"/>
          </a:xfrm>
          <a:prstGeom prst="rect">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0467B3-D625-E207-452D-C4898E240945}"/>
              </a:ext>
            </a:extLst>
          </p:cNvPr>
          <p:cNvSpPr>
            <a:spLocks noGrp="1"/>
          </p:cNvSpPr>
          <p:nvPr>
            <p:ph type="title"/>
          </p:nvPr>
        </p:nvSpPr>
        <p:spPr>
          <a:xfrm>
            <a:off x="723017" y="309440"/>
            <a:ext cx="4049008" cy="458147"/>
          </a:xfrm>
        </p:spPr>
        <p:txBody>
          <a:bodyPr>
            <a:normAutofit fontScale="90000"/>
          </a:bodyPr>
          <a:lstStyle/>
          <a:p>
            <a:r>
              <a:rPr lang="en-US" dirty="0">
                <a:latin typeface="Times New Roman" pitchFamily="18" charset="0"/>
                <a:cs typeface="Times New Roman" pitchFamily="18" charset="0"/>
              </a:rPr>
              <a:t>Hardware Components</a:t>
            </a:r>
            <a:endParaRPr lang="en-IN" dirty="0">
              <a:latin typeface="Times New Roman" pitchFamily="18" charset="0"/>
              <a:cs typeface="Times New Roman" pitchFamily="18" charset="0"/>
            </a:endParaRPr>
          </a:p>
        </p:txBody>
      </p:sp>
      <p:sp>
        <p:nvSpPr>
          <p:cNvPr id="3" name="Text Placeholder 2">
            <a:extLst>
              <a:ext uri="{FF2B5EF4-FFF2-40B4-BE49-F238E27FC236}">
                <a16:creationId xmlns="" xmlns:a16="http://schemas.microsoft.com/office/drawing/2014/main" id="{CE69AB5C-2801-7D82-B3F0-A62B6FDC792B}"/>
              </a:ext>
            </a:extLst>
          </p:cNvPr>
          <p:cNvSpPr>
            <a:spLocks noGrp="1"/>
          </p:cNvSpPr>
          <p:nvPr>
            <p:ph type="body" idx="1"/>
          </p:nvPr>
        </p:nvSpPr>
        <p:spPr>
          <a:xfrm>
            <a:off x="461314" y="1145402"/>
            <a:ext cx="2250771" cy="288071"/>
          </a:xfrm>
        </p:spPr>
        <p:txBody>
          <a:bodyPr>
            <a:normAutofit fontScale="85000" lnSpcReduction="10000"/>
          </a:bodyPr>
          <a:lstStyle/>
          <a:p>
            <a:r>
              <a:rPr lang="en-US" b="1" dirty="0" err="1" smtClean="0">
                <a:latin typeface="Times New Roman" pitchFamily="18" charset="0"/>
                <a:cs typeface="Times New Roman" pitchFamily="18" charset="0"/>
              </a:rPr>
              <a:t>NodeMCU</a:t>
            </a:r>
            <a:r>
              <a:rPr lang="en-US" b="1" dirty="0" smtClean="0">
                <a:latin typeface="Times New Roman" pitchFamily="18" charset="0"/>
                <a:cs typeface="Times New Roman" pitchFamily="18" charset="0"/>
              </a:rPr>
              <a:t> (Microcontroller)</a:t>
            </a:r>
            <a:endParaRPr lang="en-IN" b="1" dirty="0">
              <a:latin typeface="Times New Roman" pitchFamily="18" charset="0"/>
              <a:cs typeface="Times New Roman" pitchFamily="18" charset="0"/>
            </a:endParaRPr>
          </a:p>
        </p:txBody>
      </p:sp>
      <p:sp>
        <p:nvSpPr>
          <p:cNvPr id="4" name="Text Placeholder 3">
            <a:extLst>
              <a:ext uri="{FF2B5EF4-FFF2-40B4-BE49-F238E27FC236}">
                <a16:creationId xmlns="" xmlns:a16="http://schemas.microsoft.com/office/drawing/2014/main" id="{DA7FEEBB-EAA6-E01B-DA9D-C8300F3F688B}"/>
              </a:ext>
            </a:extLst>
          </p:cNvPr>
          <p:cNvSpPr>
            <a:spLocks noGrp="1"/>
          </p:cNvSpPr>
          <p:nvPr>
            <p:ph type="body" idx="2"/>
          </p:nvPr>
        </p:nvSpPr>
        <p:spPr>
          <a:xfrm>
            <a:off x="4572000" y="1145402"/>
            <a:ext cx="1708288" cy="288071"/>
          </a:xfrm>
        </p:spPr>
        <p:txBody>
          <a:bodyPr>
            <a:normAutofit lnSpcReduction="10000"/>
          </a:bodyPr>
          <a:lstStyle/>
          <a:p>
            <a:r>
              <a:rPr lang="en-US" b="1" dirty="0" smtClean="0">
                <a:latin typeface="Times New Roman" pitchFamily="18" charset="0"/>
                <a:cs typeface="Times New Roman" pitchFamily="18" charset="0"/>
              </a:rPr>
              <a:t>Relay Module</a:t>
            </a:r>
            <a:endParaRPr lang="en-IN" b="1" dirty="0">
              <a:latin typeface="Times New Roman" pitchFamily="18" charset="0"/>
              <a:cs typeface="Times New Roman" pitchFamily="18" charset="0"/>
            </a:endParaRPr>
          </a:p>
        </p:txBody>
      </p:sp>
      <p:sp>
        <p:nvSpPr>
          <p:cNvPr id="6" name="Text Placeholder 5">
            <a:extLst>
              <a:ext uri="{FF2B5EF4-FFF2-40B4-BE49-F238E27FC236}">
                <a16:creationId xmlns="" xmlns:a16="http://schemas.microsoft.com/office/drawing/2014/main" id="{64F574FD-5445-8820-CCD5-E5F7E85814A5}"/>
              </a:ext>
            </a:extLst>
          </p:cNvPr>
          <p:cNvSpPr>
            <a:spLocks noGrp="1"/>
          </p:cNvSpPr>
          <p:nvPr>
            <p:ph type="body" idx="4"/>
          </p:nvPr>
        </p:nvSpPr>
        <p:spPr>
          <a:xfrm>
            <a:off x="4496698" y="2778484"/>
            <a:ext cx="3502314" cy="1515220"/>
          </a:xfrm>
        </p:spPr>
        <p:txBody>
          <a:bodyPr>
            <a:normAutofit/>
          </a:bodyPr>
          <a:lstStyle/>
          <a:p>
            <a:pPr algn="just">
              <a:lnSpc>
                <a:spcPct val="11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 relay module is an electrically operated switch that allows you to control high-voltage or high-current devices (like door locks, motors, lights, etc.) with a low-voltage control signal, such as from a microcontroller like </a:t>
            </a:r>
            <a:r>
              <a:rPr lang="en-US" dirty="0" err="1" smtClean="0">
                <a:latin typeface="Times New Roman" panose="02020603050405020304" pitchFamily="18" charset="0"/>
                <a:cs typeface="Times New Roman" panose="02020603050405020304" pitchFamily="18" charset="0"/>
              </a:rPr>
              <a:t>NodeMCU</a:t>
            </a:r>
            <a:r>
              <a:rPr lang="en-US"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pic>
        <p:nvPicPr>
          <p:cNvPr id="1028" name="Picture 4" descr="ESP32 microcontroller">
            <a:extLst>
              <a:ext uri="{FF2B5EF4-FFF2-40B4-BE49-F238E27FC236}">
                <a16:creationId xmlns="" xmlns:a16="http://schemas.microsoft.com/office/drawing/2014/main" id="{C142CAC9-BEFA-69A6-3CCF-7A3D24F12613}"/>
              </a:ext>
            </a:extLst>
          </p:cNvPr>
          <p:cNvPicPr>
            <a:picLocks noChangeAspect="1" noChangeArrowheads="1"/>
          </p:cNvPicPr>
          <p:nvPr/>
        </p:nvPicPr>
        <p:blipFill>
          <a:blip r:embed="rId2"/>
          <a:stretch>
            <a:fillRect/>
          </a:stretch>
        </p:blipFill>
        <p:spPr bwMode="auto">
          <a:xfrm>
            <a:off x="716419" y="1545066"/>
            <a:ext cx="2017516" cy="1345011"/>
          </a:xfrm>
          <a:prstGeom prst="rect">
            <a:avLst/>
          </a:prstGeom>
          <a:noFill/>
          <a:extLst>
            <a:ext uri="{909E8E84-426E-40DD-AFC4-6F175D3DCCD1}">
              <a14:hiddenFill xmlns="" xmlns:a14="http://schemas.microsoft.com/office/drawing/2010/main">
                <a:solidFill>
                  <a:srgbClr val="FFFFFF"/>
                </a:solidFill>
              </a14:hiddenFill>
            </a:ext>
          </a:extLst>
        </p:spPr>
      </p:pic>
      <p:sp>
        <p:nvSpPr>
          <p:cNvPr id="8" name="TextBox 7">
            <a:extLst>
              <a:ext uri="{FF2B5EF4-FFF2-40B4-BE49-F238E27FC236}">
                <a16:creationId xmlns="" xmlns:a16="http://schemas.microsoft.com/office/drawing/2014/main" id="{B93BA434-6B97-1F62-95DB-9D19AE4C0A4E}"/>
              </a:ext>
            </a:extLst>
          </p:cNvPr>
          <p:cNvSpPr txBox="1"/>
          <p:nvPr/>
        </p:nvSpPr>
        <p:spPr>
          <a:xfrm>
            <a:off x="564543" y="2863465"/>
            <a:ext cx="3053300" cy="1938992"/>
          </a:xfrm>
          <a:prstGeom prst="rect">
            <a:avLst/>
          </a:prstGeom>
          <a:noFill/>
        </p:spPr>
        <p:txBody>
          <a:bodyPr wrap="square" rtlCol="0">
            <a:spAutoFit/>
          </a:bodyPr>
          <a:lstStyle/>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 powerful, low-cost microcontroller with integrated Wi-Fi and Bluetooth capabilities, widely used in IoT and embedded applications.</a:t>
            </a: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Supports both Wi-Fi and Bluetooth, enabling versatile wireless communication for smart devices</a:t>
            </a: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It can collect data from sensors and transmit it wirelessly to cloud platforms or mobile apps for real-time monitoring.</a:t>
            </a:r>
            <a:endParaRPr lang="en-IN" sz="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 xmlns:a16="http://schemas.microsoft.com/office/drawing/2014/main" id="{A2FBF45A-6008-9B0C-01CA-9E66ED7F8249}"/>
              </a:ext>
            </a:extLst>
          </p:cNvPr>
          <p:cNvPicPr>
            <a:picLocks noChangeAspect="1"/>
          </p:cNvPicPr>
          <p:nvPr/>
        </p:nvPicPr>
        <p:blipFill>
          <a:blip r:embed="rId3"/>
          <a:stretch>
            <a:fillRect/>
          </a:stretch>
        </p:blipFill>
        <p:spPr>
          <a:xfrm>
            <a:off x="5031613" y="1531922"/>
            <a:ext cx="1148112" cy="1148112"/>
          </a:xfrm>
          <a:prstGeom prst="rect">
            <a:avLst/>
          </a:prstGeom>
        </p:spPr>
      </p:pic>
      <p:sp>
        <p:nvSpPr>
          <p:cNvPr id="12" name="Rectangle 11">
            <a:extLst>
              <a:ext uri="{FF2B5EF4-FFF2-40B4-BE49-F238E27FC236}">
                <a16:creationId xmlns="" xmlns:a16="http://schemas.microsoft.com/office/drawing/2014/main" id="{D8F8FF8F-5EFD-E680-AD39-88846DB02515}"/>
              </a:ext>
            </a:extLst>
          </p:cNvPr>
          <p:cNvSpPr/>
          <p:nvPr/>
        </p:nvSpPr>
        <p:spPr>
          <a:xfrm>
            <a:off x="564543" y="2890077"/>
            <a:ext cx="3323645" cy="2095878"/>
          </a:xfrm>
          <a:prstGeom prst="rect">
            <a:avLst/>
          </a:prstGeom>
          <a:noFill/>
          <a:ln w="9525"/>
        </p:spPr>
        <p:style>
          <a:lnRef idx="2">
            <a:schemeClr val="dk1"/>
          </a:lnRef>
          <a:fillRef idx="1">
            <a:schemeClr val="lt1"/>
          </a:fillRef>
          <a:effectRef idx="0">
            <a:schemeClr val="dk1"/>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 xmlns:a16="http://schemas.microsoft.com/office/drawing/2014/main" id="{9662DA89-E93C-F105-04A6-FDB3F13532D6}"/>
              </a:ext>
            </a:extLst>
          </p:cNvPr>
          <p:cNvSpPr/>
          <p:nvPr/>
        </p:nvSpPr>
        <p:spPr>
          <a:xfrm>
            <a:off x="4572000" y="2863465"/>
            <a:ext cx="3689405" cy="1621071"/>
          </a:xfrm>
          <a:prstGeom prst="rect">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 xmlns:p14="http://schemas.microsoft.com/office/powerpoint/2010/main" val="746387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 xmlns:a16="http://schemas.microsoft.com/office/drawing/2014/main" id="{D30903DC-C2E3-F665-828A-F6E0844707B4}"/>
              </a:ext>
            </a:extLst>
          </p:cNvPr>
          <p:cNvSpPr>
            <a:spLocks noGrp="1"/>
          </p:cNvSpPr>
          <p:nvPr>
            <p:ph type="body" idx="1"/>
          </p:nvPr>
        </p:nvSpPr>
        <p:spPr>
          <a:xfrm>
            <a:off x="532186" y="1089634"/>
            <a:ext cx="3620384" cy="303162"/>
          </a:xfrm>
        </p:spPr>
        <p:txBody>
          <a:bodyPr/>
          <a:lstStyle/>
          <a:p>
            <a:r>
              <a:rPr lang="en-US" b="1" dirty="0">
                <a:latin typeface="Times New Roman" panose="02020603050405020304" pitchFamily="18" charset="0"/>
                <a:cs typeface="Times New Roman" panose="02020603050405020304" pitchFamily="18" charset="0"/>
              </a:rPr>
              <a:t>Jumper Wires</a:t>
            </a:r>
            <a:endParaRPr lang="en-IN"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 xmlns:a16="http://schemas.microsoft.com/office/drawing/2014/main" id="{76F18CAE-521A-8334-10C8-152B417E2E73}"/>
              </a:ext>
            </a:extLst>
          </p:cNvPr>
          <p:cNvSpPr>
            <a:spLocks noGrp="1"/>
          </p:cNvSpPr>
          <p:nvPr>
            <p:ph type="body" idx="2"/>
          </p:nvPr>
        </p:nvSpPr>
        <p:spPr>
          <a:xfrm>
            <a:off x="4572000" y="1089632"/>
            <a:ext cx="1635216" cy="303163"/>
          </a:xfrm>
        </p:spPr>
        <p:txBody>
          <a:bodyPr/>
          <a:lstStyle/>
          <a:p>
            <a:r>
              <a:rPr lang="en-US" b="1" dirty="0">
                <a:latin typeface="Times New Roman" pitchFamily="18" charset="0"/>
                <a:cs typeface="Times New Roman" pitchFamily="18" charset="0"/>
              </a:rPr>
              <a:t>Breadboard</a:t>
            </a:r>
            <a:endParaRPr lang="en-IN" b="1" dirty="0">
              <a:latin typeface="Times New Roman" pitchFamily="18" charset="0"/>
              <a:cs typeface="Times New Roman" pitchFamily="18" charset="0"/>
            </a:endParaRPr>
          </a:p>
        </p:txBody>
      </p:sp>
      <p:sp>
        <p:nvSpPr>
          <p:cNvPr id="5" name="Text Placeholder 4">
            <a:extLst>
              <a:ext uri="{FF2B5EF4-FFF2-40B4-BE49-F238E27FC236}">
                <a16:creationId xmlns="" xmlns:a16="http://schemas.microsoft.com/office/drawing/2014/main" id="{090BDE08-8BAE-C1FD-1F20-0A7F68AA5A9C}"/>
              </a:ext>
            </a:extLst>
          </p:cNvPr>
          <p:cNvSpPr>
            <a:spLocks noGrp="1"/>
          </p:cNvSpPr>
          <p:nvPr>
            <p:ph type="body" idx="3"/>
          </p:nvPr>
        </p:nvSpPr>
        <p:spPr>
          <a:xfrm>
            <a:off x="591146" y="2617423"/>
            <a:ext cx="3620384" cy="2209020"/>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Definition: </a:t>
            </a:r>
            <a:r>
              <a:rPr lang="en-US" dirty="0">
                <a:latin typeface="Times New Roman" panose="02020603050405020304" pitchFamily="18" charset="0"/>
                <a:cs typeface="Times New Roman" panose="02020603050405020304" pitchFamily="18" charset="0"/>
              </a:rPr>
              <a:t>Jumper wires are short electrical wires with connectors at both ends, used to create circuits by connecting components on breadboards or other equipment.</a:t>
            </a:r>
          </a:p>
          <a:p>
            <a:pPr algn="just"/>
            <a:r>
              <a:rPr lang="en-US" b="1" dirty="0">
                <a:latin typeface="Times New Roman" panose="02020603050405020304" pitchFamily="18" charset="0"/>
                <a:cs typeface="Times New Roman" panose="02020603050405020304" pitchFamily="18" charset="0"/>
              </a:rPr>
              <a:t>Types: </a:t>
            </a:r>
            <a:r>
              <a:rPr lang="en-US" dirty="0">
                <a:latin typeface="Times New Roman" panose="02020603050405020304" pitchFamily="18" charset="0"/>
                <a:cs typeface="Times New Roman" panose="02020603050405020304" pitchFamily="18" charset="0"/>
              </a:rPr>
              <a:t>Available in male-to-male, female-to-female, and male-to-female configurations for flexibility in different circuit connections.</a:t>
            </a:r>
          </a:p>
          <a:p>
            <a:pPr algn="just"/>
            <a:r>
              <a:rPr lang="en-US" b="1" dirty="0">
                <a:latin typeface="Times New Roman" panose="02020603050405020304" pitchFamily="18" charset="0"/>
                <a:cs typeface="Times New Roman" panose="02020603050405020304" pitchFamily="18" charset="0"/>
              </a:rPr>
              <a:t>Use</a:t>
            </a:r>
            <a:r>
              <a:rPr lang="en-US" dirty="0">
                <a:latin typeface="Times New Roman" panose="02020603050405020304" pitchFamily="18" charset="0"/>
                <a:cs typeface="Times New Roman" panose="02020603050405020304" pitchFamily="18" charset="0"/>
              </a:rPr>
              <a:t>: Ideal for prototyping and experimenting with electronic circuits, allowing easy, temporary, and reusable connections between components without soldering.</a:t>
            </a:r>
            <a:endParaRPr lang="en-IN"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 xmlns:a16="http://schemas.microsoft.com/office/drawing/2014/main" id="{2A6EAD3C-D5B4-FADB-0845-0C15721D9D01}"/>
              </a:ext>
            </a:extLst>
          </p:cNvPr>
          <p:cNvSpPr>
            <a:spLocks noGrp="1"/>
          </p:cNvSpPr>
          <p:nvPr>
            <p:ph type="body" idx="4"/>
          </p:nvPr>
        </p:nvSpPr>
        <p:spPr>
          <a:xfrm>
            <a:off x="4908909" y="2934246"/>
            <a:ext cx="3917039" cy="1725217"/>
          </a:xfrm>
        </p:spPr>
        <p:txBody>
          <a:bodyPr/>
          <a:lstStyle/>
          <a:p>
            <a:pPr algn="just"/>
            <a:r>
              <a:rPr lang="en-US" dirty="0">
                <a:latin typeface="Times New Roman" panose="02020603050405020304" pitchFamily="18" charset="0"/>
                <a:cs typeface="Times New Roman" panose="02020603050405020304" pitchFamily="18" charset="0"/>
              </a:rPr>
              <a:t>A breadboard is used to create and test circuits without soldering, making it ideal for prototyping and experimentation.</a:t>
            </a:r>
          </a:p>
          <a:p>
            <a:pPr algn="just"/>
            <a:r>
              <a:rPr lang="en-US" b="1" dirty="0">
                <a:latin typeface="Times New Roman" panose="02020603050405020304" pitchFamily="18" charset="0"/>
                <a:cs typeface="Times New Roman" panose="02020603050405020304" pitchFamily="18" charset="0"/>
              </a:rPr>
              <a:t>Reusable Design: </a:t>
            </a:r>
            <a:r>
              <a:rPr lang="en-US" dirty="0">
                <a:latin typeface="Times New Roman" panose="02020603050405020304" pitchFamily="18" charset="0"/>
                <a:cs typeface="Times New Roman" panose="02020603050405020304" pitchFamily="18" charset="0"/>
              </a:rPr>
              <a:t>Consists of a grid of holes that allow easy insertion and removal of components like resistors, transistors, and wires, promoting flexibility.</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671C174A-2D19-D222-EF28-DD955785DB99}"/>
              </a:ext>
            </a:extLst>
          </p:cNvPr>
          <p:cNvPicPr>
            <a:picLocks noChangeAspect="1"/>
          </p:cNvPicPr>
          <p:nvPr/>
        </p:nvPicPr>
        <p:blipFill>
          <a:blip r:embed="rId2"/>
          <a:stretch>
            <a:fillRect/>
          </a:stretch>
        </p:blipFill>
        <p:spPr>
          <a:xfrm>
            <a:off x="591146" y="1581943"/>
            <a:ext cx="2279276" cy="1013047"/>
          </a:xfrm>
          <a:prstGeom prst="rect">
            <a:avLst/>
          </a:prstGeom>
        </p:spPr>
      </p:pic>
      <p:sp>
        <p:nvSpPr>
          <p:cNvPr id="9" name="Rectangle 8">
            <a:extLst>
              <a:ext uri="{FF2B5EF4-FFF2-40B4-BE49-F238E27FC236}">
                <a16:creationId xmlns="" xmlns:a16="http://schemas.microsoft.com/office/drawing/2014/main" id="{0C0AABAF-509A-0D82-0084-6398498A962A}"/>
              </a:ext>
            </a:extLst>
          </p:cNvPr>
          <p:cNvSpPr/>
          <p:nvPr/>
        </p:nvSpPr>
        <p:spPr>
          <a:xfrm>
            <a:off x="667910" y="2617423"/>
            <a:ext cx="3704066" cy="2272629"/>
          </a:xfrm>
          <a:prstGeom prst="rect">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1" name="Picture 10">
            <a:extLst>
              <a:ext uri="{FF2B5EF4-FFF2-40B4-BE49-F238E27FC236}">
                <a16:creationId xmlns="" xmlns:a16="http://schemas.microsoft.com/office/drawing/2014/main" id="{4E5B99E7-2BAE-FDDF-EED4-1B927745A26E}"/>
              </a:ext>
            </a:extLst>
          </p:cNvPr>
          <p:cNvPicPr>
            <a:picLocks noChangeAspect="1"/>
          </p:cNvPicPr>
          <p:nvPr/>
        </p:nvPicPr>
        <p:blipFill>
          <a:blip r:embed="rId3"/>
          <a:stretch>
            <a:fillRect/>
          </a:stretch>
        </p:blipFill>
        <p:spPr>
          <a:xfrm>
            <a:off x="4870795" y="1639886"/>
            <a:ext cx="3032801" cy="1119217"/>
          </a:xfrm>
          <a:prstGeom prst="rect">
            <a:avLst/>
          </a:prstGeom>
          <a:noFill/>
        </p:spPr>
      </p:pic>
      <p:sp>
        <p:nvSpPr>
          <p:cNvPr id="12" name="Rectangle 11">
            <a:extLst>
              <a:ext uri="{FF2B5EF4-FFF2-40B4-BE49-F238E27FC236}">
                <a16:creationId xmlns="" xmlns:a16="http://schemas.microsoft.com/office/drawing/2014/main" id="{A9040229-D118-F29B-3C43-EA6B7645355B}"/>
              </a:ext>
            </a:extLst>
          </p:cNvPr>
          <p:cNvSpPr/>
          <p:nvPr/>
        </p:nvSpPr>
        <p:spPr>
          <a:xfrm>
            <a:off x="4870795" y="2949934"/>
            <a:ext cx="4042617" cy="1701579"/>
          </a:xfrm>
          <a:prstGeom prst="rect">
            <a:avLst/>
          </a:prstGeom>
          <a:noFill/>
          <a:ln w="95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 xmlns:p14="http://schemas.microsoft.com/office/powerpoint/2010/main" val="356810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1" name="Google Shape;351;p40"/>
          <p:cNvPicPr preferRelativeResize="0"/>
          <p:nvPr/>
        </p:nvPicPr>
        <p:blipFill rotWithShape="1">
          <a:blip r:embed="rId3">
            <a:alphaModFix/>
          </a:blip>
          <a:srcRect/>
          <a:stretch/>
        </p:blipFill>
        <p:spPr>
          <a:xfrm>
            <a:off x="371378" y="880281"/>
            <a:ext cx="6957469" cy="3581437"/>
          </a:xfrm>
          <a:prstGeom prst="rect">
            <a:avLst/>
          </a:prstGeom>
          <a:noFill/>
          <a:ln>
            <a:noFill/>
          </a:ln>
        </p:spPr>
      </p:pic>
      <p:pic>
        <p:nvPicPr>
          <p:cNvPr id="352" name="Google Shape;352;p40"/>
          <p:cNvPicPr preferRelativeResize="0"/>
          <p:nvPr/>
        </p:nvPicPr>
        <p:blipFill rotWithShape="1">
          <a:blip r:embed="rId4">
            <a:alphaModFix/>
          </a:blip>
          <a:srcRect/>
          <a:stretch/>
        </p:blipFill>
        <p:spPr>
          <a:xfrm>
            <a:off x="133658" y="38288"/>
            <a:ext cx="567928" cy="720269"/>
          </a:xfrm>
          <a:prstGeom prst="rect">
            <a:avLst/>
          </a:prstGeom>
          <a:noFill/>
          <a:ln>
            <a:noFill/>
          </a:ln>
        </p:spPr>
      </p:pic>
    </p:spTree>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186</TotalTime>
  <Words>861</Words>
  <Application>Microsoft Office PowerPoint</Application>
  <PresentationFormat>On-screen Show (16:9)</PresentationFormat>
  <Paragraphs>98</Paragraphs>
  <Slides>8</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Times New Roman</vt:lpstr>
      <vt:lpstr>Franklin Gothic</vt:lpstr>
      <vt:lpstr>Libre Franklin</vt:lpstr>
      <vt:lpstr>Noto Sans Symbols</vt:lpstr>
      <vt:lpstr>Theme1</vt:lpstr>
      <vt:lpstr>Smart Door Lock System</vt:lpstr>
      <vt:lpstr>Idea/Approach Details</vt:lpstr>
      <vt:lpstr>Project Requirements </vt:lpstr>
      <vt:lpstr>Project Requirements </vt:lpstr>
      <vt:lpstr>Applications</vt:lpstr>
      <vt:lpstr>Hardware Components</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Monitoring System</dc:title>
  <cp:lastModifiedBy>hp</cp:lastModifiedBy>
  <cp:revision>23</cp:revision>
  <dcterms:modified xsi:type="dcterms:W3CDTF">2025-02-18T06:39:27Z</dcterms:modified>
</cp:coreProperties>
</file>