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0693400" cy="106934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96" d="100"/>
          <a:sy n="9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presProps" Target="presProps.xml"/><Relationship Id="rId45" Type="http://schemas.openxmlformats.org/officeDocument/2006/relationships/viewProps" Target="viewProps.xml"/><Relationship Id="rId4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802005" y="3321884"/>
            <a:ext cx="9089390" cy="22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604010" y="6059593"/>
            <a:ext cx="7485379" cy="273275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32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3280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174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2571369" y="9944863"/>
            <a:ext cx="2420112" cy="534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378142" y="9944863"/>
            <a:ext cx="1739455" cy="534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5445252" y="9944863"/>
            <a:ext cx="1739455" cy="534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7560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0155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51610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78131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4173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6078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63645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168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5067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378142" y="427736"/>
            <a:ext cx="6806565" cy="17109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378142" y="2459482"/>
            <a:ext cx="6806565" cy="70576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idx="5"/>
          </p:nvPr>
        </p:nvSpPr>
        <p:spPr>
          <a:xfrm rot="0">
            <a:off x="2571369" y="9944863"/>
            <a:ext cx="2420112" cy="5346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6"/>
          </p:nvPr>
        </p:nvSpPr>
        <p:spPr>
          <a:xfrm rot="0">
            <a:off x="378142" y="9944863"/>
            <a:ext cx="1739455" cy="5346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Times New Roman" pitchFamily="0" charset="0"/>
              </a:rPr>
              <a:t>4/29/2024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7"/>
          </p:nvPr>
        </p:nvSpPr>
        <p:spPr>
          <a:xfrm rot="0">
            <a:off x="5445252" y="9944863"/>
            <a:ext cx="1739455" cy="5346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image" Target="../media/2.jpg"/><Relationship Id="rId3" Type="http://schemas.openxmlformats.org/officeDocument/2006/relationships/image" Target="../media/3.jpg"/><Relationship Id="rId4" Type="http://schemas.openxmlformats.org/officeDocument/2006/relationships/image" Target="../media/4.jpg"/><Relationship Id="rId5" Type="http://schemas.openxmlformats.org/officeDocument/2006/relationships/image" Target="../media/5.jpg"/><Relationship Id="rId6" Type="http://schemas.openxmlformats.org/officeDocument/2006/relationships/image" Target="../media/6.jpg"/><Relationship Id="rId7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5.jp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6.jp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7.jp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8.jpg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9.jp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20.jp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21.jpg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22.jpg"/><Relationship Id="rId2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23.jpg"/><Relationship Id="rId2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24.jp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25.jpg"/><Relationship Id="rId2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26.jpg"/><Relationship Id="rId2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27.jpg"/><Relationship Id="rId2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28.jpg"/><Relationship Id="rId2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29.jpg"/><Relationship Id="rId2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30.jpg"/><Relationship Id="rId2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31.jpg"/><Relationship Id="rId2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32.jpg"/><Relationship Id="rId2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33.jpg"/><Relationship Id="rId2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34.jp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35.jpg"/><Relationship Id="rId2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36.jpg"/><Relationship Id="rId2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37.jpg"/><Relationship Id="rId2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38.jpg"/><Relationship Id="rId2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39.jpg"/><Relationship Id="rId2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40.jpg"/><Relationship Id="rId2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41.jpg"/><Relationship Id="rId2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42.jpg"/><Relationship Id="rId2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43.jpg"/><Relationship Id="rId2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44.jp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45.jpg"/><Relationship Id="rId2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46.jp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3.jp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4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21599758">
            <a:off x="318135" y="-2424717"/>
            <a:ext cx="10057129" cy="156952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-52828" y="-2505508"/>
            <a:ext cx="10695798" cy="1670919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2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-123823" y="-2501180"/>
            <a:ext cx="10726441" cy="1619975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3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306776" y="-2645177"/>
            <a:ext cx="9935849" cy="1648774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4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162778" y="-2861174"/>
            <a:ext cx="10511840" cy="1727973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5" name="图片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162778" y="-2429182"/>
            <a:ext cx="10511840" cy="1540776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0819360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899907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12803"/>
            <a:ext cx="10692003" cy="593439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2290795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41499843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02470718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63870661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75341336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69571579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664102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25633"/>
            <a:ext cx="10609247" cy="59087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98157027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2388467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31891793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4105943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8624210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63844158"/>
      </p:ext>
    </p:extLst>
  </p:cSld>
  <p:clrMapOvr>
    <a:masterClrMapping/>
  </p:clrMapOvr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62708124"/>
      </p:ext>
    </p:extLst>
  </p:cSld>
  <p:clrMapOvr>
    <a:masterClrMapping/>
  </p:clrMapOvr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71341143"/>
      </p:ext>
    </p:extLst>
  </p:cSld>
  <p:clrMapOvr>
    <a:masterClrMapping/>
  </p:clrMapOvr>
</p:sld>
</file>

<file path=ppt/slides/slide2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14422198"/>
      </p:ext>
    </p:extLst>
  </p:cSld>
  <p:clrMapOvr>
    <a:masterClrMapping/>
  </p:clrMapOvr>
</p:sld>
</file>

<file path=ppt/slides/slide2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43814"/>
            <a:ext cx="10017584" cy="587237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39640620"/>
      </p:ext>
    </p:extLst>
  </p:cSld>
  <p:clrMapOvr>
    <a:masterClrMapping/>
  </p:clrMapOvr>
</p:sld>
</file>

<file path=ppt/slides/slide2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25020666"/>
      </p:ext>
    </p:extLst>
  </p:cSld>
  <p:clrMapOvr>
    <a:masterClrMapping/>
  </p:clrMapOvr>
</p:sld>
</file>

<file path=ppt/slides/slide2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44677483"/>
      </p:ext>
    </p:extLst>
  </p:cSld>
  <p:clrMapOvr>
    <a:masterClrMapping/>
  </p:clrMapOvr>
</p:sld>
</file>

<file path=ppt/slides/slide2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82649061"/>
      </p:ext>
    </p:extLst>
  </p:cSld>
  <p:clrMapOvr>
    <a:masterClrMapping/>
  </p:clrMapOvr>
</p:sld>
</file>

<file path=ppt/slides/slide2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3950718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3475994"/>
      </p:ext>
    </p:extLst>
  </p:cSld>
  <p:clrMapOvr>
    <a:masterClrMapping/>
  </p:clrMapOvr>
</p:sld>
</file>

<file path=ppt/slides/slide3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30945269"/>
      </p:ext>
    </p:extLst>
  </p:cSld>
  <p:clrMapOvr>
    <a:masterClrMapping/>
  </p:clrMapOvr>
</p:sld>
</file>

<file path=ppt/slides/slide3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28746"/>
            <a:ext cx="10692003" cy="610251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4799135"/>
      </p:ext>
    </p:extLst>
  </p:cSld>
  <p:clrMapOvr>
    <a:masterClrMapping/>
  </p:clrMapOvr>
</p:sld>
</file>

<file path=ppt/slides/slide3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85135064"/>
      </p:ext>
    </p:extLst>
  </p:cSld>
  <p:clrMapOvr>
    <a:masterClrMapping/>
  </p:clrMapOvr>
</p:sld>
</file>

<file path=ppt/slides/slide3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72258374"/>
      </p:ext>
    </p:extLst>
  </p:cSld>
  <p:clrMapOvr>
    <a:masterClrMapping/>
  </p:clrMapOvr>
</p:sld>
</file>

<file path=ppt/slides/slide3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70655435"/>
      </p:ext>
    </p:extLst>
  </p:cSld>
  <p:clrMapOvr>
    <a:masterClrMapping/>
  </p:clrMapOvr>
</p:sld>
</file>

<file path=ppt/slides/slide3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73511508"/>
      </p:ext>
    </p:extLst>
  </p:cSld>
  <p:clrMapOvr>
    <a:masterClrMapping/>
  </p:clrMapOvr>
</p:sld>
</file>

<file path=ppt/slides/slide3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21051"/>
            <a:ext cx="10625696" cy="591789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7831184"/>
      </p:ext>
    </p:extLst>
  </p:cSld>
  <p:clrMapOvr>
    <a:masterClrMapping/>
  </p:clrMapOvr>
</p:sld>
</file>

<file path=ppt/slides/slide3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857188"/>
            <a:ext cx="10692003" cy="584562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5829209"/>
      </p:ext>
    </p:extLst>
  </p:cSld>
  <p:clrMapOvr>
    <a:masterClrMapping/>
  </p:clrMapOvr>
</p:sld>
</file>

<file path=ppt/slides/slide3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36033169"/>
      </p:ext>
    </p:extLst>
  </p:cSld>
  <p:clrMapOvr>
    <a:masterClrMapping/>
  </p:clrMapOvr>
</p:sld>
</file>

<file path=ppt/slides/slide3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45981" y="852820"/>
            <a:ext cx="10446021" cy="585436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4484620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3242562"/>
      </p:ext>
    </p:extLst>
  </p:cSld>
  <p:clrMapOvr>
    <a:masterClrMapping/>
  </p:clrMapOvr>
</p:sld>
</file>

<file path=ppt/slides/slide4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73445500"/>
      </p:ext>
    </p:extLst>
  </p:cSld>
  <p:clrMapOvr>
    <a:masterClrMapping/>
  </p:clrMapOvr>
</p:sld>
</file>

<file path=ppt/slides/slide4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888509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3648419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1924961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1304319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8198526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779180"/>
            <a:ext cx="10692003" cy="60016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7498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created xsi:type="dcterms:W3CDTF">2024-04-04T07:21:52Z</dcterms:created>
  <dcterms:modified xsi:type="dcterms:W3CDTF">2024-04-29T04:05:18Z</dcterms:modified>
</cp:coreProperties>
</file>