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4DE44-7B0E-41C1-ADAE-FDF248ECC962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262EC-E9E5-4A97-AAAC-3DBDDE6C67CC}">
      <dgm:prSet phldrT="[Text]"/>
      <dgm:spPr/>
      <dgm:t>
        <a:bodyPr/>
        <a:lstStyle/>
        <a:p>
          <a:r>
            <a:rPr lang="en-US" dirty="0"/>
            <a:t>Monks 1</a:t>
          </a:r>
        </a:p>
      </dgm:t>
    </dgm:pt>
    <dgm:pt modelId="{47324AA4-6FD7-42AF-A8CC-4792E3D73EEE}" type="parTrans" cxnId="{EF646C22-6CC6-43A0-8895-4BB1AF252BDD}">
      <dgm:prSet/>
      <dgm:spPr/>
      <dgm:t>
        <a:bodyPr/>
        <a:lstStyle/>
        <a:p>
          <a:endParaRPr lang="en-US"/>
        </a:p>
      </dgm:t>
    </dgm:pt>
    <dgm:pt modelId="{DBA8F73A-679A-4EC9-B583-96BE3ACBD301}" type="sibTrans" cxnId="{EF646C22-6CC6-43A0-8895-4BB1AF252BDD}">
      <dgm:prSet/>
      <dgm:spPr/>
      <dgm:t>
        <a:bodyPr/>
        <a:lstStyle/>
        <a:p>
          <a:endParaRPr lang="en-US"/>
        </a:p>
      </dgm:t>
    </dgm:pt>
    <dgm:pt modelId="{6EEA716E-2EA8-4557-8CEF-514DFC91FE1A}">
      <dgm:prSet phldrT="[Text]"/>
      <dgm:spPr/>
      <dgm:t>
        <a:bodyPr/>
        <a:lstStyle/>
        <a:p>
          <a:r>
            <a:rPr lang="en-US" dirty="0"/>
            <a:t>Best accuracy = 92.7%</a:t>
          </a:r>
        </a:p>
      </dgm:t>
    </dgm:pt>
    <dgm:pt modelId="{9D48D2BF-BB92-4DE5-90B4-24B253B31794}" type="parTrans" cxnId="{4019606F-0710-4BB1-BEDB-96A1FA3B07BC}">
      <dgm:prSet/>
      <dgm:spPr/>
      <dgm:t>
        <a:bodyPr/>
        <a:lstStyle/>
        <a:p>
          <a:endParaRPr lang="en-US"/>
        </a:p>
      </dgm:t>
    </dgm:pt>
    <dgm:pt modelId="{2F86501D-791F-4B09-B0AB-7738DEA793D6}" type="sibTrans" cxnId="{4019606F-0710-4BB1-BEDB-96A1FA3B07BC}">
      <dgm:prSet/>
      <dgm:spPr/>
      <dgm:t>
        <a:bodyPr/>
        <a:lstStyle/>
        <a:p>
          <a:endParaRPr lang="en-US"/>
        </a:p>
      </dgm:t>
    </dgm:pt>
    <dgm:pt modelId="{59B0F0C9-45CA-4F80-90D0-ECA9CC5FF201}">
      <dgm:prSet phldrT="[Text]"/>
      <dgm:spPr/>
      <dgm:t>
        <a:bodyPr/>
        <a:lstStyle/>
        <a:p>
          <a:r>
            <a:rPr lang="en-US" dirty="0"/>
            <a:t>Optimal Depth = 8</a:t>
          </a:r>
        </a:p>
      </dgm:t>
    </dgm:pt>
    <dgm:pt modelId="{4A413004-B23E-42D7-981C-73CE1A21B2BB}" type="parTrans" cxnId="{E7C32BE2-FF03-429B-8523-C49D6F85D2AD}">
      <dgm:prSet/>
      <dgm:spPr/>
      <dgm:t>
        <a:bodyPr/>
        <a:lstStyle/>
        <a:p>
          <a:endParaRPr lang="en-US"/>
        </a:p>
      </dgm:t>
    </dgm:pt>
    <dgm:pt modelId="{31B35051-471D-4553-BCC1-2B5B6D8E9F79}" type="sibTrans" cxnId="{E7C32BE2-FF03-429B-8523-C49D6F85D2AD}">
      <dgm:prSet/>
      <dgm:spPr/>
      <dgm:t>
        <a:bodyPr/>
        <a:lstStyle/>
        <a:p>
          <a:endParaRPr lang="en-US"/>
        </a:p>
      </dgm:t>
    </dgm:pt>
    <dgm:pt modelId="{65AB3DA9-2030-4FA1-BC02-9073D17D3089}">
      <dgm:prSet phldrT="[Text]"/>
      <dgm:spPr/>
      <dgm:t>
        <a:bodyPr/>
        <a:lstStyle/>
        <a:p>
          <a:r>
            <a:rPr lang="en-US" dirty="0"/>
            <a:t>Monks 2</a:t>
          </a:r>
        </a:p>
      </dgm:t>
    </dgm:pt>
    <dgm:pt modelId="{6CA04126-4B7E-4CB1-918C-625A23B2AF0D}" type="parTrans" cxnId="{59A4B2E2-7CC2-4912-9A86-B805F1E110AC}">
      <dgm:prSet/>
      <dgm:spPr/>
      <dgm:t>
        <a:bodyPr/>
        <a:lstStyle/>
        <a:p>
          <a:endParaRPr lang="en-US"/>
        </a:p>
      </dgm:t>
    </dgm:pt>
    <dgm:pt modelId="{5283053E-F6D4-4F20-9404-326F3286B310}" type="sibTrans" cxnId="{59A4B2E2-7CC2-4912-9A86-B805F1E110AC}">
      <dgm:prSet/>
      <dgm:spPr/>
      <dgm:t>
        <a:bodyPr/>
        <a:lstStyle/>
        <a:p>
          <a:endParaRPr lang="en-US"/>
        </a:p>
      </dgm:t>
    </dgm:pt>
    <dgm:pt modelId="{0F1A9600-C80A-4DFD-9CDF-665C07E6DA7F}">
      <dgm:prSet phldrT="[Text]"/>
      <dgm:spPr/>
      <dgm:t>
        <a:bodyPr/>
        <a:lstStyle/>
        <a:p>
          <a:r>
            <a:rPr lang="en-US" dirty="0"/>
            <a:t>Best accuracy = 63.194</a:t>
          </a:r>
        </a:p>
      </dgm:t>
    </dgm:pt>
    <dgm:pt modelId="{EF90DD10-D801-4C05-9918-15FF3F0C6677}" type="parTrans" cxnId="{ED06BDBA-D11A-4EBD-914D-21DCD1DF61E4}">
      <dgm:prSet/>
      <dgm:spPr/>
      <dgm:t>
        <a:bodyPr/>
        <a:lstStyle/>
        <a:p>
          <a:endParaRPr lang="en-US"/>
        </a:p>
      </dgm:t>
    </dgm:pt>
    <dgm:pt modelId="{4C95EBD0-90F2-47BF-8077-02CF0BAB01DE}" type="sibTrans" cxnId="{ED06BDBA-D11A-4EBD-914D-21DCD1DF61E4}">
      <dgm:prSet/>
      <dgm:spPr/>
      <dgm:t>
        <a:bodyPr/>
        <a:lstStyle/>
        <a:p>
          <a:endParaRPr lang="en-US"/>
        </a:p>
      </dgm:t>
    </dgm:pt>
    <dgm:pt modelId="{703EC349-CB0C-41AC-AD8B-C4AAEE822BBA}">
      <dgm:prSet phldrT="[Text]"/>
      <dgm:spPr/>
      <dgm:t>
        <a:bodyPr/>
        <a:lstStyle/>
        <a:p>
          <a:r>
            <a:rPr lang="en-US" dirty="0"/>
            <a:t>Own Data</a:t>
          </a:r>
        </a:p>
      </dgm:t>
    </dgm:pt>
    <dgm:pt modelId="{A1105D56-0561-49E5-9BFD-DA9F167873C6}" type="parTrans" cxnId="{048A84CC-60CD-48B0-915A-E997ABE7CF1D}">
      <dgm:prSet/>
      <dgm:spPr/>
      <dgm:t>
        <a:bodyPr/>
        <a:lstStyle/>
        <a:p>
          <a:endParaRPr lang="en-US"/>
        </a:p>
      </dgm:t>
    </dgm:pt>
    <dgm:pt modelId="{8FC2AF12-9867-4E69-9A93-0F7BAF40072F}" type="sibTrans" cxnId="{048A84CC-60CD-48B0-915A-E997ABE7CF1D}">
      <dgm:prSet/>
      <dgm:spPr/>
      <dgm:t>
        <a:bodyPr/>
        <a:lstStyle/>
        <a:p>
          <a:endParaRPr lang="en-US"/>
        </a:p>
      </dgm:t>
    </dgm:pt>
    <dgm:pt modelId="{F627F9E8-B95F-4422-AF56-8AE76C7041ED}">
      <dgm:prSet phldrT="[Text]"/>
      <dgm:spPr/>
      <dgm:t>
        <a:bodyPr/>
        <a:lstStyle/>
        <a:p>
          <a:r>
            <a:rPr lang="en-US" dirty="0"/>
            <a:t>TP = 61</a:t>
          </a:r>
        </a:p>
      </dgm:t>
    </dgm:pt>
    <dgm:pt modelId="{6813D4E7-DD89-4AA9-95A7-0FCC7D42A6F5}" type="parTrans" cxnId="{3D8E02BF-EBD4-4909-AE9B-5330C65C4CF1}">
      <dgm:prSet/>
      <dgm:spPr/>
      <dgm:t>
        <a:bodyPr/>
        <a:lstStyle/>
        <a:p>
          <a:endParaRPr lang="en-US"/>
        </a:p>
      </dgm:t>
    </dgm:pt>
    <dgm:pt modelId="{ECC90CF0-1B98-4A43-9CAB-BFAAA3F3EAEA}" type="sibTrans" cxnId="{3D8E02BF-EBD4-4909-AE9B-5330C65C4CF1}">
      <dgm:prSet/>
      <dgm:spPr/>
      <dgm:t>
        <a:bodyPr/>
        <a:lstStyle/>
        <a:p>
          <a:endParaRPr lang="en-US"/>
        </a:p>
      </dgm:t>
    </dgm:pt>
    <dgm:pt modelId="{BF8039FA-919A-425A-AFB6-93B3882EF885}">
      <dgm:prSet phldrT="[Text]"/>
      <dgm:spPr/>
      <dgm:t>
        <a:bodyPr/>
        <a:lstStyle/>
        <a:p>
          <a:r>
            <a:rPr lang="en-US" dirty="0"/>
            <a:t>Monks 3</a:t>
          </a:r>
        </a:p>
      </dgm:t>
    </dgm:pt>
    <dgm:pt modelId="{A0352129-2552-40EF-8EB1-37D48E703226}" type="parTrans" cxnId="{BB11260D-4859-4C04-BBCF-7DFAC53284E3}">
      <dgm:prSet/>
      <dgm:spPr/>
      <dgm:t>
        <a:bodyPr/>
        <a:lstStyle/>
        <a:p>
          <a:endParaRPr lang="en-US"/>
        </a:p>
      </dgm:t>
    </dgm:pt>
    <dgm:pt modelId="{28AC5D39-730D-48D5-88CF-FACFEAA8EFA1}" type="sibTrans" cxnId="{BB11260D-4859-4C04-BBCF-7DFAC53284E3}">
      <dgm:prSet/>
      <dgm:spPr/>
      <dgm:t>
        <a:bodyPr/>
        <a:lstStyle/>
        <a:p>
          <a:endParaRPr lang="en-US"/>
        </a:p>
      </dgm:t>
    </dgm:pt>
    <dgm:pt modelId="{AA4D126F-9A50-4483-ADFA-308C30B38DD0}">
      <dgm:prSet phldrT="[Text]"/>
      <dgm:spPr/>
      <dgm:t>
        <a:bodyPr/>
        <a:lstStyle/>
        <a:p>
          <a:r>
            <a:rPr lang="en-US" dirty="0"/>
            <a:t>TP = 192</a:t>
          </a:r>
        </a:p>
      </dgm:t>
    </dgm:pt>
    <dgm:pt modelId="{E8FA5D9D-361E-4E97-80B5-58422720AF82}" type="parTrans" cxnId="{4CF59341-448E-4362-A98F-44F0322AE2A7}">
      <dgm:prSet/>
      <dgm:spPr/>
      <dgm:t>
        <a:bodyPr/>
        <a:lstStyle/>
        <a:p>
          <a:endParaRPr lang="en-US"/>
        </a:p>
      </dgm:t>
    </dgm:pt>
    <dgm:pt modelId="{DA548C96-D258-48A3-A665-4300528BE6A5}" type="sibTrans" cxnId="{4CF59341-448E-4362-A98F-44F0322AE2A7}">
      <dgm:prSet/>
      <dgm:spPr/>
      <dgm:t>
        <a:bodyPr/>
        <a:lstStyle/>
        <a:p>
          <a:endParaRPr lang="en-US"/>
        </a:p>
      </dgm:t>
    </dgm:pt>
    <dgm:pt modelId="{DF82690A-23B3-4EA8-B197-986D3C87BE73}">
      <dgm:prSet phldrT="[Text]"/>
      <dgm:spPr/>
      <dgm:t>
        <a:bodyPr/>
        <a:lstStyle/>
        <a:p>
          <a:r>
            <a:rPr lang="en-US" dirty="0"/>
            <a:t>TN = 207</a:t>
          </a:r>
        </a:p>
      </dgm:t>
    </dgm:pt>
    <dgm:pt modelId="{C68060F8-656F-4B20-B967-3BDFA631B856}" type="parTrans" cxnId="{D57FCC5F-9A7E-45F6-B252-1543195F9A39}">
      <dgm:prSet/>
      <dgm:spPr/>
      <dgm:t>
        <a:bodyPr/>
        <a:lstStyle/>
        <a:p>
          <a:endParaRPr lang="en-US"/>
        </a:p>
      </dgm:t>
    </dgm:pt>
    <dgm:pt modelId="{7138D010-D2F2-4BB6-B205-AC28892C64D6}" type="sibTrans" cxnId="{D57FCC5F-9A7E-45F6-B252-1543195F9A39}">
      <dgm:prSet/>
      <dgm:spPr/>
      <dgm:t>
        <a:bodyPr/>
        <a:lstStyle/>
        <a:p>
          <a:endParaRPr lang="en-US"/>
        </a:p>
      </dgm:t>
    </dgm:pt>
    <dgm:pt modelId="{448C2DD3-3DBD-42A1-8B71-2D67874C9E0C}">
      <dgm:prSet phldrT="[Text]"/>
      <dgm:spPr/>
      <dgm:t>
        <a:bodyPr/>
        <a:lstStyle/>
        <a:p>
          <a:r>
            <a:rPr lang="en-US" dirty="0"/>
            <a:t>FP = 10</a:t>
          </a:r>
        </a:p>
      </dgm:t>
    </dgm:pt>
    <dgm:pt modelId="{5CE3E949-71DF-4C09-B579-8AED6E445A35}" type="parTrans" cxnId="{A7EC2726-081A-4E4D-B249-8A63B785AD20}">
      <dgm:prSet/>
      <dgm:spPr/>
      <dgm:t>
        <a:bodyPr/>
        <a:lstStyle/>
        <a:p>
          <a:endParaRPr lang="en-US"/>
        </a:p>
      </dgm:t>
    </dgm:pt>
    <dgm:pt modelId="{390538B0-3683-49FE-B854-401F24FE43BA}" type="sibTrans" cxnId="{A7EC2726-081A-4E4D-B249-8A63B785AD20}">
      <dgm:prSet/>
      <dgm:spPr/>
      <dgm:t>
        <a:bodyPr/>
        <a:lstStyle/>
        <a:p>
          <a:endParaRPr lang="en-US"/>
        </a:p>
      </dgm:t>
    </dgm:pt>
    <dgm:pt modelId="{8F3C8A0D-078D-40D6-8EF9-71BAB5DF76DD}">
      <dgm:prSet phldrT="[Text]"/>
      <dgm:spPr/>
      <dgm:t>
        <a:bodyPr/>
        <a:lstStyle/>
        <a:p>
          <a:r>
            <a:rPr lang="en-US" dirty="0"/>
            <a:t>FN = 23</a:t>
          </a:r>
        </a:p>
      </dgm:t>
    </dgm:pt>
    <dgm:pt modelId="{54019751-1D8C-444E-9D43-B75945DC8E0D}" type="parTrans" cxnId="{890182D2-555E-4B59-8C50-3F5AEDDC8882}">
      <dgm:prSet/>
      <dgm:spPr/>
      <dgm:t>
        <a:bodyPr/>
        <a:lstStyle/>
        <a:p>
          <a:endParaRPr lang="en-US"/>
        </a:p>
      </dgm:t>
    </dgm:pt>
    <dgm:pt modelId="{903261C5-0838-4119-9459-3452C1A8C0B1}" type="sibTrans" cxnId="{890182D2-555E-4B59-8C50-3F5AEDDC8882}">
      <dgm:prSet/>
      <dgm:spPr/>
      <dgm:t>
        <a:bodyPr/>
        <a:lstStyle/>
        <a:p>
          <a:endParaRPr lang="en-US"/>
        </a:p>
      </dgm:t>
    </dgm:pt>
    <dgm:pt modelId="{43EC345F-B9F0-43A8-9D38-AFB8E5C6BFB1}">
      <dgm:prSet phldrT="[Text]"/>
      <dgm:spPr/>
      <dgm:t>
        <a:bodyPr/>
        <a:lstStyle/>
        <a:p>
          <a:r>
            <a:rPr lang="en-US" dirty="0"/>
            <a:t>Optimal Depth = 8</a:t>
          </a:r>
        </a:p>
      </dgm:t>
    </dgm:pt>
    <dgm:pt modelId="{4C279152-D07B-41CB-954C-74B04D3FEA00}" type="parTrans" cxnId="{B597271A-89F1-4384-82B7-7B721683DCE3}">
      <dgm:prSet/>
      <dgm:spPr/>
      <dgm:t>
        <a:bodyPr/>
        <a:lstStyle/>
        <a:p>
          <a:endParaRPr lang="en-US"/>
        </a:p>
      </dgm:t>
    </dgm:pt>
    <dgm:pt modelId="{AA9725D2-000A-44D4-91C4-F015240D77A8}" type="sibTrans" cxnId="{B597271A-89F1-4384-82B7-7B721683DCE3}">
      <dgm:prSet/>
      <dgm:spPr/>
      <dgm:t>
        <a:bodyPr/>
        <a:lstStyle/>
        <a:p>
          <a:endParaRPr lang="en-US"/>
        </a:p>
      </dgm:t>
    </dgm:pt>
    <dgm:pt modelId="{31DD5023-D01B-448C-B6CD-76BC320E6813}">
      <dgm:prSet phldrT="[Text]"/>
      <dgm:spPr/>
      <dgm:t>
        <a:bodyPr/>
        <a:lstStyle/>
        <a:p>
          <a:r>
            <a:rPr lang="en-US" dirty="0"/>
            <a:t>TN = 212</a:t>
          </a:r>
        </a:p>
      </dgm:t>
    </dgm:pt>
    <dgm:pt modelId="{4088C5C5-10B8-4EC3-8158-20A4360D6EE1}" type="parTrans" cxnId="{85AE8B06-5255-436E-BA75-6471026C97FE}">
      <dgm:prSet/>
      <dgm:spPr/>
      <dgm:t>
        <a:bodyPr/>
        <a:lstStyle/>
        <a:p>
          <a:endParaRPr lang="en-US"/>
        </a:p>
      </dgm:t>
    </dgm:pt>
    <dgm:pt modelId="{B3209D6E-F48E-4E4B-B1B3-21DBC5BF0E3D}" type="sibTrans" cxnId="{85AE8B06-5255-436E-BA75-6471026C97FE}">
      <dgm:prSet/>
      <dgm:spPr/>
      <dgm:t>
        <a:bodyPr/>
        <a:lstStyle/>
        <a:p>
          <a:endParaRPr lang="en-US"/>
        </a:p>
      </dgm:t>
    </dgm:pt>
    <dgm:pt modelId="{9D42AB77-312B-4FC8-842F-4890D7D34C7A}">
      <dgm:prSet phldrT="[Text]"/>
      <dgm:spPr/>
      <dgm:t>
        <a:bodyPr/>
        <a:lstStyle/>
        <a:p>
          <a:r>
            <a:rPr lang="en-US" dirty="0"/>
            <a:t>FP = 78</a:t>
          </a:r>
        </a:p>
      </dgm:t>
    </dgm:pt>
    <dgm:pt modelId="{D63F980E-9FD4-49A3-8688-498338E2A3EC}" type="parTrans" cxnId="{9D3347B6-5D88-4922-B971-12B68248371B}">
      <dgm:prSet/>
      <dgm:spPr/>
      <dgm:t>
        <a:bodyPr/>
        <a:lstStyle/>
        <a:p>
          <a:endParaRPr lang="en-US"/>
        </a:p>
      </dgm:t>
    </dgm:pt>
    <dgm:pt modelId="{201D988E-56C7-4A39-BAD9-2D59C589B326}" type="sibTrans" cxnId="{9D3347B6-5D88-4922-B971-12B68248371B}">
      <dgm:prSet/>
      <dgm:spPr/>
      <dgm:t>
        <a:bodyPr/>
        <a:lstStyle/>
        <a:p>
          <a:endParaRPr lang="en-US"/>
        </a:p>
      </dgm:t>
    </dgm:pt>
    <dgm:pt modelId="{A0C9224C-0199-4929-A7DE-DC3E63B1C528}">
      <dgm:prSet phldrT="[Text]"/>
      <dgm:spPr/>
      <dgm:t>
        <a:bodyPr/>
        <a:lstStyle/>
        <a:p>
          <a:r>
            <a:rPr lang="en-US" dirty="0"/>
            <a:t>FN = 81</a:t>
          </a:r>
        </a:p>
      </dgm:t>
    </dgm:pt>
    <dgm:pt modelId="{1A5643E1-FE91-4FFD-ACF0-A4FCF6699E39}" type="parTrans" cxnId="{275D04E2-4492-45CF-8817-9E79D367F18E}">
      <dgm:prSet/>
      <dgm:spPr/>
      <dgm:t>
        <a:bodyPr/>
        <a:lstStyle/>
        <a:p>
          <a:endParaRPr lang="en-US"/>
        </a:p>
      </dgm:t>
    </dgm:pt>
    <dgm:pt modelId="{C4636D9F-92E2-4E42-9913-6FFC4C1B7EDF}" type="sibTrans" cxnId="{275D04E2-4492-45CF-8817-9E79D367F18E}">
      <dgm:prSet/>
      <dgm:spPr/>
      <dgm:t>
        <a:bodyPr/>
        <a:lstStyle/>
        <a:p>
          <a:endParaRPr lang="en-US"/>
        </a:p>
      </dgm:t>
    </dgm:pt>
    <dgm:pt modelId="{EBC53D10-FE8D-4E7C-A90F-F9B4AC07F131}">
      <dgm:prSet phldrT="[Text]"/>
      <dgm:spPr/>
      <dgm:t>
        <a:bodyPr/>
        <a:lstStyle/>
        <a:p>
          <a:r>
            <a:rPr lang="en-US" dirty="0"/>
            <a:t>Best Accuracy = 89.12%</a:t>
          </a:r>
        </a:p>
      </dgm:t>
    </dgm:pt>
    <dgm:pt modelId="{500EA482-4DA7-4088-9B11-057A93004227}" type="parTrans" cxnId="{63C06F5E-3EA8-418E-86A7-65B1D7D63501}">
      <dgm:prSet/>
      <dgm:spPr/>
      <dgm:t>
        <a:bodyPr/>
        <a:lstStyle/>
        <a:p>
          <a:endParaRPr lang="en-US"/>
        </a:p>
      </dgm:t>
    </dgm:pt>
    <dgm:pt modelId="{FC2EF8CB-0E5E-4FCA-918C-94BACBD06DCD}" type="sibTrans" cxnId="{63C06F5E-3EA8-418E-86A7-65B1D7D63501}">
      <dgm:prSet/>
      <dgm:spPr/>
      <dgm:t>
        <a:bodyPr/>
        <a:lstStyle/>
        <a:p>
          <a:endParaRPr lang="en-US"/>
        </a:p>
      </dgm:t>
    </dgm:pt>
    <dgm:pt modelId="{D1F1E63F-A578-4C4B-A109-323225D3B494}">
      <dgm:prSet phldrT="[Text]"/>
      <dgm:spPr/>
      <dgm:t>
        <a:bodyPr/>
        <a:lstStyle/>
        <a:p>
          <a:r>
            <a:rPr lang="en-US" dirty="0"/>
            <a:t>Optimal Depth = 4</a:t>
          </a:r>
        </a:p>
      </dgm:t>
    </dgm:pt>
    <dgm:pt modelId="{66DA7429-2570-4175-9BFC-2BE200ADABC4}" type="parTrans" cxnId="{5FA74705-7D99-46B7-9941-DEB13B7ACE32}">
      <dgm:prSet/>
      <dgm:spPr/>
      <dgm:t>
        <a:bodyPr/>
        <a:lstStyle/>
        <a:p>
          <a:endParaRPr lang="en-US"/>
        </a:p>
      </dgm:t>
    </dgm:pt>
    <dgm:pt modelId="{7073174E-B004-48DF-B364-A79AB089803C}" type="sibTrans" cxnId="{5FA74705-7D99-46B7-9941-DEB13B7ACE32}">
      <dgm:prSet/>
      <dgm:spPr/>
      <dgm:t>
        <a:bodyPr/>
        <a:lstStyle/>
        <a:p>
          <a:endParaRPr lang="en-US"/>
        </a:p>
      </dgm:t>
    </dgm:pt>
    <dgm:pt modelId="{1747547C-3D0E-4F74-BD9A-40C3EBA80288}">
      <dgm:prSet phldrT="[Text]"/>
      <dgm:spPr/>
      <dgm:t>
        <a:bodyPr/>
        <a:lstStyle/>
        <a:p>
          <a:r>
            <a:rPr lang="en-US" dirty="0"/>
            <a:t>TP = 796</a:t>
          </a:r>
        </a:p>
      </dgm:t>
    </dgm:pt>
    <dgm:pt modelId="{D1C6C38A-874B-4C1A-99FC-BE1E4F72C401}" type="parTrans" cxnId="{BBB972EE-B09F-4557-9B9E-9D9930F110F2}">
      <dgm:prSet/>
      <dgm:spPr/>
      <dgm:t>
        <a:bodyPr/>
        <a:lstStyle/>
        <a:p>
          <a:endParaRPr lang="en-US"/>
        </a:p>
      </dgm:t>
    </dgm:pt>
    <dgm:pt modelId="{FBF1D5B9-A2BC-4C5D-A522-A584CC1B76D5}" type="sibTrans" cxnId="{BBB972EE-B09F-4557-9B9E-9D9930F110F2}">
      <dgm:prSet/>
      <dgm:spPr/>
      <dgm:t>
        <a:bodyPr/>
        <a:lstStyle/>
        <a:p>
          <a:endParaRPr lang="en-US"/>
        </a:p>
      </dgm:t>
    </dgm:pt>
    <dgm:pt modelId="{3A92FDF2-AB2E-4A25-94EF-E4014151415B}">
      <dgm:prSet phldrT="[Text]"/>
      <dgm:spPr/>
      <dgm:t>
        <a:bodyPr/>
        <a:lstStyle/>
        <a:p>
          <a:r>
            <a:rPr lang="en-US" dirty="0"/>
            <a:t>TN = 189</a:t>
          </a:r>
        </a:p>
      </dgm:t>
    </dgm:pt>
    <dgm:pt modelId="{F554E51D-4305-497E-9201-EE91FCA23DF8}" type="parTrans" cxnId="{E3B25673-5002-44B9-948A-E0D54BEDE036}">
      <dgm:prSet/>
      <dgm:spPr/>
      <dgm:t>
        <a:bodyPr/>
        <a:lstStyle/>
        <a:p>
          <a:endParaRPr lang="en-US"/>
        </a:p>
      </dgm:t>
    </dgm:pt>
    <dgm:pt modelId="{D5F0D3DE-C1CA-49AE-9DB6-5A4671A5B002}" type="sibTrans" cxnId="{E3B25673-5002-44B9-948A-E0D54BEDE036}">
      <dgm:prSet/>
      <dgm:spPr/>
      <dgm:t>
        <a:bodyPr/>
        <a:lstStyle/>
        <a:p>
          <a:endParaRPr lang="en-US"/>
        </a:p>
      </dgm:t>
    </dgm:pt>
    <dgm:pt modelId="{971E26B3-0310-414E-ABD9-DA93B3EDF6E7}">
      <dgm:prSet phldrT="[Text]"/>
      <dgm:spPr/>
      <dgm:t>
        <a:bodyPr/>
        <a:lstStyle/>
        <a:p>
          <a:r>
            <a:rPr lang="en-US" dirty="0"/>
            <a:t>FP = 15</a:t>
          </a:r>
        </a:p>
      </dgm:t>
    </dgm:pt>
    <dgm:pt modelId="{4C64E330-9741-4B37-A046-4F403E79B616}" type="parTrans" cxnId="{5D327E9A-9788-4597-8CA7-5CC3FC17A512}">
      <dgm:prSet/>
      <dgm:spPr/>
      <dgm:t>
        <a:bodyPr/>
        <a:lstStyle/>
        <a:p>
          <a:endParaRPr lang="en-US"/>
        </a:p>
      </dgm:t>
    </dgm:pt>
    <dgm:pt modelId="{2EF1D70F-3BC4-4627-8E73-86CED7AF18FF}" type="sibTrans" cxnId="{5D327E9A-9788-4597-8CA7-5CC3FC17A512}">
      <dgm:prSet/>
      <dgm:spPr/>
      <dgm:t>
        <a:bodyPr/>
        <a:lstStyle/>
        <a:p>
          <a:endParaRPr lang="en-US"/>
        </a:p>
      </dgm:t>
    </dgm:pt>
    <dgm:pt modelId="{65071F38-6857-4C33-A75F-B914C31F3D07}">
      <dgm:prSet phldrT="[Text]"/>
      <dgm:spPr/>
      <dgm:t>
        <a:bodyPr/>
        <a:lstStyle/>
        <a:p>
          <a:r>
            <a:rPr lang="en-US" dirty="0"/>
            <a:t>FN = 32</a:t>
          </a:r>
        </a:p>
      </dgm:t>
    </dgm:pt>
    <dgm:pt modelId="{A8310CBE-B417-4F0F-BB5F-2490010B3938}" type="parTrans" cxnId="{F4F44295-EF73-4D10-AF26-E16C2D3DB6BC}">
      <dgm:prSet/>
      <dgm:spPr/>
      <dgm:t>
        <a:bodyPr/>
        <a:lstStyle/>
        <a:p>
          <a:endParaRPr lang="en-US"/>
        </a:p>
      </dgm:t>
    </dgm:pt>
    <dgm:pt modelId="{6526AD6B-40A5-496E-B574-010D7B1E3C20}" type="sibTrans" cxnId="{F4F44295-EF73-4D10-AF26-E16C2D3DB6BC}">
      <dgm:prSet/>
      <dgm:spPr/>
      <dgm:t>
        <a:bodyPr/>
        <a:lstStyle/>
        <a:p>
          <a:endParaRPr lang="en-US"/>
        </a:p>
      </dgm:t>
    </dgm:pt>
    <dgm:pt modelId="{1A4DCBC2-956C-4308-944A-3B1C1789C1B5}">
      <dgm:prSet phldrT="[Text]"/>
      <dgm:spPr/>
      <dgm:t>
        <a:bodyPr/>
        <a:lstStyle/>
        <a:p>
          <a:r>
            <a:rPr lang="en-US" dirty="0"/>
            <a:t>Best Accuracy = 66.4%</a:t>
          </a:r>
        </a:p>
      </dgm:t>
    </dgm:pt>
    <dgm:pt modelId="{BB1E7D09-872C-4F71-A585-73F02C31BA9E}" type="parTrans" cxnId="{79E5AD2E-F7F0-4902-8228-27EC82119EF8}">
      <dgm:prSet/>
      <dgm:spPr/>
      <dgm:t>
        <a:bodyPr/>
        <a:lstStyle/>
        <a:p>
          <a:endParaRPr lang="en-US"/>
        </a:p>
      </dgm:t>
    </dgm:pt>
    <dgm:pt modelId="{3B7C0886-826E-4BB0-B7B2-F9C0A73A597E}" type="sibTrans" cxnId="{79E5AD2E-F7F0-4902-8228-27EC82119EF8}">
      <dgm:prSet/>
      <dgm:spPr/>
      <dgm:t>
        <a:bodyPr/>
        <a:lstStyle/>
        <a:p>
          <a:endParaRPr lang="en-US"/>
        </a:p>
      </dgm:t>
    </dgm:pt>
    <dgm:pt modelId="{EC1685A9-EA75-469B-AB69-193B175EF0BA}">
      <dgm:prSet phldrT="[Text]"/>
      <dgm:spPr/>
      <dgm:t>
        <a:bodyPr/>
        <a:lstStyle/>
        <a:p>
          <a:r>
            <a:rPr lang="en-US" dirty="0"/>
            <a:t>Optimal Depth = 7/8</a:t>
          </a:r>
        </a:p>
      </dgm:t>
    </dgm:pt>
    <dgm:pt modelId="{C88032CE-E1E7-4D56-9768-A33CE7A5DBF8}" type="parTrans" cxnId="{0C436A45-3A59-4838-8EB5-6AA1D41FB1AC}">
      <dgm:prSet/>
      <dgm:spPr/>
      <dgm:t>
        <a:bodyPr/>
        <a:lstStyle/>
        <a:p>
          <a:endParaRPr lang="en-US"/>
        </a:p>
      </dgm:t>
    </dgm:pt>
    <dgm:pt modelId="{0DCD9F11-C590-4767-A9E9-A3B9F0667534}" type="sibTrans" cxnId="{0C436A45-3A59-4838-8EB5-6AA1D41FB1AC}">
      <dgm:prSet/>
      <dgm:spPr/>
      <dgm:t>
        <a:bodyPr/>
        <a:lstStyle/>
        <a:p>
          <a:endParaRPr lang="en-US"/>
        </a:p>
      </dgm:t>
    </dgm:pt>
    <dgm:pt modelId="{315CC57A-96BF-48A6-A183-A266ADB980DD}">
      <dgm:prSet phldrT="[Text]"/>
      <dgm:spPr/>
      <dgm:t>
        <a:bodyPr/>
        <a:lstStyle/>
        <a:p>
          <a:r>
            <a:rPr lang="en-US" dirty="0"/>
            <a:t>TP = 25/29</a:t>
          </a:r>
        </a:p>
      </dgm:t>
    </dgm:pt>
    <dgm:pt modelId="{A705CE5E-9DD4-4852-BEBE-F070106F023C}" type="parTrans" cxnId="{496B1304-3C68-41C9-A6BF-FC50E7DC124A}">
      <dgm:prSet/>
      <dgm:spPr/>
      <dgm:t>
        <a:bodyPr/>
        <a:lstStyle/>
        <a:p>
          <a:endParaRPr lang="en-US"/>
        </a:p>
      </dgm:t>
    </dgm:pt>
    <dgm:pt modelId="{B688F37E-8CD4-4944-A495-D40580E34079}" type="sibTrans" cxnId="{496B1304-3C68-41C9-A6BF-FC50E7DC124A}">
      <dgm:prSet/>
      <dgm:spPr/>
      <dgm:t>
        <a:bodyPr/>
        <a:lstStyle/>
        <a:p>
          <a:endParaRPr lang="en-US"/>
        </a:p>
      </dgm:t>
    </dgm:pt>
    <dgm:pt modelId="{364358F3-0828-4227-AA12-F60DA4AE3E4E}">
      <dgm:prSet phldrT="[Text]"/>
      <dgm:spPr/>
      <dgm:t>
        <a:bodyPr/>
        <a:lstStyle/>
        <a:p>
          <a:r>
            <a:rPr lang="en-US" dirty="0"/>
            <a:t>TN = 140/136</a:t>
          </a:r>
        </a:p>
      </dgm:t>
    </dgm:pt>
    <dgm:pt modelId="{C4A71B2C-B37B-47A6-8EF6-DA63C47175BE}" type="parTrans" cxnId="{8F869B84-5CCE-40EE-B0A5-7D775104578D}">
      <dgm:prSet/>
      <dgm:spPr/>
      <dgm:t>
        <a:bodyPr/>
        <a:lstStyle/>
        <a:p>
          <a:endParaRPr lang="en-US"/>
        </a:p>
      </dgm:t>
    </dgm:pt>
    <dgm:pt modelId="{BEA65002-24E8-4CF0-B20B-8BC3310EF28D}" type="sibTrans" cxnId="{8F869B84-5CCE-40EE-B0A5-7D775104578D}">
      <dgm:prSet/>
      <dgm:spPr/>
      <dgm:t>
        <a:bodyPr/>
        <a:lstStyle/>
        <a:p>
          <a:endParaRPr lang="en-US"/>
        </a:p>
      </dgm:t>
    </dgm:pt>
    <dgm:pt modelId="{76C225E2-F5CC-4AC5-90FF-414E86AF40C5}">
      <dgm:prSet phldrT="[Text]"/>
      <dgm:spPr/>
      <dgm:t>
        <a:bodyPr/>
        <a:lstStyle/>
        <a:p>
          <a:r>
            <a:rPr lang="en-US" dirty="0"/>
            <a:t>FP = 45/49</a:t>
          </a:r>
        </a:p>
      </dgm:t>
    </dgm:pt>
    <dgm:pt modelId="{C300EFDC-6C9A-4AF1-A525-86B4252D43D1}" type="parTrans" cxnId="{432BB269-D1E2-4BC7-9A7B-492AD2E479A5}">
      <dgm:prSet/>
      <dgm:spPr/>
      <dgm:t>
        <a:bodyPr/>
        <a:lstStyle/>
        <a:p>
          <a:endParaRPr lang="en-US"/>
        </a:p>
      </dgm:t>
    </dgm:pt>
    <dgm:pt modelId="{4F385B1F-486B-4F80-B04B-902DBEA89198}" type="sibTrans" cxnId="{432BB269-D1E2-4BC7-9A7B-492AD2E479A5}">
      <dgm:prSet/>
      <dgm:spPr/>
      <dgm:t>
        <a:bodyPr/>
        <a:lstStyle/>
        <a:p>
          <a:endParaRPr lang="en-US"/>
        </a:p>
      </dgm:t>
    </dgm:pt>
    <dgm:pt modelId="{F9B07437-5A77-4E0F-881F-44E18A42B960}">
      <dgm:prSet phldrT="[Text]"/>
      <dgm:spPr/>
      <dgm:t>
        <a:bodyPr/>
        <a:lstStyle/>
        <a:p>
          <a:r>
            <a:rPr lang="en-US" dirty="0"/>
            <a:t>FN = 40/36 </a:t>
          </a:r>
        </a:p>
      </dgm:t>
    </dgm:pt>
    <dgm:pt modelId="{21CBFF1C-C3AC-4343-9B33-C9CE564E5026}" type="parTrans" cxnId="{8C88E51C-2076-4144-985C-6A76165521C1}">
      <dgm:prSet/>
      <dgm:spPr/>
      <dgm:t>
        <a:bodyPr/>
        <a:lstStyle/>
        <a:p>
          <a:endParaRPr lang="en-US"/>
        </a:p>
      </dgm:t>
    </dgm:pt>
    <dgm:pt modelId="{B9D082F9-1F60-4215-B707-A82229E611CA}" type="sibTrans" cxnId="{8C88E51C-2076-4144-985C-6A76165521C1}">
      <dgm:prSet/>
      <dgm:spPr/>
      <dgm:t>
        <a:bodyPr/>
        <a:lstStyle/>
        <a:p>
          <a:endParaRPr lang="en-US"/>
        </a:p>
      </dgm:t>
    </dgm:pt>
    <dgm:pt modelId="{BFB73134-7617-43C4-BA58-D3166C465021}" type="pres">
      <dgm:prSet presAssocID="{CB04DE44-7B0E-41C1-ADAE-FDF248ECC962}" presName="list" presStyleCnt="0">
        <dgm:presLayoutVars>
          <dgm:dir/>
          <dgm:animLvl val="lvl"/>
        </dgm:presLayoutVars>
      </dgm:prSet>
      <dgm:spPr/>
    </dgm:pt>
    <dgm:pt modelId="{42405509-91BA-4A73-BBC9-F405D7EE4BAE}" type="pres">
      <dgm:prSet presAssocID="{6BA262EC-E9E5-4A97-AAAC-3DBDDE6C67CC}" presName="posSpace" presStyleCnt="0"/>
      <dgm:spPr/>
    </dgm:pt>
    <dgm:pt modelId="{9D2603DB-CC2F-4630-9F62-6B89B5A70ACA}" type="pres">
      <dgm:prSet presAssocID="{6BA262EC-E9E5-4A97-AAAC-3DBDDE6C67CC}" presName="vertFlow" presStyleCnt="0"/>
      <dgm:spPr/>
    </dgm:pt>
    <dgm:pt modelId="{B87C401C-A318-47BB-B1B7-4C3DDA4E7918}" type="pres">
      <dgm:prSet presAssocID="{6BA262EC-E9E5-4A97-AAAC-3DBDDE6C67CC}" presName="topSpace" presStyleCnt="0"/>
      <dgm:spPr/>
    </dgm:pt>
    <dgm:pt modelId="{7AB9D8A1-4117-48D6-8B49-875AF58262EA}" type="pres">
      <dgm:prSet presAssocID="{6BA262EC-E9E5-4A97-AAAC-3DBDDE6C67CC}" presName="firstComp" presStyleCnt="0"/>
      <dgm:spPr/>
    </dgm:pt>
    <dgm:pt modelId="{23438241-5D1E-44E3-B30F-9C009A11DF74}" type="pres">
      <dgm:prSet presAssocID="{6BA262EC-E9E5-4A97-AAAC-3DBDDE6C67CC}" presName="firstChild" presStyleLbl="bgAccFollowNode1" presStyleIdx="0" presStyleCnt="24"/>
      <dgm:spPr/>
    </dgm:pt>
    <dgm:pt modelId="{075D75C8-F3DC-4A97-BFE4-6476F89C4E64}" type="pres">
      <dgm:prSet presAssocID="{6BA262EC-E9E5-4A97-AAAC-3DBDDE6C67CC}" presName="firstChildTx" presStyleLbl="bgAccFollowNode1" presStyleIdx="0" presStyleCnt="24">
        <dgm:presLayoutVars>
          <dgm:bulletEnabled val="1"/>
        </dgm:presLayoutVars>
      </dgm:prSet>
      <dgm:spPr/>
    </dgm:pt>
    <dgm:pt modelId="{F92537CB-DC34-43CA-97CE-B64217C88FB1}" type="pres">
      <dgm:prSet presAssocID="{59B0F0C9-45CA-4F80-90D0-ECA9CC5FF201}" presName="comp" presStyleCnt="0"/>
      <dgm:spPr/>
    </dgm:pt>
    <dgm:pt modelId="{E9D7C946-46B2-41BD-B473-C4254A237C6D}" type="pres">
      <dgm:prSet presAssocID="{59B0F0C9-45CA-4F80-90D0-ECA9CC5FF201}" presName="child" presStyleLbl="bgAccFollowNode1" presStyleIdx="1" presStyleCnt="24"/>
      <dgm:spPr/>
    </dgm:pt>
    <dgm:pt modelId="{4A1EDDBC-9555-4D1B-92EF-5E07D519B5D1}" type="pres">
      <dgm:prSet presAssocID="{59B0F0C9-45CA-4F80-90D0-ECA9CC5FF201}" presName="childTx" presStyleLbl="bgAccFollowNode1" presStyleIdx="1" presStyleCnt="24">
        <dgm:presLayoutVars>
          <dgm:bulletEnabled val="1"/>
        </dgm:presLayoutVars>
      </dgm:prSet>
      <dgm:spPr/>
    </dgm:pt>
    <dgm:pt modelId="{FC5CCA92-E7EE-4D29-BA73-69F0DEFAA895}" type="pres">
      <dgm:prSet presAssocID="{AA4D126F-9A50-4483-ADFA-308C30B38DD0}" presName="comp" presStyleCnt="0"/>
      <dgm:spPr/>
    </dgm:pt>
    <dgm:pt modelId="{48FFB8FD-040D-49E9-A245-111FA5E9F6A0}" type="pres">
      <dgm:prSet presAssocID="{AA4D126F-9A50-4483-ADFA-308C30B38DD0}" presName="child" presStyleLbl="bgAccFollowNode1" presStyleIdx="2" presStyleCnt="24"/>
      <dgm:spPr/>
    </dgm:pt>
    <dgm:pt modelId="{E1ED2F44-D07B-4725-A06C-7BB26CF4F5E2}" type="pres">
      <dgm:prSet presAssocID="{AA4D126F-9A50-4483-ADFA-308C30B38DD0}" presName="childTx" presStyleLbl="bgAccFollowNode1" presStyleIdx="2" presStyleCnt="24">
        <dgm:presLayoutVars>
          <dgm:bulletEnabled val="1"/>
        </dgm:presLayoutVars>
      </dgm:prSet>
      <dgm:spPr/>
    </dgm:pt>
    <dgm:pt modelId="{D25D3214-48BF-415A-A9E5-00B3919ACA62}" type="pres">
      <dgm:prSet presAssocID="{DF82690A-23B3-4EA8-B197-986D3C87BE73}" presName="comp" presStyleCnt="0"/>
      <dgm:spPr/>
    </dgm:pt>
    <dgm:pt modelId="{9593C6D8-49E3-482C-A4DA-13695748D01F}" type="pres">
      <dgm:prSet presAssocID="{DF82690A-23B3-4EA8-B197-986D3C87BE73}" presName="child" presStyleLbl="bgAccFollowNode1" presStyleIdx="3" presStyleCnt="24"/>
      <dgm:spPr/>
    </dgm:pt>
    <dgm:pt modelId="{8677917A-935A-41B5-A2D2-4C6CC035827D}" type="pres">
      <dgm:prSet presAssocID="{DF82690A-23B3-4EA8-B197-986D3C87BE73}" presName="childTx" presStyleLbl="bgAccFollowNode1" presStyleIdx="3" presStyleCnt="24">
        <dgm:presLayoutVars>
          <dgm:bulletEnabled val="1"/>
        </dgm:presLayoutVars>
      </dgm:prSet>
      <dgm:spPr/>
    </dgm:pt>
    <dgm:pt modelId="{1A301716-AE70-4848-A996-5A8D1B3F05AF}" type="pres">
      <dgm:prSet presAssocID="{448C2DD3-3DBD-42A1-8B71-2D67874C9E0C}" presName="comp" presStyleCnt="0"/>
      <dgm:spPr/>
    </dgm:pt>
    <dgm:pt modelId="{1719FD16-8291-4262-86B5-047890208933}" type="pres">
      <dgm:prSet presAssocID="{448C2DD3-3DBD-42A1-8B71-2D67874C9E0C}" presName="child" presStyleLbl="bgAccFollowNode1" presStyleIdx="4" presStyleCnt="24"/>
      <dgm:spPr/>
    </dgm:pt>
    <dgm:pt modelId="{81E2210C-84D8-4895-94C2-CBC4ACEA01FE}" type="pres">
      <dgm:prSet presAssocID="{448C2DD3-3DBD-42A1-8B71-2D67874C9E0C}" presName="childTx" presStyleLbl="bgAccFollowNode1" presStyleIdx="4" presStyleCnt="24">
        <dgm:presLayoutVars>
          <dgm:bulletEnabled val="1"/>
        </dgm:presLayoutVars>
      </dgm:prSet>
      <dgm:spPr/>
    </dgm:pt>
    <dgm:pt modelId="{50CAFE1C-03AC-4BEE-A9B0-3767C77CC74E}" type="pres">
      <dgm:prSet presAssocID="{8F3C8A0D-078D-40D6-8EF9-71BAB5DF76DD}" presName="comp" presStyleCnt="0"/>
      <dgm:spPr/>
    </dgm:pt>
    <dgm:pt modelId="{8629BC7E-4149-4492-BDFD-EB565B8E4FF3}" type="pres">
      <dgm:prSet presAssocID="{8F3C8A0D-078D-40D6-8EF9-71BAB5DF76DD}" presName="child" presStyleLbl="bgAccFollowNode1" presStyleIdx="5" presStyleCnt="24"/>
      <dgm:spPr/>
    </dgm:pt>
    <dgm:pt modelId="{99FE2081-3623-465E-A378-17DA5FC41AA6}" type="pres">
      <dgm:prSet presAssocID="{8F3C8A0D-078D-40D6-8EF9-71BAB5DF76DD}" presName="childTx" presStyleLbl="bgAccFollowNode1" presStyleIdx="5" presStyleCnt="24">
        <dgm:presLayoutVars>
          <dgm:bulletEnabled val="1"/>
        </dgm:presLayoutVars>
      </dgm:prSet>
      <dgm:spPr/>
    </dgm:pt>
    <dgm:pt modelId="{F26C51A7-4850-4155-99F9-8B9D51148E2C}" type="pres">
      <dgm:prSet presAssocID="{6BA262EC-E9E5-4A97-AAAC-3DBDDE6C67CC}" presName="negSpace" presStyleCnt="0"/>
      <dgm:spPr/>
    </dgm:pt>
    <dgm:pt modelId="{988915D7-FA17-43C4-9CBC-EF490CFC13A5}" type="pres">
      <dgm:prSet presAssocID="{6BA262EC-E9E5-4A97-AAAC-3DBDDE6C67CC}" presName="circle" presStyleLbl="node1" presStyleIdx="0" presStyleCnt="4"/>
      <dgm:spPr/>
    </dgm:pt>
    <dgm:pt modelId="{81C126FB-B90E-472D-9C6A-4FB5EFF58604}" type="pres">
      <dgm:prSet presAssocID="{DBA8F73A-679A-4EC9-B583-96BE3ACBD301}" presName="transSpace" presStyleCnt="0"/>
      <dgm:spPr/>
    </dgm:pt>
    <dgm:pt modelId="{3FF22F3A-9FD2-417E-8BFD-6C39377F17B7}" type="pres">
      <dgm:prSet presAssocID="{65AB3DA9-2030-4FA1-BC02-9073D17D3089}" presName="posSpace" presStyleCnt="0"/>
      <dgm:spPr/>
    </dgm:pt>
    <dgm:pt modelId="{3316C259-9750-4CDB-A134-599BA6DE1498}" type="pres">
      <dgm:prSet presAssocID="{65AB3DA9-2030-4FA1-BC02-9073D17D3089}" presName="vertFlow" presStyleCnt="0"/>
      <dgm:spPr/>
    </dgm:pt>
    <dgm:pt modelId="{7A918B13-66EE-4A74-89EC-0D6069B45D61}" type="pres">
      <dgm:prSet presAssocID="{65AB3DA9-2030-4FA1-BC02-9073D17D3089}" presName="topSpace" presStyleCnt="0"/>
      <dgm:spPr/>
    </dgm:pt>
    <dgm:pt modelId="{44D27126-3144-4C1D-9A57-4BADACD30953}" type="pres">
      <dgm:prSet presAssocID="{65AB3DA9-2030-4FA1-BC02-9073D17D3089}" presName="firstComp" presStyleCnt="0"/>
      <dgm:spPr/>
    </dgm:pt>
    <dgm:pt modelId="{6BF71A23-B943-445E-870A-2BDD068822F4}" type="pres">
      <dgm:prSet presAssocID="{65AB3DA9-2030-4FA1-BC02-9073D17D3089}" presName="firstChild" presStyleLbl="bgAccFollowNode1" presStyleIdx="6" presStyleCnt="24"/>
      <dgm:spPr/>
    </dgm:pt>
    <dgm:pt modelId="{1E7EED1F-A236-489A-BD32-51ACE8A4CB06}" type="pres">
      <dgm:prSet presAssocID="{65AB3DA9-2030-4FA1-BC02-9073D17D3089}" presName="firstChildTx" presStyleLbl="bgAccFollowNode1" presStyleIdx="6" presStyleCnt="24">
        <dgm:presLayoutVars>
          <dgm:bulletEnabled val="1"/>
        </dgm:presLayoutVars>
      </dgm:prSet>
      <dgm:spPr/>
    </dgm:pt>
    <dgm:pt modelId="{A5359C5F-090F-457B-B7C6-F29F29FE8245}" type="pres">
      <dgm:prSet presAssocID="{43EC345F-B9F0-43A8-9D38-AFB8E5C6BFB1}" presName="comp" presStyleCnt="0"/>
      <dgm:spPr/>
    </dgm:pt>
    <dgm:pt modelId="{77090400-126B-4F72-9C54-FC32DF09EC18}" type="pres">
      <dgm:prSet presAssocID="{43EC345F-B9F0-43A8-9D38-AFB8E5C6BFB1}" presName="child" presStyleLbl="bgAccFollowNode1" presStyleIdx="7" presStyleCnt="24"/>
      <dgm:spPr/>
    </dgm:pt>
    <dgm:pt modelId="{CA273645-3DFA-43B2-B052-8AC75FCAFD2C}" type="pres">
      <dgm:prSet presAssocID="{43EC345F-B9F0-43A8-9D38-AFB8E5C6BFB1}" presName="childTx" presStyleLbl="bgAccFollowNode1" presStyleIdx="7" presStyleCnt="24">
        <dgm:presLayoutVars>
          <dgm:bulletEnabled val="1"/>
        </dgm:presLayoutVars>
      </dgm:prSet>
      <dgm:spPr/>
    </dgm:pt>
    <dgm:pt modelId="{FE5552B7-CCE9-4E64-A863-DA82B158973A}" type="pres">
      <dgm:prSet presAssocID="{F627F9E8-B95F-4422-AF56-8AE76C7041ED}" presName="comp" presStyleCnt="0"/>
      <dgm:spPr/>
    </dgm:pt>
    <dgm:pt modelId="{A12DB5B1-D54C-4A3B-B16E-A8090E2C2B58}" type="pres">
      <dgm:prSet presAssocID="{F627F9E8-B95F-4422-AF56-8AE76C7041ED}" presName="child" presStyleLbl="bgAccFollowNode1" presStyleIdx="8" presStyleCnt="24"/>
      <dgm:spPr/>
    </dgm:pt>
    <dgm:pt modelId="{700CB824-0918-44AE-B513-DF9FE963A58B}" type="pres">
      <dgm:prSet presAssocID="{F627F9E8-B95F-4422-AF56-8AE76C7041ED}" presName="childTx" presStyleLbl="bgAccFollowNode1" presStyleIdx="8" presStyleCnt="24">
        <dgm:presLayoutVars>
          <dgm:bulletEnabled val="1"/>
        </dgm:presLayoutVars>
      </dgm:prSet>
      <dgm:spPr/>
    </dgm:pt>
    <dgm:pt modelId="{6D3C282F-E504-420A-A70B-B5540EBC3930}" type="pres">
      <dgm:prSet presAssocID="{31DD5023-D01B-448C-B6CD-76BC320E6813}" presName="comp" presStyleCnt="0"/>
      <dgm:spPr/>
    </dgm:pt>
    <dgm:pt modelId="{A7366837-4F7F-4AD5-8496-3676523E9EA6}" type="pres">
      <dgm:prSet presAssocID="{31DD5023-D01B-448C-B6CD-76BC320E6813}" presName="child" presStyleLbl="bgAccFollowNode1" presStyleIdx="9" presStyleCnt="24"/>
      <dgm:spPr/>
    </dgm:pt>
    <dgm:pt modelId="{58F3E009-3ACF-49EC-B6F0-0CEF973B7911}" type="pres">
      <dgm:prSet presAssocID="{31DD5023-D01B-448C-B6CD-76BC320E6813}" presName="childTx" presStyleLbl="bgAccFollowNode1" presStyleIdx="9" presStyleCnt="24">
        <dgm:presLayoutVars>
          <dgm:bulletEnabled val="1"/>
        </dgm:presLayoutVars>
      </dgm:prSet>
      <dgm:spPr/>
    </dgm:pt>
    <dgm:pt modelId="{1D422E90-5252-45C9-8202-079403B60E40}" type="pres">
      <dgm:prSet presAssocID="{9D42AB77-312B-4FC8-842F-4890D7D34C7A}" presName="comp" presStyleCnt="0"/>
      <dgm:spPr/>
    </dgm:pt>
    <dgm:pt modelId="{32823F4A-C553-4070-AD7C-676CD7B48752}" type="pres">
      <dgm:prSet presAssocID="{9D42AB77-312B-4FC8-842F-4890D7D34C7A}" presName="child" presStyleLbl="bgAccFollowNode1" presStyleIdx="10" presStyleCnt="24"/>
      <dgm:spPr/>
    </dgm:pt>
    <dgm:pt modelId="{33EC234B-49AE-4811-B414-ACA4FC689EA7}" type="pres">
      <dgm:prSet presAssocID="{9D42AB77-312B-4FC8-842F-4890D7D34C7A}" presName="childTx" presStyleLbl="bgAccFollowNode1" presStyleIdx="10" presStyleCnt="24">
        <dgm:presLayoutVars>
          <dgm:bulletEnabled val="1"/>
        </dgm:presLayoutVars>
      </dgm:prSet>
      <dgm:spPr/>
    </dgm:pt>
    <dgm:pt modelId="{365CB776-85EC-4858-82F7-FB5084D7814B}" type="pres">
      <dgm:prSet presAssocID="{A0C9224C-0199-4929-A7DE-DC3E63B1C528}" presName="comp" presStyleCnt="0"/>
      <dgm:spPr/>
    </dgm:pt>
    <dgm:pt modelId="{3C17CCAD-5163-40C7-BADD-1965D080C7F1}" type="pres">
      <dgm:prSet presAssocID="{A0C9224C-0199-4929-A7DE-DC3E63B1C528}" presName="child" presStyleLbl="bgAccFollowNode1" presStyleIdx="11" presStyleCnt="24"/>
      <dgm:spPr/>
    </dgm:pt>
    <dgm:pt modelId="{C831035A-0736-4C78-AA4B-1FD743477C34}" type="pres">
      <dgm:prSet presAssocID="{A0C9224C-0199-4929-A7DE-DC3E63B1C528}" presName="childTx" presStyleLbl="bgAccFollowNode1" presStyleIdx="11" presStyleCnt="24">
        <dgm:presLayoutVars>
          <dgm:bulletEnabled val="1"/>
        </dgm:presLayoutVars>
      </dgm:prSet>
      <dgm:spPr/>
    </dgm:pt>
    <dgm:pt modelId="{1A36AB2D-FBA0-49E4-BC63-B49135CD2D41}" type="pres">
      <dgm:prSet presAssocID="{65AB3DA9-2030-4FA1-BC02-9073D17D3089}" presName="negSpace" presStyleCnt="0"/>
      <dgm:spPr/>
    </dgm:pt>
    <dgm:pt modelId="{0435580B-1631-4B6E-9DBE-FDC8010AF8D6}" type="pres">
      <dgm:prSet presAssocID="{65AB3DA9-2030-4FA1-BC02-9073D17D3089}" presName="circle" presStyleLbl="node1" presStyleIdx="1" presStyleCnt="4"/>
      <dgm:spPr/>
    </dgm:pt>
    <dgm:pt modelId="{74093F3D-1B8A-4BF9-9866-66916FC07EAB}" type="pres">
      <dgm:prSet presAssocID="{5283053E-F6D4-4F20-9404-326F3286B310}" presName="transSpace" presStyleCnt="0"/>
      <dgm:spPr/>
    </dgm:pt>
    <dgm:pt modelId="{8581AFAE-7F02-4780-B35D-42231A5BFB32}" type="pres">
      <dgm:prSet presAssocID="{BF8039FA-919A-425A-AFB6-93B3882EF885}" presName="posSpace" presStyleCnt="0"/>
      <dgm:spPr/>
    </dgm:pt>
    <dgm:pt modelId="{280FD685-8284-49D6-A683-2930511D0D76}" type="pres">
      <dgm:prSet presAssocID="{BF8039FA-919A-425A-AFB6-93B3882EF885}" presName="vertFlow" presStyleCnt="0"/>
      <dgm:spPr/>
    </dgm:pt>
    <dgm:pt modelId="{39550EF3-0123-4943-B2EE-9507D4A9D1DA}" type="pres">
      <dgm:prSet presAssocID="{BF8039FA-919A-425A-AFB6-93B3882EF885}" presName="topSpace" presStyleCnt="0"/>
      <dgm:spPr/>
    </dgm:pt>
    <dgm:pt modelId="{940FDD5C-EE1E-49AB-A695-F812CC4E3564}" type="pres">
      <dgm:prSet presAssocID="{BF8039FA-919A-425A-AFB6-93B3882EF885}" presName="firstComp" presStyleCnt="0"/>
      <dgm:spPr/>
    </dgm:pt>
    <dgm:pt modelId="{603E25DD-E9A3-41E9-98A2-96095730D333}" type="pres">
      <dgm:prSet presAssocID="{BF8039FA-919A-425A-AFB6-93B3882EF885}" presName="firstChild" presStyleLbl="bgAccFollowNode1" presStyleIdx="12" presStyleCnt="24"/>
      <dgm:spPr/>
    </dgm:pt>
    <dgm:pt modelId="{143B3F84-2349-4343-82FF-67601395C31E}" type="pres">
      <dgm:prSet presAssocID="{BF8039FA-919A-425A-AFB6-93B3882EF885}" presName="firstChildTx" presStyleLbl="bgAccFollowNode1" presStyleIdx="12" presStyleCnt="24">
        <dgm:presLayoutVars>
          <dgm:bulletEnabled val="1"/>
        </dgm:presLayoutVars>
      </dgm:prSet>
      <dgm:spPr/>
    </dgm:pt>
    <dgm:pt modelId="{549AC3D3-DC6C-48E2-8920-7084A39D5099}" type="pres">
      <dgm:prSet presAssocID="{D1F1E63F-A578-4C4B-A109-323225D3B494}" presName="comp" presStyleCnt="0"/>
      <dgm:spPr/>
    </dgm:pt>
    <dgm:pt modelId="{65B1A663-1DD4-43CB-8C75-CFAE5194FC22}" type="pres">
      <dgm:prSet presAssocID="{D1F1E63F-A578-4C4B-A109-323225D3B494}" presName="child" presStyleLbl="bgAccFollowNode1" presStyleIdx="13" presStyleCnt="24"/>
      <dgm:spPr/>
    </dgm:pt>
    <dgm:pt modelId="{D55A1EC3-48CE-408B-8D76-4AF2A7E5C29C}" type="pres">
      <dgm:prSet presAssocID="{D1F1E63F-A578-4C4B-A109-323225D3B494}" presName="childTx" presStyleLbl="bgAccFollowNode1" presStyleIdx="13" presStyleCnt="24">
        <dgm:presLayoutVars>
          <dgm:bulletEnabled val="1"/>
        </dgm:presLayoutVars>
      </dgm:prSet>
      <dgm:spPr/>
    </dgm:pt>
    <dgm:pt modelId="{93DED312-CB74-4D9A-BE88-9B0E1D2A5217}" type="pres">
      <dgm:prSet presAssocID="{1747547C-3D0E-4F74-BD9A-40C3EBA80288}" presName="comp" presStyleCnt="0"/>
      <dgm:spPr/>
    </dgm:pt>
    <dgm:pt modelId="{000C9A77-D397-4108-8058-5FF562C503A1}" type="pres">
      <dgm:prSet presAssocID="{1747547C-3D0E-4F74-BD9A-40C3EBA80288}" presName="child" presStyleLbl="bgAccFollowNode1" presStyleIdx="14" presStyleCnt="24"/>
      <dgm:spPr/>
    </dgm:pt>
    <dgm:pt modelId="{689D0363-7CE8-4DA3-9E0B-828B0D862DBE}" type="pres">
      <dgm:prSet presAssocID="{1747547C-3D0E-4F74-BD9A-40C3EBA80288}" presName="childTx" presStyleLbl="bgAccFollowNode1" presStyleIdx="14" presStyleCnt="24">
        <dgm:presLayoutVars>
          <dgm:bulletEnabled val="1"/>
        </dgm:presLayoutVars>
      </dgm:prSet>
      <dgm:spPr/>
    </dgm:pt>
    <dgm:pt modelId="{29D91847-91B2-4CD3-8D03-9F4377C6CC05}" type="pres">
      <dgm:prSet presAssocID="{3A92FDF2-AB2E-4A25-94EF-E4014151415B}" presName="comp" presStyleCnt="0"/>
      <dgm:spPr/>
    </dgm:pt>
    <dgm:pt modelId="{1AE43636-E239-4B70-9052-3DEC4D4B9D08}" type="pres">
      <dgm:prSet presAssocID="{3A92FDF2-AB2E-4A25-94EF-E4014151415B}" presName="child" presStyleLbl="bgAccFollowNode1" presStyleIdx="15" presStyleCnt="24"/>
      <dgm:spPr/>
    </dgm:pt>
    <dgm:pt modelId="{310CB986-EC6F-4463-B22F-6225D44B4C8C}" type="pres">
      <dgm:prSet presAssocID="{3A92FDF2-AB2E-4A25-94EF-E4014151415B}" presName="childTx" presStyleLbl="bgAccFollowNode1" presStyleIdx="15" presStyleCnt="24">
        <dgm:presLayoutVars>
          <dgm:bulletEnabled val="1"/>
        </dgm:presLayoutVars>
      </dgm:prSet>
      <dgm:spPr/>
    </dgm:pt>
    <dgm:pt modelId="{74877148-187B-4B0F-8B4B-F7CFC725D486}" type="pres">
      <dgm:prSet presAssocID="{971E26B3-0310-414E-ABD9-DA93B3EDF6E7}" presName="comp" presStyleCnt="0"/>
      <dgm:spPr/>
    </dgm:pt>
    <dgm:pt modelId="{B40DD58F-3892-49A8-BCF0-9CED6953289E}" type="pres">
      <dgm:prSet presAssocID="{971E26B3-0310-414E-ABD9-DA93B3EDF6E7}" presName="child" presStyleLbl="bgAccFollowNode1" presStyleIdx="16" presStyleCnt="24"/>
      <dgm:spPr/>
    </dgm:pt>
    <dgm:pt modelId="{549AC15F-F1DC-4548-AD9C-1EE2CB875C63}" type="pres">
      <dgm:prSet presAssocID="{971E26B3-0310-414E-ABD9-DA93B3EDF6E7}" presName="childTx" presStyleLbl="bgAccFollowNode1" presStyleIdx="16" presStyleCnt="24">
        <dgm:presLayoutVars>
          <dgm:bulletEnabled val="1"/>
        </dgm:presLayoutVars>
      </dgm:prSet>
      <dgm:spPr/>
    </dgm:pt>
    <dgm:pt modelId="{D1428322-88BB-4DD7-8167-C18209CC149F}" type="pres">
      <dgm:prSet presAssocID="{65071F38-6857-4C33-A75F-B914C31F3D07}" presName="comp" presStyleCnt="0"/>
      <dgm:spPr/>
    </dgm:pt>
    <dgm:pt modelId="{236951B6-ACEA-44E0-BB0D-B39206A6108B}" type="pres">
      <dgm:prSet presAssocID="{65071F38-6857-4C33-A75F-B914C31F3D07}" presName="child" presStyleLbl="bgAccFollowNode1" presStyleIdx="17" presStyleCnt="24"/>
      <dgm:spPr/>
    </dgm:pt>
    <dgm:pt modelId="{80C19607-5C7F-466F-AB5C-665AB28E1B58}" type="pres">
      <dgm:prSet presAssocID="{65071F38-6857-4C33-A75F-B914C31F3D07}" presName="childTx" presStyleLbl="bgAccFollowNode1" presStyleIdx="17" presStyleCnt="24">
        <dgm:presLayoutVars>
          <dgm:bulletEnabled val="1"/>
        </dgm:presLayoutVars>
      </dgm:prSet>
      <dgm:spPr/>
    </dgm:pt>
    <dgm:pt modelId="{2BD39E07-1805-42A5-99E4-3D1AB8676801}" type="pres">
      <dgm:prSet presAssocID="{BF8039FA-919A-425A-AFB6-93B3882EF885}" presName="negSpace" presStyleCnt="0"/>
      <dgm:spPr/>
    </dgm:pt>
    <dgm:pt modelId="{4BAC0147-EF23-4967-9713-3C31C8C7B4B9}" type="pres">
      <dgm:prSet presAssocID="{BF8039FA-919A-425A-AFB6-93B3882EF885}" presName="circle" presStyleLbl="node1" presStyleIdx="2" presStyleCnt="4"/>
      <dgm:spPr/>
    </dgm:pt>
    <dgm:pt modelId="{7A772D5B-74BA-4A08-A760-C4964A638FDE}" type="pres">
      <dgm:prSet presAssocID="{28AC5D39-730D-48D5-88CF-FACFEAA8EFA1}" presName="transSpace" presStyleCnt="0"/>
      <dgm:spPr/>
    </dgm:pt>
    <dgm:pt modelId="{2C49E656-9748-42F2-A02B-58C7A7F99913}" type="pres">
      <dgm:prSet presAssocID="{703EC349-CB0C-41AC-AD8B-C4AAEE822BBA}" presName="posSpace" presStyleCnt="0"/>
      <dgm:spPr/>
    </dgm:pt>
    <dgm:pt modelId="{0E05C95C-B1A2-42BE-903C-9650C4BCF657}" type="pres">
      <dgm:prSet presAssocID="{703EC349-CB0C-41AC-AD8B-C4AAEE822BBA}" presName="vertFlow" presStyleCnt="0"/>
      <dgm:spPr/>
    </dgm:pt>
    <dgm:pt modelId="{B2680E91-13C7-4EF3-B070-7CC0AE20FC14}" type="pres">
      <dgm:prSet presAssocID="{703EC349-CB0C-41AC-AD8B-C4AAEE822BBA}" presName="topSpace" presStyleCnt="0"/>
      <dgm:spPr/>
    </dgm:pt>
    <dgm:pt modelId="{B4955284-75AE-44B9-BF5E-50A5C46AC64B}" type="pres">
      <dgm:prSet presAssocID="{703EC349-CB0C-41AC-AD8B-C4AAEE822BBA}" presName="firstComp" presStyleCnt="0"/>
      <dgm:spPr/>
    </dgm:pt>
    <dgm:pt modelId="{C161FEB7-9E68-4FBC-AC47-EA388B6518B1}" type="pres">
      <dgm:prSet presAssocID="{703EC349-CB0C-41AC-AD8B-C4AAEE822BBA}" presName="firstChild" presStyleLbl="bgAccFollowNode1" presStyleIdx="18" presStyleCnt="24"/>
      <dgm:spPr/>
    </dgm:pt>
    <dgm:pt modelId="{F2F3255E-E634-4D13-8411-39FE7928AF09}" type="pres">
      <dgm:prSet presAssocID="{703EC349-CB0C-41AC-AD8B-C4AAEE822BBA}" presName="firstChildTx" presStyleLbl="bgAccFollowNode1" presStyleIdx="18" presStyleCnt="24">
        <dgm:presLayoutVars>
          <dgm:bulletEnabled val="1"/>
        </dgm:presLayoutVars>
      </dgm:prSet>
      <dgm:spPr/>
    </dgm:pt>
    <dgm:pt modelId="{E90E0B2F-7E53-4D5E-B8E4-5A8C16AD031E}" type="pres">
      <dgm:prSet presAssocID="{EC1685A9-EA75-469B-AB69-193B175EF0BA}" presName="comp" presStyleCnt="0"/>
      <dgm:spPr/>
    </dgm:pt>
    <dgm:pt modelId="{34FA0B14-A303-4650-B86C-33EED3BFA38D}" type="pres">
      <dgm:prSet presAssocID="{EC1685A9-EA75-469B-AB69-193B175EF0BA}" presName="child" presStyleLbl="bgAccFollowNode1" presStyleIdx="19" presStyleCnt="24"/>
      <dgm:spPr/>
    </dgm:pt>
    <dgm:pt modelId="{9242478C-9C11-47AE-B8D3-AFD20918E4E3}" type="pres">
      <dgm:prSet presAssocID="{EC1685A9-EA75-469B-AB69-193B175EF0BA}" presName="childTx" presStyleLbl="bgAccFollowNode1" presStyleIdx="19" presStyleCnt="24">
        <dgm:presLayoutVars>
          <dgm:bulletEnabled val="1"/>
        </dgm:presLayoutVars>
      </dgm:prSet>
      <dgm:spPr/>
    </dgm:pt>
    <dgm:pt modelId="{4F107A89-CE73-4C13-B7D6-3B752E613805}" type="pres">
      <dgm:prSet presAssocID="{315CC57A-96BF-48A6-A183-A266ADB980DD}" presName="comp" presStyleCnt="0"/>
      <dgm:spPr/>
    </dgm:pt>
    <dgm:pt modelId="{B314D1C8-6E44-45E8-A521-C7AA0A4623C7}" type="pres">
      <dgm:prSet presAssocID="{315CC57A-96BF-48A6-A183-A266ADB980DD}" presName="child" presStyleLbl="bgAccFollowNode1" presStyleIdx="20" presStyleCnt="24"/>
      <dgm:spPr/>
    </dgm:pt>
    <dgm:pt modelId="{F2B27679-6FD1-4DB3-87FA-41B9C22C20D2}" type="pres">
      <dgm:prSet presAssocID="{315CC57A-96BF-48A6-A183-A266ADB980DD}" presName="childTx" presStyleLbl="bgAccFollowNode1" presStyleIdx="20" presStyleCnt="24">
        <dgm:presLayoutVars>
          <dgm:bulletEnabled val="1"/>
        </dgm:presLayoutVars>
      </dgm:prSet>
      <dgm:spPr/>
    </dgm:pt>
    <dgm:pt modelId="{33E43BCC-63D5-44AF-A07D-638B76555574}" type="pres">
      <dgm:prSet presAssocID="{364358F3-0828-4227-AA12-F60DA4AE3E4E}" presName="comp" presStyleCnt="0"/>
      <dgm:spPr/>
    </dgm:pt>
    <dgm:pt modelId="{31D7458E-66E8-42B2-B332-2468085A14BC}" type="pres">
      <dgm:prSet presAssocID="{364358F3-0828-4227-AA12-F60DA4AE3E4E}" presName="child" presStyleLbl="bgAccFollowNode1" presStyleIdx="21" presStyleCnt="24"/>
      <dgm:spPr/>
    </dgm:pt>
    <dgm:pt modelId="{5CF837BC-C6CE-4498-AB65-F1F16834223A}" type="pres">
      <dgm:prSet presAssocID="{364358F3-0828-4227-AA12-F60DA4AE3E4E}" presName="childTx" presStyleLbl="bgAccFollowNode1" presStyleIdx="21" presStyleCnt="24">
        <dgm:presLayoutVars>
          <dgm:bulletEnabled val="1"/>
        </dgm:presLayoutVars>
      </dgm:prSet>
      <dgm:spPr/>
    </dgm:pt>
    <dgm:pt modelId="{2668E62C-C306-4C00-A8BB-C210A0E60DA1}" type="pres">
      <dgm:prSet presAssocID="{76C225E2-F5CC-4AC5-90FF-414E86AF40C5}" presName="comp" presStyleCnt="0"/>
      <dgm:spPr/>
    </dgm:pt>
    <dgm:pt modelId="{AC05ED9F-909D-4422-837C-D036A2BA8D3E}" type="pres">
      <dgm:prSet presAssocID="{76C225E2-F5CC-4AC5-90FF-414E86AF40C5}" presName="child" presStyleLbl="bgAccFollowNode1" presStyleIdx="22" presStyleCnt="24"/>
      <dgm:spPr/>
    </dgm:pt>
    <dgm:pt modelId="{9394137D-E07A-4A9E-ADD6-AEBAD1634930}" type="pres">
      <dgm:prSet presAssocID="{76C225E2-F5CC-4AC5-90FF-414E86AF40C5}" presName="childTx" presStyleLbl="bgAccFollowNode1" presStyleIdx="22" presStyleCnt="24">
        <dgm:presLayoutVars>
          <dgm:bulletEnabled val="1"/>
        </dgm:presLayoutVars>
      </dgm:prSet>
      <dgm:spPr/>
    </dgm:pt>
    <dgm:pt modelId="{C9907D74-A8EB-430D-8418-F499D5B55E49}" type="pres">
      <dgm:prSet presAssocID="{F9B07437-5A77-4E0F-881F-44E18A42B960}" presName="comp" presStyleCnt="0"/>
      <dgm:spPr/>
    </dgm:pt>
    <dgm:pt modelId="{93EEDBB8-60D1-4EEE-A0B0-171AF76F3268}" type="pres">
      <dgm:prSet presAssocID="{F9B07437-5A77-4E0F-881F-44E18A42B960}" presName="child" presStyleLbl="bgAccFollowNode1" presStyleIdx="23" presStyleCnt="24"/>
      <dgm:spPr/>
    </dgm:pt>
    <dgm:pt modelId="{AE613446-B3AC-46EA-B687-F3B30537BC06}" type="pres">
      <dgm:prSet presAssocID="{F9B07437-5A77-4E0F-881F-44E18A42B960}" presName="childTx" presStyleLbl="bgAccFollowNode1" presStyleIdx="23" presStyleCnt="24">
        <dgm:presLayoutVars>
          <dgm:bulletEnabled val="1"/>
        </dgm:presLayoutVars>
      </dgm:prSet>
      <dgm:spPr/>
    </dgm:pt>
    <dgm:pt modelId="{803D8E5C-0480-4B64-AE5B-2759941E5D67}" type="pres">
      <dgm:prSet presAssocID="{703EC349-CB0C-41AC-AD8B-C4AAEE822BBA}" presName="negSpace" presStyleCnt="0"/>
      <dgm:spPr/>
    </dgm:pt>
    <dgm:pt modelId="{A6E91139-DB52-4B16-A0B8-686437FFB652}" type="pres">
      <dgm:prSet presAssocID="{703EC349-CB0C-41AC-AD8B-C4AAEE822BBA}" presName="circle" presStyleLbl="node1" presStyleIdx="3" presStyleCnt="4"/>
      <dgm:spPr/>
    </dgm:pt>
  </dgm:ptLst>
  <dgm:cxnLst>
    <dgm:cxn modelId="{432BB269-D1E2-4BC7-9A7B-492AD2E479A5}" srcId="{703EC349-CB0C-41AC-AD8B-C4AAEE822BBA}" destId="{76C225E2-F5CC-4AC5-90FF-414E86AF40C5}" srcOrd="4" destOrd="0" parTransId="{C300EFDC-6C9A-4AF1-A525-86B4252D43D1}" sibTransId="{4F385B1F-486B-4F80-B04B-902DBEA89198}"/>
    <dgm:cxn modelId="{0C436A45-3A59-4838-8EB5-6AA1D41FB1AC}" srcId="{703EC349-CB0C-41AC-AD8B-C4AAEE822BBA}" destId="{EC1685A9-EA75-469B-AB69-193B175EF0BA}" srcOrd="1" destOrd="0" parTransId="{C88032CE-E1E7-4D56-9768-A33CE7A5DBF8}" sibTransId="{0DCD9F11-C590-4767-A9E9-A3B9F0667534}"/>
    <dgm:cxn modelId="{C18B1837-C4ED-4CC1-9DA4-63E734E81725}" type="presOf" srcId="{31DD5023-D01B-448C-B6CD-76BC320E6813}" destId="{58F3E009-3ACF-49EC-B6F0-0CEF973B7911}" srcOrd="1" destOrd="0" presId="urn:microsoft.com/office/officeart/2005/8/layout/hList9"/>
    <dgm:cxn modelId="{CD08C73D-B141-4666-9A4C-BEF1B47A8708}" type="presOf" srcId="{315CC57A-96BF-48A6-A183-A266ADB980DD}" destId="{F2B27679-6FD1-4DB3-87FA-41B9C22C20D2}" srcOrd="1" destOrd="0" presId="urn:microsoft.com/office/officeart/2005/8/layout/hList9"/>
    <dgm:cxn modelId="{32AF191D-B495-4ACC-A1D6-D2B54EDB013B}" type="presOf" srcId="{D1F1E63F-A578-4C4B-A109-323225D3B494}" destId="{D55A1EC3-48CE-408B-8D76-4AF2A7E5C29C}" srcOrd="1" destOrd="0" presId="urn:microsoft.com/office/officeart/2005/8/layout/hList9"/>
    <dgm:cxn modelId="{4CF59341-448E-4362-A98F-44F0322AE2A7}" srcId="{6BA262EC-E9E5-4A97-AAAC-3DBDDE6C67CC}" destId="{AA4D126F-9A50-4483-ADFA-308C30B38DD0}" srcOrd="2" destOrd="0" parTransId="{E8FA5D9D-361E-4E97-80B5-58422720AF82}" sibTransId="{DA548C96-D258-48A3-A665-4300528BE6A5}"/>
    <dgm:cxn modelId="{8816EE99-429A-4398-A4AF-7EF9D44D922D}" type="presOf" srcId="{8F3C8A0D-078D-40D6-8EF9-71BAB5DF76DD}" destId="{8629BC7E-4149-4492-BDFD-EB565B8E4FF3}" srcOrd="0" destOrd="0" presId="urn:microsoft.com/office/officeart/2005/8/layout/hList9"/>
    <dgm:cxn modelId="{C3D9AA6E-4490-439E-8B12-E3F7A9C8A3E1}" type="presOf" srcId="{76C225E2-F5CC-4AC5-90FF-414E86AF40C5}" destId="{AC05ED9F-909D-4422-837C-D036A2BA8D3E}" srcOrd="0" destOrd="0" presId="urn:microsoft.com/office/officeart/2005/8/layout/hList9"/>
    <dgm:cxn modelId="{B31EF5E9-1AD1-48ED-AC33-5E224243EB4F}" type="presOf" srcId="{EBC53D10-FE8D-4E7C-A90F-F9B4AC07F131}" destId="{603E25DD-E9A3-41E9-98A2-96095730D333}" srcOrd="0" destOrd="0" presId="urn:microsoft.com/office/officeart/2005/8/layout/hList9"/>
    <dgm:cxn modelId="{E3B25673-5002-44B9-948A-E0D54BEDE036}" srcId="{BF8039FA-919A-425A-AFB6-93B3882EF885}" destId="{3A92FDF2-AB2E-4A25-94EF-E4014151415B}" srcOrd="3" destOrd="0" parTransId="{F554E51D-4305-497E-9201-EE91FCA23DF8}" sibTransId="{D5F0D3DE-C1CA-49AE-9DB6-5A4671A5B002}"/>
    <dgm:cxn modelId="{06B22AA8-20B3-481E-86D5-9FEEFC94D617}" type="presOf" srcId="{CB04DE44-7B0E-41C1-ADAE-FDF248ECC962}" destId="{BFB73134-7617-43C4-BA58-D3166C465021}" srcOrd="0" destOrd="0" presId="urn:microsoft.com/office/officeart/2005/8/layout/hList9"/>
    <dgm:cxn modelId="{8DDE4C3F-592D-4C6D-8297-5CBE35999CE8}" type="presOf" srcId="{0F1A9600-C80A-4DFD-9CDF-665C07E6DA7F}" destId="{1E7EED1F-A236-489A-BD32-51ACE8A4CB06}" srcOrd="1" destOrd="0" presId="urn:microsoft.com/office/officeart/2005/8/layout/hList9"/>
    <dgm:cxn modelId="{F4F44295-EF73-4D10-AF26-E16C2D3DB6BC}" srcId="{BF8039FA-919A-425A-AFB6-93B3882EF885}" destId="{65071F38-6857-4C33-A75F-B914C31F3D07}" srcOrd="5" destOrd="0" parTransId="{A8310CBE-B417-4F0F-BB5F-2490010B3938}" sibTransId="{6526AD6B-40A5-496E-B574-010D7B1E3C20}"/>
    <dgm:cxn modelId="{77A4E8BE-049F-40F2-8368-9DCCB7B6AB36}" type="presOf" srcId="{DF82690A-23B3-4EA8-B197-986D3C87BE73}" destId="{8677917A-935A-41B5-A2D2-4C6CC035827D}" srcOrd="1" destOrd="0" presId="urn:microsoft.com/office/officeart/2005/8/layout/hList9"/>
    <dgm:cxn modelId="{BB11260D-4859-4C04-BBCF-7DFAC53284E3}" srcId="{CB04DE44-7B0E-41C1-ADAE-FDF248ECC962}" destId="{BF8039FA-919A-425A-AFB6-93B3882EF885}" srcOrd="2" destOrd="0" parTransId="{A0352129-2552-40EF-8EB1-37D48E703226}" sibTransId="{28AC5D39-730D-48D5-88CF-FACFEAA8EFA1}"/>
    <dgm:cxn modelId="{7D8D8BE7-6842-48D3-A7C2-3AEE59CEB223}" type="presOf" srcId="{6EEA716E-2EA8-4557-8CEF-514DFC91FE1A}" destId="{23438241-5D1E-44E3-B30F-9C009A11DF74}" srcOrd="0" destOrd="0" presId="urn:microsoft.com/office/officeart/2005/8/layout/hList9"/>
    <dgm:cxn modelId="{6ADCBDA7-11AC-427C-93F2-51818E30555A}" type="presOf" srcId="{59B0F0C9-45CA-4F80-90D0-ECA9CC5FF201}" destId="{E9D7C946-46B2-41BD-B473-C4254A237C6D}" srcOrd="0" destOrd="0" presId="urn:microsoft.com/office/officeart/2005/8/layout/hList9"/>
    <dgm:cxn modelId="{ED06BDBA-D11A-4EBD-914D-21DCD1DF61E4}" srcId="{65AB3DA9-2030-4FA1-BC02-9073D17D3089}" destId="{0F1A9600-C80A-4DFD-9CDF-665C07E6DA7F}" srcOrd="0" destOrd="0" parTransId="{EF90DD10-D801-4C05-9918-15FF3F0C6677}" sibTransId="{4C95EBD0-90F2-47BF-8077-02CF0BAB01DE}"/>
    <dgm:cxn modelId="{86D79936-3BF9-4099-8BB3-DE793EB99924}" type="presOf" srcId="{1747547C-3D0E-4F74-BD9A-40C3EBA80288}" destId="{689D0363-7CE8-4DA3-9E0B-828B0D862DBE}" srcOrd="1" destOrd="0" presId="urn:microsoft.com/office/officeart/2005/8/layout/hList9"/>
    <dgm:cxn modelId="{BC3A0BA2-B37E-4969-A206-E973BA4DF38C}" type="presOf" srcId="{A0C9224C-0199-4929-A7DE-DC3E63B1C528}" destId="{3C17CCAD-5163-40C7-BADD-1965D080C7F1}" srcOrd="0" destOrd="0" presId="urn:microsoft.com/office/officeart/2005/8/layout/hList9"/>
    <dgm:cxn modelId="{121E870D-A71C-438D-BBA5-27DE7DBBC788}" type="presOf" srcId="{65071F38-6857-4C33-A75F-B914C31F3D07}" destId="{80C19607-5C7F-466F-AB5C-665AB28E1B58}" srcOrd="1" destOrd="0" presId="urn:microsoft.com/office/officeart/2005/8/layout/hList9"/>
    <dgm:cxn modelId="{1933ACD7-D71B-470F-ABEE-030E69F26E4F}" type="presOf" srcId="{EBC53D10-FE8D-4E7C-A90F-F9B4AC07F131}" destId="{143B3F84-2349-4343-82FF-67601395C31E}" srcOrd="1" destOrd="0" presId="urn:microsoft.com/office/officeart/2005/8/layout/hList9"/>
    <dgm:cxn modelId="{D57FCC5F-9A7E-45F6-B252-1543195F9A39}" srcId="{6BA262EC-E9E5-4A97-AAAC-3DBDDE6C67CC}" destId="{DF82690A-23B3-4EA8-B197-986D3C87BE73}" srcOrd="3" destOrd="0" parTransId="{C68060F8-656F-4B20-B967-3BDFA631B856}" sibTransId="{7138D010-D2F2-4BB6-B205-AC28892C64D6}"/>
    <dgm:cxn modelId="{9D3347B6-5D88-4922-B971-12B68248371B}" srcId="{65AB3DA9-2030-4FA1-BC02-9073D17D3089}" destId="{9D42AB77-312B-4FC8-842F-4890D7D34C7A}" srcOrd="4" destOrd="0" parTransId="{D63F980E-9FD4-49A3-8688-498338E2A3EC}" sibTransId="{201D988E-56C7-4A39-BAD9-2D59C589B326}"/>
    <dgm:cxn modelId="{2DF0AB22-541E-4D06-80DE-6E4150A82D14}" type="presOf" srcId="{1A4DCBC2-956C-4308-944A-3B1C1789C1B5}" destId="{C161FEB7-9E68-4FBC-AC47-EA388B6518B1}" srcOrd="0" destOrd="0" presId="urn:microsoft.com/office/officeart/2005/8/layout/hList9"/>
    <dgm:cxn modelId="{43FD3E65-B042-4518-9A9E-EB8F546A731A}" type="presOf" srcId="{971E26B3-0310-414E-ABD9-DA93B3EDF6E7}" destId="{B40DD58F-3892-49A8-BCF0-9CED6953289E}" srcOrd="0" destOrd="0" presId="urn:microsoft.com/office/officeart/2005/8/layout/hList9"/>
    <dgm:cxn modelId="{54512657-D7AB-4B6E-910B-51E08A80D289}" type="presOf" srcId="{971E26B3-0310-414E-ABD9-DA93B3EDF6E7}" destId="{549AC15F-F1DC-4548-AD9C-1EE2CB875C63}" srcOrd="1" destOrd="0" presId="urn:microsoft.com/office/officeart/2005/8/layout/hList9"/>
    <dgm:cxn modelId="{A72812CE-F73A-477D-8CF6-181FC2CE6A11}" type="presOf" srcId="{EC1685A9-EA75-469B-AB69-193B175EF0BA}" destId="{34FA0B14-A303-4650-B86C-33EED3BFA38D}" srcOrd="0" destOrd="0" presId="urn:microsoft.com/office/officeart/2005/8/layout/hList9"/>
    <dgm:cxn modelId="{B8477FC3-30EE-4D7A-A099-BF717FEF1150}" type="presOf" srcId="{43EC345F-B9F0-43A8-9D38-AFB8E5C6BFB1}" destId="{77090400-126B-4F72-9C54-FC32DF09EC18}" srcOrd="0" destOrd="0" presId="urn:microsoft.com/office/officeart/2005/8/layout/hList9"/>
    <dgm:cxn modelId="{E791B7EE-4A8D-464E-99ED-7C2170EEB4B7}" type="presOf" srcId="{A0C9224C-0199-4929-A7DE-DC3E63B1C528}" destId="{C831035A-0736-4C78-AA4B-1FD743477C34}" srcOrd="1" destOrd="0" presId="urn:microsoft.com/office/officeart/2005/8/layout/hList9"/>
    <dgm:cxn modelId="{F3310556-7052-434C-B02C-46A4FFFF48A3}" type="presOf" srcId="{F9B07437-5A77-4E0F-881F-44E18A42B960}" destId="{AE613446-B3AC-46EA-B687-F3B30537BC06}" srcOrd="1" destOrd="0" presId="urn:microsoft.com/office/officeart/2005/8/layout/hList9"/>
    <dgm:cxn modelId="{9B013DCD-EF1F-4BA7-9E90-F57AE6B75B86}" type="presOf" srcId="{65AB3DA9-2030-4FA1-BC02-9073D17D3089}" destId="{0435580B-1631-4B6E-9DBE-FDC8010AF8D6}" srcOrd="0" destOrd="0" presId="urn:microsoft.com/office/officeart/2005/8/layout/hList9"/>
    <dgm:cxn modelId="{496B1304-3C68-41C9-A6BF-FC50E7DC124A}" srcId="{703EC349-CB0C-41AC-AD8B-C4AAEE822BBA}" destId="{315CC57A-96BF-48A6-A183-A266ADB980DD}" srcOrd="2" destOrd="0" parTransId="{A705CE5E-9DD4-4852-BEBE-F070106F023C}" sibTransId="{B688F37E-8CD4-4944-A495-D40580E34079}"/>
    <dgm:cxn modelId="{78A03502-458F-4403-8795-EF7468FCDF9C}" type="presOf" srcId="{6BA262EC-E9E5-4A97-AAAC-3DBDDE6C67CC}" destId="{988915D7-FA17-43C4-9CBC-EF490CFC13A5}" srcOrd="0" destOrd="0" presId="urn:microsoft.com/office/officeart/2005/8/layout/hList9"/>
    <dgm:cxn modelId="{8C88E51C-2076-4144-985C-6A76165521C1}" srcId="{703EC349-CB0C-41AC-AD8B-C4AAEE822BBA}" destId="{F9B07437-5A77-4E0F-881F-44E18A42B960}" srcOrd="5" destOrd="0" parTransId="{21CBFF1C-C3AC-4343-9B33-C9CE564E5026}" sibTransId="{B9D082F9-1F60-4215-B707-A82229E611CA}"/>
    <dgm:cxn modelId="{6D961B54-BD7C-4CA4-86ED-5F70ECD3F740}" type="presOf" srcId="{DF82690A-23B3-4EA8-B197-986D3C87BE73}" destId="{9593C6D8-49E3-482C-A4DA-13695748D01F}" srcOrd="0" destOrd="0" presId="urn:microsoft.com/office/officeart/2005/8/layout/hList9"/>
    <dgm:cxn modelId="{5FA74705-7D99-46B7-9941-DEB13B7ACE32}" srcId="{BF8039FA-919A-425A-AFB6-93B3882EF885}" destId="{D1F1E63F-A578-4C4B-A109-323225D3B494}" srcOrd="1" destOrd="0" parTransId="{66DA7429-2570-4175-9BFC-2BE200ADABC4}" sibTransId="{7073174E-B004-48DF-B364-A79AB089803C}"/>
    <dgm:cxn modelId="{4019606F-0710-4BB1-BEDB-96A1FA3B07BC}" srcId="{6BA262EC-E9E5-4A97-AAAC-3DBDDE6C67CC}" destId="{6EEA716E-2EA8-4557-8CEF-514DFC91FE1A}" srcOrd="0" destOrd="0" parTransId="{9D48D2BF-BB92-4DE5-90B4-24B253B31794}" sibTransId="{2F86501D-791F-4B09-B0AB-7738DEA793D6}"/>
    <dgm:cxn modelId="{63C06F5E-3EA8-418E-86A7-65B1D7D63501}" srcId="{BF8039FA-919A-425A-AFB6-93B3882EF885}" destId="{EBC53D10-FE8D-4E7C-A90F-F9B4AC07F131}" srcOrd="0" destOrd="0" parTransId="{500EA482-4DA7-4088-9B11-057A93004227}" sibTransId="{FC2EF8CB-0E5E-4FCA-918C-94BACBD06DCD}"/>
    <dgm:cxn modelId="{79E5AD2E-F7F0-4902-8228-27EC82119EF8}" srcId="{703EC349-CB0C-41AC-AD8B-C4AAEE822BBA}" destId="{1A4DCBC2-956C-4308-944A-3B1C1789C1B5}" srcOrd="0" destOrd="0" parTransId="{BB1E7D09-872C-4F71-A585-73F02C31BA9E}" sibTransId="{3B7C0886-826E-4BB0-B7B2-F9C0A73A597E}"/>
    <dgm:cxn modelId="{25FA6442-39F9-4ED8-9F70-5135F328FA06}" type="presOf" srcId="{9D42AB77-312B-4FC8-842F-4890D7D34C7A}" destId="{32823F4A-C553-4070-AD7C-676CD7B48752}" srcOrd="0" destOrd="0" presId="urn:microsoft.com/office/officeart/2005/8/layout/hList9"/>
    <dgm:cxn modelId="{85AE8B06-5255-436E-BA75-6471026C97FE}" srcId="{65AB3DA9-2030-4FA1-BC02-9073D17D3089}" destId="{31DD5023-D01B-448C-B6CD-76BC320E6813}" srcOrd="3" destOrd="0" parTransId="{4088C5C5-10B8-4EC3-8158-20A4360D6EE1}" sibTransId="{B3209D6E-F48E-4E4B-B1B3-21DBC5BF0E3D}"/>
    <dgm:cxn modelId="{BA0530A3-BE64-4C5A-8BD6-477564116C86}" type="presOf" srcId="{D1F1E63F-A578-4C4B-A109-323225D3B494}" destId="{65B1A663-1DD4-43CB-8C75-CFAE5194FC22}" srcOrd="0" destOrd="0" presId="urn:microsoft.com/office/officeart/2005/8/layout/hList9"/>
    <dgm:cxn modelId="{8AFFF886-BF27-4127-A9BB-4DB8BC31978D}" type="presOf" srcId="{59B0F0C9-45CA-4F80-90D0-ECA9CC5FF201}" destId="{4A1EDDBC-9555-4D1B-92EF-5E07D519B5D1}" srcOrd="1" destOrd="0" presId="urn:microsoft.com/office/officeart/2005/8/layout/hList9"/>
    <dgm:cxn modelId="{76F87FA8-A08C-495B-92C8-53AA3EF057E4}" type="presOf" srcId="{F9B07437-5A77-4E0F-881F-44E18A42B960}" destId="{93EEDBB8-60D1-4EEE-A0B0-171AF76F3268}" srcOrd="0" destOrd="0" presId="urn:microsoft.com/office/officeart/2005/8/layout/hList9"/>
    <dgm:cxn modelId="{5C880302-ECB4-4CFB-84A4-1937EB51798A}" type="presOf" srcId="{1747547C-3D0E-4F74-BD9A-40C3EBA80288}" destId="{000C9A77-D397-4108-8058-5FF562C503A1}" srcOrd="0" destOrd="0" presId="urn:microsoft.com/office/officeart/2005/8/layout/hList9"/>
    <dgm:cxn modelId="{40CAA6C1-9341-4C91-9619-29C3A7E7AFD2}" type="presOf" srcId="{1A4DCBC2-956C-4308-944A-3B1C1789C1B5}" destId="{F2F3255E-E634-4D13-8411-39FE7928AF09}" srcOrd="1" destOrd="0" presId="urn:microsoft.com/office/officeart/2005/8/layout/hList9"/>
    <dgm:cxn modelId="{D6AFB9E8-E695-4498-A4FC-55D927DB043B}" type="presOf" srcId="{EC1685A9-EA75-469B-AB69-193B175EF0BA}" destId="{9242478C-9C11-47AE-B8D3-AFD20918E4E3}" srcOrd="1" destOrd="0" presId="urn:microsoft.com/office/officeart/2005/8/layout/hList9"/>
    <dgm:cxn modelId="{9CCC28A9-926E-44E9-92C3-DABE7314B08B}" type="presOf" srcId="{6EEA716E-2EA8-4557-8CEF-514DFC91FE1A}" destId="{075D75C8-F3DC-4A97-BFE4-6476F89C4E64}" srcOrd="1" destOrd="0" presId="urn:microsoft.com/office/officeart/2005/8/layout/hList9"/>
    <dgm:cxn modelId="{84B89418-73F7-4FB5-934E-055CB07AC59E}" type="presOf" srcId="{315CC57A-96BF-48A6-A183-A266ADB980DD}" destId="{B314D1C8-6E44-45E8-A521-C7AA0A4623C7}" srcOrd="0" destOrd="0" presId="urn:microsoft.com/office/officeart/2005/8/layout/hList9"/>
    <dgm:cxn modelId="{DE3CC2FB-C78C-4677-A45E-F2F60EC936DD}" type="presOf" srcId="{3A92FDF2-AB2E-4A25-94EF-E4014151415B}" destId="{1AE43636-E239-4B70-9052-3DEC4D4B9D08}" srcOrd="0" destOrd="0" presId="urn:microsoft.com/office/officeart/2005/8/layout/hList9"/>
    <dgm:cxn modelId="{E8714B57-C080-4816-B15C-717A7EA1C1C2}" type="presOf" srcId="{448C2DD3-3DBD-42A1-8B71-2D67874C9E0C}" destId="{1719FD16-8291-4262-86B5-047890208933}" srcOrd="0" destOrd="0" presId="urn:microsoft.com/office/officeart/2005/8/layout/hList9"/>
    <dgm:cxn modelId="{5D327E9A-9788-4597-8CA7-5CC3FC17A512}" srcId="{BF8039FA-919A-425A-AFB6-93B3882EF885}" destId="{971E26B3-0310-414E-ABD9-DA93B3EDF6E7}" srcOrd="4" destOrd="0" parTransId="{4C64E330-9741-4B37-A046-4F403E79B616}" sibTransId="{2EF1D70F-3BC4-4627-8E73-86CED7AF18FF}"/>
    <dgm:cxn modelId="{8F869B84-5CCE-40EE-B0A5-7D775104578D}" srcId="{703EC349-CB0C-41AC-AD8B-C4AAEE822BBA}" destId="{364358F3-0828-4227-AA12-F60DA4AE3E4E}" srcOrd="3" destOrd="0" parTransId="{C4A71B2C-B37B-47A6-8EF6-DA63C47175BE}" sibTransId="{BEA65002-24E8-4CF0-B20B-8BC3310EF28D}"/>
    <dgm:cxn modelId="{275D04E2-4492-45CF-8817-9E79D367F18E}" srcId="{65AB3DA9-2030-4FA1-BC02-9073D17D3089}" destId="{A0C9224C-0199-4929-A7DE-DC3E63B1C528}" srcOrd="5" destOrd="0" parTransId="{1A5643E1-FE91-4FFD-ACF0-A4FCF6699E39}" sibTransId="{C4636D9F-92E2-4E42-9913-6FFC4C1B7EDF}"/>
    <dgm:cxn modelId="{B6296F46-5CD7-4004-BF38-6C67CF7445CD}" type="presOf" srcId="{364358F3-0828-4227-AA12-F60DA4AE3E4E}" destId="{5CF837BC-C6CE-4498-AB65-F1F16834223A}" srcOrd="1" destOrd="0" presId="urn:microsoft.com/office/officeart/2005/8/layout/hList9"/>
    <dgm:cxn modelId="{C4E0C5B6-704B-4B08-BECD-A21541DCC90B}" type="presOf" srcId="{43EC345F-B9F0-43A8-9D38-AFB8E5C6BFB1}" destId="{CA273645-3DFA-43B2-B052-8AC75FCAFD2C}" srcOrd="1" destOrd="0" presId="urn:microsoft.com/office/officeart/2005/8/layout/hList9"/>
    <dgm:cxn modelId="{BFCEDA57-E33F-4C73-BBC0-A32F7C3BB22B}" type="presOf" srcId="{F627F9E8-B95F-4422-AF56-8AE76C7041ED}" destId="{A12DB5B1-D54C-4A3B-B16E-A8090E2C2B58}" srcOrd="0" destOrd="0" presId="urn:microsoft.com/office/officeart/2005/8/layout/hList9"/>
    <dgm:cxn modelId="{07D1CE80-9B5C-40F0-BCFD-8BAB30DD9A03}" type="presOf" srcId="{9D42AB77-312B-4FC8-842F-4890D7D34C7A}" destId="{33EC234B-49AE-4811-B414-ACA4FC689EA7}" srcOrd="1" destOrd="0" presId="urn:microsoft.com/office/officeart/2005/8/layout/hList9"/>
    <dgm:cxn modelId="{C8E257A5-EB04-43EC-AA4C-1BCA6F96693F}" type="presOf" srcId="{AA4D126F-9A50-4483-ADFA-308C30B38DD0}" destId="{48FFB8FD-040D-49E9-A245-111FA5E9F6A0}" srcOrd="0" destOrd="0" presId="urn:microsoft.com/office/officeart/2005/8/layout/hList9"/>
    <dgm:cxn modelId="{DBE63EE2-487A-4E7B-912C-6E09B8F39C2A}" type="presOf" srcId="{31DD5023-D01B-448C-B6CD-76BC320E6813}" destId="{A7366837-4F7F-4AD5-8496-3676523E9EA6}" srcOrd="0" destOrd="0" presId="urn:microsoft.com/office/officeart/2005/8/layout/hList9"/>
    <dgm:cxn modelId="{F814654D-99BA-4D7F-9CF6-E3908B5C950C}" type="presOf" srcId="{364358F3-0828-4227-AA12-F60DA4AE3E4E}" destId="{31D7458E-66E8-42B2-B332-2468085A14BC}" srcOrd="0" destOrd="0" presId="urn:microsoft.com/office/officeart/2005/8/layout/hList9"/>
    <dgm:cxn modelId="{F4B931CA-1796-4E51-BEF3-11A73B0BFC55}" type="presOf" srcId="{0F1A9600-C80A-4DFD-9CDF-665C07E6DA7F}" destId="{6BF71A23-B943-445E-870A-2BDD068822F4}" srcOrd="0" destOrd="0" presId="urn:microsoft.com/office/officeart/2005/8/layout/hList9"/>
    <dgm:cxn modelId="{59A4B2E2-7CC2-4912-9A86-B805F1E110AC}" srcId="{CB04DE44-7B0E-41C1-ADAE-FDF248ECC962}" destId="{65AB3DA9-2030-4FA1-BC02-9073D17D3089}" srcOrd="1" destOrd="0" parTransId="{6CA04126-4B7E-4CB1-918C-625A23B2AF0D}" sibTransId="{5283053E-F6D4-4F20-9404-326F3286B310}"/>
    <dgm:cxn modelId="{289783D3-1A7E-46ED-ABA2-D3C64988ABC5}" type="presOf" srcId="{BF8039FA-919A-425A-AFB6-93B3882EF885}" destId="{4BAC0147-EF23-4967-9713-3C31C8C7B4B9}" srcOrd="0" destOrd="0" presId="urn:microsoft.com/office/officeart/2005/8/layout/hList9"/>
    <dgm:cxn modelId="{D5F8E1DC-934F-49C0-B90B-805031F570AD}" type="presOf" srcId="{AA4D126F-9A50-4483-ADFA-308C30B38DD0}" destId="{E1ED2F44-D07B-4725-A06C-7BB26CF4F5E2}" srcOrd="1" destOrd="0" presId="urn:microsoft.com/office/officeart/2005/8/layout/hList9"/>
    <dgm:cxn modelId="{E7C32BE2-FF03-429B-8523-C49D6F85D2AD}" srcId="{6BA262EC-E9E5-4A97-AAAC-3DBDDE6C67CC}" destId="{59B0F0C9-45CA-4F80-90D0-ECA9CC5FF201}" srcOrd="1" destOrd="0" parTransId="{4A413004-B23E-42D7-981C-73CE1A21B2BB}" sibTransId="{31B35051-471D-4553-BCC1-2B5B6D8E9F79}"/>
    <dgm:cxn modelId="{B660CC1B-45BA-439A-A2D8-D171B107C35D}" type="presOf" srcId="{8F3C8A0D-078D-40D6-8EF9-71BAB5DF76DD}" destId="{99FE2081-3623-465E-A378-17DA5FC41AA6}" srcOrd="1" destOrd="0" presId="urn:microsoft.com/office/officeart/2005/8/layout/hList9"/>
    <dgm:cxn modelId="{B597271A-89F1-4384-82B7-7B721683DCE3}" srcId="{65AB3DA9-2030-4FA1-BC02-9073D17D3089}" destId="{43EC345F-B9F0-43A8-9D38-AFB8E5C6BFB1}" srcOrd="1" destOrd="0" parTransId="{4C279152-D07B-41CB-954C-74B04D3FEA00}" sibTransId="{AA9725D2-000A-44D4-91C4-F015240D77A8}"/>
    <dgm:cxn modelId="{BBB972EE-B09F-4557-9B9E-9D9930F110F2}" srcId="{BF8039FA-919A-425A-AFB6-93B3882EF885}" destId="{1747547C-3D0E-4F74-BD9A-40C3EBA80288}" srcOrd="2" destOrd="0" parTransId="{D1C6C38A-874B-4C1A-99FC-BE1E4F72C401}" sibTransId="{FBF1D5B9-A2BC-4C5D-A522-A584CC1B76D5}"/>
    <dgm:cxn modelId="{A7EC2726-081A-4E4D-B249-8A63B785AD20}" srcId="{6BA262EC-E9E5-4A97-AAAC-3DBDDE6C67CC}" destId="{448C2DD3-3DBD-42A1-8B71-2D67874C9E0C}" srcOrd="4" destOrd="0" parTransId="{5CE3E949-71DF-4C09-B579-8AED6E445A35}" sibTransId="{390538B0-3683-49FE-B854-401F24FE43BA}"/>
    <dgm:cxn modelId="{3D8E02BF-EBD4-4909-AE9B-5330C65C4CF1}" srcId="{65AB3DA9-2030-4FA1-BC02-9073D17D3089}" destId="{F627F9E8-B95F-4422-AF56-8AE76C7041ED}" srcOrd="2" destOrd="0" parTransId="{6813D4E7-DD89-4AA9-95A7-0FCC7D42A6F5}" sibTransId="{ECC90CF0-1B98-4A43-9CAB-BFAAA3F3EAEA}"/>
    <dgm:cxn modelId="{126FF77A-232F-4D17-B3D3-0FD3927332DA}" type="presOf" srcId="{703EC349-CB0C-41AC-AD8B-C4AAEE822BBA}" destId="{A6E91139-DB52-4B16-A0B8-686437FFB652}" srcOrd="0" destOrd="0" presId="urn:microsoft.com/office/officeart/2005/8/layout/hList9"/>
    <dgm:cxn modelId="{EF646C22-6CC6-43A0-8895-4BB1AF252BDD}" srcId="{CB04DE44-7B0E-41C1-ADAE-FDF248ECC962}" destId="{6BA262EC-E9E5-4A97-AAAC-3DBDDE6C67CC}" srcOrd="0" destOrd="0" parTransId="{47324AA4-6FD7-42AF-A8CC-4792E3D73EEE}" sibTransId="{DBA8F73A-679A-4EC9-B583-96BE3ACBD301}"/>
    <dgm:cxn modelId="{9C11E536-58CB-41C1-8407-68CC4EAD2A5D}" type="presOf" srcId="{448C2DD3-3DBD-42A1-8B71-2D67874C9E0C}" destId="{81E2210C-84D8-4895-94C2-CBC4ACEA01FE}" srcOrd="1" destOrd="0" presId="urn:microsoft.com/office/officeart/2005/8/layout/hList9"/>
    <dgm:cxn modelId="{64D3B495-EF7E-46C3-A2BF-5D51A8937870}" type="presOf" srcId="{3A92FDF2-AB2E-4A25-94EF-E4014151415B}" destId="{310CB986-EC6F-4463-B22F-6225D44B4C8C}" srcOrd="1" destOrd="0" presId="urn:microsoft.com/office/officeart/2005/8/layout/hList9"/>
    <dgm:cxn modelId="{890182D2-555E-4B59-8C50-3F5AEDDC8882}" srcId="{6BA262EC-E9E5-4A97-AAAC-3DBDDE6C67CC}" destId="{8F3C8A0D-078D-40D6-8EF9-71BAB5DF76DD}" srcOrd="5" destOrd="0" parTransId="{54019751-1D8C-444E-9D43-B75945DC8E0D}" sibTransId="{903261C5-0838-4119-9459-3452C1A8C0B1}"/>
    <dgm:cxn modelId="{2DF26633-2584-406A-8D42-B8D3CA481B80}" type="presOf" srcId="{F627F9E8-B95F-4422-AF56-8AE76C7041ED}" destId="{700CB824-0918-44AE-B513-DF9FE963A58B}" srcOrd="1" destOrd="0" presId="urn:microsoft.com/office/officeart/2005/8/layout/hList9"/>
    <dgm:cxn modelId="{048A84CC-60CD-48B0-915A-E997ABE7CF1D}" srcId="{CB04DE44-7B0E-41C1-ADAE-FDF248ECC962}" destId="{703EC349-CB0C-41AC-AD8B-C4AAEE822BBA}" srcOrd="3" destOrd="0" parTransId="{A1105D56-0561-49E5-9BFD-DA9F167873C6}" sibTransId="{8FC2AF12-9867-4E69-9A93-0F7BAF40072F}"/>
    <dgm:cxn modelId="{678EEE89-C018-41F4-BEFE-BA63FF8292DC}" type="presOf" srcId="{76C225E2-F5CC-4AC5-90FF-414E86AF40C5}" destId="{9394137D-E07A-4A9E-ADD6-AEBAD1634930}" srcOrd="1" destOrd="0" presId="urn:microsoft.com/office/officeart/2005/8/layout/hList9"/>
    <dgm:cxn modelId="{C0630118-6BC6-4333-927F-0DD8B61216A6}" type="presOf" srcId="{65071F38-6857-4C33-A75F-B914C31F3D07}" destId="{236951B6-ACEA-44E0-BB0D-B39206A6108B}" srcOrd="0" destOrd="0" presId="urn:microsoft.com/office/officeart/2005/8/layout/hList9"/>
    <dgm:cxn modelId="{2F8E2DB9-0A37-4620-890F-5A0DCAC5C015}" type="presParOf" srcId="{BFB73134-7617-43C4-BA58-D3166C465021}" destId="{42405509-91BA-4A73-BBC9-F405D7EE4BAE}" srcOrd="0" destOrd="0" presId="urn:microsoft.com/office/officeart/2005/8/layout/hList9"/>
    <dgm:cxn modelId="{05474D3C-4771-47DD-AB86-9C44B2220C81}" type="presParOf" srcId="{BFB73134-7617-43C4-BA58-D3166C465021}" destId="{9D2603DB-CC2F-4630-9F62-6B89B5A70ACA}" srcOrd="1" destOrd="0" presId="urn:microsoft.com/office/officeart/2005/8/layout/hList9"/>
    <dgm:cxn modelId="{FA38215A-A9C6-4D43-A4DF-F6176FE4EC9A}" type="presParOf" srcId="{9D2603DB-CC2F-4630-9F62-6B89B5A70ACA}" destId="{B87C401C-A318-47BB-B1B7-4C3DDA4E7918}" srcOrd="0" destOrd="0" presId="urn:microsoft.com/office/officeart/2005/8/layout/hList9"/>
    <dgm:cxn modelId="{57FDD478-31AE-4EDE-9AD9-BFEC0DB3770F}" type="presParOf" srcId="{9D2603DB-CC2F-4630-9F62-6B89B5A70ACA}" destId="{7AB9D8A1-4117-48D6-8B49-875AF58262EA}" srcOrd="1" destOrd="0" presId="urn:microsoft.com/office/officeart/2005/8/layout/hList9"/>
    <dgm:cxn modelId="{53F019D9-DA02-4236-B3BA-8FBBE161C99E}" type="presParOf" srcId="{7AB9D8A1-4117-48D6-8B49-875AF58262EA}" destId="{23438241-5D1E-44E3-B30F-9C009A11DF74}" srcOrd="0" destOrd="0" presId="urn:microsoft.com/office/officeart/2005/8/layout/hList9"/>
    <dgm:cxn modelId="{BE1B3D29-9475-4080-A026-4A14BA286B5C}" type="presParOf" srcId="{7AB9D8A1-4117-48D6-8B49-875AF58262EA}" destId="{075D75C8-F3DC-4A97-BFE4-6476F89C4E64}" srcOrd="1" destOrd="0" presId="urn:microsoft.com/office/officeart/2005/8/layout/hList9"/>
    <dgm:cxn modelId="{3E50F048-378D-4C40-BB5E-53C0CB534AE2}" type="presParOf" srcId="{9D2603DB-CC2F-4630-9F62-6B89B5A70ACA}" destId="{F92537CB-DC34-43CA-97CE-B64217C88FB1}" srcOrd="2" destOrd="0" presId="urn:microsoft.com/office/officeart/2005/8/layout/hList9"/>
    <dgm:cxn modelId="{8B840F68-BF7B-420E-A55E-9DA78AEADC89}" type="presParOf" srcId="{F92537CB-DC34-43CA-97CE-B64217C88FB1}" destId="{E9D7C946-46B2-41BD-B473-C4254A237C6D}" srcOrd="0" destOrd="0" presId="urn:microsoft.com/office/officeart/2005/8/layout/hList9"/>
    <dgm:cxn modelId="{68A3C15D-9E8B-485E-95EC-0B0E4537FA98}" type="presParOf" srcId="{F92537CB-DC34-43CA-97CE-B64217C88FB1}" destId="{4A1EDDBC-9555-4D1B-92EF-5E07D519B5D1}" srcOrd="1" destOrd="0" presId="urn:microsoft.com/office/officeart/2005/8/layout/hList9"/>
    <dgm:cxn modelId="{C0B8FABE-0FBE-43DE-BCDF-69F944873F49}" type="presParOf" srcId="{9D2603DB-CC2F-4630-9F62-6B89B5A70ACA}" destId="{FC5CCA92-E7EE-4D29-BA73-69F0DEFAA895}" srcOrd="3" destOrd="0" presId="urn:microsoft.com/office/officeart/2005/8/layout/hList9"/>
    <dgm:cxn modelId="{6E0ABA14-D55C-48CA-A1B8-CC47E86FC983}" type="presParOf" srcId="{FC5CCA92-E7EE-4D29-BA73-69F0DEFAA895}" destId="{48FFB8FD-040D-49E9-A245-111FA5E9F6A0}" srcOrd="0" destOrd="0" presId="urn:microsoft.com/office/officeart/2005/8/layout/hList9"/>
    <dgm:cxn modelId="{2EF3613D-CE3F-4A0F-8C14-33586F1D771F}" type="presParOf" srcId="{FC5CCA92-E7EE-4D29-BA73-69F0DEFAA895}" destId="{E1ED2F44-D07B-4725-A06C-7BB26CF4F5E2}" srcOrd="1" destOrd="0" presId="urn:microsoft.com/office/officeart/2005/8/layout/hList9"/>
    <dgm:cxn modelId="{F1A24309-EBD5-4965-B980-CAAE870A7E3F}" type="presParOf" srcId="{9D2603DB-CC2F-4630-9F62-6B89B5A70ACA}" destId="{D25D3214-48BF-415A-A9E5-00B3919ACA62}" srcOrd="4" destOrd="0" presId="urn:microsoft.com/office/officeart/2005/8/layout/hList9"/>
    <dgm:cxn modelId="{6D420D73-F9F0-4E6C-8786-4222D916B662}" type="presParOf" srcId="{D25D3214-48BF-415A-A9E5-00B3919ACA62}" destId="{9593C6D8-49E3-482C-A4DA-13695748D01F}" srcOrd="0" destOrd="0" presId="urn:microsoft.com/office/officeart/2005/8/layout/hList9"/>
    <dgm:cxn modelId="{EA2C85D5-C5F6-4CA3-A7BB-FCADCCCA8730}" type="presParOf" srcId="{D25D3214-48BF-415A-A9E5-00B3919ACA62}" destId="{8677917A-935A-41B5-A2D2-4C6CC035827D}" srcOrd="1" destOrd="0" presId="urn:microsoft.com/office/officeart/2005/8/layout/hList9"/>
    <dgm:cxn modelId="{ED0142E4-9B0E-409E-B132-7C12F7C76B1F}" type="presParOf" srcId="{9D2603DB-CC2F-4630-9F62-6B89B5A70ACA}" destId="{1A301716-AE70-4848-A996-5A8D1B3F05AF}" srcOrd="5" destOrd="0" presId="urn:microsoft.com/office/officeart/2005/8/layout/hList9"/>
    <dgm:cxn modelId="{7FCDF497-C38C-488F-8B5F-31BDCDD3F049}" type="presParOf" srcId="{1A301716-AE70-4848-A996-5A8D1B3F05AF}" destId="{1719FD16-8291-4262-86B5-047890208933}" srcOrd="0" destOrd="0" presId="urn:microsoft.com/office/officeart/2005/8/layout/hList9"/>
    <dgm:cxn modelId="{0D22259D-67B3-4D21-B000-28E7C807157E}" type="presParOf" srcId="{1A301716-AE70-4848-A996-5A8D1B3F05AF}" destId="{81E2210C-84D8-4895-94C2-CBC4ACEA01FE}" srcOrd="1" destOrd="0" presId="urn:microsoft.com/office/officeart/2005/8/layout/hList9"/>
    <dgm:cxn modelId="{20D45F08-57C7-46A5-9870-94C32F46A1C4}" type="presParOf" srcId="{9D2603DB-CC2F-4630-9F62-6B89B5A70ACA}" destId="{50CAFE1C-03AC-4BEE-A9B0-3767C77CC74E}" srcOrd="6" destOrd="0" presId="urn:microsoft.com/office/officeart/2005/8/layout/hList9"/>
    <dgm:cxn modelId="{7D3D2B65-42C7-47BC-8270-88106C27ADF0}" type="presParOf" srcId="{50CAFE1C-03AC-4BEE-A9B0-3767C77CC74E}" destId="{8629BC7E-4149-4492-BDFD-EB565B8E4FF3}" srcOrd="0" destOrd="0" presId="urn:microsoft.com/office/officeart/2005/8/layout/hList9"/>
    <dgm:cxn modelId="{BB35F4A8-6C39-4CFE-A545-ACCDBE2DEE36}" type="presParOf" srcId="{50CAFE1C-03AC-4BEE-A9B0-3767C77CC74E}" destId="{99FE2081-3623-465E-A378-17DA5FC41AA6}" srcOrd="1" destOrd="0" presId="urn:microsoft.com/office/officeart/2005/8/layout/hList9"/>
    <dgm:cxn modelId="{19EE4CFC-B5F2-4170-945D-F852222400BE}" type="presParOf" srcId="{BFB73134-7617-43C4-BA58-D3166C465021}" destId="{F26C51A7-4850-4155-99F9-8B9D51148E2C}" srcOrd="2" destOrd="0" presId="urn:microsoft.com/office/officeart/2005/8/layout/hList9"/>
    <dgm:cxn modelId="{77B838CA-AB13-4169-A103-DE270C01C008}" type="presParOf" srcId="{BFB73134-7617-43C4-BA58-D3166C465021}" destId="{988915D7-FA17-43C4-9CBC-EF490CFC13A5}" srcOrd="3" destOrd="0" presId="urn:microsoft.com/office/officeart/2005/8/layout/hList9"/>
    <dgm:cxn modelId="{BD4DD321-BBE2-4638-AE75-789F0D49B660}" type="presParOf" srcId="{BFB73134-7617-43C4-BA58-D3166C465021}" destId="{81C126FB-B90E-472D-9C6A-4FB5EFF58604}" srcOrd="4" destOrd="0" presId="urn:microsoft.com/office/officeart/2005/8/layout/hList9"/>
    <dgm:cxn modelId="{47382D82-B68F-43C4-942B-BA5EAD62E2BE}" type="presParOf" srcId="{BFB73134-7617-43C4-BA58-D3166C465021}" destId="{3FF22F3A-9FD2-417E-8BFD-6C39377F17B7}" srcOrd="5" destOrd="0" presId="urn:microsoft.com/office/officeart/2005/8/layout/hList9"/>
    <dgm:cxn modelId="{1D7363BF-C901-4C8D-8148-AF4242876F3C}" type="presParOf" srcId="{BFB73134-7617-43C4-BA58-D3166C465021}" destId="{3316C259-9750-4CDB-A134-599BA6DE1498}" srcOrd="6" destOrd="0" presId="urn:microsoft.com/office/officeart/2005/8/layout/hList9"/>
    <dgm:cxn modelId="{B469CBFC-F47A-4D0C-9A49-8F914C14B4D4}" type="presParOf" srcId="{3316C259-9750-4CDB-A134-599BA6DE1498}" destId="{7A918B13-66EE-4A74-89EC-0D6069B45D61}" srcOrd="0" destOrd="0" presId="urn:microsoft.com/office/officeart/2005/8/layout/hList9"/>
    <dgm:cxn modelId="{76BA81BB-AAE4-414F-B029-18797BB61A66}" type="presParOf" srcId="{3316C259-9750-4CDB-A134-599BA6DE1498}" destId="{44D27126-3144-4C1D-9A57-4BADACD30953}" srcOrd="1" destOrd="0" presId="urn:microsoft.com/office/officeart/2005/8/layout/hList9"/>
    <dgm:cxn modelId="{AB9301FB-4F9B-466B-B2DF-96742ED5710E}" type="presParOf" srcId="{44D27126-3144-4C1D-9A57-4BADACD30953}" destId="{6BF71A23-B943-445E-870A-2BDD068822F4}" srcOrd="0" destOrd="0" presId="urn:microsoft.com/office/officeart/2005/8/layout/hList9"/>
    <dgm:cxn modelId="{88861509-FF17-4A69-943C-3238EF8D5EAD}" type="presParOf" srcId="{44D27126-3144-4C1D-9A57-4BADACD30953}" destId="{1E7EED1F-A236-489A-BD32-51ACE8A4CB06}" srcOrd="1" destOrd="0" presId="urn:microsoft.com/office/officeart/2005/8/layout/hList9"/>
    <dgm:cxn modelId="{34C5CE25-E9D3-4441-A963-A862F762B0E4}" type="presParOf" srcId="{3316C259-9750-4CDB-A134-599BA6DE1498}" destId="{A5359C5F-090F-457B-B7C6-F29F29FE8245}" srcOrd="2" destOrd="0" presId="urn:microsoft.com/office/officeart/2005/8/layout/hList9"/>
    <dgm:cxn modelId="{0023C266-81BF-4F16-AAF4-B6718EEB79A0}" type="presParOf" srcId="{A5359C5F-090F-457B-B7C6-F29F29FE8245}" destId="{77090400-126B-4F72-9C54-FC32DF09EC18}" srcOrd="0" destOrd="0" presId="urn:microsoft.com/office/officeart/2005/8/layout/hList9"/>
    <dgm:cxn modelId="{8CA291AF-3EAD-42AF-B806-04F6A92BED73}" type="presParOf" srcId="{A5359C5F-090F-457B-B7C6-F29F29FE8245}" destId="{CA273645-3DFA-43B2-B052-8AC75FCAFD2C}" srcOrd="1" destOrd="0" presId="urn:microsoft.com/office/officeart/2005/8/layout/hList9"/>
    <dgm:cxn modelId="{C0B90E08-10FE-472F-BE0B-370AE0052136}" type="presParOf" srcId="{3316C259-9750-4CDB-A134-599BA6DE1498}" destId="{FE5552B7-CCE9-4E64-A863-DA82B158973A}" srcOrd="3" destOrd="0" presId="urn:microsoft.com/office/officeart/2005/8/layout/hList9"/>
    <dgm:cxn modelId="{54BF24CB-4D23-4E8F-A896-79E86BA240D0}" type="presParOf" srcId="{FE5552B7-CCE9-4E64-A863-DA82B158973A}" destId="{A12DB5B1-D54C-4A3B-B16E-A8090E2C2B58}" srcOrd="0" destOrd="0" presId="urn:microsoft.com/office/officeart/2005/8/layout/hList9"/>
    <dgm:cxn modelId="{99839A7D-0013-4894-93B4-442B0C51D917}" type="presParOf" srcId="{FE5552B7-CCE9-4E64-A863-DA82B158973A}" destId="{700CB824-0918-44AE-B513-DF9FE963A58B}" srcOrd="1" destOrd="0" presId="urn:microsoft.com/office/officeart/2005/8/layout/hList9"/>
    <dgm:cxn modelId="{F0530A0A-3544-4DFF-9F58-F19E6AE70DF6}" type="presParOf" srcId="{3316C259-9750-4CDB-A134-599BA6DE1498}" destId="{6D3C282F-E504-420A-A70B-B5540EBC3930}" srcOrd="4" destOrd="0" presId="urn:microsoft.com/office/officeart/2005/8/layout/hList9"/>
    <dgm:cxn modelId="{652DB1B6-8739-41C3-B451-8EA73E3013A8}" type="presParOf" srcId="{6D3C282F-E504-420A-A70B-B5540EBC3930}" destId="{A7366837-4F7F-4AD5-8496-3676523E9EA6}" srcOrd="0" destOrd="0" presId="urn:microsoft.com/office/officeart/2005/8/layout/hList9"/>
    <dgm:cxn modelId="{E42B74C3-5909-4A9A-9235-F8CC6748CB9B}" type="presParOf" srcId="{6D3C282F-E504-420A-A70B-B5540EBC3930}" destId="{58F3E009-3ACF-49EC-B6F0-0CEF973B7911}" srcOrd="1" destOrd="0" presId="urn:microsoft.com/office/officeart/2005/8/layout/hList9"/>
    <dgm:cxn modelId="{45914B5F-984B-4971-87EB-E726128AEE0C}" type="presParOf" srcId="{3316C259-9750-4CDB-A134-599BA6DE1498}" destId="{1D422E90-5252-45C9-8202-079403B60E40}" srcOrd="5" destOrd="0" presId="urn:microsoft.com/office/officeart/2005/8/layout/hList9"/>
    <dgm:cxn modelId="{25A23DB2-E470-4A78-91AE-048C5BA78307}" type="presParOf" srcId="{1D422E90-5252-45C9-8202-079403B60E40}" destId="{32823F4A-C553-4070-AD7C-676CD7B48752}" srcOrd="0" destOrd="0" presId="urn:microsoft.com/office/officeart/2005/8/layout/hList9"/>
    <dgm:cxn modelId="{4F8C6210-8FFD-4CF5-B112-2BD5E5D2EFAE}" type="presParOf" srcId="{1D422E90-5252-45C9-8202-079403B60E40}" destId="{33EC234B-49AE-4811-B414-ACA4FC689EA7}" srcOrd="1" destOrd="0" presId="urn:microsoft.com/office/officeart/2005/8/layout/hList9"/>
    <dgm:cxn modelId="{924BA753-9274-4119-A325-7D7ED56F92E9}" type="presParOf" srcId="{3316C259-9750-4CDB-A134-599BA6DE1498}" destId="{365CB776-85EC-4858-82F7-FB5084D7814B}" srcOrd="6" destOrd="0" presId="urn:microsoft.com/office/officeart/2005/8/layout/hList9"/>
    <dgm:cxn modelId="{9C8ED9B0-1DEC-4C3C-AA45-253C9B9AAC6F}" type="presParOf" srcId="{365CB776-85EC-4858-82F7-FB5084D7814B}" destId="{3C17CCAD-5163-40C7-BADD-1965D080C7F1}" srcOrd="0" destOrd="0" presId="urn:microsoft.com/office/officeart/2005/8/layout/hList9"/>
    <dgm:cxn modelId="{636F8E3A-9A57-4925-A70F-B06553A1DACB}" type="presParOf" srcId="{365CB776-85EC-4858-82F7-FB5084D7814B}" destId="{C831035A-0736-4C78-AA4B-1FD743477C34}" srcOrd="1" destOrd="0" presId="urn:microsoft.com/office/officeart/2005/8/layout/hList9"/>
    <dgm:cxn modelId="{D0845405-0232-425F-A640-F0ABCC4FD1F0}" type="presParOf" srcId="{BFB73134-7617-43C4-BA58-D3166C465021}" destId="{1A36AB2D-FBA0-49E4-BC63-B49135CD2D41}" srcOrd="7" destOrd="0" presId="urn:microsoft.com/office/officeart/2005/8/layout/hList9"/>
    <dgm:cxn modelId="{F3D5DA8B-B931-4BFB-92BC-37C438701051}" type="presParOf" srcId="{BFB73134-7617-43C4-BA58-D3166C465021}" destId="{0435580B-1631-4B6E-9DBE-FDC8010AF8D6}" srcOrd="8" destOrd="0" presId="urn:microsoft.com/office/officeart/2005/8/layout/hList9"/>
    <dgm:cxn modelId="{5EAE3F60-D231-401C-8C24-D126E5619B29}" type="presParOf" srcId="{BFB73134-7617-43C4-BA58-D3166C465021}" destId="{74093F3D-1B8A-4BF9-9866-66916FC07EAB}" srcOrd="9" destOrd="0" presId="urn:microsoft.com/office/officeart/2005/8/layout/hList9"/>
    <dgm:cxn modelId="{A863A443-4FA4-4B6F-9E4F-9F45845E60E1}" type="presParOf" srcId="{BFB73134-7617-43C4-BA58-D3166C465021}" destId="{8581AFAE-7F02-4780-B35D-42231A5BFB32}" srcOrd="10" destOrd="0" presId="urn:microsoft.com/office/officeart/2005/8/layout/hList9"/>
    <dgm:cxn modelId="{BF1B0433-444D-421E-9884-2A35641AFB89}" type="presParOf" srcId="{BFB73134-7617-43C4-BA58-D3166C465021}" destId="{280FD685-8284-49D6-A683-2930511D0D76}" srcOrd="11" destOrd="0" presId="urn:microsoft.com/office/officeart/2005/8/layout/hList9"/>
    <dgm:cxn modelId="{F907FF23-96F9-419E-98B6-6C1535C2FA2E}" type="presParOf" srcId="{280FD685-8284-49D6-A683-2930511D0D76}" destId="{39550EF3-0123-4943-B2EE-9507D4A9D1DA}" srcOrd="0" destOrd="0" presId="urn:microsoft.com/office/officeart/2005/8/layout/hList9"/>
    <dgm:cxn modelId="{AB49E037-9A3D-4781-A624-0BC89C72F117}" type="presParOf" srcId="{280FD685-8284-49D6-A683-2930511D0D76}" destId="{940FDD5C-EE1E-49AB-A695-F812CC4E3564}" srcOrd="1" destOrd="0" presId="urn:microsoft.com/office/officeart/2005/8/layout/hList9"/>
    <dgm:cxn modelId="{8AE3753E-34B2-409B-B7A5-682614367C2A}" type="presParOf" srcId="{940FDD5C-EE1E-49AB-A695-F812CC4E3564}" destId="{603E25DD-E9A3-41E9-98A2-96095730D333}" srcOrd="0" destOrd="0" presId="urn:microsoft.com/office/officeart/2005/8/layout/hList9"/>
    <dgm:cxn modelId="{45384DF9-24EB-49A8-8269-8F40230F49CB}" type="presParOf" srcId="{940FDD5C-EE1E-49AB-A695-F812CC4E3564}" destId="{143B3F84-2349-4343-82FF-67601395C31E}" srcOrd="1" destOrd="0" presId="urn:microsoft.com/office/officeart/2005/8/layout/hList9"/>
    <dgm:cxn modelId="{4A8B3DDF-9A07-4FEC-98CA-268F31AC5C38}" type="presParOf" srcId="{280FD685-8284-49D6-A683-2930511D0D76}" destId="{549AC3D3-DC6C-48E2-8920-7084A39D5099}" srcOrd="2" destOrd="0" presId="urn:microsoft.com/office/officeart/2005/8/layout/hList9"/>
    <dgm:cxn modelId="{E0CB45D5-8D38-416E-989F-F60858033305}" type="presParOf" srcId="{549AC3D3-DC6C-48E2-8920-7084A39D5099}" destId="{65B1A663-1DD4-43CB-8C75-CFAE5194FC22}" srcOrd="0" destOrd="0" presId="urn:microsoft.com/office/officeart/2005/8/layout/hList9"/>
    <dgm:cxn modelId="{213ADB0A-C219-4D8C-99BD-AA614ED76A52}" type="presParOf" srcId="{549AC3D3-DC6C-48E2-8920-7084A39D5099}" destId="{D55A1EC3-48CE-408B-8D76-4AF2A7E5C29C}" srcOrd="1" destOrd="0" presId="urn:microsoft.com/office/officeart/2005/8/layout/hList9"/>
    <dgm:cxn modelId="{2BA97453-5CD0-4E35-9AAE-AF3F2A746896}" type="presParOf" srcId="{280FD685-8284-49D6-A683-2930511D0D76}" destId="{93DED312-CB74-4D9A-BE88-9B0E1D2A5217}" srcOrd="3" destOrd="0" presId="urn:microsoft.com/office/officeart/2005/8/layout/hList9"/>
    <dgm:cxn modelId="{9F285A8B-F0B4-4A05-BA7F-2DD6CB611701}" type="presParOf" srcId="{93DED312-CB74-4D9A-BE88-9B0E1D2A5217}" destId="{000C9A77-D397-4108-8058-5FF562C503A1}" srcOrd="0" destOrd="0" presId="urn:microsoft.com/office/officeart/2005/8/layout/hList9"/>
    <dgm:cxn modelId="{3AA04E31-4E38-4675-ABB3-FD09A4CCB1D8}" type="presParOf" srcId="{93DED312-CB74-4D9A-BE88-9B0E1D2A5217}" destId="{689D0363-7CE8-4DA3-9E0B-828B0D862DBE}" srcOrd="1" destOrd="0" presId="urn:microsoft.com/office/officeart/2005/8/layout/hList9"/>
    <dgm:cxn modelId="{5A3FDE85-F51E-4CAE-9FF1-01926EB29F60}" type="presParOf" srcId="{280FD685-8284-49D6-A683-2930511D0D76}" destId="{29D91847-91B2-4CD3-8D03-9F4377C6CC05}" srcOrd="4" destOrd="0" presId="urn:microsoft.com/office/officeart/2005/8/layout/hList9"/>
    <dgm:cxn modelId="{3CD7ADD8-39C7-4D26-9AA3-4DAD5290F361}" type="presParOf" srcId="{29D91847-91B2-4CD3-8D03-9F4377C6CC05}" destId="{1AE43636-E239-4B70-9052-3DEC4D4B9D08}" srcOrd="0" destOrd="0" presId="urn:microsoft.com/office/officeart/2005/8/layout/hList9"/>
    <dgm:cxn modelId="{71F9F6E7-4B6E-4EA2-83FE-96F41CC2315D}" type="presParOf" srcId="{29D91847-91B2-4CD3-8D03-9F4377C6CC05}" destId="{310CB986-EC6F-4463-B22F-6225D44B4C8C}" srcOrd="1" destOrd="0" presId="urn:microsoft.com/office/officeart/2005/8/layout/hList9"/>
    <dgm:cxn modelId="{4A007158-FE52-4D70-9065-6A263844D994}" type="presParOf" srcId="{280FD685-8284-49D6-A683-2930511D0D76}" destId="{74877148-187B-4B0F-8B4B-F7CFC725D486}" srcOrd="5" destOrd="0" presId="urn:microsoft.com/office/officeart/2005/8/layout/hList9"/>
    <dgm:cxn modelId="{E1BFC962-2C7F-408B-BE0B-8C3F0E781F1A}" type="presParOf" srcId="{74877148-187B-4B0F-8B4B-F7CFC725D486}" destId="{B40DD58F-3892-49A8-BCF0-9CED6953289E}" srcOrd="0" destOrd="0" presId="urn:microsoft.com/office/officeart/2005/8/layout/hList9"/>
    <dgm:cxn modelId="{296CACB9-1E0A-4308-9953-6EECFE6E5B1B}" type="presParOf" srcId="{74877148-187B-4B0F-8B4B-F7CFC725D486}" destId="{549AC15F-F1DC-4548-AD9C-1EE2CB875C63}" srcOrd="1" destOrd="0" presId="urn:microsoft.com/office/officeart/2005/8/layout/hList9"/>
    <dgm:cxn modelId="{60F2FB2E-EBB4-40F5-A867-1CB366D81283}" type="presParOf" srcId="{280FD685-8284-49D6-A683-2930511D0D76}" destId="{D1428322-88BB-4DD7-8167-C18209CC149F}" srcOrd="6" destOrd="0" presId="urn:microsoft.com/office/officeart/2005/8/layout/hList9"/>
    <dgm:cxn modelId="{DB8C3E95-F5CD-485C-86A4-56048146B62E}" type="presParOf" srcId="{D1428322-88BB-4DD7-8167-C18209CC149F}" destId="{236951B6-ACEA-44E0-BB0D-B39206A6108B}" srcOrd="0" destOrd="0" presId="urn:microsoft.com/office/officeart/2005/8/layout/hList9"/>
    <dgm:cxn modelId="{B9174065-8335-45DC-B4FC-721E0FE107A9}" type="presParOf" srcId="{D1428322-88BB-4DD7-8167-C18209CC149F}" destId="{80C19607-5C7F-466F-AB5C-665AB28E1B58}" srcOrd="1" destOrd="0" presId="urn:microsoft.com/office/officeart/2005/8/layout/hList9"/>
    <dgm:cxn modelId="{280BAEF3-A648-41E8-8FFE-552C5CF77619}" type="presParOf" srcId="{BFB73134-7617-43C4-BA58-D3166C465021}" destId="{2BD39E07-1805-42A5-99E4-3D1AB8676801}" srcOrd="12" destOrd="0" presId="urn:microsoft.com/office/officeart/2005/8/layout/hList9"/>
    <dgm:cxn modelId="{399DD02C-0806-49F5-BAD9-DCE367DEB81D}" type="presParOf" srcId="{BFB73134-7617-43C4-BA58-D3166C465021}" destId="{4BAC0147-EF23-4967-9713-3C31C8C7B4B9}" srcOrd="13" destOrd="0" presId="urn:microsoft.com/office/officeart/2005/8/layout/hList9"/>
    <dgm:cxn modelId="{FE64126D-109F-43A6-B9FC-1F003065C878}" type="presParOf" srcId="{BFB73134-7617-43C4-BA58-D3166C465021}" destId="{7A772D5B-74BA-4A08-A760-C4964A638FDE}" srcOrd="14" destOrd="0" presId="urn:microsoft.com/office/officeart/2005/8/layout/hList9"/>
    <dgm:cxn modelId="{28885370-4D14-4BDB-B7BF-1F888B150C37}" type="presParOf" srcId="{BFB73134-7617-43C4-BA58-D3166C465021}" destId="{2C49E656-9748-42F2-A02B-58C7A7F99913}" srcOrd="15" destOrd="0" presId="urn:microsoft.com/office/officeart/2005/8/layout/hList9"/>
    <dgm:cxn modelId="{DA14A2D2-BAEF-4C72-A529-613EE9ABD6BA}" type="presParOf" srcId="{BFB73134-7617-43C4-BA58-D3166C465021}" destId="{0E05C95C-B1A2-42BE-903C-9650C4BCF657}" srcOrd="16" destOrd="0" presId="urn:microsoft.com/office/officeart/2005/8/layout/hList9"/>
    <dgm:cxn modelId="{78505100-531F-440E-8515-039ACEA64A23}" type="presParOf" srcId="{0E05C95C-B1A2-42BE-903C-9650C4BCF657}" destId="{B2680E91-13C7-4EF3-B070-7CC0AE20FC14}" srcOrd="0" destOrd="0" presId="urn:microsoft.com/office/officeart/2005/8/layout/hList9"/>
    <dgm:cxn modelId="{A941A97B-6051-4378-82DA-CEF05C158F24}" type="presParOf" srcId="{0E05C95C-B1A2-42BE-903C-9650C4BCF657}" destId="{B4955284-75AE-44B9-BF5E-50A5C46AC64B}" srcOrd="1" destOrd="0" presId="urn:microsoft.com/office/officeart/2005/8/layout/hList9"/>
    <dgm:cxn modelId="{D9E41E16-4D34-4464-807B-D69E7353FBF6}" type="presParOf" srcId="{B4955284-75AE-44B9-BF5E-50A5C46AC64B}" destId="{C161FEB7-9E68-4FBC-AC47-EA388B6518B1}" srcOrd="0" destOrd="0" presId="urn:microsoft.com/office/officeart/2005/8/layout/hList9"/>
    <dgm:cxn modelId="{B4A37396-CF0A-4071-9D00-36CCF39E6AE8}" type="presParOf" srcId="{B4955284-75AE-44B9-BF5E-50A5C46AC64B}" destId="{F2F3255E-E634-4D13-8411-39FE7928AF09}" srcOrd="1" destOrd="0" presId="urn:microsoft.com/office/officeart/2005/8/layout/hList9"/>
    <dgm:cxn modelId="{1747DCCE-61A0-475B-B208-487E14B4032F}" type="presParOf" srcId="{0E05C95C-B1A2-42BE-903C-9650C4BCF657}" destId="{E90E0B2F-7E53-4D5E-B8E4-5A8C16AD031E}" srcOrd="2" destOrd="0" presId="urn:microsoft.com/office/officeart/2005/8/layout/hList9"/>
    <dgm:cxn modelId="{8E116B30-144A-44F4-AD0B-D9C095F80E0A}" type="presParOf" srcId="{E90E0B2F-7E53-4D5E-B8E4-5A8C16AD031E}" destId="{34FA0B14-A303-4650-B86C-33EED3BFA38D}" srcOrd="0" destOrd="0" presId="urn:microsoft.com/office/officeart/2005/8/layout/hList9"/>
    <dgm:cxn modelId="{2D8B27EF-3169-42E4-BB13-3E71A46DD360}" type="presParOf" srcId="{E90E0B2F-7E53-4D5E-B8E4-5A8C16AD031E}" destId="{9242478C-9C11-47AE-B8D3-AFD20918E4E3}" srcOrd="1" destOrd="0" presId="urn:microsoft.com/office/officeart/2005/8/layout/hList9"/>
    <dgm:cxn modelId="{237C42E6-A2BD-445D-8F19-0CB180181C12}" type="presParOf" srcId="{0E05C95C-B1A2-42BE-903C-9650C4BCF657}" destId="{4F107A89-CE73-4C13-B7D6-3B752E613805}" srcOrd="3" destOrd="0" presId="urn:microsoft.com/office/officeart/2005/8/layout/hList9"/>
    <dgm:cxn modelId="{D254D5B8-FDC8-4402-B4C2-9AAFBCB7182F}" type="presParOf" srcId="{4F107A89-CE73-4C13-B7D6-3B752E613805}" destId="{B314D1C8-6E44-45E8-A521-C7AA0A4623C7}" srcOrd="0" destOrd="0" presId="urn:microsoft.com/office/officeart/2005/8/layout/hList9"/>
    <dgm:cxn modelId="{EFFE7E2D-7036-4528-A623-75818B6311E4}" type="presParOf" srcId="{4F107A89-CE73-4C13-B7D6-3B752E613805}" destId="{F2B27679-6FD1-4DB3-87FA-41B9C22C20D2}" srcOrd="1" destOrd="0" presId="urn:microsoft.com/office/officeart/2005/8/layout/hList9"/>
    <dgm:cxn modelId="{AD5F374B-76F9-42FB-91B3-EB956087C134}" type="presParOf" srcId="{0E05C95C-B1A2-42BE-903C-9650C4BCF657}" destId="{33E43BCC-63D5-44AF-A07D-638B76555574}" srcOrd="4" destOrd="0" presId="urn:microsoft.com/office/officeart/2005/8/layout/hList9"/>
    <dgm:cxn modelId="{F037C902-708E-492E-8B94-299EDD7F7EFB}" type="presParOf" srcId="{33E43BCC-63D5-44AF-A07D-638B76555574}" destId="{31D7458E-66E8-42B2-B332-2468085A14BC}" srcOrd="0" destOrd="0" presId="urn:microsoft.com/office/officeart/2005/8/layout/hList9"/>
    <dgm:cxn modelId="{41FA4BB5-403D-45B5-80E4-0289AA925430}" type="presParOf" srcId="{33E43BCC-63D5-44AF-A07D-638B76555574}" destId="{5CF837BC-C6CE-4498-AB65-F1F16834223A}" srcOrd="1" destOrd="0" presId="urn:microsoft.com/office/officeart/2005/8/layout/hList9"/>
    <dgm:cxn modelId="{DDFC0569-9224-4945-ACAA-A2A87F62B241}" type="presParOf" srcId="{0E05C95C-B1A2-42BE-903C-9650C4BCF657}" destId="{2668E62C-C306-4C00-A8BB-C210A0E60DA1}" srcOrd="5" destOrd="0" presId="urn:microsoft.com/office/officeart/2005/8/layout/hList9"/>
    <dgm:cxn modelId="{823F6D1A-94FE-49D5-9498-5F46B2C29AE0}" type="presParOf" srcId="{2668E62C-C306-4C00-A8BB-C210A0E60DA1}" destId="{AC05ED9F-909D-4422-837C-D036A2BA8D3E}" srcOrd="0" destOrd="0" presId="urn:microsoft.com/office/officeart/2005/8/layout/hList9"/>
    <dgm:cxn modelId="{215C3214-205A-4628-8F21-8877E4C4DC11}" type="presParOf" srcId="{2668E62C-C306-4C00-A8BB-C210A0E60DA1}" destId="{9394137D-E07A-4A9E-ADD6-AEBAD1634930}" srcOrd="1" destOrd="0" presId="urn:microsoft.com/office/officeart/2005/8/layout/hList9"/>
    <dgm:cxn modelId="{EC363AFD-AA2F-4BF6-81C9-C339E7EE4F4A}" type="presParOf" srcId="{0E05C95C-B1A2-42BE-903C-9650C4BCF657}" destId="{C9907D74-A8EB-430D-8418-F499D5B55E49}" srcOrd="6" destOrd="0" presId="urn:microsoft.com/office/officeart/2005/8/layout/hList9"/>
    <dgm:cxn modelId="{791D6AEF-CA13-462E-96DB-CCF3D5F4450B}" type="presParOf" srcId="{C9907D74-A8EB-430D-8418-F499D5B55E49}" destId="{93EEDBB8-60D1-4EEE-A0B0-171AF76F3268}" srcOrd="0" destOrd="0" presId="urn:microsoft.com/office/officeart/2005/8/layout/hList9"/>
    <dgm:cxn modelId="{88B41E8E-44F8-4EA8-9600-477B41BE02C1}" type="presParOf" srcId="{C9907D74-A8EB-430D-8418-F499D5B55E49}" destId="{AE613446-B3AC-46EA-B687-F3B30537BC06}" srcOrd="1" destOrd="0" presId="urn:microsoft.com/office/officeart/2005/8/layout/hList9"/>
    <dgm:cxn modelId="{8E4187AA-2EEF-4147-9887-0CF134F24B18}" type="presParOf" srcId="{BFB73134-7617-43C4-BA58-D3166C465021}" destId="{803D8E5C-0480-4B64-AE5B-2759941E5D67}" srcOrd="17" destOrd="0" presId="urn:microsoft.com/office/officeart/2005/8/layout/hList9"/>
    <dgm:cxn modelId="{FBC857B8-1F03-4C97-9F8A-98C7B9F7F88F}" type="presParOf" srcId="{BFB73134-7617-43C4-BA58-D3166C465021}" destId="{A6E91139-DB52-4B16-A0B8-686437FFB652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38241-5D1E-44E3-B30F-9C009A11DF74}">
      <dsp:nvSpPr>
        <dsp:cNvPr id="0" name=""/>
        <dsp:cNvSpPr/>
      </dsp:nvSpPr>
      <dsp:spPr>
        <a:xfrm>
          <a:off x="1334432" y="325763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Best accuracy = 92.7%</a:t>
          </a:r>
        </a:p>
      </dsp:txBody>
      <dsp:txXfrm>
        <a:off x="1529152" y="325763"/>
        <a:ext cx="1022280" cy="811739"/>
      </dsp:txXfrm>
    </dsp:sp>
    <dsp:sp modelId="{E9D7C946-46B2-41BD-B473-C4254A237C6D}">
      <dsp:nvSpPr>
        <dsp:cNvPr id="0" name=""/>
        <dsp:cNvSpPr/>
      </dsp:nvSpPr>
      <dsp:spPr>
        <a:xfrm>
          <a:off x="1334432" y="1137502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Optimal Depth = 8</a:t>
          </a:r>
        </a:p>
      </dsp:txBody>
      <dsp:txXfrm>
        <a:off x="1529152" y="1137502"/>
        <a:ext cx="1022280" cy="811739"/>
      </dsp:txXfrm>
    </dsp:sp>
    <dsp:sp modelId="{48FFB8FD-040D-49E9-A245-111FA5E9F6A0}">
      <dsp:nvSpPr>
        <dsp:cNvPr id="0" name=""/>
        <dsp:cNvSpPr/>
      </dsp:nvSpPr>
      <dsp:spPr>
        <a:xfrm>
          <a:off x="1334432" y="1949241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TP = 192</a:t>
          </a:r>
        </a:p>
      </dsp:txBody>
      <dsp:txXfrm>
        <a:off x="1529152" y="1949241"/>
        <a:ext cx="1022280" cy="811739"/>
      </dsp:txXfrm>
    </dsp:sp>
    <dsp:sp modelId="{9593C6D8-49E3-482C-A4DA-13695748D01F}">
      <dsp:nvSpPr>
        <dsp:cNvPr id="0" name=""/>
        <dsp:cNvSpPr/>
      </dsp:nvSpPr>
      <dsp:spPr>
        <a:xfrm>
          <a:off x="1334432" y="2760980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TN = 207</a:t>
          </a:r>
        </a:p>
      </dsp:txBody>
      <dsp:txXfrm>
        <a:off x="1529152" y="2760980"/>
        <a:ext cx="1022280" cy="811739"/>
      </dsp:txXfrm>
    </dsp:sp>
    <dsp:sp modelId="{1719FD16-8291-4262-86B5-047890208933}">
      <dsp:nvSpPr>
        <dsp:cNvPr id="0" name=""/>
        <dsp:cNvSpPr/>
      </dsp:nvSpPr>
      <dsp:spPr>
        <a:xfrm>
          <a:off x="1334432" y="3572719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FP = 10</a:t>
          </a:r>
        </a:p>
      </dsp:txBody>
      <dsp:txXfrm>
        <a:off x="1529152" y="3572719"/>
        <a:ext cx="1022280" cy="811739"/>
      </dsp:txXfrm>
    </dsp:sp>
    <dsp:sp modelId="{8629BC7E-4149-4492-BDFD-EB565B8E4FF3}">
      <dsp:nvSpPr>
        <dsp:cNvPr id="0" name=""/>
        <dsp:cNvSpPr/>
      </dsp:nvSpPr>
      <dsp:spPr>
        <a:xfrm>
          <a:off x="1334432" y="4384458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FN = 23</a:t>
          </a:r>
        </a:p>
      </dsp:txBody>
      <dsp:txXfrm>
        <a:off x="1529152" y="4384458"/>
        <a:ext cx="1022280" cy="811739"/>
      </dsp:txXfrm>
    </dsp:sp>
    <dsp:sp modelId="{988915D7-FA17-43C4-9CBC-EF490CFC13A5}">
      <dsp:nvSpPr>
        <dsp:cNvPr id="0" name=""/>
        <dsp:cNvSpPr/>
      </dsp:nvSpPr>
      <dsp:spPr>
        <a:xfrm>
          <a:off x="685366" y="1230"/>
          <a:ext cx="811333" cy="811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Monks 1</a:t>
          </a:r>
        </a:p>
      </dsp:txBody>
      <dsp:txXfrm>
        <a:off x="804183" y="120047"/>
        <a:ext cx="573699" cy="573699"/>
      </dsp:txXfrm>
    </dsp:sp>
    <dsp:sp modelId="{6BF71A23-B943-445E-870A-2BDD068822F4}">
      <dsp:nvSpPr>
        <dsp:cNvPr id="0" name=""/>
        <dsp:cNvSpPr/>
      </dsp:nvSpPr>
      <dsp:spPr>
        <a:xfrm>
          <a:off x="3362766" y="325763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Best accuracy = 63.194</a:t>
          </a:r>
        </a:p>
      </dsp:txBody>
      <dsp:txXfrm>
        <a:off x="3557486" y="325763"/>
        <a:ext cx="1022280" cy="811739"/>
      </dsp:txXfrm>
    </dsp:sp>
    <dsp:sp modelId="{77090400-126B-4F72-9C54-FC32DF09EC18}">
      <dsp:nvSpPr>
        <dsp:cNvPr id="0" name=""/>
        <dsp:cNvSpPr/>
      </dsp:nvSpPr>
      <dsp:spPr>
        <a:xfrm>
          <a:off x="3362766" y="1137502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Optimal Depth = 8</a:t>
          </a:r>
        </a:p>
      </dsp:txBody>
      <dsp:txXfrm>
        <a:off x="3557486" y="1137502"/>
        <a:ext cx="1022280" cy="811739"/>
      </dsp:txXfrm>
    </dsp:sp>
    <dsp:sp modelId="{A12DB5B1-D54C-4A3B-B16E-A8090E2C2B58}">
      <dsp:nvSpPr>
        <dsp:cNvPr id="0" name=""/>
        <dsp:cNvSpPr/>
      </dsp:nvSpPr>
      <dsp:spPr>
        <a:xfrm>
          <a:off x="3362766" y="1949241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TP = 61</a:t>
          </a:r>
        </a:p>
      </dsp:txBody>
      <dsp:txXfrm>
        <a:off x="3557486" y="1949241"/>
        <a:ext cx="1022280" cy="811739"/>
      </dsp:txXfrm>
    </dsp:sp>
    <dsp:sp modelId="{A7366837-4F7F-4AD5-8496-3676523E9EA6}">
      <dsp:nvSpPr>
        <dsp:cNvPr id="0" name=""/>
        <dsp:cNvSpPr/>
      </dsp:nvSpPr>
      <dsp:spPr>
        <a:xfrm>
          <a:off x="3362766" y="2760980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TN = 212</a:t>
          </a:r>
        </a:p>
      </dsp:txBody>
      <dsp:txXfrm>
        <a:off x="3557486" y="2760980"/>
        <a:ext cx="1022280" cy="811739"/>
      </dsp:txXfrm>
    </dsp:sp>
    <dsp:sp modelId="{32823F4A-C553-4070-AD7C-676CD7B48752}">
      <dsp:nvSpPr>
        <dsp:cNvPr id="0" name=""/>
        <dsp:cNvSpPr/>
      </dsp:nvSpPr>
      <dsp:spPr>
        <a:xfrm>
          <a:off x="3362766" y="3572719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FP = 78</a:t>
          </a:r>
        </a:p>
      </dsp:txBody>
      <dsp:txXfrm>
        <a:off x="3557486" y="3572719"/>
        <a:ext cx="1022280" cy="811739"/>
      </dsp:txXfrm>
    </dsp:sp>
    <dsp:sp modelId="{3C17CCAD-5163-40C7-BADD-1965D080C7F1}">
      <dsp:nvSpPr>
        <dsp:cNvPr id="0" name=""/>
        <dsp:cNvSpPr/>
      </dsp:nvSpPr>
      <dsp:spPr>
        <a:xfrm>
          <a:off x="3362766" y="4384458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FN = 81</a:t>
          </a:r>
        </a:p>
      </dsp:txBody>
      <dsp:txXfrm>
        <a:off x="3557486" y="4384458"/>
        <a:ext cx="1022280" cy="811739"/>
      </dsp:txXfrm>
    </dsp:sp>
    <dsp:sp modelId="{0435580B-1631-4B6E-9DBE-FDC8010AF8D6}">
      <dsp:nvSpPr>
        <dsp:cNvPr id="0" name=""/>
        <dsp:cNvSpPr/>
      </dsp:nvSpPr>
      <dsp:spPr>
        <a:xfrm>
          <a:off x="2713699" y="1230"/>
          <a:ext cx="811333" cy="811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Monks 2</a:t>
          </a:r>
        </a:p>
      </dsp:txBody>
      <dsp:txXfrm>
        <a:off x="2832516" y="120047"/>
        <a:ext cx="573699" cy="573699"/>
      </dsp:txXfrm>
    </dsp:sp>
    <dsp:sp modelId="{603E25DD-E9A3-41E9-98A2-96095730D333}">
      <dsp:nvSpPr>
        <dsp:cNvPr id="0" name=""/>
        <dsp:cNvSpPr/>
      </dsp:nvSpPr>
      <dsp:spPr>
        <a:xfrm>
          <a:off x="5391100" y="325763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Best Accuracy = 89.12%</a:t>
          </a:r>
        </a:p>
      </dsp:txBody>
      <dsp:txXfrm>
        <a:off x="5585820" y="325763"/>
        <a:ext cx="1022280" cy="811739"/>
      </dsp:txXfrm>
    </dsp:sp>
    <dsp:sp modelId="{65B1A663-1DD4-43CB-8C75-CFAE5194FC22}">
      <dsp:nvSpPr>
        <dsp:cNvPr id="0" name=""/>
        <dsp:cNvSpPr/>
      </dsp:nvSpPr>
      <dsp:spPr>
        <a:xfrm>
          <a:off x="5391100" y="1137502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Optimal Depth = 4</a:t>
          </a:r>
        </a:p>
      </dsp:txBody>
      <dsp:txXfrm>
        <a:off x="5585820" y="1137502"/>
        <a:ext cx="1022280" cy="811739"/>
      </dsp:txXfrm>
    </dsp:sp>
    <dsp:sp modelId="{000C9A77-D397-4108-8058-5FF562C503A1}">
      <dsp:nvSpPr>
        <dsp:cNvPr id="0" name=""/>
        <dsp:cNvSpPr/>
      </dsp:nvSpPr>
      <dsp:spPr>
        <a:xfrm>
          <a:off x="5391100" y="1949241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TP = 796</a:t>
          </a:r>
        </a:p>
      </dsp:txBody>
      <dsp:txXfrm>
        <a:off x="5585820" y="1949241"/>
        <a:ext cx="1022280" cy="811739"/>
      </dsp:txXfrm>
    </dsp:sp>
    <dsp:sp modelId="{1AE43636-E239-4B70-9052-3DEC4D4B9D08}">
      <dsp:nvSpPr>
        <dsp:cNvPr id="0" name=""/>
        <dsp:cNvSpPr/>
      </dsp:nvSpPr>
      <dsp:spPr>
        <a:xfrm>
          <a:off x="5391100" y="2760980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TN = 189</a:t>
          </a:r>
        </a:p>
      </dsp:txBody>
      <dsp:txXfrm>
        <a:off x="5585820" y="2760980"/>
        <a:ext cx="1022280" cy="811739"/>
      </dsp:txXfrm>
    </dsp:sp>
    <dsp:sp modelId="{B40DD58F-3892-49A8-BCF0-9CED6953289E}">
      <dsp:nvSpPr>
        <dsp:cNvPr id="0" name=""/>
        <dsp:cNvSpPr/>
      </dsp:nvSpPr>
      <dsp:spPr>
        <a:xfrm>
          <a:off x="5391100" y="3572719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FP = 15</a:t>
          </a:r>
        </a:p>
      </dsp:txBody>
      <dsp:txXfrm>
        <a:off x="5585820" y="3572719"/>
        <a:ext cx="1022280" cy="811739"/>
      </dsp:txXfrm>
    </dsp:sp>
    <dsp:sp modelId="{236951B6-ACEA-44E0-BB0D-B39206A6108B}">
      <dsp:nvSpPr>
        <dsp:cNvPr id="0" name=""/>
        <dsp:cNvSpPr/>
      </dsp:nvSpPr>
      <dsp:spPr>
        <a:xfrm>
          <a:off x="5391100" y="4384458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FN = 32</a:t>
          </a:r>
        </a:p>
      </dsp:txBody>
      <dsp:txXfrm>
        <a:off x="5585820" y="4384458"/>
        <a:ext cx="1022280" cy="811739"/>
      </dsp:txXfrm>
    </dsp:sp>
    <dsp:sp modelId="{4BAC0147-EF23-4967-9713-3C31C8C7B4B9}">
      <dsp:nvSpPr>
        <dsp:cNvPr id="0" name=""/>
        <dsp:cNvSpPr/>
      </dsp:nvSpPr>
      <dsp:spPr>
        <a:xfrm>
          <a:off x="4742033" y="1230"/>
          <a:ext cx="811333" cy="811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Monks 3</a:t>
          </a:r>
        </a:p>
      </dsp:txBody>
      <dsp:txXfrm>
        <a:off x="4860850" y="120047"/>
        <a:ext cx="573699" cy="573699"/>
      </dsp:txXfrm>
    </dsp:sp>
    <dsp:sp modelId="{C161FEB7-9E68-4FBC-AC47-EA388B6518B1}">
      <dsp:nvSpPr>
        <dsp:cNvPr id="0" name=""/>
        <dsp:cNvSpPr/>
      </dsp:nvSpPr>
      <dsp:spPr>
        <a:xfrm>
          <a:off x="7419433" y="325763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Best Accuracy = 66.4%</a:t>
          </a:r>
        </a:p>
      </dsp:txBody>
      <dsp:txXfrm>
        <a:off x="7614153" y="325763"/>
        <a:ext cx="1022280" cy="811739"/>
      </dsp:txXfrm>
    </dsp:sp>
    <dsp:sp modelId="{34FA0B14-A303-4650-B86C-33EED3BFA38D}">
      <dsp:nvSpPr>
        <dsp:cNvPr id="0" name=""/>
        <dsp:cNvSpPr/>
      </dsp:nvSpPr>
      <dsp:spPr>
        <a:xfrm>
          <a:off x="7419433" y="1137502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Optimal Depth = 7/8</a:t>
          </a:r>
        </a:p>
      </dsp:txBody>
      <dsp:txXfrm>
        <a:off x="7614153" y="1137502"/>
        <a:ext cx="1022280" cy="811739"/>
      </dsp:txXfrm>
    </dsp:sp>
    <dsp:sp modelId="{B314D1C8-6E44-45E8-A521-C7AA0A4623C7}">
      <dsp:nvSpPr>
        <dsp:cNvPr id="0" name=""/>
        <dsp:cNvSpPr/>
      </dsp:nvSpPr>
      <dsp:spPr>
        <a:xfrm>
          <a:off x="7419433" y="1949241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TP = 25/29</a:t>
          </a:r>
        </a:p>
      </dsp:txBody>
      <dsp:txXfrm>
        <a:off x="7614153" y="1949241"/>
        <a:ext cx="1022280" cy="811739"/>
      </dsp:txXfrm>
    </dsp:sp>
    <dsp:sp modelId="{31D7458E-66E8-42B2-B332-2468085A14BC}">
      <dsp:nvSpPr>
        <dsp:cNvPr id="0" name=""/>
        <dsp:cNvSpPr/>
      </dsp:nvSpPr>
      <dsp:spPr>
        <a:xfrm>
          <a:off x="7419433" y="2760980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TN = 140/136</a:t>
          </a:r>
        </a:p>
      </dsp:txBody>
      <dsp:txXfrm>
        <a:off x="7614153" y="2760980"/>
        <a:ext cx="1022280" cy="811739"/>
      </dsp:txXfrm>
    </dsp:sp>
    <dsp:sp modelId="{AC05ED9F-909D-4422-837C-D036A2BA8D3E}">
      <dsp:nvSpPr>
        <dsp:cNvPr id="0" name=""/>
        <dsp:cNvSpPr/>
      </dsp:nvSpPr>
      <dsp:spPr>
        <a:xfrm>
          <a:off x="7419433" y="3572719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FP = 45/49</a:t>
          </a:r>
        </a:p>
      </dsp:txBody>
      <dsp:txXfrm>
        <a:off x="7614153" y="3572719"/>
        <a:ext cx="1022280" cy="811739"/>
      </dsp:txXfrm>
    </dsp:sp>
    <dsp:sp modelId="{93EEDBB8-60D1-4EEE-A0B0-171AF76F3268}">
      <dsp:nvSpPr>
        <dsp:cNvPr id="0" name=""/>
        <dsp:cNvSpPr/>
      </dsp:nvSpPr>
      <dsp:spPr>
        <a:xfrm>
          <a:off x="7419433" y="4384458"/>
          <a:ext cx="1217000" cy="811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FN = 40/36 </a:t>
          </a:r>
        </a:p>
      </dsp:txBody>
      <dsp:txXfrm>
        <a:off x="7614153" y="4384458"/>
        <a:ext cx="1022280" cy="811739"/>
      </dsp:txXfrm>
    </dsp:sp>
    <dsp:sp modelId="{A6E91139-DB52-4B16-A0B8-686437FFB652}">
      <dsp:nvSpPr>
        <dsp:cNvPr id="0" name=""/>
        <dsp:cNvSpPr/>
      </dsp:nvSpPr>
      <dsp:spPr>
        <a:xfrm>
          <a:off x="6770366" y="1230"/>
          <a:ext cx="811333" cy="811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Own Data</a:t>
          </a:r>
        </a:p>
      </dsp:txBody>
      <dsp:txXfrm>
        <a:off x="6889183" y="120047"/>
        <a:ext cx="573699" cy="573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48037-46EE-4F28-8114-D861EB746F7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0C026-1BB7-415F-B740-A81D4B65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4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4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1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941A8-87C7-4397-AC01-FC2B399CA0C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6D71-EFF0-4FD2-8843-8103FD92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gtere@iu.edu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mailto:jpoojary@i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3730" y="3631095"/>
            <a:ext cx="276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Assignment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6359" y="4040183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Team: Atharva Tere (</a:t>
            </a:r>
            <a:r>
              <a:rPr lang="en-US" dirty="0">
                <a:hlinkClick r:id="rId3"/>
              </a:rPr>
              <a:t>agtere@iu.edu</a:t>
            </a:r>
            <a:r>
              <a:rPr lang="en-US" dirty="0"/>
              <a:t>) and </a:t>
            </a:r>
            <a:r>
              <a:rPr lang="en-US" dirty="0" err="1"/>
              <a:t>Jivitesh</a:t>
            </a:r>
            <a:r>
              <a:rPr lang="en-US" dirty="0"/>
              <a:t> </a:t>
            </a:r>
            <a:r>
              <a:rPr lang="en-US" dirty="0" err="1"/>
              <a:t>Poojary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jpoojary@iu.edu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9134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Depth 2: Train and test on own dataset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0957" y="2152947"/>
            <a:ext cx="17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39.6%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0957" y="2666547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Metrix: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6811"/>
              </p:ext>
            </p:extLst>
          </p:nvPr>
        </p:nvGraphicFramePr>
        <p:xfrm>
          <a:off x="5830957" y="3252526"/>
          <a:ext cx="5491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4">
                  <a:extLst>
                    <a:ext uri="{9D8B030D-6E8A-4147-A177-3AD203B41FA5}">
                      <a16:colId xmlns:a16="http://schemas.microsoft.com/office/drawing/2014/main" val="1865305138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4002151843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15098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88160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54875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2595330" y="196199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</a:t>
            </a:r>
          </a:p>
        </p:txBody>
      </p:sp>
      <p:sp>
        <p:nvSpPr>
          <p:cNvPr id="18" name="Oval 17"/>
          <p:cNvSpPr/>
          <p:nvPr/>
        </p:nvSpPr>
        <p:spPr>
          <a:xfrm>
            <a:off x="1296617" y="309452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DM</a:t>
            </a:r>
          </a:p>
        </p:txBody>
      </p:sp>
      <p:sp>
        <p:nvSpPr>
          <p:cNvPr id="19" name="Oval 18"/>
          <p:cNvSpPr/>
          <p:nvPr/>
        </p:nvSpPr>
        <p:spPr>
          <a:xfrm>
            <a:off x="3894043" y="309452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7" idx="4"/>
            <a:endCxn id="18" idx="7"/>
          </p:cNvCxnSpPr>
          <p:nvPr/>
        </p:nvCxnSpPr>
        <p:spPr>
          <a:xfrm flipH="1">
            <a:off x="1828254" y="2583783"/>
            <a:ext cx="1078502" cy="601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4"/>
            <a:endCxn id="19" idx="1"/>
          </p:cNvCxnSpPr>
          <p:nvPr/>
        </p:nvCxnSpPr>
        <p:spPr>
          <a:xfrm>
            <a:off x="2906756" y="2583783"/>
            <a:ext cx="1078502" cy="601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14943" y="254156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&gt;=7980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06592" y="25501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&lt;7980</a:t>
            </a:r>
          </a:p>
        </p:txBody>
      </p:sp>
      <p:sp>
        <p:nvSpPr>
          <p:cNvPr id="24" name="Oval 23"/>
          <p:cNvSpPr/>
          <p:nvPr/>
        </p:nvSpPr>
        <p:spPr>
          <a:xfrm>
            <a:off x="2902224" y="4250598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4810546" y="4250598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19" idx="4"/>
            <a:endCxn id="24" idx="7"/>
          </p:cNvCxnSpPr>
          <p:nvPr/>
        </p:nvCxnSpPr>
        <p:spPr>
          <a:xfrm flipH="1">
            <a:off x="3433861" y="3716313"/>
            <a:ext cx="771608" cy="6253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5" idx="1"/>
          </p:cNvCxnSpPr>
          <p:nvPr/>
        </p:nvCxnSpPr>
        <p:spPr>
          <a:xfrm>
            <a:off x="4205469" y="3716313"/>
            <a:ext cx="696292" cy="625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00069" y="369764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&gt;=30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7647" y="370619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&lt;30</a:t>
            </a:r>
          </a:p>
        </p:txBody>
      </p:sp>
      <p:sp>
        <p:nvSpPr>
          <p:cNvPr id="30" name="Oval 29"/>
          <p:cNvSpPr/>
          <p:nvPr/>
        </p:nvSpPr>
        <p:spPr>
          <a:xfrm>
            <a:off x="271664" y="4254074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2166734" y="4254074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2" name="Straight Arrow Connector 31"/>
          <p:cNvCxnSpPr>
            <a:stCxn id="18" idx="4"/>
            <a:endCxn id="30" idx="7"/>
          </p:cNvCxnSpPr>
          <p:nvPr/>
        </p:nvCxnSpPr>
        <p:spPr>
          <a:xfrm flipH="1">
            <a:off x="803301" y="3716313"/>
            <a:ext cx="804742" cy="6288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4"/>
            <a:endCxn id="31" idx="1"/>
          </p:cNvCxnSpPr>
          <p:nvPr/>
        </p:nvCxnSpPr>
        <p:spPr>
          <a:xfrm>
            <a:off x="1608043" y="3716313"/>
            <a:ext cx="649906" cy="628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6257" y="37011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&gt;=45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23835" y="370967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&lt;45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6251" y="5591886"/>
            <a:ext cx="2568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 =&gt; </a:t>
            </a:r>
            <a:r>
              <a:rPr lang="en-US" dirty="0" err="1"/>
              <a:t>CreditAmount</a:t>
            </a:r>
            <a:endParaRPr lang="en-US" dirty="0"/>
          </a:p>
          <a:p>
            <a:r>
              <a:rPr lang="en-US" dirty="0"/>
              <a:t>   DM =&gt; </a:t>
            </a:r>
            <a:r>
              <a:rPr lang="en-US" dirty="0" err="1"/>
              <a:t>DurationMonths</a:t>
            </a:r>
            <a:endParaRPr lang="en-US" dirty="0"/>
          </a:p>
          <a:p>
            <a:r>
              <a:rPr lang="en-US" dirty="0"/>
              <a:t>   A =&gt; Age</a:t>
            </a:r>
          </a:p>
        </p:txBody>
      </p:sp>
    </p:spTree>
    <p:extLst>
      <p:ext uri="{BB962C8B-B14F-4D97-AF65-F5344CB8AC3E}">
        <p14:creationId xmlns:p14="http://schemas.microsoft.com/office/powerpoint/2010/main" val="121336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performance for all trees in python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4796209"/>
              </p:ext>
            </p:extLst>
          </p:nvPr>
        </p:nvGraphicFramePr>
        <p:xfrm>
          <a:off x="123685" y="1497496"/>
          <a:ext cx="9321800" cy="519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45485" y="2154514"/>
            <a:ext cx="2252869" cy="4247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Since 2 different depths give the same accuracy for the German dataset (own data), we can choose the optimum values based on the cost of TP, FP, TN and FN.</a:t>
            </a:r>
          </a:p>
          <a:p>
            <a:endParaRPr lang="en-US" dirty="0"/>
          </a:p>
          <a:p>
            <a:r>
              <a:rPr lang="en-US" dirty="0"/>
              <a:t>Since in loan predictions, FP is costlier than FN (FP:FN=5:1), we should choose depth 7</a:t>
            </a:r>
          </a:p>
        </p:txBody>
      </p:sp>
      <p:sp>
        <p:nvSpPr>
          <p:cNvPr id="6" name="Oval 5"/>
          <p:cNvSpPr/>
          <p:nvPr/>
        </p:nvSpPr>
        <p:spPr>
          <a:xfrm>
            <a:off x="7540283" y="5162843"/>
            <a:ext cx="1139483" cy="562708"/>
          </a:xfrm>
          <a:prstGeom prst="ellipse">
            <a:avLst/>
          </a:prstGeom>
          <a:solidFill>
            <a:schemeClr val="accent2">
              <a:lumMod val="60000"/>
              <a:lumOff val="4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</p:cNvCxnSpPr>
          <p:nvPr/>
        </p:nvCxnSpPr>
        <p:spPr>
          <a:xfrm flipV="1">
            <a:off x="8512893" y="2154514"/>
            <a:ext cx="932592" cy="30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</p:cNvCxnSpPr>
          <p:nvPr/>
        </p:nvCxnSpPr>
        <p:spPr>
          <a:xfrm>
            <a:off x="8512893" y="5643144"/>
            <a:ext cx="932592" cy="20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2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Weka – Train on Monks-1 and Test on Monks-1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936487"/>
              </p:ext>
            </p:extLst>
          </p:nvPr>
        </p:nvGraphicFramePr>
        <p:xfrm>
          <a:off x="746125" y="4341813"/>
          <a:ext cx="23987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ackager Shell Object" showAsIcon="1" r:id="rId3" imgW="1477800" imgH="491040" progId="Package">
                  <p:embed/>
                </p:oleObj>
              </mc:Choice>
              <mc:Fallback>
                <p:oleObj name="Packager Shell Object" showAsIcon="1" r:id="rId3" imgW="147780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25" y="4341813"/>
                        <a:ext cx="2398713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2906988"/>
            <a:ext cx="228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Decision tree made by</a:t>
            </a:r>
          </a:p>
          <a:p>
            <a:pPr algn="ctr"/>
            <a:r>
              <a:rPr lang="en-US" dirty="0"/>
              <a:t>Weka for Monks-1</a:t>
            </a:r>
          </a:p>
          <a:p>
            <a:pPr algn="ctr"/>
            <a:r>
              <a:rPr lang="en-US" dirty="0"/>
              <a:t> 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6125" y="5138738"/>
            <a:ext cx="2280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Decision tree made by</a:t>
            </a:r>
          </a:p>
          <a:p>
            <a:pPr algn="ctr"/>
            <a:r>
              <a:rPr lang="en-US" dirty="0"/>
              <a:t>Weka for Monks-1</a:t>
            </a:r>
          </a:p>
          <a:p>
            <a:pPr algn="ctr"/>
            <a:r>
              <a:rPr lang="en-US" dirty="0"/>
              <a:t> training data</a:t>
            </a:r>
          </a:p>
          <a:p>
            <a:pPr algn="ctr"/>
            <a:r>
              <a:rPr lang="en-US" dirty="0"/>
              <a:t>(image)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2080591"/>
            <a:ext cx="2528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100% (Pruned)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69349"/>
              </p:ext>
            </p:extLst>
          </p:nvPr>
        </p:nvGraphicFramePr>
        <p:xfrm>
          <a:off x="4744279" y="3393824"/>
          <a:ext cx="5491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4">
                  <a:extLst>
                    <a:ext uri="{9D8B030D-6E8A-4147-A177-3AD203B41FA5}">
                      <a16:colId xmlns:a16="http://schemas.microsoft.com/office/drawing/2014/main" val="1754690266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4238200554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269690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7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2713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9069"/>
                  </a:ext>
                </a:extLst>
              </a:tr>
            </a:tbl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146919"/>
              </p:ext>
            </p:extLst>
          </p:nvPr>
        </p:nvGraphicFramePr>
        <p:xfrm>
          <a:off x="915912" y="1861404"/>
          <a:ext cx="2125007" cy="104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ackager Shell Object" showAsIcon="1" r:id="rId5" imgW="997200" imgH="491040" progId="Package">
                  <p:embed/>
                </p:oleObj>
              </mc:Choice>
              <mc:Fallback>
                <p:oleObj name="Packager Shell Object" showAsIcon="1" r:id="rId5" imgW="99720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912" y="1861404"/>
                        <a:ext cx="2125007" cy="1045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31360" y="6339067"/>
            <a:ext cx="657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see the embedded files, same are available in the zip file</a:t>
            </a:r>
          </a:p>
        </p:txBody>
      </p:sp>
    </p:spTree>
    <p:extLst>
      <p:ext uri="{BB962C8B-B14F-4D97-AF65-F5344CB8AC3E}">
        <p14:creationId xmlns:p14="http://schemas.microsoft.com/office/powerpoint/2010/main" val="27102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Weka – Train on Monks-2 and Test on Monks-2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2906988"/>
            <a:ext cx="228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Decision tree made by</a:t>
            </a:r>
          </a:p>
          <a:p>
            <a:pPr algn="ctr"/>
            <a:r>
              <a:rPr lang="en-US" dirty="0"/>
              <a:t>Weka for Monks-2</a:t>
            </a:r>
          </a:p>
          <a:p>
            <a:pPr algn="ctr"/>
            <a:r>
              <a:rPr lang="en-US" dirty="0"/>
              <a:t> 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6125" y="5076572"/>
            <a:ext cx="2280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Decision tree made by</a:t>
            </a:r>
          </a:p>
          <a:p>
            <a:pPr algn="ctr"/>
            <a:r>
              <a:rPr lang="en-US" dirty="0"/>
              <a:t>Weka for Monks-2</a:t>
            </a:r>
          </a:p>
          <a:p>
            <a:pPr algn="ctr"/>
            <a:r>
              <a:rPr lang="en-US" dirty="0"/>
              <a:t> training data</a:t>
            </a:r>
          </a:p>
          <a:p>
            <a:pPr algn="ctr"/>
            <a:r>
              <a:rPr lang="en-US" dirty="0"/>
              <a:t>(image)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2080591"/>
            <a:ext cx="293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80.5556% (Pruned)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06917"/>
              </p:ext>
            </p:extLst>
          </p:nvPr>
        </p:nvGraphicFramePr>
        <p:xfrm>
          <a:off x="4744279" y="3393824"/>
          <a:ext cx="5491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4">
                  <a:extLst>
                    <a:ext uri="{9D8B030D-6E8A-4147-A177-3AD203B41FA5}">
                      <a16:colId xmlns:a16="http://schemas.microsoft.com/office/drawing/2014/main" val="1754690266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4238200554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269690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7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2713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906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508824"/>
              </p:ext>
            </p:extLst>
          </p:nvPr>
        </p:nvGraphicFramePr>
        <p:xfrm>
          <a:off x="919364" y="1949073"/>
          <a:ext cx="2052234" cy="95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Packager Shell Object" showAsIcon="1" r:id="rId3" imgW="1051560" imgH="491040" progId="Package">
                  <p:embed/>
                </p:oleObj>
              </mc:Choice>
              <mc:Fallback>
                <p:oleObj name="Packager Shell Object" showAsIcon="1" r:id="rId3" imgW="105156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364" y="1949073"/>
                        <a:ext cx="2052234" cy="957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05952"/>
              </p:ext>
            </p:extLst>
          </p:nvPr>
        </p:nvGraphicFramePr>
        <p:xfrm>
          <a:off x="537418" y="4216494"/>
          <a:ext cx="2820548" cy="936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Packager Shell Object" showAsIcon="1" r:id="rId5" imgW="1477800" imgH="491040" progId="Package">
                  <p:embed/>
                </p:oleObj>
              </mc:Choice>
              <mc:Fallback>
                <p:oleObj name="Packager Shell Object" showAsIcon="1" r:id="rId5" imgW="147780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418" y="4216494"/>
                        <a:ext cx="2820548" cy="936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31360" y="6339067"/>
            <a:ext cx="657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see the embedded files, same are available in the zip file</a:t>
            </a:r>
          </a:p>
        </p:txBody>
      </p:sp>
    </p:spTree>
    <p:extLst>
      <p:ext uri="{BB962C8B-B14F-4D97-AF65-F5344CB8AC3E}">
        <p14:creationId xmlns:p14="http://schemas.microsoft.com/office/powerpoint/2010/main" val="219267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Weka – Train on Monks-3 and Test on Monks-3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2906988"/>
            <a:ext cx="228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Decision tree made by</a:t>
            </a:r>
          </a:p>
          <a:p>
            <a:pPr algn="ctr"/>
            <a:r>
              <a:rPr lang="en-US" dirty="0"/>
              <a:t>Weka for Monks-2</a:t>
            </a:r>
          </a:p>
          <a:p>
            <a:pPr algn="ctr"/>
            <a:r>
              <a:rPr lang="en-US" dirty="0"/>
              <a:t> 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6125" y="5076572"/>
            <a:ext cx="2280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Decision tree made by</a:t>
            </a:r>
          </a:p>
          <a:p>
            <a:pPr algn="ctr"/>
            <a:r>
              <a:rPr lang="en-US" dirty="0"/>
              <a:t>Weka for Monks-2</a:t>
            </a:r>
          </a:p>
          <a:p>
            <a:pPr algn="ctr"/>
            <a:r>
              <a:rPr lang="en-US" dirty="0"/>
              <a:t> training data</a:t>
            </a:r>
          </a:p>
          <a:p>
            <a:pPr algn="ctr"/>
            <a:r>
              <a:rPr lang="en-US" dirty="0"/>
              <a:t>(image)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2080591"/>
            <a:ext cx="3054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95.3704% (Pruned)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88154"/>
              </p:ext>
            </p:extLst>
          </p:nvPr>
        </p:nvGraphicFramePr>
        <p:xfrm>
          <a:off x="4744279" y="3393824"/>
          <a:ext cx="5491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4">
                  <a:extLst>
                    <a:ext uri="{9D8B030D-6E8A-4147-A177-3AD203B41FA5}">
                      <a16:colId xmlns:a16="http://schemas.microsoft.com/office/drawing/2014/main" val="1754690266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4238200554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269690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7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2713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9069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90212"/>
              </p:ext>
            </p:extLst>
          </p:nvPr>
        </p:nvGraphicFramePr>
        <p:xfrm>
          <a:off x="916325" y="1915490"/>
          <a:ext cx="2124182" cy="99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Packager Shell Object" showAsIcon="1" r:id="rId3" imgW="1051560" imgH="491040" progId="Package">
                  <p:embed/>
                </p:oleObj>
              </mc:Choice>
              <mc:Fallback>
                <p:oleObj name="Packager Shell Object" showAsIcon="1" r:id="rId3" imgW="105156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325" y="1915490"/>
                        <a:ext cx="2124182" cy="991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39974"/>
              </p:ext>
            </p:extLst>
          </p:nvPr>
        </p:nvGraphicFramePr>
        <p:xfrm>
          <a:off x="524680" y="4146065"/>
          <a:ext cx="2907472" cy="96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Packager Shell Object" showAsIcon="1" r:id="rId5" imgW="1477800" imgH="491040" progId="Package">
                  <p:embed/>
                </p:oleObj>
              </mc:Choice>
              <mc:Fallback>
                <p:oleObj name="Packager Shell Object" showAsIcon="1" r:id="rId5" imgW="147780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680" y="4146065"/>
                        <a:ext cx="2907472" cy="964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31360" y="6339067"/>
            <a:ext cx="657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see the embedded files, same are available in the zip file</a:t>
            </a:r>
          </a:p>
        </p:txBody>
      </p:sp>
    </p:spTree>
    <p:extLst>
      <p:ext uri="{BB962C8B-B14F-4D97-AF65-F5344CB8AC3E}">
        <p14:creationId xmlns:p14="http://schemas.microsoft.com/office/powerpoint/2010/main" val="286970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Weka – Train and Test on own data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2906988"/>
            <a:ext cx="228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Decision tree made by</a:t>
            </a:r>
          </a:p>
          <a:p>
            <a:pPr algn="ctr"/>
            <a:r>
              <a:rPr lang="en-US" dirty="0"/>
              <a:t>Weka for Monks-2</a:t>
            </a:r>
          </a:p>
          <a:p>
            <a:pPr algn="ctr"/>
            <a:r>
              <a:rPr lang="en-US" dirty="0"/>
              <a:t> 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6125" y="5076572"/>
            <a:ext cx="2280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Decision tree made by</a:t>
            </a:r>
          </a:p>
          <a:p>
            <a:pPr algn="ctr"/>
            <a:r>
              <a:rPr lang="en-US" dirty="0"/>
              <a:t>Weka for Monks-2</a:t>
            </a:r>
          </a:p>
          <a:p>
            <a:pPr algn="ctr"/>
            <a:r>
              <a:rPr lang="en-US" dirty="0"/>
              <a:t> training data</a:t>
            </a:r>
          </a:p>
          <a:p>
            <a:pPr algn="ctr"/>
            <a:r>
              <a:rPr lang="en-US" dirty="0"/>
              <a:t>(image)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2080591"/>
            <a:ext cx="3054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95.3704% (Pruned)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78753"/>
              </p:ext>
            </p:extLst>
          </p:nvPr>
        </p:nvGraphicFramePr>
        <p:xfrm>
          <a:off x="4744279" y="3393824"/>
          <a:ext cx="5491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4">
                  <a:extLst>
                    <a:ext uri="{9D8B030D-6E8A-4147-A177-3AD203B41FA5}">
                      <a16:colId xmlns:a16="http://schemas.microsoft.com/office/drawing/2014/main" val="1754690266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4238200554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269690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7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2713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906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998617"/>
              </p:ext>
            </p:extLst>
          </p:nvPr>
        </p:nvGraphicFramePr>
        <p:xfrm>
          <a:off x="1001317" y="2061265"/>
          <a:ext cx="1954197" cy="845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Packager Shell Object" showAsIcon="1" r:id="rId3" imgW="1133280" imgH="491040" progId="Package">
                  <p:embed/>
                </p:oleObj>
              </mc:Choice>
              <mc:Fallback>
                <p:oleObj name="Packager Shell Object" showAsIcon="1" r:id="rId3" imgW="113328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1317" y="2061265"/>
                        <a:ext cx="1954197" cy="845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17757"/>
              </p:ext>
            </p:extLst>
          </p:nvPr>
        </p:nvGraphicFramePr>
        <p:xfrm>
          <a:off x="557541" y="4230849"/>
          <a:ext cx="2657599" cy="845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Packager Shell Object" showAsIcon="1" r:id="rId5" imgW="1541160" imgH="491040" progId="Package">
                  <p:embed/>
                </p:oleObj>
              </mc:Choice>
              <mc:Fallback>
                <p:oleObj name="Packager Shell Object" showAsIcon="1" r:id="rId5" imgW="154116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541" y="4230849"/>
                        <a:ext cx="2657599" cy="845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31360" y="6339067"/>
            <a:ext cx="657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see the embedded files, same are available in the zip file</a:t>
            </a:r>
          </a:p>
        </p:txBody>
      </p:sp>
    </p:spTree>
    <p:extLst>
      <p:ext uri="{BB962C8B-B14F-4D97-AF65-F5344CB8AC3E}">
        <p14:creationId xmlns:p14="http://schemas.microsoft.com/office/powerpoint/2010/main" val="12220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Curve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 t="2326" r="7151" b="3101"/>
          <a:stretch/>
        </p:blipFill>
        <p:spPr>
          <a:xfrm>
            <a:off x="337625" y="1237958"/>
            <a:ext cx="11507372" cy="5500468"/>
          </a:xfrm>
        </p:spPr>
      </p:pic>
    </p:spTree>
    <p:extLst>
      <p:ext uri="{BB962C8B-B14F-4D97-AF65-F5344CB8AC3E}">
        <p14:creationId xmlns:p14="http://schemas.microsoft.com/office/powerpoint/2010/main" val="239367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Depth 1: Train on Monks-1 and Test on Monks-1</a:t>
            </a:r>
          </a:p>
        </p:txBody>
      </p:sp>
      <p:sp>
        <p:nvSpPr>
          <p:cNvPr id="4" name="Oval 3"/>
          <p:cNvSpPr/>
          <p:nvPr/>
        </p:nvSpPr>
        <p:spPr>
          <a:xfrm>
            <a:off x="2232992" y="184205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5" name="Oval 4"/>
          <p:cNvSpPr/>
          <p:nvPr/>
        </p:nvSpPr>
        <p:spPr>
          <a:xfrm>
            <a:off x="934279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705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8" name="Straight Arrow Connector 7"/>
          <p:cNvCxnSpPr>
            <a:stCxn id="4" idx="4"/>
            <a:endCxn id="5" idx="7"/>
          </p:cNvCxnSpPr>
          <p:nvPr/>
        </p:nvCxnSpPr>
        <p:spPr>
          <a:xfrm flipH="1">
            <a:off x="1465916" y="2463843"/>
            <a:ext cx="1078502" cy="601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544418" y="2463843"/>
            <a:ext cx="1078502" cy="601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51436" y="235375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4254" y="24301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0957" y="2152947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</a:t>
            </a:r>
            <a:r>
              <a:rPr lang="en-US" b="1" dirty="0"/>
              <a:t>66.435%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0957" y="2666547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Metrix: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99009"/>
              </p:ext>
            </p:extLst>
          </p:nvPr>
        </p:nvGraphicFramePr>
        <p:xfrm>
          <a:off x="6129130" y="3252526"/>
          <a:ext cx="519375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53">
                  <a:extLst>
                    <a:ext uri="{9D8B030D-6E8A-4147-A177-3AD203B41FA5}">
                      <a16:colId xmlns:a16="http://schemas.microsoft.com/office/drawing/2014/main" val="1865305138"/>
                    </a:ext>
                  </a:extLst>
                </a:gridCol>
                <a:gridCol w="1731253">
                  <a:extLst>
                    <a:ext uri="{9D8B030D-6E8A-4147-A177-3AD203B41FA5}">
                      <a16:colId xmlns:a16="http://schemas.microsoft.com/office/drawing/2014/main" val="4002151843"/>
                    </a:ext>
                  </a:extLst>
                </a:gridCol>
                <a:gridCol w="1731253">
                  <a:extLst>
                    <a:ext uri="{9D8B030D-6E8A-4147-A177-3AD203B41FA5}">
                      <a16:colId xmlns:a16="http://schemas.microsoft.com/office/drawing/2014/main" val="15098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88160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5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26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Depth 2: Train on Monks-1 and Test on Monks-1</a:t>
            </a:r>
          </a:p>
        </p:txBody>
      </p:sp>
      <p:sp>
        <p:nvSpPr>
          <p:cNvPr id="4" name="Oval 3"/>
          <p:cNvSpPr/>
          <p:nvPr/>
        </p:nvSpPr>
        <p:spPr>
          <a:xfrm>
            <a:off x="3115383" y="2186607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5" name="Oval 4"/>
          <p:cNvSpPr/>
          <p:nvPr/>
        </p:nvSpPr>
        <p:spPr>
          <a:xfrm>
            <a:off x="1816670" y="3319137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6" name="Oval 5"/>
          <p:cNvSpPr/>
          <p:nvPr/>
        </p:nvSpPr>
        <p:spPr>
          <a:xfrm>
            <a:off x="4414096" y="3319137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" name="Straight Arrow Connector 7"/>
          <p:cNvCxnSpPr>
            <a:stCxn id="4" idx="4"/>
            <a:endCxn id="5" idx="7"/>
          </p:cNvCxnSpPr>
          <p:nvPr/>
        </p:nvCxnSpPr>
        <p:spPr>
          <a:xfrm flipH="1">
            <a:off x="2348307" y="2808399"/>
            <a:ext cx="1078502" cy="601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3426809" y="2808399"/>
            <a:ext cx="1078502" cy="601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9067" y="276618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6645" y="27747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2748" y="2152947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78.935%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2748" y="2666547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Metrix: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99162"/>
              </p:ext>
            </p:extLst>
          </p:nvPr>
        </p:nvGraphicFramePr>
        <p:xfrm>
          <a:off x="6082748" y="3252526"/>
          <a:ext cx="5491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4">
                  <a:extLst>
                    <a:ext uri="{9D8B030D-6E8A-4147-A177-3AD203B41FA5}">
                      <a16:colId xmlns:a16="http://schemas.microsoft.com/office/drawing/2014/main" val="1865305138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4002151843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15098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88160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54875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375498" y="4420845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2972924" y="4420845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5" name="Straight Arrow Connector 34"/>
          <p:cNvCxnSpPr>
            <a:endCxn id="33" idx="7"/>
          </p:cNvCxnSpPr>
          <p:nvPr/>
        </p:nvCxnSpPr>
        <p:spPr>
          <a:xfrm flipH="1">
            <a:off x="907135" y="3910107"/>
            <a:ext cx="1078502" cy="601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1"/>
          </p:cNvCxnSpPr>
          <p:nvPr/>
        </p:nvCxnSpPr>
        <p:spPr>
          <a:xfrm>
            <a:off x="1985637" y="3910107"/>
            <a:ext cx="1078502" cy="601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7895" y="386788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85473" y="387644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&lt;3</a:t>
            </a:r>
          </a:p>
        </p:txBody>
      </p:sp>
    </p:spTree>
    <p:extLst>
      <p:ext uri="{BB962C8B-B14F-4D97-AF65-F5344CB8AC3E}">
        <p14:creationId xmlns:p14="http://schemas.microsoft.com/office/powerpoint/2010/main" val="68850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Depth 1: Train on Monks-2 and Test on Monks-2</a:t>
            </a:r>
          </a:p>
        </p:txBody>
      </p:sp>
      <p:sp>
        <p:nvSpPr>
          <p:cNvPr id="4" name="Oval 3"/>
          <p:cNvSpPr/>
          <p:nvPr/>
        </p:nvSpPr>
        <p:spPr>
          <a:xfrm>
            <a:off x="2232992" y="184205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5" name="Oval 4"/>
          <p:cNvSpPr/>
          <p:nvPr/>
        </p:nvSpPr>
        <p:spPr>
          <a:xfrm>
            <a:off x="934279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705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8" name="Straight Arrow Connector 7"/>
          <p:cNvCxnSpPr>
            <a:stCxn id="4" idx="4"/>
            <a:endCxn id="5" idx="7"/>
          </p:cNvCxnSpPr>
          <p:nvPr/>
        </p:nvCxnSpPr>
        <p:spPr>
          <a:xfrm flipH="1">
            <a:off x="1465916" y="2463843"/>
            <a:ext cx="1078502" cy="601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544418" y="2463843"/>
            <a:ext cx="1078502" cy="601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76676" y="242162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4254" y="24301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0957" y="2152947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56.018%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0957" y="2666547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Metrix: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92172"/>
              </p:ext>
            </p:extLst>
          </p:nvPr>
        </p:nvGraphicFramePr>
        <p:xfrm>
          <a:off x="5830957" y="3252526"/>
          <a:ext cx="5491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4">
                  <a:extLst>
                    <a:ext uri="{9D8B030D-6E8A-4147-A177-3AD203B41FA5}">
                      <a16:colId xmlns:a16="http://schemas.microsoft.com/office/drawing/2014/main" val="1865305138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4002151843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15098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88160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5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72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Depth 2: Train on Monks-2 and Test on Monks-2</a:t>
            </a:r>
          </a:p>
        </p:txBody>
      </p:sp>
      <p:sp>
        <p:nvSpPr>
          <p:cNvPr id="4" name="Oval 3"/>
          <p:cNvSpPr/>
          <p:nvPr/>
        </p:nvSpPr>
        <p:spPr>
          <a:xfrm>
            <a:off x="2723322" y="184205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5" name="Oval 4"/>
          <p:cNvSpPr/>
          <p:nvPr/>
        </p:nvSpPr>
        <p:spPr>
          <a:xfrm>
            <a:off x="1424609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6" name="Oval 5"/>
          <p:cNvSpPr/>
          <p:nvPr/>
        </p:nvSpPr>
        <p:spPr>
          <a:xfrm>
            <a:off x="4022035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cxnSp>
        <p:nvCxnSpPr>
          <p:cNvPr id="8" name="Straight Arrow Connector 7"/>
          <p:cNvCxnSpPr>
            <a:stCxn id="4" idx="4"/>
            <a:endCxn id="5" idx="7"/>
          </p:cNvCxnSpPr>
          <p:nvPr/>
        </p:nvCxnSpPr>
        <p:spPr>
          <a:xfrm flipH="1">
            <a:off x="1956246" y="2463843"/>
            <a:ext cx="1078502" cy="601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3034748" y="2463843"/>
            <a:ext cx="1078502" cy="601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67006" y="242162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4584" y="24301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279" y="1848148"/>
            <a:ext cx="211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56.0185%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8279" y="2361748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Metrix: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42723"/>
              </p:ext>
            </p:extLst>
          </p:nvPr>
        </p:nvGraphicFramePr>
        <p:xfrm>
          <a:off x="6268279" y="2947727"/>
          <a:ext cx="5491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4">
                  <a:extLst>
                    <a:ext uri="{9D8B030D-6E8A-4147-A177-3AD203B41FA5}">
                      <a16:colId xmlns:a16="http://schemas.microsoft.com/office/drawing/2014/main" val="1865305138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4002151843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15098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88160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54875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3030216" y="4130658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4938538" y="4130658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9" name="Straight Arrow Connector 18"/>
          <p:cNvCxnSpPr>
            <a:stCxn id="6" idx="4"/>
            <a:endCxn id="17" idx="7"/>
          </p:cNvCxnSpPr>
          <p:nvPr/>
        </p:nvCxnSpPr>
        <p:spPr>
          <a:xfrm flipH="1">
            <a:off x="3561853" y="3596373"/>
            <a:ext cx="771608" cy="6253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4"/>
            <a:endCxn id="18" idx="1"/>
          </p:cNvCxnSpPr>
          <p:nvPr/>
        </p:nvCxnSpPr>
        <p:spPr>
          <a:xfrm>
            <a:off x="4333461" y="3596373"/>
            <a:ext cx="696292" cy="625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28061" y="357770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95639" y="35862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&lt;4</a:t>
            </a:r>
          </a:p>
        </p:txBody>
      </p:sp>
      <p:sp>
        <p:nvSpPr>
          <p:cNvPr id="29" name="Oval 28"/>
          <p:cNvSpPr/>
          <p:nvPr/>
        </p:nvSpPr>
        <p:spPr>
          <a:xfrm>
            <a:off x="399656" y="4134134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2294726" y="4134134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1" name="Straight Arrow Connector 30"/>
          <p:cNvCxnSpPr>
            <a:stCxn id="5" idx="4"/>
            <a:endCxn id="29" idx="7"/>
          </p:cNvCxnSpPr>
          <p:nvPr/>
        </p:nvCxnSpPr>
        <p:spPr>
          <a:xfrm flipH="1">
            <a:off x="931293" y="3596373"/>
            <a:ext cx="804742" cy="6288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4"/>
            <a:endCxn id="30" idx="1"/>
          </p:cNvCxnSpPr>
          <p:nvPr/>
        </p:nvCxnSpPr>
        <p:spPr>
          <a:xfrm>
            <a:off x="1736035" y="3596373"/>
            <a:ext cx="649906" cy="628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4249" y="35811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51827" y="35897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&lt;2</a:t>
            </a:r>
          </a:p>
        </p:txBody>
      </p:sp>
    </p:spTree>
    <p:extLst>
      <p:ext uri="{BB962C8B-B14F-4D97-AF65-F5344CB8AC3E}">
        <p14:creationId xmlns:p14="http://schemas.microsoft.com/office/powerpoint/2010/main" val="388873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Depth 1: Train on Monks-3 and Test on Monks-3</a:t>
            </a:r>
          </a:p>
        </p:txBody>
      </p:sp>
      <p:sp>
        <p:nvSpPr>
          <p:cNvPr id="4" name="Oval 3"/>
          <p:cNvSpPr/>
          <p:nvPr/>
        </p:nvSpPr>
        <p:spPr>
          <a:xfrm>
            <a:off x="2232992" y="184205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5" name="Oval 4"/>
          <p:cNvSpPr/>
          <p:nvPr/>
        </p:nvSpPr>
        <p:spPr>
          <a:xfrm>
            <a:off x="934279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705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8" name="Straight Arrow Connector 7"/>
          <p:cNvCxnSpPr>
            <a:stCxn id="4" idx="4"/>
            <a:endCxn id="5" idx="7"/>
          </p:cNvCxnSpPr>
          <p:nvPr/>
        </p:nvCxnSpPr>
        <p:spPr>
          <a:xfrm flipH="1">
            <a:off x="1465916" y="2463843"/>
            <a:ext cx="1078502" cy="601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544418" y="2463843"/>
            <a:ext cx="1078502" cy="601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76676" y="242162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4254" y="24301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0957" y="2152947"/>
            <a:ext cx="18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55.56%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0957" y="2666547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Metrix: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49791"/>
              </p:ext>
            </p:extLst>
          </p:nvPr>
        </p:nvGraphicFramePr>
        <p:xfrm>
          <a:off x="5830957" y="3252526"/>
          <a:ext cx="5491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4">
                  <a:extLst>
                    <a:ext uri="{9D8B030D-6E8A-4147-A177-3AD203B41FA5}">
                      <a16:colId xmlns:a16="http://schemas.microsoft.com/office/drawing/2014/main" val="1865305138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4002151843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15098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88160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5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05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Depth 2: Train on Monks-3 and Test on Monks-3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0957" y="2152947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68.518%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0957" y="2666547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Metrix: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5795"/>
              </p:ext>
            </p:extLst>
          </p:nvPr>
        </p:nvGraphicFramePr>
        <p:xfrm>
          <a:off x="5830957" y="3252526"/>
          <a:ext cx="5491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4">
                  <a:extLst>
                    <a:ext uri="{9D8B030D-6E8A-4147-A177-3AD203B41FA5}">
                      <a16:colId xmlns:a16="http://schemas.microsoft.com/office/drawing/2014/main" val="1865305138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4002151843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15098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88160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54875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2723322" y="184205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8" name="Oval 17"/>
          <p:cNvSpPr/>
          <p:nvPr/>
        </p:nvSpPr>
        <p:spPr>
          <a:xfrm>
            <a:off x="1424609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19" name="Oval 18"/>
          <p:cNvSpPr/>
          <p:nvPr/>
        </p:nvSpPr>
        <p:spPr>
          <a:xfrm>
            <a:off x="4022035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cxnSp>
        <p:nvCxnSpPr>
          <p:cNvPr id="20" name="Straight Arrow Connector 19"/>
          <p:cNvCxnSpPr>
            <a:stCxn id="17" idx="4"/>
            <a:endCxn id="18" idx="7"/>
          </p:cNvCxnSpPr>
          <p:nvPr/>
        </p:nvCxnSpPr>
        <p:spPr>
          <a:xfrm flipH="1">
            <a:off x="1956246" y="2463843"/>
            <a:ext cx="1078502" cy="601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4"/>
            <a:endCxn id="19" idx="1"/>
          </p:cNvCxnSpPr>
          <p:nvPr/>
        </p:nvCxnSpPr>
        <p:spPr>
          <a:xfrm>
            <a:off x="3034748" y="2463843"/>
            <a:ext cx="1078502" cy="601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7006" y="242162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34584" y="24301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&lt;3</a:t>
            </a:r>
          </a:p>
        </p:txBody>
      </p:sp>
      <p:sp>
        <p:nvSpPr>
          <p:cNvPr id="24" name="Oval 23"/>
          <p:cNvSpPr/>
          <p:nvPr/>
        </p:nvSpPr>
        <p:spPr>
          <a:xfrm>
            <a:off x="3030216" y="4130658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4938538" y="4130658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19" idx="4"/>
            <a:endCxn id="24" idx="7"/>
          </p:cNvCxnSpPr>
          <p:nvPr/>
        </p:nvCxnSpPr>
        <p:spPr>
          <a:xfrm flipH="1">
            <a:off x="3561853" y="3596373"/>
            <a:ext cx="771608" cy="6253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5" idx="1"/>
          </p:cNvCxnSpPr>
          <p:nvPr/>
        </p:nvCxnSpPr>
        <p:spPr>
          <a:xfrm>
            <a:off x="4333461" y="3596373"/>
            <a:ext cx="696292" cy="625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28061" y="357770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95639" y="35862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&lt;2</a:t>
            </a:r>
          </a:p>
        </p:txBody>
      </p:sp>
      <p:sp>
        <p:nvSpPr>
          <p:cNvPr id="30" name="Oval 29"/>
          <p:cNvSpPr/>
          <p:nvPr/>
        </p:nvSpPr>
        <p:spPr>
          <a:xfrm>
            <a:off x="399656" y="4134134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2294726" y="4134134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2" name="Straight Arrow Connector 31"/>
          <p:cNvCxnSpPr>
            <a:stCxn id="18" idx="4"/>
            <a:endCxn id="30" idx="7"/>
          </p:cNvCxnSpPr>
          <p:nvPr/>
        </p:nvCxnSpPr>
        <p:spPr>
          <a:xfrm flipH="1">
            <a:off x="931293" y="3596373"/>
            <a:ext cx="804742" cy="6288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4"/>
            <a:endCxn id="31" idx="1"/>
          </p:cNvCxnSpPr>
          <p:nvPr/>
        </p:nvCxnSpPr>
        <p:spPr>
          <a:xfrm>
            <a:off x="1736035" y="3596373"/>
            <a:ext cx="649906" cy="628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4249" y="35811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51827" y="35897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&lt;4</a:t>
            </a:r>
          </a:p>
        </p:txBody>
      </p:sp>
    </p:spTree>
    <p:extLst>
      <p:ext uri="{BB962C8B-B14F-4D97-AF65-F5344CB8AC3E}">
        <p14:creationId xmlns:p14="http://schemas.microsoft.com/office/powerpoint/2010/main" val="355745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Depth 1: Train and test on own dataset</a:t>
            </a:r>
          </a:p>
        </p:txBody>
      </p:sp>
      <p:sp>
        <p:nvSpPr>
          <p:cNvPr id="4" name="Oval 3"/>
          <p:cNvSpPr/>
          <p:nvPr/>
        </p:nvSpPr>
        <p:spPr>
          <a:xfrm>
            <a:off x="2232992" y="184205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</a:t>
            </a:r>
          </a:p>
        </p:txBody>
      </p:sp>
      <p:sp>
        <p:nvSpPr>
          <p:cNvPr id="5" name="Oval 4"/>
          <p:cNvSpPr/>
          <p:nvPr/>
        </p:nvSpPr>
        <p:spPr>
          <a:xfrm>
            <a:off x="934279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705" y="2974581"/>
            <a:ext cx="622852" cy="62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8" name="Straight Arrow Connector 7"/>
          <p:cNvCxnSpPr>
            <a:stCxn id="4" idx="4"/>
            <a:endCxn id="5" idx="7"/>
          </p:cNvCxnSpPr>
          <p:nvPr/>
        </p:nvCxnSpPr>
        <p:spPr>
          <a:xfrm flipH="1">
            <a:off x="1465916" y="2463843"/>
            <a:ext cx="1078502" cy="601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544418" y="2463843"/>
            <a:ext cx="1078502" cy="601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4490" y="2421625"/>
            <a:ext cx="95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&gt;=7980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4254" y="243018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&lt;7980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0957" y="2152947"/>
            <a:ext cx="17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31.2%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0957" y="2666547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Metrix: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90362"/>
              </p:ext>
            </p:extLst>
          </p:nvPr>
        </p:nvGraphicFramePr>
        <p:xfrm>
          <a:off x="5830957" y="3252526"/>
          <a:ext cx="5491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4">
                  <a:extLst>
                    <a:ext uri="{9D8B030D-6E8A-4147-A177-3AD203B41FA5}">
                      <a16:colId xmlns:a16="http://schemas.microsoft.com/office/drawing/2014/main" val="1865305138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4002151843"/>
                    </a:ext>
                  </a:extLst>
                </a:gridCol>
                <a:gridCol w="1830644">
                  <a:extLst>
                    <a:ext uri="{9D8B030D-6E8A-4147-A177-3AD203B41FA5}">
                      <a16:colId xmlns:a16="http://schemas.microsoft.com/office/drawing/2014/main" val="15098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Observed=0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88160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Predicted=1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5487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6251" y="5591886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 = </a:t>
            </a:r>
            <a:r>
              <a:rPr lang="en-US" dirty="0" err="1"/>
              <a:t>CreditAmount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3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742</Words>
  <Application>Microsoft Office PowerPoint</Application>
  <PresentationFormat>Widescreen</PresentationFormat>
  <Paragraphs>276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Packager Shell Object</vt:lpstr>
      <vt:lpstr>Decision Trees</vt:lpstr>
      <vt:lpstr>Accuracy Curve </vt:lpstr>
      <vt:lpstr>Depth 1: Train on Monks-1 and Test on Monks-1</vt:lpstr>
      <vt:lpstr>Depth 2: Train on Monks-1 and Test on Monks-1</vt:lpstr>
      <vt:lpstr>Depth 1: Train on Monks-2 and Test on Monks-2</vt:lpstr>
      <vt:lpstr>Depth 2: Train on Monks-2 and Test on Monks-2</vt:lpstr>
      <vt:lpstr>Depth 1: Train on Monks-3 and Test on Monks-3</vt:lpstr>
      <vt:lpstr>Depth 2: Train on Monks-3 and Test on Monks-3</vt:lpstr>
      <vt:lpstr>Depth 1: Train and test on own dataset</vt:lpstr>
      <vt:lpstr>Depth 2: Train and test on own dataset</vt:lpstr>
      <vt:lpstr>Best case performance for all trees in python</vt:lpstr>
      <vt:lpstr>Weka – Train on Monks-1 and Test on Monks-1</vt:lpstr>
      <vt:lpstr>Weka – Train on Monks-2 and Test on Monks-2</vt:lpstr>
      <vt:lpstr>Weka – Train on Monks-3 and Test on Monks-3</vt:lpstr>
      <vt:lpstr>Weka – Train and Test on own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Tere</dc:creator>
  <cp:lastModifiedBy>Atharva Tere</cp:lastModifiedBy>
  <cp:revision>26</cp:revision>
  <dcterms:created xsi:type="dcterms:W3CDTF">2016-09-22T22:31:01Z</dcterms:created>
  <dcterms:modified xsi:type="dcterms:W3CDTF">2016-09-24T01:50:34Z</dcterms:modified>
</cp:coreProperties>
</file>