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5" r:id="rId11"/>
    <p:sldId id="267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>
      <p:cViewPr varScale="1">
        <p:scale>
          <a:sx n="74" d="100"/>
          <a:sy n="74" d="100"/>
        </p:scale>
        <p:origin x="811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inmarketcap.com/alexandria/article/who-are-bitcoin-cores-developer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gelly.com/blog/bitcoin-price-prediction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0" y="74294"/>
            <a:ext cx="93726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pc="15" dirty="0"/>
              <a:t>  CAPSTONE PROJECT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673788-3041-D758-217F-164F24FF967B}"/>
              </a:ext>
            </a:extLst>
          </p:cNvPr>
          <p:cNvSpPr txBox="1"/>
          <p:nvPr/>
        </p:nvSpPr>
        <p:spPr>
          <a:xfrm>
            <a:off x="3882148" y="3236117"/>
            <a:ext cx="4352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Presented By </a:t>
            </a:r>
          </a:p>
          <a:p>
            <a:pPr algn="l"/>
            <a:r>
              <a:rPr lang="en-IN" b="1" dirty="0"/>
              <a:t>JIVITHA S</a:t>
            </a:r>
          </a:p>
          <a:p>
            <a:pPr algn="l"/>
            <a:r>
              <a:rPr lang="en-IN" b="1" dirty="0"/>
              <a:t>DEPARTMENT OF BIOTECHNOLOGY 3</a:t>
            </a:r>
            <a:r>
              <a:rPr lang="en-IN" b="1" baseline="30000" dirty="0"/>
              <a:t>rd</a:t>
            </a:r>
            <a:r>
              <a:rPr lang="en-IN" b="1" dirty="0"/>
              <a:t> yr </a:t>
            </a:r>
          </a:p>
          <a:p>
            <a:pPr algn="l"/>
            <a:r>
              <a:rPr lang="en-IN" b="1" dirty="0"/>
              <a:t>ARUNAI ENGINEERING COLLEGE </a:t>
            </a:r>
            <a:endParaRPr lang="en-001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71569" y="633873"/>
            <a:ext cx="4024506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 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E02F7D-7117-7F6F-E5BE-B79180096CA0}"/>
              </a:ext>
            </a:extLst>
          </p:cNvPr>
          <p:cNvSpPr txBox="1"/>
          <p:nvPr/>
        </p:nvSpPr>
        <p:spPr>
          <a:xfrm>
            <a:off x="1147097" y="2328748"/>
            <a:ext cx="46293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Bitcoin Core, the most widely used software client, is maintained by a </a:t>
            </a:r>
            <a:r>
              <a:rPr lang="en-GB" b="1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decentralized</a:t>
            </a:r>
            <a:r>
              <a:rPr lang="en-GB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 team of dedicated developers. Their consensus-based approach ensures the network’s security and functionality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A9B97-5410-900A-9855-25F11686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 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83385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5599F3-C8C4-78DB-3085-956E8D41EE06}"/>
              </a:ext>
            </a:extLst>
          </p:cNvPr>
          <p:cNvSpPr txBox="1"/>
          <p:nvPr/>
        </p:nvSpPr>
        <p:spPr>
          <a:xfrm>
            <a:off x="2061880" y="2314575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rebuchet MS" panose="020B0603020202020204" pitchFamily="34" charset="0"/>
              </a:rPr>
              <a:t>BITCOIN PRICE PREDICTION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E2EA1D-D275-C877-E01E-6653AAC1DB1C}"/>
              </a:ext>
            </a:extLst>
          </p:cNvPr>
          <p:cNvSpPr txBox="1"/>
          <p:nvPr/>
        </p:nvSpPr>
        <p:spPr>
          <a:xfrm>
            <a:off x="1596010" y="1448730"/>
            <a:ext cx="88814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rebuchet MS" panose="020B0603020202020204" pitchFamily="34" charset="0"/>
              </a:rPr>
              <a:t>PROBLEM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rebuchet MS" panose="020B0603020202020204" pitchFamily="34" charset="0"/>
              </a:rPr>
              <a:t>PROJECT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rebuchet MS" panose="020B0603020202020204" pitchFamily="34" charset="0"/>
              </a:rPr>
              <a:t>WHO ARE THE END USERS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rebuchet MS" panose="020B0603020202020204" pitchFamily="34" charset="0"/>
              </a:rPr>
              <a:t>YOUR SOLUTIONS AND ITS VALUE PROPOSITION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rebuchet MS" panose="020B0603020202020204" pitchFamily="34" charset="0"/>
              </a:rPr>
              <a:t>THE WOW IN YOUR SOLUTION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rebuchet MS" panose="020B0603020202020204" pitchFamily="34" charset="0"/>
              </a:rPr>
              <a:t>MODELLING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Trebuchet MS" panose="020B0603020202020204" pitchFamily="34" charset="0"/>
              </a:rPr>
              <a:t>RESULTS</a:t>
            </a:r>
          </a:p>
          <a:p>
            <a:endParaRPr lang="en-IN" sz="2800" dirty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800" dirty="0"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8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10692" y="-325755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FC1011-1CDC-6582-8521-C24795344CEE}"/>
              </a:ext>
            </a:extLst>
          </p:cNvPr>
          <p:cNvSpPr txBox="1"/>
          <p:nvPr/>
        </p:nvSpPr>
        <p:spPr>
          <a:xfrm>
            <a:off x="676275" y="1695449"/>
            <a:ext cx="83200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Bitcoin solved two critical problems that had plagued previous attempts at creating digital currencies:</a:t>
            </a:r>
            <a:r>
              <a:rPr lang="en-GB" b="1" dirty="0" err="1"/>
              <a:t>Centralization</a:t>
            </a:r>
            <a:r>
              <a:rPr lang="en-GB" b="1" dirty="0"/>
              <a:t>: Early digital currencies were controlled by a central authority, which introduced a single point of failure. Having </a:t>
            </a:r>
            <a:r>
              <a:rPr lang="en-GB" b="1" dirty="0" err="1"/>
              <a:t>centralized</a:t>
            </a:r>
            <a:r>
              <a:rPr lang="en-GB" b="1" dirty="0"/>
              <a:t> control created risks such as secret money creation, hacking, or government shutdowns. Bitcoin’s </a:t>
            </a:r>
            <a:r>
              <a:rPr lang="en-GB" b="1" dirty="0" err="1"/>
              <a:t>decentralized</a:t>
            </a:r>
            <a:r>
              <a:rPr lang="en-GB" b="1" dirty="0"/>
              <a:t> nature eliminates this central authority, making it resistant to manipulation.Double Spending: Ensuring that digital currency isn’t duplicated or double-spent was a challenge. Unlike sending digital photos, where copies don’t matter much, sending digital money requires certainty that a real transfer has occurred. Bitcoin’s blockchain technology solves this problem by providing a secure and transparent ledger that prevents double spending1.In summary, Bitcoin’s innovation lies in its ability to create a </a:t>
            </a:r>
            <a:r>
              <a:rPr lang="en-GB" b="1" dirty="0" err="1"/>
              <a:t>decentralized</a:t>
            </a:r>
            <a:r>
              <a:rPr lang="en-GB" b="1" dirty="0"/>
              <a:t>, tamper-proof digital currency that addresses these fundamental issues. </a:t>
            </a:r>
            <a:r>
              <a:rPr lang="en-001" b="1" dirty="0"/>
              <a:t>🚀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33372" y="572335"/>
            <a:ext cx="62706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</a:t>
            </a:r>
            <a:r>
              <a:rPr lang="en-IN" sz="4250" spc="5" dirty="0"/>
              <a:t>OPOSED SOLUTION 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1642E7-7E75-6348-7F0F-0847392FE417}"/>
              </a:ext>
            </a:extLst>
          </p:cNvPr>
          <p:cNvSpPr txBox="1"/>
          <p:nvPr/>
        </p:nvSpPr>
        <p:spPr>
          <a:xfrm>
            <a:off x="1441296" y="1752638"/>
            <a:ext cx="5254779" cy="3809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Certainly! Here are some proposed solutions for Bitcoin price prediction:Machine Learning Models:Researchers have explored various machine learning models for Bitcoin price prediction. These models include:Random Forest Regression: This algorithm uses an ensemble of decision trees to predict Bitcoin prices. It combines multiple decision trees to improve prediction accuracy1.Long Short-Term Memory (LSTM): LSTM, a type of recurrent neural network, has been used for Bitcoin price forecasting. It considers historical data and can capture long-term dependencies, making it suitable for time series prediction.</a:t>
            </a:r>
            <a:endParaRPr lang="en-001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2953" y="243842"/>
            <a:ext cx="6846591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spc="25" dirty="0"/>
              <a:t>SYSTEM DEVELOPMENT APPROACH </a:t>
            </a:r>
            <a:br>
              <a:rPr lang="en-IN" sz="3200" spc="25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970010-7BAD-A109-C2C8-379772FD3EF5}"/>
              </a:ext>
            </a:extLst>
          </p:cNvPr>
          <p:cNvSpPr txBox="1"/>
          <p:nvPr/>
        </p:nvSpPr>
        <p:spPr>
          <a:xfrm>
            <a:off x="554432" y="998248"/>
            <a:ext cx="103973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u="none" strike="noStrike" dirty="0">
                <a:solidFill>
                  <a:srgbClr val="111111"/>
                </a:solidFill>
                <a:effectLst/>
                <a:latin typeface="-apple-system"/>
              </a:rPr>
              <a:t>Certainly! Let’s explore the system development related to Bitcoin </a:t>
            </a:r>
            <a:r>
              <a:rPr lang="en-GB" b="1" u="none" strike="noStrike" dirty="0" err="1">
                <a:solidFill>
                  <a:srgbClr val="111111"/>
                </a:solidFill>
                <a:effectLst/>
                <a:latin typeface="-apple-system"/>
              </a:rPr>
              <a:t>Coreand</a:t>
            </a:r>
            <a:r>
              <a:rPr lang="en-GB" b="1" u="none" strike="noStrike" dirty="0">
                <a:solidFill>
                  <a:srgbClr val="111111"/>
                </a:solidFill>
                <a:effectLst/>
                <a:latin typeface="-apple-system"/>
              </a:rPr>
              <a:t> its developers: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1" u="sng" strike="noStrike" dirty="0">
                <a:solidFill>
                  <a:srgbClr val="111111"/>
                </a:solidFill>
                <a:effectLst/>
                <a:latin typeface="-apple-system"/>
                <a:hlinkClick r:id="rId3"/>
              </a:rPr>
              <a:t>Bitcoin Core is the most popular software client used by participants to create nodes, store coins, transact, and perform other operations on the Bitcoin network</a:t>
            </a:r>
            <a:r>
              <a:rPr lang="en-GB" b="1" u="none" strike="noStrike" baseline="30000" dirty="0">
                <a:solidFill>
                  <a:srgbClr val="111111"/>
                </a:solidFill>
                <a:effectLst/>
                <a:latin typeface="-apple-system"/>
                <a:hlinkClick r:id="rId3"/>
              </a:rPr>
              <a:t>1</a:t>
            </a:r>
            <a:r>
              <a:rPr lang="en-GB" b="1" u="none" strike="noStrike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1" u="none" strike="noStrike" dirty="0">
                <a:solidFill>
                  <a:srgbClr val="111111"/>
                </a:solidFill>
                <a:effectLst/>
                <a:latin typeface="-apple-system"/>
              </a:rPr>
              <a:t>Bitcoin Core functions as an interface or gateway that determines how users interact with the Bitcoin blockchain. </a:t>
            </a:r>
            <a:r>
              <a:rPr lang="en-GB" b="1" u="sng" strike="noStrike" dirty="0">
                <a:solidFill>
                  <a:srgbClr val="111111"/>
                </a:solidFill>
                <a:effectLst/>
                <a:latin typeface="-apple-system"/>
                <a:hlinkClick r:id="rId3"/>
              </a:rPr>
              <a:t>It is akin to how Google Chrome provides features for connecting to and navigating the internet</a:t>
            </a:r>
            <a:r>
              <a:rPr lang="en-GB" b="1" u="none" strike="noStrike" baseline="30000" dirty="0">
                <a:solidFill>
                  <a:srgbClr val="111111"/>
                </a:solidFill>
                <a:effectLst/>
                <a:latin typeface="-apple-system"/>
                <a:hlinkClick r:id="rId3"/>
              </a:rPr>
              <a:t>1</a:t>
            </a:r>
            <a:r>
              <a:rPr lang="en-GB" b="1" u="none" strike="noStrike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1" u="sng" strike="noStrike" dirty="0">
                <a:solidFill>
                  <a:srgbClr val="111111"/>
                </a:solidFill>
                <a:effectLst/>
                <a:latin typeface="-apple-system"/>
                <a:hlinkClick r:id="rId3"/>
              </a:rPr>
              <a:t>The development of Bitcoin Core is a collaborative effort by a global team of developers who work tirelessly to build and maintain Bitcoin’s open-source network</a:t>
            </a:r>
            <a:r>
              <a:rPr lang="en-GB" b="1" u="none" strike="noStrike" baseline="30000" dirty="0">
                <a:solidFill>
                  <a:srgbClr val="111111"/>
                </a:solidFill>
                <a:effectLst/>
                <a:latin typeface="-apple-system"/>
                <a:hlinkClick r:id="rId3"/>
              </a:rPr>
              <a:t>1</a:t>
            </a:r>
            <a:r>
              <a:rPr lang="en-GB" b="1" u="none" strike="noStrike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1" u="none" strike="noStrike" dirty="0">
                <a:solidFill>
                  <a:srgbClr val="111111"/>
                </a:solidFill>
                <a:effectLst/>
                <a:latin typeface="-apple-system"/>
              </a:rPr>
              <a:t>Unlike </a:t>
            </a:r>
            <a:r>
              <a:rPr lang="en-GB" b="1" u="none" strike="noStrike" dirty="0" err="1">
                <a:solidFill>
                  <a:srgbClr val="111111"/>
                </a:solidFill>
                <a:effectLst/>
                <a:latin typeface="-apple-system"/>
              </a:rPr>
              <a:t>centralized</a:t>
            </a:r>
            <a:r>
              <a:rPr lang="en-GB" b="1" u="none" strike="noStrike" dirty="0">
                <a:solidFill>
                  <a:srgbClr val="111111"/>
                </a:solidFill>
                <a:effectLst/>
                <a:latin typeface="-apple-system"/>
              </a:rPr>
              <a:t> projects, Bitcoin’s development is </a:t>
            </a:r>
            <a:r>
              <a:rPr lang="en-GB" b="1" u="none" strike="noStrike" dirty="0" err="1">
                <a:solidFill>
                  <a:srgbClr val="111111"/>
                </a:solidFill>
                <a:effectLst/>
                <a:latin typeface="-apple-system"/>
              </a:rPr>
              <a:t>decentralized</a:t>
            </a:r>
            <a:r>
              <a:rPr lang="en-GB" b="1" u="none" strike="noStrike" dirty="0">
                <a:solidFill>
                  <a:srgbClr val="111111"/>
                </a:solidFill>
                <a:effectLst/>
                <a:latin typeface="-apple-system"/>
              </a:rPr>
              <a:t> and consensus-based. There is no single individual or company that governs the development of the Bitcoin project. </a:t>
            </a:r>
            <a:r>
              <a:rPr lang="en-GB" b="1" u="sng" strike="noStrike" dirty="0">
                <a:solidFill>
                  <a:srgbClr val="111111"/>
                </a:solidFill>
                <a:effectLst/>
                <a:latin typeface="-apple-system"/>
                <a:hlinkClick r:id="rId3"/>
              </a:rPr>
              <a:t>Instead, individuals or teams across the globe propose or initiate upgrades, which are subsequently peer-reviewed by hundreds of developers actively working on the Bitcoin project</a:t>
            </a:r>
            <a:r>
              <a:rPr lang="en-GB" b="1" u="none" strike="noStrike" baseline="30000" dirty="0">
                <a:solidFill>
                  <a:srgbClr val="111111"/>
                </a:solidFill>
                <a:effectLst/>
                <a:latin typeface="-apple-system"/>
                <a:hlinkClick r:id="rId3"/>
              </a:rPr>
              <a:t>1</a:t>
            </a:r>
            <a:r>
              <a:rPr lang="en-GB" b="1" u="none" strike="noStrike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1" u="none" strike="noStrike" dirty="0">
                <a:solidFill>
                  <a:srgbClr val="111111"/>
                </a:solidFill>
                <a:effectLst/>
                <a:latin typeface="-apple-system"/>
              </a:rPr>
              <a:t>These developers ensure that the Bitcoin protocol is regularly maintained and upgraded. </a:t>
            </a:r>
            <a:r>
              <a:rPr lang="en-GB" b="1" u="sng" strike="noStrike" dirty="0">
                <a:solidFill>
                  <a:srgbClr val="111111"/>
                </a:solidFill>
                <a:effectLst/>
                <a:latin typeface="-apple-system"/>
                <a:hlinkClick r:id="rId3"/>
              </a:rPr>
              <a:t>If an upgrade fails to attract enough support among network participants, its chances of implementation are very low</a:t>
            </a:r>
            <a:r>
              <a:rPr lang="en-GB" b="1" u="none" strike="noStrike" baseline="30000" dirty="0">
                <a:solidFill>
                  <a:srgbClr val="111111"/>
                </a:solidFill>
                <a:effectLst/>
                <a:latin typeface="-apple-system"/>
                <a:hlinkClick r:id="rId3"/>
              </a:rPr>
              <a:t>1</a:t>
            </a:r>
            <a:r>
              <a:rPr lang="en-GB" b="1" u="none" strike="noStrike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GB" b="1" u="none" strike="noStrike" dirty="0">
              <a:solidFill>
                <a:srgbClr val="111111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50" y="1804987"/>
            <a:ext cx="2138680" cy="294727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6203" y="27394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-40" dirty="0"/>
              <a:t>ALGORITHM AND DEPLOYMENT 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120CCD-F86F-CE7B-A930-700128FB496B}"/>
              </a:ext>
            </a:extLst>
          </p:cNvPr>
          <p:cNvSpPr txBox="1"/>
          <p:nvPr/>
        </p:nvSpPr>
        <p:spPr>
          <a:xfrm>
            <a:off x="3043904" y="2136338"/>
            <a:ext cx="544983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Certainly! Let’s discuss algorithm development and deployment in the context of Bitcoin or any other software system:Algorithm Development:Algorithm development involves creating a set of instructions or rules to solve a specific problem or perform a task. In the context of Bitcoin or cryptocurrency, algorithm development can refer to various aspects: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200AA-FADE-5C2F-D8AF-5C6809A7A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</a:t>
            </a:r>
            <a:endParaRPr lang="en-00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12B728-80B6-9A7B-1934-9786103F8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49" y="1295537"/>
            <a:ext cx="6104194" cy="478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23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79248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dirty="0"/>
              <a:t>Result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76FDDE-3B2C-EF9F-13D5-278374A3DBAB}"/>
              </a:ext>
            </a:extLst>
          </p:cNvPr>
          <p:cNvSpPr txBox="1"/>
          <p:nvPr/>
        </p:nvSpPr>
        <p:spPr>
          <a:xfrm>
            <a:off x="2135595" y="1740028"/>
            <a:ext cx="8393115" cy="5057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Long-Term Bitcoin Price Prediction: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Bitcoin’s price has been a topic of interest for investors, traders, and enthusiasts. While it’s essential to approach any prediction with caution, here’s a long-term outlook based on various analyses: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u="sng" strike="noStrike" dirty="0">
                <a:solidFill>
                  <a:srgbClr val="111111"/>
                </a:solidFill>
                <a:effectLst/>
                <a:latin typeface="-apple-system"/>
                <a:hlinkClick r:id="rId3"/>
              </a:rPr>
              <a:t>2024: The minimum predicted price for Bitcoin in 2024 is around $93,250.67, the average price is approximately $96,748.32, and the maximum could reach $110,180.98</a:t>
            </a:r>
            <a:r>
              <a:rPr lang="en-GB" b="1" i="0" u="none" strike="noStrike" baseline="30000" dirty="0">
                <a:solidFill>
                  <a:srgbClr val="111111"/>
                </a:solidFill>
                <a:effectLst/>
                <a:latin typeface="-apple-system"/>
                <a:hlinkClick r:id="rId3"/>
              </a:rPr>
              <a:t>1</a:t>
            </a:r>
            <a:r>
              <a:rPr lang="en-GB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u="sng" strike="noStrike" dirty="0">
                <a:solidFill>
                  <a:srgbClr val="111111"/>
                </a:solidFill>
                <a:effectLst/>
                <a:latin typeface="-apple-system"/>
                <a:hlinkClick r:id="rId3"/>
              </a:rPr>
              <a:t>2025: Experts estimate that Bitcoin’s price in 2025 might have a minimum value of $135,356.46, an average of $139,227.08, and a maximum of $158,166.18</a:t>
            </a:r>
            <a:r>
              <a:rPr lang="en-GB" b="1" i="0" u="none" strike="noStrike" baseline="30000" dirty="0">
                <a:solidFill>
                  <a:srgbClr val="111111"/>
                </a:solidFill>
                <a:effectLst/>
                <a:latin typeface="-apple-system"/>
                <a:hlinkClick r:id="rId3"/>
              </a:rPr>
              <a:t>1</a:t>
            </a:r>
            <a:r>
              <a:rPr lang="en-GB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u="sng" strike="noStrike" dirty="0">
                <a:solidFill>
                  <a:srgbClr val="111111"/>
                </a:solidFill>
                <a:effectLst/>
                <a:latin typeface="-apple-system"/>
                <a:hlinkClick r:id="rId3"/>
              </a:rPr>
              <a:t>2030: Looking further ahead, by 2030, Bitcoin could potentially reach a minimum price of $893,325.66, an average of $919,381.05, and a maximum of $1,122,762.71</a:t>
            </a:r>
            <a:r>
              <a:rPr lang="en-GB" b="1" i="0" u="none" strike="noStrike" baseline="30000" dirty="0">
                <a:solidFill>
                  <a:srgbClr val="111111"/>
                </a:solidFill>
                <a:effectLst/>
                <a:latin typeface="-apple-system"/>
                <a:hlinkClick r:id="rId3"/>
              </a:rPr>
              <a:t>1</a:t>
            </a:r>
            <a:r>
              <a:rPr lang="en-GB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u="sng" strike="noStrike" dirty="0">
                <a:solidFill>
                  <a:srgbClr val="111111"/>
                </a:solidFill>
                <a:effectLst/>
                <a:latin typeface="-apple-system"/>
                <a:hlinkClick r:id="rId3"/>
              </a:rPr>
              <a:t>2040: Even in the longer term, predictions suggest that Bitcoin might continue to rise, with a projected range of $3,932,805.68(minimum) to $4,339,646.99(maximum) by 2040</a:t>
            </a:r>
            <a:r>
              <a:rPr lang="en-GB" b="1" i="0" u="none" strike="noStrike" baseline="30000" dirty="0">
                <a:solidFill>
                  <a:srgbClr val="111111"/>
                </a:solidFill>
                <a:effectLst/>
                <a:latin typeface="-apple-system"/>
                <a:hlinkClick r:id="rId3"/>
              </a:rPr>
              <a:t>1</a:t>
            </a:r>
            <a:r>
              <a:rPr lang="en-GB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u="sng" strike="noStrike" dirty="0">
                <a:solidFill>
                  <a:srgbClr val="111111"/>
                </a:solidFill>
                <a:effectLst/>
                <a:latin typeface="-apple-system"/>
                <a:hlinkClick r:id="rId3"/>
              </a:rPr>
              <a:t>2050: By 2050, Bitcoin’s price could potentially reach a range of $5,126,208.33(minimum) to</a:t>
            </a:r>
            <a:endParaRPr lang="en-GB" b="1" i="0" u="none" strike="noStrike" dirty="0">
              <a:solidFill>
                <a:srgbClr val="111111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599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 CAPSTONE PROJECT </vt:lpstr>
      <vt:lpstr>PROJECT TITLE</vt:lpstr>
      <vt:lpstr>AGENDA</vt:lpstr>
      <vt:lpstr>PROBLEM STATEMENT</vt:lpstr>
      <vt:lpstr>PROPOSED SOLUTION </vt:lpstr>
      <vt:lpstr>SYSTEM DEVELOPMENT APPROACH  </vt:lpstr>
      <vt:lpstr>ALGORITHM AND DEPLOYMENT </vt:lpstr>
      <vt:lpstr>Modelling </vt:lpstr>
      <vt:lpstr>Result</vt:lpstr>
      <vt:lpstr>Conclusion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yuvashree Natarajan</dc:creator>
  <cp:lastModifiedBy>Jeen anne Suvitha D</cp:lastModifiedBy>
  <cp:revision>6</cp:revision>
  <dcterms:created xsi:type="dcterms:W3CDTF">2024-04-01T12:33:22Z</dcterms:created>
  <dcterms:modified xsi:type="dcterms:W3CDTF">2024-04-03T13:00:31Z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