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20F0-77CD-CB83-B3DF-10D574838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8C93A-1CEE-A001-2055-A6E55D9FE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0AE3E-0D4D-529F-C5FF-3D8F94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28E-E917-4A43-B0EB-AEACF34F9A8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0631A-EE3B-4ED0-89A7-6CCC87E5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EAE27-69FB-6D5A-A971-6D653903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D2A-5B99-4340-8910-1584026C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4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7126-BDE8-4ADA-9C40-6D1C8F7F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EB122-A10C-8116-729B-B6339BA9B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6856-AECC-6881-1D9F-AD469E04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28E-E917-4A43-B0EB-AEACF34F9A8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4F2A2-6A99-A7B0-8F45-8CD6751B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7D505-65EA-4BB4-31DE-0C5D2B46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D2A-5B99-4340-8910-1584026C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4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1DD05-0FDD-AAA7-0218-1B463AFD2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DB4A2-5C79-418C-6C85-1C7B0F18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A4617-FEB8-3A9F-6440-1C228C03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28E-E917-4A43-B0EB-AEACF34F9A8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547EF-BBC6-0741-8428-5B9B46AA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1A46E-F452-EC00-A221-87490D3F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D2A-5B99-4340-8910-1584026C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02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92E2-6463-9D7B-6994-C48EE0DB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9F4D-8867-2673-A51E-8FA6CF8DA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5D7E2-2C93-B48B-E8F3-601FFDB0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28E-E917-4A43-B0EB-AEACF34F9A8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DCD1B-A77B-2681-A02A-6C742A1F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D6AF7-886D-D6E6-4558-FC3DD7F5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D2A-5B99-4340-8910-1584026C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56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53D6-CD7E-AA34-4CAC-E913C803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56988-38FD-7CF7-4380-93D210CD9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72FF-ADAE-C868-FFA1-B6B3C16C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28E-E917-4A43-B0EB-AEACF34F9A8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2E37-2896-2050-65F4-4FAB72DA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ECE31-7A8A-6EB9-C029-8EF5894E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D2A-5B99-4340-8910-1584026C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4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03D3-682F-949C-CEE9-54752FB5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3111-9277-24E6-C6EC-E9FD0C035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EFF26-6A83-7668-B34C-76A2D5738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8E85E-9A33-4506-9707-77532B06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28E-E917-4A43-B0EB-AEACF34F9A8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206AB-AEE3-6D16-345F-B3C38A74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DD49B-C606-6815-0D8C-74CF176A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D2A-5B99-4340-8910-1584026C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35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8BED-D3EB-6D64-7673-EF531258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0E07-F386-2CB6-43B7-77497DFD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D7BA0-530C-59B4-DC20-1CFF6536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AAC07-DFB5-5DEE-9E7C-C29A260AB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16851-3182-9229-4996-70ECD6FF4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4ADE3-F93F-11A3-BE70-86B73C2D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28E-E917-4A43-B0EB-AEACF34F9A8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9A029-08BB-D76C-2247-2FC3630E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B2B4C-FB70-2701-77C4-18B3095B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D2A-5B99-4340-8910-1584026C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AC2C-B01A-64DC-1E54-81F2AEFF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AD9D3-8454-F025-14B0-17457B17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28E-E917-4A43-B0EB-AEACF34F9A8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F2CC-728E-351B-95EF-80DDFE33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431F9-1CA6-40F3-CA15-17575ECA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D2A-5B99-4340-8910-1584026C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48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77EF7-D05E-3F24-5060-7372CB13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28E-E917-4A43-B0EB-AEACF34F9A8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25FEB-FF02-BCF1-C05E-E2178F79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80CF8-9013-4300-130E-2F214880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D2A-5B99-4340-8910-1584026C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87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2228-656A-A9B9-2248-BC0BF302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C2DC-D991-7C0E-221F-8AB53CEAC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49FAB-0B54-3B98-AA36-B11E4275C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9FCEC-57A2-B5F1-128A-D0390241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28E-E917-4A43-B0EB-AEACF34F9A8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62DF7-E878-67C6-432F-4F199954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5E960-B185-C250-16FC-56CA8723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D2A-5B99-4340-8910-1584026C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61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D1CB-1672-5B46-900F-DD373DEE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7B95B-F574-B11F-10B5-102062164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4C347-2188-F1F7-A692-60B507C8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1A1D3-0390-7253-663D-C48D82AA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28E-E917-4A43-B0EB-AEACF34F9A8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67F0-CE5A-BEEF-FA39-E1F3578B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31EE6-DA34-DCCC-5E65-80461AC9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D2A-5B99-4340-8910-1584026C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F38C4-CBCE-606D-0751-9ECAF41C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705E7-1992-7797-9713-1ECBFF9C7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2217-1CC6-D735-BDD4-56D1F1BF4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F28E-E917-4A43-B0EB-AEACF34F9A8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CA01F-7EB8-9ABE-5F9D-7EB845617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38CDB-331A-8391-9E03-00FDDAF7D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3D2A-5B99-4340-8910-1584026C3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8F26-77DD-03B2-B365-5A3D9847F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Northwind Traders Sales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AD2D6-8B12-5D82-D3F0-B1CBF171D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-By Jivittesh S</a:t>
            </a:r>
          </a:p>
        </p:txBody>
      </p:sp>
    </p:spTree>
    <p:extLst>
      <p:ext uri="{BB962C8B-B14F-4D97-AF65-F5344CB8AC3E}">
        <p14:creationId xmlns:p14="http://schemas.microsoft.com/office/powerpoint/2010/main" val="112661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0888-4D56-03BA-7FAE-435F1FD7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3D21-CFD2-B6B7-DAA9-BB652BBA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aim is to understand and analyze the sales trend through visualizations for the company and  Northwind Traders and uncover insights from the same.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09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EF6D-65A6-E2FB-AB0F-463422E7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uncovered: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27F95-DB24-7A43-DAA3-15AC1F35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insights were uncovered from the </a:t>
            </a:r>
            <a:r>
              <a:rPr lang="en-US" dirty="0" err="1"/>
              <a:t>vizuals</a:t>
            </a:r>
            <a:r>
              <a:rPr lang="en-US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18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Northwind Traders Sales Analysis</vt:lpstr>
      <vt:lpstr>Aim:</vt:lpstr>
      <vt:lpstr>Insights uncovered: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Jivittesh S</dc:creator>
  <cp:lastModifiedBy>Jivittesh S</cp:lastModifiedBy>
  <cp:revision>2</cp:revision>
  <dcterms:created xsi:type="dcterms:W3CDTF">2023-06-14T03:12:50Z</dcterms:created>
  <dcterms:modified xsi:type="dcterms:W3CDTF">2023-06-14T03:18:05Z</dcterms:modified>
</cp:coreProperties>
</file>