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0"/>
    <p:restoredTop sz="94617"/>
  </p:normalViewPr>
  <p:slideViewPr>
    <p:cSldViewPr snapToGrid="0" snapToObjects="1">
      <p:cViewPr varScale="1">
        <p:scale>
          <a:sx n="51" d="100"/>
          <a:sy n="51" d="100"/>
        </p:scale>
        <p:origin x="58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0870-6F51-B746-A579-BE969D396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9B93C-5296-C145-8C14-3CF34AE88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BB1F-2003-FE4F-9B93-96F94CEF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FB57-EB04-D04F-A50B-C7F932C7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91A3-D0B0-164B-95FF-BDD8F061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4F03-04B0-7240-84AE-942903F7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E061-DAF2-BA4A-8A8B-8AD01321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DF0F-E7A7-FE42-998C-8A90F854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B72A8-E657-ED48-86D7-252520B9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9DFA-059F-4E47-8636-AE18F0CB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36BF-88AE-CE47-B21B-D98A6BFC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0EAB-3BDA-9F4F-B579-A1EF7CD7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816-72A6-7243-8B24-A9E7481D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A7BB-5800-AA4E-BDE6-B3581FFCF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24" y="1825625"/>
            <a:ext cx="5588876" cy="37883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3C17-A71E-484F-8E3E-6CA923DA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99386" cy="37883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F6E7F-C725-1C42-948B-F3DDE97C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8FAD-474C-774F-B6A9-0941AF24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F9CE9-FBA7-2342-AF9B-364F5430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6FF-64F3-F94C-8911-B9E38B1E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33F98-B49C-C643-BEFB-2C211AD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45683-C2BE-2947-BAA2-667C6E5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45BB-033D-B344-93B2-DFE486E5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FA4F9-4D4B-7649-9D27-A4DEDDAE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B102-9C77-EF42-8EF4-CCC12F7C03A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7CDE1-39D6-EE4E-BC66-6511CE8F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67E5-EF2A-0A4F-AB4F-F9706E4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D017BA1-46AC-C841-88B6-BB4D59FF1458}"/>
              </a:ext>
            </a:extLst>
          </p:cNvPr>
          <p:cNvGrpSpPr/>
          <p:nvPr userDrawn="1"/>
        </p:nvGrpSpPr>
        <p:grpSpPr>
          <a:xfrm>
            <a:off x="0" y="5678996"/>
            <a:ext cx="12192000" cy="1179004"/>
            <a:chOff x="0" y="5678996"/>
            <a:chExt cx="12192000" cy="11790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453F78-75CA-924A-9BAB-4A6FCF6D5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41337" y="5678996"/>
              <a:ext cx="8050663" cy="117900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CFCB38-E1C1-724D-B6B0-C453925A9073}"/>
                </a:ext>
              </a:extLst>
            </p:cNvPr>
            <p:cNvSpPr/>
            <p:nvPr/>
          </p:nvSpPr>
          <p:spPr>
            <a:xfrm>
              <a:off x="0" y="5678996"/>
              <a:ext cx="8789158" cy="1179004"/>
            </a:xfrm>
            <a:prstGeom prst="rect">
              <a:avLst/>
            </a:prstGeom>
            <a:solidFill>
              <a:srgbClr val="06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060F7F-B57C-0440-80EA-BC16A2FEE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733426"/>
              <a:ext cx="3793203" cy="1068993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1D13C-A5BB-A544-9C3D-59C5A5C9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0AED-4B29-D14C-AA72-752D7A67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24" y="1825625"/>
            <a:ext cx="11340662" cy="3771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2C87-0818-6B4F-BAB0-2E13C8E3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B102-9C77-EF42-8EF4-CCC12F7C03AD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6CC0-C740-EE41-93B4-00EA1872F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C3B2-32BA-AA4E-84E9-D7F8BFE2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09B6-2CC7-EB41-9F71-91A32C9CB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8AED-16A2-234B-9B1C-A1E88DCC4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Presentation</a:t>
            </a:r>
            <a:br>
              <a:rPr lang="en-US" dirty="0"/>
            </a:br>
            <a:r>
              <a:rPr lang="en-US" dirty="0"/>
              <a:t>COMP30920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233D7-6377-B84F-8499-E8A6DA68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965" y="3619968"/>
            <a:ext cx="9144000" cy="1655762"/>
          </a:xfrm>
        </p:spPr>
        <p:txBody>
          <a:bodyPr/>
          <a:lstStyle/>
          <a:p>
            <a:r>
              <a:rPr lang="en-US" dirty="0"/>
              <a:t>Jiwei Zhang</a:t>
            </a:r>
          </a:p>
          <a:p>
            <a:r>
              <a:rPr lang="en-US" dirty="0"/>
              <a:t>17200334</a:t>
            </a:r>
          </a:p>
          <a:p>
            <a:r>
              <a:rPr lang="en-IE" dirty="0"/>
              <a:t>2020/07/03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5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916A-1158-489A-99D1-806A75AF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152061"/>
            <a:ext cx="11340662" cy="6469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did I deal with non-positive values?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ABF9-473B-47EB-862F-38CD6FDB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870012"/>
            <a:ext cx="11340662" cy="4726889"/>
          </a:xfrm>
        </p:spPr>
        <p:txBody>
          <a:bodyPr/>
          <a:lstStyle/>
          <a:p>
            <a:r>
              <a:rPr lang="en-US" altLang="zh-CN" dirty="0"/>
              <a:t>Situation 1: When there is no increase, daily new case is 0</a:t>
            </a:r>
          </a:p>
          <a:p>
            <a:pPr lvl="1"/>
            <a:r>
              <a:rPr lang="en-US" altLang="zh-CN" dirty="0"/>
              <a:t>For this situation, to remove the vertical line, I just dropped duplicated total number</a:t>
            </a:r>
          </a:p>
          <a:p>
            <a:r>
              <a:rPr lang="en-US" altLang="zh-CN" dirty="0"/>
              <a:t>Situation 2: For some reasons, the number of daily new cases goes negative</a:t>
            </a:r>
          </a:p>
          <a:p>
            <a:pPr lvl="1"/>
            <a:r>
              <a:rPr lang="en-US" altLang="zh-CN" dirty="0"/>
              <a:t>For this situation, I sort the data to remove the significant jump of the graph.</a:t>
            </a:r>
          </a:p>
          <a:p>
            <a:pPr lvl="1"/>
            <a:r>
              <a:rPr lang="en-US" altLang="zh-CN" dirty="0"/>
              <a:t>Take Canada for example: (Before vs After)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72A8A0-307F-4B16-9DDF-25947273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8398"/>
            <a:ext cx="6096000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2A9CD66-FB88-4461-B134-0B79F985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" y="3118397"/>
            <a:ext cx="6096000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C9B-91AE-4F21-A0CB-77537E18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5076305"/>
          </a:xfrm>
        </p:spPr>
        <p:txBody>
          <a:bodyPr/>
          <a:lstStyle/>
          <a:p>
            <a:pPr algn="ctr"/>
            <a:r>
              <a:rPr lang="en-US" altLang="zh-CN" dirty="0"/>
              <a:t>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99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C9B-91AE-4F21-A0CB-77537E18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5076305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41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216B-3BA5-4E1F-B78E-66FD833A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5"/>
            <a:ext cx="11340662" cy="1325563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Outline: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FAFA-23B4-48F7-9FD7-0424ED744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924" y="1491449"/>
            <a:ext cx="5588876" cy="4122542"/>
          </a:xfrm>
        </p:spPr>
        <p:txBody>
          <a:bodyPr>
            <a:normAutofit/>
          </a:bodyPr>
          <a:lstStyle/>
          <a:p>
            <a:r>
              <a:rPr lang="en-US" altLang="zh-CN" dirty="0"/>
              <a:t>Display all graphs since week 3</a:t>
            </a:r>
          </a:p>
          <a:p>
            <a:r>
              <a:rPr lang="en-US" altLang="zh-CN" dirty="0"/>
              <a:t>Describe key production process</a:t>
            </a:r>
          </a:p>
          <a:p>
            <a:pPr lvl="1"/>
            <a:r>
              <a:rPr lang="en-US" altLang="zh-CN" sz="2800" dirty="0"/>
              <a:t>Clean data – week 2</a:t>
            </a:r>
          </a:p>
          <a:p>
            <a:pPr lvl="1"/>
            <a:r>
              <a:rPr lang="en-US" altLang="zh-CN" sz="2800" dirty="0"/>
              <a:t>Set up ticks – week 3</a:t>
            </a:r>
          </a:p>
          <a:p>
            <a:pPr lvl="1"/>
            <a:r>
              <a:rPr lang="en-US" altLang="zh-CN" sz="2800" dirty="0"/>
              <a:t>Doubling line – week 4</a:t>
            </a:r>
          </a:p>
          <a:p>
            <a:pPr lvl="1"/>
            <a:r>
              <a:rPr lang="en-US" altLang="zh-CN" sz="2800" dirty="0"/>
              <a:t>Non-positive values – week 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267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BC06-64BA-4F7E-8A77-3693372F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8712"/>
            <a:ext cx="11340662" cy="1004299"/>
          </a:xfrm>
        </p:spPr>
        <p:txBody>
          <a:bodyPr/>
          <a:lstStyle/>
          <a:p>
            <a:r>
              <a:rPr lang="en-US" altLang="zh-CN" dirty="0"/>
              <a:t>Graphs Display</a:t>
            </a:r>
            <a:endParaRPr lang="zh-CN" alt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015EB-6C29-4C74-B083-4058A2B2C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7" r="6904"/>
          <a:stretch/>
        </p:blipFill>
        <p:spPr>
          <a:xfrm>
            <a:off x="420414" y="788807"/>
            <a:ext cx="10391180" cy="48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1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BC06-64BA-4F7E-8A77-3693372F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8712"/>
            <a:ext cx="11340662" cy="1004299"/>
          </a:xfrm>
        </p:spPr>
        <p:txBody>
          <a:bodyPr/>
          <a:lstStyle/>
          <a:p>
            <a:r>
              <a:rPr lang="en-US" altLang="zh-CN" dirty="0"/>
              <a:t>Graphs Display</a:t>
            </a:r>
            <a:endParaRPr lang="zh-CN" alt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CBC41-0C55-45E3-99C9-585C8C003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7" r="6720"/>
          <a:stretch/>
        </p:blipFill>
        <p:spPr>
          <a:xfrm>
            <a:off x="432739" y="788676"/>
            <a:ext cx="10508091" cy="48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1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BC06-64BA-4F7E-8A77-3693372F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8712"/>
            <a:ext cx="11340662" cy="1004299"/>
          </a:xfrm>
        </p:spPr>
        <p:txBody>
          <a:bodyPr/>
          <a:lstStyle/>
          <a:p>
            <a:r>
              <a:rPr lang="en-US" altLang="zh-CN" dirty="0"/>
              <a:t>Graphs Display</a:t>
            </a:r>
            <a:endParaRPr lang="zh-CN" altLang="en-US" dirty="0"/>
          </a:p>
        </p:txBody>
      </p:sp>
      <p:pic>
        <p:nvPicPr>
          <p:cNvPr id="11" name="Picture 10" descr="A group of people on a map&#10;&#10;Description automatically generated">
            <a:extLst>
              <a:ext uri="{FF2B5EF4-FFF2-40B4-BE49-F238E27FC236}">
                <a16:creationId xmlns:a16="http://schemas.microsoft.com/office/drawing/2014/main" id="{5EB807AE-3353-40A5-A637-DA6945F89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8" r="6903"/>
          <a:stretch/>
        </p:blipFill>
        <p:spPr>
          <a:xfrm>
            <a:off x="420415" y="1013011"/>
            <a:ext cx="10026560" cy="465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2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BC06-64BA-4F7E-8A77-3693372F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8712"/>
            <a:ext cx="11340662" cy="1004299"/>
          </a:xfrm>
        </p:spPr>
        <p:txBody>
          <a:bodyPr/>
          <a:lstStyle/>
          <a:p>
            <a:r>
              <a:rPr lang="en-US" altLang="zh-CN" dirty="0"/>
              <a:t>Graphs Display</a:t>
            </a:r>
            <a:endParaRPr lang="zh-CN" alt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1941265-93F0-4EF6-8A88-7D02AEA28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04" r="6721"/>
          <a:stretch/>
        </p:blipFill>
        <p:spPr>
          <a:xfrm>
            <a:off x="430924" y="798627"/>
            <a:ext cx="10509907" cy="48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C475-4494-4414-807A-CA06A713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365126"/>
            <a:ext cx="11340662" cy="68374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did I clean up the dataset?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9785-6BD5-4F29-842F-CE198859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1219200"/>
            <a:ext cx="11340662" cy="43777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original data has columns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/>
              <a:t>Province/State, </a:t>
            </a:r>
            <a:r>
              <a:rPr lang="en-US" altLang="zh-CN" b="1" dirty="0">
                <a:solidFill>
                  <a:srgbClr val="FF0000"/>
                </a:solidFill>
              </a:rPr>
              <a:t>Country/Region</a:t>
            </a:r>
            <a:r>
              <a:rPr lang="en-US" altLang="zh-CN" dirty="0"/>
              <a:t>, Lat, Long, </a:t>
            </a:r>
            <a:r>
              <a:rPr lang="en-US" altLang="zh-CN" b="1" dirty="0">
                <a:solidFill>
                  <a:srgbClr val="FF0000"/>
                </a:solidFill>
              </a:rPr>
              <a:t>and a sequence of dates</a:t>
            </a:r>
          </a:p>
          <a:p>
            <a:pPr marL="0" indent="0">
              <a:buNone/>
            </a:pPr>
            <a:r>
              <a:rPr lang="en-US" altLang="zh-CN" dirty="0"/>
              <a:t>The cleaned data will use each country’s data as column and dates as index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645FD-3603-46C7-BD67-F618756A1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7" t="48672" r="42403" b="28803"/>
          <a:stretch/>
        </p:blipFill>
        <p:spPr>
          <a:xfrm>
            <a:off x="1034605" y="2725445"/>
            <a:ext cx="9577239" cy="29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2E9EB1-53D0-4B38-BE1D-A0181902D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82" t="68414" r="14805" b="22977"/>
          <a:stretch/>
        </p:blipFill>
        <p:spPr>
          <a:xfrm>
            <a:off x="430924" y="2596720"/>
            <a:ext cx="11330152" cy="832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D6937-9F28-4F05-BADE-1816043E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178694"/>
            <a:ext cx="11340662" cy="904381"/>
          </a:xfrm>
        </p:spPr>
        <p:txBody>
          <a:bodyPr/>
          <a:lstStyle/>
          <a:p>
            <a:r>
              <a:rPr lang="en-US" altLang="zh-CN" dirty="0"/>
              <a:t>How did I change the x-axis ticks?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0426-769F-4838-BC39-9FF99FE8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1083075"/>
            <a:ext cx="11340662" cy="4513826"/>
          </a:xfrm>
        </p:spPr>
        <p:txBody>
          <a:bodyPr/>
          <a:lstStyle/>
          <a:p>
            <a:r>
              <a:rPr lang="en-US" altLang="zh-CN" dirty="0"/>
              <a:t>If every date is listed, it will be messy!</a:t>
            </a:r>
          </a:p>
          <a:p>
            <a:endParaRPr lang="en-US" altLang="zh-CN" dirty="0"/>
          </a:p>
          <a:p>
            <a:r>
              <a:rPr lang="en-US" altLang="zh-CN" dirty="0"/>
              <a:t>This is what I finally get: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Here is my code to set up x-axis and y-axis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47B0B-44D5-4FB6-AE36-75FEBD36B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47" t="73269" r="13423" b="21812"/>
          <a:stretch/>
        </p:blipFill>
        <p:spPr>
          <a:xfrm>
            <a:off x="430924" y="1650103"/>
            <a:ext cx="11624620" cy="51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36F6B9-9BC0-43F2-800F-AF7682D7DD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55" t="46213" r="58495" b="46149"/>
          <a:stretch/>
        </p:blipFill>
        <p:spPr>
          <a:xfrm>
            <a:off x="1158893" y="4093203"/>
            <a:ext cx="3259999" cy="731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31218-6930-4AA7-A5C5-68810A9F00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54" t="53592" r="36214" b="38382"/>
          <a:stretch/>
        </p:blipFill>
        <p:spPr>
          <a:xfrm>
            <a:off x="1158893" y="4821918"/>
            <a:ext cx="7727655" cy="8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7B55-D1A1-4AFD-96BE-4BC2597F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223084"/>
            <a:ext cx="11340662" cy="6913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to generate a doubling line with log yscale?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B7F3-EE82-4140-AA8C-8720663B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1065320"/>
            <a:ext cx="11340662" cy="4531581"/>
          </a:xfrm>
        </p:spPr>
        <p:txBody>
          <a:bodyPr/>
          <a:lstStyle/>
          <a:p>
            <a:r>
              <a:rPr lang="en-US" altLang="zh-CN" dirty="0"/>
              <a:t>Step 1:</a:t>
            </a:r>
          </a:p>
          <a:p>
            <a:pPr lvl="1"/>
            <a:r>
              <a:rPr lang="en-US" altLang="zh-CN" dirty="0"/>
              <a:t>To generate a Natural Number array [0,1,2,3,4,…,n] as x values</a:t>
            </a:r>
          </a:p>
          <a:p>
            <a:r>
              <a:rPr lang="en-US" altLang="zh-CN" dirty="0"/>
              <a:t>Step 2: </a:t>
            </a:r>
          </a:p>
          <a:p>
            <a:pPr lvl="1"/>
            <a:r>
              <a:rPr lang="en-US" altLang="zh-CN" dirty="0"/>
              <a:t>To generate relative 2^n array [1,2,4,8,16,…,2^n]</a:t>
            </a:r>
          </a:p>
          <a:p>
            <a:pPr lvl="1"/>
            <a:r>
              <a:rPr lang="en-US" altLang="zh-CN" dirty="0"/>
              <a:t>So far, I can get a straight line in a log graph</a:t>
            </a:r>
          </a:p>
          <a:p>
            <a:r>
              <a:rPr lang="en-US" altLang="zh-CN" dirty="0"/>
              <a:t>Step 3:</a:t>
            </a:r>
          </a:p>
          <a:p>
            <a:pPr lvl="1"/>
            <a:r>
              <a:rPr lang="en-US" altLang="zh-CN" dirty="0"/>
              <a:t>To match the origin, for every y value, multiply the y-axis limit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DF6CA-83D6-41F3-B87A-F24079BEC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60842" r="47355" b="31521"/>
          <a:stretch/>
        </p:blipFill>
        <p:spPr>
          <a:xfrm>
            <a:off x="905522" y="4252403"/>
            <a:ext cx="8098247" cy="11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5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proposal template" id="{D76ABF5F-2C50-1045-94DB-BA1105AE46AB}" vid="{FBAD5DD3-748E-0B44-838D-A09416698B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288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Presentation COMP30920</vt:lpstr>
      <vt:lpstr>Outline:</vt:lpstr>
      <vt:lpstr>Graphs Display</vt:lpstr>
      <vt:lpstr>Graphs Display</vt:lpstr>
      <vt:lpstr>Graphs Display</vt:lpstr>
      <vt:lpstr>Graphs Display</vt:lpstr>
      <vt:lpstr>How did I clean up the dataset?</vt:lpstr>
      <vt:lpstr>How did I change the x-axis ticks?</vt:lpstr>
      <vt:lpstr>How to generate a doubling line with log yscale?</vt:lpstr>
      <vt:lpstr>How did I deal with non-positive values?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COMP30920</dc:title>
  <dc:creator>Jiwei Zhang</dc:creator>
  <cp:lastModifiedBy>Jiwei Zhang</cp:lastModifiedBy>
  <cp:revision>21</cp:revision>
  <dcterms:created xsi:type="dcterms:W3CDTF">2020-07-01T10:28:04Z</dcterms:created>
  <dcterms:modified xsi:type="dcterms:W3CDTF">2020-07-02T22:25:50Z</dcterms:modified>
</cp:coreProperties>
</file>