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B2EE"/>
    <a:srgbClr val="66CCFF"/>
    <a:srgbClr val="F8CECC"/>
    <a:srgbClr val="FFF2CC"/>
    <a:srgbClr val="ACE8BC"/>
    <a:srgbClr val="FFFF66"/>
    <a:srgbClr val="66FF99"/>
    <a:srgbClr val="FBD13F"/>
    <a:srgbClr val="FFD966"/>
    <a:srgbClr val="06E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769" autoAdjust="0"/>
    <p:restoredTop sz="94660"/>
  </p:normalViewPr>
  <p:slideViewPr>
    <p:cSldViewPr snapToGrid="0">
      <p:cViewPr>
        <p:scale>
          <a:sx n="75" d="100"/>
          <a:sy n="75" d="100"/>
        </p:scale>
        <p:origin x="1440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588E0-0697-1181-D742-728107255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301562-AAC4-6C08-051A-FA73B3984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446B5-C257-0BA7-0247-48C63F5A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996-393A-415A-9351-875AD1D2E953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99C98-FE09-AE12-8562-A5AFD11AD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86F32-CF27-A1C9-751D-74820EB4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44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72F34-E84F-EB22-6611-F8B6DAAA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D85466-5ABF-E82A-44C5-B1426293E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D5E03-BFCD-F717-0F49-F5938186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996-393A-415A-9351-875AD1D2E953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2F5E9-D292-4D19-CE64-C0D2F42D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D1572-7AF4-580C-10DC-EDA172A0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2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67DDAD-2717-E213-691E-F2BFD606E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6AF95C-D89B-1560-3A36-B559881CA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F25A2-5B2B-AE09-9B59-06EDD208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996-393A-415A-9351-875AD1D2E953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11A919-269A-B469-DA1A-08629945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9A78C-4CE2-CC47-3B24-6043A714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13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0FFE2-164F-9B8F-5763-A7B23A44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18B83-934E-7E83-0CD9-03B8B2B5A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202FE-B442-D6B4-3E60-3894785C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996-393A-415A-9351-875AD1D2E953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E52A8-BC9F-8354-617A-573586B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F9C1B5-59A0-BF15-B921-3F8557F7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2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57A1C-E4A6-611C-3B58-576C9A0E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615CF2-7641-CA17-8909-22C44CD65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6767B9-C8A2-F0F6-E72E-7E6989A79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996-393A-415A-9351-875AD1D2E953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C0610-13F1-D0CE-14D8-FA4155A9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7C7505-F366-B05C-917B-0CDBF898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0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D0FD2-95BF-7B59-00F5-52997508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8DB24-9952-9112-EA51-0C13251B4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328BB3-06C7-6731-DCCF-64A6B23A9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F8C9A8-14C2-8105-175A-409F875E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996-393A-415A-9351-875AD1D2E953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6B4740-9E26-5B77-BE44-F01657B4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6FCC2C-9822-3EC3-7F0A-26A3C684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26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8EA3B-B3F0-9EBA-CE1B-AF74577B8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093208-B8CE-EB60-19BB-3FDE149AF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A99E05-9D16-934D-E1D7-040BD8DCF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CE49E1-6119-C94E-DE4A-9B1076B09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4FDFE-8C1A-A5F3-2ECB-7F5774145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4C3582-E510-CF2B-3701-CFE8A86F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996-393A-415A-9351-875AD1D2E953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DE75B8-8EF4-1C36-F41E-6AF56335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D152E0-4CB3-1D40-45D3-92DB0520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91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5DBBB-AE01-FA11-1EAA-4A3B2EC2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967663-F162-707D-3AD4-A3E8091D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996-393A-415A-9351-875AD1D2E953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8DA321-3656-EEC0-6591-E4E8E1D9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24F81E-170F-9C18-48A4-62D26202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91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30A6FF-4EE3-7C6D-3B7C-EA4182EB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996-393A-415A-9351-875AD1D2E953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4AFFA6-4EB5-AD0B-D8F5-3D3360F0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22D642-15EA-FF46-A8BD-EFD3EC3F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92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4BB64-ABA1-997D-0F07-997A3422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3F37C-BA07-7F02-9316-C6F8E5AB5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21EBE1-4B3D-1194-0131-E789723F7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23D44F-157E-A075-322A-71BCE356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996-393A-415A-9351-875AD1D2E953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5FB3C6-4BAE-F147-A303-C24B9B8E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04D42A-A08F-7B13-ECD5-D1A465BD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23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60147-290E-93F1-CDE2-2943A26C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D93FF1-B9E0-B5E2-02D0-E894E31F1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9243FF-8CBE-FC11-269F-C96652A90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41D6F4-8F1A-86D0-5349-91176CE4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996-393A-415A-9351-875AD1D2E953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8CB36E-F30E-E57A-742F-E563CA86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FC40BE-958D-A338-0C62-526154A5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30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B47F56-D507-E176-F28A-EED3ED01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A245B1-A238-9EAF-1F60-97783B190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7F9960-E3B1-0F3A-64AA-1C274AB3A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4E996-393A-415A-9351-875AD1D2E953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2552FF-51A1-E4E6-A9B5-F732A3EF5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637F8-12C2-312F-02C8-2C7DAE30D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53DD6-3A13-49AE-AFEA-551E52B2F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02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CE1B2E20-0C49-A1C7-9041-64CFE66E5CA7}"/>
              </a:ext>
            </a:extLst>
          </p:cNvPr>
          <p:cNvSpPr/>
          <p:nvPr/>
        </p:nvSpPr>
        <p:spPr>
          <a:xfrm>
            <a:off x="1929384" y="374291"/>
            <a:ext cx="10262616" cy="10881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Problems</a:t>
            </a: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122468F-A3F0-1887-501A-0A2AD479A716}"/>
              </a:ext>
            </a:extLst>
          </p:cNvPr>
          <p:cNvSpPr/>
          <p:nvPr/>
        </p:nvSpPr>
        <p:spPr>
          <a:xfrm>
            <a:off x="1929384" y="1468922"/>
            <a:ext cx="6864096" cy="800545"/>
          </a:xfrm>
          <a:prstGeom prst="roundRect">
            <a:avLst/>
          </a:prstGeom>
          <a:solidFill>
            <a:srgbClr val="F8CE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Passed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F164F9-DEBC-BEB5-3958-7E5470DD8593}"/>
              </a:ext>
            </a:extLst>
          </p:cNvPr>
          <p:cNvSpPr txBox="1"/>
          <p:nvPr/>
        </p:nvSpPr>
        <p:spPr>
          <a:xfrm>
            <a:off x="0" y="1571304"/>
            <a:ext cx="192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Stage1: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6F8F4CF-0468-59A8-F21B-D215A4F6D4FE}"/>
              </a:ext>
            </a:extLst>
          </p:cNvPr>
          <p:cNvSpPr txBox="1"/>
          <p:nvPr/>
        </p:nvSpPr>
        <p:spPr>
          <a:xfrm>
            <a:off x="0" y="2430176"/>
            <a:ext cx="279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Stage2: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Generation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480FFDD-0DB4-A349-A705-1A47997718A2}"/>
              </a:ext>
            </a:extLst>
          </p:cNvPr>
          <p:cNvSpPr/>
          <p:nvPr/>
        </p:nvSpPr>
        <p:spPr>
          <a:xfrm>
            <a:off x="9019032" y="1462425"/>
            <a:ext cx="2558796" cy="800546"/>
          </a:xfrm>
          <a:prstGeom prst="roundRect">
            <a:avLst/>
          </a:prstGeom>
          <a:solidFill>
            <a:srgbClr val="F8CE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Passed @ 2</a:t>
            </a: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68D5AC1-3250-8C79-0831-A9B46924B9CD}"/>
              </a:ext>
            </a:extLst>
          </p:cNvPr>
          <p:cNvSpPr/>
          <p:nvPr/>
        </p:nvSpPr>
        <p:spPr>
          <a:xfrm>
            <a:off x="1929384" y="2262969"/>
            <a:ext cx="3770376" cy="800545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Passed @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02D5395-BF7D-BD38-0635-76257641B6EC}"/>
              </a:ext>
            </a:extLst>
          </p:cNvPr>
          <p:cNvSpPr/>
          <p:nvPr/>
        </p:nvSpPr>
        <p:spPr>
          <a:xfrm>
            <a:off x="5940552" y="2262969"/>
            <a:ext cx="2240280" cy="800546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Passed @ 2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44CF80D-2A11-A978-F98D-C9658C7A1E72}"/>
              </a:ext>
            </a:extLst>
          </p:cNvPr>
          <p:cNvSpPr/>
          <p:nvPr/>
        </p:nvSpPr>
        <p:spPr>
          <a:xfrm>
            <a:off x="9019032" y="2252933"/>
            <a:ext cx="2558796" cy="800545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Passed @ 1</a:t>
            </a: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363119D-7AD8-D666-732D-C3336432A0D3}"/>
              </a:ext>
            </a:extLst>
          </p:cNvPr>
          <p:cNvSpPr/>
          <p:nvPr/>
        </p:nvSpPr>
        <p:spPr>
          <a:xfrm>
            <a:off x="1929384" y="3429000"/>
            <a:ext cx="10262616" cy="10881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Problems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55EA6B8-301D-4DFC-0334-0438D905866C}"/>
              </a:ext>
            </a:extLst>
          </p:cNvPr>
          <p:cNvSpPr/>
          <p:nvPr/>
        </p:nvSpPr>
        <p:spPr>
          <a:xfrm>
            <a:off x="1929384" y="4517134"/>
            <a:ext cx="4779264" cy="800545"/>
          </a:xfrm>
          <a:prstGeom prst="roundRect">
            <a:avLst/>
          </a:prstGeom>
          <a:solidFill>
            <a:srgbClr val="F8CE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Passed @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C0117EB-D182-EDE5-4635-2FEF57F5305B}"/>
              </a:ext>
            </a:extLst>
          </p:cNvPr>
          <p:cNvSpPr txBox="1"/>
          <p:nvPr/>
        </p:nvSpPr>
        <p:spPr>
          <a:xfrm>
            <a:off x="0" y="4500413"/>
            <a:ext cx="192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Stage1: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233BB4A-F01E-7EA6-282C-167FECE8056D}"/>
              </a:ext>
            </a:extLst>
          </p:cNvPr>
          <p:cNvSpPr txBox="1"/>
          <p:nvPr/>
        </p:nvSpPr>
        <p:spPr>
          <a:xfrm>
            <a:off x="0" y="5471893"/>
            <a:ext cx="279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Stage2: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Generation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EC4488F-9BD8-EA85-253B-9C5524C3045B}"/>
              </a:ext>
            </a:extLst>
          </p:cNvPr>
          <p:cNvSpPr/>
          <p:nvPr/>
        </p:nvSpPr>
        <p:spPr>
          <a:xfrm>
            <a:off x="6900672" y="4517134"/>
            <a:ext cx="3474720" cy="800546"/>
          </a:xfrm>
          <a:prstGeom prst="roundRect">
            <a:avLst/>
          </a:prstGeom>
          <a:solidFill>
            <a:srgbClr val="F8CE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Passed @ 2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B64DA43-5A40-C2A0-2D18-2F90B201B406}"/>
              </a:ext>
            </a:extLst>
          </p:cNvPr>
          <p:cNvSpPr/>
          <p:nvPr/>
        </p:nvSpPr>
        <p:spPr>
          <a:xfrm>
            <a:off x="1929384" y="5316727"/>
            <a:ext cx="2200656" cy="800545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Passed @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38811C5-C156-C517-2162-0AA95BE203B7}"/>
              </a:ext>
            </a:extLst>
          </p:cNvPr>
          <p:cNvSpPr/>
          <p:nvPr/>
        </p:nvSpPr>
        <p:spPr>
          <a:xfrm>
            <a:off x="4326636" y="5317678"/>
            <a:ext cx="1446276" cy="800546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Passed @ 2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5E0E2AA-269D-8410-6706-D2BF8E2ABE9C}"/>
              </a:ext>
            </a:extLst>
          </p:cNvPr>
          <p:cNvSpPr/>
          <p:nvPr/>
        </p:nvSpPr>
        <p:spPr>
          <a:xfrm>
            <a:off x="6900672" y="5316727"/>
            <a:ext cx="1626108" cy="800545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Passed @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0E15193-8DA1-30E5-549B-6E2A630C2200}"/>
              </a:ext>
            </a:extLst>
          </p:cNvPr>
          <p:cNvSpPr txBox="1"/>
          <p:nvPr/>
        </p:nvSpPr>
        <p:spPr>
          <a:xfrm>
            <a:off x="0" y="612925"/>
            <a:ext cx="152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Model: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86FBD56-E623-FDAC-0AE4-DB446133EF4F}"/>
              </a:ext>
            </a:extLst>
          </p:cNvPr>
          <p:cNvSpPr txBox="1"/>
          <p:nvPr/>
        </p:nvSpPr>
        <p:spPr>
          <a:xfrm>
            <a:off x="-1" y="3613261"/>
            <a:ext cx="152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Model: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GPT-3.5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64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68</Words>
  <Application>Microsoft Office PowerPoint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Venido VV</dc:creator>
  <cp:lastModifiedBy>姜 纪文</cp:lastModifiedBy>
  <cp:revision>8</cp:revision>
  <dcterms:created xsi:type="dcterms:W3CDTF">2023-05-28T14:40:18Z</dcterms:created>
  <dcterms:modified xsi:type="dcterms:W3CDTF">2023-07-10T15:13:22Z</dcterms:modified>
</cp:coreProperties>
</file>