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2A8"/>
    <a:srgbClr val="CBC2A3"/>
    <a:srgbClr val="E8E2C8"/>
    <a:srgbClr val="6DB1FF"/>
    <a:srgbClr val="B8F5ED"/>
    <a:srgbClr val="4472C4"/>
    <a:srgbClr val="63B2EE"/>
    <a:srgbClr val="66CCFF"/>
    <a:srgbClr val="F8CEC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69" autoAdjust="0"/>
    <p:restoredTop sz="94660"/>
  </p:normalViewPr>
  <p:slideViewPr>
    <p:cSldViewPr snapToGrid="0">
      <p:cViewPr>
        <p:scale>
          <a:sx n="75" d="100"/>
          <a:sy n="75" d="100"/>
        </p:scale>
        <p:origin x="1440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588E0-0697-1181-D742-728107255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301562-AAC4-6C08-051A-FA73B3984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446B5-C257-0BA7-0247-48C63F5A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99C98-FE09-AE12-8562-A5AFD11A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86F32-CF27-A1C9-751D-74820EB4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4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72F34-E84F-EB22-6611-F8B6DAAA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D85466-5ABF-E82A-44C5-B1426293E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D5E03-BFCD-F717-0F49-F5938186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2F5E9-D292-4D19-CE64-C0D2F42D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D1572-7AF4-580C-10DC-EDA172A0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2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67DDAD-2717-E213-691E-F2BFD606E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6AF95C-D89B-1560-3A36-B559881CA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F25A2-5B2B-AE09-9B59-06EDD208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1A919-269A-B469-DA1A-08629945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9A78C-4CE2-CC47-3B24-6043A714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3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0FFE2-164F-9B8F-5763-A7B23A44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18B83-934E-7E83-0CD9-03B8B2B5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202FE-B442-D6B4-3E60-3894785C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E52A8-BC9F-8354-617A-573586B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9C1B5-59A0-BF15-B921-3F8557F7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2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57A1C-E4A6-611C-3B58-576C9A0E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615CF2-7641-CA17-8909-22C44CD6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767B9-C8A2-F0F6-E72E-7E6989A7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C0610-13F1-D0CE-14D8-FA4155A9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C7505-F366-B05C-917B-0CDBF898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D0FD2-95BF-7B59-00F5-52997508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8DB24-9952-9112-EA51-0C13251B4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328BB3-06C7-6731-DCCF-64A6B23A9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F8C9A8-14C2-8105-175A-409F875E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B4740-9E26-5B77-BE44-F01657B4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6FCC2C-9822-3EC3-7F0A-26A3C684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6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8EA3B-B3F0-9EBA-CE1B-AF74577B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93208-B8CE-EB60-19BB-3FDE149AF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A99E05-9D16-934D-E1D7-040BD8DCF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CE49E1-6119-C94E-DE4A-9B1076B0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4FDFE-8C1A-A5F3-2ECB-7F5774145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4C3582-E510-CF2B-3701-CFE8A86F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DE75B8-8EF4-1C36-F41E-6AF5633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D152E0-4CB3-1D40-45D3-92DB0520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1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5DBBB-AE01-FA11-1EAA-4A3B2EC2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967663-F162-707D-3AD4-A3E8091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8DA321-3656-EEC0-6591-E4E8E1D9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4F81E-170F-9C18-48A4-62D26202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1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30A6FF-4EE3-7C6D-3B7C-EA4182EB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4AFFA6-4EB5-AD0B-D8F5-3D3360F0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22D642-15EA-FF46-A8BD-EFD3EC3F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2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4BB64-ABA1-997D-0F07-997A3422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3F37C-BA07-7F02-9316-C6F8E5AB5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21EBE1-4B3D-1194-0131-E789723F7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3D44F-157E-A075-322A-71BCE356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5FB3C6-4BAE-F147-A303-C24B9B8E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4D42A-A08F-7B13-ECD5-D1A465BD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3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60147-290E-93F1-CDE2-2943A26C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D93FF1-B9E0-B5E2-02D0-E894E31F1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243FF-8CBE-FC11-269F-C96652A90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1D6F4-8F1A-86D0-5349-91176CE4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CB36E-F30E-E57A-742F-E563CA86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C40BE-958D-A338-0C62-526154A5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0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B47F56-D507-E176-F28A-EED3ED01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245B1-A238-9EAF-1F60-97783B190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F9960-E3B1-0F3A-64AA-1C274AB3A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552FF-51A1-E4E6-A9B5-F732A3EF5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637F8-12C2-312F-02C8-2C7DAE30D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2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39146CF2-FFD7-1725-5BF2-0431BAFBA4F3}"/>
              </a:ext>
            </a:extLst>
          </p:cNvPr>
          <p:cNvGrpSpPr/>
          <p:nvPr/>
        </p:nvGrpSpPr>
        <p:grpSpPr>
          <a:xfrm>
            <a:off x="-50217" y="174468"/>
            <a:ext cx="11275905" cy="3054070"/>
            <a:chOff x="-39528" y="66345"/>
            <a:chExt cx="11275905" cy="305407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7F164F9-DEBC-BEB5-3958-7E5470DD8593}"/>
                </a:ext>
              </a:extLst>
            </p:cNvPr>
            <p:cNvSpPr txBox="1"/>
            <p:nvPr/>
          </p:nvSpPr>
          <p:spPr>
            <a:xfrm>
              <a:off x="0" y="1571304"/>
              <a:ext cx="192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Stage1:</a:t>
              </a:r>
            </a:p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Modeling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6F8F4CF-0468-59A8-F21B-D215A4F6D4FE}"/>
                </a:ext>
              </a:extLst>
            </p:cNvPr>
            <p:cNvSpPr txBox="1"/>
            <p:nvPr/>
          </p:nvSpPr>
          <p:spPr>
            <a:xfrm>
              <a:off x="0" y="2430176"/>
              <a:ext cx="2795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Stage2: </a:t>
              </a:r>
            </a:p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Generation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0E15193-8DA1-30E5-549B-6E2A630C2200}"/>
                </a:ext>
              </a:extLst>
            </p:cNvPr>
            <p:cNvSpPr txBox="1"/>
            <p:nvPr/>
          </p:nvSpPr>
          <p:spPr>
            <a:xfrm>
              <a:off x="-39528" y="849713"/>
              <a:ext cx="1523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All Problems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F047E67-14FA-E021-96A5-3FC30B5EC2FF}"/>
                </a:ext>
              </a:extLst>
            </p:cNvPr>
            <p:cNvSpPr txBox="1"/>
            <p:nvPr/>
          </p:nvSpPr>
          <p:spPr>
            <a:xfrm>
              <a:off x="5430519" y="1674640"/>
              <a:ext cx="13309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Passed @ 1 </a:t>
              </a:r>
              <a:endParaRPr lang="en-US" altLang="zh-CN"/>
            </a:p>
            <a:p>
              <a:pPr algn="ctr"/>
              <a:r>
                <a:rPr lang="en-US" altLang="zh-CN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30 </a:t>
              </a:r>
              <a:endParaRPr lang="zh-CN" altLang="en-US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A335BAB-F034-678D-352E-0204E2D9F08D}"/>
                </a:ext>
              </a:extLst>
            </p:cNvPr>
            <p:cNvGrpSpPr/>
            <p:nvPr/>
          </p:nvGrpSpPr>
          <p:grpSpPr>
            <a:xfrm>
              <a:off x="1840917" y="543631"/>
              <a:ext cx="9395460" cy="2576784"/>
              <a:chOff x="1840917" y="543631"/>
              <a:chExt cx="9395460" cy="2576784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007E7008-8EBA-86D2-B290-48E3F93DEE13}"/>
                  </a:ext>
                </a:extLst>
              </p:cNvPr>
              <p:cNvGrpSpPr/>
              <p:nvPr/>
            </p:nvGrpSpPr>
            <p:grpSpPr>
              <a:xfrm>
                <a:off x="1840917" y="543631"/>
                <a:ext cx="9395460" cy="2576784"/>
                <a:chOff x="1906993" y="414410"/>
                <a:chExt cx="10262616" cy="2576784"/>
              </a:xfrm>
            </p:grpSpPr>
            <p:sp>
              <p:nvSpPr>
                <p:cNvPr id="8" name="梯形 7">
                  <a:extLst>
                    <a:ext uri="{FF2B5EF4-FFF2-40B4-BE49-F238E27FC236}">
                      <a16:creationId xmlns:a16="http://schemas.microsoft.com/office/drawing/2014/main" id="{769A5A80-F337-6C18-70F8-070E32A43192}"/>
                    </a:ext>
                  </a:extLst>
                </p:cNvPr>
                <p:cNvSpPr/>
                <p:nvPr/>
              </p:nvSpPr>
              <p:spPr>
                <a:xfrm flipV="1">
                  <a:off x="2148179" y="1390579"/>
                  <a:ext cx="8959459" cy="800546"/>
                </a:xfrm>
                <a:prstGeom prst="trapezoid">
                  <a:avLst>
                    <a:gd name="adj" fmla="val 63074"/>
                  </a:avLst>
                </a:prstGeom>
                <a:solidFill>
                  <a:srgbClr val="B8F5ED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平行四边形 10">
                  <a:extLst>
                    <a:ext uri="{FF2B5EF4-FFF2-40B4-BE49-F238E27FC236}">
                      <a16:creationId xmlns:a16="http://schemas.microsoft.com/office/drawing/2014/main" id="{DC104FA0-E157-DE9E-BE04-89FEF3C38A32}"/>
                    </a:ext>
                  </a:extLst>
                </p:cNvPr>
                <p:cNvSpPr/>
                <p:nvPr/>
              </p:nvSpPr>
              <p:spPr>
                <a:xfrm>
                  <a:off x="10534604" y="1391283"/>
                  <a:ext cx="1373734" cy="800546"/>
                </a:xfrm>
                <a:prstGeom prst="parallelogram">
                  <a:avLst>
                    <a:gd name="adj" fmla="val 61170"/>
                  </a:avLst>
                </a:prstGeom>
                <a:solidFill>
                  <a:srgbClr val="00C2A8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梯形 27">
                  <a:extLst>
                    <a:ext uri="{FF2B5EF4-FFF2-40B4-BE49-F238E27FC236}">
                      <a16:creationId xmlns:a16="http://schemas.microsoft.com/office/drawing/2014/main" id="{519BA046-7AEA-EFF1-9500-3A553AE7DC10}"/>
                    </a:ext>
                  </a:extLst>
                </p:cNvPr>
                <p:cNvSpPr/>
                <p:nvPr/>
              </p:nvSpPr>
              <p:spPr>
                <a:xfrm flipV="1">
                  <a:off x="2701116" y="2190648"/>
                  <a:ext cx="6993615" cy="800546"/>
                </a:xfrm>
                <a:prstGeom prst="trapezoid">
                  <a:avLst>
                    <a:gd name="adj" fmla="val 49162"/>
                  </a:avLst>
                </a:prstGeom>
                <a:solidFill>
                  <a:srgbClr val="E8E2C8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8F6F4BA1-4654-5E8E-C9CF-1394A185A7A5}"/>
                    </a:ext>
                  </a:extLst>
                </p:cNvPr>
                <p:cNvGrpSpPr/>
                <p:nvPr/>
              </p:nvGrpSpPr>
              <p:grpSpPr>
                <a:xfrm>
                  <a:off x="1906993" y="414410"/>
                  <a:ext cx="10262616" cy="981497"/>
                  <a:chOff x="1906993" y="414410"/>
                  <a:chExt cx="10262616" cy="981497"/>
                </a:xfrm>
              </p:grpSpPr>
              <p:sp>
                <p:nvSpPr>
                  <p:cNvPr id="7" name="梯形 6">
                    <a:extLst>
                      <a:ext uri="{FF2B5EF4-FFF2-40B4-BE49-F238E27FC236}">
                        <a16:creationId xmlns:a16="http://schemas.microsoft.com/office/drawing/2014/main" id="{DCE8405C-F6D2-AEEF-4424-04DA04242DAE}"/>
                      </a:ext>
                    </a:extLst>
                  </p:cNvPr>
                  <p:cNvSpPr/>
                  <p:nvPr/>
                </p:nvSpPr>
                <p:spPr>
                  <a:xfrm flipV="1">
                    <a:off x="1906993" y="414410"/>
                    <a:ext cx="10262616" cy="981497"/>
                  </a:xfrm>
                  <a:prstGeom prst="trapezoid">
                    <a:avLst/>
                  </a:prstGeom>
                  <a:solidFill>
                    <a:srgbClr val="6DB1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97CB592C-2933-8ABD-56C2-58822A5200EF}"/>
                      </a:ext>
                    </a:extLst>
                  </p:cNvPr>
                  <p:cNvSpPr txBox="1"/>
                  <p:nvPr/>
                </p:nvSpPr>
                <p:spPr>
                  <a:xfrm>
                    <a:off x="5769200" y="642069"/>
                    <a:ext cx="25382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35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5" name="平行四边形 34">
                  <a:extLst>
                    <a:ext uri="{FF2B5EF4-FFF2-40B4-BE49-F238E27FC236}">
                      <a16:creationId xmlns:a16="http://schemas.microsoft.com/office/drawing/2014/main" id="{12A47982-AA77-6EA7-FDE6-B9D74AB5A9AE}"/>
                    </a:ext>
                  </a:extLst>
                </p:cNvPr>
                <p:cNvSpPr/>
                <p:nvPr/>
              </p:nvSpPr>
              <p:spPr>
                <a:xfrm>
                  <a:off x="9196635" y="2190647"/>
                  <a:ext cx="1352612" cy="799009"/>
                </a:xfrm>
                <a:prstGeom prst="parallelogram">
                  <a:avLst>
                    <a:gd name="adj" fmla="val 46102"/>
                  </a:avLst>
                </a:prstGeom>
                <a:solidFill>
                  <a:srgbClr val="CBC2A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平行四边形 35">
                  <a:extLst>
                    <a:ext uri="{FF2B5EF4-FFF2-40B4-BE49-F238E27FC236}">
                      <a16:creationId xmlns:a16="http://schemas.microsoft.com/office/drawing/2014/main" id="{C4D1C3FE-DA16-0BC5-3774-C7436D0271B0}"/>
                    </a:ext>
                  </a:extLst>
                </p:cNvPr>
                <p:cNvSpPr/>
                <p:nvPr/>
              </p:nvSpPr>
              <p:spPr>
                <a:xfrm>
                  <a:off x="10122601" y="2195326"/>
                  <a:ext cx="1263194" cy="791666"/>
                </a:xfrm>
                <a:prstGeom prst="parallelogram">
                  <a:avLst>
                    <a:gd name="adj" fmla="val 48286"/>
                  </a:avLst>
                </a:prstGeom>
                <a:solidFill>
                  <a:srgbClr val="E8E2C8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76044A3-C4F9-0A4E-8ECD-607149BAB4F4}"/>
                  </a:ext>
                </a:extLst>
              </p:cNvPr>
              <p:cNvSpPr txBox="1"/>
              <p:nvPr/>
            </p:nvSpPr>
            <p:spPr>
              <a:xfrm>
                <a:off x="10088830" y="1596906"/>
                <a:ext cx="57594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@ 2 </a:t>
                </a:r>
                <a:endParaRPr lang="en-US" altLang="zh-CN"/>
              </a:p>
              <a:p>
                <a:pPr algn="ctr"/>
                <a:r>
                  <a:rPr lang="en-US" altLang="zh-CN" sz="18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 </a:t>
                </a:r>
                <a:endParaRPr lang="zh-CN" altLang="en-US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282A602-247D-1444-4582-C163753A28F6}"/>
                </a:ext>
              </a:extLst>
            </p:cNvPr>
            <p:cNvSpPr txBox="1"/>
            <p:nvPr/>
          </p:nvSpPr>
          <p:spPr>
            <a:xfrm>
              <a:off x="5430519" y="2430175"/>
              <a:ext cx="13309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Pass @ 1 </a:t>
              </a:r>
              <a:endParaRPr lang="en-US" altLang="zh-CN"/>
            </a:p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21</a:t>
              </a:r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C1A263F-BEE8-F597-A7F3-67082AC27E75}"/>
                </a:ext>
              </a:extLst>
            </p:cNvPr>
            <p:cNvSpPr txBox="1"/>
            <p:nvPr/>
          </p:nvSpPr>
          <p:spPr>
            <a:xfrm>
              <a:off x="8816342" y="2425970"/>
              <a:ext cx="611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@ 2 </a:t>
              </a:r>
              <a:endParaRPr lang="en-US" altLang="zh-CN"/>
            </a:p>
            <a:p>
              <a:pPr algn="ctr"/>
              <a:r>
                <a:rPr lang="en-US" altLang="zh-CN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BE3970B-15FF-1134-53F5-8EFDC71D8FCE}"/>
                </a:ext>
              </a:extLst>
            </p:cNvPr>
            <p:cNvSpPr txBox="1"/>
            <p:nvPr/>
          </p:nvSpPr>
          <p:spPr>
            <a:xfrm>
              <a:off x="9645439" y="2425970"/>
              <a:ext cx="6438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@ 1 </a:t>
              </a:r>
              <a:endParaRPr lang="en-US" altLang="zh-CN"/>
            </a:p>
            <a:p>
              <a:pPr algn="ctr"/>
              <a:r>
                <a:rPr lang="en-US" altLang="zh-CN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 </a:t>
              </a:r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139E02B-668D-338E-9DF0-ADDFD8E3837E}"/>
                </a:ext>
              </a:extLst>
            </p:cNvPr>
            <p:cNvSpPr txBox="1"/>
            <p:nvPr/>
          </p:nvSpPr>
          <p:spPr>
            <a:xfrm>
              <a:off x="5497450" y="1589747"/>
              <a:ext cx="13309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Pass @ 1 </a:t>
              </a:r>
              <a:endParaRPr lang="en-US" altLang="zh-CN"/>
            </a:p>
            <a:p>
              <a:pPr algn="ctr"/>
              <a:r>
                <a:rPr lang="en-US" altLang="zh-CN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30 </a:t>
              </a:r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8153E41-FBFF-BA60-E6E1-FE93C3AFAA90}"/>
                </a:ext>
              </a:extLst>
            </p:cNvPr>
            <p:cNvSpPr txBox="1"/>
            <p:nvPr/>
          </p:nvSpPr>
          <p:spPr>
            <a:xfrm>
              <a:off x="6034743" y="66345"/>
              <a:ext cx="1162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GPT-4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746BDD2-F98C-9FB8-4E1A-3EA13074F3BC}"/>
              </a:ext>
            </a:extLst>
          </p:cNvPr>
          <p:cNvGrpSpPr/>
          <p:nvPr/>
        </p:nvGrpSpPr>
        <p:grpSpPr>
          <a:xfrm>
            <a:off x="-50217" y="3785374"/>
            <a:ext cx="11275905" cy="3010114"/>
            <a:chOff x="-50218" y="3785374"/>
            <a:chExt cx="11275907" cy="3010114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7E42D0C-6AD7-BB43-6675-A4580AFEE707}"/>
                </a:ext>
              </a:extLst>
            </p:cNvPr>
            <p:cNvGrpSpPr/>
            <p:nvPr/>
          </p:nvGrpSpPr>
          <p:grpSpPr>
            <a:xfrm>
              <a:off x="-50218" y="4212358"/>
              <a:ext cx="11275907" cy="2583130"/>
              <a:chOff x="-39530" y="3537051"/>
              <a:chExt cx="11275907" cy="2583130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C0117EB-D182-EDE5-4635-2FEF57F5305B}"/>
                  </a:ext>
                </a:extLst>
              </p:cNvPr>
              <p:cNvSpPr txBox="1"/>
              <p:nvPr/>
            </p:nvSpPr>
            <p:spPr>
              <a:xfrm>
                <a:off x="0" y="4500413"/>
                <a:ext cx="19293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Stage1: </a:t>
                </a:r>
              </a:p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Modeling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233BB4A-F01E-7EA6-282C-167FECE8056D}"/>
                  </a:ext>
                </a:extLst>
              </p:cNvPr>
              <p:cNvSpPr txBox="1"/>
              <p:nvPr/>
            </p:nvSpPr>
            <p:spPr>
              <a:xfrm>
                <a:off x="0" y="5471893"/>
                <a:ext cx="27950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Stage2: </a:t>
                </a:r>
              </a:p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Generation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6FBD56-E623-FDAC-0AE4-DB446133EF4F}"/>
                  </a:ext>
                </a:extLst>
              </p:cNvPr>
              <p:cNvSpPr txBox="1"/>
              <p:nvPr/>
            </p:nvSpPr>
            <p:spPr>
              <a:xfrm>
                <a:off x="-39530" y="3834066"/>
                <a:ext cx="1523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Problems</a:t>
                </a:r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C5D5B4DC-4FC0-70BC-1E4A-AF5DDCA326C9}"/>
                  </a:ext>
                </a:extLst>
              </p:cNvPr>
              <p:cNvGrpSpPr/>
              <p:nvPr/>
            </p:nvGrpSpPr>
            <p:grpSpPr>
              <a:xfrm>
                <a:off x="1840917" y="3537051"/>
                <a:ext cx="9395460" cy="2583130"/>
                <a:chOff x="1840917" y="3535186"/>
                <a:chExt cx="9395460" cy="2583130"/>
              </a:xfrm>
            </p:grpSpPr>
            <p:sp>
              <p:nvSpPr>
                <p:cNvPr id="65" name="平行四边形 64">
                  <a:extLst>
                    <a:ext uri="{FF2B5EF4-FFF2-40B4-BE49-F238E27FC236}">
                      <a16:creationId xmlns:a16="http://schemas.microsoft.com/office/drawing/2014/main" id="{5CE34737-51C6-09B1-3B24-848E81382A9F}"/>
                    </a:ext>
                  </a:extLst>
                </p:cNvPr>
                <p:cNvSpPr/>
                <p:nvPr/>
              </p:nvSpPr>
              <p:spPr>
                <a:xfrm>
                  <a:off x="8202383" y="5300800"/>
                  <a:ext cx="1432045" cy="804460"/>
                </a:xfrm>
                <a:prstGeom prst="parallelogram">
                  <a:avLst/>
                </a:prstGeom>
                <a:solidFill>
                  <a:srgbClr val="E8E2C8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2E621ADC-734E-AF87-CF36-A7EC22AC2314}"/>
                    </a:ext>
                  </a:extLst>
                </p:cNvPr>
                <p:cNvGrpSpPr/>
                <p:nvPr/>
              </p:nvGrpSpPr>
              <p:grpSpPr>
                <a:xfrm>
                  <a:off x="1840917" y="3535186"/>
                  <a:ext cx="9395460" cy="2581173"/>
                  <a:chOff x="1906993" y="414410"/>
                  <a:chExt cx="10262616" cy="2581173"/>
                </a:xfrm>
              </p:grpSpPr>
              <p:sp>
                <p:nvSpPr>
                  <p:cNvPr id="40" name="梯形 39">
                    <a:extLst>
                      <a:ext uri="{FF2B5EF4-FFF2-40B4-BE49-F238E27FC236}">
                        <a16:creationId xmlns:a16="http://schemas.microsoft.com/office/drawing/2014/main" id="{5773B08B-BEE2-F363-8987-BD678F59D42E}"/>
                      </a:ext>
                    </a:extLst>
                  </p:cNvPr>
                  <p:cNvSpPr/>
                  <p:nvPr/>
                </p:nvSpPr>
                <p:spPr>
                  <a:xfrm flipV="1">
                    <a:off x="3265793" y="1390578"/>
                    <a:ext cx="6260422" cy="800546"/>
                  </a:xfrm>
                  <a:prstGeom prst="trapezoid">
                    <a:avLst>
                      <a:gd name="adj" fmla="val 52794"/>
                    </a:avLst>
                  </a:prstGeom>
                  <a:solidFill>
                    <a:srgbClr val="B8F5ED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平行四边形 40">
                    <a:extLst>
                      <a:ext uri="{FF2B5EF4-FFF2-40B4-BE49-F238E27FC236}">
                        <a16:creationId xmlns:a16="http://schemas.microsoft.com/office/drawing/2014/main" id="{2091B4D5-ABFF-5828-D083-08F6DF2CC6FE}"/>
                      </a:ext>
                    </a:extLst>
                  </p:cNvPr>
                  <p:cNvSpPr/>
                  <p:nvPr/>
                </p:nvSpPr>
                <p:spPr>
                  <a:xfrm>
                    <a:off x="9071247" y="1393243"/>
                    <a:ext cx="1747851" cy="796106"/>
                  </a:xfrm>
                  <a:prstGeom prst="parallelogram">
                    <a:avLst>
                      <a:gd name="adj" fmla="val 47423"/>
                    </a:avLst>
                  </a:prstGeom>
                  <a:solidFill>
                    <a:srgbClr val="00C2A8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梯形 41">
                    <a:extLst>
                      <a:ext uri="{FF2B5EF4-FFF2-40B4-BE49-F238E27FC236}">
                        <a16:creationId xmlns:a16="http://schemas.microsoft.com/office/drawing/2014/main" id="{F0BE8272-F591-944B-F19E-1D7BB87FA4DE}"/>
                      </a:ext>
                    </a:extLst>
                  </p:cNvPr>
                  <p:cNvSpPr/>
                  <p:nvPr/>
                </p:nvSpPr>
                <p:spPr>
                  <a:xfrm flipV="1">
                    <a:off x="3760983" y="2195037"/>
                    <a:ext cx="4624150" cy="800546"/>
                  </a:xfrm>
                  <a:prstGeom prst="trapezoid">
                    <a:avLst/>
                  </a:prstGeom>
                  <a:solidFill>
                    <a:srgbClr val="E8E2C8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43" name="组合 42">
                    <a:extLst>
                      <a:ext uri="{FF2B5EF4-FFF2-40B4-BE49-F238E27FC236}">
                        <a16:creationId xmlns:a16="http://schemas.microsoft.com/office/drawing/2014/main" id="{C50D77BC-0BA5-9AAA-5CFF-D52C9B09329E}"/>
                      </a:ext>
                    </a:extLst>
                  </p:cNvPr>
                  <p:cNvGrpSpPr/>
                  <p:nvPr/>
                </p:nvGrpSpPr>
                <p:grpSpPr>
                  <a:xfrm>
                    <a:off x="1906993" y="414410"/>
                    <a:ext cx="10262616" cy="981497"/>
                    <a:chOff x="1906993" y="414410"/>
                    <a:chExt cx="10262616" cy="981497"/>
                  </a:xfrm>
                </p:grpSpPr>
                <p:sp>
                  <p:nvSpPr>
                    <p:cNvPr id="46" name="梯形 45">
                      <a:extLst>
                        <a:ext uri="{FF2B5EF4-FFF2-40B4-BE49-F238E27FC236}">
                          <a16:creationId xmlns:a16="http://schemas.microsoft.com/office/drawing/2014/main" id="{19FF3F05-72E1-1244-9F1C-4CB83503EC4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06993" y="414410"/>
                      <a:ext cx="10262616" cy="981497"/>
                    </a:xfrm>
                    <a:prstGeom prst="trapezoid">
                      <a:avLst>
                        <a:gd name="adj" fmla="val 126445"/>
                      </a:avLst>
                    </a:prstGeom>
                    <a:solidFill>
                      <a:srgbClr val="6DB1FF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A72BD46D-9AB0-FD18-A962-122C817509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7341" y="681880"/>
                      <a:ext cx="25382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EBB9DF7F-EAD0-F5E3-108E-5835B96B8E61}"/>
                    </a:ext>
                  </a:extLst>
                </p:cNvPr>
                <p:cNvSpPr txBox="1"/>
                <p:nvPr/>
              </p:nvSpPr>
              <p:spPr>
                <a:xfrm>
                  <a:off x="5430519" y="4621922"/>
                  <a:ext cx="1330961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Pass @ 1 </a:t>
                  </a:r>
                  <a:endParaRPr lang="en-US" altLang="zh-CN"/>
                </a:p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16 </a:t>
                  </a:r>
                  <a:endParaRPr lang="zh-CN" altLang="en-US"/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E3688C62-621D-FD1B-883B-C18E3F2BDCD6}"/>
                    </a:ext>
                  </a:extLst>
                </p:cNvPr>
                <p:cNvSpPr txBox="1"/>
                <p:nvPr/>
              </p:nvSpPr>
              <p:spPr>
                <a:xfrm>
                  <a:off x="8895158" y="4588906"/>
                  <a:ext cx="600333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@ 2 </a:t>
                  </a:r>
                  <a:endParaRPr lang="en-US" altLang="zh-CN"/>
                </a:p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4</a:t>
                  </a:r>
                  <a:endParaRPr lang="zh-CN" altLang="en-US"/>
                </a:p>
              </p:txBody>
            </p:sp>
            <p:sp>
              <p:nvSpPr>
                <p:cNvPr id="59" name="平行四边形 58">
                  <a:extLst>
                    <a:ext uri="{FF2B5EF4-FFF2-40B4-BE49-F238E27FC236}">
                      <a16:creationId xmlns:a16="http://schemas.microsoft.com/office/drawing/2014/main" id="{17A70084-EF8C-67C5-31E2-6DBC681D8376}"/>
                    </a:ext>
                  </a:extLst>
                </p:cNvPr>
                <p:cNvSpPr/>
                <p:nvPr/>
              </p:nvSpPr>
              <p:spPr>
                <a:xfrm>
                  <a:off x="7570600" y="5313856"/>
                  <a:ext cx="829215" cy="804460"/>
                </a:xfrm>
                <a:prstGeom prst="parallelogram">
                  <a:avLst/>
                </a:prstGeom>
                <a:solidFill>
                  <a:srgbClr val="CBC2A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9AF30D1-9527-7CAC-1C31-26A688A3811E}"/>
                    </a:ext>
                  </a:extLst>
                </p:cNvPr>
                <p:cNvSpPr txBox="1"/>
                <p:nvPr/>
              </p:nvSpPr>
              <p:spPr>
                <a:xfrm>
                  <a:off x="5285141" y="5408358"/>
                  <a:ext cx="1330961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Pass @ 1 </a:t>
                  </a:r>
                  <a:endParaRPr lang="en-US" altLang="zh-CN"/>
                </a:p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13</a:t>
                  </a:r>
                  <a:endParaRPr lang="zh-CN" altLang="en-US"/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C3126FE8-617C-7825-CEE3-212F9C1F4E72}"/>
                    </a:ext>
                  </a:extLst>
                </p:cNvPr>
                <p:cNvSpPr txBox="1"/>
                <p:nvPr/>
              </p:nvSpPr>
              <p:spPr>
                <a:xfrm>
                  <a:off x="8594991" y="5408358"/>
                  <a:ext cx="600333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@ 1 </a:t>
                  </a:r>
                  <a:endParaRPr lang="en-US" altLang="zh-CN"/>
                </a:p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2 </a:t>
                  </a:r>
                  <a:endParaRPr lang="zh-CN" altLang="en-US"/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675B335A-FA86-BD42-48D9-878DB57B8B3C}"/>
                    </a:ext>
                  </a:extLst>
                </p:cNvPr>
                <p:cNvSpPr txBox="1"/>
                <p:nvPr/>
              </p:nvSpPr>
              <p:spPr>
                <a:xfrm>
                  <a:off x="7724280" y="5408358"/>
                  <a:ext cx="56598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@ 2</a:t>
                  </a:r>
                  <a:endParaRPr lang="en-US" altLang="zh-CN"/>
                </a:p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1 </a:t>
                  </a:r>
                  <a:endParaRPr lang="zh-CN" altLang="en-US"/>
                </a:p>
              </p:txBody>
            </p:sp>
          </p:grp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2B80CFB-5898-8873-9E9F-4194C25343E7}"/>
                </a:ext>
              </a:extLst>
            </p:cNvPr>
            <p:cNvSpPr txBox="1"/>
            <p:nvPr/>
          </p:nvSpPr>
          <p:spPr>
            <a:xfrm>
              <a:off x="5837491" y="3785374"/>
              <a:ext cx="1535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GPT-3.5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64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60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Venido VV</dc:creator>
  <cp:lastModifiedBy>姜 纪文</cp:lastModifiedBy>
  <cp:revision>27</cp:revision>
  <dcterms:created xsi:type="dcterms:W3CDTF">2023-05-28T14:40:18Z</dcterms:created>
  <dcterms:modified xsi:type="dcterms:W3CDTF">2023-07-21T10:38:40Z</dcterms:modified>
</cp:coreProperties>
</file>