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75" d="100"/>
          <a:sy n="75" d="100"/>
        </p:scale>
        <p:origin x="96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81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79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28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2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4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52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2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2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A591C-F93B-445A-88EE-08FC79A4337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95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5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 </cp:lastModifiedBy>
  <cp:revision>8</cp:revision>
  <dcterms:created xsi:type="dcterms:W3CDTF">2018-09-18T00:11:43Z</dcterms:created>
  <dcterms:modified xsi:type="dcterms:W3CDTF">2019-09-29T15:00:19Z</dcterms:modified>
</cp:coreProperties>
</file>