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91C-F93B-445A-88EE-08FC79A43378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708F-6F61-4533-8CB3-B14258DE0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0" y="1383927"/>
            <a:ext cx="7839075" cy="217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1012"/>
            <a:ext cx="1120909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아래 내용을 </a:t>
            </a:r>
            <a:r>
              <a:rPr lang="en-US" altLang="ko-KR" b="1" dirty="0"/>
              <a:t>html </a:t>
            </a:r>
            <a:r>
              <a:rPr lang="ko-KR" altLang="en-US" b="1" dirty="0"/>
              <a:t>파일에 저장 후 </a:t>
            </a:r>
            <a:r>
              <a:rPr lang="en-US" altLang="ko-KR" b="1" dirty="0"/>
              <a:t>3</a:t>
            </a:r>
            <a:r>
              <a:rPr lang="ko-KR" altLang="en-US" b="1" dirty="0"/>
              <a:t>개 문제에 대한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source</a:t>
            </a:r>
            <a:r>
              <a:rPr lang="ko-KR" altLang="en-US" b="1" dirty="0"/>
              <a:t>를 </a:t>
            </a:r>
            <a:r>
              <a:rPr lang="en-US" altLang="ko-KR" b="1" dirty="0"/>
              <a:t>coding</a:t>
            </a:r>
            <a:r>
              <a:rPr lang="ko-KR" altLang="en-US" b="1" dirty="0"/>
              <a:t>하여 제출하기 바랍니다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제출 파일명 </a:t>
            </a:r>
            <a:r>
              <a:rPr lang="en-US" altLang="ko-KR" b="1" dirty="0"/>
              <a:t>: </a:t>
            </a:r>
            <a:r>
              <a:rPr lang="en-US" altLang="ko-KR" b="1" dirty="0" err="1"/>
              <a:t>dom_practice</a:t>
            </a:r>
            <a:r>
              <a:rPr lang="en-US" altLang="ko-KR" b="1" dirty="0"/>
              <a:t>_</a:t>
            </a:r>
            <a:r>
              <a:rPr lang="ko-KR" altLang="en-US" b="1" dirty="0"/>
              <a:t>학번</a:t>
            </a:r>
            <a:r>
              <a:rPr lang="en-US" altLang="ko-KR" b="1" dirty="0"/>
              <a:t>_</a:t>
            </a:r>
            <a:r>
              <a:rPr lang="ko-KR" altLang="en-US" b="1" dirty="0"/>
              <a:t>이름</a:t>
            </a:r>
            <a:r>
              <a:rPr lang="en-US" altLang="ko-KR" b="1" dirty="0"/>
              <a:t>.html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6250" y="3881719"/>
            <a:ext cx="8749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1. Traversing the DOM(navigation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, selecting)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     -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html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파일의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하나를 선택하여 아래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개에 대하여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코딩하시오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365" y="4657825"/>
            <a:ext cx="677429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firstChild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an element.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lastChild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an element.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nextSibling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an element.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previousSibling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an element.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parentNode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an element. 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childNodes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property to access a group of child elements.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6250" y="3236260"/>
            <a:ext cx="942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3. Manipulating the DOM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     - 1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페이지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html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파일의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하나를 선택하여 아래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개에 대하여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코딩하시오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365" y="4012366"/>
            <a:ext cx="5114413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appendChild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method to add a node.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insertBefore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method to add a node.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removeChild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method to remove a node.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Use the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replaceChild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method to replace a node.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250" y="457202"/>
            <a:ext cx="942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2. Targeting Nodes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     - 1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페이지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html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파일의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하나를 선택하여 아래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개에 대하여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코딩하시오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365" y="1278133"/>
            <a:ext cx="4853188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Retrieve the value of a node using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nodeValue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Change the value of a node using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nodeValue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Retrieve the value of a node attribute.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Change the value of a node attribute.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6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220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 </cp:lastModifiedBy>
  <cp:revision>13</cp:revision>
  <dcterms:created xsi:type="dcterms:W3CDTF">2018-09-18T00:11:43Z</dcterms:created>
  <dcterms:modified xsi:type="dcterms:W3CDTF">2019-11-23T08:39:40Z</dcterms:modified>
</cp:coreProperties>
</file>