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91C-F93B-445A-88EE-08FC79A4337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61D97A6-C685-4E05-8341-83D2EF4F5138}"/>
              </a:ext>
            </a:extLst>
          </p:cNvPr>
          <p:cNvSpPr/>
          <p:nvPr/>
        </p:nvSpPr>
        <p:spPr>
          <a:xfrm>
            <a:off x="1618452" y="3288484"/>
            <a:ext cx="3314275" cy="2916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55134" y="81675"/>
            <a:ext cx="10457030" cy="3519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과제명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학생 성적처리 및 등록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제공 파일명 </a:t>
            </a:r>
            <a:r>
              <a:rPr lang="en-US" altLang="ko-KR" b="1" dirty="0"/>
              <a:t>: calc_scores_template.html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제출 파일명 </a:t>
            </a:r>
            <a:r>
              <a:rPr lang="en-US" altLang="ko-KR" b="1" dirty="0"/>
              <a:t>: </a:t>
            </a:r>
            <a:r>
              <a:rPr lang="en-US" altLang="ko-KR" b="1" dirty="0" err="1"/>
              <a:t>calc_scores</a:t>
            </a:r>
            <a:r>
              <a:rPr lang="en-US" altLang="ko-KR" b="1" dirty="0"/>
              <a:t>_</a:t>
            </a:r>
            <a:r>
              <a:rPr lang="ko-KR" altLang="en-US" b="1" dirty="0"/>
              <a:t>학번</a:t>
            </a:r>
            <a:r>
              <a:rPr lang="en-US" altLang="ko-KR" b="1" dirty="0"/>
              <a:t>_</a:t>
            </a:r>
            <a:r>
              <a:rPr lang="ko-KR" altLang="en-US" b="1" dirty="0"/>
              <a:t>이름</a:t>
            </a:r>
            <a:r>
              <a:rPr lang="en-US" altLang="ko-KR" b="1" dirty="0"/>
              <a:t>.html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과제 상세 내용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(cf. </a:t>
            </a:r>
            <a:r>
              <a:rPr lang="ko-KR" altLang="en-US" b="1" dirty="0">
                <a:solidFill>
                  <a:srgbClr val="0070C0"/>
                </a:solidFill>
              </a:rPr>
              <a:t>에러체크 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함수를 만들든</a:t>
            </a:r>
            <a:r>
              <a:rPr lang="en-US" altLang="ko-KR" b="1" dirty="0">
                <a:solidFill>
                  <a:srgbClr val="0070C0"/>
                </a:solidFill>
              </a:rPr>
              <a:t>… 3</a:t>
            </a:r>
            <a:r>
              <a:rPr lang="ko-KR" altLang="en-US" b="1" dirty="0">
                <a:solidFill>
                  <a:srgbClr val="0070C0"/>
                </a:solidFill>
              </a:rPr>
              <a:t>가지 에러 체크 해주기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strike="sngStrike" dirty="0">
                <a:solidFill>
                  <a:srgbClr val="00B050"/>
                </a:solidFill>
              </a:rPr>
              <a:t>학번</a:t>
            </a:r>
            <a:r>
              <a:rPr lang="en-US" altLang="ko-KR" sz="1400" b="1" strike="sngStrike" dirty="0"/>
              <a:t>, </a:t>
            </a:r>
            <a:r>
              <a:rPr lang="ko-KR" altLang="en-US" sz="1400" b="1" strike="sngStrike" dirty="0"/>
              <a:t>국어</a:t>
            </a:r>
            <a:r>
              <a:rPr lang="en-US" altLang="ko-KR" sz="1400" b="1" strike="sngStrike" dirty="0"/>
              <a:t>, </a:t>
            </a:r>
            <a:r>
              <a:rPr lang="ko-KR" altLang="en-US" sz="1400" b="1" strike="sngStrike" dirty="0"/>
              <a:t>영어</a:t>
            </a:r>
            <a:r>
              <a:rPr lang="en-US" altLang="ko-KR" sz="1400" b="1" strike="sngStrike" dirty="0"/>
              <a:t>, </a:t>
            </a:r>
            <a:r>
              <a:rPr lang="ko-KR" altLang="en-US" sz="1400" b="1" strike="sngStrike" dirty="0"/>
              <a:t>수학</a:t>
            </a:r>
            <a:r>
              <a:rPr lang="en-US" altLang="ko-KR" sz="1400" b="1" strike="sngStrike" dirty="0"/>
              <a:t>, </a:t>
            </a:r>
            <a:r>
              <a:rPr lang="ko-KR" altLang="en-US" sz="1400" b="1" strike="sngStrike" dirty="0"/>
              <a:t>컴퓨터 </a:t>
            </a:r>
            <a:r>
              <a:rPr lang="en-US" altLang="ko-KR" sz="1400" b="1" strike="sngStrike" dirty="0"/>
              <a:t>edit box</a:t>
            </a:r>
            <a:r>
              <a:rPr lang="ko-KR" altLang="en-US" sz="1400" b="1" strike="sngStrike" dirty="0"/>
              <a:t>에 들어가는 내용은 모두 숫자임 </a:t>
            </a:r>
            <a:r>
              <a:rPr lang="en-US" altLang="ko-KR" sz="1400" b="1" strike="sngStrike" dirty="0"/>
              <a:t>(</a:t>
            </a:r>
            <a:r>
              <a:rPr lang="ko-KR" altLang="en-US" sz="1400" b="1" strike="sngStrike" dirty="0"/>
              <a:t>빈칸</a:t>
            </a:r>
            <a:r>
              <a:rPr lang="en-US" altLang="ko-KR" sz="1400" b="1" strike="sngStrike" dirty="0"/>
              <a:t>or</a:t>
            </a:r>
            <a:r>
              <a:rPr lang="ko-KR" altLang="en-US" sz="1400" b="1" strike="sngStrike" dirty="0">
                <a:solidFill>
                  <a:srgbClr val="0070C0"/>
                </a:solidFill>
              </a:rPr>
              <a:t>숫자가 아닌 경우 </a:t>
            </a:r>
            <a:r>
              <a:rPr lang="en-US" altLang="ko-KR" sz="1400" b="1" strike="sngStrike" dirty="0">
                <a:solidFill>
                  <a:srgbClr val="0070C0"/>
                </a:solidFill>
              </a:rPr>
              <a:t>alert</a:t>
            </a:r>
            <a:r>
              <a:rPr lang="ko-KR" altLang="en-US" sz="1400" b="1" strike="sngStrike" dirty="0">
                <a:solidFill>
                  <a:srgbClr val="0070C0"/>
                </a:solidFill>
              </a:rPr>
              <a:t>으로 에러 표시</a:t>
            </a:r>
            <a:r>
              <a:rPr lang="en-US" altLang="ko-KR" sz="1400" b="1" strike="sngStrike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u="sng" strike="sngStrike" dirty="0">
                <a:solidFill>
                  <a:srgbClr val="FF0000"/>
                </a:solidFill>
              </a:rPr>
              <a:t>계산하기</a:t>
            </a:r>
            <a:r>
              <a:rPr lang="ko-KR" altLang="en-US" sz="1400" b="1" strike="sngStrike" dirty="0"/>
              <a:t> </a:t>
            </a:r>
            <a:r>
              <a:rPr lang="en-US" altLang="ko-KR" sz="1400" b="1" strike="sngStrike" dirty="0"/>
              <a:t>button click</a:t>
            </a:r>
            <a:r>
              <a:rPr lang="ko-KR" altLang="en-US" sz="1400" b="1" strike="sngStrike" dirty="0"/>
              <a:t>하면 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합계</a:t>
            </a:r>
            <a:r>
              <a:rPr lang="en-US" altLang="ko-KR" sz="1400" b="1" strike="sngStrike" dirty="0">
                <a:solidFill>
                  <a:srgbClr val="FF0000"/>
                </a:solidFill>
              </a:rPr>
              <a:t>, 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평균</a:t>
            </a:r>
            <a:r>
              <a:rPr lang="en-US" altLang="ko-KR" sz="1400" b="1" strike="sngStrike" dirty="0">
                <a:solidFill>
                  <a:srgbClr val="FF0000"/>
                </a:solidFill>
              </a:rPr>
              <a:t>, 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최대</a:t>
            </a:r>
            <a:r>
              <a:rPr lang="en-US" altLang="ko-KR" sz="1400" b="1" strike="sngStrike" dirty="0">
                <a:solidFill>
                  <a:srgbClr val="FF0000"/>
                </a:solidFill>
              </a:rPr>
              <a:t>, 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최소값 </a:t>
            </a:r>
            <a:r>
              <a:rPr lang="ko-KR" altLang="en-US" sz="1400" b="1" strike="sngStrike" dirty="0"/>
              <a:t>보여줌</a:t>
            </a:r>
            <a:r>
              <a:rPr lang="en-US" altLang="ko-KR" sz="1400" b="1" strike="sngStrike" dirty="0">
                <a:solidFill>
                  <a:srgbClr val="FF0000"/>
                </a:solidFill>
              </a:rPr>
              <a:t>(math 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이용해도 됨</a:t>
            </a:r>
            <a:r>
              <a:rPr lang="en-US" altLang="ko-KR" sz="1400" b="1" strike="sngStrike" dirty="0">
                <a:solidFill>
                  <a:srgbClr val="FF0000"/>
                </a:solidFill>
              </a:rPr>
              <a:t>)</a:t>
            </a:r>
            <a:r>
              <a:rPr lang="ko-KR" altLang="en-US" sz="1400" b="1" strike="sngStrike" dirty="0"/>
              <a:t> </a:t>
            </a:r>
            <a:endParaRPr lang="en-US" altLang="ko-KR" sz="1400" b="1" strike="sngStrike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sngStrike" dirty="0">
                <a:solidFill>
                  <a:srgbClr val="00B050"/>
                </a:solidFill>
              </a:rPr>
              <a:t>학번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국어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수학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영어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컴퓨터 </a:t>
            </a:r>
            <a:r>
              <a:rPr lang="en-US" altLang="ko-KR" sz="1200" b="1" strike="sngStrike" dirty="0"/>
              <a:t>edit </a:t>
            </a:r>
            <a:r>
              <a:rPr lang="ko-KR" altLang="en-US" sz="1200" b="1" strike="sngStrike" dirty="0"/>
              <a:t>항목에 </a:t>
            </a:r>
            <a:r>
              <a:rPr lang="ko-KR" altLang="en-US" sz="1200" b="1" u="sng" strike="sngStrike" dirty="0">
                <a:solidFill>
                  <a:srgbClr val="0070C0"/>
                </a:solidFill>
              </a:rPr>
              <a:t>입력이 안되어 있으면</a:t>
            </a:r>
            <a:r>
              <a:rPr lang="ko-KR" altLang="en-US" sz="1200" b="1" strike="sngStrike" dirty="0">
                <a:solidFill>
                  <a:srgbClr val="0070C0"/>
                </a:solidFill>
              </a:rPr>
              <a:t> </a:t>
            </a:r>
            <a:r>
              <a:rPr lang="en-US" altLang="ko-KR" sz="1200" b="1" strike="sngStrike" dirty="0">
                <a:solidFill>
                  <a:srgbClr val="0070C0"/>
                </a:solidFill>
              </a:rPr>
              <a:t>alert</a:t>
            </a:r>
            <a:r>
              <a:rPr lang="ko-KR" altLang="en-US" sz="1200" b="1" strike="sngStrike" dirty="0">
                <a:solidFill>
                  <a:srgbClr val="0070C0"/>
                </a:solidFill>
              </a:rPr>
              <a:t>으로 에러 표시</a:t>
            </a:r>
            <a:endParaRPr lang="en-US" altLang="ko-KR" sz="1200" b="1" strike="sngStrike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u="sng" strike="sngStrike" dirty="0">
                <a:solidFill>
                  <a:srgbClr val="FF0000"/>
                </a:solidFill>
              </a:rPr>
              <a:t>학생등록</a:t>
            </a:r>
            <a:r>
              <a:rPr lang="ko-KR" altLang="en-US" sz="1400" b="1" strike="sngStrike" dirty="0"/>
              <a:t> </a:t>
            </a:r>
            <a:r>
              <a:rPr lang="en-US" altLang="ko-KR" sz="1400" b="1" strike="sngStrike" dirty="0"/>
              <a:t>button click</a:t>
            </a:r>
            <a:r>
              <a:rPr lang="ko-KR" altLang="en-US" sz="1400" b="1" strike="sngStrike" dirty="0"/>
              <a:t>하면</a:t>
            </a:r>
            <a:r>
              <a:rPr lang="en-US" altLang="ko-KR" sz="1400" b="1" strike="sngStrike" dirty="0"/>
              <a:t>, </a:t>
            </a:r>
            <a:r>
              <a:rPr lang="ko-KR" altLang="en-US" sz="1400" b="1" strike="sngStrike" dirty="0"/>
              <a:t>학생 성적표에 학생정보 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등록</a:t>
            </a:r>
            <a:r>
              <a:rPr lang="ko-KR" altLang="en-US" sz="1400" b="1" strike="sngStrike" dirty="0"/>
              <a:t>하면서</a:t>
            </a:r>
            <a:r>
              <a:rPr lang="en-US" altLang="ko-KR" sz="1400" b="1" strike="sngStrike" dirty="0"/>
              <a:t>, 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전체 등록된 학생 정보</a:t>
            </a:r>
            <a:r>
              <a:rPr lang="en-US" altLang="ko-KR" sz="1400" b="1" strike="sngStrike" dirty="0">
                <a:solidFill>
                  <a:srgbClr val="FF0000"/>
                </a:solidFill>
              </a:rPr>
              <a:t>(list</a:t>
            </a:r>
            <a:r>
              <a:rPr lang="ko-KR" altLang="en-US" sz="1400" b="1" strike="sngStrike" dirty="0">
                <a:solidFill>
                  <a:srgbClr val="FF0000"/>
                </a:solidFill>
              </a:rPr>
              <a:t>로 누적</a:t>
            </a:r>
            <a:r>
              <a:rPr lang="en-US" altLang="ko-KR" sz="1400" b="1" strike="sngStrike" dirty="0">
                <a:solidFill>
                  <a:srgbClr val="FF0000"/>
                </a:solidFill>
              </a:rPr>
              <a:t>)</a:t>
            </a:r>
            <a:r>
              <a:rPr lang="ko-KR" altLang="en-US" sz="1400" b="1" strike="sngStrike" dirty="0"/>
              <a:t> </a:t>
            </a:r>
            <a:r>
              <a:rPr lang="en-US" altLang="ko-KR" sz="1400" b="1" strike="sngStrike" dirty="0"/>
              <a:t>display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sngStrike" dirty="0"/>
              <a:t>학번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국어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영어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수학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컴퓨터 </a:t>
            </a:r>
            <a:r>
              <a:rPr lang="en-US" altLang="ko-KR" sz="1200" b="1" strike="sngStrike" dirty="0"/>
              <a:t>edit box</a:t>
            </a:r>
            <a:r>
              <a:rPr lang="ko-KR" altLang="en-US" sz="1200" b="1" strike="sngStrike" dirty="0"/>
              <a:t>에 </a:t>
            </a:r>
            <a:r>
              <a:rPr lang="ko-KR" altLang="en-US" sz="1200" b="1" strike="sngStrike" dirty="0">
                <a:solidFill>
                  <a:srgbClr val="FF0000"/>
                </a:solidFill>
              </a:rPr>
              <a:t>입력된 내용 삭제</a:t>
            </a:r>
            <a:r>
              <a:rPr lang="ko-KR" altLang="en-US" sz="1200" b="1" strike="sngStrike" dirty="0"/>
              <a:t>할 것 </a:t>
            </a:r>
            <a:r>
              <a:rPr lang="en-US" altLang="ko-KR" sz="1200" b="1" strike="sngStrike" dirty="0"/>
              <a:t>(</a:t>
            </a:r>
            <a:r>
              <a:rPr lang="ko-KR" altLang="en-US" sz="1200" b="1" strike="sngStrike" dirty="0"/>
              <a:t>즉</a:t>
            </a:r>
            <a:r>
              <a:rPr lang="en-US" altLang="ko-KR" sz="1200" b="1" strike="sngStrike" dirty="0"/>
              <a:t>, </a:t>
            </a:r>
            <a:r>
              <a:rPr lang="ko-KR" altLang="en-US" sz="1200" b="1" strike="sngStrike" dirty="0"/>
              <a:t>새로운 값 입력할 수 있도록 </a:t>
            </a:r>
            <a:r>
              <a:rPr lang="ko-KR" altLang="en-US" sz="1200" b="1" strike="sngStrike" dirty="0">
                <a:solidFill>
                  <a:srgbClr val="FF0000"/>
                </a:solidFill>
              </a:rPr>
              <a:t>초기화</a:t>
            </a:r>
            <a:r>
              <a:rPr lang="en-US" altLang="ko-KR" sz="1200" b="1" strike="sngStrike" dirty="0"/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u="sng" strike="sngStrike" dirty="0">
                <a:solidFill>
                  <a:srgbClr val="0070C0"/>
                </a:solidFill>
              </a:rPr>
              <a:t>같은 학번 들어가면</a:t>
            </a:r>
            <a:r>
              <a:rPr lang="ko-KR" altLang="en-US" sz="1200" b="1" strike="sngStrike" dirty="0">
                <a:solidFill>
                  <a:srgbClr val="0070C0"/>
                </a:solidFill>
              </a:rPr>
              <a:t> </a:t>
            </a:r>
            <a:r>
              <a:rPr lang="ko-KR" altLang="en-US" sz="1200" b="1" strike="sngStrike" dirty="0" err="1">
                <a:solidFill>
                  <a:srgbClr val="0070C0"/>
                </a:solidFill>
              </a:rPr>
              <a:t>뱉어내기</a:t>
            </a:r>
            <a:r>
              <a:rPr lang="en-US" altLang="ko-KR" sz="1200" b="1" strike="sngStrike" dirty="0">
                <a:solidFill>
                  <a:srgbClr val="0070C0"/>
                </a:solidFill>
              </a:rPr>
              <a:t>!! </a:t>
            </a:r>
            <a:r>
              <a:rPr lang="ko-KR" altLang="en-US" sz="1200" b="1" strike="sngStrike" dirty="0">
                <a:solidFill>
                  <a:srgbClr val="0070C0"/>
                </a:solidFill>
              </a:rPr>
              <a:t>처리해주기</a:t>
            </a:r>
            <a:r>
              <a:rPr lang="en-US" altLang="ko-KR" sz="1200" b="1" strike="sngStrike" dirty="0">
                <a:solidFill>
                  <a:srgbClr val="0070C0"/>
                </a:solidFill>
              </a:rPr>
              <a:t>!</a:t>
            </a:r>
            <a:endParaRPr lang="ko-KR" altLang="en-US" sz="1200" b="1" strike="sngStrike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06" y="3730762"/>
            <a:ext cx="8980468" cy="31606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F20D39A-8A6C-4587-B545-217E583246DF}"/>
              </a:ext>
            </a:extLst>
          </p:cNvPr>
          <p:cNvSpPr/>
          <p:nvPr/>
        </p:nvSpPr>
        <p:spPr>
          <a:xfrm>
            <a:off x="5583650" y="369115"/>
            <a:ext cx="3619074" cy="35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space</a:t>
            </a:r>
            <a:r>
              <a:rPr lang="ko-KR" altLang="en-US" sz="1400" dirty="0"/>
              <a:t>을 입력했을 때의 예외처리까지 완료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7A5BC-BE04-496A-807A-EE0B173C6D65}"/>
              </a:ext>
            </a:extLst>
          </p:cNvPr>
          <p:cNvSpPr/>
          <p:nvPr/>
        </p:nvSpPr>
        <p:spPr>
          <a:xfrm>
            <a:off x="7256477" y="718432"/>
            <a:ext cx="4714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Consolas" panose="020B0609020204030204" pitchFamily="49" charset="0"/>
              </a:rPr>
              <a:t>ㄴ</a:t>
            </a:r>
            <a:r>
              <a:rPr lang="ko-KR" altLang="en-US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ko-KR" sz="12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)) || 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)!==-</a:t>
            </a:r>
            <a:r>
              <a:rPr lang="en-US" altLang="ko-KR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87B80-DA98-4085-9D32-71FA97C41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0" t="54801" r="8073" b="37126"/>
          <a:stretch/>
        </p:blipFill>
        <p:spPr>
          <a:xfrm>
            <a:off x="6089864" y="4479721"/>
            <a:ext cx="6015451" cy="5615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25BBA9-7A7C-43B2-9C82-C17A3A18E792}"/>
              </a:ext>
            </a:extLst>
          </p:cNvPr>
          <p:cNvSpPr/>
          <p:nvPr/>
        </p:nvSpPr>
        <p:spPr>
          <a:xfrm>
            <a:off x="6640661" y="3429000"/>
            <a:ext cx="4714302" cy="8085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trike="sngStrike" dirty="0"/>
              <a:t>계산결과 나오기 전까지 학생등록 </a:t>
            </a:r>
            <a:r>
              <a:rPr lang="ko-KR" altLang="en-US" sz="1400" strike="sngStrike" dirty="0" err="1"/>
              <a:t>못누르게</a:t>
            </a:r>
            <a:r>
              <a:rPr lang="ko-KR" altLang="en-US" sz="1400" strike="sngStrike" dirty="0"/>
              <a:t> 예외처리</a:t>
            </a:r>
            <a:r>
              <a:rPr lang="en-US" altLang="ko-KR" sz="1400" strike="sngStrike" dirty="0"/>
              <a:t>!</a:t>
            </a:r>
          </a:p>
          <a:p>
            <a:pPr algn="ctr"/>
            <a:r>
              <a:rPr lang="en-US" altLang="ko-KR" sz="1400" strike="sngStrike" dirty="0"/>
              <a:t>(</a:t>
            </a:r>
            <a:r>
              <a:rPr lang="ko-KR" altLang="en-US" sz="1400" strike="sngStrike" dirty="0"/>
              <a:t>이거 안해주면 걍 학생등록버튼 계속 누르면 빈칸으로 성적표 </a:t>
            </a:r>
            <a:r>
              <a:rPr lang="ko-KR" altLang="en-US" sz="1400" strike="sngStrike" dirty="0" err="1"/>
              <a:t>출력됨ㅠㅠ</a:t>
            </a:r>
            <a:endParaRPr lang="ko-KR" altLang="en-US" sz="1400" strike="sngStrike" dirty="0"/>
          </a:p>
        </p:txBody>
      </p:sp>
    </p:spTree>
    <p:extLst>
      <p:ext uri="{BB962C8B-B14F-4D97-AF65-F5344CB8AC3E}">
        <p14:creationId xmlns:p14="http://schemas.microsoft.com/office/powerpoint/2010/main" val="13474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83378A-4834-4634-BC8A-DD8EF72C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204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 </cp:lastModifiedBy>
  <cp:revision>59</cp:revision>
  <dcterms:created xsi:type="dcterms:W3CDTF">2018-09-18T00:11:43Z</dcterms:created>
  <dcterms:modified xsi:type="dcterms:W3CDTF">2019-12-09T04:03:06Z</dcterms:modified>
</cp:coreProperties>
</file>