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86575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9544C7-B6B9-41D1-B81C-D6BAE984B3CE}" v="1" dt="2020-11-01T08:55:57.4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DB4A-6E95-46EA-80AB-0E2F6AA98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9D3BA1-09EF-4708-A9CA-D616DB170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BD5F8D-CBA2-45E5-83A9-F5DCDE4E2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6E48-E54F-47EC-8600-434FA0F10149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EF54D1-BEBC-45C7-87EB-709919E9C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B3156B-F167-4A53-B7D9-8851DA90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3440-16E9-4BD6-BDF8-17E9CFA67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4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5D15B-32D5-4151-B5BE-7005F632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84E8DA-3016-419F-A87E-8A28B0A32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7784A-39D5-4295-A703-4D0C3C220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6E48-E54F-47EC-8600-434FA0F10149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2F18EF-C5B0-46EA-AA8C-E4BC1F25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2DB3E6-2F84-42E0-A371-23C7DCFB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3440-16E9-4BD6-BDF8-17E9CFA67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9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F8921C-0522-4495-ABA8-AC666BDF0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B2299E-A582-4EC7-B85F-C99F2BBA1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D0B3F0-CE20-412E-A9BB-9391C0C98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6E48-E54F-47EC-8600-434FA0F10149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C1C39-A1EC-4B74-A4C9-69C465884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5B22DB-63EC-4A2E-8A02-3B04DF7D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3440-16E9-4BD6-BDF8-17E9CFA67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47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25DF3-FD0B-4FC8-9ED5-3AA543A0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5A037F-B8BF-40C2-9FD0-B99D21E27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FB968-A572-4481-9F9C-A5A8AAA1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6E48-E54F-47EC-8600-434FA0F10149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DCDB4-15A8-49E6-9E62-CBEC0465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AB5A6-C19C-45FE-B5E3-A46DCF500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3440-16E9-4BD6-BDF8-17E9CFA67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27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20149-37FF-405D-B340-2EF5ADD69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F02B1E-E2A0-4125-8A58-A80F52DE0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35B16-4CB2-4B3D-83BB-E704940E0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6E48-E54F-47EC-8600-434FA0F10149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9AF4A7-1633-45EC-A965-37EA3BCAE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6E9433-C133-4E74-B02C-17C957AB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3440-16E9-4BD6-BDF8-17E9CFA67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5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AF5A3-DD40-4BAE-BF62-7525FFE8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41B833-F1E0-44C4-B25F-27B7721B5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59FACE-51C6-446D-B1E1-84A029F42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CF01FA-3EDD-431E-A404-C4A87EA0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6E48-E54F-47EC-8600-434FA0F10149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0BB723-06AB-434A-9D22-233885DB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0CF578-C903-4A91-885F-9EE1FE70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3440-16E9-4BD6-BDF8-17E9CFA67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22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318A5-F1EE-4A4D-9D72-952F6131D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B56451-DD91-4670-910F-DA1B1594F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DF05B2-8BC9-4C8B-9B3B-0F5E735E0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B5DEEA-8764-401E-A8D9-515FA9BF6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8AC2D5-2DD4-4FF6-B2F8-C7E8CD10F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CE14E2-8FC7-4B17-9240-2520AE73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6E48-E54F-47EC-8600-434FA0F10149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1CD7A1-4CC5-49E7-99A4-95EBCC2BA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E30A12-9B5F-4569-9B01-793AE3C43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3440-16E9-4BD6-BDF8-17E9CFA67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1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99C5A-35EC-4982-B69C-D6C9F554D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8D7EE4-2BAA-4BB5-AE07-9829A4FBB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6E48-E54F-47EC-8600-434FA0F10149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0016EA-8D60-4FCA-9563-E1148D9C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F2CA07-5CE7-4E6A-80EF-549683BE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3440-16E9-4BD6-BDF8-17E9CFA67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58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E8D7A0-EA17-47C2-BFE5-14D437F3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6E48-E54F-47EC-8600-434FA0F10149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342A74-05C5-4D0D-87F4-21FF13252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7A6B33-052D-4947-8848-68517575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3440-16E9-4BD6-BDF8-17E9CFA67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6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4A45B-FEF5-4C33-A2FD-47B6AEBA3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409C28-17F3-4F5E-A9AC-7CCDF2C0B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C63AB1-1754-4280-864A-A34635774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BDD5D0-FA35-4764-954A-EBF6DAF7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6E48-E54F-47EC-8600-434FA0F10149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8F8E4-E16E-4F43-B474-B3AF2705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486DA7-C866-41C9-9E53-3C2D1577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3440-16E9-4BD6-BDF8-17E9CFA67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45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52131-8448-4A9E-9FA1-A1F8C56F4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4A312F-4005-4A49-96EB-39AA988BF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D2A847-4FF4-4BDE-86C6-36BF4775E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4AB16E-D7D8-4752-8C78-A297BD46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46E48-E54F-47EC-8600-434FA0F10149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EA8D4D-C2C5-44CB-AAB5-8BE91EA2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92FE05-A790-487B-97C3-9900C7DB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83440-16E9-4BD6-BDF8-17E9CFA67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68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858F50-98CB-492E-B809-E39417CE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9B09D-04CB-4583-BF8F-F81EEB3D5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CF9C2F-B016-4927-81D8-2EB29BE44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46E48-E54F-47EC-8600-434FA0F10149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DF7CBB-F184-448B-9A2C-A6F68ED44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512477-03E9-4304-9658-C0D3ECE50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83440-16E9-4BD6-BDF8-17E9CFA67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14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C0DD9-5EA6-4A61-BDB1-D23AA4CA55E5}"/>
              </a:ext>
            </a:extLst>
          </p:cNvPr>
          <p:cNvSpPr txBox="1"/>
          <p:nvPr/>
        </p:nvSpPr>
        <p:spPr>
          <a:xfrm>
            <a:off x="3783558" y="1205877"/>
            <a:ext cx="357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당신의 변화를 추적하세요 </a:t>
            </a:r>
            <a:r>
              <a:rPr lang="en-US" altLang="ko-KR" dirty="0"/>
              <a:t>(DIFS)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12B57B-033B-4DB7-B94A-1E83D57BBC37}"/>
              </a:ext>
            </a:extLst>
          </p:cNvPr>
          <p:cNvSpPr txBox="1"/>
          <p:nvPr/>
        </p:nvSpPr>
        <p:spPr>
          <a:xfrm>
            <a:off x="1200464" y="1997072"/>
            <a:ext cx="91396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성함 </a:t>
            </a:r>
            <a:r>
              <a:rPr lang="en-US" altLang="ko-KR" sz="1400" dirty="0"/>
              <a:t>:                            </a:t>
            </a:r>
            <a:r>
              <a:rPr lang="ko-KR" altLang="en-US" sz="1400" dirty="0"/>
              <a:t>날짜 </a:t>
            </a:r>
            <a:r>
              <a:rPr lang="en-US" altLang="ko-KR" sz="1400" dirty="0"/>
              <a:t>:</a:t>
            </a:r>
          </a:p>
          <a:p>
            <a:endParaRPr lang="en-US" altLang="ko-KR" sz="1400" dirty="0"/>
          </a:p>
          <a:p>
            <a:r>
              <a:rPr lang="ko-KR" altLang="en-US" sz="1400" dirty="0"/>
              <a:t>시행 세션 횟수 </a:t>
            </a:r>
            <a:r>
              <a:rPr lang="en-US" altLang="ko-KR" sz="1400" dirty="0"/>
              <a:t>:                      </a:t>
            </a:r>
            <a:endParaRPr lang="ko-KR" altLang="en-US" sz="14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AB2CD97-1970-4F6C-B15E-8B665844D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376492"/>
              </p:ext>
            </p:extLst>
          </p:nvPr>
        </p:nvGraphicFramePr>
        <p:xfrm>
          <a:off x="475733" y="3050752"/>
          <a:ext cx="10911016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521">
                  <a:extLst>
                    <a:ext uri="{9D8B030D-6E8A-4147-A177-3AD203B41FA5}">
                      <a16:colId xmlns:a16="http://schemas.microsoft.com/office/drawing/2014/main" val="2344160015"/>
                    </a:ext>
                  </a:extLst>
                </a:gridCol>
                <a:gridCol w="2631987">
                  <a:extLst>
                    <a:ext uri="{9D8B030D-6E8A-4147-A177-3AD203B41FA5}">
                      <a16:colId xmlns:a16="http://schemas.microsoft.com/office/drawing/2014/main" val="806111862"/>
                    </a:ext>
                  </a:extLst>
                </a:gridCol>
                <a:gridCol w="2727754">
                  <a:extLst>
                    <a:ext uri="{9D8B030D-6E8A-4147-A177-3AD203B41FA5}">
                      <a16:colId xmlns:a16="http://schemas.microsoft.com/office/drawing/2014/main" val="1669439620"/>
                    </a:ext>
                  </a:extLst>
                </a:gridCol>
                <a:gridCol w="2727754">
                  <a:extLst>
                    <a:ext uri="{9D8B030D-6E8A-4147-A177-3AD203B41FA5}">
                      <a16:colId xmlns:a16="http://schemas.microsoft.com/office/drawing/2014/main" val="552341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/>
                        <a:t>항목 </a:t>
                      </a:r>
                      <a:r>
                        <a:rPr lang="en-US" altLang="ko-KR" sz="1300" b="0" dirty="0"/>
                        <a:t>: </a:t>
                      </a:r>
                    </a:p>
                    <a:p>
                      <a:pPr latinLnBrk="1"/>
                      <a:r>
                        <a:rPr lang="ko-KR" altLang="en-US" sz="1300" b="0" dirty="0"/>
                        <a:t>변화를 원하는 것</a:t>
                      </a:r>
                      <a:endParaRPr lang="en-US" altLang="ko-KR" sz="13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/>
                        <a:t>기간 </a:t>
                      </a:r>
                      <a:r>
                        <a:rPr lang="en-US" altLang="ko-KR" sz="1300" b="0" dirty="0"/>
                        <a:t>:</a:t>
                      </a:r>
                    </a:p>
                    <a:p>
                      <a:pPr latinLnBrk="1"/>
                      <a:r>
                        <a:rPr lang="ko-KR" altLang="en-US" sz="1300" b="0" dirty="0"/>
                        <a:t>한번 발생 시 얼마나 지속되었나요</a:t>
                      </a:r>
                      <a:r>
                        <a:rPr lang="en-US" altLang="ko-KR" sz="1300" b="0" dirty="0"/>
                        <a:t>? </a:t>
                      </a:r>
                    </a:p>
                    <a:p>
                      <a:pPr latinLnBrk="1"/>
                      <a:r>
                        <a:rPr lang="ko-KR" altLang="en-US" sz="1300" b="0" dirty="0"/>
                        <a:t>잘 때는 포함하지 않습니다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/>
                        <a:t>강도 </a:t>
                      </a:r>
                      <a:r>
                        <a:rPr lang="en-US" altLang="ko-KR" sz="1300" b="0" dirty="0"/>
                        <a:t>: </a:t>
                      </a:r>
                    </a:p>
                    <a:p>
                      <a:pPr latinLnBrk="1"/>
                      <a:r>
                        <a:rPr lang="en-US" altLang="ko-KR" sz="1300" b="0" dirty="0"/>
                        <a:t>0 </a:t>
                      </a:r>
                      <a:r>
                        <a:rPr lang="ko-KR" altLang="en-US" sz="1300" b="0" dirty="0"/>
                        <a:t>에서 </a:t>
                      </a:r>
                      <a:r>
                        <a:rPr lang="en-US" altLang="ko-KR" sz="1300" b="0" dirty="0"/>
                        <a:t>10</a:t>
                      </a:r>
                      <a:r>
                        <a:rPr lang="ko-KR" altLang="en-US" sz="1300" b="0" dirty="0"/>
                        <a:t>까지 매긴다면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/>
                        <a:t>빈도 </a:t>
                      </a:r>
                      <a:r>
                        <a:rPr lang="en-US" altLang="ko-KR" sz="1300" b="0" dirty="0"/>
                        <a:t>: </a:t>
                      </a:r>
                    </a:p>
                    <a:p>
                      <a:pPr latinLnBrk="1"/>
                      <a:r>
                        <a:rPr lang="ko-KR" altLang="en-US" sz="1300" b="0" dirty="0"/>
                        <a:t>이런 기분은 지난 한주동안 몇 번</a:t>
                      </a:r>
                      <a:r>
                        <a:rPr lang="en-US" altLang="ko-KR" sz="1300" b="0" dirty="0"/>
                        <a:t>(</a:t>
                      </a:r>
                      <a:r>
                        <a:rPr lang="ko-KR" altLang="en-US" sz="1300" b="0" dirty="0"/>
                        <a:t>혹은 며칠이나</a:t>
                      </a:r>
                      <a:r>
                        <a:rPr lang="en-US" altLang="ko-KR" sz="1300" b="0" dirty="0"/>
                        <a:t>) </a:t>
                      </a:r>
                      <a:r>
                        <a:rPr lang="ko-KR" altLang="en-US" sz="1300" b="0" dirty="0"/>
                        <a:t>겪었나요</a:t>
                      </a:r>
                      <a:r>
                        <a:rPr lang="en-US" altLang="ko-KR" sz="1300" b="0" dirty="0"/>
                        <a:t>?</a:t>
                      </a:r>
                      <a:endParaRPr lang="ko-KR" altLang="en-US" sz="13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21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예시</a:t>
                      </a:r>
                      <a:r>
                        <a:rPr lang="en-US" altLang="ko-KR" sz="1300" dirty="0"/>
                        <a:t>) </a:t>
                      </a:r>
                      <a:r>
                        <a:rPr lang="ko-KR" altLang="en-US" sz="1300" dirty="0"/>
                        <a:t>불안함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관용성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실망</a:t>
                      </a:r>
                      <a:r>
                        <a:rPr lang="en-US" altLang="ko-KR" sz="1300" dirty="0"/>
                        <a:t>,</a:t>
                      </a:r>
                      <a:r>
                        <a:rPr lang="ko-KR" altLang="en-US" sz="1300" dirty="0"/>
                        <a:t> 좌절에 대한 참을성</a:t>
                      </a:r>
                      <a:r>
                        <a:rPr lang="en-US" altLang="ko-KR" sz="1300" dirty="0"/>
                        <a:t>) </a:t>
                      </a:r>
                      <a:r>
                        <a:rPr lang="ko-KR" altLang="en-US" sz="1300" dirty="0"/>
                        <a:t>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30</a:t>
                      </a:r>
                      <a:r>
                        <a:rPr lang="ko-KR" altLang="en-US" sz="1300" dirty="0"/>
                        <a:t>분</a:t>
                      </a:r>
                      <a:r>
                        <a:rPr lang="en-US" altLang="ko-KR" sz="1300" dirty="0"/>
                        <a:t>, 10</a:t>
                      </a:r>
                      <a:r>
                        <a:rPr lang="ko-KR" altLang="en-US" sz="1300" dirty="0"/>
                        <a:t>분</a:t>
                      </a:r>
                      <a:r>
                        <a:rPr lang="en-US" altLang="ko-KR" sz="1300" dirty="0"/>
                        <a:t>, 120</a:t>
                      </a:r>
                      <a:r>
                        <a:rPr lang="ko-KR" altLang="en-US" sz="1300" dirty="0"/>
                        <a:t>분 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3, 7 </a:t>
                      </a:r>
                      <a:r>
                        <a:rPr lang="ko-KR" altLang="en-US" sz="1300" dirty="0"/>
                        <a:t>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주 </a:t>
                      </a:r>
                      <a:r>
                        <a:rPr lang="en-US" altLang="ko-KR" sz="1300" dirty="0"/>
                        <a:t>1</a:t>
                      </a:r>
                      <a:r>
                        <a:rPr lang="ko-KR" altLang="en-US" sz="1300" dirty="0"/>
                        <a:t>회 </a:t>
                      </a:r>
                      <a:r>
                        <a:rPr lang="en-US" altLang="ko-KR" sz="1300" dirty="0"/>
                        <a:t>/ </a:t>
                      </a:r>
                      <a:r>
                        <a:rPr lang="ko-KR" altLang="en-US" sz="1300" dirty="0"/>
                        <a:t>월 </a:t>
                      </a:r>
                      <a:r>
                        <a:rPr lang="en-US" altLang="ko-KR" sz="1300" dirty="0"/>
                        <a:t>2</a:t>
                      </a:r>
                      <a:r>
                        <a:rPr lang="ko-KR" altLang="en-US" sz="1300" dirty="0"/>
                        <a:t>회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하루 </a:t>
                      </a:r>
                      <a:r>
                        <a:rPr lang="en-US" altLang="ko-KR" sz="1300" dirty="0"/>
                        <a:t>1.5</a:t>
                      </a:r>
                      <a:r>
                        <a:rPr lang="ko-KR" altLang="en-US" sz="1300" dirty="0"/>
                        <a:t>회 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25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1.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44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2.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159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3.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650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4.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90584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C6F6CB1F-8531-4489-9136-941D4CA83130}"/>
              </a:ext>
            </a:extLst>
          </p:cNvPr>
          <p:cNvSpPr/>
          <p:nvPr/>
        </p:nvSpPr>
        <p:spPr>
          <a:xfrm>
            <a:off x="365813" y="5979014"/>
            <a:ext cx="11288706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/>
              <a:t>브레인피드백은</a:t>
            </a:r>
            <a:r>
              <a:rPr lang="ko-KR" altLang="en-US" sz="1200" dirty="0"/>
              <a:t> 질병, 장애 또는 비정상적인 신체 상태를 진단, 치료, 완화, 직접적 예방 또는 치료하지 않으며 신체의 구조나 기능을 복원, 수정 또는 교정하지 않습니다. 제공된 정보는 참조 및 추적 목적으로 제공됩니다.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7D1D381-5E31-43B1-8813-25159DA0599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434" y="265820"/>
            <a:ext cx="1558925" cy="935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8302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136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 Ethan</dc:creator>
  <cp:lastModifiedBy>Ethan</cp:lastModifiedBy>
  <cp:revision>8</cp:revision>
  <cp:lastPrinted>2021-03-31T03:36:49Z</cp:lastPrinted>
  <dcterms:created xsi:type="dcterms:W3CDTF">2020-07-31T11:56:11Z</dcterms:created>
  <dcterms:modified xsi:type="dcterms:W3CDTF">2022-08-04T06:25:01Z</dcterms:modified>
</cp:coreProperties>
</file>