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25" d="100"/>
          <a:sy n="125" d="100"/>
        </p:scale>
        <p:origin x="90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17F-A24C-4552-BCAF-E6196F86F9A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8FFB-CBC7-4882-A26F-0EB172440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17F-A24C-4552-BCAF-E6196F86F9A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8FFB-CBC7-4882-A26F-0EB172440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17F-A24C-4552-BCAF-E6196F86F9A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8FFB-CBC7-4882-A26F-0EB172440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1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17F-A24C-4552-BCAF-E6196F86F9A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8FFB-CBC7-4882-A26F-0EB172440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7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17F-A24C-4552-BCAF-E6196F86F9A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8FFB-CBC7-4882-A26F-0EB172440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17F-A24C-4552-BCAF-E6196F86F9A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8FFB-CBC7-4882-A26F-0EB172440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5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17F-A24C-4552-BCAF-E6196F86F9A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8FFB-CBC7-4882-A26F-0EB172440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3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17F-A24C-4552-BCAF-E6196F86F9A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8FFB-CBC7-4882-A26F-0EB172440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17F-A24C-4552-BCAF-E6196F86F9A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8FFB-CBC7-4882-A26F-0EB172440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17F-A24C-4552-BCAF-E6196F86F9A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8FFB-CBC7-4882-A26F-0EB172440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1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17F-A24C-4552-BCAF-E6196F86F9A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8FFB-CBC7-4882-A26F-0EB172440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7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117F-A24C-4552-BCAF-E6196F86F9A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28FFB-CBC7-4882-A26F-0EB172440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4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85" y="2820763"/>
            <a:ext cx="2259318" cy="6857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717" y="3559795"/>
            <a:ext cx="954365" cy="7678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63" y="1819758"/>
            <a:ext cx="954365" cy="7678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240" y="3506518"/>
            <a:ext cx="813578" cy="8744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240" y="1796722"/>
            <a:ext cx="813578" cy="8744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114" y="1842889"/>
            <a:ext cx="782072" cy="7820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125" y="3506518"/>
            <a:ext cx="782072" cy="7820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437158">
            <a:off x="3280022" y="3843095"/>
            <a:ext cx="567232" cy="544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437158">
            <a:off x="3385079" y="1896430"/>
            <a:ext cx="567232" cy="5448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676033">
            <a:off x="2974943" y="2707801"/>
            <a:ext cx="846481" cy="6959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04938" y="2434629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나무 구조물로 연결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3716660" y="2455517"/>
            <a:ext cx="809" cy="46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93436" y="3389059"/>
            <a:ext cx="5362" cy="55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50526" y="3478898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나무 구조물로 연결</a:t>
            </a:r>
            <a:endParaRPr lang="ko-KR" altLang="en-US" sz="10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980114" y="1386840"/>
            <a:ext cx="152206" cy="40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10234" y="1094451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청계천 </a:t>
            </a:r>
            <a:r>
              <a:rPr lang="en-US" altLang="ko-KR" sz="1000" dirty="0" smtClean="0"/>
              <a:t>made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948608" y="1386840"/>
            <a:ext cx="19560" cy="230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543800" y="2011680"/>
            <a:ext cx="365760" cy="7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49915" y="2878390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볼트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너트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552711" y="3706278"/>
            <a:ext cx="365760" cy="7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940573" y="2415560"/>
            <a:ext cx="440927" cy="405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3952520" y="3506518"/>
            <a:ext cx="428980" cy="437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740549" y="3488175"/>
            <a:ext cx="230228" cy="428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750369" y="2339406"/>
            <a:ext cx="261811" cy="583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46508" y="2548017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볼트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너트 체결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516668" y="3572926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볼트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너트 체결</a:t>
            </a:r>
            <a:endParaRPr lang="en-US" altLang="ko-KR" sz="1000" dirty="0" smtClean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0181" y="3819147"/>
            <a:ext cx="578604" cy="40940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1197" y="3173345"/>
            <a:ext cx="314669" cy="27552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6633" y="1965971"/>
            <a:ext cx="578604" cy="40940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291760" y="62865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하드웨어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54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6</cp:revision>
  <dcterms:created xsi:type="dcterms:W3CDTF">2021-08-26T06:22:49Z</dcterms:created>
  <dcterms:modified xsi:type="dcterms:W3CDTF">2021-08-26T07:13:03Z</dcterms:modified>
</cp:coreProperties>
</file>