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402" r:id="rId3"/>
    <p:sldId id="400" r:id="rId4"/>
    <p:sldId id="398" r:id="rId5"/>
    <p:sldId id="364" r:id="rId6"/>
    <p:sldId id="401" r:id="rId7"/>
    <p:sldId id="397" r:id="rId8"/>
    <p:sldId id="39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341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1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5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6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3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9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697871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12864" y="113897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 smtClean="0">
                <a:latin typeface="나눔바른고딕OTF Light" pitchFamily="50" charset="-127"/>
                <a:ea typeface="나눔바른고딕OTF Light" pitchFamily="50" charset="-127"/>
              </a:rPr>
              <a:t>가전기기하드웨어개발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228" y="3267799"/>
            <a:ext cx="5113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부품선성하기</a:t>
            </a:r>
            <a:endParaRPr lang="en-US" altLang="ko-KR" sz="5400" dirty="0" smtClean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(</a:t>
            </a:r>
            <a:r>
              <a:rPr lang="ko-KR" altLang="en-US" sz="5400" dirty="0" err="1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아두이노</a:t>
            </a:r>
            <a:r>
              <a:rPr lang="en-US" altLang="ko-KR" sz="5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)</a:t>
            </a:r>
            <a:endParaRPr lang="ko-KR" altLang="en-US" sz="5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51566" y="551723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전기전자과</a:t>
            </a:r>
            <a:endParaRPr lang="en-US" altLang="ko-KR" sz="3200" dirty="0" smtClean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344850"/>
            <a:ext cx="8568952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바른고딕OTF Light" pitchFamily="50" charset="-127"/>
                <a:ea typeface="나눔바른고딕OTF Light" pitchFamily="50" charset="-127"/>
              </a:rPr>
              <a:t>적외선센서 활용</a:t>
            </a:r>
            <a:endParaRPr lang="ko-KR" altLang="en-US" sz="4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" y="1268760"/>
            <a:ext cx="5868035" cy="50405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51520"/>
            <a:ext cx="2927847" cy="5417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26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290" y="188640"/>
            <a:ext cx="799288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바른고딕OTF Light" pitchFamily="50" charset="-127"/>
                <a:ea typeface="나눔바른고딕OTF Light" pitchFamily="50" charset="-127"/>
              </a:rPr>
              <a:t>실습</a:t>
            </a:r>
            <a:r>
              <a:rPr lang="en-US" altLang="ko-KR" sz="4000" dirty="0" smtClean="0">
                <a:latin typeface="나눔바른고딕OTF Light" pitchFamily="50" charset="-127"/>
                <a:ea typeface="나눔바른고딕OTF Light" pitchFamily="50" charset="-127"/>
              </a:rPr>
              <a:t>1-1: </a:t>
            </a:r>
            <a:r>
              <a:rPr lang="ko-KR" altLang="en-US" sz="4000" dirty="0" smtClean="0">
                <a:latin typeface="나눔바른고딕OTF Light" pitchFamily="50" charset="-127"/>
                <a:ea typeface="나눔바른고딕OTF Light" pitchFamily="50" charset="-127"/>
              </a:rPr>
              <a:t>적외선센서 활용</a:t>
            </a:r>
            <a:r>
              <a:rPr lang="en-US" altLang="ko-KR" sz="4000" dirty="0">
                <a:latin typeface="나눔바른고딕OTF Light" pitchFamily="50" charset="-127"/>
                <a:ea typeface="나눔바른고딕OTF Light" pitchFamily="50" charset="-127"/>
              </a:rPr>
              <a:t>1</a:t>
            </a:r>
            <a:endParaRPr lang="ko-KR" altLang="en-US" sz="4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6487"/>
            <a:ext cx="8496944" cy="511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44624"/>
            <a:ext cx="280831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바른고딕OTF Light" pitchFamily="50" charset="-127"/>
                <a:ea typeface="나눔바른고딕OTF Light" pitchFamily="50" charset="-127"/>
              </a:rPr>
              <a:t>실습 </a:t>
            </a:r>
            <a:r>
              <a:rPr lang="en-US" altLang="ko-KR" sz="2800" dirty="0" smtClean="0">
                <a:latin typeface="나눔바른고딕OTF Light" pitchFamily="50" charset="-127"/>
                <a:ea typeface="나눔바른고딕OTF Light" pitchFamily="50" charset="-127"/>
              </a:rPr>
              <a:t>1-1 : </a:t>
            </a:r>
            <a:r>
              <a:rPr lang="ko-KR" altLang="en-US" sz="2800" dirty="0" smtClean="0">
                <a:latin typeface="나눔바른고딕OTF Light" pitchFamily="50" charset="-127"/>
                <a:ea typeface="나눔바른고딕OTF Light" pitchFamily="50" charset="-127"/>
              </a:rPr>
              <a:t>코딩</a:t>
            </a:r>
            <a:endParaRPr lang="ko-KR" altLang="en-US" sz="28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805000"/>
            <a:ext cx="8208912" cy="56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290" y="188640"/>
            <a:ext cx="799288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바른고딕OTF Light" pitchFamily="50" charset="-127"/>
                <a:ea typeface="나눔바른고딕OTF Light" pitchFamily="50" charset="-127"/>
              </a:rPr>
              <a:t>실습</a:t>
            </a:r>
            <a:r>
              <a:rPr lang="en-US" altLang="ko-KR" sz="4000" dirty="0" smtClean="0">
                <a:latin typeface="나눔바른고딕OTF Light" pitchFamily="50" charset="-127"/>
                <a:ea typeface="나눔바른고딕OTF Light" pitchFamily="50" charset="-127"/>
              </a:rPr>
              <a:t>1-2: </a:t>
            </a:r>
            <a:r>
              <a:rPr lang="ko-KR" altLang="en-US" sz="4000" dirty="0" smtClean="0">
                <a:latin typeface="나눔바른고딕OTF Light" pitchFamily="50" charset="-127"/>
                <a:ea typeface="나눔바른고딕OTF Light" pitchFamily="50" charset="-127"/>
              </a:rPr>
              <a:t>적외선센서 활용</a:t>
            </a:r>
            <a:r>
              <a:rPr lang="en-US" altLang="ko-KR" sz="4000" dirty="0" smtClean="0">
                <a:latin typeface="나눔바른고딕OTF Light" pitchFamily="50" charset="-127"/>
                <a:ea typeface="나눔바른고딕OTF Light" pitchFamily="50" charset="-127"/>
              </a:rPr>
              <a:t>2</a:t>
            </a:r>
            <a:endParaRPr lang="ko-KR" altLang="en-US" sz="4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90" y="1258019"/>
            <a:ext cx="867519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9512" y="25460"/>
            <a:ext cx="280831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바른고딕OTF Light" pitchFamily="50" charset="-127"/>
                <a:ea typeface="나눔바른고딕OTF Light" pitchFamily="50" charset="-127"/>
              </a:rPr>
              <a:t>실습 </a:t>
            </a:r>
            <a:r>
              <a:rPr lang="en-US" altLang="ko-KR" sz="2800" dirty="0" smtClean="0">
                <a:latin typeface="나눔바른고딕OTF Light" pitchFamily="50" charset="-127"/>
                <a:ea typeface="나눔바른고딕OTF Light" pitchFamily="50" charset="-127"/>
              </a:rPr>
              <a:t>1-2 : </a:t>
            </a:r>
            <a:r>
              <a:rPr lang="ko-KR" altLang="en-US" sz="2800" dirty="0" smtClean="0">
                <a:latin typeface="나눔바른고딕OTF Light" pitchFamily="50" charset="-127"/>
                <a:ea typeface="나눔바른고딕OTF Light" pitchFamily="50" charset="-127"/>
              </a:rPr>
              <a:t>코딩</a:t>
            </a:r>
            <a:endParaRPr lang="ko-KR" altLang="en-US" sz="28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20689"/>
            <a:ext cx="878497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88640"/>
            <a:ext cx="799288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바른고딕OTF Light" pitchFamily="50" charset="-127"/>
                <a:ea typeface="나눔바른고딕OTF Light" pitchFamily="50" charset="-127"/>
              </a:rPr>
              <a:t>실습</a:t>
            </a:r>
            <a:r>
              <a:rPr lang="en-US" altLang="ko-KR" sz="4000" dirty="0" smtClean="0">
                <a:latin typeface="나눔바른고딕OTF Light" pitchFamily="50" charset="-127"/>
                <a:ea typeface="나눔바른고딕OTF Light" pitchFamily="50" charset="-127"/>
              </a:rPr>
              <a:t>1-3: </a:t>
            </a:r>
            <a:r>
              <a:rPr lang="ko-KR" altLang="en-US" sz="4000" dirty="0" smtClean="0">
                <a:latin typeface="나눔바른고딕OTF Light" pitchFamily="50" charset="-127"/>
                <a:ea typeface="나눔바른고딕OTF Light" pitchFamily="50" charset="-127"/>
              </a:rPr>
              <a:t>적외선센서 활용</a:t>
            </a:r>
            <a:r>
              <a:rPr lang="en-US" altLang="ko-KR" sz="4000" dirty="0" smtClean="0">
                <a:latin typeface="나눔바른고딕OTF Light" pitchFamily="50" charset="-127"/>
                <a:ea typeface="나눔바른고딕OTF Light" pitchFamily="50" charset="-127"/>
              </a:rPr>
              <a:t>3</a:t>
            </a:r>
            <a:endParaRPr lang="ko-KR" altLang="en-US" sz="4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38495"/>
            <a:ext cx="8496944" cy="511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44624"/>
            <a:ext cx="280831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바른고딕OTF Light" pitchFamily="50" charset="-127"/>
                <a:ea typeface="나눔바른고딕OTF Light" pitchFamily="50" charset="-127"/>
              </a:rPr>
              <a:t>실습 </a:t>
            </a:r>
            <a:r>
              <a:rPr lang="en-US" altLang="ko-KR" sz="2800" dirty="0" smtClean="0">
                <a:latin typeface="나눔바른고딕OTF Light" pitchFamily="50" charset="-127"/>
                <a:ea typeface="나눔바른고딕OTF Light" pitchFamily="50" charset="-127"/>
              </a:rPr>
              <a:t>1-3 : </a:t>
            </a:r>
            <a:r>
              <a:rPr lang="ko-KR" altLang="en-US" sz="2800" dirty="0" smtClean="0">
                <a:latin typeface="나눔바른고딕OTF Light" pitchFamily="50" charset="-127"/>
                <a:ea typeface="나눔바른고딕OTF Light" pitchFamily="50" charset="-127"/>
              </a:rPr>
              <a:t>코딩</a:t>
            </a:r>
            <a:endParaRPr lang="ko-KR" altLang="en-US" sz="28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2696"/>
            <a:ext cx="8496944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5741</TotalTime>
  <Words>70</Words>
  <Application>Microsoft Office PowerPoint</Application>
  <PresentationFormat>화면 슬라이드 쇼(4:3)</PresentationFormat>
  <Paragraphs>27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LG</cp:lastModifiedBy>
  <cp:revision>122</cp:revision>
  <dcterms:created xsi:type="dcterms:W3CDTF">2016-11-03T20:47:04Z</dcterms:created>
  <dcterms:modified xsi:type="dcterms:W3CDTF">2021-08-17T11:31:17Z</dcterms:modified>
</cp:coreProperties>
</file>