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400" r:id="rId3"/>
    <p:sldId id="364" r:id="rId4"/>
    <p:sldId id="398" r:id="rId5"/>
    <p:sldId id="401" r:id="rId6"/>
    <p:sldId id="403" r:id="rId7"/>
    <p:sldId id="40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419" autoAdjust="0"/>
  </p:normalViewPr>
  <p:slideViewPr>
    <p:cSldViewPr>
      <p:cViewPr varScale="1">
        <p:scale>
          <a:sx n="114" d="100"/>
          <a:sy n="114" d="100"/>
        </p:scale>
        <p:origin x="150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65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231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466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236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1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27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697871"/>
            <a:ext cx="9144000" cy="41490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12864" y="1138972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 dirty="0">
                <a:latin typeface="나눔바른고딕OTF Light" pitchFamily="50" charset="-127"/>
                <a:ea typeface="나눔바른고딕OTF Light" pitchFamily="50" charset="-127"/>
              </a:rPr>
              <a:t>가전기기하드웨어개발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95228" y="3267799"/>
            <a:ext cx="51130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부품선성하기</a:t>
            </a:r>
            <a:endParaRPr lang="en-US" altLang="ko-KR" sz="54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r>
              <a:rPr lang="en-US" altLang="ko-KR" sz="5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(</a:t>
            </a:r>
            <a:r>
              <a:rPr lang="ko-KR" altLang="en-US" sz="5400" dirty="0" err="1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아두이노</a:t>
            </a:r>
            <a:r>
              <a:rPr lang="en-US" altLang="ko-KR" sz="5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)</a:t>
            </a:r>
            <a:endParaRPr lang="ko-KR" altLang="en-US" sz="54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64288" y="2060848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39552" y="2060848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951566" y="5517232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전기전자과</a:t>
            </a:r>
            <a:endParaRPr lang="en-US" altLang="ko-KR" sz="32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/>
          <p:cNvSpPr/>
          <p:nvPr/>
        </p:nvSpPr>
        <p:spPr>
          <a:xfrm>
            <a:off x="539552" y="4240252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196323"/>
            <a:ext cx="8375837" cy="120032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070C0"/>
                </a:solidFill>
                <a:latin typeface="나눔바른고딕OTF Light" pitchFamily="50" charset="-127"/>
                <a:ea typeface="나눔바른고딕OTF Light" pitchFamily="50" charset="-127"/>
              </a:rPr>
              <a:t>모터드라이버</a:t>
            </a:r>
            <a:r>
              <a:rPr lang="ko-KR" altLang="en-US" sz="2400" dirty="0"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en-US" altLang="ko-KR" sz="2400" dirty="0">
                <a:latin typeface="나눔바른고딕OTF Light" pitchFamily="50" charset="-127"/>
                <a:ea typeface="나눔바른고딕OTF Light" pitchFamily="50" charset="-127"/>
              </a:rPr>
              <a:t>:</a:t>
            </a:r>
          </a:p>
          <a:p>
            <a:r>
              <a:rPr lang="ko-KR" altLang="en-US" sz="2400" dirty="0" err="1">
                <a:latin typeface="나눔바른고딕OTF Light" pitchFamily="50" charset="-127"/>
                <a:ea typeface="나눔바른고딕OTF Light" pitchFamily="50" charset="-127"/>
              </a:rPr>
              <a:t>아두이노</a:t>
            </a:r>
            <a:r>
              <a:rPr lang="ko-KR" altLang="en-US" sz="2400" dirty="0">
                <a:latin typeface="나눔바른고딕OTF Light" pitchFamily="50" charset="-127"/>
                <a:ea typeface="나눔바른고딕OTF Light" pitchFamily="50" charset="-127"/>
              </a:rPr>
              <a:t> 자체 전원으로 모터를 제어하기 어려울 때 </a:t>
            </a:r>
            <a:endParaRPr lang="en-US" altLang="ko-KR" sz="2400" dirty="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ko-KR" altLang="en-US" sz="2400" dirty="0">
                <a:latin typeface="나눔바른고딕OTF Light" pitchFamily="50" charset="-127"/>
                <a:ea typeface="나눔바른고딕OTF Light" pitchFamily="50" charset="-127"/>
              </a:rPr>
              <a:t>사용하는 장치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16" y="1483981"/>
            <a:ext cx="4006236" cy="22330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304395"/>
            <a:ext cx="4590256" cy="25202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8737" y="4077072"/>
            <a:ext cx="8375837" cy="193899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나눔바른고딕OTF Light" pitchFamily="50" charset="-127"/>
                <a:ea typeface="나눔바른고딕OTF Light" pitchFamily="50" charset="-127"/>
              </a:rPr>
              <a:t>1, 9 </a:t>
            </a:r>
            <a:r>
              <a:rPr lang="en-US" altLang="ko-KR" sz="2400" dirty="0">
                <a:latin typeface="나눔바른고딕OTF Light" pitchFamily="50" charset="-127"/>
                <a:ea typeface="나눔바른고딕OTF Light" pitchFamily="50" charset="-127"/>
              </a:rPr>
              <a:t>: </a:t>
            </a:r>
            <a:r>
              <a:rPr lang="ko-KR" altLang="en-US" sz="2400" dirty="0">
                <a:latin typeface="나눔바른고딕OTF Light" pitchFamily="50" charset="-127"/>
                <a:ea typeface="나눔바른고딕OTF Light" pitchFamily="50" charset="-127"/>
              </a:rPr>
              <a:t>활성화 핀</a:t>
            </a:r>
            <a:endParaRPr lang="en-US" altLang="ko-KR" sz="2400" dirty="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en-US" altLang="ko-KR" sz="2400" dirty="0">
                <a:solidFill>
                  <a:srgbClr val="FF0000"/>
                </a:solidFill>
                <a:latin typeface="나눔바른고딕OTF Light" pitchFamily="50" charset="-127"/>
                <a:ea typeface="나눔바른고딕OTF Light" pitchFamily="50" charset="-127"/>
              </a:rPr>
              <a:t>2, 7, 10, 15 </a:t>
            </a:r>
            <a:r>
              <a:rPr lang="en-US" altLang="ko-KR" sz="2400" dirty="0">
                <a:latin typeface="나눔바른고딕OTF Light" pitchFamily="50" charset="-127"/>
                <a:ea typeface="나눔바른고딕OTF Light" pitchFamily="50" charset="-127"/>
              </a:rPr>
              <a:t>: </a:t>
            </a:r>
            <a:r>
              <a:rPr lang="ko-KR" altLang="en-US" sz="2400" dirty="0">
                <a:latin typeface="나눔바른고딕OTF Light" pitchFamily="50" charset="-127"/>
                <a:ea typeface="나눔바른고딕OTF Light" pitchFamily="50" charset="-127"/>
              </a:rPr>
              <a:t>입력</a:t>
            </a:r>
            <a:r>
              <a:rPr lang="en-US" altLang="ko-KR" sz="2400" dirty="0">
                <a:latin typeface="나눔바른고딕OTF Light" pitchFamily="50" charset="-127"/>
                <a:ea typeface="나눔바른고딕OTF Light" pitchFamily="50" charset="-127"/>
              </a:rPr>
              <a:t> 1, 2, 3, 4</a:t>
            </a:r>
            <a:r>
              <a:rPr lang="ko-KR" altLang="en-US" sz="2400" dirty="0">
                <a:latin typeface="나눔바른고딕OTF Light" pitchFamily="50" charset="-127"/>
                <a:ea typeface="나눔바른고딕OTF Light" pitchFamily="50" charset="-127"/>
              </a:rPr>
              <a:t>번 핀</a:t>
            </a:r>
            <a:endParaRPr lang="en-US" altLang="ko-KR" sz="2400" dirty="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en-US" altLang="ko-KR" sz="2400" dirty="0">
                <a:solidFill>
                  <a:srgbClr val="FF0000"/>
                </a:solidFill>
                <a:latin typeface="나눔바른고딕OTF Light" pitchFamily="50" charset="-127"/>
                <a:ea typeface="나눔바른고딕OTF Light" pitchFamily="50" charset="-127"/>
              </a:rPr>
              <a:t>3, 6, 11, 14 </a:t>
            </a:r>
            <a:r>
              <a:rPr lang="en-US" altLang="ko-KR" sz="2400" dirty="0">
                <a:latin typeface="나눔바른고딕OTF Light" pitchFamily="50" charset="-127"/>
                <a:ea typeface="나눔바른고딕OTF Light" pitchFamily="50" charset="-127"/>
              </a:rPr>
              <a:t>: </a:t>
            </a:r>
            <a:r>
              <a:rPr lang="ko-KR" altLang="en-US" sz="2400" dirty="0">
                <a:latin typeface="나눔바른고딕OTF Light" pitchFamily="50" charset="-127"/>
                <a:ea typeface="나눔바른고딕OTF Light" pitchFamily="50" charset="-127"/>
              </a:rPr>
              <a:t>출력 </a:t>
            </a:r>
            <a:r>
              <a:rPr lang="en-US" altLang="ko-KR" sz="2400" dirty="0">
                <a:latin typeface="나눔바른고딕OTF Light" pitchFamily="50" charset="-127"/>
                <a:ea typeface="나눔바른고딕OTF Light" pitchFamily="50" charset="-127"/>
              </a:rPr>
              <a:t>1, 2, 3, 4</a:t>
            </a:r>
            <a:r>
              <a:rPr lang="ko-KR" altLang="en-US" sz="2400" dirty="0">
                <a:latin typeface="나눔바른고딕OTF Light" pitchFamily="50" charset="-127"/>
                <a:ea typeface="나눔바른고딕OTF Light" pitchFamily="50" charset="-127"/>
              </a:rPr>
              <a:t>번 핀</a:t>
            </a:r>
            <a:endParaRPr lang="en-US" altLang="ko-KR" sz="2400" dirty="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en-US" altLang="ko-KR" sz="2400" dirty="0">
                <a:latin typeface="나눔바른고딕OTF Light" pitchFamily="50" charset="-127"/>
                <a:ea typeface="나눔바른고딕OTF Light" pitchFamily="50" charset="-127"/>
              </a:rPr>
              <a:t>8, 16 : </a:t>
            </a:r>
            <a:r>
              <a:rPr lang="ko-KR" altLang="en-US" sz="2400" dirty="0">
                <a:latin typeface="나눔바른고딕OTF Light" pitchFamily="50" charset="-127"/>
                <a:ea typeface="나눔바른고딕OTF Light" pitchFamily="50" charset="-127"/>
              </a:rPr>
              <a:t>전원 핀</a:t>
            </a:r>
            <a:endParaRPr lang="en-US" altLang="ko-KR" sz="2400" dirty="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en-US" altLang="ko-KR" sz="2400" dirty="0">
                <a:latin typeface="나눔바른고딕OTF Light" pitchFamily="50" charset="-127"/>
                <a:ea typeface="나눔바른고딕OTF Light" pitchFamily="50" charset="-127"/>
              </a:rPr>
              <a:t>4, 5, 12, 13 : </a:t>
            </a:r>
            <a:r>
              <a:rPr lang="ko-KR" altLang="en-US" sz="2400" dirty="0">
                <a:latin typeface="나눔바른고딕OTF Light" pitchFamily="50" charset="-127"/>
                <a:ea typeface="나눔바른고딕OTF Light" pitchFamily="50" charset="-127"/>
              </a:rPr>
              <a:t>접지</a:t>
            </a:r>
            <a:r>
              <a:rPr lang="en-US" altLang="ko-KR" sz="2400" dirty="0">
                <a:latin typeface="나눔바른고딕OTF Light" pitchFamily="50" charset="-127"/>
                <a:ea typeface="나눔바른고딕OTF Light" pitchFamily="50" charset="-127"/>
              </a:rPr>
              <a:t>(GND)</a:t>
            </a:r>
          </a:p>
        </p:txBody>
      </p:sp>
    </p:spTree>
    <p:extLst>
      <p:ext uri="{BB962C8B-B14F-4D97-AF65-F5344CB8AC3E}">
        <p14:creationId xmlns:p14="http://schemas.microsoft.com/office/powerpoint/2010/main" val="170778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/>
          <p:cNvSpPr/>
          <p:nvPr/>
        </p:nvSpPr>
        <p:spPr>
          <a:xfrm>
            <a:off x="539552" y="5229200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7290" y="188640"/>
            <a:ext cx="7992888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바른고딕OTF Light" pitchFamily="50" charset="-127"/>
                <a:ea typeface="나눔바른고딕OTF Light" pitchFamily="50" charset="-127"/>
              </a:rPr>
              <a:t>실습</a:t>
            </a:r>
            <a:r>
              <a:rPr lang="en-US" altLang="ko-KR" sz="4000" dirty="0">
                <a:latin typeface="나눔바른고딕OTF Light" pitchFamily="50" charset="-127"/>
                <a:ea typeface="나눔바른고딕OTF Light" pitchFamily="50" charset="-127"/>
              </a:rPr>
              <a:t>1-1: </a:t>
            </a:r>
            <a:r>
              <a:rPr lang="ko-KR" altLang="en-US" sz="4000" dirty="0">
                <a:latin typeface="나눔바른고딕OTF Light" pitchFamily="50" charset="-127"/>
                <a:ea typeface="나눔바른고딕OTF Light" pitchFamily="50" charset="-127"/>
              </a:rPr>
              <a:t>모터드라이버 활용</a:t>
            </a:r>
            <a:r>
              <a:rPr lang="en-US" altLang="ko-KR" sz="4000" dirty="0">
                <a:latin typeface="나눔바른고딕OTF Light" pitchFamily="50" charset="-127"/>
                <a:ea typeface="나눔바른고딕OTF Light" pitchFamily="50" charset="-127"/>
              </a:rPr>
              <a:t>1</a:t>
            </a:r>
            <a:endParaRPr lang="ko-KR" altLang="en-US" sz="4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89" y="1052736"/>
            <a:ext cx="8784976" cy="562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8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/>
          <p:cNvSpPr/>
          <p:nvPr/>
        </p:nvSpPr>
        <p:spPr>
          <a:xfrm>
            <a:off x="539552" y="5229200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1520" y="44624"/>
            <a:ext cx="2808312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바른고딕OTF Light" pitchFamily="50" charset="-127"/>
                <a:ea typeface="나눔바른고딕OTF Light" pitchFamily="50" charset="-127"/>
              </a:rPr>
              <a:t>실습 </a:t>
            </a:r>
            <a:r>
              <a:rPr lang="en-US" altLang="ko-KR" sz="2800" dirty="0">
                <a:latin typeface="나눔바른고딕OTF Light" pitchFamily="50" charset="-127"/>
                <a:ea typeface="나눔바른고딕OTF Light" pitchFamily="50" charset="-127"/>
              </a:rPr>
              <a:t>1-1 : </a:t>
            </a:r>
            <a:r>
              <a:rPr lang="ko-KR" altLang="en-US" sz="2800" dirty="0">
                <a:latin typeface="나눔바른고딕OTF Light" pitchFamily="50" charset="-127"/>
                <a:ea typeface="나눔바른고딕OTF Light" pitchFamily="50" charset="-127"/>
              </a:rPr>
              <a:t>코딩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63" y="692696"/>
            <a:ext cx="8188769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9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/>
          <p:cNvSpPr/>
          <p:nvPr/>
        </p:nvSpPr>
        <p:spPr>
          <a:xfrm>
            <a:off x="539552" y="5229200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7290" y="188640"/>
            <a:ext cx="7992888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바른고딕OTF Light" pitchFamily="50" charset="-127"/>
                <a:ea typeface="나눔바른고딕OTF Light" pitchFamily="50" charset="-127"/>
              </a:rPr>
              <a:t>실습</a:t>
            </a:r>
            <a:r>
              <a:rPr lang="en-US" altLang="ko-KR" sz="4000" dirty="0">
                <a:latin typeface="나눔바른고딕OTF Light" pitchFamily="50" charset="-127"/>
                <a:ea typeface="나눔바른고딕OTF Light" pitchFamily="50" charset="-127"/>
              </a:rPr>
              <a:t>1-2: </a:t>
            </a:r>
            <a:r>
              <a:rPr lang="ko-KR" altLang="en-US" sz="4000" dirty="0">
                <a:latin typeface="나눔바른고딕OTF Light" pitchFamily="50" charset="-127"/>
                <a:ea typeface="나눔바른고딕OTF Light" pitchFamily="50" charset="-127"/>
              </a:rPr>
              <a:t>모터드라이버 활용</a:t>
            </a:r>
            <a:r>
              <a:rPr lang="en-US" altLang="ko-KR" sz="4000" dirty="0">
                <a:latin typeface="나눔바른고딕OTF Light" pitchFamily="50" charset="-127"/>
                <a:ea typeface="나눔바른고딕OTF Light" pitchFamily="50" charset="-127"/>
              </a:rPr>
              <a:t>2</a:t>
            </a:r>
            <a:endParaRPr lang="ko-KR" altLang="en-US" sz="4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35466B-E2F3-47D0-8AD8-62FAB0CD3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44" y="1340768"/>
            <a:ext cx="8567936" cy="50405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F9EE84-F9AB-49A2-8E10-9CCC5F24EF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6" y="1052736"/>
            <a:ext cx="318610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512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/>
          <p:cNvSpPr/>
          <p:nvPr/>
        </p:nvSpPr>
        <p:spPr>
          <a:xfrm>
            <a:off x="539552" y="5229200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1520" y="44624"/>
            <a:ext cx="2808312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바른고딕OTF Light" pitchFamily="50" charset="-127"/>
                <a:ea typeface="나눔바른고딕OTF Light" pitchFamily="50" charset="-127"/>
              </a:rPr>
              <a:t>실습 </a:t>
            </a:r>
            <a:r>
              <a:rPr lang="en-US" altLang="ko-KR" sz="2800" dirty="0">
                <a:latin typeface="나눔바른고딕OTF Light" pitchFamily="50" charset="-127"/>
                <a:ea typeface="나눔바른고딕OTF Light" pitchFamily="50" charset="-127"/>
              </a:rPr>
              <a:t>1-2 : </a:t>
            </a:r>
            <a:r>
              <a:rPr lang="ko-KR" altLang="en-US" sz="2800" dirty="0">
                <a:latin typeface="나눔바른고딕OTF Light" pitchFamily="50" charset="-127"/>
                <a:ea typeface="나눔바른고딕OTF Light" pitchFamily="50" charset="-127"/>
              </a:rPr>
              <a:t>코딩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22988A-0F1E-4FBF-BA30-66EFE77C3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36" y="692696"/>
            <a:ext cx="7844692" cy="60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40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/>
          <p:cNvSpPr/>
          <p:nvPr/>
        </p:nvSpPr>
        <p:spPr>
          <a:xfrm>
            <a:off x="539552" y="5229200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32354D-54A1-45C6-AADD-17A953479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04664"/>
            <a:ext cx="7920880" cy="519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5681</TotalTime>
  <Words>181</Words>
  <Application>Microsoft Office PowerPoint</Application>
  <PresentationFormat>화면 슬라이드 쇼(4:3)</PresentationFormat>
  <Paragraphs>30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나눔바른고딕OTF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Administrator</cp:lastModifiedBy>
  <cp:revision>119</cp:revision>
  <dcterms:created xsi:type="dcterms:W3CDTF">2016-11-03T20:47:04Z</dcterms:created>
  <dcterms:modified xsi:type="dcterms:W3CDTF">2020-10-22T03:17:12Z</dcterms:modified>
</cp:coreProperties>
</file>