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64397"/>
  </p:normalViewPr>
  <p:slideViewPr>
    <p:cSldViewPr snapToGrid="0" snapToObjects="1">
      <p:cViewPr>
        <p:scale>
          <a:sx n="50" d="100"/>
          <a:sy n="50" d="100"/>
        </p:scale>
        <p:origin x="32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1A1B-FCEB-914D-8668-B2762DFF57DF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A8D06-7D9F-E04B-9AA3-CDE75D1290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196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서울공업고등학교 </a:t>
            </a:r>
            <a:r>
              <a:rPr kumimoji="1" lang="ko-KR" altLang="en-US" dirty="0" err="1"/>
              <a:t>전기전자과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학년 재학생 </a:t>
            </a:r>
            <a:r>
              <a:rPr kumimoji="1" lang="ko-KR" altLang="en-US" dirty="0" err="1"/>
              <a:t>정지원입니다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 전기전자과는 전자기기 제어 및 제작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자동 제어 설비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전기 배선 설비 유지 및 보수에 관한 교육과 실습을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A8D06-7D9F-E04B-9AA3-CDE75D12908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2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학년 </a:t>
            </a:r>
            <a:r>
              <a:rPr kumimoji="1" lang="en-US" altLang="ko-KR" dirty="0"/>
              <a:t>2</a:t>
            </a:r>
            <a:r>
              <a:rPr kumimoji="1" lang="ko-KR" altLang="en-US" dirty="0"/>
              <a:t>학기에는 프로젝트 수업이라고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학생들이 주도적으로 과제를 설정하고 수행해가는 수업을 하며 사회의 일원이 되는 수업을 진행합니다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얼마전 했는데 아주 인상적이었다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A8D06-7D9F-E04B-9AA3-CDE75D12908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439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E4472-A8D4-F34F-930C-964E8AD9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4662A-1E3C-8D43-BFE2-2ED2915E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4F6F-DEC0-3642-B94B-1C76AF99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942B1-F23B-D342-9912-8B3CF0C2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B562-732C-2244-B7B4-BF0982F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50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CE9A9-C5D7-1F47-B26C-CA3F576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68946-AF57-384F-B63B-CE674073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8BAFE-F12C-C04E-82AF-4FC2C843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9C09D-36B6-A74F-8B93-3BEAE35E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517FE-7F65-1342-A7D8-A5B8B35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04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F7061C-FA3B-1B4E-9383-C5BA7DB8E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79876-A9EC-3247-87C7-719393E8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4D5CF-2CD3-F541-BB7C-2862C4D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CE305-522B-884A-8C6C-A2F23E18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18636-DC8B-B84A-9263-B1E0B972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51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32CBA-31AC-9945-87AF-FB35B0A5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CB621-0D0A-2841-8509-52B5D7BC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A8DF0-A68A-7144-A162-053B1F9B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4A6B5-719C-BD4C-AA12-81BA07FA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28832-5FCA-E14F-A949-90810D92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17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B73B6-7046-D94E-A583-5D75C336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E6FB1-469A-954F-A17D-B7F79F77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49E7D-EF8D-8842-BD93-94E67691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250C2-9FEB-424D-8753-3976A5E8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2955-4B95-EE4F-80D0-B425DA7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5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5C10B-0C5E-754E-AEA5-94C6AF95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065E1-A872-8342-B326-F4726E19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85886-9B87-4C4F-B3BF-887FAF39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16EBC-92A1-7045-AC8A-8290A1A7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1B8E7-638D-1A4E-A602-81A5A1B7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9491C-1D40-FC42-849E-1172ECC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32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95D05-1923-9847-AB0D-BE95B7F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9FE30-2632-C84B-93F4-A07F75C8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ABB3EB-EC92-2947-A9E3-F97745A1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4DBC6F-0382-9340-9965-B60FE5E47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E3B232-8B90-6A48-AFA8-17307B575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3C716-7B8B-DC4C-9032-0085EA25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7E22B3-D029-FC4E-B495-6B5D9D6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24D90-222A-564A-8AAD-128CCE5E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79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F5EB4-8514-8648-A00E-404D559D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058B6-987F-3841-836E-9C39381C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87D3D-0BB8-6646-A5D7-7BC91095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75624F-1586-4144-82CC-C1B6A30E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791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BE20BC-52C1-AC4F-8336-8A79AF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BF5FFA-EDE4-4342-9F90-9B5E9237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E70FC-1586-7149-A986-CAC13F40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395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F4BFD-D921-E34F-BB5D-79890198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5131-FD4A-DF4A-95A3-83B8EEFE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F9608B-5707-5542-BD05-281C018F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BB12A-4AF8-3D42-9D20-315D6FDB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69FE1-48F8-AE48-9ED0-5FF9072D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DFB69-C3A2-1D4C-9573-21134BDC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04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4A64-3766-524C-999B-CF3203F6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C309CA-6D04-E846-A25A-AD0D62C89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466A2-C7FF-CD4D-8BE2-A8363432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B74CC-9CEE-4D40-97A3-F9138A7C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4069B-4EB8-854C-BFFC-6761D7AD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8FA27-0EAA-BD4F-8862-0830520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9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80B926-42AE-A64E-A685-DD28263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5D301-B03D-184E-A3FE-B4120895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556D1-F3CD-B648-9B9E-DD9CF2928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73E8-1B8C-BE46-BDB3-A91120808E25}" type="datetimeFigureOut">
              <a:rPr kumimoji="1" lang="ko-KR" altLang="en-US" smtClean="0"/>
              <a:t>2021. 12. 3.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5E72-A39C-6143-AD49-86D74ED5B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CCC20-0CC7-3743-A17C-9D28F68C4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3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EE56C9-6CAD-844C-9096-9D98EFD55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424" y="349051"/>
            <a:ext cx="10853152" cy="6159897"/>
          </a:xfrm>
        </p:spPr>
      </p:pic>
    </p:spTree>
    <p:extLst>
      <p:ext uri="{BB962C8B-B14F-4D97-AF65-F5344CB8AC3E}">
        <p14:creationId xmlns:p14="http://schemas.microsoft.com/office/powerpoint/2010/main" val="36625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A3DBA75-DF6B-0F43-84CB-AAE92C532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9176" y="240994"/>
            <a:ext cx="8373647" cy="6376012"/>
          </a:xfrm>
        </p:spPr>
      </p:pic>
    </p:spTree>
    <p:extLst>
      <p:ext uri="{BB962C8B-B14F-4D97-AF65-F5344CB8AC3E}">
        <p14:creationId xmlns:p14="http://schemas.microsoft.com/office/powerpoint/2010/main" val="41989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58</Words>
  <Application>Microsoft Macintosh PowerPoint</Application>
  <PresentationFormat>와이드스크린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1</cp:revision>
  <dcterms:created xsi:type="dcterms:W3CDTF">2021-12-03T13:53:43Z</dcterms:created>
  <dcterms:modified xsi:type="dcterms:W3CDTF">2021-12-03T14:44:42Z</dcterms:modified>
</cp:coreProperties>
</file>