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5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4.png"/><Relationship Id="rId15" Type="http://schemas.openxmlformats.org/officeDocument/2006/relationships/image" Target="../media/image64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4.png"/><Relationship Id="rId18" Type="http://schemas.openxmlformats.org/officeDocument/2006/relationships/image" Target="../media/image128.png"/><Relationship Id="rId3" Type="http://schemas.openxmlformats.org/officeDocument/2006/relationships/image" Target="../media/image115.png"/><Relationship Id="rId21" Type="http://schemas.openxmlformats.org/officeDocument/2006/relationships/image" Target="../media/image131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7.png"/><Relationship Id="rId2" Type="http://schemas.openxmlformats.org/officeDocument/2006/relationships/image" Target="../media/image11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4.png"/><Relationship Id="rId5" Type="http://schemas.openxmlformats.org/officeDocument/2006/relationships/image" Target="../media/image117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122.png"/><Relationship Id="rId19" Type="http://schemas.openxmlformats.org/officeDocument/2006/relationships/image" Target="../media/image129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5.png"/><Relationship Id="rId22" Type="http://schemas.openxmlformats.org/officeDocument/2006/relationships/image" Target="../media/image1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5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9" Type="http://schemas.openxmlformats.org/officeDocument/2006/relationships/image" Target="../media/image65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42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41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64.png"/><Relationship Id="rId4" Type="http://schemas.openxmlformats.org/officeDocument/2006/relationships/image" Target="../media/image4.png"/><Relationship Id="rId9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64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4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6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1.png"/><Relationship Id="rId3" Type="http://schemas.openxmlformats.org/officeDocument/2006/relationships/image" Target="../media/image87.png"/><Relationship Id="rId21" Type="http://schemas.openxmlformats.org/officeDocument/2006/relationships/image" Target="../media/image104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0.png"/><Relationship Id="rId2" Type="http://schemas.openxmlformats.org/officeDocument/2006/relationships/image" Target="../media/image86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8.png"/><Relationship Id="rId10" Type="http://schemas.openxmlformats.org/officeDocument/2006/relationships/image" Target="../media/image94.png"/><Relationship Id="rId19" Type="http://schemas.openxmlformats.org/officeDocument/2006/relationships/image" Target="../media/image102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4.png"/><Relationship Id="rId22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C57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0390" y="3398875"/>
            <a:ext cx="12504185" cy="38084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4058" y="6594820"/>
            <a:ext cx="6158043" cy="5898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96639" y="1710764"/>
            <a:ext cx="1948529" cy="2006207"/>
            <a:chOff x="10096639" y="1710764"/>
            <a:chExt cx="1948529" cy="20062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560000">
              <a:off x="10096639" y="1710764"/>
              <a:ext cx="1948529" cy="200620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57696" y="2209824"/>
            <a:ext cx="1827087" cy="1832716"/>
            <a:chOff x="11557696" y="2209824"/>
            <a:chExt cx="1827087" cy="18327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00000">
              <a:off x="11557696" y="2209824"/>
              <a:ext cx="1827087" cy="1832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878057"/>
            <a:ext cx="4100840" cy="428078"/>
            <a:chOff x="0" y="4878057"/>
            <a:chExt cx="4100840" cy="4280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78057"/>
              <a:ext cx="4100840" cy="4280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1426" y="3647394"/>
            <a:ext cx="4254324" cy="1804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77589" y="737452"/>
            <a:ext cx="6831700" cy="5021651"/>
            <a:chOff x="4877589" y="737452"/>
            <a:chExt cx="6831700" cy="50216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7589" y="737452"/>
              <a:ext cx="6831700" cy="50216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09290" y="859931"/>
            <a:ext cx="6171429" cy="5021651"/>
            <a:chOff x="11709290" y="859931"/>
            <a:chExt cx="6171429" cy="50216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9290" y="859931"/>
              <a:ext cx="6171429" cy="502165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43544" y="2163592"/>
            <a:ext cx="3970377" cy="5536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882769" y="3341399"/>
            <a:ext cx="3830053" cy="5250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25906" y="4369411"/>
            <a:ext cx="3789900" cy="5250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43104" y="5759104"/>
            <a:ext cx="7095087" cy="4526611"/>
            <a:chOff x="7643104" y="5759104"/>
            <a:chExt cx="7095087" cy="45266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3104" y="5759104"/>
              <a:ext cx="7095087" cy="452661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40192" y="6890992"/>
            <a:ext cx="4123024" cy="55363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33781" y="3204470"/>
            <a:ext cx="2493253" cy="4037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3791" y="4630754"/>
            <a:ext cx="2430567" cy="40379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1906" y="515062"/>
            <a:ext cx="1783044" cy="744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4818"/>
            <a:ext cx="4112446" cy="10285714"/>
            <a:chOff x="0" y="-44818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4818"/>
              <a:ext cx="411244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6887" y="1686477"/>
            <a:ext cx="1920510" cy="5682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11639" y="2354551"/>
            <a:ext cx="3968605" cy="2280151"/>
            <a:chOff x="4811639" y="2354551"/>
            <a:chExt cx="3968605" cy="22801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1639" y="2354551"/>
              <a:ext cx="3968605" cy="22801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86525" y="2582725"/>
            <a:ext cx="916063" cy="4507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5500" y="3131491"/>
            <a:ext cx="2549000" cy="1395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98039" y="2354551"/>
            <a:ext cx="3968605" cy="2280151"/>
            <a:chOff x="9098039" y="2354551"/>
            <a:chExt cx="3968605" cy="22801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8039" y="2354551"/>
              <a:ext cx="3968605" cy="228015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2096" y="2582725"/>
            <a:ext cx="916063" cy="4507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13572" y="3296567"/>
            <a:ext cx="2558285" cy="7260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71339" y="2354551"/>
            <a:ext cx="3968605" cy="2280151"/>
            <a:chOff x="13371339" y="2354551"/>
            <a:chExt cx="3968605" cy="22801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71339" y="2354551"/>
              <a:ext cx="3968605" cy="22801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62001" y="2582725"/>
            <a:ext cx="1205834" cy="45078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65886" y="3327972"/>
            <a:ext cx="2774904" cy="7260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11639" y="2903206"/>
            <a:ext cx="1316097" cy="1422544"/>
            <a:chOff x="4811639" y="2903206"/>
            <a:chExt cx="1316097" cy="14225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11639" y="2903206"/>
              <a:ext cx="1316097" cy="142254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1906" y="515062"/>
            <a:ext cx="1425978" cy="68748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4878057"/>
            <a:ext cx="4100840" cy="428078"/>
            <a:chOff x="0" y="4878057"/>
            <a:chExt cx="4100840" cy="4280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4878057"/>
              <a:ext cx="4100840" cy="42807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91426" y="3647393"/>
            <a:ext cx="3514610" cy="181392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64020" y="5796335"/>
            <a:ext cx="2394614" cy="5682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493695" y="6704623"/>
            <a:ext cx="3968605" cy="2280151"/>
            <a:chOff x="6493695" y="6704623"/>
            <a:chExt cx="3968605" cy="228015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3695" y="6704623"/>
              <a:ext cx="3968605" cy="228015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68580" y="6932799"/>
            <a:ext cx="1459206" cy="46031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15333" y="7409276"/>
            <a:ext cx="2222571" cy="13646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696008" y="6704623"/>
            <a:ext cx="3968605" cy="2280151"/>
            <a:chOff x="11696008" y="6704623"/>
            <a:chExt cx="3968605" cy="228015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6008" y="6704623"/>
              <a:ext cx="3968605" cy="228015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078734" y="6932799"/>
            <a:ext cx="1721996" cy="46031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04553" y="7364467"/>
            <a:ext cx="1717190" cy="136461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098039" y="2977608"/>
            <a:ext cx="1419682" cy="1034037"/>
            <a:chOff x="9098039" y="2977608"/>
            <a:chExt cx="1419682" cy="103403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98039" y="2977608"/>
              <a:ext cx="1419682" cy="103403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501227" y="2987481"/>
            <a:ext cx="922678" cy="1014290"/>
            <a:chOff x="13501227" y="2987481"/>
            <a:chExt cx="922678" cy="10142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01227" y="2987481"/>
              <a:ext cx="922678" cy="10142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674767" y="7257311"/>
            <a:ext cx="1174774" cy="1174774"/>
            <a:chOff x="6674767" y="7257311"/>
            <a:chExt cx="1174774" cy="117477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74767" y="7257311"/>
              <a:ext cx="1174774" cy="11747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952423" y="7456660"/>
            <a:ext cx="1045195" cy="1075685"/>
            <a:chOff x="11952423" y="7456660"/>
            <a:chExt cx="1045195" cy="107568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52423" y="7456660"/>
              <a:ext cx="1045195" cy="1075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C57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87724" y="3144938"/>
            <a:ext cx="1948529" cy="2006207"/>
            <a:chOff x="9487724" y="3144938"/>
            <a:chExt cx="1948529" cy="20062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560000">
              <a:off x="9487724" y="3144938"/>
              <a:ext cx="1948529" cy="20062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48781" y="3643998"/>
            <a:ext cx="1827087" cy="1832716"/>
            <a:chOff x="10948781" y="3643998"/>
            <a:chExt cx="1827087" cy="18327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00000">
              <a:off x="10948781" y="3643998"/>
              <a:ext cx="1827087" cy="18327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4062" y="4490098"/>
            <a:ext cx="7342213" cy="17484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6725" y="5816437"/>
            <a:ext cx="6833784" cy="7842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CF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70668" y="2997277"/>
            <a:ext cx="3118081" cy="12649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818" y="0"/>
            <a:ext cx="9142857" cy="14426060"/>
            <a:chOff x="44818" y="0"/>
            <a:chExt cx="9142857" cy="144260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18" y="0"/>
              <a:ext cx="9142857" cy="1442606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6519" y="381273"/>
            <a:ext cx="5428406" cy="15289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61144" y="4837315"/>
            <a:ext cx="2836386" cy="12436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70668" y="6807239"/>
            <a:ext cx="2246567" cy="12649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906" y="515062"/>
            <a:ext cx="1982549" cy="6874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45875" y="3149680"/>
            <a:ext cx="5820792" cy="6199269"/>
            <a:chOff x="4845875" y="3149680"/>
            <a:chExt cx="5820792" cy="61992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5875" y="3149680"/>
              <a:ext cx="5820792" cy="61992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1031" y="463158"/>
            <a:ext cx="9380496" cy="10452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409" y="4118194"/>
            <a:ext cx="4100840" cy="428078"/>
            <a:chOff x="22409" y="4118194"/>
            <a:chExt cx="4100840" cy="4280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09" y="4118194"/>
              <a:ext cx="4100840" cy="42807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91426" y="3596069"/>
            <a:ext cx="4368533" cy="10825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01057" y="1918403"/>
            <a:ext cx="9562863" cy="1500184"/>
            <a:chOff x="4801057" y="1918403"/>
            <a:chExt cx="9562863" cy="1500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1057" y="1918403"/>
              <a:ext cx="9562863" cy="15001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43724" y="8067408"/>
            <a:ext cx="7101960" cy="1915326"/>
            <a:chOff x="10143724" y="8067408"/>
            <a:chExt cx="7101960" cy="19153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43724" y="8067408"/>
              <a:ext cx="7101960" cy="191532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43724" y="3418588"/>
            <a:ext cx="7101960" cy="4657680"/>
            <a:chOff x="10143724" y="3418588"/>
            <a:chExt cx="7101960" cy="46576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43724" y="3418588"/>
              <a:ext cx="7101960" cy="4657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906" y="515062"/>
            <a:ext cx="1982549" cy="6874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409" y="4118194"/>
            <a:ext cx="4100840" cy="428078"/>
            <a:chOff x="22409" y="4118194"/>
            <a:chExt cx="4100840" cy="4280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09" y="4118194"/>
              <a:ext cx="4100840" cy="42807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91426" y="3596069"/>
            <a:ext cx="3958248" cy="10730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12446" y="0"/>
            <a:ext cx="14173268" cy="10429692"/>
            <a:chOff x="4112446" y="0"/>
            <a:chExt cx="14173268" cy="104296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2446" y="0"/>
              <a:ext cx="14173268" cy="1042969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85179" y="5179982"/>
            <a:ext cx="5746767" cy="5682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8094" y="5104763"/>
            <a:ext cx="2681882" cy="45078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8094" y="6112230"/>
            <a:ext cx="2572177" cy="45078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8094" y="6993994"/>
            <a:ext cx="3895368" cy="76506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38094" y="8061354"/>
            <a:ext cx="2845596" cy="7650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3357" y="5450854"/>
            <a:ext cx="825732" cy="911686"/>
            <a:chOff x="1643357" y="5450854"/>
            <a:chExt cx="825732" cy="9116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6960000">
              <a:off x="1643357" y="5450854"/>
              <a:ext cx="825732" cy="9116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0173" y="6468629"/>
            <a:ext cx="825732" cy="911686"/>
            <a:chOff x="1680173" y="6468629"/>
            <a:chExt cx="825732" cy="9116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6960000">
              <a:off x="1680173" y="6468629"/>
              <a:ext cx="825732" cy="9116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43357" y="7632857"/>
            <a:ext cx="825732" cy="911686"/>
            <a:chOff x="1643357" y="7632857"/>
            <a:chExt cx="825732" cy="9116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6960000">
              <a:off x="1643357" y="7632857"/>
              <a:ext cx="825732" cy="91168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197260" y="5130773"/>
            <a:ext cx="897158" cy="990547"/>
            <a:chOff x="10197260" y="5130773"/>
            <a:chExt cx="897158" cy="99054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6000000">
              <a:off x="10197260" y="5130773"/>
              <a:ext cx="897158" cy="99054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20630" y="7735642"/>
            <a:ext cx="4413119" cy="56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112446" cy="10285714"/>
            <a:chOff x="0" y="0"/>
            <a:chExt cx="411244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11244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5744" y="2122401"/>
            <a:ext cx="465616" cy="3644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5749" y="2766627"/>
            <a:ext cx="1139006" cy="388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46219" y="2800912"/>
            <a:ext cx="11515533" cy="435839"/>
            <a:chOff x="5846219" y="2800912"/>
            <a:chExt cx="11515533" cy="4358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6219" y="2800912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93359" y="2760649"/>
            <a:ext cx="1567022" cy="435839"/>
            <a:chOff x="5793359" y="2760649"/>
            <a:chExt cx="1567022" cy="4358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3359" y="2760649"/>
              <a:ext cx="1567022" cy="4358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41506" y="2805877"/>
            <a:ext cx="926597" cy="3644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25749" y="3516287"/>
            <a:ext cx="1148530" cy="3885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25749" y="4265946"/>
            <a:ext cx="1129482" cy="3885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25749" y="5015606"/>
            <a:ext cx="1139006" cy="3885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25749" y="5765265"/>
            <a:ext cx="1148530" cy="3885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5749" y="6514924"/>
            <a:ext cx="1148530" cy="3885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25749" y="7264584"/>
            <a:ext cx="1148530" cy="3885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25749" y="8014243"/>
            <a:ext cx="1139006" cy="38855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812001" y="2122401"/>
            <a:ext cx="759940" cy="36443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859457" y="2122401"/>
            <a:ext cx="545006" cy="36443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42050" y="2122401"/>
            <a:ext cx="583102" cy="36443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15490" y="2122401"/>
            <a:ext cx="616597" cy="3644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12382" y="2122401"/>
            <a:ext cx="605806" cy="36443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25753" y="8763902"/>
            <a:ext cx="1129482" cy="3885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93359" y="8748400"/>
            <a:ext cx="11515533" cy="435839"/>
            <a:chOff x="5793359" y="8748400"/>
            <a:chExt cx="11515533" cy="43583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3359" y="8748400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27476" y="8748400"/>
            <a:ext cx="3134276" cy="435839"/>
            <a:chOff x="14227476" y="8748400"/>
            <a:chExt cx="3134276" cy="43583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227476" y="8748400"/>
              <a:ext cx="3134276" cy="43583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581520" y="8773306"/>
            <a:ext cx="2412854" cy="4171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846219" y="3550572"/>
            <a:ext cx="11515533" cy="435839"/>
            <a:chOff x="5846219" y="3550572"/>
            <a:chExt cx="11515533" cy="43583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6219" y="3550572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60381" y="3550572"/>
            <a:ext cx="1715249" cy="435839"/>
            <a:chOff x="7360381" y="3550572"/>
            <a:chExt cx="1715249" cy="43583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60381" y="3550572"/>
              <a:ext cx="1715249" cy="43583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345609" y="3561326"/>
            <a:ext cx="1454290" cy="4051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793359" y="4257586"/>
            <a:ext cx="11515533" cy="435839"/>
            <a:chOff x="5793359" y="4257586"/>
            <a:chExt cx="11515533" cy="43583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3359" y="4257586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65762" y="4257586"/>
            <a:ext cx="4097431" cy="435839"/>
            <a:chOff x="6765762" y="4257586"/>
            <a:chExt cx="4097431" cy="43583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65762" y="4257586"/>
              <a:ext cx="4097431" cy="43583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146845" y="4265323"/>
            <a:ext cx="2791880" cy="41467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846219" y="7251462"/>
            <a:ext cx="11515533" cy="435839"/>
            <a:chOff x="5846219" y="7251462"/>
            <a:chExt cx="11515533" cy="43583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6219" y="7251462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31912" y="7251462"/>
            <a:ext cx="3754136" cy="435839"/>
            <a:chOff x="13231912" y="7251462"/>
            <a:chExt cx="3754136" cy="43583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31912" y="7251462"/>
              <a:ext cx="3754136" cy="43583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092934" y="7264584"/>
            <a:ext cx="2544825" cy="41713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793359" y="7999931"/>
            <a:ext cx="11515533" cy="435839"/>
            <a:chOff x="5793359" y="7999931"/>
            <a:chExt cx="11515533" cy="43583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3359" y="7999931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476190" y="8048528"/>
            <a:ext cx="2509858" cy="435839"/>
            <a:chOff x="14476190" y="8048528"/>
            <a:chExt cx="2509858" cy="43583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476190" y="8048528"/>
              <a:ext cx="2509858" cy="435839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695653" y="8012338"/>
            <a:ext cx="1640273" cy="42919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793359" y="6502993"/>
            <a:ext cx="11515533" cy="435839"/>
            <a:chOff x="5793359" y="6502993"/>
            <a:chExt cx="11515533" cy="43583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3359" y="6502993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208465" y="6502993"/>
            <a:ext cx="6365764" cy="435839"/>
            <a:chOff x="9208465" y="6502993"/>
            <a:chExt cx="6365764" cy="43583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208465" y="6502993"/>
              <a:ext cx="6365764" cy="435839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254926" y="6511115"/>
            <a:ext cx="1989739" cy="46031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793359" y="5754524"/>
            <a:ext cx="11515533" cy="435839"/>
            <a:chOff x="5793359" y="5754524"/>
            <a:chExt cx="11515533" cy="435839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3359" y="5754524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597373" y="5754524"/>
            <a:ext cx="4518130" cy="435839"/>
            <a:chOff x="10597373" y="5754524"/>
            <a:chExt cx="4518130" cy="435839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597373" y="5754524"/>
              <a:ext cx="4518130" cy="435839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820972" y="5763360"/>
            <a:ext cx="1755263" cy="42919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793359" y="5006055"/>
            <a:ext cx="11515533" cy="435839"/>
            <a:chOff x="5793359" y="5006055"/>
            <a:chExt cx="11515533" cy="435839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3359" y="5006055"/>
              <a:ext cx="11515533" cy="43583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239564" y="5006055"/>
            <a:ext cx="4832961" cy="435839"/>
            <a:chOff x="8239564" y="5006055"/>
            <a:chExt cx="4832961" cy="43583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239564" y="5006055"/>
              <a:ext cx="4832961" cy="435839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346575" y="5037536"/>
            <a:ext cx="2014539" cy="460310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11906" y="515062"/>
            <a:ext cx="1783044" cy="74462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22409" y="4118194"/>
            <a:ext cx="4100840" cy="428078"/>
            <a:chOff x="22409" y="4118194"/>
            <a:chExt cx="4100840" cy="42807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2409" y="4118194"/>
              <a:ext cx="4100840" cy="428078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-91426" y="3596069"/>
            <a:ext cx="4244800" cy="1082552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6735286" y="2122401"/>
            <a:ext cx="1230035" cy="364435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7897882" y="786028"/>
            <a:ext cx="5312583" cy="928288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967777"/>
            <a:chOff x="0" y="0"/>
            <a:chExt cx="18285714" cy="19677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9677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8488" y="770467"/>
            <a:ext cx="7881038" cy="11492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15406" y="2692458"/>
            <a:ext cx="9658263" cy="6097710"/>
            <a:chOff x="8515406" y="2692458"/>
            <a:chExt cx="9658263" cy="60977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5406" y="2692458"/>
              <a:ext cx="9658263" cy="60977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3562" y="4751033"/>
            <a:ext cx="6171429" cy="5244563"/>
            <a:chOff x="3823562" y="4751033"/>
            <a:chExt cx="6171429" cy="52445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3562" y="4751033"/>
              <a:ext cx="6171429" cy="52445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0140" y="2602822"/>
            <a:ext cx="6171429" cy="4117150"/>
            <a:chOff x="1150140" y="2602822"/>
            <a:chExt cx="6171429" cy="41171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0140" y="2602822"/>
              <a:ext cx="6171429" cy="411715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26458" y="7002534"/>
            <a:ext cx="3801796" cy="5250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15043" y="4703411"/>
            <a:ext cx="3758052" cy="5682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1906" y="515062"/>
            <a:ext cx="1783044" cy="744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967777"/>
            <a:chOff x="0" y="0"/>
            <a:chExt cx="18285714" cy="19677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9677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8488" y="742822"/>
            <a:ext cx="7353200" cy="11492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7143" y="2553209"/>
            <a:ext cx="6935493" cy="4100893"/>
            <a:chOff x="657143" y="2553209"/>
            <a:chExt cx="6935493" cy="41008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143" y="2553209"/>
              <a:ext cx="6935493" cy="4100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36029" y="2553209"/>
            <a:ext cx="6606441" cy="4382445"/>
            <a:chOff x="10836029" y="2553209"/>
            <a:chExt cx="6606441" cy="43824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6029" y="2553209"/>
              <a:ext cx="6606441" cy="43824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22689" y="5735335"/>
            <a:ext cx="6171429" cy="3743657"/>
            <a:chOff x="5922689" y="5735335"/>
            <a:chExt cx="6171429" cy="37436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2689" y="5735335"/>
              <a:ext cx="6171429" cy="374365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8712" y="6895658"/>
            <a:ext cx="4263263" cy="80188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42687" y="7057172"/>
            <a:ext cx="4263263" cy="7923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47353" y="9438991"/>
            <a:ext cx="4165053" cy="48189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1906" y="515062"/>
            <a:ext cx="1783044" cy="744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967777"/>
            <a:chOff x="0" y="0"/>
            <a:chExt cx="18285714" cy="19677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9677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0040" y="630778"/>
            <a:ext cx="8867200" cy="11492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906" y="515062"/>
            <a:ext cx="1783044" cy="7446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76993" y="2645267"/>
            <a:ext cx="4467338" cy="5250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70978" y="1442815"/>
            <a:ext cx="13799294" cy="92209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8123" y="2689076"/>
            <a:ext cx="7834734" cy="6484774"/>
            <a:chOff x="1308123" y="2689076"/>
            <a:chExt cx="7834734" cy="64847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8123" y="2689076"/>
              <a:ext cx="7834734" cy="6484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0377" y="2597427"/>
            <a:ext cx="3169812" cy="3169812"/>
            <a:chOff x="1050377" y="2597427"/>
            <a:chExt cx="3169812" cy="3169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7287" y="1029763"/>
              <a:ext cx="6339624" cy="633962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377" y="2597427"/>
              <a:ext cx="3169812" cy="31698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9062" y="1304701"/>
            <a:ext cx="3128583" cy="5798109"/>
            <a:chOff x="4239062" y="1304701"/>
            <a:chExt cx="3128583" cy="5798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691788" y="-1577336"/>
              <a:ext cx="6257167" cy="1159621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239062" y="1304701"/>
              <a:ext cx="3128583" cy="57981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31554" y="2840668"/>
            <a:ext cx="3892698" cy="9357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71144" y="2597427"/>
            <a:ext cx="3169812" cy="3169812"/>
            <a:chOff x="9471144" y="2597427"/>
            <a:chExt cx="3169812" cy="31698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3480" y="1029763"/>
              <a:ext cx="6339624" cy="633962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1144" y="2597427"/>
              <a:ext cx="3169812" cy="31698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78108" y="1243577"/>
            <a:ext cx="3171429" cy="5877512"/>
            <a:chOff x="12678108" y="1243577"/>
            <a:chExt cx="3171429" cy="58775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1109644" y="-1677929"/>
              <a:ext cx="6342857" cy="1175502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2678108" y="1243577"/>
              <a:ext cx="3171429" cy="587751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77049" y="3818992"/>
            <a:ext cx="1738919" cy="11237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62192" y="2851002"/>
            <a:ext cx="5452336" cy="7991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0377" y="6168047"/>
            <a:ext cx="3169812" cy="3169812"/>
            <a:chOff x="1050377" y="6168047"/>
            <a:chExt cx="3169812" cy="316981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7287" y="4600383"/>
              <a:ext cx="6339624" cy="633962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377" y="6168047"/>
              <a:ext cx="3169812" cy="31698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57342" y="4814197"/>
            <a:ext cx="3171429" cy="5877512"/>
            <a:chOff x="4257342" y="4814197"/>
            <a:chExt cx="3171429" cy="58775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2688878" y="1892691"/>
              <a:ext cx="6342857" cy="1175502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4257342" y="4814197"/>
              <a:ext cx="3171429" cy="587751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89068" y="7388801"/>
            <a:ext cx="3647033" cy="112378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64307" y="6411288"/>
            <a:ext cx="4758907" cy="9357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71144" y="6168047"/>
            <a:ext cx="3169812" cy="3169812"/>
            <a:chOff x="9471144" y="6168047"/>
            <a:chExt cx="3169812" cy="316981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3480" y="4600383"/>
              <a:ext cx="6339624" cy="6339624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1144" y="6168047"/>
              <a:ext cx="3169812" cy="31698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78108" y="4814197"/>
            <a:ext cx="3171429" cy="5877512"/>
            <a:chOff x="12678108" y="4814197"/>
            <a:chExt cx="3171429" cy="58775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1109644" y="1892691"/>
              <a:ext cx="6342857" cy="11755025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2678108" y="4814197"/>
              <a:ext cx="3171429" cy="587751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85050" y="6412097"/>
            <a:ext cx="2127973" cy="82142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705810" y="179751"/>
            <a:ext cx="3291902" cy="41979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198488" y="768504"/>
            <a:ext cx="5516229" cy="108255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7389" y="3567212"/>
            <a:ext cx="2277952" cy="107112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71802" y="3642650"/>
            <a:ext cx="2258904" cy="107112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4616" y="7190869"/>
            <a:ext cx="2239857" cy="107112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771802" y="7190869"/>
            <a:ext cx="2249381" cy="107112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189068" y="3923173"/>
            <a:ext cx="2719138" cy="163171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806668" y="7388801"/>
            <a:ext cx="2566890" cy="106664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11906" y="515062"/>
            <a:ext cx="1783044" cy="744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김수진</cp:lastModifiedBy>
  <cp:revision>2</cp:revision>
  <dcterms:created xsi:type="dcterms:W3CDTF">2023-04-24T14:35:16Z</dcterms:created>
  <dcterms:modified xsi:type="dcterms:W3CDTF">2023-04-24T05:37:43Z</dcterms:modified>
</cp:coreProperties>
</file>