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5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1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6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3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0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46A2-C45C-4995-B474-9EA4609B5BE4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77D4D-FCA1-4AA2-A589-06697EEB1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요식업자로</a:t>
            </a:r>
            <a:r>
              <a:rPr lang="ko-KR" altLang="en-US" dirty="0" smtClean="0"/>
              <a:t> 살아남기</a:t>
            </a:r>
            <a:endParaRPr lang="en-US" altLang="ko-KR" dirty="0" smtClean="0"/>
          </a:p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시뮬레이션 가게 성장 게임</a:t>
            </a:r>
            <a:endParaRPr lang="en-US" altLang="ko-KR" dirty="0" smtClean="0"/>
          </a:p>
          <a:p>
            <a:r>
              <a:rPr lang="ko-KR" altLang="en-US" dirty="0" smtClean="0"/>
              <a:t>엔진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유니티</a:t>
            </a:r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빌런을</a:t>
            </a:r>
            <a:r>
              <a:rPr lang="ko-KR" altLang="en-US" dirty="0" smtClean="0"/>
              <a:t> 쫓아내고 손님들에게 음식을 판매하며 가게를 성장 시키는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9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손님</a:t>
            </a:r>
            <a:endParaRPr lang="en-US" altLang="ko-KR" dirty="0" smtClean="0"/>
          </a:p>
          <a:p>
            <a:r>
              <a:rPr lang="ko-KR" altLang="en-US" dirty="0" err="1" smtClean="0"/>
              <a:t>빌런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97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9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종류의 </a:t>
            </a:r>
            <a:r>
              <a:rPr lang="ko-KR" altLang="en-US" dirty="0" err="1" smtClean="0"/>
              <a:t>빌런</a:t>
            </a:r>
            <a:r>
              <a:rPr lang="ko-KR" altLang="en-US" dirty="0" smtClean="0"/>
              <a:t> 구현을 위해</a:t>
            </a:r>
            <a:endParaRPr lang="en-US" altLang="ko-KR" dirty="0" smtClean="0"/>
          </a:p>
          <a:p>
            <a:r>
              <a:rPr lang="ko-KR" altLang="en-US" dirty="0" smtClean="0"/>
              <a:t>부모 클래스인 </a:t>
            </a:r>
            <a:r>
              <a:rPr lang="en-US" altLang="ko-KR" dirty="0" err="1" smtClean="0"/>
              <a:t>Villian</a:t>
            </a:r>
            <a:r>
              <a:rPr lang="ko-KR" altLang="en-US" dirty="0" smtClean="0"/>
              <a:t>을 상속한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빌런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Cooker</a:t>
            </a:r>
          </a:p>
          <a:p>
            <a:r>
              <a:rPr lang="en-US" altLang="ko-KR" dirty="0" smtClean="0"/>
              <a:t>Counter</a:t>
            </a:r>
          </a:p>
          <a:p>
            <a:r>
              <a:rPr lang="en-US" altLang="ko-KR" dirty="0" err="1" smtClean="0"/>
              <a:t>MoneyBox</a:t>
            </a:r>
            <a:endParaRPr lang="en-US" altLang="ko-KR" dirty="0" smtClean="0"/>
          </a:p>
          <a:p>
            <a:r>
              <a:rPr lang="en-US" altLang="ko-KR" dirty="0" smtClean="0"/>
              <a:t>Table</a:t>
            </a:r>
          </a:p>
          <a:p>
            <a:endParaRPr lang="en-US" altLang="ko-KR" dirty="0"/>
          </a:p>
          <a:p>
            <a:r>
              <a:rPr lang="en-US" altLang="ko-KR" dirty="0" err="1" smtClean="0"/>
              <a:t>Villian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Spawner</a:t>
            </a:r>
            <a:r>
              <a:rPr lang="ko-KR" altLang="en-US" dirty="0" smtClean="0"/>
              <a:t>를 통해 생성 및 삭제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042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손님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손님의 확장성을 위해 </a:t>
            </a:r>
            <a:r>
              <a:rPr lang="en-US" altLang="ko-KR" dirty="0" smtClean="0"/>
              <a:t>Scriptable Object</a:t>
            </a:r>
            <a:r>
              <a:rPr lang="ko-KR" altLang="en-US" dirty="0" smtClean="0"/>
              <a:t>로 데이터 생성하고</a:t>
            </a:r>
            <a:endParaRPr lang="en-US" altLang="ko-KR" dirty="0" smtClean="0"/>
          </a:p>
          <a:p>
            <a:r>
              <a:rPr lang="en-US" altLang="ko-KR" dirty="0" err="1" smtClean="0"/>
              <a:t>CustomerController</a:t>
            </a:r>
            <a:r>
              <a:rPr lang="ko-KR" altLang="en-US" dirty="0" smtClean="0"/>
              <a:t>로 생성 및 삭제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67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일시정지 및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Esc </a:t>
            </a:r>
            <a:r>
              <a:rPr lang="ko-KR" altLang="en-US" dirty="0" smtClean="0"/>
              <a:t>누르면 정지</a:t>
            </a:r>
            <a:endParaRPr lang="en-US" altLang="ko-KR" dirty="0" smtClean="0"/>
          </a:p>
          <a:p>
            <a:r>
              <a:rPr lang="ko-KR" altLang="en-US" dirty="0" smtClean="0"/>
              <a:t>키보드로 커서를 이동하며</a:t>
            </a:r>
            <a:endParaRPr lang="en-US" altLang="ko-KR" dirty="0" smtClean="0"/>
          </a:p>
          <a:p>
            <a:r>
              <a:rPr lang="en-US" altLang="ko-KR" dirty="0" smtClean="0"/>
              <a:t>Enter </a:t>
            </a:r>
            <a:r>
              <a:rPr lang="ko-KR" altLang="en-US" dirty="0" smtClean="0"/>
              <a:t>키 입력 시 행동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86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입력으로 커서 이동 및 </a:t>
            </a:r>
            <a:r>
              <a:rPr lang="ko-KR" altLang="en-US" dirty="0" err="1" smtClean="0"/>
              <a:t>엔터</a:t>
            </a:r>
            <a:r>
              <a:rPr lang="ko-KR" altLang="en-US" dirty="0" smtClean="0"/>
              <a:t> 키 입력 시 강화 조건 확인 후 행동 수행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77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SingletonManager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상속받는</a:t>
            </a:r>
            <a:endParaRPr lang="en-US" altLang="ko-KR" dirty="0" smtClean="0"/>
          </a:p>
          <a:p>
            <a:r>
              <a:rPr lang="en-US" altLang="ko-KR" dirty="0" err="1" smtClean="0"/>
              <a:t>GameManager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SpriteManager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UIManager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86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119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개요</vt:lpstr>
      <vt:lpstr>캐릭터</vt:lpstr>
      <vt:lpstr>개발일정</vt:lpstr>
      <vt:lpstr>빌런</vt:lpstr>
      <vt:lpstr>손님</vt:lpstr>
      <vt:lpstr>일시정지 및 종료</vt:lpstr>
      <vt:lpstr>강화</vt:lpstr>
      <vt:lpstr>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</dc:creator>
  <cp:lastModifiedBy>KGA</cp:lastModifiedBy>
  <cp:revision>4</cp:revision>
  <dcterms:created xsi:type="dcterms:W3CDTF">2024-11-08T05:38:17Z</dcterms:created>
  <dcterms:modified xsi:type="dcterms:W3CDTF">2024-11-08T08:34:17Z</dcterms:modified>
</cp:coreProperties>
</file>