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86584" cy="68551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2042"/>
    <p:restoredTop sz="90221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2021-07-10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0B375A-6ED1-4E7A-AFF2-92A891478FF5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제목 및 내용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2021-07-10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D4310FE-EDF7-4C05-912F-1B73F66CC5CE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 txBox="1"/>
          <p:nvPr/>
        </p:nvSpPr>
        <p:spPr>
          <a:xfrm>
            <a:off x="3247407" y="115877"/>
            <a:ext cx="5691768" cy="518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굴림"/>
            </a:endParaRPr>
          </a:p>
        </p:txBody>
      </p:sp>
      <p:sp>
        <p:nvSpPr>
          <p:cNvPr id="2051" name=""/>
          <p:cNvSpPr/>
          <p:nvPr/>
        </p:nvSpPr>
        <p:spPr>
          <a:xfrm>
            <a:off x="11626288" y="261895"/>
            <a:ext cx="485724" cy="501576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250788" y="2204541"/>
            <a:ext cx="11690424" cy="2090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&lt; 오차 역전파법 </a:t>
            </a:r>
            <a:r>
              <a:rPr xmlns:mc="http://schemas.openxmlformats.org/markup-compatibility/2006" xmlns:hp="http://schemas.haansoft.com/office/presentation/8.0" kumimoji="1" lang="en-US" altLang="ko-KR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(Backpropagation) </a:t>
            </a:r>
            <a:r>
              <a:rPr xmlns:mc="http://schemas.openxmlformats.org/markup-compatibility/2006" xmlns:hp="http://schemas.haansoft.com/office/presentation/8.0" kumimoji="1" lang="ko-KR" altLang="en-US" sz="4600" b="1" i="0" baseline="0" mc:Ignorable="hp" hp:hslEmbossed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&gt;</a:t>
            </a:r>
            <a:endParaRPr xmlns:mc="http://schemas.openxmlformats.org/markup-compatibility/2006" xmlns:hp="http://schemas.haansoft.com/office/presentation/8.0" kumimoji="1" lang="ko-KR" altLang="en-US" sz="4600" b="1" i="0" baseline="0" mc:Ignorable="hp" hp:hslEmbossed="0">
              <a:solidFill>
                <a:srgbClr val="c75252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개요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15769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이전에 가중치 매개변수에 대한 손실함수의 기울기를 위해선 수치 미분을 사용하였다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하지만 이 과정에서 수치 미분은 계산 시간이 오래 걸린다는 단점이 있어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일반적으로는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오차역전파법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을 사용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수치 미분은 오차역전파법으로 구한 값의 </a:t>
            </a:r>
            <a:r>
              <a:rPr xmlns:mc="http://schemas.openxmlformats.org/markup-compatibility/2006" xmlns:hp="http://schemas.haansoft.com/office/presentation/8.0" kumimoji="0" lang="ko-KR" altLang="en-US" sz="16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검증의 용도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로 사용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일반적으로 두 방법에 대한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결과의 오차가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에 아주 가까운 값이면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 오차역전파법이 제대로 구현되었다고 판단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할 수 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<a:solidFill>
                  <a:srgbClr val="000000"/>
                </a:solidFill>
                <a:latin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계산 그래프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47564" y="2060224"/>
            <a:ext cx="10678434" cy="388972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복수의 노드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(Node)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와 에지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(Edge)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로 표현되는 그래프 자료구조</a:t>
            </a:r>
            <a:r>
              <a:rPr xmlns:mc="http://schemas.openxmlformats.org/markup-compatibility/2006" xmlns:hp="http://schemas.haansoft.com/office/presentation/8.0" kumimoji="1" lang="en-US" altLang="ko-KR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계산 과정을 노드와 화살표로 표현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국소적 계산에 집중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 즉 전체 계산이 복잡하더라도 각 단계에서 하는 일은 해당 노드의 국소적 계산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국소적 계산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 전체에서 어떤 일이 벌어지든 상관없이 자신과 관계된 정보만으로 결과를 출력 할 수 있다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  <a:solidFill>
                  <a:srgbClr val="000000"/>
                </a:solidFill>
                <a:latin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en-US" altLang="ko-KR" sz="1800" b="0" i="0" u="none" strike="noStrike" kern="1200" cap="none" normalizeH="0" baseline="0" mc:Ignorable="hp" hp:hslEmbossed="0">
              <a:solidFill>
                <a:srgbClr val="000000"/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sym typeface="Arial"/>
            </a:endParaRPr>
          </a:p>
        </p:txBody>
      </p:sp>
      <p:pic>
        <p:nvPicPr>
          <p:cNvPr id="4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16270" y="4437378"/>
            <a:ext cx="5185944" cy="2142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연쇄 법칙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88460"/>
            <a:ext cx="10678434" cy="338263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국소적 미분을 전달하는 원리 연쇄법칙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역전파가 하는 일은 연쇄법칙의 원리와 같다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	연쇄법칙 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합성 함수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여러 함수로 구성된 함수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의 미분에 대한 성질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pic>
        <p:nvPicPr>
          <p:cNvPr id="51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36540" y="3645081"/>
            <a:ext cx="4333589" cy="275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오차역전파법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15769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순전파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계산을 왼쪽에서 오른쪽으로 진행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즉</a:t>
            </a:r>
            <a:r>
              <a:rPr xmlns:mc="http://schemas.openxmlformats.org/markup-compatibility/2006" xmlns:hp="http://schemas.haansoft.com/office/presentation/8.0" kumimoji="0" lang="en-US" altLang="ko-KR" sz="18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계산 그래프의 출발점부터 종착점으로의 전파함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역전파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계산을 오른쪽에서 왼쪽으로 진행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오차역전파법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신경망의 구성요소를 계층으로 구현하여 기울기를 효율적으로 계산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미분을 계산할 때 중요한</a:t>
            </a:r>
            <a:r>
              <a:rPr xmlns:mc="http://schemas.openxmlformats.org/markup-compatibility/2006" xmlns:hp="http://schemas.haansoft.com/office/presentation/8.0" kumimoji="0" lang="en-US" altLang="ko-KR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역할을 수행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오차역전파법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628325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덧셈 노드의 역전파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	입력 값을 </a:t>
            </a:r>
            <a:r>
              <a:rPr xmlns:mc="http://schemas.openxmlformats.org/markup-compatibility/2006" xmlns:hp="http://schemas.haansoft.com/office/presentation/8.0" kumimoji="0" lang="ko-KR" altLang="en-US" sz="14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그대로 흘려보냄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순방향 입력 신호의 값은 필요하지 않음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곱셈 노드의 역전파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	상류의 값에 순전파 때의 입력 신호들을 </a:t>
            </a:r>
            <a:r>
              <a:rPr xmlns:mc="http://schemas.openxmlformats.org/markup-compatibility/2006" xmlns:hp="http://schemas.haansoft.com/office/presentation/8.0" kumimoji="0" lang="ko-KR" altLang="en-US" sz="1400" b="0" i="0" u="sng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서로 바꾼 값을 곱해서 하류로 흘려보냄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순방향 입력 신호의 값이 필요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이를 위해 곱셈 노드를 구현할 때는 순전파의 입력 신호를 변수에 저장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pic>
        <p:nvPicPr>
          <p:cNvPr id="51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2891" y="1259377"/>
            <a:ext cx="3295094" cy="2169622"/>
          </a:xfrm>
          <a:prstGeom prst="rect">
            <a:avLst/>
          </a:prstGeom>
        </p:spPr>
      </p:pic>
      <p:pic>
        <p:nvPicPr>
          <p:cNvPr id="5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2891" y="4365351"/>
            <a:ext cx="3457296" cy="2344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Affine </a:t>
            </a: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계층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662515" y="1701336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신경망의 순전파 때 수행하는 행렬의 곱을 처리해주는 계층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Affine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계층에서 주의할 점은 변수가 다차원 배열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행렬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이라는 것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배치용 Affine 계층 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일반적인 Affine 계층을 데이터가 N개인 경우로 확장시킨 계층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	배치 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개씩 묶은 데이터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pic>
        <p:nvPicPr>
          <p:cNvPr id="51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80594" y="1412244"/>
            <a:ext cx="3745404" cy="2088783"/>
          </a:xfrm>
          <a:prstGeom prst="rect">
            <a:avLst/>
          </a:prstGeom>
        </p:spPr>
      </p:pic>
      <p:pic>
        <p:nvPicPr>
          <p:cNvPr id="5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36540" y="3976860"/>
            <a:ext cx="4596659" cy="2693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Softmax </a:t>
            </a: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함수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5123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662515" y="1701336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Softmax 함수는 입력 값을 정규화(출력의 합이 "1"이 되도록 변형)해서 출력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신경망 추론에서 답을 하나만 내는 경우에는 가장 높은 점수만 알면 되기 때문에, 추론할 때는 일반적으로 Softmax 계층을 사용하지 않고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신경망 학습 할 때는 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Softmax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 계층을 사용한다</a:t>
            </a:r>
            <a:r>
              <a:rPr xmlns:mc="http://schemas.openxmlformats.org/markup-compatibility/2006" xmlns:hp="http://schemas.haansoft.com/office/presentation/8.0" kumimoji="0" lang="en-US" altLang="ko-KR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손실 함수인 교차 엔트로피 오차도 포함하여 "Softmax-with-Loss 계층"으로도 구현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pic>
        <p:nvPicPr>
          <p:cNvPr id="51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786" y="4437378"/>
            <a:ext cx="6052809" cy="2009721"/>
          </a:xfrm>
          <a:prstGeom prst="rect">
            <a:avLst/>
          </a:prstGeom>
        </p:spPr>
      </p:pic>
      <p:pic>
        <p:nvPicPr>
          <p:cNvPr id="51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97326" y="4365351"/>
            <a:ext cx="5876915" cy="2088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1" i="0" baseline="0" mc:Ignorable="hp" hp:hslEmbossed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결론</a:t>
            </a:r>
            <a:endParaRPr xmlns:mc="http://schemas.openxmlformats.org/markup-compatibility/2006" xmlns:hp="http://schemas.haansoft.com/office/presentation/8.0" kumimoji="1" lang="ko-KR" altLang="en-US" sz="3600" b="1" i="0" baseline="0" mc:Ignorable="hp" hp:hslEmbossed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8195" name="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6" name="내용 개체 틀 2"/>
          <p:cNvSpPr>
            <a:spLocks noGrp="1"/>
          </p:cNvSpPr>
          <p:nvPr>
            <p:ph sz="half" idx="1"/>
          </p:nvPr>
        </p:nvSpPr>
        <p:spPr>
          <a:xfrm>
            <a:off x="756783" y="1880441"/>
            <a:ext cx="10678434" cy="370936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신경망 학습의 목적은 신경망의 출력이 정답 레이블과 가까워지도록 가중치 매개변수의 값을 조정하는 것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175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각 신경망 구조마다의 오차를 확인하고 가중치 매개변수의 값을 조정해서 정답 레이블에 가깝도록 조정하면 된다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296</ep:Words>
  <ep:PresentationFormat>화면 슬라이드 쇼(4:3)</ep:PresentationFormat>
  <ep:Paragraphs>34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제목 및 내용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dc:creator>황지원</dc:creator>
  <cp:lastModifiedBy>wldnj</cp:lastModifiedBy>
  <dcterms:modified xsi:type="dcterms:W3CDTF">2021-07-15T16:25:39.724</dcterms:modified>
  <cp:revision>256</cp:revision>
  <dc:title>PowerPoint 프레젠테이션</dc:title>
  <cp:version>0906.0100.01</cp:version>
</cp:coreProperties>
</file>