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5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6584" cy="68551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042"/>
    <p:restoredTop sz="9022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파라미터와 하이퍼 파라미터를 구분하는 기준은 사용자가 직접 설정하느냐 아니냐입니다. 사용자가 직접 설정하면 하이퍼 파라미터, 모델 혹은 데이터에 의해 결정되면 파라미터입니다.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파라미터와 하이퍼 파라미터를 구분하는 기준은 사용자가 직접 설정하느냐 아니냐입니다. 사용자가 직접 설정하면 하이퍼 파라미터, 모델 혹은 데이터에 의해 결정되면 파라미터입니다.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: 검증 : 테스트 = 50 : 25 : 25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2021-07-10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제목 및 내용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2021-07-10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하이퍼 파라미터 최적화</a:t>
            </a:r>
            <a:r>
              <a:rPr xmlns:mc="http://schemas.openxmlformats.org/markup-compatibility/2006" xmlns:hp="http://schemas.haansoft.com/office/presentation/8.0" kumimoji="1" lang="en-US" altLang="ko-KR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&gt;</a:t>
            </a:r>
            <a:endParaRPr xmlns:mc="http://schemas.openxmlformats.org/markup-compatibility/2006" xmlns:hp="http://schemas.haansoft.com/office/presentation/8.0" kumimoji="1" lang="ko-KR" altLang="en-US" sz="4600" b="1" i="0" baseline="0" mc:Ignorable="hp" hp:hslEmbossed="0">
              <a:solidFill>
                <a:srgbClr val="c75252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   요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지난 시간에는 손실함수를 구하는 과정에서 가중치 매개변수의 최적값을 탐색하는 방법에 대해 학습을 진행하였다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신경망에서 사용되는 데이터에 해당되는 하이퍼 파라미터의 값을 최적화시켜 신경망에 적절한 값이 들어갈 수 있도록 하는 방법을 학습 진행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파라미터</a:t>
            </a:r>
            <a:r>
              <a:rPr xmlns:mc="http://schemas.openxmlformats.org/markup-compatibility/2006" xmlns:hp="http://schemas.haansoft.com/office/presentation/8.0" kumimoji="1" lang="en-US" altLang="ko-KR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(Parameter)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모델 내부에서 결정되는 변수</a:t>
            </a:r>
            <a:r>
              <a:rPr xmlns:mc="http://schemas.openxmlformats.org/markup-compatibility/2006" xmlns:hp="http://schemas.haansoft.com/office/presentation/8.0" kumimoji="1" lang="en-US" altLang="ko-KR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데이터로부터 결정되는 값</a:t>
            </a:r>
            <a:endParaRPr xmlns:mc="http://schemas.openxmlformats.org/markup-compatibility/2006" xmlns:hp="http://schemas.haansoft.com/office/presentation/8.0" kumimoji="1" lang="ko-KR" altLang="en-US" sz="21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	데이터를 통해 구해지며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모델 내부적으로 모델링에 의해 자동으로 결정되는 값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사용자에 의해 조정되지 않는다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 파라미터</a:t>
            </a:r>
            <a:r>
              <a:rPr xmlns:mc="http://schemas.openxmlformats.org/markup-compatibility/2006" xmlns:hp="http://schemas.haansoft.com/office/presentation/8.0" kumimoji="1" lang="en-US" altLang="ko-KR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(Hyper parameter)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모델링 할 때 사용자가 직접 세팅해주는 값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l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earning rate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학습률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 sigma 값, KNN에서의 K값 등등 굉장히 많습니다.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하이퍼 파라미터는 정해진 최적의 값이 없어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자동으로 하이퍼 파라미터를 선택해주는 라이브러리도 있기는 하지만 휴리스틱한 방법이나 경험 법칙(rules of thumb)에 의해 결정하는 경우가 많습니다.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8684" y="1698938"/>
            <a:ext cx="10669215" cy="403351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신경망에는 다수의 하이퍼 파라미터가 등장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뉴런수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배치 크기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매개변수 갱신시의 학습률과 가중치 감소 등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적절한 값으로 튜닝해 줌으로써 모델의 성능을 높이 수 있다.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 파라미터에서 사용되는 데이터에는 학습데이터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검증 데이터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테스트 데이터가 있다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학습 데이터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(Train)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매개변수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가중치와 편향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학습에 이용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검증 데이터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(Valid)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 파라미터의 성능을 평가하는데 이용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테스트 데이터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(Test)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신경망의 범용 성능을 평가하는데 이용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Test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데이터로 범용 성능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파라미터 성능 평가를 동시에 하면 안됨 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과적합의 문제가 발생할 수 있음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266777"/>
            <a:ext cx="10669215" cy="511391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 파라미터를 최적화할 때의 핵심은 하이퍼 파라미터의 </a:t>
            </a: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ff0000"/>
                </a:solidFill>
                <a:latin typeface="함초롬돋움"/>
                <a:sym typeface="Arial"/>
              </a:rPr>
              <a:t>"최적 값"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이 존재하는 범위를 조금씩 줄여간다는 것이다.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&lt;</a:t>
            </a: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Step 1 &gt;</a:t>
            </a:r>
            <a:endParaRPr xmlns:mc="http://schemas.openxmlformats.org/markup-compatibility/2006" xmlns:hp="http://schemas.haansoft.com/office/presentation/8.0" kumimoji="1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- 대략적인 범위를 설정하고 그 범위에서 무작위로 하이퍼 파라미터 값을 샘플링한 후, 그 값으로 정확도를 평가</a:t>
            </a:r>
            <a:endParaRPr xmlns:mc="http://schemas.openxmlformats.org/markup-compatibility/2006" xmlns:hp="http://schemas.haansoft.com/office/presentation/8.0" kumimoji="1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&lt; Step 2 &gt;</a:t>
            </a:r>
            <a:endParaRPr xmlns:mc="http://schemas.openxmlformats.org/markup-compatibility/2006" xmlns:hp="http://schemas.haansoft.com/office/presentation/8.0" kumimoji="1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- 정확도를 살펴보면서 Step 1 과정을 여러 번 반복하며 하이퍼 파라미터의 최적 값의 범위를 좁혀가기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신경망의 하이퍼 파라미터 최적화에서는 "그리드 서치(Grid Search)"와 같은 규칙적인 탐색보다는 </a:t>
            </a: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ff0000"/>
                </a:solidFill>
                <a:latin typeface="함초롬돋움"/>
                <a:sym typeface="Arial"/>
              </a:rPr>
              <a:t>무작위로 샘플링을 해서 탐색하는 편이 좋은 결과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를 낸다고 알려져 있다.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최종 정확도에 미치는 영향력이 하이퍼 파라미터마다 다르므로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따라서 하이퍼 파라미터 범위는 "10의 거듭제곱" 단위와 같이 "대략적으로" 지정하는 것이 효과적이다.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하이퍼 파라미터를 최적화할 때는 오랜 시간이 걸린다는 점을 항상 기억해야 한다. 따라서 학습을 위한 </a:t>
            </a:r>
            <a:r>
              <a:rPr xmlns:mc="http://schemas.openxmlformats.org/markup-compatibility/2006" xmlns:hp="http://schemas.haansoft.com/office/presentation/8.0" kumimoji="1" lang="ko-KR" altLang="en-US" sz="1400" b="1" i="0" baseline="0" mc:Ignorable="hp" hp:hslEmbossed="0">
                <a:solidFill>
                  <a:srgbClr val="ff0000"/>
                </a:solidFill>
                <a:latin typeface="함초롬돋움"/>
                <a:sym typeface="Arial"/>
              </a:rPr>
              <a:t>에폭(Epoch)을 작게 해서 1회 평가에 걸리는 시간을 단축하는 것이 효과적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이다.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Manual Search( 직관에 의한 방법 )</a:t>
            </a:r>
            <a:endParaRPr xmlns:mc="http://schemas.openxmlformats.org/markup-compatibility/2006" xmlns:hp="http://schemas.haansoft.com/office/presentation/8.0" kumimoji="1" lang="ko-KR" altLang="en-US" sz="20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반복 수행을 통해서 범위를 줄여 나감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결과를 판정하기 위한 validation set가 필요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Grid Search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선험적인 지식을 활용하여 문제를 분석하고, 하이퍼 파라미터의 범위를 정한다.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그 범위 안에서 일정한 간격으로 점을 정하고 그 점들에 대해 1개씩 차례로 실험을 해보면서 최적의 값을 찾은 후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다시 최적으로 추정이 되는 점을 기준으로 세분화하여 최적값을 찾는 방법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결과를 판정하기 위한 validation set가 필요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하이퍼 파라미터 최적화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en-US" altLang="en-US" sz="2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Random search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Grid search와 마찬가지로 선험적인 지식을 이용하여 hyperparameter의 범위를 정한다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</a:t>
            </a:r>
            <a:r>
              <a:rPr xmlns:mc="http://schemas.openxmlformats.org/markup-compatibility/2006" xmlns:hp="http://schemas.haansoft.com/office/presentation/8.0" kumimoji="1" lang="ko-KR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무작위로 최적값을 찾는 작업을 진행</a:t>
            </a: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‘유한 자원’을 기반으로 해야 할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경우 사용 </a:t>
            </a:r>
            <a:endParaRPr xmlns:mc="http://schemas.openxmlformats.org/markup-compatibility/2006" xmlns:hp="http://schemas.haansoft.com/office/presentation/8.0" kumimoji="1" lang="ko-KR" altLang="ko-KR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2900" lvl="0" indent="-342900" algn="l" defTabSz="912932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베이즈 최적화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	베이즈 정리를 중심으로 한 수학 이론을 활용하여 현재까지 진행한 실험 결과를 바탕으로 통계적인 모델을 만들고, 그것을 바탕으로 다음 탐색을 해야 할 방향을 효과적으로 정하자는 방식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8195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880441"/>
            <a:ext cx="10678434" cy="370936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신경망을 구성하는데 있어서 가중치 매개변수</a:t>
            </a:r>
            <a:r>
              <a:rPr xmlns:mc="http://schemas.openxmlformats.org/markup-compatibility/2006" xmlns:hp="http://schemas.haansoft.com/office/presentation/8.0" kumimoji="0" lang="en-US" altLang="ko-KR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하이퍼 파라미터들 여러가지 요소가 필요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결과적인 목표는 최적화된 모델을 만드는데 목적을 두고 있다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이번에 학습한 하이퍼 파라미터에 대한 개념을 이해하고 이후</a:t>
            </a:r>
            <a:r>
              <a:rPr xmlns:mc="http://schemas.openxmlformats.org/markup-compatibility/2006" xmlns:hp="http://schemas.haansoft.com/office/presentation/8.0" kumimoji="0" lang="en-US" altLang="ko-KR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모델링 작업에 있어서 조금은 도움이 될것이라 생각한다</a:t>
            </a:r>
            <a:r>
              <a:rPr xmlns:mc="http://schemas.openxmlformats.org/markup-compatibility/2006" xmlns:hp="http://schemas.haansoft.com/office/presentation/8.0" kumimoji="0" lang="en-US" altLang="ko-KR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443</ep:Words>
  <ep:PresentationFormat>화면 슬라이드 쇼(4:3)</ep:PresentationFormat>
  <ep:Paragraphs>48</ep:Paragraphs>
  <ep:Slides>9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제목 및 내용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dc:creator>황지원</dc:creator>
  <cp:lastModifiedBy>wldnj</cp:lastModifiedBy>
  <dcterms:modified xsi:type="dcterms:W3CDTF">2021-08-01T06:35:51.036</dcterms:modified>
  <cp:revision>282</cp:revision>
  <dc:title>PowerPoint 프레젠테이션</dc:title>
  <cp:version>0906.0100.01</cp:version>
</cp:coreProperties>
</file>