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EC1C8-1BCA-91A6-B45E-0EDF9342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533C9-E8F0-72B7-1A58-83663962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B9766-E324-1767-00FC-48CF864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F6DA-3E8B-0B45-17D3-0E7BDBB3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DF096-E0D0-7B20-CBC2-64BAF25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8256-2B26-198C-58E2-BE3FDCE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A5DB8-C065-E57F-BEC9-CEDDAA7B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CACA2-79D0-1861-F44E-3D55E86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342DF-6049-A6FE-85D5-553267D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A26DF-586C-6D1B-7577-DFCD4E39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6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0B596-76A8-6595-8329-6C75E31D5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D4E0A-59B2-3D0E-74B5-775F7975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92E4-4EB9-62F3-3506-BC19292D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292E0-7BE0-7F37-D9B6-9DF8E7EA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8B5BF-7B93-B461-723F-3775D64E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7133-3EA3-5E76-FBFD-10349B45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B8D57-4575-ABA3-F35B-B319982C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9D783-E7D2-F559-5368-6C7C7B96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483AE-8FAD-14A2-FD4C-556CC531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A836-851A-E129-D492-BB224CF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B151B-4827-8F95-032F-B88C5E1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A22D9-11CE-C384-F465-18403B54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375A3-F4BB-A523-F6EA-765789CF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A0CF-03EE-CA17-4D88-BE6ACE0C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DEBFF-6718-3FFC-46CA-5B5E4F5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35F2F-2E0A-3DAA-58DF-2F85E6CD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DBAB4-4EBE-5A1D-0071-8FD1E304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E9487-2008-E2E9-C76F-D0DC2EB6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17B69-6144-B552-84FC-D2A6C4B9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5D8C5-9E89-8A92-23B0-327EE3FC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85135-685C-0F7C-87C7-FF5B912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651C-5C79-44B4-236F-5EFA68F9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D1D63-67C2-5C82-337A-AD1A98C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9B578-08F8-3CEF-52A5-387BD74E1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424BC-E14F-F703-6416-718DDA2C1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E6517-1FB0-41F7-ECA2-A6DCDF79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0E9A1-ED81-A8B2-DBAA-C9D4EC88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8D813-04EE-2C1C-3E81-3D62B37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B1C7E-3742-CBAF-9B30-16A2F4E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A158-E2C8-7900-94BF-25A0A69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A1702-A7C4-649F-65FF-DB775FB1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4702EC-F4C8-17A7-9F81-6218C21D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C50C5-F519-2870-1E03-3B3681B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99EB5-498D-CE4E-5BEF-41C735BD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AF2F4-F697-F5AE-4D79-8B586A8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B31B8-BD23-0470-197C-55FD8B2E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0150-C35F-E37F-465A-4F8B650D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234CF-7A08-41D7-2B76-7366A8D8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A8E40-4B7A-AB05-05D8-0C1196D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670FA-27E2-D6AB-83E7-7595CCCC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FFB7E-2861-6882-66F0-7553B5CC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D789F-02D3-71A8-A528-E4A01731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59B3-134D-2CF4-19A1-A3BBDA59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EDA7A1-83BD-E4BA-FCC6-4F91645D2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67609-0D95-C013-37C4-022AC337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23E55-3573-5A2D-5953-16BCFB8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2DE3E-FFCA-2BCB-74D1-BC289509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65EA9-6809-AB06-EE3F-3E39F52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5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11BBC-D48D-446C-D6E6-342BAA82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3712-AE3E-098B-734B-5A484116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4BB2A-4AC0-BF6B-196C-8C0DB3C84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FEA9-5A26-4218-A0CF-5F89348AAC9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96DE-7C75-1A0C-41C3-B693F285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B76EE-2CF7-337E-E3E2-43A43087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1829-9940-92D8-7A71-93FF3CFC5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궁수 포트리스</a:t>
            </a:r>
          </a:p>
        </p:txBody>
      </p:sp>
    </p:spTree>
    <p:extLst>
      <p:ext uri="{BB962C8B-B14F-4D97-AF65-F5344CB8AC3E}">
        <p14:creationId xmlns:p14="http://schemas.microsoft.com/office/powerpoint/2010/main" val="41788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2EEF3-B3CD-E68A-C3E5-21927CE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CAE8E-E17F-1F8A-AE58-121CB0AE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씬 구성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이동 및 동작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 이동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UI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애니메이션 넣기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배경 꾸미기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760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A8E451-22A6-070D-D099-82C610005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5" t="27778" r="32778" b="34259"/>
          <a:stretch/>
        </p:blipFill>
        <p:spPr>
          <a:xfrm flipH="1">
            <a:off x="8877302" y="3555998"/>
            <a:ext cx="2409902" cy="2470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BEC321-B2E2-3E24-1AD0-17702E69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33333" r="32222" b="32592"/>
          <a:stretch/>
        </p:blipFill>
        <p:spPr>
          <a:xfrm>
            <a:off x="904796" y="3657598"/>
            <a:ext cx="2416450" cy="24701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D131B6-FF91-49FB-ED27-A5020C152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2543174"/>
            <a:ext cx="1771652" cy="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궁수 포트리스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궁수 포트리스</dc:title>
  <dc:creator>User</dc:creator>
  <cp:lastModifiedBy>김 정연</cp:lastModifiedBy>
  <cp:revision>2</cp:revision>
  <dcterms:created xsi:type="dcterms:W3CDTF">2022-12-03T12:09:46Z</dcterms:created>
  <dcterms:modified xsi:type="dcterms:W3CDTF">2022-12-06T16:23:04Z</dcterms:modified>
</cp:coreProperties>
</file>