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EC1C8-1BCA-91A6-B45E-0EDF93426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8533C9-E8F0-72B7-1A58-83663962B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1B9766-E324-1767-00FC-48CF8644E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FEA9-5A26-4218-A0CF-5F89348AAC97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FAF6DA-3E8B-0B45-17D3-0E7BDBB38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1DF096-E0D0-7B20-CBC2-64BAF2534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60AF-F018-487B-BAD1-B05F068C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367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A8256-2B26-198C-58E2-BE3FDCEC7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9A5DB8-C065-E57F-BEC9-CEDDAA7BF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ECACA2-79D0-1861-F44E-3D55E8612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FEA9-5A26-4218-A0CF-5F89348AAC97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9342DF-6049-A6FE-85D5-553267D8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2A26DF-586C-6D1B-7577-DFCD4E393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60AF-F018-487B-BAD1-B05F068C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262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20B596-76A8-6595-8329-6C75E31D5D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4D4E0A-59B2-3D0E-74B5-775F79756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CA92E4-4EB9-62F3-3506-BC19292D6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FEA9-5A26-4218-A0CF-5F89348AAC97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1292E0-7BE0-7F37-D9B6-9DF8E7EAA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98B5BF-7B93-B461-723F-3775D64EB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60AF-F018-487B-BAD1-B05F068C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53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547133-3EA3-5E76-FBFD-10349B458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BB8D57-4575-ABA3-F35B-B319982C3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49D783-E7D2-F559-5368-6C7C7B968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FEA9-5A26-4218-A0CF-5F89348AAC97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E483AE-8FAD-14A2-FD4C-556CC531E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FCA836-851A-E129-D492-BB224CFE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60AF-F018-487B-BAD1-B05F068C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055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B151B-4827-8F95-032F-B88C5E11E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6A22D9-11CE-C384-F465-18403B541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0375A3-F4BB-A523-F6EA-765789CFB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FEA9-5A26-4218-A0CF-5F89348AAC97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5A0CF-03EE-CA17-4D88-BE6ACE0C7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FDEBFF-6718-3FFC-46CA-5B5E4F5E0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60AF-F018-487B-BAD1-B05F068C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146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35F2F-2E0A-3DAA-58DF-2F85E6CD6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BDBAB4-4EBE-5A1D-0071-8FD1E30470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1E9487-2008-E2E9-C76F-D0DC2EB6E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F17B69-6144-B552-84FC-D2A6C4B9E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FEA9-5A26-4218-A0CF-5F89348AAC97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25D8C5-9E89-8A92-23B0-327EE3FC8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085135-685C-0F7C-87C7-FF5B9125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60AF-F018-487B-BAD1-B05F068C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80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AF651C-5C79-44B4-236F-5EFA68F9A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FD1D63-67C2-5C82-337A-AD1A98C81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59B578-08F8-3CEF-52A5-387BD74E1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22424BC-E14F-F703-6416-718DDA2C17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3E6517-1FB0-41F7-ECA2-A6DCDF79A1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90E9A1-ED81-A8B2-DBAA-C9D4EC88E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FEA9-5A26-4218-A0CF-5F89348AAC97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48D813-04EE-2C1C-3E81-3D62B373D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7B1C7E-3742-CBAF-9B30-16A2F4E37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60AF-F018-487B-BAD1-B05F068C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42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0A158-E2C8-7900-94BF-25A0A699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AA1702-A7C4-649F-65FF-DB775FB1C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FEA9-5A26-4218-A0CF-5F89348AAC97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4702EC-F4C8-17A7-9F81-6218C21D8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7C50C5-F519-2870-1E03-3B3681B7E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60AF-F018-487B-BAD1-B05F068C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037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C99EB5-498D-CE4E-5BEF-41C735BD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FEA9-5A26-4218-A0CF-5F89348AAC97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6AF2F4-F697-F5AE-4D79-8B586A8A6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4B31B8-BD23-0470-197C-55FD8B2E1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60AF-F018-487B-BAD1-B05F068C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95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60150-C35F-E37F-465A-4F8B650DD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7234CF-7A08-41D7-2B76-7366A8D80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CA8E40-4B7A-AB05-05D8-0C1196D71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D670FA-27E2-D6AB-83E7-7595CCCCC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FEA9-5A26-4218-A0CF-5F89348AAC97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3FFB7E-2861-6882-66F0-7553B5CCF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BD789F-02D3-71A8-A528-E4A01731D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60AF-F018-487B-BAD1-B05F068C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510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859B3-134D-2CF4-19A1-A3BBDA590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EDA7A1-83BD-E4BA-FCC6-4F91645D2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867609-0D95-C013-37C4-022AC3374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923E55-3573-5A2D-5953-16BCFB853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4FEA9-5A26-4218-A0CF-5F89348AAC97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92DE3E-FFCA-2BCB-74D1-BC2895091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465EA9-6809-AB06-EE3F-3E39F52B2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60AF-F018-487B-BAD1-B05F068C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853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211BBC-D48D-446C-D6E6-342BAA824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283712-AE3E-098B-734B-5A4841167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D4BB2A-4AC0-BF6B-196C-8C0DB3C84B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4FEA9-5A26-4218-A0CF-5F89348AAC97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3B96DE-7C75-1A0C-41C3-B693F285D3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AB76EE-2CF7-337E-E3E2-43A4308788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960AF-F018-487B-BAD1-B05F068C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15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31829-9940-92D8-7A71-93FF3CFC56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궁수 포트리스</a:t>
            </a:r>
          </a:p>
        </p:txBody>
      </p:sp>
    </p:spTree>
    <p:extLst>
      <p:ext uri="{BB962C8B-B14F-4D97-AF65-F5344CB8AC3E}">
        <p14:creationId xmlns:p14="http://schemas.microsoft.com/office/powerpoint/2010/main" val="4178867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A2EEF3-B3CD-E68A-C3E5-21927CEC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2CAE8E-E17F-1F8A-AE58-121CB0AEF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게임 설계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프로젝트 씬 구성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플레이어 이동 및 동작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화면 이동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UI </a:t>
            </a:r>
            <a:r>
              <a:rPr lang="ko-KR" altLang="en-US" dirty="0"/>
              <a:t>만들기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애니메이션 넣기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배경 꾸미기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87603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와이드스크린</PresentationFormat>
  <Paragraphs>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궁수 포트리스</vt:lpstr>
      <vt:lpstr>목차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궁수 포트리스</dc:title>
  <dc:creator>User</dc:creator>
  <cp:lastModifiedBy>User</cp:lastModifiedBy>
  <cp:revision>1</cp:revision>
  <dcterms:created xsi:type="dcterms:W3CDTF">2022-12-03T12:09:46Z</dcterms:created>
  <dcterms:modified xsi:type="dcterms:W3CDTF">2022-12-03T12:10:16Z</dcterms:modified>
</cp:coreProperties>
</file>