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60" r:id="rId5"/>
  </p:sldMasterIdLst>
  <p:notesMasterIdLst>
    <p:notesMasterId r:id="rId14"/>
  </p:notesMasterIdLst>
  <p:sldIdLst>
    <p:sldId id="267" r:id="rId6"/>
    <p:sldId id="277" r:id="rId7"/>
    <p:sldId id="257" r:id="rId8"/>
    <p:sldId id="270" r:id="rId9"/>
    <p:sldId id="272" r:id="rId10"/>
    <p:sldId id="273" r:id="rId11"/>
    <p:sldId id="275"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F5F26-18C3-2CE7-4240-9C450E723BC9}" name="Guest User" initials="GU" userId="S::urn:spo:anon#7b2025567e8363c513a1ad90eea58df3fd65ce8d71a52effcc0fb1d751d7a769::" providerId="AD"/>
  <p188:author id="{60B82B39-CC00-FFF6-600D-35CDC2FA7B5C}" name="Bryce Polley" initials="BP" userId="S::bryce.polley@awri.com.au::504c32d6-67c8-44f9-9d5d-95c87c61a22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68026-E13B-5F1D-AAC4-F01DCC84AD01}" v="19" dt="2023-05-31T23:19:15.102"/>
    <p1510:client id="{2F379413-82A6-5C5B-596A-5DAC2FB6D9ED}" v="134" dt="2023-05-30T07:08:12.717"/>
    <p1510:client id="{51CE99B6-9511-732A-5C73-0849D48CF8C0}" v="81" dt="2023-05-28T19:23:42.576"/>
    <p1510:client id="{5CE2BFA0-1AE1-86AB-DDAB-0D3FC85E0A80}" v="15" dt="2023-05-28T23:38:32.010"/>
    <p1510:client id="{66BDA4CC-1D72-5818-1002-9FF9AC03CEE7}" v="7" dt="2023-05-30T06:01:04.254"/>
    <p1510:client id="{7259F83B-4203-F68C-9E64-6E877AFF09DA}" v="23" dt="2023-05-28T23:19:36.480"/>
    <p1510:client id="{958F73A9-4456-4A88-92C0-AA473E4D74F7}" v="366" dt="2023-09-25T06:46:30.533"/>
    <p1510:client id="{9B750EA2-648F-5FC7-5B36-B6453DFCF8F5}" v="85" dt="2023-05-29T07:01:05.028"/>
    <p1510:client id="{A1A96070-39B2-6A8F-09A6-8DAFDE0B713D}" v="203" dt="2023-05-30T23:37:41.211"/>
    <p1510:client id="{A7D0C93C-C3BB-7600-E66E-6FB9AF2ADC3A}" v="19" dt="2023-05-29T00:07:46.318"/>
    <p1510:client id="{B7164D28-1DB9-81DE-F22B-52A57FCC6B3E}" v="122" dt="2023-05-25T10:43:56.959"/>
    <p1510:client id="{BE525D28-F7F9-556B-9435-F0F710745978}" v="10" dt="2023-09-25T02:53:05.002"/>
    <p1510:client id="{CEFD1196-F449-1045-6BB2-BACB6A1DDD55}" v="173" dt="2023-05-28T19:14:41.386"/>
    <p1510:client id="{D6470164-C503-D3AB-65E5-64A79CE60E3C}" v="5" dt="2023-05-28T19:24:01.613"/>
    <p1510:client id="{F5C55470-7964-23AA-7983-63D79B2DE485}" v="258" dt="2023-05-30T23:48:02.072"/>
    <p1510:client id="{FBE94F94-B81D-EAA6-458C-21597BF73C60}" v="47" dt="2023-05-30T21:57:24.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6A196-2359-4CBE-9C0C-2DDABEF863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410EAC-D004-41FE-A352-4C7D8DD88E9A}">
      <dgm:prSet/>
      <dgm:spPr/>
      <dgm:t>
        <a:bodyPr/>
        <a:lstStyle/>
        <a:p>
          <a:pPr>
            <a:lnSpc>
              <a:spcPct val="100000"/>
            </a:lnSpc>
            <a:defRPr cap="all"/>
          </a:pPr>
          <a:r>
            <a:rPr lang="en-US"/>
            <a:t>Resource use</a:t>
          </a:r>
        </a:p>
      </dgm:t>
    </dgm:pt>
    <dgm:pt modelId="{DCDDA8CD-18FB-43BF-8A78-0BE67CC12940}" type="parTrans" cxnId="{94230E9D-0C58-44EC-A636-E36004D0339C}">
      <dgm:prSet/>
      <dgm:spPr/>
      <dgm:t>
        <a:bodyPr/>
        <a:lstStyle/>
        <a:p>
          <a:endParaRPr lang="en-US"/>
        </a:p>
      </dgm:t>
    </dgm:pt>
    <dgm:pt modelId="{50261CF5-2A33-41E5-8E85-7FA943131D47}" type="sibTrans" cxnId="{94230E9D-0C58-44EC-A636-E36004D0339C}">
      <dgm:prSet/>
      <dgm:spPr/>
      <dgm:t>
        <a:bodyPr/>
        <a:lstStyle/>
        <a:p>
          <a:endParaRPr lang="en-US"/>
        </a:p>
      </dgm:t>
    </dgm:pt>
    <dgm:pt modelId="{6AB18267-F3EE-45B0-A5D7-344DA06BF52C}">
      <dgm:prSet/>
      <dgm:spPr/>
      <dgm:t>
        <a:bodyPr/>
        <a:lstStyle/>
        <a:p>
          <a:pPr>
            <a:lnSpc>
              <a:spcPct val="100000"/>
            </a:lnSpc>
            <a:defRPr cap="all"/>
          </a:pPr>
          <a:r>
            <a:rPr lang="en-US"/>
            <a:t>Operational </a:t>
          </a:r>
          <a:r>
            <a:rPr lang="en-US">
              <a:latin typeface="Calibri Light" panose="020F0302020204030204"/>
            </a:rPr>
            <a:t>data</a:t>
          </a:r>
          <a:endParaRPr lang="en-US"/>
        </a:p>
      </dgm:t>
    </dgm:pt>
    <dgm:pt modelId="{FB50860F-34D3-4EFE-9611-5F344CD9AEAB}" type="parTrans" cxnId="{F3DCB56B-7FDA-499A-BC6F-745ED511728B}">
      <dgm:prSet/>
      <dgm:spPr/>
      <dgm:t>
        <a:bodyPr/>
        <a:lstStyle/>
        <a:p>
          <a:endParaRPr lang="en-US"/>
        </a:p>
      </dgm:t>
    </dgm:pt>
    <dgm:pt modelId="{A820375B-4E2A-4B8A-988A-0CFB964E13BB}" type="sibTrans" cxnId="{F3DCB56B-7FDA-499A-BC6F-745ED511728B}">
      <dgm:prSet/>
      <dgm:spPr/>
      <dgm:t>
        <a:bodyPr/>
        <a:lstStyle/>
        <a:p>
          <a:endParaRPr lang="en-US"/>
        </a:p>
      </dgm:t>
    </dgm:pt>
    <dgm:pt modelId="{843A211A-DD20-4F63-A92E-28A5B19BB965}">
      <dgm:prSet/>
      <dgm:spPr/>
      <dgm:t>
        <a:bodyPr/>
        <a:lstStyle/>
        <a:p>
          <a:pPr>
            <a:lnSpc>
              <a:spcPct val="100000"/>
            </a:lnSpc>
            <a:defRPr cap="all"/>
          </a:pPr>
          <a:r>
            <a:rPr lang="en-US"/>
            <a:t>Production </a:t>
          </a:r>
          <a:r>
            <a:rPr lang="en-US">
              <a:latin typeface="Calibri Light" panose="020F0302020204030204"/>
            </a:rPr>
            <a:t>data</a:t>
          </a:r>
          <a:endParaRPr lang="en-US"/>
        </a:p>
      </dgm:t>
    </dgm:pt>
    <dgm:pt modelId="{1DB489B6-74D9-4060-B327-0AA832C86940}" type="parTrans" cxnId="{8E3BA935-6DE9-47F3-AB88-12147936FEE4}">
      <dgm:prSet/>
      <dgm:spPr/>
      <dgm:t>
        <a:bodyPr/>
        <a:lstStyle/>
        <a:p>
          <a:endParaRPr lang="en-US"/>
        </a:p>
      </dgm:t>
    </dgm:pt>
    <dgm:pt modelId="{E3465B54-B330-451E-AC1C-0EB84718D2A3}" type="sibTrans" cxnId="{8E3BA935-6DE9-47F3-AB88-12147936FEE4}">
      <dgm:prSet/>
      <dgm:spPr/>
      <dgm:t>
        <a:bodyPr/>
        <a:lstStyle/>
        <a:p>
          <a:endParaRPr lang="en-US"/>
        </a:p>
      </dgm:t>
    </dgm:pt>
    <dgm:pt modelId="{4499A54D-FEB5-4BF6-B4C1-BF3C75561B02}">
      <dgm:prSet/>
      <dgm:spPr/>
      <dgm:t>
        <a:bodyPr/>
        <a:lstStyle/>
        <a:p>
          <a:pPr>
            <a:lnSpc>
              <a:spcPct val="100000"/>
            </a:lnSpc>
            <a:defRPr cap="all"/>
          </a:pPr>
          <a:r>
            <a:rPr lang="en-US"/>
            <a:t>National </a:t>
          </a:r>
          <a:r>
            <a:rPr lang="en-US">
              <a:latin typeface="Calibri Light" panose="020F0302020204030204"/>
            </a:rPr>
            <a:t>dataset</a:t>
          </a:r>
          <a:endParaRPr lang="en-US"/>
        </a:p>
      </dgm:t>
    </dgm:pt>
    <dgm:pt modelId="{EE578A08-1D27-487C-A07D-0C45235578EF}" type="parTrans" cxnId="{C7BA9ECE-4E09-4A5C-AE93-6CE1ECDF2B38}">
      <dgm:prSet/>
      <dgm:spPr/>
      <dgm:t>
        <a:bodyPr/>
        <a:lstStyle/>
        <a:p>
          <a:endParaRPr lang="en-US"/>
        </a:p>
      </dgm:t>
    </dgm:pt>
    <dgm:pt modelId="{CCA2D3E6-64B2-4C87-B19A-7B724FBF5B19}" type="sibTrans" cxnId="{C7BA9ECE-4E09-4A5C-AE93-6CE1ECDF2B38}">
      <dgm:prSet/>
      <dgm:spPr/>
      <dgm:t>
        <a:bodyPr/>
        <a:lstStyle/>
        <a:p>
          <a:endParaRPr lang="en-US"/>
        </a:p>
      </dgm:t>
    </dgm:pt>
    <dgm:pt modelId="{9A8AEEB6-C74B-4B3A-B6C2-1AE3461255BD}">
      <dgm:prSet/>
      <dgm:spPr/>
      <dgm:t>
        <a:bodyPr/>
        <a:lstStyle/>
        <a:p>
          <a:pPr>
            <a:lnSpc>
              <a:spcPct val="100000"/>
            </a:lnSpc>
            <a:defRPr cap="all"/>
          </a:pPr>
          <a:r>
            <a:rPr lang="en-US"/>
            <a:t>Long </a:t>
          </a:r>
          <a:r>
            <a:rPr lang="en-US">
              <a:latin typeface="Calibri Light" panose="020F0302020204030204"/>
            </a:rPr>
            <a:t>term data</a:t>
          </a:r>
          <a:endParaRPr lang="en-US"/>
        </a:p>
      </dgm:t>
    </dgm:pt>
    <dgm:pt modelId="{1DE96134-EF88-4B40-AF6C-4EB35638ED1A}" type="parTrans" cxnId="{D6E87168-21B1-4B57-9143-E93652A1C30F}">
      <dgm:prSet/>
      <dgm:spPr/>
      <dgm:t>
        <a:bodyPr/>
        <a:lstStyle/>
        <a:p>
          <a:endParaRPr lang="en-US"/>
        </a:p>
      </dgm:t>
    </dgm:pt>
    <dgm:pt modelId="{38C80DAB-2339-4D29-B5F8-F8E6D93701DE}" type="sibTrans" cxnId="{D6E87168-21B1-4B57-9143-E93652A1C30F}">
      <dgm:prSet/>
      <dgm:spPr/>
      <dgm:t>
        <a:bodyPr/>
        <a:lstStyle/>
        <a:p>
          <a:endParaRPr lang="en-US"/>
        </a:p>
      </dgm:t>
    </dgm:pt>
    <dgm:pt modelId="{A937DF80-796A-4027-A353-5837AD5C3BAA}" type="pres">
      <dgm:prSet presAssocID="{B876A196-2359-4CBE-9C0C-2DDABEF8630E}" presName="root" presStyleCnt="0">
        <dgm:presLayoutVars>
          <dgm:dir/>
          <dgm:resizeHandles val="exact"/>
        </dgm:presLayoutVars>
      </dgm:prSet>
      <dgm:spPr/>
    </dgm:pt>
    <dgm:pt modelId="{3C6E34F5-0A34-4F68-B35F-F9CBF4B36446}" type="pres">
      <dgm:prSet presAssocID="{19410EAC-D004-41FE-A352-4C7D8DD88E9A}" presName="compNode" presStyleCnt="0"/>
      <dgm:spPr/>
    </dgm:pt>
    <dgm:pt modelId="{9F617FD5-B54F-461F-AC3D-681B049228CB}" type="pres">
      <dgm:prSet presAssocID="{19410EAC-D004-41FE-A352-4C7D8DD88E9A}" presName="iconBgRect" presStyleLbl="bgShp" presStyleIdx="0" presStyleCnt="5"/>
      <dgm:spPr/>
    </dgm:pt>
    <dgm:pt modelId="{CCDED3DC-ABEA-4B69-88CB-1C389A12BEBA}" type="pres">
      <dgm:prSet presAssocID="{19410EAC-D004-41FE-A352-4C7D8DD88E9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ary"/>
        </a:ext>
      </dgm:extLst>
    </dgm:pt>
    <dgm:pt modelId="{E4B58E85-B061-49A1-A8C9-6667C70AC14D}" type="pres">
      <dgm:prSet presAssocID="{19410EAC-D004-41FE-A352-4C7D8DD88E9A}" presName="spaceRect" presStyleCnt="0"/>
      <dgm:spPr/>
    </dgm:pt>
    <dgm:pt modelId="{557F4CEA-19C7-4F03-BFD9-705AE513BAAA}" type="pres">
      <dgm:prSet presAssocID="{19410EAC-D004-41FE-A352-4C7D8DD88E9A}" presName="textRect" presStyleLbl="revTx" presStyleIdx="0" presStyleCnt="5">
        <dgm:presLayoutVars>
          <dgm:chMax val="1"/>
          <dgm:chPref val="1"/>
        </dgm:presLayoutVars>
      </dgm:prSet>
      <dgm:spPr/>
    </dgm:pt>
    <dgm:pt modelId="{AD53E97C-DFC9-409F-983A-2D62A9280DA9}" type="pres">
      <dgm:prSet presAssocID="{50261CF5-2A33-41E5-8E85-7FA943131D47}" presName="sibTrans" presStyleCnt="0"/>
      <dgm:spPr/>
    </dgm:pt>
    <dgm:pt modelId="{01EBA772-BC5A-4CC4-AD9F-85E1B2EED926}" type="pres">
      <dgm:prSet presAssocID="{6AB18267-F3EE-45B0-A5D7-344DA06BF52C}" presName="compNode" presStyleCnt="0"/>
      <dgm:spPr/>
    </dgm:pt>
    <dgm:pt modelId="{E6A39BE0-0EE5-4B58-91B9-0A714C1DFFB8}" type="pres">
      <dgm:prSet presAssocID="{6AB18267-F3EE-45B0-A5D7-344DA06BF52C}" presName="iconBgRect" presStyleLbl="bgShp" presStyleIdx="1" presStyleCnt="5"/>
      <dgm:spPr/>
    </dgm:pt>
    <dgm:pt modelId="{B8D10A97-1E54-4E5B-B51C-E052124E2478}" type="pres">
      <dgm:prSet presAssocID="{6AB18267-F3EE-45B0-A5D7-344DA06BF5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5914BD1-83A0-4E33-ABCA-2E82E816666F}" type="pres">
      <dgm:prSet presAssocID="{6AB18267-F3EE-45B0-A5D7-344DA06BF52C}" presName="spaceRect" presStyleCnt="0"/>
      <dgm:spPr/>
    </dgm:pt>
    <dgm:pt modelId="{8EA0EC7D-9946-4DF8-92CD-A74C4F3CC58D}" type="pres">
      <dgm:prSet presAssocID="{6AB18267-F3EE-45B0-A5D7-344DA06BF52C}" presName="textRect" presStyleLbl="revTx" presStyleIdx="1" presStyleCnt="5">
        <dgm:presLayoutVars>
          <dgm:chMax val="1"/>
          <dgm:chPref val="1"/>
        </dgm:presLayoutVars>
      </dgm:prSet>
      <dgm:spPr/>
    </dgm:pt>
    <dgm:pt modelId="{397634CE-2931-4FD7-A10C-8CD5FBBB649C}" type="pres">
      <dgm:prSet presAssocID="{A820375B-4E2A-4B8A-988A-0CFB964E13BB}" presName="sibTrans" presStyleCnt="0"/>
      <dgm:spPr/>
    </dgm:pt>
    <dgm:pt modelId="{DAA87ADC-7203-4B66-B559-AA60FDD071FB}" type="pres">
      <dgm:prSet presAssocID="{843A211A-DD20-4F63-A92E-28A5B19BB965}" presName="compNode" presStyleCnt="0"/>
      <dgm:spPr/>
    </dgm:pt>
    <dgm:pt modelId="{0F02BDBD-0730-4C7F-9E9B-52684176F2BB}" type="pres">
      <dgm:prSet presAssocID="{843A211A-DD20-4F63-A92E-28A5B19BB965}" presName="iconBgRect" presStyleLbl="bgShp" presStyleIdx="2" presStyleCnt="5"/>
      <dgm:spPr/>
    </dgm:pt>
    <dgm:pt modelId="{9F242454-5B64-4C85-85F3-B3F91925A2F1}" type="pres">
      <dgm:prSet presAssocID="{843A211A-DD20-4F63-A92E-28A5B19BB9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sio Diagram"/>
        </a:ext>
      </dgm:extLst>
    </dgm:pt>
    <dgm:pt modelId="{73B284AA-BF49-4360-A2EF-AFA662DA39AA}" type="pres">
      <dgm:prSet presAssocID="{843A211A-DD20-4F63-A92E-28A5B19BB965}" presName="spaceRect" presStyleCnt="0"/>
      <dgm:spPr/>
    </dgm:pt>
    <dgm:pt modelId="{CB79F3EF-E2F9-42A3-B37D-2F6C40ADE28F}" type="pres">
      <dgm:prSet presAssocID="{843A211A-DD20-4F63-A92E-28A5B19BB965}" presName="textRect" presStyleLbl="revTx" presStyleIdx="2" presStyleCnt="5">
        <dgm:presLayoutVars>
          <dgm:chMax val="1"/>
          <dgm:chPref val="1"/>
        </dgm:presLayoutVars>
      </dgm:prSet>
      <dgm:spPr/>
    </dgm:pt>
    <dgm:pt modelId="{6740704D-7EC1-4668-A3A4-BF3F059751C1}" type="pres">
      <dgm:prSet presAssocID="{E3465B54-B330-451E-AC1C-0EB84718D2A3}" presName="sibTrans" presStyleCnt="0"/>
      <dgm:spPr/>
    </dgm:pt>
    <dgm:pt modelId="{3F7DD500-40F5-45DB-AFED-9C2E07AA0173}" type="pres">
      <dgm:prSet presAssocID="{4499A54D-FEB5-4BF6-B4C1-BF3C75561B02}" presName="compNode" presStyleCnt="0"/>
      <dgm:spPr/>
    </dgm:pt>
    <dgm:pt modelId="{14A25FD6-646D-4DBE-A2C3-7B6330B55F20}" type="pres">
      <dgm:prSet presAssocID="{4499A54D-FEB5-4BF6-B4C1-BF3C75561B02}" presName="iconBgRect" presStyleLbl="bgShp" presStyleIdx="3" presStyleCnt="5"/>
      <dgm:spPr/>
    </dgm:pt>
    <dgm:pt modelId="{FED52617-CE49-4C31-8DF9-58FF7F7BA0FD}" type="pres">
      <dgm:prSet presAssocID="{4499A54D-FEB5-4BF6-B4C1-BF3C75561B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fesaver"/>
        </a:ext>
      </dgm:extLst>
    </dgm:pt>
    <dgm:pt modelId="{F9ED9931-BCBF-4D50-8E28-9DD969FD3DAC}" type="pres">
      <dgm:prSet presAssocID="{4499A54D-FEB5-4BF6-B4C1-BF3C75561B02}" presName="spaceRect" presStyleCnt="0"/>
      <dgm:spPr/>
    </dgm:pt>
    <dgm:pt modelId="{8B1A622E-87BA-46BD-9B08-87AA0A0DA7D8}" type="pres">
      <dgm:prSet presAssocID="{4499A54D-FEB5-4BF6-B4C1-BF3C75561B02}" presName="textRect" presStyleLbl="revTx" presStyleIdx="3" presStyleCnt="5">
        <dgm:presLayoutVars>
          <dgm:chMax val="1"/>
          <dgm:chPref val="1"/>
        </dgm:presLayoutVars>
      </dgm:prSet>
      <dgm:spPr/>
    </dgm:pt>
    <dgm:pt modelId="{90156BE8-DF78-4CAD-B883-5D43E6F38D08}" type="pres">
      <dgm:prSet presAssocID="{CCA2D3E6-64B2-4C87-B19A-7B724FBF5B19}" presName="sibTrans" presStyleCnt="0"/>
      <dgm:spPr/>
    </dgm:pt>
    <dgm:pt modelId="{D015804D-CD85-4B9D-BAC5-82997D303E6E}" type="pres">
      <dgm:prSet presAssocID="{9A8AEEB6-C74B-4B3A-B6C2-1AE3461255BD}" presName="compNode" presStyleCnt="0"/>
      <dgm:spPr/>
    </dgm:pt>
    <dgm:pt modelId="{29DF771C-5911-402A-BA29-F8B8C91BE02F}" type="pres">
      <dgm:prSet presAssocID="{9A8AEEB6-C74B-4B3A-B6C2-1AE3461255BD}" presName="iconBgRect" presStyleLbl="bgShp" presStyleIdx="4" presStyleCnt="5"/>
      <dgm:spPr/>
    </dgm:pt>
    <dgm:pt modelId="{5136F370-C4A6-4ABA-A267-7DAAEF6A40FB}" type="pres">
      <dgm:prSet presAssocID="{9A8AEEB6-C74B-4B3A-B6C2-1AE3461255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Secure"/>
        </a:ext>
      </dgm:extLst>
    </dgm:pt>
    <dgm:pt modelId="{FF77114E-EE1E-4840-B3CB-97EFE9D6F65C}" type="pres">
      <dgm:prSet presAssocID="{9A8AEEB6-C74B-4B3A-B6C2-1AE3461255BD}" presName="spaceRect" presStyleCnt="0"/>
      <dgm:spPr/>
    </dgm:pt>
    <dgm:pt modelId="{38A9B9B9-2410-4969-9711-CBB011DA04BD}" type="pres">
      <dgm:prSet presAssocID="{9A8AEEB6-C74B-4B3A-B6C2-1AE3461255BD}" presName="textRect" presStyleLbl="revTx" presStyleIdx="4" presStyleCnt="5">
        <dgm:presLayoutVars>
          <dgm:chMax val="1"/>
          <dgm:chPref val="1"/>
        </dgm:presLayoutVars>
      </dgm:prSet>
      <dgm:spPr/>
    </dgm:pt>
  </dgm:ptLst>
  <dgm:cxnLst>
    <dgm:cxn modelId="{8E3BA935-6DE9-47F3-AB88-12147936FEE4}" srcId="{B876A196-2359-4CBE-9C0C-2DDABEF8630E}" destId="{843A211A-DD20-4F63-A92E-28A5B19BB965}" srcOrd="2" destOrd="0" parTransId="{1DB489B6-74D9-4060-B327-0AA832C86940}" sibTransId="{E3465B54-B330-451E-AC1C-0EB84718D2A3}"/>
    <dgm:cxn modelId="{E4963D3D-3B7C-4561-90F0-874810F49032}" type="presOf" srcId="{843A211A-DD20-4F63-A92E-28A5B19BB965}" destId="{CB79F3EF-E2F9-42A3-B37D-2F6C40ADE28F}" srcOrd="0" destOrd="0" presId="urn:microsoft.com/office/officeart/2018/5/layout/IconCircleLabelList"/>
    <dgm:cxn modelId="{D6E87168-21B1-4B57-9143-E93652A1C30F}" srcId="{B876A196-2359-4CBE-9C0C-2DDABEF8630E}" destId="{9A8AEEB6-C74B-4B3A-B6C2-1AE3461255BD}" srcOrd="4" destOrd="0" parTransId="{1DE96134-EF88-4B40-AF6C-4EB35638ED1A}" sibTransId="{38C80DAB-2339-4D29-B5F8-F8E6D93701DE}"/>
    <dgm:cxn modelId="{0ACC346A-DEF8-4253-8BA4-E4151F711C28}" type="presOf" srcId="{9A8AEEB6-C74B-4B3A-B6C2-1AE3461255BD}" destId="{38A9B9B9-2410-4969-9711-CBB011DA04BD}" srcOrd="0" destOrd="0" presId="urn:microsoft.com/office/officeart/2018/5/layout/IconCircleLabelList"/>
    <dgm:cxn modelId="{F3DCB56B-7FDA-499A-BC6F-745ED511728B}" srcId="{B876A196-2359-4CBE-9C0C-2DDABEF8630E}" destId="{6AB18267-F3EE-45B0-A5D7-344DA06BF52C}" srcOrd="1" destOrd="0" parTransId="{FB50860F-34D3-4EFE-9611-5F344CD9AEAB}" sibTransId="{A820375B-4E2A-4B8A-988A-0CFB964E13BB}"/>
    <dgm:cxn modelId="{94230E9D-0C58-44EC-A636-E36004D0339C}" srcId="{B876A196-2359-4CBE-9C0C-2DDABEF8630E}" destId="{19410EAC-D004-41FE-A352-4C7D8DD88E9A}" srcOrd="0" destOrd="0" parTransId="{DCDDA8CD-18FB-43BF-8A78-0BE67CC12940}" sibTransId="{50261CF5-2A33-41E5-8E85-7FA943131D47}"/>
    <dgm:cxn modelId="{95CC6EBB-253C-46B8-82A3-9B065744ACB4}" type="presOf" srcId="{4499A54D-FEB5-4BF6-B4C1-BF3C75561B02}" destId="{8B1A622E-87BA-46BD-9B08-87AA0A0DA7D8}" srcOrd="0" destOrd="0" presId="urn:microsoft.com/office/officeart/2018/5/layout/IconCircleLabelList"/>
    <dgm:cxn modelId="{C7BA9ECE-4E09-4A5C-AE93-6CE1ECDF2B38}" srcId="{B876A196-2359-4CBE-9C0C-2DDABEF8630E}" destId="{4499A54D-FEB5-4BF6-B4C1-BF3C75561B02}" srcOrd="3" destOrd="0" parTransId="{EE578A08-1D27-487C-A07D-0C45235578EF}" sibTransId="{CCA2D3E6-64B2-4C87-B19A-7B724FBF5B19}"/>
    <dgm:cxn modelId="{2C350BD8-EBE0-46C0-B7A0-C126F47C2E32}" type="presOf" srcId="{19410EAC-D004-41FE-A352-4C7D8DD88E9A}" destId="{557F4CEA-19C7-4F03-BFD9-705AE513BAAA}" srcOrd="0" destOrd="0" presId="urn:microsoft.com/office/officeart/2018/5/layout/IconCircleLabelList"/>
    <dgm:cxn modelId="{76D170DC-E49C-478C-9A63-66BA9F8EECB3}" type="presOf" srcId="{6AB18267-F3EE-45B0-A5D7-344DA06BF52C}" destId="{8EA0EC7D-9946-4DF8-92CD-A74C4F3CC58D}" srcOrd="0" destOrd="0" presId="urn:microsoft.com/office/officeart/2018/5/layout/IconCircleLabelList"/>
    <dgm:cxn modelId="{8FAE64F3-8A5E-4D79-85F3-EA5D33EDBA61}" type="presOf" srcId="{B876A196-2359-4CBE-9C0C-2DDABEF8630E}" destId="{A937DF80-796A-4027-A353-5837AD5C3BAA}" srcOrd="0" destOrd="0" presId="urn:microsoft.com/office/officeart/2018/5/layout/IconCircleLabelList"/>
    <dgm:cxn modelId="{EAA82287-641B-4CCA-AD9B-53FCC4C40576}" type="presParOf" srcId="{A937DF80-796A-4027-A353-5837AD5C3BAA}" destId="{3C6E34F5-0A34-4F68-B35F-F9CBF4B36446}" srcOrd="0" destOrd="0" presId="urn:microsoft.com/office/officeart/2018/5/layout/IconCircleLabelList"/>
    <dgm:cxn modelId="{9294FBDD-6BCC-4865-84BA-A91830634851}" type="presParOf" srcId="{3C6E34F5-0A34-4F68-B35F-F9CBF4B36446}" destId="{9F617FD5-B54F-461F-AC3D-681B049228CB}" srcOrd="0" destOrd="0" presId="urn:microsoft.com/office/officeart/2018/5/layout/IconCircleLabelList"/>
    <dgm:cxn modelId="{21CC7C5D-3147-4868-A24A-C85759FE1D1A}" type="presParOf" srcId="{3C6E34F5-0A34-4F68-B35F-F9CBF4B36446}" destId="{CCDED3DC-ABEA-4B69-88CB-1C389A12BEBA}" srcOrd="1" destOrd="0" presId="urn:microsoft.com/office/officeart/2018/5/layout/IconCircleLabelList"/>
    <dgm:cxn modelId="{0ABE9967-7ED2-49EA-8D35-017EB14A2FC1}" type="presParOf" srcId="{3C6E34F5-0A34-4F68-B35F-F9CBF4B36446}" destId="{E4B58E85-B061-49A1-A8C9-6667C70AC14D}" srcOrd="2" destOrd="0" presId="urn:microsoft.com/office/officeart/2018/5/layout/IconCircleLabelList"/>
    <dgm:cxn modelId="{1CE7232B-4AE7-450F-A4B9-893836DCE26B}" type="presParOf" srcId="{3C6E34F5-0A34-4F68-B35F-F9CBF4B36446}" destId="{557F4CEA-19C7-4F03-BFD9-705AE513BAAA}" srcOrd="3" destOrd="0" presId="urn:microsoft.com/office/officeart/2018/5/layout/IconCircleLabelList"/>
    <dgm:cxn modelId="{77DBAE9B-5377-44D2-B7EA-1D69D49B9D73}" type="presParOf" srcId="{A937DF80-796A-4027-A353-5837AD5C3BAA}" destId="{AD53E97C-DFC9-409F-983A-2D62A9280DA9}" srcOrd="1" destOrd="0" presId="urn:microsoft.com/office/officeart/2018/5/layout/IconCircleLabelList"/>
    <dgm:cxn modelId="{1EE761BA-322C-4006-A433-23898AEC7749}" type="presParOf" srcId="{A937DF80-796A-4027-A353-5837AD5C3BAA}" destId="{01EBA772-BC5A-4CC4-AD9F-85E1B2EED926}" srcOrd="2" destOrd="0" presId="urn:microsoft.com/office/officeart/2018/5/layout/IconCircleLabelList"/>
    <dgm:cxn modelId="{0E0D5C39-D1FB-4EAF-BA3E-7CE50F4C3E7A}" type="presParOf" srcId="{01EBA772-BC5A-4CC4-AD9F-85E1B2EED926}" destId="{E6A39BE0-0EE5-4B58-91B9-0A714C1DFFB8}" srcOrd="0" destOrd="0" presId="urn:microsoft.com/office/officeart/2018/5/layout/IconCircleLabelList"/>
    <dgm:cxn modelId="{81054C75-1BEF-4F00-B21E-4B7592D1C8C9}" type="presParOf" srcId="{01EBA772-BC5A-4CC4-AD9F-85E1B2EED926}" destId="{B8D10A97-1E54-4E5B-B51C-E052124E2478}" srcOrd="1" destOrd="0" presId="urn:microsoft.com/office/officeart/2018/5/layout/IconCircleLabelList"/>
    <dgm:cxn modelId="{78D17B23-0EB0-4829-82B9-0E4934C9D17B}" type="presParOf" srcId="{01EBA772-BC5A-4CC4-AD9F-85E1B2EED926}" destId="{75914BD1-83A0-4E33-ABCA-2E82E816666F}" srcOrd="2" destOrd="0" presId="urn:microsoft.com/office/officeart/2018/5/layout/IconCircleLabelList"/>
    <dgm:cxn modelId="{870BA54B-84FC-4DC2-A99D-BDA608D3C63E}" type="presParOf" srcId="{01EBA772-BC5A-4CC4-AD9F-85E1B2EED926}" destId="{8EA0EC7D-9946-4DF8-92CD-A74C4F3CC58D}" srcOrd="3" destOrd="0" presId="urn:microsoft.com/office/officeart/2018/5/layout/IconCircleLabelList"/>
    <dgm:cxn modelId="{0A5E15DC-B686-48CF-B36A-60BED1CFD47C}" type="presParOf" srcId="{A937DF80-796A-4027-A353-5837AD5C3BAA}" destId="{397634CE-2931-4FD7-A10C-8CD5FBBB649C}" srcOrd="3" destOrd="0" presId="urn:microsoft.com/office/officeart/2018/5/layout/IconCircleLabelList"/>
    <dgm:cxn modelId="{66770F34-EB58-460D-9DE3-41B09F2E712E}" type="presParOf" srcId="{A937DF80-796A-4027-A353-5837AD5C3BAA}" destId="{DAA87ADC-7203-4B66-B559-AA60FDD071FB}" srcOrd="4" destOrd="0" presId="urn:microsoft.com/office/officeart/2018/5/layout/IconCircleLabelList"/>
    <dgm:cxn modelId="{788AB4F4-ADC7-453E-B9E8-5F183F56250E}" type="presParOf" srcId="{DAA87ADC-7203-4B66-B559-AA60FDD071FB}" destId="{0F02BDBD-0730-4C7F-9E9B-52684176F2BB}" srcOrd="0" destOrd="0" presId="urn:microsoft.com/office/officeart/2018/5/layout/IconCircleLabelList"/>
    <dgm:cxn modelId="{7F8F9B65-1F20-4054-91FD-C52235A35919}" type="presParOf" srcId="{DAA87ADC-7203-4B66-B559-AA60FDD071FB}" destId="{9F242454-5B64-4C85-85F3-B3F91925A2F1}" srcOrd="1" destOrd="0" presId="urn:microsoft.com/office/officeart/2018/5/layout/IconCircleLabelList"/>
    <dgm:cxn modelId="{AEABF1B7-84B5-4AB4-A1F9-7435DC4E7B07}" type="presParOf" srcId="{DAA87ADC-7203-4B66-B559-AA60FDD071FB}" destId="{73B284AA-BF49-4360-A2EF-AFA662DA39AA}" srcOrd="2" destOrd="0" presId="urn:microsoft.com/office/officeart/2018/5/layout/IconCircleLabelList"/>
    <dgm:cxn modelId="{3BE94AEE-FC79-4059-BBBB-84FB40581C54}" type="presParOf" srcId="{DAA87ADC-7203-4B66-B559-AA60FDD071FB}" destId="{CB79F3EF-E2F9-42A3-B37D-2F6C40ADE28F}" srcOrd="3" destOrd="0" presId="urn:microsoft.com/office/officeart/2018/5/layout/IconCircleLabelList"/>
    <dgm:cxn modelId="{A94203CC-C6F6-4802-ACBD-AE7E1872B61D}" type="presParOf" srcId="{A937DF80-796A-4027-A353-5837AD5C3BAA}" destId="{6740704D-7EC1-4668-A3A4-BF3F059751C1}" srcOrd="5" destOrd="0" presId="urn:microsoft.com/office/officeart/2018/5/layout/IconCircleLabelList"/>
    <dgm:cxn modelId="{229BB9A9-9B4C-4EEF-B7D4-0861404F968C}" type="presParOf" srcId="{A937DF80-796A-4027-A353-5837AD5C3BAA}" destId="{3F7DD500-40F5-45DB-AFED-9C2E07AA0173}" srcOrd="6" destOrd="0" presId="urn:microsoft.com/office/officeart/2018/5/layout/IconCircleLabelList"/>
    <dgm:cxn modelId="{1FD39459-C2D5-47AF-812E-91A8FD506F9D}" type="presParOf" srcId="{3F7DD500-40F5-45DB-AFED-9C2E07AA0173}" destId="{14A25FD6-646D-4DBE-A2C3-7B6330B55F20}" srcOrd="0" destOrd="0" presId="urn:microsoft.com/office/officeart/2018/5/layout/IconCircleLabelList"/>
    <dgm:cxn modelId="{17181CB4-0650-4562-BE57-17F5EFA18DED}" type="presParOf" srcId="{3F7DD500-40F5-45DB-AFED-9C2E07AA0173}" destId="{FED52617-CE49-4C31-8DF9-58FF7F7BA0FD}" srcOrd="1" destOrd="0" presId="urn:microsoft.com/office/officeart/2018/5/layout/IconCircleLabelList"/>
    <dgm:cxn modelId="{93CE0D8B-CCE2-4BBD-A9AC-86CE0E53279C}" type="presParOf" srcId="{3F7DD500-40F5-45DB-AFED-9C2E07AA0173}" destId="{F9ED9931-BCBF-4D50-8E28-9DD969FD3DAC}" srcOrd="2" destOrd="0" presId="urn:microsoft.com/office/officeart/2018/5/layout/IconCircleLabelList"/>
    <dgm:cxn modelId="{78A1107D-BF4A-4112-A357-C8E54964CAFB}" type="presParOf" srcId="{3F7DD500-40F5-45DB-AFED-9C2E07AA0173}" destId="{8B1A622E-87BA-46BD-9B08-87AA0A0DA7D8}" srcOrd="3" destOrd="0" presId="urn:microsoft.com/office/officeart/2018/5/layout/IconCircleLabelList"/>
    <dgm:cxn modelId="{E0EFAA0A-3850-44C0-9207-C1D32C8E0F4A}" type="presParOf" srcId="{A937DF80-796A-4027-A353-5837AD5C3BAA}" destId="{90156BE8-DF78-4CAD-B883-5D43E6F38D08}" srcOrd="7" destOrd="0" presId="urn:microsoft.com/office/officeart/2018/5/layout/IconCircleLabelList"/>
    <dgm:cxn modelId="{78C118EE-56B6-4381-B330-1F26B3440B0A}" type="presParOf" srcId="{A937DF80-796A-4027-A353-5837AD5C3BAA}" destId="{D015804D-CD85-4B9D-BAC5-82997D303E6E}" srcOrd="8" destOrd="0" presId="urn:microsoft.com/office/officeart/2018/5/layout/IconCircleLabelList"/>
    <dgm:cxn modelId="{1A2A1809-1B02-4364-8806-BC2A1735BF97}" type="presParOf" srcId="{D015804D-CD85-4B9D-BAC5-82997D303E6E}" destId="{29DF771C-5911-402A-BA29-F8B8C91BE02F}" srcOrd="0" destOrd="0" presId="urn:microsoft.com/office/officeart/2018/5/layout/IconCircleLabelList"/>
    <dgm:cxn modelId="{F251511C-05D6-4B98-A1B1-CF33660370D4}" type="presParOf" srcId="{D015804D-CD85-4B9D-BAC5-82997D303E6E}" destId="{5136F370-C4A6-4ABA-A267-7DAAEF6A40FB}" srcOrd="1" destOrd="0" presId="urn:microsoft.com/office/officeart/2018/5/layout/IconCircleLabelList"/>
    <dgm:cxn modelId="{A9F71D8D-BC11-48CC-9D3C-FAB88902C2D6}" type="presParOf" srcId="{D015804D-CD85-4B9D-BAC5-82997D303E6E}" destId="{FF77114E-EE1E-4840-B3CB-97EFE9D6F65C}" srcOrd="2" destOrd="0" presId="urn:microsoft.com/office/officeart/2018/5/layout/IconCircleLabelList"/>
    <dgm:cxn modelId="{1A7A7130-AE6E-4670-B278-32886B8D4ACA}" type="presParOf" srcId="{D015804D-CD85-4B9D-BAC5-82997D303E6E}" destId="{38A9B9B9-2410-4969-9711-CBB011DA04B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17FD5-B54F-461F-AC3D-681B049228CB}">
      <dsp:nvSpPr>
        <dsp:cNvPr id="0" name=""/>
        <dsp:cNvSpPr/>
      </dsp:nvSpPr>
      <dsp:spPr>
        <a:xfrm>
          <a:off x="351068" y="1090292"/>
          <a:ext cx="1094783" cy="10947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ED3DC-ABEA-4B69-88CB-1C389A12BEBA}">
      <dsp:nvSpPr>
        <dsp:cNvPr id="0" name=""/>
        <dsp:cNvSpPr/>
      </dsp:nvSpPr>
      <dsp:spPr>
        <a:xfrm>
          <a:off x="584383" y="1323606"/>
          <a:ext cx="628154" cy="628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F4CEA-19C7-4F03-BFD9-705AE513BAAA}">
      <dsp:nvSpPr>
        <dsp:cNvPr id="0" name=""/>
        <dsp:cNvSpPr/>
      </dsp:nvSpPr>
      <dsp:spPr>
        <a:xfrm>
          <a:off x="1097"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Resource use</a:t>
          </a:r>
        </a:p>
      </dsp:txBody>
      <dsp:txXfrm>
        <a:off x="1097" y="2526073"/>
        <a:ext cx="1794726" cy="717890"/>
      </dsp:txXfrm>
    </dsp:sp>
    <dsp:sp modelId="{E6A39BE0-0EE5-4B58-91B9-0A714C1DFFB8}">
      <dsp:nvSpPr>
        <dsp:cNvPr id="0" name=""/>
        <dsp:cNvSpPr/>
      </dsp:nvSpPr>
      <dsp:spPr>
        <a:xfrm>
          <a:off x="2459872" y="1090292"/>
          <a:ext cx="1094783" cy="10947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10A97-1E54-4E5B-B51C-E052124E2478}">
      <dsp:nvSpPr>
        <dsp:cNvPr id="0" name=""/>
        <dsp:cNvSpPr/>
      </dsp:nvSpPr>
      <dsp:spPr>
        <a:xfrm>
          <a:off x="2693187" y="1323606"/>
          <a:ext cx="628154" cy="628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0EC7D-9946-4DF8-92CD-A74C4F3CC58D}">
      <dsp:nvSpPr>
        <dsp:cNvPr id="0" name=""/>
        <dsp:cNvSpPr/>
      </dsp:nvSpPr>
      <dsp:spPr>
        <a:xfrm>
          <a:off x="2109901"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Operational </a:t>
          </a:r>
          <a:r>
            <a:rPr lang="en-US" sz="2300" kern="1200">
              <a:latin typeface="Calibri Light" panose="020F0302020204030204"/>
            </a:rPr>
            <a:t>data</a:t>
          </a:r>
          <a:endParaRPr lang="en-US" sz="2300" kern="1200"/>
        </a:p>
      </dsp:txBody>
      <dsp:txXfrm>
        <a:off x="2109901" y="2526073"/>
        <a:ext cx="1794726" cy="717890"/>
      </dsp:txXfrm>
    </dsp:sp>
    <dsp:sp modelId="{0F02BDBD-0730-4C7F-9E9B-52684176F2BB}">
      <dsp:nvSpPr>
        <dsp:cNvPr id="0" name=""/>
        <dsp:cNvSpPr/>
      </dsp:nvSpPr>
      <dsp:spPr>
        <a:xfrm>
          <a:off x="4568676" y="1090292"/>
          <a:ext cx="1094783" cy="10947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2454-5B64-4C85-85F3-B3F91925A2F1}">
      <dsp:nvSpPr>
        <dsp:cNvPr id="0" name=""/>
        <dsp:cNvSpPr/>
      </dsp:nvSpPr>
      <dsp:spPr>
        <a:xfrm>
          <a:off x="4801990" y="1323606"/>
          <a:ext cx="628154" cy="628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9F3EF-E2F9-42A3-B37D-2F6C40ADE28F}">
      <dsp:nvSpPr>
        <dsp:cNvPr id="0" name=""/>
        <dsp:cNvSpPr/>
      </dsp:nvSpPr>
      <dsp:spPr>
        <a:xfrm>
          <a:off x="4218704"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Production </a:t>
          </a:r>
          <a:r>
            <a:rPr lang="en-US" sz="2300" kern="1200">
              <a:latin typeface="Calibri Light" panose="020F0302020204030204"/>
            </a:rPr>
            <a:t>data</a:t>
          </a:r>
          <a:endParaRPr lang="en-US" sz="2300" kern="1200"/>
        </a:p>
      </dsp:txBody>
      <dsp:txXfrm>
        <a:off x="4218704" y="2526073"/>
        <a:ext cx="1794726" cy="717890"/>
      </dsp:txXfrm>
    </dsp:sp>
    <dsp:sp modelId="{14A25FD6-646D-4DBE-A2C3-7B6330B55F20}">
      <dsp:nvSpPr>
        <dsp:cNvPr id="0" name=""/>
        <dsp:cNvSpPr/>
      </dsp:nvSpPr>
      <dsp:spPr>
        <a:xfrm>
          <a:off x="6677480" y="1090292"/>
          <a:ext cx="1094783" cy="10947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52617-CE49-4C31-8DF9-58FF7F7BA0FD}">
      <dsp:nvSpPr>
        <dsp:cNvPr id="0" name=""/>
        <dsp:cNvSpPr/>
      </dsp:nvSpPr>
      <dsp:spPr>
        <a:xfrm>
          <a:off x="6910794" y="1323606"/>
          <a:ext cx="628154" cy="628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A622E-87BA-46BD-9B08-87AA0A0DA7D8}">
      <dsp:nvSpPr>
        <dsp:cNvPr id="0" name=""/>
        <dsp:cNvSpPr/>
      </dsp:nvSpPr>
      <dsp:spPr>
        <a:xfrm>
          <a:off x="6327508"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National </a:t>
          </a:r>
          <a:r>
            <a:rPr lang="en-US" sz="2300" kern="1200">
              <a:latin typeface="Calibri Light" panose="020F0302020204030204"/>
            </a:rPr>
            <a:t>dataset</a:t>
          </a:r>
          <a:endParaRPr lang="en-US" sz="2300" kern="1200"/>
        </a:p>
      </dsp:txBody>
      <dsp:txXfrm>
        <a:off x="6327508" y="2526073"/>
        <a:ext cx="1794726" cy="717890"/>
      </dsp:txXfrm>
    </dsp:sp>
    <dsp:sp modelId="{29DF771C-5911-402A-BA29-F8B8C91BE02F}">
      <dsp:nvSpPr>
        <dsp:cNvPr id="0" name=""/>
        <dsp:cNvSpPr/>
      </dsp:nvSpPr>
      <dsp:spPr>
        <a:xfrm>
          <a:off x="8786283" y="1090292"/>
          <a:ext cx="1094783" cy="10947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6F370-C4A6-4ABA-A267-7DAAEF6A40FB}">
      <dsp:nvSpPr>
        <dsp:cNvPr id="0" name=""/>
        <dsp:cNvSpPr/>
      </dsp:nvSpPr>
      <dsp:spPr>
        <a:xfrm>
          <a:off x="9019598" y="1323606"/>
          <a:ext cx="628154" cy="628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9B9B9-2410-4969-9711-CBB011DA04BD}">
      <dsp:nvSpPr>
        <dsp:cNvPr id="0" name=""/>
        <dsp:cNvSpPr/>
      </dsp:nvSpPr>
      <dsp:spPr>
        <a:xfrm>
          <a:off x="8436312"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Long </a:t>
          </a:r>
          <a:r>
            <a:rPr lang="en-US" sz="2300" kern="1200">
              <a:latin typeface="Calibri Light" panose="020F0302020204030204"/>
            </a:rPr>
            <a:t>term data</a:t>
          </a:r>
          <a:endParaRPr lang="en-US" sz="2300" kern="1200"/>
        </a:p>
      </dsp:txBody>
      <dsp:txXfrm>
        <a:off x="8436312" y="2526073"/>
        <a:ext cx="1794726" cy="71789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894E-3728-41C7-B737-E6172D74F28D}" type="datetimeFigureOut">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D44AA-97DE-4DF8-BE8D-DC1793C0DAF0}" type="slidenum">
              <a:t>‹#›</a:t>
            </a:fld>
            <a:endParaRPr lang="en-US"/>
          </a:p>
        </p:txBody>
      </p:sp>
    </p:spTree>
    <p:extLst>
      <p:ext uri="{BB962C8B-B14F-4D97-AF65-F5344CB8AC3E}">
        <p14:creationId xmlns:p14="http://schemas.microsoft.com/office/powerpoint/2010/main" val="29709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my name is Bryce Polley I am Kerrie </a:t>
            </a:r>
            <a:r>
              <a:rPr lang="en-US" dirty="0" err="1">
                <a:cs typeface="Calibri"/>
              </a:rPr>
              <a:t>Mengersen's</a:t>
            </a:r>
            <a:r>
              <a:rPr lang="en-US" dirty="0">
                <a:cs typeface="Calibri"/>
              </a:rPr>
              <a:t> Masters Student who has been based at Waite campus working with the Australian Wine Research Institute, Sustainable Winegrowing Australia and the Food Agility CRC on the project: Data Science to support sustainable Viticulture.</a:t>
            </a:r>
          </a:p>
        </p:txBody>
      </p:sp>
      <p:sp>
        <p:nvSpPr>
          <p:cNvPr id="4" name="Slide Number Placeholder 3"/>
          <p:cNvSpPr>
            <a:spLocks noGrp="1"/>
          </p:cNvSpPr>
          <p:nvPr>
            <p:ph type="sldNum" sz="quarter" idx="5"/>
          </p:nvPr>
        </p:nvSpPr>
        <p:spPr/>
        <p:txBody>
          <a:bodyPr/>
          <a:lstStyle/>
          <a:p>
            <a:fld id="{CE06266E-CADA-414A-822A-DC59029F564D}" type="slidenum">
              <a:rPr lang="en-US"/>
              <a:t>1</a:t>
            </a:fld>
            <a:endParaRPr lang="en-US"/>
          </a:p>
        </p:txBody>
      </p:sp>
    </p:spTree>
    <p:extLst>
      <p:ext uri="{BB962C8B-B14F-4D97-AF65-F5344CB8AC3E}">
        <p14:creationId xmlns:p14="http://schemas.microsoft.com/office/powerpoint/2010/main" val="29969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2</a:t>
            </a:fld>
            <a:endParaRPr lang="en-US"/>
          </a:p>
        </p:txBody>
      </p:sp>
    </p:spTree>
    <p:extLst>
      <p:ext uri="{BB962C8B-B14F-4D97-AF65-F5344CB8AC3E}">
        <p14:creationId xmlns:p14="http://schemas.microsoft.com/office/powerpoint/2010/main" val="418469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most of you know Sustainable Winegrowing Australia is a central hub of activity</a:t>
            </a:r>
          </a:p>
          <a:p>
            <a:r>
              <a:rPr lang="en-US"/>
              <a:t>INTRO PINK BUBBLES - One of it’s core functions is the collection of production and resource use data in the areas of waste, energy, water etc. These can be used to inform R&amp;D and there is an important feedback loop here, but it has also enabled us to build broader relationships with funding bodies and other R&amp;D </a:t>
            </a:r>
            <a:r>
              <a:rPr lang="en-US" err="1"/>
              <a:t>organisations</a:t>
            </a:r>
            <a:endParaRPr lang="en-US"/>
          </a:p>
          <a:p>
            <a:r>
              <a:rPr lang="en-US"/>
              <a:t>INTRO GREY BUBBLES – last year we used the Sustainable Winegrowing Australia data to inform the wine industry’s emissions roadmap and Kieran re-</a:t>
            </a:r>
            <a:r>
              <a:rPr lang="en-US" err="1"/>
              <a:t>analysed</a:t>
            </a:r>
            <a:r>
              <a:rPr lang="en-US"/>
              <a:t> the sector’s Life Cycle Analysis</a:t>
            </a:r>
          </a:p>
          <a:p>
            <a:r>
              <a:rPr lang="en-US"/>
              <a:t>INTRO YELLOW BUBBLES – The Sustainability team uses the program and its data to engage in the regions around their own priority areas and</a:t>
            </a:r>
          </a:p>
          <a:p>
            <a:r>
              <a:rPr lang="en-US"/>
              <a:t>INTRO THE JADE BUBBLE – earlier this year the data was used in marketing and media campaign around the Impact report</a:t>
            </a:r>
          </a:p>
          <a:p>
            <a:r>
              <a:rPr lang="en-US"/>
              <a:t>INTRO THE ORANGE BUBBLE – International engagement around the program is continuing to strengthen AND </a:t>
            </a:r>
          </a:p>
          <a:p>
            <a:r>
              <a:rPr lang="en-US"/>
              <a:t>INTRO THE GREEN BUBBLES – locally, Sustainable Winegrowing Australia provides an opportunity to engage with stakeholders that the AWRI does not often touch – GROWERS – last year the team responded to around 3000 helpdesk queries from growers and more than 900 producers came through sustainability workshops with the team</a:t>
            </a:r>
          </a:p>
          <a:p>
            <a:r>
              <a:rPr lang="en-US"/>
              <a:t>INTRO THE BLUE BUBBLES – so I am here to talk to you about the data. In particular, my project which uses the Sustainable Winegrowing data and applies AI </a:t>
            </a:r>
            <a:r>
              <a:rPr lang="en-US" err="1"/>
              <a:t>etc</a:t>
            </a:r>
            <a:r>
              <a:rPr lang="en-US"/>
              <a:t>… (add your own words here. Your words below are good)</a:t>
            </a:r>
          </a:p>
          <a:p>
            <a:endParaRPr lang="en-US"/>
          </a:p>
          <a:p>
            <a:endParaRPr lang="en-US"/>
          </a:p>
          <a:p>
            <a:pPr marL="171450" indent="-171450">
              <a:buFont typeface="Arial,Sans-Serif"/>
              <a:buChar char="•"/>
            </a:pPr>
            <a:r>
              <a:rPr lang="en-US"/>
              <a:t>We aim to use the data to help sustainable efforts</a:t>
            </a:r>
            <a:endParaRPr lang="en-US">
              <a:cs typeface="Calibri"/>
            </a:endParaRPr>
          </a:p>
          <a:p>
            <a:pPr marL="171450" indent="-171450">
              <a:buFont typeface="Arial,Sans-Serif"/>
              <a:buChar char="•"/>
            </a:pPr>
            <a:r>
              <a:rPr lang="en-US"/>
              <a:t>to inform growers with data</a:t>
            </a:r>
            <a:endParaRPr lang="en-US">
              <a:cs typeface="Calibri"/>
            </a:endParaRPr>
          </a:p>
          <a:p>
            <a:pPr marL="171450" indent="-171450">
              <a:buFont typeface="Arial,Sans-Serif"/>
              <a:buChar char="•"/>
            </a:pPr>
            <a:r>
              <a:rPr lang="en-US"/>
              <a:t>Through the investigation of data</a:t>
            </a:r>
            <a:endParaRPr lang="en-US">
              <a:cs typeface="Calibri"/>
            </a:endParaRPr>
          </a:p>
          <a:p>
            <a:pPr marL="171450" indent="-171450">
              <a:buFont typeface="Arial,Sans-Serif"/>
              <a:buChar char="•"/>
            </a:pPr>
            <a:r>
              <a:rPr lang="en-US"/>
              <a:t>The uncovering of synergies, unknown trends and link practices to sustainability</a:t>
            </a:r>
            <a:endParaRPr lang="en-US">
              <a:cs typeface="Calibri"/>
            </a:endParaRPr>
          </a:p>
          <a:p>
            <a:endParaRPr lang="en-US">
              <a:cs typeface="Calibri"/>
            </a:endParaRPr>
          </a:p>
          <a:p>
            <a:r>
              <a:rPr lang="en-US">
                <a:cs typeface="Calibri"/>
              </a:rPr>
              <a:t>Centre icon -&gt; Make it the trust mark</a:t>
            </a:r>
          </a:p>
          <a:p>
            <a:r>
              <a:rPr lang="en-US">
                <a:cs typeface="Calibri"/>
              </a:rPr>
              <a:t>Figure out an order to introduce the components and how they interact – landing on data at the end</a:t>
            </a: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t>3</a:t>
            </a:fld>
            <a:endParaRPr lang="en-US"/>
          </a:p>
        </p:txBody>
      </p:sp>
    </p:spTree>
    <p:extLst>
      <p:ext uri="{BB962C8B-B14F-4D97-AF65-F5344CB8AC3E}">
        <p14:creationId xmlns:p14="http://schemas.microsoft.com/office/powerpoint/2010/main" val="100792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it really clear </a:t>
            </a:r>
          </a:p>
          <a:p>
            <a:r>
              <a:rPr lang="en-US"/>
              <a:t>-production data</a:t>
            </a:r>
          </a:p>
          <a:p>
            <a:pPr marL="171450" indent="-171450">
              <a:buFont typeface="Arial,Sans-Serif"/>
              <a:buChar char="•"/>
            </a:pPr>
            <a:r>
              <a:rPr lang="en-US"/>
              <a:t>yield</a:t>
            </a:r>
          </a:p>
          <a:p>
            <a:r>
              <a:rPr lang="en-US"/>
              <a:t>-resource use metrics</a:t>
            </a:r>
          </a:p>
          <a:p>
            <a:pPr marL="628650" lvl="1" indent="-171450">
              <a:buFont typeface="Arial,Sans-Serif"/>
              <a:buChar char="•"/>
            </a:pPr>
            <a:r>
              <a:rPr lang="en-US"/>
              <a:t>Fuel</a:t>
            </a:r>
          </a:p>
          <a:p>
            <a:pPr marL="628650" lvl="1" indent="-171450">
              <a:buFont typeface="Arial,Sans-Serif"/>
              <a:buChar char="•"/>
            </a:pPr>
            <a:r>
              <a:rPr lang="en-US"/>
              <a:t>electricity</a:t>
            </a:r>
          </a:p>
          <a:p>
            <a:r>
              <a:rPr lang="en-US"/>
              <a:t>-operational decisions</a:t>
            </a:r>
          </a:p>
          <a:p>
            <a:pPr marL="171450" indent="-171450">
              <a:buFont typeface="Arial,Sans-Serif"/>
              <a:buChar char="•"/>
            </a:pPr>
            <a:r>
              <a:rPr lang="en-US"/>
              <a:t>Cover crops</a:t>
            </a:r>
          </a:p>
          <a:p>
            <a:r>
              <a:rPr lang="en-US"/>
              <a:t>Financial data</a:t>
            </a:r>
          </a:p>
          <a:p>
            <a:pPr marL="171450" indent="-171450">
              <a:buFont typeface="Arial,Sans-Serif"/>
              <a:buChar char="•"/>
            </a:pPr>
            <a:r>
              <a:rPr lang="en-US"/>
              <a:t>Profit</a:t>
            </a:r>
          </a:p>
          <a:p>
            <a:pPr marL="171450" indent="-171450">
              <a:buFont typeface="Arial,Sans-Serif"/>
              <a:buChar char="•"/>
            </a:pPr>
            <a:r>
              <a:rPr lang="en-US"/>
              <a:t>Operational cost</a:t>
            </a:r>
          </a:p>
          <a:p>
            <a:endParaRPr lang="en-US"/>
          </a:p>
          <a:p>
            <a:r>
              <a:rPr lang="en-US" err="1"/>
              <a:t>Summarise</a:t>
            </a:r>
            <a:r>
              <a:rPr lang="en-US"/>
              <a:t> the data, 1441 vineyards, 57 regions, 10 years.</a:t>
            </a:r>
          </a:p>
          <a:p>
            <a:r>
              <a:rPr lang="en-US"/>
              <a:t>Map of </a:t>
            </a:r>
            <a:r>
              <a:rPr lang="en-US" err="1"/>
              <a:t>aus</a:t>
            </a: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4</a:t>
            </a:fld>
            <a:endParaRPr lang="en-US"/>
          </a:p>
        </p:txBody>
      </p:sp>
    </p:spTree>
    <p:extLst>
      <p:ext uri="{BB962C8B-B14F-4D97-AF65-F5344CB8AC3E}">
        <p14:creationId xmlns:p14="http://schemas.microsoft.com/office/powerpoint/2010/main" val="1671860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a:t>Describe what is known, a tool to communicate with industry and experts</a:t>
            </a:r>
          </a:p>
          <a:p>
            <a:pPr marL="171450" indent="-171450">
              <a:buFont typeface="Arial,Sans-Serif"/>
              <a:buChar char="•"/>
            </a:pPr>
            <a:r>
              <a:rPr lang="en-US"/>
              <a:t>Data exploration to look at what are new possibilities within the data?</a:t>
            </a:r>
          </a:p>
          <a:p>
            <a:pPr marL="171450" indent="-171450">
              <a:buFont typeface="Arial,Sans-Serif"/>
              <a:buChar char="•"/>
            </a:pPr>
            <a:r>
              <a:rPr lang="en-US"/>
              <a:t>Can we accurately predict things? </a:t>
            </a:r>
          </a:p>
          <a:p>
            <a:pPr marL="171450" indent="-171450">
              <a:buFont typeface="Arial,Sans-Serif"/>
              <a:buChar char="•"/>
            </a:pPr>
            <a:r>
              <a:rPr lang="en-US"/>
              <a:t>Can we explain these predictions?</a:t>
            </a:r>
          </a:p>
          <a:p>
            <a:pPr marL="171450" indent="-171450">
              <a:buFont typeface="Arial,Sans-Serif"/>
              <a:buChar char="•"/>
            </a:pPr>
            <a:r>
              <a:rPr lang="en-US"/>
              <a:t>What were the possible alternative outcomes if things had been done differently?</a:t>
            </a:r>
          </a:p>
          <a:p>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5</a:t>
            </a:fld>
            <a:endParaRPr lang="en-US"/>
          </a:p>
        </p:txBody>
      </p:sp>
    </p:spTree>
    <p:extLst>
      <p:ext uri="{BB962C8B-B14F-4D97-AF65-F5344CB8AC3E}">
        <p14:creationId xmlns:p14="http://schemas.microsoft.com/office/powerpoint/2010/main" val="3621658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steps were understanding the data, and how the data translated to the real world. What was it we were looking at.</a:t>
            </a:r>
          </a:p>
          <a:p>
            <a:r>
              <a:rPr lang="en-US" dirty="0"/>
              <a:t>What values make sense, what are likely input errors, why do people record this?</a:t>
            </a:r>
            <a:endParaRPr lang="en-US" dirty="0">
              <a:cs typeface="Calibri"/>
            </a:endParaRPr>
          </a:p>
          <a:p>
            <a:r>
              <a:rPr lang="en-US" dirty="0"/>
              <a:t>We were able to help increase the rate at which errors were picked up.</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6</a:t>
            </a:fld>
            <a:endParaRPr lang="en-US"/>
          </a:p>
        </p:txBody>
      </p:sp>
    </p:spTree>
    <p:extLst>
      <p:ext uri="{BB962C8B-B14F-4D97-AF65-F5344CB8AC3E}">
        <p14:creationId xmlns:p14="http://schemas.microsoft.com/office/powerpoint/2010/main" val="80980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models are under development looking at critical factors to vineyard success such as operational costs and profits. Thus far the most accurate has been the prediction of disease pressure.</a:t>
            </a:r>
          </a:p>
          <a:p>
            <a:endParaRPr lang="en-US">
              <a:cs typeface="Calibri"/>
            </a:endParaRPr>
          </a:p>
        </p:txBody>
      </p:sp>
      <p:sp>
        <p:nvSpPr>
          <p:cNvPr id="4" name="Slide Number Placeholder 3"/>
          <p:cNvSpPr>
            <a:spLocks noGrp="1"/>
          </p:cNvSpPr>
          <p:nvPr>
            <p:ph type="sldNum" sz="quarter" idx="5"/>
          </p:nvPr>
        </p:nvSpPr>
        <p:spPr/>
        <p:txBody>
          <a:bodyPr/>
          <a:lstStyle/>
          <a:p>
            <a:fld id="{F89D44AA-97DE-4DF8-BE8D-DC1793C0DAF0}" type="slidenum">
              <a:rPr lang="en-US"/>
              <a:t>7</a:t>
            </a:fld>
            <a:endParaRPr lang="en-US"/>
          </a:p>
        </p:txBody>
      </p:sp>
    </p:spTree>
    <p:extLst>
      <p:ext uri="{BB962C8B-B14F-4D97-AF65-F5344CB8AC3E}">
        <p14:creationId xmlns:p14="http://schemas.microsoft.com/office/powerpoint/2010/main" val="329377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 cards can help to focus efforts appropriately.</a:t>
            </a:r>
          </a:p>
          <a:p>
            <a:r>
              <a:rPr lang="en-US" dirty="0">
                <a:ea typeface="Calibri" panose="020F0502020204030204"/>
                <a:cs typeface="Calibri"/>
              </a:rPr>
              <a:t>Currently we can show where a vineyard sits relative to others but what can they do to effectively increase their sustainability? It is not always as simple as using less fuel, we want to understand what the driving factors behind why any given vineyard performs worse or better in terms of sustainability.</a:t>
            </a:r>
          </a:p>
        </p:txBody>
      </p:sp>
      <p:sp>
        <p:nvSpPr>
          <p:cNvPr id="4" name="Slide Number Placeholder 3"/>
          <p:cNvSpPr>
            <a:spLocks noGrp="1"/>
          </p:cNvSpPr>
          <p:nvPr>
            <p:ph type="sldNum" sz="quarter" idx="5"/>
          </p:nvPr>
        </p:nvSpPr>
        <p:spPr/>
        <p:txBody>
          <a:bodyPr/>
          <a:lstStyle/>
          <a:p>
            <a:fld id="{F89D44AA-97DE-4DF8-BE8D-DC1793C0DAF0}" type="slidenum">
              <a:rPr lang="en-US"/>
              <a:t>8</a:t>
            </a:fld>
            <a:endParaRPr lang="en-US"/>
          </a:p>
        </p:txBody>
      </p:sp>
    </p:spTree>
    <p:extLst>
      <p:ext uri="{BB962C8B-B14F-4D97-AF65-F5344CB8AC3E}">
        <p14:creationId xmlns:p14="http://schemas.microsoft.com/office/powerpoint/2010/main" val="94267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9D3208-724F-452E-1992-93606997ECDA}"/>
              </a:ext>
            </a:extLst>
          </p:cNvPr>
          <p:cNvSpPr/>
          <p:nvPr userDrawn="1"/>
        </p:nvSpPr>
        <p:spPr>
          <a:xfrm>
            <a:off x="0" y="0"/>
            <a:ext cx="12192000" cy="6858000"/>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aphic 4">
            <a:extLst>
              <a:ext uri="{FF2B5EF4-FFF2-40B4-BE49-F238E27FC236}">
                <a16:creationId xmlns:a16="http://schemas.microsoft.com/office/drawing/2014/main" id="{1FDF2521-B555-3CD4-6A7B-1CF1BA707F6D}"/>
              </a:ext>
            </a:extLst>
          </p:cNvPr>
          <p:cNvGrpSpPr/>
          <p:nvPr userDrawn="1"/>
        </p:nvGrpSpPr>
        <p:grpSpPr>
          <a:xfrm>
            <a:off x="1" y="4130208"/>
            <a:ext cx="12190828" cy="2727793"/>
            <a:chOff x="3524250" y="450127"/>
            <a:chExt cx="1381029" cy="412021"/>
          </a:xfrm>
          <a:solidFill>
            <a:srgbClr val="30416F"/>
          </a:solidFill>
        </p:grpSpPr>
        <p:sp>
          <p:nvSpPr>
            <p:cNvPr id="9" name="Freeform 8">
              <a:extLst>
                <a:ext uri="{FF2B5EF4-FFF2-40B4-BE49-F238E27FC236}">
                  <a16:creationId xmlns:a16="http://schemas.microsoft.com/office/drawing/2014/main" id="{79F7E720-1709-9CAB-6B6A-6BA06CD2BF1D}"/>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10" name="Freeform 9">
              <a:extLst>
                <a:ext uri="{FF2B5EF4-FFF2-40B4-BE49-F238E27FC236}">
                  <a16:creationId xmlns:a16="http://schemas.microsoft.com/office/drawing/2014/main" id="{50EE8B42-4EB1-529F-AD2A-8CE9B095A142}"/>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11" name="Freeform 10">
              <a:extLst>
                <a:ext uri="{FF2B5EF4-FFF2-40B4-BE49-F238E27FC236}">
                  <a16:creationId xmlns:a16="http://schemas.microsoft.com/office/drawing/2014/main" id="{94DD8429-E0A0-97EE-60A1-C5A2F36A4C6C}"/>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12" name="Freeform 11">
              <a:extLst>
                <a:ext uri="{FF2B5EF4-FFF2-40B4-BE49-F238E27FC236}">
                  <a16:creationId xmlns:a16="http://schemas.microsoft.com/office/drawing/2014/main" id="{5852B097-8EB2-70FD-1EAC-1131C05BB516}"/>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5281EB45-E520-1231-C85B-C8938C010A44}"/>
              </a:ext>
            </a:extLst>
          </p:cNvPr>
          <p:cNvGrpSpPr/>
          <p:nvPr userDrawn="1"/>
        </p:nvGrpSpPr>
        <p:grpSpPr>
          <a:xfrm>
            <a:off x="6782174" y="2011379"/>
            <a:ext cx="4807588" cy="716414"/>
            <a:chOff x="3524250" y="447799"/>
            <a:chExt cx="2097595" cy="416771"/>
          </a:xfrm>
          <a:solidFill>
            <a:schemeClr val="bg1"/>
          </a:solidFill>
        </p:grpSpPr>
        <p:grpSp>
          <p:nvGrpSpPr>
            <p:cNvPr id="14" name="Graphic 4">
              <a:extLst>
                <a:ext uri="{FF2B5EF4-FFF2-40B4-BE49-F238E27FC236}">
                  <a16:creationId xmlns:a16="http://schemas.microsoft.com/office/drawing/2014/main" id="{2DF89947-1020-C4BF-C756-34B70BBB3996}"/>
                </a:ext>
              </a:extLst>
            </p:cNvPr>
            <p:cNvGrpSpPr/>
            <p:nvPr/>
          </p:nvGrpSpPr>
          <p:grpSpPr>
            <a:xfrm>
              <a:off x="3524250" y="450127"/>
              <a:ext cx="1381029" cy="412021"/>
              <a:chOff x="3524250" y="450127"/>
              <a:chExt cx="1381029" cy="412021"/>
            </a:xfrm>
            <a:grpFill/>
          </p:grpSpPr>
          <p:sp>
            <p:nvSpPr>
              <p:cNvPr id="50" name="Freeform 49">
                <a:extLst>
                  <a:ext uri="{FF2B5EF4-FFF2-40B4-BE49-F238E27FC236}">
                    <a16:creationId xmlns:a16="http://schemas.microsoft.com/office/drawing/2014/main" id="{03000A98-DA98-9AC2-DA21-178C90FC84DA}"/>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51" name="Freeform 50">
                <a:extLst>
                  <a:ext uri="{FF2B5EF4-FFF2-40B4-BE49-F238E27FC236}">
                    <a16:creationId xmlns:a16="http://schemas.microsoft.com/office/drawing/2014/main" id="{900CDD78-1A21-D992-7C1D-A1C37618F50F}"/>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2" name="Freeform 51">
                <a:extLst>
                  <a:ext uri="{FF2B5EF4-FFF2-40B4-BE49-F238E27FC236}">
                    <a16:creationId xmlns:a16="http://schemas.microsoft.com/office/drawing/2014/main" id="{293E2C3C-2565-2C31-1580-57CC56235F72}"/>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3" name="Freeform 52">
                <a:extLst>
                  <a:ext uri="{FF2B5EF4-FFF2-40B4-BE49-F238E27FC236}">
                    <a16:creationId xmlns:a16="http://schemas.microsoft.com/office/drawing/2014/main" id="{60C73393-372C-A311-4655-D7BA1551B856}"/>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5" name="Graphic 4">
              <a:extLst>
                <a:ext uri="{FF2B5EF4-FFF2-40B4-BE49-F238E27FC236}">
                  <a16:creationId xmlns:a16="http://schemas.microsoft.com/office/drawing/2014/main" id="{29C3296B-73EA-773C-DFD8-41EFB45C587C}"/>
                </a:ext>
              </a:extLst>
            </p:cNvPr>
            <p:cNvGrpSpPr/>
            <p:nvPr/>
          </p:nvGrpSpPr>
          <p:grpSpPr>
            <a:xfrm>
              <a:off x="5059489" y="447799"/>
              <a:ext cx="562356" cy="416771"/>
              <a:chOff x="5059489" y="447799"/>
              <a:chExt cx="562356" cy="416771"/>
            </a:xfrm>
            <a:grpFill/>
          </p:grpSpPr>
          <p:sp>
            <p:nvSpPr>
              <p:cNvPr id="16" name="Freeform 15">
                <a:extLst>
                  <a:ext uri="{FF2B5EF4-FFF2-40B4-BE49-F238E27FC236}">
                    <a16:creationId xmlns:a16="http://schemas.microsoft.com/office/drawing/2014/main" id="{DE24071C-83AB-8EF8-349B-87FC9795B819}"/>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7" name="Freeform 16">
                <a:extLst>
                  <a:ext uri="{FF2B5EF4-FFF2-40B4-BE49-F238E27FC236}">
                    <a16:creationId xmlns:a16="http://schemas.microsoft.com/office/drawing/2014/main" id="{D9ADF4EF-E035-519D-E2C6-5B3285E1E25C}"/>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8" name="Freeform 17">
                <a:extLst>
                  <a:ext uri="{FF2B5EF4-FFF2-40B4-BE49-F238E27FC236}">
                    <a16:creationId xmlns:a16="http://schemas.microsoft.com/office/drawing/2014/main" id="{93048967-ECBD-5A0D-AA90-DBE608931AF1}"/>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8">
                <a:extLst>
                  <a:ext uri="{FF2B5EF4-FFF2-40B4-BE49-F238E27FC236}">
                    <a16:creationId xmlns:a16="http://schemas.microsoft.com/office/drawing/2014/main" id="{5BE33F74-3F33-B28E-C4FD-5A018D065657}"/>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20" name="Freeform 19">
                <a:extLst>
                  <a:ext uri="{FF2B5EF4-FFF2-40B4-BE49-F238E27FC236}">
                    <a16:creationId xmlns:a16="http://schemas.microsoft.com/office/drawing/2014/main" id="{5AD0886F-7E90-1E6F-73F8-C1F255AA61BA}"/>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21" name="Freeform 20">
                <a:extLst>
                  <a:ext uri="{FF2B5EF4-FFF2-40B4-BE49-F238E27FC236}">
                    <a16:creationId xmlns:a16="http://schemas.microsoft.com/office/drawing/2014/main" id="{DB0C4AA1-7163-3609-E60A-7FE9603EA05E}"/>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2" name="Freeform 21">
                <a:extLst>
                  <a:ext uri="{FF2B5EF4-FFF2-40B4-BE49-F238E27FC236}">
                    <a16:creationId xmlns:a16="http://schemas.microsoft.com/office/drawing/2014/main" id="{27D0C213-C807-C9F7-12B9-18CB70E9C9F7}"/>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3" name="Freeform 22">
                <a:extLst>
                  <a:ext uri="{FF2B5EF4-FFF2-40B4-BE49-F238E27FC236}">
                    <a16:creationId xmlns:a16="http://schemas.microsoft.com/office/drawing/2014/main" id="{1207880B-ABEB-D243-4565-8B888FAE2050}"/>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4" name="Freeform 23">
                <a:extLst>
                  <a:ext uri="{FF2B5EF4-FFF2-40B4-BE49-F238E27FC236}">
                    <a16:creationId xmlns:a16="http://schemas.microsoft.com/office/drawing/2014/main" id="{074794E2-11D4-A5C0-F7C5-EB8F30D8D5C4}"/>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5" name="Freeform 24">
                <a:extLst>
                  <a:ext uri="{FF2B5EF4-FFF2-40B4-BE49-F238E27FC236}">
                    <a16:creationId xmlns:a16="http://schemas.microsoft.com/office/drawing/2014/main" id="{FE8F7975-6DE1-F37C-43B7-FF7F2442263D}"/>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6" name="Freeform 25">
                <a:extLst>
                  <a:ext uri="{FF2B5EF4-FFF2-40B4-BE49-F238E27FC236}">
                    <a16:creationId xmlns:a16="http://schemas.microsoft.com/office/drawing/2014/main" id="{F4A329D7-823F-899A-F758-5D3012484E61}"/>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7" name="Freeform 26">
                <a:extLst>
                  <a:ext uri="{FF2B5EF4-FFF2-40B4-BE49-F238E27FC236}">
                    <a16:creationId xmlns:a16="http://schemas.microsoft.com/office/drawing/2014/main" id="{768495B7-DF9C-43F4-4A7F-C2A240C62433}"/>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8" name="Freeform 27">
                <a:extLst>
                  <a:ext uri="{FF2B5EF4-FFF2-40B4-BE49-F238E27FC236}">
                    <a16:creationId xmlns:a16="http://schemas.microsoft.com/office/drawing/2014/main" id="{E3891ED5-DC27-1B65-11CE-04D232D31C8C}"/>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9" name="Freeform 28">
                <a:extLst>
                  <a:ext uri="{FF2B5EF4-FFF2-40B4-BE49-F238E27FC236}">
                    <a16:creationId xmlns:a16="http://schemas.microsoft.com/office/drawing/2014/main" id="{B5CBEDBD-C122-C904-7BB8-AD2C8518A02B}"/>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30" name="Freeform 29">
                <a:extLst>
                  <a:ext uri="{FF2B5EF4-FFF2-40B4-BE49-F238E27FC236}">
                    <a16:creationId xmlns:a16="http://schemas.microsoft.com/office/drawing/2014/main" id="{C7F8D4F7-DBAF-2F8E-5FF7-9DCFC4B84B6B}"/>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31" name="Freeform 30">
                <a:extLst>
                  <a:ext uri="{FF2B5EF4-FFF2-40B4-BE49-F238E27FC236}">
                    <a16:creationId xmlns:a16="http://schemas.microsoft.com/office/drawing/2014/main" id="{2DF8C5BA-BE1A-ED35-E589-63FFD1B92469}"/>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2" name="Freeform 31">
                <a:extLst>
                  <a:ext uri="{FF2B5EF4-FFF2-40B4-BE49-F238E27FC236}">
                    <a16:creationId xmlns:a16="http://schemas.microsoft.com/office/drawing/2014/main" id="{9FA1ECAC-EE07-BC54-0029-3DA5300FA115}"/>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3" name="Freeform 32">
                <a:extLst>
                  <a:ext uri="{FF2B5EF4-FFF2-40B4-BE49-F238E27FC236}">
                    <a16:creationId xmlns:a16="http://schemas.microsoft.com/office/drawing/2014/main" id="{F33C4141-99A1-46E7-A151-27430293D529}"/>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4" name="Freeform 33">
                <a:extLst>
                  <a:ext uri="{FF2B5EF4-FFF2-40B4-BE49-F238E27FC236}">
                    <a16:creationId xmlns:a16="http://schemas.microsoft.com/office/drawing/2014/main" id="{90CACF9E-061F-9C8D-86BD-16EF979A7461}"/>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5" name="Freeform 34">
                <a:extLst>
                  <a:ext uri="{FF2B5EF4-FFF2-40B4-BE49-F238E27FC236}">
                    <a16:creationId xmlns:a16="http://schemas.microsoft.com/office/drawing/2014/main" id="{4A5440AA-959C-38E6-4E67-437B2D915C9E}"/>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6" name="Freeform 35">
                <a:extLst>
                  <a:ext uri="{FF2B5EF4-FFF2-40B4-BE49-F238E27FC236}">
                    <a16:creationId xmlns:a16="http://schemas.microsoft.com/office/drawing/2014/main" id="{CDD591E2-D382-93A6-7591-DD0D33867F3E}"/>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7" name="Freeform 36">
                <a:extLst>
                  <a:ext uri="{FF2B5EF4-FFF2-40B4-BE49-F238E27FC236}">
                    <a16:creationId xmlns:a16="http://schemas.microsoft.com/office/drawing/2014/main" id="{21E5206E-BC32-14B3-A36F-08DD42BD184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8" name="Freeform 37">
                <a:extLst>
                  <a:ext uri="{FF2B5EF4-FFF2-40B4-BE49-F238E27FC236}">
                    <a16:creationId xmlns:a16="http://schemas.microsoft.com/office/drawing/2014/main" id="{06252B9B-5BB0-9A72-B501-ED6E05BDF6A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9" name="Freeform 38">
                <a:extLst>
                  <a:ext uri="{FF2B5EF4-FFF2-40B4-BE49-F238E27FC236}">
                    <a16:creationId xmlns:a16="http://schemas.microsoft.com/office/drawing/2014/main" id="{75FBA59D-7A4C-8CCD-8707-C3FA473A2D1A}"/>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40" name="Freeform 39">
                <a:extLst>
                  <a:ext uri="{FF2B5EF4-FFF2-40B4-BE49-F238E27FC236}">
                    <a16:creationId xmlns:a16="http://schemas.microsoft.com/office/drawing/2014/main" id="{0F3EFBE4-B036-5662-6739-0C21B06A2D0D}"/>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41" name="Freeform 40">
                <a:extLst>
                  <a:ext uri="{FF2B5EF4-FFF2-40B4-BE49-F238E27FC236}">
                    <a16:creationId xmlns:a16="http://schemas.microsoft.com/office/drawing/2014/main" id="{3F290B23-A534-608F-07EB-720D3C6BAF55}"/>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2" name="Freeform 41">
                <a:extLst>
                  <a:ext uri="{FF2B5EF4-FFF2-40B4-BE49-F238E27FC236}">
                    <a16:creationId xmlns:a16="http://schemas.microsoft.com/office/drawing/2014/main" id="{ADE322E0-A417-F3C0-6441-B5EC6797532E}"/>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3" name="Freeform 42">
                <a:extLst>
                  <a:ext uri="{FF2B5EF4-FFF2-40B4-BE49-F238E27FC236}">
                    <a16:creationId xmlns:a16="http://schemas.microsoft.com/office/drawing/2014/main" id="{045FD3DE-04E5-F920-FC23-DF8FCAE23E7C}"/>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4" name="Freeform 43">
                <a:extLst>
                  <a:ext uri="{FF2B5EF4-FFF2-40B4-BE49-F238E27FC236}">
                    <a16:creationId xmlns:a16="http://schemas.microsoft.com/office/drawing/2014/main" id="{6FA01939-8ED4-0C97-2C2C-52D6335A1BF9}"/>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5" name="Freeform 44">
                <a:extLst>
                  <a:ext uri="{FF2B5EF4-FFF2-40B4-BE49-F238E27FC236}">
                    <a16:creationId xmlns:a16="http://schemas.microsoft.com/office/drawing/2014/main" id="{08504A39-933E-3A85-BF63-642CE13754B4}"/>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6" name="Freeform 45">
                <a:extLst>
                  <a:ext uri="{FF2B5EF4-FFF2-40B4-BE49-F238E27FC236}">
                    <a16:creationId xmlns:a16="http://schemas.microsoft.com/office/drawing/2014/main" id="{44395422-9FFA-7A8D-054A-69D6FFAF2832}"/>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7" name="Freeform 46">
                <a:extLst>
                  <a:ext uri="{FF2B5EF4-FFF2-40B4-BE49-F238E27FC236}">
                    <a16:creationId xmlns:a16="http://schemas.microsoft.com/office/drawing/2014/main" id="{52C224DB-9B0C-633B-D095-89F1800F814D}"/>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8" name="Freeform 47">
                <a:extLst>
                  <a:ext uri="{FF2B5EF4-FFF2-40B4-BE49-F238E27FC236}">
                    <a16:creationId xmlns:a16="http://schemas.microsoft.com/office/drawing/2014/main" id="{9CBA829E-89AF-0CE9-8317-0ED3E24BD1F6}"/>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9" name="Freeform 48">
                <a:extLst>
                  <a:ext uri="{FF2B5EF4-FFF2-40B4-BE49-F238E27FC236}">
                    <a16:creationId xmlns:a16="http://schemas.microsoft.com/office/drawing/2014/main" id="{93D356FF-72A8-ECEA-0AEF-DA592ADFB75C}"/>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4" name="Text Placeholder 11">
            <a:extLst>
              <a:ext uri="{FF2B5EF4-FFF2-40B4-BE49-F238E27FC236}">
                <a16:creationId xmlns:a16="http://schemas.microsoft.com/office/drawing/2014/main" id="{A54BD63A-F65D-91C1-0F1C-4FEC0CC020D6}"/>
              </a:ext>
            </a:extLst>
          </p:cNvPr>
          <p:cNvSpPr>
            <a:spLocks noGrp="1"/>
          </p:cNvSpPr>
          <p:nvPr>
            <p:ph type="body" sz="quarter" idx="10" hasCustomPrompt="1"/>
          </p:nvPr>
        </p:nvSpPr>
        <p:spPr>
          <a:xfrm>
            <a:off x="884767" y="758825"/>
            <a:ext cx="4531784" cy="527050"/>
          </a:xfrm>
        </p:spPr>
        <p:txBody>
          <a:bodyPr/>
          <a:lstStyle>
            <a:lvl1pPr marL="0" indent="0">
              <a:lnSpc>
                <a:spcPct val="70000"/>
              </a:lnSpc>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Title of presentation</a:t>
            </a:r>
            <a:endParaRPr lang="en-AU"/>
          </a:p>
        </p:txBody>
      </p:sp>
      <p:sp>
        <p:nvSpPr>
          <p:cNvPr id="55" name="Text Placeholder 13">
            <a:extLst>
              <a:ext uri="{FF2B5EF4-FFF2-40B4-BE49-F238E27FC236}">
                <a16:creationId xmlns:a16="http://schemas.microsoft.com/office/drawing/2014/main" id="{4E44360B-CF23-5B4F-47BA-6BE780124377}"/>
              </a:ext>
            </a:extLst>
          </p:cNvPr>
          <p:cNvSpPr>
            <a:spLocks noGrp="1"/>
          </p:cNvSpPr>
          <p:nvPr>
            <p:ph type="body" sz="quarter" idx="11" hasCustomPrompt="1"/>
          </p:nvPr>
        </p:nvSpPr>
        <p:spPr>
          <a:xfrm>
            <a:off x="884768" y="1955801"/>
            <a:ext cx="5882217" cy="811213"/>
          </a:xfrm>
        </p:spPr>
        <p:txBody>
          <a:bodyPr/>
          <a:lstStyle>
            <a:lvl1pPr marL="0" indent="0">
              <a:lnSpc>
                <a:spcPct val="70000"/>
              </a:lnSpc>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Presented by Andrew King</a:t>
            </a:r>
          </a:p>
          <a:p>
            <a:pPr lvl="0"/>
            <a:r>
              <a:rPr lang="en-US"/>
              <a:t>June 2020</a:t>
            </a:r>
            <a:endParaRPr lang="en-AU"/>
          </a:p>
        </p:txBody>
      </p:sp>
    </p:spTree>
    <p:extLst>
      <p:ext uri="{BB962C8B-B14F-4D97-AF65-F5344CB8AC3E}">
        <p14:creationId xmlns:p14="http://schemas.microsoft.com/office/powerpoint/2010/main" val="1909337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023EA2-092B-D0D6-A552-C8C92DA1DF0D}"/>
              </a:ext>
            </a:extLst>
          </p:cNvPr>
          <p:cNvSpPr/>
          <p:nvPr userDrawn="1"/>
        </p:nvSpPr>
        <p:spPr>
          <a:xfrm>
            <a:off x="-3472" y="-21685"/>
            <a:ext cx="12195472" cy="2152409"/>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aphic 4">
            <a:extLst>
              <a:ext uri="{FF2B5EF4-FFF2-40B4-BE49-F238E27FC236}">
                <a16:creationId xmlns:a16="http://schemas.microsoft.com/office/drawing/2014/main" id="{96CFEEB7-2DB9-8B71-BE63-C8446B43F9AE}"/>
              </a:ext>
            </a:extLst>
          </p:cNvPr>
          <p:cNvGrpSpPr/>
          <p:nvPr userDrawn="1"/>
        </p:nvGrpSpPr>
        <p:grpSpPr>
          <a:xfrm>
            <a:off x="7100927" y="970329"/>
            <a:ext cx="4795771" cy="714653"/>
            <a:chOff x="3524250" y="447799"/>
            <a:chExt cx="2097595" cy="416771"/>
          </a:xfrm>
          <a:solidFill>
            <a:schemeClr val="bg1"/>
          </a:solidFill>
        </p:grpSpPr>
        <p:grpSp>
          <p:nvGrpSpPr>
            <p:cNvPr id="8" name="Graphic 4">
              <a:extLst>
                <a:ext uri="{FF2B5EF4-FFF2-40B4-BE49-F238E27FC236}">
                  <a16:creationId xmlns:a16="http://schemas.microsoft.com/office/drawing/2014/main" id="{9957471B-A966-EDA2-8CFF-F21A652609DC}"/>
                </a:ext>
              </a:extLst>
            </p:cNvPr>
            <p:cNvGrpSpPr/>
            <p:nvPr/>
          </p:nvGrpSpPr>
          <p:grpSpPr>
            <a:xfrm>
              <a:off x="3524250" y="450127"/>
              <a:ext cx="1381029" cy="412021"/>
              <a:chOff x="3524250" y="450127"/>
              <a:chExt cx="1381029" cy="412021"/>
            </a:xfrm>
            <a:grpFill/>
          </p:grpSpPr>
          <p:sp>
            <p:nvSpPr>
              <p:cNvPr id="44" name="Freeform 93">
                <a:extLst>
                  <a:ext uri="{FF2B5EF4-FFF2-40B4-BE49-F238E27FC236}">
                    <a16:creationId xmlns:a16="http://schemas.microsoft.com/office/drawing/2014/main" id="{720DC298-0152-AF07-89BE-672C12B0E5E5}"/>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5" name="Freeform 94">
                <a:extLst>
                  <a:ext uri="{FF2B5EF4-FFF2-40B4-BE49-F238E27FC236}">
                    <a16:creationId xmlns:a16="http://schemas.microsoft.com/office/drawing/2014/main" id="{DC75F68A-0BDC-FD24-6527-56F30AAE0892}"/>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6" name="Freeform 95">
                <a:extLst>
                  <a:ext uri="{FF2B5EF4-FFF2-40B4-BE49-F238E27FC236}">
                    <a16:creationId xmlns:a16="http://schemas.microsoft.com/office/drawing/2014/main" id="{6306BFED-075D-D4C5-67F0-D4B5910258FF}"/>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7" name="Freeform 96">
                <a:extLst>
                  <a:ext uri="{FF2B5EF4-FFF2-40B4-BE49-F238E27FC236}">
                    <a16:creationId xmlns:a16="http://schemas.microsoft.com/office/drawing/2014/main" id="{0C5194EC-566A-CB27-5BB5-AD0BBB4412A7}"/>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9" name="Graphic 4">
              <a:extLst>
                <a:ext uri="{FF2B5EF4-FFF2-40B4-BE49-F238E27FC236}">
                  <a16:creationId xmlns:a16="http://schemas.microsoft.com/office/drawing/2014/main" id="{2D00D959-E850-7D9C-E2B2-A1ADE042D641}"/>
                </a:ext>
              </a:extLst>
            </p:cNvPr>
            <p:cNvGrpSpPr/>
            <p:nvPr/>
          </p:nvGrpSpPr>
          <p:grpSpPr>
            <a:xfrm>
              <a:off x="5059489" y="447799"/>
              <a:ext cx="562356" cy="416771"/>
              <a:chOff x="5059489" y="447799"/>
              <a:chExt cx="562356" cy="416771"/>
            </a:xfrm>
            <a:grpFill/>
          </p:grpSpPr>
          <p:sp>
            <p:nvSpPr>
              <p:cNvPr id="10" name="Freeform 59">
                <a:extLst>
                  <a:ext uri="{FF2B5EF4-FFF2-40B4-BE49-F238E27FC236}">
                    <a16:creationId xmlns:a16="http://schemas.microsoft.com/office/drawing/2014/main" id="{86FCEF27-CB53-B78A-41B9-841312E07B0A}"/>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1" name="Freeform 60">
                <a:extLst>
                  <a:ext uri="{FF2B5EF4-FFF2-40B4-BE49-F238E27FC236}">
                    <a16:creationId xmlns:a16="http://schemas.microsoft.com/office/drawing/2014/main" id="{04101D80-B32E-BC4B-2F7C-0EA71C30E831}"/>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2" name="Freeform 61">
                <a:extLst>
                  <a:ext uri="{FF2B5EF4-FFF2-40B4-BE49-F238E27FC236}">
                    <a16:creationId xmlns:a16="http://schemas.microsoft.com/office/drawing/2014/main" id="{C102D23F-4E58-70CA-B955-438545AC6C81}"/>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3" name="Freeform 62">
                <a:extLst>
                  <a:ext uri="{FF2B5EF4-FFF2-40B4-BE49-F238E27FC236}">
                    <a16:creationId xmlns:a16="http://schemas.microsoft.com/office/drawing/2014/main" id="{AE8D78C1-B9A6-5316-552A-62290C2946F9}"/>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4" name="Freeform 63">
                <a:extLst>
                  <a:ext uri="{FF2B5EF4-FFF2-40B4-BE49-F238E27FC236}">
                    <a16:creationId xmlns:a16="http://schemas.microsoft.com/office/drawing/2014/main" id="{0E3D6F26-2405-55F5-2778-A0A390FDA516}"/>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5" name="Freeform 64">
                <a:extLst>
                  <a:ext uri="{FF2B5EF4-FFF2-40B4-BE49-F238E27FC236}">
                    <a16:creationId xmlns:a16="http://schemas.microsoft.com/office/drawing/2014/main" id="{E5A217A1-032E-6FD2-8B0E-A99B8C91EC23}"/>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6" name="Freeform 65">
                <a:extLst>
                  <a:ext uri="{FF2B5EF4-FFF2-40B4-BE49-F238E27FC236}">
                    <a16:creationId xmlns:a16="http://schemas.microsoft.com/office/drawing/2014/main" id="{B030FEC5-6E53-5158-2C29-CF217E6448E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66">
                <a:extLst>
                  <a:ext uri="{FF2B5EF4-FFF2-40B4-BE49-F238E27FC236}">
                    <a16:creationId xmlns:a16="http://schemas.microsoft.com/office/drawing/2014/main" id="{D9B167CA-C5C9-E394-07A9-358098CD6601}"/>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8" name="Freeform 67">
                <a:extLst>
                  <a:ext uri="{FF2B5EF4-FFF2-40B4-BE49-F238E27FC236}">
                    <a16:creationId xmlns:a16="http://schemas.microsoft.com/office/drawing/2014/main" id="{DAF90917-5901-09B2-307F-D69ECB7209B3}"/>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19" name="Freeform 68">
                <a:extLst>
                  <a:ext uri="{FF2B5EF4-FFF2-40B4-BE49-F238E27FC236}">
                    <a16:creationId xmlns:a16="http://schemas.microsoft.com/office/drawing/2014/main" id="{3412599D-BE29-63BD-510A-42B112FE38DF}"/>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0" name="Freeform 69">
                <a:extLst>
                  <a:ext uri="{FF2B5EF4-FFF2-40B4-BE49-F238E27FC236}">
                    <a16:creationId xmlns:a16="http://schemas.microsoft.com/office/drawing/2014/main" id="{40B6A863-77C7-B945-A611-E2B09BE6039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1" name="Freeform 70">
                <a:extLst>
                  <a:ext uri="{FF2B5EF4-FFF2-40B4-BE49-F238E27FC236}">
                    <a16:creationId xmlns:a16="http://schemas.microsoft.com/office/drawing/2014/main" id="{4899ABA7-64B1-EAB8-1A40-5E99788CC297}"/>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2" name="Freeform 71">
                <a:extLst>
                  <a:ext uri="{FF2B5EF4-FFF2-40B4-BE49-F238E27FC236}">
                    <a16:creationId xmlns:a16="http://schemas.microsoft.com/office/drawing/2014/main" id="{C3E11025-2636-1D8B-53B9-83E52F4DD2DA}"/>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3" name="Freeform 72">
                <a:extLst>
                  <a:ext uri="{FF2B5EF4-FFF2-40B4-BE49-F238E27FC236}">
                    <a16:creationId xmlns:a16="http://schemas.microsoft.com/office/drawing/2014/main" id="{0FD8C763-02BE-2D41-538B-C164C28C0EEC}"/>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4" name="Freeform 73">
                <a:extLst>
                  <a:ext uri="{FF2B5EF4-FFF2-40B4-BE49-F238E27FC236}">
                    <a16:creationId xmlns:a16="http://schemas.microsoft.com/office/drawing/2014/main" id="{34890705-AFAF-C749-426E-822E31090CC1}"/>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5" name="Freeform 74">
                <a:extLst>
                  <a:ext uri="{FF2B5EF4-FFF2-40B4-BE49-F238E27FC236}">
                    <a16:creationId xmlns:a16="http://schemas.microsoft.com/office/drawing/2014/main" id="{983A9DDC-232E-D34F-1A7B-68BF12D6357A}"/>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6" name="Freeform 75">
                <a:extLst>
                  <a:ext uri="{FF2B5EF4-FFF2-40B4-BE49-F238E27FC236}">
                    <a16:creationId xmlns:a16="http://schemas.microsoft.com/office/drawing/2014/main" id="{C6639888-6E00-1DF2-51A3-F97EAFCF3013}"/>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7" name="Freeform 76">
                <a:extLst>
                  <a:ext uri="{FF2B5EF4-FFF2-40B4-BE49-F238E27FC236}">
                    <a16:creationId xmlns:a16="http://schemas.microsoft.com/office/drawing/2014/main" id="{55DF3955-46C0-7246-6E99-E9BA45B881D6}"/>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28" name="Freeform 77">
                <a:extLst>
                  <a:ext uri="{FF2B5EF4-FFF2-40B4-BE49-F238E27FC236}">
                    <a16:creationId xmlns:a16="http://schemas.microsoft.com/office/drawing/2014/main" id="{CBFD17A4-A2C4-ECAC-1D77-1EB358D7C6EE}"/>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29" name="Freeform 78">
                <a:extLst>
                  <a:ext uri="{FF2B5EF4-FFF2-40B4-BE49-F238E27FC236}">
                    <a16:creationId xmlns:a16="http://schemas.microsoft.com/office/drawing/2014/main" id="{C34D512B-1A65-B3A2-9DE2-6DCB9BBF388D}"/>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0" name="Freeform 79">
                <a:extLst>
                  <a:ext uri="{FF2B5EF4-FFF2-40B4-BE49-F238E27FC236}">
                    <a16:creationId xmlns:a16="http://schemas.microsoft.com/office/drawing/2014/main" id="{1D99FEEC-7FF5-461A-25AD-392DA3A1560D}"/>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1" name="Freeform 80">
                <a:extLst>
                  <a:ext uri="{FF2B5EF4-FFF2-40B4-BE49-F238E27FC236}">
                    <a16:creationId xmlns:a16="http://schemas.microsoft.com/office/drawing/2014/main" id="{956F4FA4-D29F-8584-12FF-E640B35A6D0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2" name="Freeform 81">
                <a:extLst>
                  <a:ext uri="{FF2B5EF4-FFF2-40B4-BE49-F238E27FC236}">
                    <a16:creationId xmlns:a16="http://schemas.microsoft.com/office/drawing/2014/main" id="{A4344CCA-4B1C-BCA6-0F46-432DA1365A6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3" name="Freeform 82">
                <a:extLst>
                  <a:ext uri="{FF2B5EF4-FFF2-40B4-BE49-F238E27FC236}">
                    <a16:creationId xmlns:a16="http://schemas.microsoft.com/office/drawing/2014/main" id="{69EFDEDA-A7CB-7FB0-8434-C63A039393D9}"/>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4" name="Freeform 83">
                <a:extLst>
                  <a:ext uri="{FF2B5EF4-FFF2-40B4-BE49-F238E27FC236}">
                    <a16:creationId xmlns:a16="http://schemas.microsoft.com/office/drawing/2014/main" id="{8D37E2CB-83F1-CA9E-6216-38914D461A81}"/>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5" name="Freeform 84">
                <a:extLst>
                  <a:ext uri="{FF2B5EF4-FFF2-40B4-BE49-F238E27FC236}">
                    <a16:creationId xmlns:a16="http://schemas.microsoft.com/office/drawing/2014/main" id="{1A830D8C-A5A3-3357-20C1-E40A13C7E47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85">
                <a:extLst>
                  <a:ext uri="{FF2B5EF4-FFF2-40B4-BE49-F238E27FC236}">
                    <a16:creationId xmlns:a16="http://schemas.microsoft.com/office/drawing/2014/main" id="{F76D93A8-521A-C74E-9C69-5CE578EB6FF0}"/>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7" name="Freeform 86">
                <a:extLst>
                  <a:ext uri="{FF2B5EF4-FFF2-40B4-BE49-F238E27FC236}">
                    <a16:creationId xmlns:a16="http://schemas.microsoft.com/office/drawing/2014/main" id="{F6DA6F14-1BC2-07AD-7763-BA48D1005FC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38" name="Freeform 87">
                <a:extLst>
                  <a:ext uri="{FF2B5EF4-FFF2-40B4-BE49-F238E27FC236}">
                    <a16:creationId xmlns:a16="http://schemas.microsoft.com/office/drawing/2014/main" id="{ED42C8B3-2453-2D92-CBE4-10BC2E305322}"/>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39" name="Freeform 88">
                <a:extLst>
                  <a:ext uri="{FF2B5EF4-FFF2-40B4-BE49-F238E27FC236}">
                    <a16:creationId xmlns:a16="http://schemas.microsoft.com/office/drawing/2014/main" id="{1F5D1C6C-49A3-5F71-873A-13DC61302D6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0" name="Freeform 89">
                <a:extLst>
                  <a:ext uri="{FF2B5EF4-FFF2-40B4-BE49-F238E27FC236}">
                    <a16:creationId xmlns:a16="http://schemas.microsoft.com/office/drawing/2014/main" id="{8F07BFCD-4B33-C2B2-5313-56202AD059CC}"/>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1" name="Freeform 90">
                <a:extLst>
                  <a:ext uri="{FF2B5EF4-FFF2-40B4-BE49-F238E27FC236}">
                    <a16:creationId xmlns:a16="http://schemas.microsoft.com/office/drawing/2014/main" id="{61BE8ABD-FDEF-8AEB-7D76-F868BFBC87F5}"/>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2" name="Freeform 91">
                <a:extLst>
                  <a:ext uri="{FF2B5EF4-FFF2-40B4-BE49-F238E27FC236}">
                    <a16:creationId xmlns:a16="http://schemas.microsoft.com/office/drawing/2014/main" id="{16997DEE-97FC-9C9C-0935-91AE25A74389}"/>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3" name="Freeform 92">
                <a:extLst>
                  <a:ext uri="{FF2B5EF4-FFF2-40B4-BE49-F238E27FC236}">
                    <a16:creationId xmlns:a16="http://schemas.microsoft.com/office/drawing/2014/main" id="{B3FBC2BE-23C7-9F04-3D03-F52B7FF1B6C6}"/>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48" name="Picture Placeholder 95">
            <a:extLst>
              <a:ext uri="{FF2B5EF4-FFF2-40B4-BE49-F238E27FC236}">
                <a16:creationId xmlns:a16="http://schemas.microsoft.com/office/drawing/2014/main" id="{221FEFAC-8C3A-30E0-57CF-409D89EB5A2F}"/>
              </a:ext>
            </a:extLst>
          </p:cNvPr>
          <p:cNvSpPr>
            <a:spLocks noGrp="1"/>
          </p:cNvSpPr>
          <p:nvPr>
            <p:ph type="pic" sz="quarter" idx="10"/>
          </p:nvPr>
        </p:nvSpPr>
        <p:spPr>
          <a:xfrm>
            <a:off x="-4232" y="2130426"/>
            <a:ext cx="12195472" cy="4727575"/>
          </a:xfrm>
        </p:spPr>
        <p:txBody>
          <a:bodyPr/>
          <a:lstStyle>
            <a:lvl1pPr marL="0" indent="0">
              <a:buNone/>
              <a:defRPr/>
            </a:lvl1pPr>
          </a:lstStyle>
          <a:p>
            <a:endParaRPr lang="en-AU"/>
          </a:p>
        </p:txBody>
      </p:sp>
      <p:sp>
        <p:nvSpPr>
          <p:cNvPr id="49" name="Text Placeholder 99">
            <a:extLst>
              <a:ext uri="{FF2B5EF4-FFF2-40B4-BE49-F238E27FC236}">
                <a16:creationId xmlns:a16="http://schemas.microsoft.com/office/drawing/2014/main" id="{792493A2-5B7C-A819-32B6-403632D0AA94}"/>
              </a:ext>
            </a:extLst>
          </p:cNvPr>
          <p:cNvSpPr>
            <a:spLocks noGrp="1"/>
          </p:cNvSpPr>
          <p:nvPr>
            <p:ph type="body" sz="quarter" idx="11" hasCustomPrompt="1"/>
          </p:nvPr>
        </p:nvSpPr>
        <p:spPr>
          <a:xfrm>
            <a:off x="963084" y="542926"/>
            <a:ext cx="4442883" cy="468313"/>
          </a:xfrm>
        </p:spPr>
        <p:txBody>
          <a:bodyPr/>
          <a:lstStyle>
            <a:lvl1pPr marL="0" indent="0">
              <a:lnSpc>
                <a:spcPct val="70000"/>
              </a:lnSpc>
              <a:buNone/>
              <a:defRPr>
                <a:solidFill>
                  <a:schemeClr val="bg1"/>
                </a:solidFill>
                <a:latin typeface="+mj-lt"/>
              </a:defRPr>
            </a:lvl1pPr>
          </a:lstStyle>
          <a:p>
            <a:pPr lvl="0"/>
            <a:r>
              <a:rPr lang="en-US"/>
              <a:t>Title of presentation</a:t>
            </a:r>
            <a:endParaRPr lang="en-AU"/>
          </a:p>
        </p:txBody>
      </p:sp>
      <p:sp>
        <p:nvSpPr>
          <p:cNvPr id="50" name="Text Placeholder 101">
            <a:extLst>
              <a:ext uri="{FF2B5EF4-FFF2-40B4-BE49-F238E27FC236}">
                <a16:creationId xmlns:a16="http://schemas.microsoft.com/office/drawing/2014/main" id="{A7BB12C6-EA24-B711-5EB0-2DA2253D032F}"/>
              </a:ext>
            </a:extLst>
          </p:cNvPr>
          <p:cNvSpPr>
            <a:spLocks noGrp="1"/>
          </p:cNvSpPr>
          <p:nvPr>
            <p:ph type="body" sz="quarter" idx="12" hasCustomPrompt="1"/>
          </p:nvPr>
        </p:nvSpPr>
        <p:spPr>
          <a:xfrm>
            <a:off x="963083" y="1098551"/>
            <a:ext cx="5786967" cy="760413"/>
          </a:xfrm>
        </p:spPr>
        <p:txBody>
          <a:bodyPr/>
          <a:lstStyle>
            <a:lvl1pPr marL="0" indent="0">
              <a:lnSpc>
                <a:spcPct val="70000"/>
              </a:lnSpc>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Presented by Andrew King</a:t>
            </a:r>
          </a:p>
          <a:p>
            <a:pPr lvl="0"/>
            <a:r>
              <a:rPr lang="en-US"/>
              <a:t>June 2020</a:t>
            </a:r>
            <a:endParaRPr lang="en-AU"/>
          </a:p>
        </p:txBody>
      </p:sp>
    </p:spTree>
    <p:extLst>
      <p:ext uri="{BB962C8B-B14F-4D97-AF65-F5344CB8AC3E}">
        <p14:creationId xmlns:p14="http://schemas.microsoft.com/office/powerpoint/2010/main" val="1970883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023EA2-092B-D0D6-A552-C8C92DA1DF0D}"/>
              </a:ext>
            </a:extLst>
          </p:cNvPr>
          <p:cNvSpPr/>
          <p:nvPr userDrawn="1"/>
        </p:nvSpPr>
        <p:spPr>
          <a:xfrm>
            <a:off x="-3472" y="-21685"/>
            <a:ext cx="12195472" cy="2152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aphic 4">
            <a:extLst>
              <a:ext uri="{FF2B5EF4-FFF2-40B4-BE49-F238E27FC236}">
                <a16:creationId xmlns:a16="http://schemas.microsoft.com/office/drawing/2014/main" id="{96CFEEB7-2DB9-8B71-BE63-C8446B43F9AE}"/>
              </a:ext>
            </a:extLst>
          </p:cNvPr>
          <p:cNvGrpSpPr/>
          <p:nvPr userDrawn="1"/>
        </p:nvGrpSpPr>
        <p:grpSpPr>
          <a:xfrm>
            <a:off x="7100927" y="970329"/>
            <a:ext cx="4795771" cy="714653"/>
            <a:chOff x="3524250" y="447799"/>
            <a:chExt cx="2097595" cy="416771"/>
          </a:xfrm>
          <a:solidFill>
            <a:srgbClr val="405084"/>
          </a:solidFill>
        </p:grpSpPr>
        <p:grpSp>
          <p:nvGrpSpPr>
            <p:cNvPr id="8" name="Graphic 4">
              <a:extLst>
                <a:ext uri="{FF2B5EF4-FFF2-40B4-BE49-F238E27FC236}">
                  <a16:creationId xmlns:a16="http://schemas.microsoft.com/office/drawing/2014/main" id="{9957471B-A966-EDA2-8CFF-F21A652609DC}"/>
                </a:ext>
              </a:extLst>
            </p:cNvPr>
            <p:cNvGrpSpPr/>
            <p:nvPr/>
          </p:nvGrpSpPr>
          <p:grpSpPr>
            <a:xfrm>
              <a:off x="3524250" y="450127"/>
              <a:ext cx="1381029" cy="412021"/>
              <a:chOff x="3524250" y="450127"/>
              <a:chExt cx="1381029" cy="412021"/>
            </a:xfrm>
            <a:grpFill/>
          </p:grpSpPr>
          <p:sp>
            <p:nvSpPr>
              <p:cNvPr id="44" name="Freeform 93">
                <a:extLst>
                  <a:ext uri="{FF2B5EF4-FFF2-40B4-BE49-F238E27FC236}">
                    <a16:creationId xmlns:a16="http://schemas.microsoft.com/office/drawing/2014/main" id="{720DC298-0152-AF07-89BE-672C12B0E5E5}"/>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5" name="Freeform 94">
                <a:extLst>
                  <a:ext uri="{FF2B5EF4-FFF2-40B4-BE49-F238E27FC236}">
                    <a16:creationId xmlns:a16="http://schemas.microsoft.com/office/drawing/2014/main" id="{DC75F68A-0BDC-FD24-6527-56F30AAE0892}"/>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6" name="Freeform 95">
                <a:extLst>
                  <a:ext uri="{FF2B5EF4-FFF2-40B4-BE49-F238E27FC236}">
                    <a16:creationId xmlns:a16="http://schemas.microsoft.com/office/drawing/2014/main" id="{6306BFED-075D-D4C5-67F0-D4B5910258FF}"/>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7" name="Freeform 96">
                <a:extLst>
                  <a:ext uri="{FF2B5EF4-FFF2-40B4-BE49-F238E27FC236}">
                    <a16:creationId xmlns:a16="http://schemas.microsoft.com/office/drawing/2014/main" id="{0C5194EC-566A-CB27-5BB5-AD0BBB4412A7}"/>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9" name="Graphic 4">
              <a:extLst>
                <a:ext uri="{FF2B5EF4-FFF2-40B4-BE49-F238E27FC236}">
                  <a16:creationId xmlns:a16="http://schemas.microsoft.com/office/drawing/2014/main" id="{2D00D959-E850-7D9C-E2B2-A1ADE042D641}"/>
                </a:ext>
              </a:extLst>
            </p:cNvPr>
            <p:cNvGrpSpPr/>
            <p:nvPr/>
          </p:nvGrpSpPr>
          <p:grpSpPr>
            <a:xfrm>
              <a:off x="5059489" y="447799"/>
              <a:ext cx="562356" cy="416771"/>
              <a:chOff x="5059489" y="447799"/>
              <a:chExt cx="562356" cy="416771"/>
            </a:xfrm>
            <a:grpFill/>
          </p:grpSpPr>
          <p:sp>
            <p:nvSpPr>
              <p:cNvPr id="10" name="Freeform 59">
                <a:extLst>
                  <a:ext uri="{FF2B5EF4-FFF2-40B4-BE49-F238E27FC236}">
                    <a16:creationId xmlns:a16="http://schemas.microsoft.com/office/drawing/2014/main" id="{86FCEF27-CB53-B78A-41B9-841312E07B0A}"/>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1" name="Freeform 60">
                <a:extLst>
                  <a:ext uri="{FF2B5EF4-FFF2-40B4-BE49-F238E27FC236}">
                    <a16:creationId xmlns:a16="http://schemas.microsoft.com/office/drawing/2014/main" id="{04101D80-B32E-BC4B-2F7C-0EA71C30E831}"/>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2" name="Freeform 61">
                <a:extLst>
                  <a:ext uri="{FF2B5EF4-FFF2-40B4-BE49-F238E27FC236}">
                    <a16:creationId xmlns:a16="http://schemas.microsoft.com/office/drawing/2014/main" id="{C102D23F-4E58-70CA-B955-438545AC6C81}"/>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3" name="Freeform 62">
                <a:extLst>
                  <a:ext uri="{FF2B5EF4-FFF2-40B4-BE49-F238E27FC236}">
                    <a16:creationId xmlns:a16="http://schemas.microsoft.com/office/drawing/2014/main" id="{AE8D78C1-B9A6-5316-552A-62290C2946F9}"/>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4" name="Freeform 63">
                <a:extLst>
                  <a:ext uri="{FF2B5EF4-FFF2-40B4-BE49-F238E27FC236}">
                    <a16:creationId xmlns:a16="http://schemas.microsoft.com/office/drawing/2014/main" id="{0E3D6F26-2405-55F5-2778-A0A390FDA516}"/>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5" name="Freeform 64">
                <a:extLst>
                  <a:ext uri="{FF2B5EF4-FFF2-40B4-BE49-F238E27FC236}">
                    <a16:creationId xmlns:a16="http://schemas.microsoft.com/office/drawing/2014/main" id="{E5A217A1-032E-6FD2-8B0E-A99B8C91EC23}"/>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6" name="Freeform 65">
                <a:extLst>
                  <a:ext uri="{FF2B5EF4-FFF2-40B4-BE49-F238E27FC236}">
                    <a16:creationId xmlns:a16="http://schemas.microsoft.com/office/drawing/2014/main" id="{B030FEC5-6E53-5158-2C29-CF217E6448E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66">
                <a:extLst>
                  <a:ext uri="{FF2B5EF4-FFF2-40B4-BE49-F238E27FC236}">
                    <a16:creationId xmlns:a16="http://schemas.microsoft.com/office/drawing/2014/main" id="{D9B167CA-C5C9-E394-07A9-358098CD6601}"/>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8" name="Freeform 67">
                <a:extLst>
                  <a:ext uri="{FF2B5EF4-FFF2-40B4-BE49-F238E27FC236}">
                    <a16:creationId xmlns:a16="http://schemas.microsoft.com/office/drawing/2014/main" id="{DAF90917-5901-09B2-307F-D69ECB7209B3}"/>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19" name="Freeform 68">
                <a:extLst>
                  <a:ext uri="{FF2B5EF4-FFF2-40B4-BE49-F238E27FC236}">
                    <a16:creationId xmlns:a16="http://schemas.microsoft.com/office/drawing/2014/main" id="{3412599D-BE29-63BD-510A-42B112FE38DF}"/>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0" name="Freeform 69">
                <a:extLst>
                  <a:ext uri="{FF2B5EF4-FFF2-40B4-BE49-F238E27FC236}">
                    <a16:creationId xmlns:a16="http://schemas.microsoft.com/office/drawing/2014/main" id="{40B6A863-77C7-B945-A611-E2B09BE6039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1" name="Freeform 70">
                <a:extLst>
                  <a:ext uri="{FF2B5EF4-FFF2-40B4-BE49-F238E27FC236}">
                    <a16:creationId xmlns:a16="http://schemas.microsoft.com/office/drawing/2014/main" id="{4899ABA7-64B1-EAB8-1A40-5E99788CC297}"/>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2" name="Freeform 71">
                <a:extLst>
                  <a:ext uri="{FF2B5EF4-FFF2-40B4-BE49-F238E27FC236}">
                    <a16:creationId xmlns:a16="http://schemas.microsoft.com/office/drawing/2014/main" id="{C3E11025-2636-1D8B-53B9-83E52F4DD2DA}"/>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3" name="Freeform 72">
                <a:extLst>
                  <a:ext uri="{FF2B5EF4-FFF2-40B4-BE49-F238E27FC236}">
                    <a16:creationId xmlns:a16="http://schemas.microsoft.com/office/drawing/2014/main" id="{0FD8C763-02BE-2D41-538B-C164C28C0EEC}"/>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4" name="Freeform 73">
                <a:extLst>
                  <a:ext uri="{FF2B5EF4-FFF2-40B4-BE49-F238E27FC236}">
                    <a16:creationId xmlns:a16="http://schemas.microsoft.com/office/drawing/2014/main" id="{34890705-AFAF-C749-426E-822E31090CC1}"/>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5" name="Freeform 74">
                <a:extLst>
                  <a:ext uri="{FF2B5EF4-FFF2-40B4-BE49-F238E27FC236}">
                    <a16:creationId xmlns:a16="http://schemas.microsoft.com/office/drawing/2014/main" id="{983A9DDC-232E-D34F-1A7B-68BF12D6357A}"/>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6" name="Freeform 75">
                <a:extLst>
                  <a:ext uri="{FF2B5EF4-FFF2-40B4-BE49-F238E27FC236}">
                    <a16:creationId xmlns:a16="http://schemas.microsoft.com/office/drawing/2014/main" id="{C6639888-6E00-1DF2-51A3-F97EAFCF3013}"/>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7" name="Freeform 76">
                <a:extLst>
                  <a:ext uri="{FF2B5EF4-FFF2-40B4-BE49-F238E27FC236}">
                    <a16:creationId xmlns:a16="http://schemas.microsoft.com/office/drawing/2014/main" id="{55DF3955-46C0-7246-6E99-E9BA45B881D6}"/>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28" name="Freeform 77">
                <a:extLst>
                  <a:ext uri="{FF2B5EF4-FFF2-40B4-BE49-F238E27FC236}">
                    <a16:creationId xmlns:a16="http://schemas.microsoft.com/office/drawing/2014/main" id="{CBFD17A4-A2C4-ECAC-1D77-1EB358D7C6EE}"/>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29" name="Freeform 78">
                <a:extLst>
                  <a:ext uri="{FF2B5EF4-FFF2-40B4-BE49-F238E27FC236}">
                    <a16:creationId xmlns:a16="http://schemas.microsoft.com/office/drawing/2014/main" id="{C34D512B-1A65-B3A2-9DE2-6DCB9BBF388D}"/>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0" name="Freeform 79">
                <a:extLst>
                  <a:ext uri="{FF2B5EF4-FFF2-40B4-BE49-F238E27FC236}">
                    <a16:creationId xmlns:a16="http://schemas.microsoft.com/office/drawing/2014/main" id="{1D99FEEC-7FF5-461A-25AD-392DA3A1560D}"/>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1" name="Freeform 80">
                <a:extLst>
                  <a:ext uri="{FF2B5EF4-FFF2-40B4-BE49-F238E27FC236}">
                    <a16:creationId xmlns:a16="http://schemas.microsoft.com/office/drawing/2014/main" id="{956F4FA4-D29F-8584-12FF-E640B35A6D0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2" name="Freeform 81">
                <a:extLst>
                  <a:ext uri="{FF2B5EF4-FFF2-40B4-BE49-F238E27FC236}">
                    <a16:creationId xmlns:a16="http://schemas.microsoft.com/office/drawing/2014/main" id="{A4344CCA-4B1C-BCA6-0F46-432DA1365A6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3" name="Freeform 82">
                <a:extLst>
                  <a:ext uri="{FF2B5EF4-FFF2-40B4-BE49-F238E27FC236}">
                    <a16:creationId xmlns:a16="http://schemas.microsoft.com/office/drawing/2014/main" id="{69EFDEDA-A7CB-7FB0-8434-C63A039393D9}"/>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4" name="Freeform 83">
                <a:extLst>
                  <a:ext uri="{FF2B5EF4-FFF2-40B4-BE49-F238E27FC236}">
                    <a16:creationId xmlns:a16="http://schemas.microsoft.com/office/drawing/2014/main" id="{8D37E2CB-83F1-CA9E-6216-38914D461A81}"/>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5" name="Freeform 84">
                <a:extLst>
                  <a:ext uri="{FF2B5EF4-FFF2-40B4-BE49-F238E27FC236}">
                    <a16:creationId xmlns:a16="http://schemas.microsoft.com/office/drawing/2014/main" id="{1A830D8C-A5A3-3357-20C1-E40A13C7E47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85">
                <a:extLst>
                  <a:ext uri="{FF2B5EF4-FFF2-40B4-BE49-F238E27FC236}">
                    <a16:creationId xmlns:a16="http://schemas.microsoft.com/office/drawing/2014/main" id="{F76D93A8-521A-C74E-9C69-5CE578EB6FF0}"/>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7" name="Freeform 86">
                <a:extLst>
                  <a:ext uri="{FF2B5EF4-FFF2-40B4-BE49-F238E27FC236}">
                    <a16:creationId xmlns:a16="http://schemas.microsoft.com/office/drawing/2014/main" id="{F6DA6F14-1BC2-07AD-7763-BA48D1005FC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38" name="Freeform 87">
                <a:extLst>
                  <a:ext uri="{FF2B5EF4-FFF2-40B4-BE49-F238E27FC236}">
                    <a16:creationId xmlns:a16="http://schemas.microsoft.com/office/drawing/2014/main" id="{ED42C8B3-2453-2D92-CBE4-10BC2E305322}"/>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39" name="Freeform 88">
                <a:extLst>
                  <a:ext uri="{FF2B5EF4-FFF2-40B4-BE49-F238E27FC236}">
                    <a16:creationId xmlns:a16="http://schemas.microsoft.com/office/drawing/2014/main" id="{1F5D1C6C-49A3-5F71-873A-13DC61302D6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0" name="Freeform 89">
                <a:extLst>
                  <a:ext uri="{FF2B5EF4-FFF2-40B4-BE49-F238E27FC236}">
                    <a16:creationId xmlns:a16="http://schemas.microsoft.com/office/drawing/2014/main" id="{8F07BFCD-4B33-C2B2-5313-56202AD059CC}"/>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1" name="Freeform 90">
                <a:extLst>
                  <a:ext uri="{FF2B5EF4-FFF2-40B4-BE49-F238E27FC236}">
                    <a16:creationId xmlns:a16="http://schemas.microsoft.com/office/drawing/2014/main" id="{61BE8ABD-FDEF-8AEB-7D76-F868BFBC87F5}"/>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2" name="Freeform 91">
                <a:extLst>
                  <a:ext uri="{FF2B5EF4-FFF2-40B4-BE49-F238E27FC236}">
                    <a16:creationId xmlns:a16="http://schemas.microsoft.com/office/drawing/2014/main" id="{16997DEE-97FC-9C9C-0935-91AE25A74389}"/>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3" name="Freeform 92">
                <a:extLst>
                  <a:ext uri="{FF2B5EF4-FFF2-40B4-BE49-F238E27FC236}">
                    <a16:creationId xmlns:a16="http://schemas.microsoft.com/office/drawing/2014/main" id="{B3FBC2BE-23C7-9F04-3D03-F52B7FF1B6C6}"/>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48" name="Picture Placeholder 95">
            <a:extLst>
              <a:ext uri="{FF2B5EF4-FFF2-40B4-BE49-F238E27FC236}">
                <a16:creationId xmlns:a16="http://schemas.microsoft.com/office/drawing/2014/main" id="{221FEFAC-8C3A-30E0-57CF-409D89EB5A2F}"/>
              </a:ext>
            </a:extLst>
          </p:cNvPr>
          <p:cNvSpPr>
            <a:spLocks noGrp="1"/>
          </p:cNvSpPr>
          <p:nvPr>
            <p:ph type="pic" sz="quarter" idx="10"/>
          </p:nvPr>
        </p:nvSpPr>
        <p:spPr>
          <a:xfrm>
            <a:off x="-4232" y="2130426"/>
            <a:ext cx="12195472" cy="4727575"/>
          </a:xfrm>
        </p:spPr>
        <p:txBody>
          <a:bodyPr/>
          <a:lstStyle>
            <a:lvl1pPr marL="0" indent="0">
              <a:buNone/>
              <a:defRPr/>
            </a:lvl1pPr>
          </a:lstStyle>
          <a:p>
            <a:endParaRPr lang="en-AU"/>
          </a:p>
        </p:txBody>
      </p:sp>
      <p:sp>
        <p:nvSpPr>
          <p:cNvPr id="49" name="Text Placeholder 99">
            <a:extLst>
              <a:ext uri="{FF2B5EF4-FFF2-40B4-BE49-F238E27FC236}">
                <a16:creationId xmlns:a16="http://schemas.microsoft.com/office/drawing/2014/main" id="{792493A2-5B7C-A819-32B6-403632D0AA94}"/>
              </a:ext>
            </a:extLst>
          </p:cNvPr>
          <p:cNvSpPr>
            <a:spLocks noGrp="1"/>
          </p:cNvSpPr>
          <p:nvPr>
            <p:ph type="body" sz="quarter" idx="11" hasCustomPrompt="1"/>
          </p:nvPr>
        </p:nvSpPr>
        <p:spPr>
          <a:xfrm>
            <a:off x="963084" y="542926"/>
            <a:ext cx="4442883" cy="468313"/>
          </a:xfrm>
        </p:spPr>
        <p:txBody>
          <a:bodyPr/>
          <a:lstStyle>
            <a:lvl1pPr marL="0" indent="0">
              <a:lnSpc>
                <a:spcPct val="70000"/>
              </a:lnSpc>
              <a:buNone/>
              <a:defRPr>
                <a:solidFill>
                  <a:srgbClr val="405084"/>
                </a:solidFill>
                <a:latin typeface="+mj-lt"/>
              </a:defRPr>
            </a:lvl1pPr>
          </a:lstStyle>
          <a:p>
            <a:pPr lvl="0"/>
            <a:r>
              <a:rPr lang="en-US"/>
              <a:t>Title of presentation</a:t>
            </a:r>
            <a:endParaRPr lang="en-AU"/>
          </a:p>
        </p:txBody>
      </p:sp>
      <p:sp>
        <p:nvSpPr>
          <p:cNvPr id="50" name="Text Placeholder 101">
            <a:extLst>
              <a:ext uri="{FF2B5EF4-FFF2-40B4-BE49-F238E27FC236}">
                <a16:creationId xmlns:a16="http://schemas.microsoft.com/office/drawing/2014/main" id="{A7BB12C6-EA24-B711-5EB0-2DA2253D032F}"/>
              </a:ext>
            </a:extLst>
          </p:cNvPr>
          <p:cNvSpPr>
            <a:spLocks noGrp="1"/>
          </p:cNvSpPr>
          <p:nvPr>
            <p:ph type="body" sz="quarter" idx="12" hasCustomPrompt="1"/>
          </p:nvPr>
        </p:nvSpPr>
        <p:spPr>
          <a:xfrm>
            <a:off x="963083" y="1098551"/>
            <a:ext cx="5786967" cy="760413"/>
          </a:xfrm>
        </p:spPr>
        <p:txBody>
          <a:bodyPr/>
          <a:lstStyle>
            <a:lvl1pPr marL="0" indent="0">
              <a:lnSpc>
                <a:spcPct val="70000"/>
              </a:lnSpc>
              <a:buNone/>
              <a:defRPr>
                <a:solidFill>
                  <a:srgbClr val="405084"/>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Presented by Andrew King</a:t>
            </a:r>
          </a:p>
          <a:p>
            <a:pPr lvl="0"/>
            <a:r>
              <a:rPr lang="en-US"/>
              <a:t>June 2020</a:t>
            </a:r>
            <a:endParaRPr lang="en-AU"/>
          </a:p>
        </p:txBody>
      </p:sp>
    </p:spTree>
    <p:extLst>
      <p:ext uri="{BB962C8B-B14F-4D97-AF65-F5344CB8AC3E}">
        <p14:creationId xmlns:p14="http://schemas.microsoft.com/office/powerpoint/2010/main" val="283147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A14C3F7-E705-4F75-3B97-131A9B859771}"/>
              </a:ext>
            </a:extLst>
          </p:cNvPr>
          <p:cNvCxnSpPr>
            <a:cxnSpLocks/>
          </p:cNvCxnSpPr>
          <p:nvPr userDrawn="1"/>
        </p:nvCxnSpPr>
        <p:spPr>
          <a:xfrm>
            <a:off x="-7494" y="1380899"/>
            <a:ext cx="12281556" cy="0"/>
          </a:xfrm>
          <a:prstGeom prst="line">
            <a:avLst/>
          </a:prstGeom>
          <a:ln w="15875">
            <a:solidFill>
              <a:srgbClr val="405084"/>
            </a:solidFill>
          </a:ln>
        </p:spPr>
        <p:style>
          <a:lnRef idx="1">
            <a:schemeClr val="accent1"/>
          </a:lnRef>
          <a:fillRef idx="0">
            <a:schemeClr val="accent1"/>
          </a:fillRef>
          <a:effectRef idx="0">
            <a:schemeClr val="accent1"/>
          </a:effectRef>
          <a:fontRef idx="minor">
            <a:schemeClr val="tx1"/>
          </a:fontRef>
        </p:style>
      </p:cxnSp>
      <p:sp>
        <p:nvSpPr>
          <p:cNvPr id="7" name="Text Placeholder 94">
            <a:extLst>
              <a:ext uri="{FF2B5EF4-FFF2-40B4-BE49-F238E27FC236}">
                <a16:creationId xmlns:a16="http://schemas.microsoft.com/office/drawing/2014/main" id="{A449C8DC-6711-26FE-57AB-9B7BF05C7E53}"/>
              </a:ext>
            </a:extLst>
          </p:cNvPr>
          <p:cNvSpPr>
            <a:spLocks noGrp="1"/>
          </p:cNvSpPr>
          <p:nvPr>
            <p:ph type="body" sz="quarter" idx="10" hasCustomPrompt="1"/>
          </p:nvPr>
        </p:nvSpPr>
        <p:spPr>
          <a:xfrm>
            <a:off x="944034" y="974573"/>
            <a:ext cx="4461933" cy="428625"/>
          </a:xfrm>
        </p:spPr>
        <p:txBody>
          <a:bodyPr/>
          <a:lstStyle>
            <a:lvl1pPr marL="0" indent="0">
              <a:buNone/>
              <a:defRPr>
                <a:solidFill>
                  <a:srgbClr val="405084"/>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Title of slide</a:t>
            </a:r>
            <a:endParaRPr lang="en-AU"/>
          </a:p>
        </p:txBody>
      </p:sp>
      <p:sp>
        <p:nvSpPr>
          <p:cNvPr id="8" name="Text Placeholder 96">
            <a:extLst>
              <a:ext uri="{FF2B5EF4-FFF2-40B4-BE49-F238E27FC236}">
                <a16:creationId xmlns:a16="http://schemas.microsoft.com/office/drawing/2014/main" id="{B5533958-F57A-9A01-CCCB-EEDC4A3294F5}"/>
              </a:ext>
            </a:extLst>
          </p:cNvPr>
          <p:cNvSpPr>
            <a:spLocks noGrp="1"/>
          </p:cNvSpPr>
          <p:nvPr>
            <p:ph type="body" sz="quarter" idx="11" hasCustomPrompt="1"/>
          </p:nvPr>
        </p:nvSpPr>
        <p:spPr>
          <a:xfrm>
            <a:off x="944033" y="1873250"/>
            <a:ext cx="10398627" cy="4171950"/>
          </a:xfrm>
        </p:spPr>
        <p:txBody>
          <a:bodyPr>
            <a:normAutofit/>
          </a:bodyPr>
          <a:lstStyle>
            <a:lvl1pPr marL="0" indent="0">
              <a:lnSpc>
                <a:spcPct val="100000"/>
              </a:lnSpc>
              <a:buNone/>
              <a:defRPr sz="2000">
                <a:solidFill>
                  <a:srgbClr val="405084"/>
                </a:solidFill>
                <a:latin typeface="+mn-lt"/>
              </a:defRPr>
            </a:lvl1pPr>
          </a:lstStyle>
          <a:p>
            <a:pPr lvl="0"/>
            <a:r>
              <a:rPr lang="en-US"/>
              <a:t>Introduction page if needed.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0"/>
            <a:endParaRPr lang="en-US"/>
          </a:p>
        </p:txBody>
      </p:sp>
      <p:grpSp>
        <p:nvGrpSpPr>
          <p:cNvPr id="9" name="Group 8">
            <a:extLst>
              <a:ext uri="{FF2B5EF4-FFF2-40B4-BE49-F238E27FC236}">
                <a16:creationId xmlns:a16="http://schemas.microsoft.com/office/drawing/2014/main" id="{39FA6CF5-CCB5-F070-DAB5-A662D79F9EA5}"/>
              </a:ext>
            </a:extLst>
          </p:cNvPr>
          <p:cNvGrpSpPr/>
          <p:nvPr userDrawn="1"/>
        </p:nvGrpSpPr>
        <p:grpSpPr>
          <a:xfrm>
            <a:off x="-4080288" y="-3826"/>
            <a:ext cx="16272288" cy="816626"/>
            <a:chOff x="-1302" y="-30517"/>
            <a:chExt cx="9146604" cy="612031"/>
          </a:xfrm>
        </p:grpSpPr>
        <p:sp>
          <p:nvSpPr>
            <p:cNvPr id="10" name="Rectangle 9">
              <a:extLst>
                <a:ext uri="{FF2B5EF4-FFF2-40B4-BE49-F238E27FC236}">
                  <a16:creationId xmlns:a16="http://schemas.microsoft.com/office/drawing/2014/main" id="{72008547-EF3D-1C82-FD32-02323931EB5E}"/>
                </a:ext>
              </a:extLst>
            </p:cNvPr>
            <p:cNvSpPr/>
            <p:nvPr/>
          </p:nvSpPr>
          <p:spPr>
            <a:xfrm>
              <a:off x="-1302" y="-30517"/>
              <a:ext cx="9146604" cy="612031"/>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A54B3D09-9783-3B59-732B-EE4AB7244959}"/>
                </a:ext>
              </a:extLst>
            </p:cNvPr>
            <p:cNvGrpSpPr>
              <a:grpSpLocks noChangeAspect="1"/>
            </p:cNvGrpSpPr>
            <p:nvPr/>
          </p:nvGrpSpPr>
          <p:grpSpPr>
            <a:xfrm>
              <a:off x="7596336" y="176436"/>
              <a:ext cx="1293951" cy="257096"/>
              <a:chOff x="3524250" y="447799"/>
              <a:chExt cx="2097595" cy="416771"/>
            </a:xfrm>
            <a:solidFill>
              <a:schemeClr val="bg1"/>
            </a:solidFill>
          </p:grpSpPr>
          <p:grpSp>
            <p:nvGrpSpPr>
              <p:cNvPr id="12" name="Graphic 4">
                <a:extLst>
                  <a:ext uri="{FF2B5EF4-FFF2-40B4-BE49-F238E27FC236}">
                    <a16:creationId xmlns:a16="http://schemas.microsoft.com/office/drawing/2014/main" id="{039C7E62-1F7F-EA17-685E-F23DD3E9E543}"/>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129D721F-AD19-33A8-B37C-94600B5333A0}"/>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920F87A8-EF4B-7183-408A-003265CE8B73}"/>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892BADA8-B95F-7273-878F-ED1167B4AC32}"/>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6A5DE286-E017-D672-2B80-EDF0ACE94410}"/>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25FBD63B-0C02-0C18-9FC1-A918894F7672}"/>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2F218419-C3B8-4B61-1D23-C6B115291502}"/>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B71B1C30-FB94-4F7E-5452-184624EBF588}"/>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7825D4D8-DEE7-32EE-CC95-AA9AF17D86D2}"/>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618F8C37-0315-E298-A059-7E2A52CBE228}"/>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DBAD464C-E5FB-C782-24ED-68FA3F8CE02D}"/>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64612E71-8D0A-0ABB-6660-E90CB4DF267F}"/>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F5765350-5A6E-DEFA-AC4E-83BD78EC1BD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68BD194E-16A1-3DC7-EB84-13F58E86E99E}"/>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F86C458D-6052-7973-2981-4EBC81E2C4A3}"/>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90F4B783-ED6B-625B-D51A-D981D97F1A2E}"/>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4D0AB6D5-8E64-8CCB-7139-44EE3985CA3E}"/>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88BD45A1-03FD-83BC-84B1-A1573D6C3060}"/>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DCA21B63-C108-46A1-2CBA-8BB6222848EB}"/>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3E4A3427-E6AA-2987-C4F4-4C523F470EF5}"/>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C723B377-258B-76FB-E8D4-8104F8F46341}"/>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7929B096-13BD-5898-3A66-D063F992A2C6}"/>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2900AEA4-C7C1-36D8-1FEA-96F16AB7683D}"/>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FAACB498-3020-108C-8124-D930B25D9E6A}"/>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A0F6EDE8-14D6-90EF-2A51-69065693B8EB}"/>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3A84B967-7778-5A60-E1B8-249C1D18C4E0}"/>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6AE17681-B429-ACA4-CBA9-37E33FC56FA6}"/>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BA41CCCF-D26E-C26F-52AB-35B306F36FBF}"/>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85311647-C4A6-14EA-5072-85EBA2415A47}"/>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638778B0-84A6-18CE-854E-203777769AB6}"/>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0A9FEC04-FAD0-FF2B-0C8E-B635ADF6A152}"/>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23DF0578-55E3-22AC-AA08-DE334AD9F61F}"/>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F78AC1D7-8F87-608A-DFC5-068009899B1F}"/>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BE5C7D95-5307-6F90-4955-67D49F3CB9F1}"/>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6E1B923E-01B4-6FD2-E9E8-D94E7316BE50}"/>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C9B66591-1281-BDA3-3C14-E935EBFC9EF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8899C92B-33A9-96ED-EFBD-73017EADB808}"/>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89BE45B8-ADB2-B5C5-1D3E-B6EE5C7E07EA}"/>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2A13DE11-6B62-1B94-1270-7AF9F8DB06BC}"/>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EE34877C-3EBF-DA16-855D-77456E9E04E0}"/>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grpSp>
    </p:spTree>
    <p:extLst>
      <p:ext uri="{BB962C8B-B14F-4D97-AF65-F5344CB8AC3E}">
        <p14:creationId xmlns:p14="http://schemas.microsoft.com/office/powerpoint/2010/main" val="81558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9A0070-5D69-389D-9034-02068AB9DDE3}"/>
              </a:ext>
            </a:extLst>
          </p:cNvPr>
          <p:cNvSpPr/>
          <p:nvPr userDrawn="1"/>
        </p:nvSpPr>
        <p:spPr>
          <a:xfrm>
            <a:off x="-2114" y="-21684"/>
            <a:ext cx="12194115" cy="6879684"/>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7" name="Straight Connector 6">
            <a:extLst>
              <a:ext uri="{FF2B5EF4-FFF2-40B4-BE49-F238E27FC236}">
                <a16:creationId xmlns:a16="http://schemas.microsoft.com/office/drawing/2014/main" id="{56B1D7CE-B459-5367-A430-F179ED0D7F78}"/>
              </a:ext>
            </a:extLst>
          </p:cNvPr>
          <p:cNvCxnSpPr>
            <a:cxnSpLocks/>
          </p:cNvCxnSpPr>
          <p:nvPr userDrawn="1"/>
        </p:nvCxnSpPr>
        <p:spPr>
          <a:xfrm>
            <a:off x="-7494" y="821197"/>
            <a:ext cx="1219949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A89305E-5B3A-405B-C7AD-C0E5F0C56C04}"/>
              </a:ext>
            </a:extLst>
          </p:cNvPr>
          <p:cNvCxnSpPr>
            <a:cxnSpLocks/>
          </p:cNvCxnSpPr>
          <p:nvPr userDrawn="1"/>
        </p:nvCxnSpPr>
        <p:spPr>
          <a:xfrm>
            <a:off x="-7494" y="1380899"/>
            <a:ext cx="1219949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Graphic 4">
            <a:extLst>
              <a:ext uri="{FF2B5EF4-FFF2-40B4-BE49-F238E27FC236}">
                <a16:creationId xmlns:a16="http://schemas.microsoft.com/office/drawing/2014/main" id="{521FDFBE-37A4-CF46-74E9-78A69FE2E130}"/>
              </a:ext>
            </a:extLst>
          </p:cNvPr>
          <p:cNvGrpSpPr>
            <a:grpSpLocks noChangeAspect="1"/>
          </p:cNvGrpSpPr>
          <p:nvPr userDrawn="1"/>
        </p:nvGrpSpPr>
        <p:grpSpPr>
          <a:xfrm>
            <a:off x="9547177" y="243312"/>
            <a:ext cx="2307631" cy="343879"/>
            <a:chOff x="3524250" y="447799"/>
            <a:chExt cx="2097595" cy="416771"/>
          </a:xfrm>
          <a:solidFill>
            <a:schemeClr val="bg1"/>
          </a:solidFill>
        </p:grpSpPr>
        <p:grpSp>
          <p:nvGrpSpPr>
            <p:cNvPr id="10" name="Graphic 4">
              <a:extLst>
                <a:ext uri="{FF2B5EF4-FFF2-40B4-BE49-F238E27FC236}">
                  <a16:creationId xmlns:a16="http://schemas.microsoft.com/office/drawing/2014/main" id="{27AF2FD4-FC40-D7DF-BFB1-E59D0299AB4C}"/>
                </a:ext>
              </a:extLst>
            </p:cNvPr>
            <p:cNvGrpSpPr/>
            <p:nvPr/>
          </p:nvGrpSpPr>
          <p:grpSpPr>
            <a:xfrm>
              <a:off x="3524250" y="450127"/>
              <a:ext cx="1381029" cy="412021"/>
              <a:chOff x="3524250" y="450127"/>
              <a:chExt cx="1381029" cy="412021"/>
            </a:xfrm>
            <a:grpFill/>
          </p:grpSpPr>
          <p:sp>
            <p:nvSpPr>
              <p:cNvPr id="46" name="Freeform 170">
                <a:extLst>
                  <a:ext uri="{FF2B5EF4-FFF2-40B4-BE49-F238E27FC236}">
                    <a16:creationId xmlns:a16="http://schemas.microsoft.com/office/drawing/2014/main" id="{1BFC018F-8650-898A-838F-93770535AAC8}"/>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7" name="Freeform 171">
                <a:extLst>
                  <a:ext uri="{FF2B5EF4-FFF2-40B4-BE49-F238E27FC236}">
                    <a16:creationId xmlns:a16="http://schemas.microsoft.com/office/drawing/2014/main" id="{79F90A3D-7BC5-68B3-C66D-60FBAA88B811}"/>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8" name="Freeform 172">
                <a:extLst>
                  <a:ext uri="{FF2B5EF4-FFF2-40B4-BE49-F238E27FC236}">
                    <a16:creationId xmlns:a16="http://schemas.microsoft.com/office/drawing/2014/main" id="{FCD1708A-A31E-57EB-FBE6-50663E41B60F}"/>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9" name="Freeform 173">
                <a:extLst>
                  <a:ext uri="{FF2B5EF4-FFF2-40B4-BE49-F238E27FC236}">
                    <a16:creationId xmlns:a16="http://schemas.microsoft.com/office/drawing/2014/main" id="{80C98DDA-E99C-2704-2693-02EA3C0AB02E}"/>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1" name="Graphic 4">
              <a:extLst>
                <a:ext uri="{FF2B5EF4-FFF2-40B4-BE49-F238E27FC236}">
                  <a16:creationId xmlns:a16="http://schemas.microsoft.com/office/drawing/2014/main" id="{6E98B15E-C27D-C02E-DD3F-9295E09C3502}"/>
                </a:ext>
              </a:extLst>
            </p:cNvPr>
            <p:cNvGrpSpPr/>
            <p:nvPr/>
          </p:nvGrpSpPr>
          <p:grpSpPr>
            <a:xfrm>
              <a:off x="5059489" y="447799"/>
              <a:ext cx="562356" cy="416771"/>
              <a:chOff x="5059489" y="447799"/>
              <a:chExt cx="562356" cy="416771"/>
            </a:xfrm>
            <a:grpFill/>
          </p:grpSpPr>
          <p:sp>
            <p:nvSpPr>
              <p:cNvPr id="12" name="Freeform 136">
                <a:extLst>
                  <a:ext uri="{FF2B5EF4-FFF2-40B4-BE49-F238E27FC236}">
                    <a16:creationId xmlns:a16="http://schemas.microsoft.com/office/drawing/2014/main" id="{B92ABD89-A3C6-E1CD-1FA2-D2A46C5B69B2}"/>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3" name="Freeform 137">
                <a:extLst>
                  <a:ext uri="{FF2B5EF4-FFF2-40B4-BE49-F238E27FC236}">
                    <a16:creationId xmlns:a16="http://schemas.microsoft.com/office/drawing/2014/main" id="{C980E083-AC49-EE84-A973-87C4E5496598}"/>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4" name="Freeform 138">
                <a:extLst>
                  <a:ext uri="{FF2B5EF4-FFF2-40B4-BE49-F238E27FC236}">
                    <a16:creationId xmlns:a16="http://schemas.microsoft.com/office/drawing/2014/main" id="{9D15F274-2435-3EEA-CEFB-E4343887E850}"/>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5" name="Freeform 139">
                <a:extLst>
                  <a:ext uri="{FF2B5EF4-FFF2-40B4-BE49-F238E27FC236}">
                    <a16:creationId xmlns:a16="http://schemas.microsoft.com/office/drawing/2014/main" id="{E5B62471-DB20-39F3-6071-040771BCBDFE}"/>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6" name="Freeform 140">
                <a:extLst>
                  <a:ext uri="{FF2B5EF4-FFF2-40B4-BE49-F238E27FC236}">
                    <a16:creationId xmlns:a16="http://schemas.microsoft.com/office/drawing/2014/main" id="{D544C0E3-77E1-D4C6-50D7-254B79429C98}"/>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7" name="Freeform 141">
                <a:extLst>
                  <a:ext uri="{FF2B5EF4-FFF2-40B4-BE49-F238E27FC236}">
                    <a16:creationId xmlns:a16="http://schemas.microsoft.com/office/drawing/2014/main" id="{30D05AFF-A8B3-D5C0-9070-956A68931065}"/>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8" name="Freeform 142">
                <a:extLst>
                  <a:ext uri="{FF2B5EF4-FFF2-40B4-BE49-F238E27FC236}">
                    <a16:creationId xmlns:a16="http://schemas.microsoft.com/office/drawing/2014/main" id="{F0E71A11-9409-F8C1-A8C8-EC6BC843CC00}"/>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43">
                <a:extLst>
                  <a:ext uri="{FF2B5EF4-FFF2-40B4-BE49-F238E27FC236}">
                    <a16:creationId xmlns:a16="http://schemas.microsoft.com/office/drawing/2014/main" id="{CD5A204F-FA06-B04B-E71D-EF68BEC8E4DA}"/>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0" name="Freeform 144">
                <a:extLst>
                  <a:ext uri="{FF2B5EF4-FFF2-40B4-BE49-F238E27FC236}">
                    <a16:creationId xmlns:a16="http://schemas.microsoft.com/office/drawing/2014/main" id="{0A14AEDD-11ED-ABB4-569D-4CF02182E179}"/>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1" name="Freeform 145">
                <a:extLst>
                  <a:ext uri="{FF2B5EF4-FFF2-40B4-BE49-F238E27FC236}">
                    <a16:creationId xmlns:a16="http://schemas.microsoft.com/office/drawing/2014/main" id="{E8EA635A-5688-C521-DB48-6160AA06B6EB}"/>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2" name="Freeform 146">
                <a:extLst>
                  <a:ext uri="{FF2B5EF4-FFF2-40B4-BE49-F238E27FC236}">
                    <a16:creationId xmlns:a16="http://schemas.microsoft.com/office/drawing/2014/main" id="{7321FA8A-D8F3-13F5-0D81-1EA18607F4B6}"/>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3" name="Freeform 147">
                <a:extLst>
                  <a:ext uri="{FF2B5EF4-FFF2-40B4-BE49-F238E27FC236}">
                    <a16:creationId xmlns:a16="http://schemas.microsoft.com/office/drawing/2014/main" id="{9BC254E3-CFCF-D581-3486-557B9DE0BB76}"/>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4" name="Freeform 148">
                <a:extLst>
                  <a:ext uri="{FF2B5EF4-FFF2-40B4-BE49-F238E27FC236}">
                    <a16:creationId xmlns:a16="http://schemas.microsoft.com/office/drawing/2014/main" id="{A3365398-C4C3-8864-A368-0656F3B002F6}"/>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5" name="Freeform 149">
                <a:extLst>
                  <a:ext uri="{FF2B5EF4-FFF2-40B4-BE49-F238E27FC236}">
                    <a16:creationId xmlns:a16="http://schemas.microsoft.com/office/drawing/2014/main" id="{BE09F61F-62E5-1401-9D93-515889CAD96F}"/>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6" name="Freeform 150">
                <a:extLst>
                  <a:ext uri="{FF2B5EF4-FFF2-40B4-BE49-F238E27FC236}">
                    <a16:creationId xmlns:a16="http://schemas.microsoft.com/office/drawing/2014/main" id="{81D93A67-EFC1-1C8C-3E06-27A7118935EC}"/>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7" name="Freeform 151">
                <a:extLst>
                  <a:ext uri="{FF2B5EF4-FFF2-40B4-BE49-F238E27FC236}">
                    <a16:creationId xmlns:a16="http://schemas.microsoft.com/office/drawing/2014/main" id="{99D123C7-6C43-1671-99BA-D72E6770FC71}"/>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8" name="Freeform 152">
                <a:extLst>
                  <a:ext uri="{FF2B5EF4-FFF2-40B4-BE49-F238E27FC236}">
                    <a16:creationId xmlns:a16="http://schemas.microsoft.com/office/drawing/2014/main" id="{33DC14DE-605F-0BB7-AE8C-99D8F4D04596}"/>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9" name="Freeform 153">
                <a:extLst>
                  <a:ext uri="{FF2B5EF4-FFF2-40B4-BE49-F238E27FC236}">
                    <a16:creationId xmlns:a16="http://schemas.microsoft.com/office/drawing/2014/main" id="{D667E9C1-C848-DBA2-9BAC-2A3EA49741D2}"/>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0" name="Freeform 154">
                <a:extLst>
                  <a:ext uri="{FF2B5EF4-FFF2-40B4-BE49-F238E27FC236}">
                    <a16:creationId xmlns:a16="http://schemas.microsoft.com/office/drawing/2014/main" id="{254E081A-E8F8-A56A-C927-75AFD8CF241C}"/>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1" name="Freeform 155">
                <a:extLst>
                  <a:ext uri="{FF2B5EF4-FFF2-40B4-BE49-F238E27FC236}">
                    <a16:creationId xmlns:a16="http://schemas.microsoft.com/office/drawing/2014/main" id="{1722A99B-F1AD-3485-3B51-49D6F078FDE9}"/>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2" name="Freeform 156">
                <a:extLst>
                  <a:ext uri="{FF2B5EF4-FFF2-40B4-BE49-F238E27FC236}">
                    <a16:creationId xmlns:a16="http://schemas.microsoft.com/office/drawing/2014/main" id="{547614DA-33E8-67EA-EDE4-581001CF8F26}"/>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3" name="Freeform 157">
                <a:extLst>
                  <a:ext uri="{FF2B5EF4-FFF2-40B4-BE49-F238E27FC236}">
                    <a16:creationId xmlns:a16="http://schemas.microsoft.com/office/drawing/2014/main" id="{D83725FE-BDA2-B608-AD73-D27232135C55}"/>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4" name="Freeform 158">
                <a:extLst>
                  <a:ext uri="{FF2B5EF4-FFF2-40B4-BE49-F238E27FC236}">
                    <a16:creationId xmlns:a16="http://schemas.microsoft.com/office/drawing/2014/main" id="{0B382542-33C7-29AD-1E22-D9CF3095742F}"/>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5" name="Freeform 159">
                <a:extLst>
                  <a:ext uri="{FF2B5EF4-FFF2-40B4-BE49-F238E27FC236}">
                    <a16:creationId xmlns:a16="http://schemas.microsoft.com/office/drawing/2014/main" id="{2F05F919-F3CF-8121-F43D-0EC87748FBB5}"/>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6" name="Freeform 160">
                <a:extLst>
                  <a:ext uri="{FF2B5EF4-FFF2-40B4-BE49-F238E27FC236}">
                    <a16:creationId xmlns:a16="http://schemas.microsoft.com/office/drawing/2014/main" id="{C98FE97F-F553-5C20-4186-80081670E376}"/>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7" name="Freeform 161">
                <a:extLst>
                  <a:ext uri="{FF2B5EF4-FFF2-40B4-BE49-F238E27FC236}">
                    <a16:creationId xmlns:a16="http://schemas.microsoft.com/office/drawing/2014/main" id="{031D3D17-45A4-A9F8-52E3-BD246FC54218}"/>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8" name="Freeform 162">
                <a:extLst>
                  <a:ext uri="{FF2B5EF4-FFF2-40B4-BE49-F238E27FC236}">
                    <a16:creationId xmlns:a16="http://schemas.microsoft.com/office/drawing/2014/main" id="{0CBE0570-AF70-9F45-3D35-42936412893E}"/>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9" name="Freeform 163">
                <a:extLst>
                  <a:ext uri="{FF2B5EF4-FFF2-40B4-BE49-F238E27FC236}">
                    <a16:creationId xmlns:a16="http://schemas.microsoft.com/office/drawing/2014/main" id="{D5A4CE12-C984-5D74-FDD6-5BAFDE7A2E6C}"/>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0" name="Freeform 164">
                <a:extLst>
                  <a:ext uri="{FF2B5EF4-FFF2-40B4-BE49-F238E27FC236}">
                    <a16:creationId xmlns:a16="http://schemas.microsoft.com/office/drawing/2014/main" id="{745DFB7A-ED18-4025-C054-AEEA327D94E1}"/>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1" name="Freeform 165">
                <a:extLst>
                  <a:ext uri="{FF2B5EF4-FFF2-40B4-BE49-F238E27FC236}">
                    <a16:creationId xmlns:a16="http://schemas.microsoft.com/office/drawing/2014/main" id="{84B0F2C2-7A9F-BAD6-11D1-4B749A99A9DD}"/>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2" name="Freeform 166">
                <a:extLst>
                  <a:ext uri="{FF2B5EF4-FFF2-40B4-BE49-F238E27FC236}">
                    <a16:creationId xmlns:a16="http://schemas.microsoft.com/office/drawing/2014/main" id="{76CBBF38-F98A-0322-CF1F-F5C8E58593E2}"/>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3" name="Freeform 167">
                <a:extLst>
                  <a:ext uri="{FF2B5EF4-FFF2-40B4-BE49-F238E27FC236}">
                    <a16:creationId xmlns:a16="http://schemas.microsoft.com/office/drawing/2014/main" id="{C80597AA-CE44-BA6D-B570-A58665A21C85}"/>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4" name="Freeform 168">
                <a:extLst>
                  <a:ext uri="{FF2B5EF4-FFF2-40B4-BE49-F238E27FC236}">
                    <a16:creationId xmlns:a16="http://schemas.microsoft.com/office/drawing/2014/main" id="{47F14371-7132-66CF-AA0E-6659C517568D}"/>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5" name="Freeform 169">
                <a:extLst>
                  <a:ext uri="{FF2B5EF4-FFF2-40B4-BE49-F238E27FC236}">
                    <a16:creationId xmlns:a16="http://schemas.microsoft.com/office/drawing/2014/main" id="{F928EBA5-0F89-2812-1F04-4D71EE298117}"/>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0" name="Text Placeholder 94">
            <a:extLst>
              <a:ext uri="{FF2B5EF4-FFF2-40B4-BE49-F238E27FC236}">
                <a16:creationId xmlns:a16="http://schemas.microsoft.com/office/drawing/2014/main" id="{45D8A47B-8B3C-D2D6-2E65-93FE9ECC344A}"/>
              </a:ext>
            </a:extLst>
          </p:cNvPr>
          <p:cNvSpPr>
            <a:spLocks noGrp="1"/>
          </p:cNvSpPr>
          <p:nvPr>
            <p:ph type="body" sz="quarter" idx="10" hasCustomPrompt="1"/>
          </p:nvPr>
        </p:nvSpPr>
        <p:spPr>
          <a:xfrm>
            <a:off x="944034" y="974573"/>
            <a:ext cx="4461933" cy="428625"/>
          </a:xfrm>
        </p:spPr>
        <p:txBody>
          <a:bodyPr/>
          <a:lstStyle>
            <a:lvl1pPr marL="0" indent="0">
              <a:buNone/>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Title of slide</a:t>
            </a:r>
            <a:endParaRPr lang="en-AU"/>
          </a:p>
        </p:txBody>
      </p:sp>
      <p:sp>
        <p:nvSpPr>
          <p:cNvPr id="51" name="Text Placeholder 96">
            <a:extLst>
              <a:ext uri="{FF2B5EF4-FFF2-40B4-BE49-F238E27FC236}">
                <a16:creationId xmlns:a16="http://schemas.microsoft.com/office/drawing/2014/main" id="{084473BA-AFB8-724E-15B1-6C4DDDF2A9D2}"/>
              </a:ext>
            </a:extLst>
          </p:cNvPr>
          <p:cNvSpPr>
            <a:spLocks noGrp="1"/>
          </p:cNvSpPr>
          <p:nvPr>
            <p:ph type="body" sz="quarter" idx="11" hasCustomPrompt="1"/>
          </p:nvPr>
        </p:nvSpPr>
        <p:spPr>
          <a:xfrm>
            <a:off x="944034" y="1873250"/>
            <a:ext cx="10370385" cy="4171950"/>
          </a:xfrm>
        </p:spPr>
        <p:txBody>
          <a:bodyPr>
            <a:normAutofit/>
          </a:bodyPr>
          <a:lstStyle>
            <a:lvl1pPr marL="0" indent="0">
              <a:lnSpc>
                <a:spcPct val="100000"/>
              </a:lnSpc>
              <a:buNone/>
              <a:defRPr sz="2000">
                <a:solidFill>
                  <a:schemeClr val="bg1"/>
                </a:solidFill>
                <a:latin typeface="+mn-lt"/>
              </a:defRPr>
            </a:lvl1pPr>
          </a:lstStyle>
          <a:p>
            <a:pPr lvl="0"/>
            <a:r>
              <a:rPr lang="en-US"/>
              <a:t>Introduction page if needed.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0"/>
            <a:endParaRPr lang="en-US"/>
          </a:p>
        </p:txBody>
      </p:sp>
    </p:spTree>
    <p:extLst>
      <p:ext uri="{BB962C8B-B14F-4D97-AF65-F5344CB8AC3E}">
        <p14:creationId xmlns:p14="http://schemas.microsoft.com/office/powerpoint/2010/main" val="2751321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object 14">
            <a:extLst>
              <a:ext uri="{FF2B5EF4-FFF2-40B4-BE49-F238E27FC236}">
                <a16:creationId xmlns:a16="http://schemas.microsoft.com/office/drawing/2014/main" id="{BBA27677-1877-5FC1-071C-1800A2CBB6BB}"/>
              </a:ext>
            </a:extLst>
          </p:cNvPr>
          <p:cNvSpPr/>
          <p:nvPr userDrawn="1"/>
        </p:nvSpPr>
        <p:spPr>
          <a:xfrm>
            <a:off x="9865" y="1323781"/>
            <a:ext cx="12192000" cy="276999"/>
          </a:xfrm>
          <a:prstGeom prst="rect">
            <a:avLst/>
          </a:prstGeom>
          <a:solidFill>
            <a:srgbClr val="3E4F83"/>
          </a:solidFill>
          <a:ln>
            <a:noFill/>
          </a:ln>
        </p:spPr>
        <p:txBody>
          <a:bodyPr wrap="square" lIns="0" tIns="0" rIns="0" bIns="0" rtlCol="0">
            <a:spAutoFit/>
          </a:bodyPr>
          <a:lstStyle/>
          <a:p>
            <a:endParaRPr sz="1800"/>
          </a:p>
        </p:txBody>
      </p:sp>
      <p:sp>
        <p:nvSpPr>
          <p:cNvPr id="8" name="Rectangle 7">
            <a:extLst>
              <a:ext uri="{FF2B5EF4-FFF2-40B4-BE49-F238E27FC236}">
                <a16:creationId xmlns:a16="http://schemas.microsoft.com/office/drawing/2014/main" id="{6DC0C41F-3FD2-C45A-1DC5-DF37FA649C15}"/>
              </a:ext>
            </a:extLst>
          </p:cNvPr>
          <p:cNvSpPr/>
          <p:nvPr/>
        </p:nvSpPr>
        <p:spPr>
          <a:xfrm>
            <a:off x="-1" y="-30517"/>
            <a:ext cx="12210415"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aphic 4">
            <a:extLst>
              <a:ext uri="{FF2B5EF4-FFF2-40B4-BE49-F238E27FC236}">
                <a16:creationId xmlns:a16="http://schemas.microsoft.com/office/drawing/2014/main" id="{4B03D650-E580-F4FC-8A9D-97A93DA6BB42}"/>
              </a:ext>
            </a:extLst>
          </p:cNvPr>
          <p:cNvGrpSpPr>
            <a:grpSpLocks noChangeAspect="1"/>
          </p:cNvGrpSpPr>
          <p:nvPr/>
        </p:nvGrpSpPr>
        <p:grpSpPr>
          <a:xfrm>
            <a:off x="9454723" y="245618"/>
            <a:ext cx="2302007" cy="343040"/>
            <a:chOff x="3524250" y="447799"/>
            <a:chExt cx="2097595" cy="416771"/>
          </a:xfrm>
          <a:solidFill>
            <a:schemeClr val="bg1"/>
          </a:solidFill>
        </p:grpSpPr>
        <p:grpSp>
          <p:nvGrpSpPr>
            <p:cNvPr id="10" name="Graphic 4">
              <a:extLst>
                <a:ext uri="{FF2B5EF4-FFF2-40B4-BE49-F238E27FC236}">
                  <a16:creationId xmlns:a16="http://schemas.microsoft.com/office/drawing/2014/main" id="{87BE1D51-A49E-3C4D-DA1D-11C28BE062F4}"/>
                </a:ext>
              </a:extLst>
            </p:cNvPr>
            <p:cNvGrpSpPr/>
            <p:nvPr/>
          </p:nvGrpSpPr>
          <p:grpSpPr>
            <a:xfrm>
              <a:off x="3524250" y="450127"/>
              <a:ext cx="1381029" cy="412021"/>
              <a:chOff x="3524250" y="450127"/>
              <a:chExt cx="1381029" cy="412021"/>
            </a:xfrm>
            <a:grpFill/>
          </p:grpSpPr>
          <p:sp>
            <p:nvSpPr>
              <p:cNvPr id="46" name="Freeform 145">
                <a:extLst>
                  <a:ext uri="{FF2B5EF4-FFF2-40B4-BE49-F238E27FC236}">
                    <a16:creationId xmlns:a16="http://schemas.microsoft.com/office/drawing/2014/main" id="{39A2EC4C-8F95-714F-C126-96CEAFF067F0}"/>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7" name="Freeform 146">
                <a:extLst>
                  <a:ext uri="{FF2B5EF4-FFF2-40B4-BE49-F238E27FC236}">
                    <a16:creationId xmlns:a16="http://schemas.microsoft.com/office/drawing/2014/main" id="{D2FF93C4-0324-CDA3-3194-8D74529E45A3}"/>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8" name="Freeform 147">
                <a:extLst>
                  <a:ext uri="{FF2B5EF4-FFF2-40B4-BE49-F238E27FC236}">
                    <a16:creationId xmlns:a16="http://schemas.microsoft.com/office/drawing/2014/main" id="{66645413-63D6-AEF0-3BF7-5F0223169055}"/>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9" name="Freeform 148">
                <a:extLst>
                  <a:ext uri="{FF2B5EF4-FFF2-40B4-BE49-F238E27FC236}">
                    <a16:creationId xmlns:a16="http://schemas.microsoft.com/office/drawing/2014/main" id="{AB483263-4C63-20C6-9B81-912EBE0C87BC}"/>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1" name="Graphic 4">
              <a:extLst>
                <a:ext uri="{FF2B5EF4-FFF2-40B4-BE49-F238E27FC236}">
                  <a16:creationId xmlns:a16="http://schemas.microsoft.com/office/drawing/2014/main" id="{02B98124-B2C4-F23E-275F-76DAB4F30845}"/>
                </a:ext>
              </a:extLst>
            </p:cNvPr>
            <p:cNvGrpSpPr/>
            <p:nvPr/>
          </p:nvGrpSpPr>
          <p:grpSpPr>
            <a:xfrm>
              <a:off x="5059489" y="447799"/>
              <a:ext cx="562356" cy="416771"/>
              <a:chOff x="5059489" y="447799"/>
              <a:chExt cx="562356" cy="416771"/>
            </a:xfrm>
            <a:grpFill/>
          </p:grpSpPr>
          <p:sp>
            <p:nvSpPr>
              <p:cNvPr id="12" name="Freeform 111">
                <a:extLst>
                  <a:ext uri="{FF2B5EF4-FFF2-40B4-BE49-F238E27FC236}">
                    <a16:creationId xmlns:a16="http://schemas.microsoft.com/office/drawing/2014/main" id="{07FB5E85-8167-5B4F-FF31-75B9B2D88FE7}"/>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3" name="Freeform 112">
                <a:extLst>
                  <a:ext uri="{FF2B5EF4-FFF2-40B4-BE49-F238E27FC236}">
                    <a16:creationId xmlns:a16="http://schemas.microsoft.com/office/drawing/2014/main" id="{EE8ADD78-A7F9-15F9-6F69-B79F5C1DF5FA}"/>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4" name="Freeform 113">
                <a:extLst>
                  <a:ext uri="{FF2B5EF4-FFF2-40B4-BE49-F238E27FC236}">
                    <a16:creationId xmlns:a16="http://schemas.microsoft.com/office/drawing/2014/main" id="{32480DE8-964C-DC4C-4524-F06672405F66}"/>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5" name="Freeform 114">
                <a:extLst>
                  <a:ext uri="{FF2B5EF4-FFF2-40B4-BE49-F238E27FC236}">
                    <a16:creationId xmlns:a16="http://schemas.microsoft.com/office/drawing/2014/main" id="{2489C518-7E18-4626-0CB7-3E7F9186F7ED}"/>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6" name="Freeform 115">
                <a:extLst>
                  <a:ext uri="{FF2B5EF4-FFF2-40B4-BE49-F238E27FC236}">
                    <a16:creationId xmlns:a16="http://schemas.microsoft.com/office/drawing/2014/main" id="{E9DEE987-AF25-1AC6-55B9-CB648FC9ECCF}"/>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7" name="Freeform 116">
                <a:extLst>
                  <a:ext uri="{FF2B5EF4-FFF2-40B4-BE49-F238E27FC236}">
                    <a16:creationId xmlns:a16="http://schemas.microsoft.com/office/drawing/2014/main" id="{B1E7D9EC-7813-D943-33C7-7C1E2BC2A101}"/>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8" name="Freeform 117">
                <a:extLst>
                  <a:ext uri="{FF2B5EF4-FFF2-40B4-BE49-F238E27FC236}">
                    <a16:creationId xmlns:a16="http://schemas.microsoft.com/office/drawing/2014/main" id="{244C6505-89F2-17E5-B01E-52325B7E7F2A}"/>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18">
                <a:extLst>
                  <a:ext uri="{FF2B5EF4-FFF2-40B4-BE49-F238E27FC236}">
                    <a16:creationId xmlns:a16="http://schemas.microsoft.com/office/drawing/2014/main" id="{A27E2676-3CB9-D390-7251-FC32541045C4}"/>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0" name="Freeform 119">
                <a:extLst>
                  <a:ext uri="{FF2B5EF4-FFF2-40B4-BE49-F238E27FC236}">
                    <a16:creationId xmlns:a16="http://schemas.microsoft.com/office/drawing/2014/main" id="{8A2B31E7-4B27-2EAF-D07F-248F363520B6}"/>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1" name="Freeform 120">
                <a:extLst>
                  <a:ext uri="{FF2B5EF4-FFF2-40B4-BE49-F238E27FC236}">
                    <a16:creationId xmlns:a16="http://schemas.microsoft.com/office/drawing/2014/main" id="{7EC307F0-A39A-E70C-712B-858C914E6372}"/>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2" name="Freeform 121">
                <a:extLst>
                  <a:ext uri="{FF2B5EF4-FFF2-40B4-BE49-F238E27FC236}">
                    <a16:creationId xmlns:a16="http://schemas.microsoft.com/office/drawing/2014/main" id="{0775627F-825C-7CA0-3D5B-8C866D0E673D}"/>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3" name="Freeform 122">
                <a:extLst>
                  <a:ext uri="{FF2B5EF4-FFF2-40B4-BE49-F238E27FC236}">
                    <a16:creationId xmlns:a16="http://schemas.microsoft.com/office/drawing/2014/main" id="{5F1C2B48-B2AE-360E-747D-FA50DE97313F}"/>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4" name="Freeform 123">
                <a:extLst>
                  <a:ext uri="{FF2B5EF4-FFF2-40B4-BE49-F238E27FC236}">
                    <a16:creationId xmlns:a16="http://schemas.microsoft.com/office/drawing/2014/main" id="{0B7428CA-081D-21B4-FE6F-C42AC32B0BD2}"/>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5" name="Freeform 124">
                <a:extLst>
                  <a:ext uri="{FF2B5EF4-FFF2-40B4-BE49-F238E27FC236}">
                    <a16:creationId xmlns:a16="http://schemas.microsoft.com/office/drawing/2014/main" id="{D861B53D-0926-BFB6-C845-208CFFB85F01}"/>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6" name="Freeform 125">
                <a:extLst>
                  <a:ext uri="{FF2B5EF4-FFF2-40B4-BE49-F238E27FC236}">
                    <a16:creationId xmlns:a16="http://schemas.microsoft.com/office/drawing/2014/main" id="{DA47F0C6-76D5-F03A-E842-036EC274224E}"/>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7" name="Freeform 126">
                <a:extLst>
                  <a:ext uri="{FF2B5EF4-FFF2-40B4-BE49-F238E27FC236}">
                    <a16:creationId xmlns:a16="http://schemas.microsoft.com/office/drawing/2014/main" id="{1B4E4E99-30EA-5B9D-066B-481614D02A91}"/>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8" name="Freeform 127">
                <a:extLst>
                  <a:ext uri="{FF2B5EF4-FFF2-40B4-BE49-F238E27FC236}">
                    <a16:creationId xmlns:a16="http://schemas.microsoft.com/office/drawing/2014/main" id="{6DDDD93B-B1D4-533B-F4C0-3B8F2AC6AFF0}"/>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9" name="Freeform 128">
                <a:extLst>
                  <a:ext uri="{FF2B5EF4-FFF2-40B4-BE49-F238E27FC236}">
                    <a16:creationId xmlns:a16="http://schemas.microsoft.com/office/drawing/2014/main" id="{4D2DB69B-E2FE-B9EE-7E45-DF320A87F809}"/>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0" name="Freeform 129">
                <a:extLst>
                  <a:ext uri="{FF2B5EF4-FFF2-40B4-BE49-F238E27FC236}">
                    <a16:creationId xmlns:a16="http://schemas.microsoft.com/office/drawing/2014/main" id="{2A8ABD81-B244-B723-3201-F785A573D556}"/>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1" name="Freeform 130">
                <a:extLst>
                  <a:ext uri="{FF2B5EF4-FFF2-40B4-BE49-F238E27FC236}">
                    <a16:creationId xmlns:a16="http://schemas.microsoft.com/office/drawing/2014/main" id="{5A5FC64F-FE86-35AC-81D5-E52CB0110EFE}"/>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2" name="Freeform 131">
                <a:extLst>
                  <a:ext uri="{FF2B5EF4-FFF2-40B4-BE49-F238E27FC236}">
                    <a16:creationId xmlns:a16="http://schemas.microsoft.com/office/drawing/2014/main" id="{C3146910-61DE-DF00-3320-1BE3EC3FCD4C}"/>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3" name="Freeform 132">
                <a:extLst>
                  <a:ext uri="{FF2B5EF4-FFF2-40B4-BE49-F238E27FC236}">
                    <a16:creationId xmlns:a16="http://schemas.microsoft.com/office/drawing/2014/main" id="{95781288-DC62-E270-A7D7-46E646B6D2ED}"/>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4" name="Freeform 133">
                <a:extLst>
                  <a:ext uri="{FF2B5EF4-FFF2-40B4-BE49-F238E27FC236}">
                    <a16:creationId xmlns:a16="http://schemas.microsoft.com/office/drawing/2014/main" id="{4DEBCCA2-92BF-AB0B-3A53-02FA60566C8C}"/>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5" name="Freeform 134">
                <a:extLst>
                  <a:ext uri="{FF2B5EF4-FFF2-40B4-BE49-F238E27FC236}">
                    <a16:creationId xmlns:a16="http://schemas.microsoft.com/office/drawing/2014/main" id="{2C9AF087-8428-1C99-1CCF-841C60B661A7}"/>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6" name="Freeform 135">
                <a:extLst>
                  <a:ext uri="{FF2B5EF4-FFF2-40B4-BE49-F238E27FC236}">
                    <a16:creationId xmlns:a16="http://schemas.microsoft.com/office/drawing/2014/main" id="{FB6E13BF-63ED-2FD5-E345-728AEA8EF0A6}"/>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7" name="Freeform 136">
                <a:extLst>
                  <a:ext uri="{FF2B5EF4-FFF2-40B4-BE49-F238E27FC236}">
                    <a16:creationId xmlns:a16="http://schemas.microsoft.com/office/drawing/2014/main" id="{71EB390B-8E9D-F180-8793-616C60E03868}"/>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8" name="Freeform 137">
                <a:extLst>
                  <a:ext uri="{FF2B5EF4-FFF2-40B4-BE49-F238E27FC236}">
                    <a16:creationId xmlns:a16="http://schemas.microsoft.com/office/drawing/2014/main" id="{877DB113-A215-1DB2-7D29-A8156587681D}"/>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9" name="Freeform 138">
                <a:extLst>
                  <a:ext uri="{FF2B5EF4-FFF2-40B4-BE49-F238E27FC236}">
                    <a16:creationId xmlns:a16="http://schemas.microsoft.com/office/drawing/2014/main" id="{56DA99AC-731B-4CDB-D26E-A824F268208F}"/>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0" name="Freeform 139">
                <a:extLst>
                  <a:ext uri="{FF2B5EF4-FFF2-40B4-BE49-F238E27FC236}">
                    <a16:creationId xmlns:a16="http://schemas.microsoft.com/office/drawing/2014/main" id="{FD3F7326-DF47-853E-1A5F-3E1E4CEBB368}"/>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1" name="Freeform 140">
                <a:extLst>
                  <a:ext uri="{FF2B5EF4-FFF2-40B4-BE49-F238E27FC236}">
                    <a16:creationId xmlns:a16="http://schemas.microsoft.com/office/drawing/2014/main" id="{665D291E-42D1-6F2D-C213-F342CC4F225C}"/>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2" name="Freeform 141">
                <a:extLst>
                  <a:ext uri="{FF2B5EF4-FFF2-40B4-BE49-F238E27FC236}">
                    <a16:creationId xmlns:a16="http://schemas.microsoft.com/office/drawing/2014/main" id="{CC6CD4D4-753E-EB3C-895A-F302C9302080}"/>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3" name="Freeform 142">
                <a:extLst>
                  <a:ext uri="{FF2B5EF4-FFF2-40B4-BE49-F238E27FC236}">
                    <a16:creationId xmlns:a16="http://schemas.microsoft.com/office/drawing/2014/main" id="{9BE4D0AD-14AD-A645-CCF0-D4313FE08538}"/>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4" name="Freeform 143">
                <a:extLst>
                  <a:ext uri="{FF2B5EF4-FFF2-40B4-BE49-F238E27FC236}">
                    <a16:creationId xmlns:a16="http://schemas.microsoft.com/office/drawing/2014/main" id="{83B47760-79AF-C99D-A77B-BC76B7DB7BD8}"/>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5" name="Freeform 144">
                <a:extLst>
                  <a:ext uri="{FF2B5EF4-FFF2-40B4-BE49-F238E27FC236}">
                    <a16:creationId xmlns:a16="http://schemas.microsoft.com/office/drawing/2014/main" id="{955DB284-E399-4354-2EF2-D7ADE8FC08F0}"/>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0" name="Chart Placeholder 152">
            <a:extLst>
              <a:ext uri="{FF2B5EF4-FFF2-40B4-BE49-F238E27FC236}">
                <a16:creationId xmlns:a16="http://schemas.microsoft.com/office/drawing/2014/main" id="{FEDDCAEF-96F7-9108-093B-46253F650163}"/>
              </a:ext>
            </a:extLst>
          </p:cNvPr>
          <p:cNvSpPr>
            <a:spLocks noGrp="1"/>
          </p:cNvSpPr>
          <p:nvPr userDrawn="1">
            <p:ph type="chart" sz="quarter" idx="10"/>
          </p:nvPr>
        </p:nvSpPr>
        <p:spPr>
          <a:xfrm>
            <a:off x="6676828" y="2916238"/>
            <a:ext cx="5033505" cy="2743200"/>
          </a:xfrm>
        </p:spPr>
        <p:txBody>
          <a:bodyPr/>
          <a:lstStyle/>
          <a:p>
            <a:endParaRPr lang="en-AU"/>
          </a:p>
        </p:txBody>
      </p:sp>
      <p:sp>
        <p:nvSpPr>
          <p:cNvPr id="51" name="Text Placeholder 154">
            <a:extLst>
              <a:ext uri="{FF2B5EF4-FFF2-40B4-BE49-F238E27FC236}">
                <a16:creationId xmlns:a16="http://schemas.microsoft.com/office/drawing/2014/main" id="{9676EBEE-839D-B68F-CBD3-5FA14DA78C7F}"/>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2" name="Text Placeholder 96">
            <a:extLst>
              <a:ext uri="{FF2B5EF4-FFF2-40B4-BE49-F238E27FC236}">
                <a16:creationId xmlns:a16="http://schemas.microsoft.com/office/drawing/2014/main" id="{EC4A4F71-CEB6-0BF0-A937-9525EC4E32E6}"/>
              </a:ext>
            </a:extLst>
          </p:cNvPr>
          <p:cNvSpPr>
            <a:spLocks noGrp="1"/>
          </p:cNvSpPr>
          <p:nvPr userDrawn="1">
            <p:ph type="body" sz="quarter" idx="13" hasCustomPrompt="1"/>
          </p:nvPr>
        </p:nvSpPr>
        <p:spPr>
          <a:xfrm>
            <a:off x="944034" y="1812868"/>
            <a:ext cx="5033505" cy="1682130"/>
          </a:xfrm>
        </p:spPr>
        <p:txBody>
          <a:bodyPr>
            <a:normAutofit/>
          </a:bodyPr>
          <a:lstStyle>
            <a:lvl1pPr marL="0" indent="0">
              <a:lnSpc>
                <a:spcPct val="100000"/>
              </a:lnSpc>
              <a:buNone/>
              <a:defRPr sz="2000">
                <a:solidFill>
                  <a:schemeClr val="tx1"/>
                </a:solidFill>
                <a:latin typeface="+mn-lt"/>
              </a:defRPr>
            </a:lvl1pPr>
          </a:lstStyle>
          <a:p>
            <a:pPr lvl="0"/>
            <a:r>
              <a:rPr lang="en-US"/>
              <a:t>Large intro text.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a:t>
            </a:r>
          </a:p>
        </p:txBody>
      </p:sp>
      <p:sp>
        <p:nvSpPr>
          <p:cNvPr id="53" name="Text Placeholder 159">
            <a:extLst>
              <a:ext uri="{FF2B5EF4-FFF2-40B4-BE49-F238E27FC236}">
                <a16:creationId xmlns:a16="http://schemas.microsoft.com/office/drawing/2014/main" id="{5217DD82-8EFE-195B-B2DF-B91B943DF31A}"/>
              </a:ext>
            </a:extLst>
          </p:cNvPr>
          <p:cNvSpPr>
            <a:spLocks noGrp="1"/>
          </p:cNvSpPr>
          <p:nvPr userDrawn="1">
            <p:ph type="body" sz="quarter" idx="14" hasCustomPrompt="1"/>
          </p:nvPr>
        </p:nvSpPr>
        <p:spPr>
          <a:xfrm>
            <a:off x="944034" y="3933826"/>
            <a:ext cx="5033505" cy="717974"/>
          </a:xfrm>
        </p:spPr>
        <p:txBody>
          <a:bodyPr>
            <a:normAutofit/>
          </a:bodyPr>
          <a:lstStyle>
            <a:lvl1pPr marL="0" indent="0">
              <a:lnSpc>
                <a:spcPct val="100000"/>
              </a:lnSpc>
              <a:buFont typeface="Arial" panose="020B0604020202020204" pitchFamily="34" charset="0"/>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a:t>
            </a:r>
          </a:p>
        </p:txBody>
      </p:sp>
      <p:sp>
        <p:nvSpPr>
          <p:cNvPr id="54" name="Text Placeholder 159">
            <a:extLst>
              <a:ext uri="{FF2B5EF4-FFF2-40B4-BE49-F238E27FC236}">
                <a16:creationId xmlns:a16="http://schemas.microsoft.com/office/drawing/2014/main" id="{0E4381F8-3ED9-6A62-C7CB-7081C7F3E993}"/>
              </a:ext>
            </a:extLst>
          </p:cNvPr>
          <p:cNvSpPr>
            <a:spLocks noGrp="1"/>
          </p:cNvSpPr>
          <p:nvPr userDrawn="1">
            <p:ph type="body" sz="quarter" idx="15" hasCustomPrompt="1"/>
          </p:nvPr>
        </p:nvSpPr>
        <p:spPr>
          <a:xfrm>
            <a:off x="944034" y="4858834"/>
            <a:ext cx="5033505" cy="717974"/>
          </a:xfrm>
        </p:spPr>
        <p:txBody>
          <a:bodyPr>
            <a:normAutofit/>
          </a:bodyPr>
          <a:lstStyle>
            <a:lvl1pPr marL="0" indent="0">
              <a:lnSpc>
                <a:spcPct val="100000"/>
              </a:lnSpc>
              <a:buFont typeface="Arial" panose="020B0604020202020204" pitchFamily="34" charset="0"/>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a:t>
            </a:r>
          </a:p>
        </p:txBody>
      </p:sp>
      <p:sp>
        <p:nvSpPr>
          <p:cNvPr id="55" name="Text Placeholder 162">
            <a:extLst>
              <a:ext uri="{FF2B5EF4-FFF2-40B4-BE49-F238E27FC236}">
                <a16:creationId xmlns:a16="http://schemas.microsoft.com/office/drawing/2014/main" id="{3F712A5B-52BF-4721-7D1C-7789DD9EBBEB}"/>
              </a:ext>
            </a:extLst>
          </p:cNvPr>
          <p:cNvSpPr>
            <a:spLocks noGrp="1"/>
          </p:cNvSpPr>
          <p:nvPr userDrawn="1">
            <p:ph type="body" sz="quarter" idx="16" hasCustomPrompt="1"/>
          </p:nvPr>
        </p:nvSpPr>
        <p:spPr>
          <a:xfrm>
            <a:off x="7015565" y="1844733"/>
            <a:ext cx="3850216" cy="404813"/>
          </a:xfrm>
        </p:spPr>
        <p:txBody>
          <a:bodyPr>
            <a:normAutofit/>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1.1 heading of graph</a:t>
            </a:r>
            <a:endParaRPr lang="en-AU"/>
          </a:p>
        </p:txBody>
      </p:sp>
    </p:spTree>
    <p:extLst>
      <p:ext uri="{BB962C8B-B14F-4D97-AF65-F5344CB8AC3E}">
        <p14:creationId xmlns:p14="http://schemas.microsoft.com/office/powerpoint/2010/main" val="1440858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object 13">
            <a:extLst>
              <a:ext uri="{FF2B5EF4-FFF2-40B4-BE49-F238E27FC236}">
                <a16:creationId xmlns:a16="http://schemas.microsoft.com/office/drawing/2014/main" id="{BB04797B-78E4-9015-0507-FBA6BFAD36B8}"/>
              </a:ext>
            </a:extLst>
          </p:cNvPr>
          <p:cNvSpPr/>
          <p:nvPr userDrawn="1"/>
        </p:nvSpPr>
        <p:spPr>
          <a:xfrm>
            <a:off x="4911" y="6332098"/>
            <a:ext cx="12192000" cy="276999"/>
          </a:xfrm>
          <a:prstGeom prst="rect">
            <a:avLst/>
          </a:prstGeom>
          <a:solidFill>
            <a:srgbClr val="3E4F83"/>
          </a:solidFill>
          <a:ln>
            <a:noFill/>
          </a:ln>
        </p:spPr>
        <p:txBody>
          <a:bodyPr wrap="square" lIns="0" tIns="0" rIns="0" bIns="0" rtlCol="0">
            <a:spAutoFit/>
          </a:bodyPr>
          <a:lstStyle/>
          <a:p>
            <a:endParaRPr sz="1800"/>
          </a:p>
        </p:txBody>
      </p:sp>
      <p:sp>
        <p:nvSpPr>
          <p:cNvPr id="7" name="object 14">
            <a:extLst>
              <a:ext uri="{FF2B5EF4-FFF2-40B4-BE49-F238E27FC236}">
                <a16:creationId xmlns:a16="http://schemas.microsoft.com/office/drawing/2014/main" id="{A396B573-F2F5-DC2B-2EA5-843785A2B4A9}"/>
              </a:ext>
            </a:extLst>
          </p:cNvPr>
          <p:cNvSpPr/>
          <p:nvPr userDrawn="1"/>
        </p:nvSpPr>
        <p:spPr>
          <a:xfrm>
            <a:off x="9865" y="1323781"/>
            <a:ext cx="12192000" cy="276999"/>
          </a:xfrm>
          <a:prstGeom prst="rect">
            <a:avLst/>
          </a:prstGeom>
          <a:solidFill>
            <a:srgbClr val="3E4F83"/>
          </a:solidFill>
          <a:ln>
            <a:noFill/>
          </a:ln>
        </p:spPr>
        <p:txBody>
          <a:bodyPr wrap="square" lIns="0" tIns="0" rIns="0" bIns="0" rtlCol="0">
            <a:spAutoFit/>
          </a:bodyPr>
          <a:lstStyle/>
          <a:p>
            <a:endParaRPr sz="1800"/>
          </a:p>
        </p:txBody>
      </p:sp>
      <p:sp>
        <p:nvSpPr>
          <p:cNvPr id="9" name="Rectangle 8">
            <a:extLst>
              <a:ext uri="{FF2B5EF4-FFF2-40B4-BE49-F238E27FC236}">
                <a16:creationId xmlns:a16="http://schemas.microsoft.com/office/drawing/2014/main" id="{EBA8CBC6-A295-4326-33C5-D697130A11A7}"/>
              </a:ext>
            </a:extLst>
          </p:cNvPr>
          <p:cNvSpPr/>
          <p:nvPr/>
        </p:nvSpPr>
        <p:spPr>
          <a:xfrm>
            <a:off x="-1" y="-30517"/>
            <a:ext cx="12198916"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aphic 4">
            <a:extLst>
              <a:ext uri="{FF2B5EF4-FFF2-40B4-BE49-F238E27FC236}">
                <a16:creationId xmlns:a16="http://schemas.microsoft.com/office/drawing/2014/main" id="{D07DE352-6E4C-9DEC-219B-62F3CCABA577}"/>
              </a:ext>
            </a:extLst>
          </p:cNvPr>
          <p:cNvGrpSpPr>
            <a:grpSpLocks noChangeAspect="1"/>
          </p:cNvGrpSpPr>
          <p:nvPr/>
        </p:nvGrpSpPr>
        <p:grpSpPr>
          <a:xfrm>
            <a:off x="9443225" y="245618"/>
            <a:ext cx="2302007" cy="343040"/>
            <a:chOff x="3524250" y="447799"/>
            <a:chExt cx="2097595" cy="416771"/>
          </a:xfrm>
          <a:solidFill>
            <a:schemeClr val="bg1"/>
          </a:solidFill>
        </p:grpSpPr>
        <p:grpSp>
          <p:nvGrpSpPr>
            <p:cNvPr id="11" name="Graphic 4">
              <a:extLst>
                <a:ext uri="{FF2B5EF4-FFF2-40B4-BE49-F238E27FC236}">
                  <a16:creationId xmlns:a16="http://schemas.microsoft.com/office/drawing/2014/main" id="{C15196DD-CBC7-32B6-B8A4-172BEE4D87B4}"/>
                </a:ext>
              </a:extLst>
            </p:cNvPr>
            <p:cNvGrpSpPr/>
            <p:nvPr/>
          </p:nvGrpSpPr>
          <p:grpSpPr>
            <a:xfrm>
              <a:off x="3524250" y="450127"/>
              <a:ext cx="1381029" cy="412021"/>
              <a:chOff x="3524250" y="450127"/>
              <a:chExt cx="1381029" cy="412021"/>
            </a:xfrm>
            <a:grpFill/>
          </p:grpSpPr>
          <p:sp>
            <p:nvSpPr>
              <p:cNvPr id="47" name="Freeform 145">
                <a:extLst>
                  <a:ext uri="{FF2B5EF4-FFF2-40B4-BE49-F238E27FC236}">
                    <a16:creationId xmlns:a16="http://schemas.microsoft.com/office/drawing/2014/main" id="{7C3EB255-1A23-98CB-DFEC-F223F2880692}"/>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8" name="Freeform 146">
                <a:extLst>
                  <a:ext uri="{FF2B5EF4-FFF2-40B4-BE49-F238E27FC236}">
                    <a16:creationId xmlns:a16="http://schemas.microsoft.com/office/drawing/2014/main" id="{47385BA8-6FF8-75C4-772A-C633081FC5E6}"/>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9" name="Freeform 147">
                <a:extLst>
                  <a:ext uri="{FF2B5EF4-FFF2-40B4-BE49-F238E27FC236}">
                    <a16:creationId xmlns:a16="http://schemas.microsoft.com/office/drawing/2014/main" id="{0E2AF381-B847-4634-8283-581E7E34E984}"/>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0" name="Freeform 148">
                <a:extLst>
                  <a:ext uri="{FF2B5EF4-FFF2-40B4-BE49-F238E27FC236}">
                    <a16:creationId xmlns:a16="http://schemas.microsoft.com/office/drawing/2014/main" id="{8EB24249-D02D-D5DB-DA03-BA51BE6847DB}"/>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2" name="Graphic 4">
              <a:extLst>
                <a:ext uri="{FF2B5EF4-FFF2-40B4-BE49-F238E27FC236}">
                  <a16:creationId xmlns:a16="http://schemas.microsoft.com/office/drawing/2014/main" id="{F4ADC19F-0BD8-4241-A84D-F02476E406F6}"/>
                </a:ext>
              </a:extLst>
            </p:cNvPr>
            <p:cNvGrpSpPr/>
            <p:nvPr/>
          </p:nvGrpSpPr>
          <p:grpSpPr>
            <a:xfrm>
              <a:off x="5059489" y="447799"/>
              <a:ext cx="562356" cy="416771"/>
              <a:chOff x="5059489" y="447799"/>
              <a:chExt cx="562356" cy="416771"/>
            </a:xfrm>
            <a:grpFill/>
          </p:grpSpPr>
          <p:sp>
            <p:nvSpPr>
              <p:cNvPr id="13" name="Freeform 111">
                <a:extLst>
                  <a:ext uri="{FF2B5EF4-FFF2-40B4-BE49-F238E27FC236}">
                    <a16:creationId xmlns:a16="http://schemas.microsoft.com/office/drawing/2014/main" id="{67418CC8-107C-B3BE-84B4-B52C650D67D9}"/>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4" name="Freeform 112">
                <a:extLst>
                  <a:ext uri="{FF2B5EF4-FFF2-40B4-BE49-F238E27FC236}">
                    <a16:creationId xmlns:a16="http://schemas.microsoft.com/office/drawing/2014/main" id="{3842EBBA-E59D-A3A7-84DC-296EC60B7656}"/>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5" name="Freeform 113">
                <a:extLst>
                  <a:ext uri="{FF2B5EF4-FFF2-40B4-BE49-F238E27FC236}">
                    <a16:creationId xmlns:a16="http://schemas.microsoft.com/office/drawing/2014/main" id="{9F612056-333B-ABF8-B404-DBF5BDD4B467}"/>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6" name="Freeform 114">
                <a:extLst>
                  <a:ext uri="{FF2B5EF4-FFF2-40B4-BE49-F238E27FC236}">
                    <a16:creationId xmlns:a16="http://schemas.microsoft.com/office/drawing/2014/main" id="{99793759-9027-CEAF-3F3A-6DB779F85A5A}"/>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7" name="Freeform 115">
                <a:extLst>
                  <a:ext uri="{FF2B5EF4-FFF2-40B4-BE49-F238E27FC236}">
                    <a16:creationId xmlns:a16="http://schemas.microsoft.com/office/drawing/2014/main" id="{89A6D737-753C-A943-2768-0B5BE71E3CB0}"/>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8" name="Freeform 116">
                <a:extLst>
                  <a:ext uri="{FF2B5EF4-FFF2-40B4-BE49-F238E27FC236}">
                    <a16:creationId xmlns:a16="http://schemas.microsoft.com/office/drawing/2014/main" id="{44BC0C8D-96E3-87E9-137F-895F6F0A7447}"/>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9" name="Freeform 117">
                <a:extLst>
                  <a:ext uri="{FF2B5EF4-FFF2-40B4-BE49-F238E27FC236}">
                    <a16:creationId xmlns:a16="http://schemas.microsoft.com/office/drawing/2014/main" id="{5C0D27E8-75EB-8678-F63E-28EF4E3FA324}"/>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0" name="Freeform 118">
                <a:extLst>
                  <a:ext uri="{FF2B5EF4-FFF2-40B4-BE49-F238E27FC236}">
                    <a16:creationId xmlns:a16="http://schemas.microsoft.com/office/drawing/2014/main" id="{727BA952-2C40-12B5-B062-D410E688B299}"/>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9">
                <a:extLst>
                  <a:ext uri="{FF2B5EF4-FFF2-40B4-BE49-F238E27FC236}">
                    <a16:creationId xmlns:a16="http://schemas.microsoft.com/office/drawing/2014/main" id="{130988A3-48E0-73F8-6C16-AF1505452C42}"/>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2" name="Freeform 120">
                <a:extLst>
                  <a:ext uri="{FF2B5EF4-FFF2-40B4-BE49-F238E27FC236}">
                    <a16:creationId xmlns:a16="http://schemas.microsoft.com/office/drawing/2014/main" id="{6F88998B-0ECD-E526-8CF9-D47163ADA2D7}"/>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3" name="Freeform 121">
                <a:extLst>
                  <a:ext uri="{FF2B5EF4-FFF2-40B4-BE49-F238E27FC236}">
                    <a16:creationId xmlns:a16="http://schemas.microsoft.com/office/drawing/2014/main" id="{8819C066-ED72-C113-D6C1-D496C72664F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4" name="Freeform 122">
                <a:extLst>
                  <a:ext uri="{FF2B5EF4-FFF2-40B4-BE49-F238E27FC236}">
                    <a16:creationId xmlns:a16="http://schemas.microsoft.com/office/drawing/2014/main" id="{0D0BCC55-7234-CAD4-8BDF-C5A0769EA338}"/>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5" name="Freeform 123">
                <a:extLst>
                  <a:ext uri="{FF2B5EF4-FFF2-40B4-BE49-F238E27FC236}">
                    <a16:creationId xmlns:a16="http://schemas.microsoft.com/office/drawing/2014/main" id="{F8D9D8F8-9567-FC7E-311C-A4D4C3AB1B54}"/>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6" name="Freeform 124">
                <a:extLst>
                  <a:ext uri="{FF2B5EF4-FFF2-40B4-BE49-F238E27FC236}">
                    <a16:creationId xmlns:a16="http://schemas.microsoft.com/office/drawing/2014/main" id="{F125A487-DE42-28C2-E12B-B753B095FA51}"/>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7" name="Freeform 125">
                <a:extLst>
                  <a:ext uri="{FF2B5EF4-FFF2-40B4-BE49-F238E27FC236}">
                    <a16:creationId xmlns:a16="http://schemas.microsoft.com/office/drawing/2014/main" id="{9588D682-04BF-1CDC-D5C3-F28C4938E03E}"/>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8" name="Freeform 126">
                <a:extLst>
                  <a:ext uri="{FF2B5EF4-FFF2-40B4-BE49-F238E27FC236}">
                    <a16:creationId xmlns:a16="http://schemas.microsoft.com/office/drawing/2014/main" id="{C1C148E9-9F57-F6B5-365E-10CFDDEEC70E}"/>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9" name="Freeform 127">
                <a:extLst>
                  <a:ext uri="{FF2B5EF4-FFF2-40B4-BE49-F238E27FC236}">
                    <a16:creationId xmlns:a16="http://schemas.microsoft.com/office/drawing/2014/main" id="{21825CC9-D0DC-D5A1-82EA-1963BF024678}"/>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0" name="Freeform 128">
                <a:extLst>
                  <a:ext uri="{FF2B5EF4-FFF2-40B4-BE49-F238E27FC236}">
                    <a16:creationId xmlns:a16="http://schemas.microsoft.com/office/drawing/2014/main" id="{C18280C0-E933-E68E-606E-218E65A192DE}"/>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1" name="Freeform 129">
                <a:extLst>
                  <a:ext uri="{FF2B5EF4-FFF2-40B4-BE49-F238E27FC236}">
                    <a16:creationId xmlns:a16="http://schemas.microsoft.com/office/drawing/2014/main" id="{66A283A8-DB0F-8967-133E-BD1B18C019EF}"/>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2" name="Freeform 130">
                <a:extLst>
                  <a:ext uri="{FF2B5EF4-FFF2-40B4-BE49-F238E27FC236}">
                    <a16:creationId xmlns:a16="http://schemas.microsoft.com/office/drawing/2014/main" id="{33CF63D3-B854-F576-AF1C-822538E2E863}"/>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3" name="Freeform 131">
                <a:extLst>
                  <a:ext uri="{FF2B5EF4-FFF2-40B4-BE49-F238E27FC236}">
                    <a16:creationId xmlns:a16="http://schemas.microsoft.com/office/drawing/2014/main" id="{ADBF2D85-CF51-8FA0-DCB8-FC0B716A2C46}"/>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4" name="Freeform 132">
                <a:extLst>
                  <a:ext uri="{FF2B5EF4-FFF2-40B4-BE49-F238E27FC236}">
                    <a16:creationId xmlns:a16="http://schemas.microsoft.com/office/drawing/2014/main" id="{C2A6A5B0-502E-893B-BB75-97090E4A8F72}"/>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5" name="Freeform 133">
                <a:extLst>
                  <a:ext uri="{FF2B5EF4-FFF2-40B4-BE49-F238E27FC236}">
                    <a16:creationId xmlns:a16="http://schemas.microsoft.com/office/drawing/2014/main" id="{ABEABF89-1335-58FF-B422-2F0D83991878}"/>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6" name="Freeform 134">
                <a:extLst>
                  <a:ext uri="{FF2B5EF4-FFF2-40B4-BE49-F238E27FC236}">
                    <a16:creationId xmlns:a16="http://schemas.microsoft.com/office/drawing/2014/main" id="{6D465137-5A53-597E-0CF2-DF2A20615B77}"/>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7" name="Freeform 135">
                <a:extLst>
                  <a:ext uri="{FF2B5EF4-FFF2-40B4-BE49-F238E27FC236}">
                    <a16:creationId xmlns:a16="http://schemas.microsoft.com/office/drawing/2014/main" id="{31744379-9305-CB24-2447-74C03D074AC8}"/>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8" name="Freeform 136">
                <a:extLst>
                  <a:ext uri="{FF2B5EF4-FFF2-40B4-BE49-F238E27FC236}">
                    <a16:creationId xmlns:a16="http://schemas.microsoft.com/office/drawing/2014/main" id="{0B4B7AAC-61A7-8A8E-098D-E9A04BF7D1A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9" name="Freeform 137">
                <a:extLst>
                  <a:ext uri="{FF2B5EF4-FFF2-40B4-BE49-F238E27FC236}">
                    <a16:creationId xmlns:a16="http://schemas.microsoft.com/office/drawing/2014/main" id="{608CF18B-C21B-98CF-E8E5-DA3C62F3DEFB}"/>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0" name="Freeform 138">
                <a:extLst>
                  <a:ext uri="{FF2B5EF4-FFF2-40B4-BE49-F238E27FC236}">
                    <a16:creationId xmlns:a16="http://schemas.microsoft.com/office/drawing/2014/main" id="{58D69290-EF92-D0B6-BEAB-4DE2B64DDFB7}"/>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1" name="Freeform 139">
                <a:extLst>
                  <a:ext uri="{FF2B5EF4-FFF2-40B4-BE49-F238E27FC236}">
                    <a16:creationId xmlns:a16="http://schemas.microsoft.com/office/drawing/2014/main" id="{95E83BB4-0C91-6125-A0F9-AC2FBA251D71}"/>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2" name="Freeform 140">
                <a:extLst>
                  <a:ext uri="{FF2B5EF4-FFF2-40B4-BE49-F238E27FC236}">
                    <a16:creationId xmlns:a16="http://schemas.microsoft.com/office/drawing/2014/main" id="{74879991-6B0B-4435-EA71-31DF3DF250A2}"/>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3" name="Freeform 141">
                <a:extLst>
                  <a:ext uri="{FF2B5EF4-FFF2-40B4-BE49-F238E27FC236}">
                    <a16:creationId xmlns:a16="http://schemas.microsoft.com/office/drawing/2014/main" id="{01E50A3C-EE08-8222-FDF1-2F17FA89CF18}"/>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4" name="Freeform 142">
                <a:extLst>
                  <a:ext uri="{FF2B5EF4-FFF2-40B4-BE49-F238E27FC236}">
                    <a16:creationId xmlns:a16="http://schemas.microsoft.com/office/drawing/2014/main" id="{D4DFE157-B1C9-0279-ABCD-20E158A99C58}"/>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5" name="Freeform 143">
                <a:extLst>
                  <a:ext uri="{FF2B5EF4-FFF2-40B4-BE49-F238E27FC236}">
                    <a16:creationId xmlns:a16="http://schemas.microsoft.com/office/drawing/2014/main" id="{0F9ADE18-6603-5D3E-0132-1C018441E15A}"/>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6" name="Freeform 144">
                <a:extLst>
                  <a:ext uri="{FF2B5EF4-FFF2-40B4-BE49-F238E27FC236}">
                    <a16:creationId xmlns:a16="http://schemas.microsoft.com/office/drawing/2014/main" id="{AA2F3003-6F58-7B95-63BF-B7CE880F80D0}"/>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1" name="Text Placeholder 154">
            <a:extLst>
              <a:ext uri="{FF2B5EF4-FFF2-40B4-BE49-F238E27FC236}">
                <a16:creationId xmlns:a16="http://schemas.microsoft.com/office/drawing/2014/main" id="{D8BC00B8-D790-8860-B782-87E13FA474D9}"/>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2" name="Text Placeholder 96">
            <a:extLst>
              <a:ext uri="{FF2B5EF4-FFF2-40B4-BE49-F238E27FC236}">
                <a16:creationId xmlns:a16="http://schemas.microsoft.com/office/drawing/2014/main" id="{39D2B8B1-D635-50FF-2CA7-1273E29D3767}"/>
              </a:ext>
            </a:extLst>
          </p:cNvPr>
          <p:cNvSpPr>
            <a:spLocks noGrp="1"/>
          </p:cNvSpPr>
          <p:nvPr userDrawn="1">
            <p:ph type="body" sz="quarter" idx="13" hasCustomPrompt="1"/>
          </p:nvPr>
        </p:nvSpPr>
        <p:spPr>
          <a:xfrm>
            <a:off x="944033" y="1812868"/>
            <a:ext cx="10316315" cy="1682130"/>
          </a:xfrm>
        </p:spPr>
        <p:txBody>
          <a:bodyPr>
            <a:normAutofit/>
          </a:bodyPr>
          <a:lstStyle>
            <a:lvl1pPr marL="0" indent="0">
              <a:lnSpc>
                <a:spcPct val="100000"/>
              </a:lnSpc>
              <a:buNone/>
              <a:defRPr sz="2000">
                <a:solidFill>
                  <a:schemeClr val="tx1"/>
                </a:solidFill>
                <a:latin typeface="+mn-lt"/>
              </a:defRPr>
            </a:lvl1pPr>
          </a:lstStyle>
          <a:p>
            <a:pPr lvl="0"/>
            <a:r>
              <a:rPr lang="en-US"/>
              <a:t>Use this section for large intro text.</a:t>
            </a:r>
          </a:p>
        </p:txBody>
      </p:sp>
      <p:sp>
        <p:nvSpPr>
          <p:cNvPr id="53" name="Text Placeholder 159">
            <a:extLst>
              <a:ext uri="{FF2B5EF4-FFF2-40B4-BE49-F238E27FC236}">
                <a16:creationId xmlns:a16="http://schemas.microsoft.com/office/drawing/2014/main" id="{E6CF74DD-10BE-3742-8165-041D4A430DAE}"/>
              </a:ext>
            </a:extLst>
          </p:cNvPr>
          <p:cNvSpPr>
            <a:spLocks noGrp="1"/>
          </p:cNvSpPr>
          <p:nvPr userDrawn="1">
            <p:ph type="body" sz="quarter" idx="14" hasCustomPrompt="1"/>
          </p:nvPr>
        </p:nvSpPr>
        <p:spPr>
          <a:xfrm>
            <a:off x="944033" y="3933826"/>
            <a:ext cx="10316315"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If you don’t have intro text, delete the text box above and drag this box to the top of the slide.</a:t>
            </a:r>
          </a:p>
        </p:txBody>
      </p:sp>
    </p:spTree>
    <p:extLst>
      <p:ext uri="{BB962C8B-B14F-4D97-AF65-F5344CB8AC3E}">
        <p14:creationId xmlns:p14="http://schemas.microsoft.com/office/powerpoint/2010/main" val="505206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object 1">
            <a:extLst>
              <a:ext uri="{FF2B5EF4-FFF2-40B4-BE49-F238E27FC236}">
                <a16:creationId xmlns:a16="http://schemas.microsoft.com/office/drawing/2014/main" id="{976668CD-D3F8-2728-ED8C-A94721E3EA4A}"/>
              </a:ext>
            </a:extLst>
          </p:cNvPr>
          <p:cNvSpPr/>
          <p:nvPr userDrawn="1"/>
        </p:nvSpPr>
        <p:spPr>
          <a:xfrm>
            <a:off x="4900" y="6323493"/>
            <a:ext cx="12192000" cy="276999"/>
          </a:xfrm>
          <a:prstGeom prst="rect">
            <a:avLst/>
          </a:prstGeom>
          <a:blipFill>
            <a:blip r:embed="rId2" cstate="print"/>
            <a:stretch>
              <a:fillRect/>
            </a:stretch>
          </a:blipFill>
        </p:spPr>
        <p:txBody>
          <a:bodyPr wrap="square" lIns="0" tIns="0" rIns="0" bIns="0" rtlCol="0">
            <a:spAutoFit/>
          </a:bodyPr>
          <a:lstStyle/>
          <a:p>
            <a:endParaRPr sz="1800"/>
          </a:p>
        </p:txBody>
      </p:sp>
      <p:sp>
        <p:nvSpPr>
          <p:cNvPr id="7" name="Picture Placeholder 51">
            <a:extLst>
              <a:ext uri="{FF2B5EF4-FFF2-40B4-BE49-F238E27FC236}">
                <a16:creationId xmlns:a16="http://schemas.microsoft.com/office/drawing/2014/main" id="{A34B6023-0869-D249-F821-462F58345456}"/>
              </a:ext>
            </a:extLst>
          </p:cNvPr>
          <p:cNvSpPr>
            <a:spLocks noGrp="1"/>
          </p:cNvSpPr>
          <p:nvPr>
            <p:ph type="pic" sz="quarter" idx="10"/>
          </p:nvPr>
        </p:nvSpPr>
        <p:spPr>
          <a:xfrm>
            <a:off x="6498569" y="1587500"/>
            <a:ext cx="5233355" cy="4037012"/>
          </a:xfrm>
        </p:spPr>
        <p:txBody>
          <a:bodyPr/>
          <a:lstStyle/>
          <a:p>
            <a:endParaRPr lang="en-AU"/>
          </a:p>
        </p:txBody>
      </p:sp>
      <p:sp>
        <p:nvSpPr>
          <p:cNvPr id="8" name="object 14">
            <a:extLst>
              <a:ext uri="{FF2B5EF4-FFF2-40B4-BE49-F238E27FC236}">
                <a16:creationId xmlns:a16="http://schemas.microsoft.com/office/drawing/2014/main" id="{C85F6DB0-BF17-2E50-6DCC-4F3EF3406E30}"/>
              </a:ext>
            </a:extLst>
          </p:cNvPr>
          <p:cNvSpPr/>
          <p:nvPr userDrawn="1"/>
        </p:nvSpPr>
        <p:spPr>
          <a:xfrm>
            <a:off x="9865" y="1323781"/>
            <a:ext cx="12192000" cy="276999"/>
          </a:xfrm>
          <a:prstGeom prst="rect">
            <a:avLst/>
          </a:prstGeom>
          <a:solidFill>
            <a:srgbClr val="3E4F83"/>
          </a:solidFill>
          <a:ln>
            <a:noFill/>
          </a:ln>
        </p:spPr>
        <p:txBody>
          <a:bodyPr wrap="square" lIns="0" tIns="0" rIns="0" bIns="0" rtlCol="0">
            <a:spAutoFit/>
          </a:bodyPr>
          <a:lstStyle/>
          <a:p>
            <a:endParaRPr sz="1800"/>
          </a:p>
        </p:txBody>
      </p:sp>
      <p:sp>
        <p:nvSpPr>
          <p:cNvPr id="10" name="Rectangle 9">
            <a:extLst>
              <a:ext uri="{FF2B5EF4-FFF2-40B4-BE49-F238E27FC236}">
                <a16:creationId xmlns:a16="http://schemas.microsoft.com/office/drawing/2014/main" id="{85734357-B202-92AA-FC9C-F4B3E56F5F24}"/>
              </a:ext>
            </a:extLst>
          </p:cNvPr>
          <p:cNvSpPr/>
          <p:nvPr/>
        </p:nvSpPr>
        <p:spPr>
          <a:xfrm>
            <a:off x="0" y="-30517"/>
            <a:ext cx="12198901"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223E56BD-0212-8232-07EA-416E2394EC56}"/>
              </a:ext>
            </a:extLst>
          </p:cNvPr>
          <p:cNvGrpSpPr>
            <a:grpSpLocks noChangeAspect="1"/>
          </p:cNvGrpSpPr>
          <p:nvPr/>
        </p:nvGrpSpPr>
        <p:grpSpPr>
          <a:xfrm>
            <a:off x="9443210" y="245618"/>
            <a:ext cx="2302007" cy="343040"/>
            <a:chOff x="3524250" y="447799"/>
            <a:chExt cx="2097595" cy="416771"/>
          </a:xfrm>
          <a:solidFill>
            <a:schemeClr val="bg1"/>
          </a:solidFill>
        </p:grpSpPr>
        <p:grpSp>
          <p:nvGrpSpPr>
            <p:cNvPr id="12" name="Graphic 4">
              <a:extLst>
                <a:ext uri="{FF2B5EF4-FFF2-40B4-BE49-F238E27FC236}">
                  <a16:creationId xmlns:a16="http://schemas.microsoft.com/office/drawing/2014/main" id="{11BD0E96-1BB0-7F34-57E4-FAC82EEEB42D}"/>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980E6E6A-921B-1906-6E5B-869A552DD52A}"/>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18C3575D-7071-519B-3F46-C79AEE9963DC}"/>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BCDF1BC2-59EC-BC42-7C6C-1CF06A4FB5FE}"/>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3327B12C-530A-76E1-B083-4D15B71D5D37}"/>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161D05DF-882D-30B7-F6FF-0008B3F2A4DF}"/>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47BF5144-0636-3A56-8C0F-235117A35E25}"/>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5042F3D0-7153-0DF6-4353-052FC8B34611}"/>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5861F581-F1A0-6898-B4B0-D70251925839}"/>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59DE8C4C-AF76-5B71-229B-09FD495FFC44}"/>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306ED69F-6B98-5601-DB86-6BDDDDADE2EC}"/>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FBCB5C87-7F22-E349-AD65-C37B8974B3E3}"/>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3B68E474-B8BD-C61C-1718-CAA8AF9B4566}"/>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467DB769-23A3-6FC4-7F67-6671F321F385}"/>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43E0F07F-272A-CB2B-85A0-69A04275AB57}"/>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DF30D81A-BA27-5828-F7AF-5B5698D2DD25}"/>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A1E7D9C2-CA60-C2D4-AC52-A04AB59DBFC9}"/>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508EA18A-8F37-9CD6-1B7C-32C093AF1271}"/>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FB9BB7E7-8E32-5C8B-1EA9-5CD07F0412ED}"/>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40DD8AA1-BA76-3A53-43D4-40DE16FFA3A3}"/>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68D95EB4-D73E-413A-474C-83C80352F976}"/>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AEBD7E2D-93DF-6DE9-5C9E-9650B27A0CA3}"/>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F87A993A-59CF-1346-27FF-2BC835632188}"/>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75A5FA4D-10BC-06E8-01AC-CBA65795BC40}"/>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4DC6A7B1-8976-F6B2-73E4-F1F96EC4A65F}"/>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035A72D1-C243-72AD-0C55-D47555159A12}"/>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C8F637B8-7611-BDDC-92E4-49C0731D7952}"/>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29DFE3F8-5BC0-D1D2-E926-D5903E371C6E}"/>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7FA47FB3-ADF7-0E63-8DAA-BF2B94F70EE9}"/>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24139E6D-84B6-3EB6-5567-025E1D99F37F}"/>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4531D218-935A-945E-E719-3F79E6FC9A49}"/>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FED4CCEB-BEBA-9EFB-9E30-062D7DD7B44E}"/>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6080CA92-7D61-5BDF-50E8-73344857E705}"/>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806A8AF6-51C2-0D66-D075-D9E9A98DDFC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09A65A11-9D9F-84A9-4DED-38D3E35AE3AF}"/>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BDE483CC-A82F-0388-76BC-89413B89B0FE}"/>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773EA240-990B-6295-3EF0-CAD17D114A48}"/>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05DEADDF-4B96-C7FA-6059-09CAD048CC7A}"/>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6F6A005A-ED2D-4EA7-85A0-2D7CAFD759B5}"/>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1BA17FDF-8AA0-08D8-EB26-0D02736B62B4}"/>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2" name="Text Placeholder 154">
            <a:extLst>
              <a:ext uri="{FF2B5EF4-FFF2-40B4-BE49-F238E27FC236}">
                <a16:creationId xmlns:a16="http://schemas.microsoft.com/office/drawing/2014/main" id="{68AEB0BC-9F12-2F68-72A6-C299B92616E1}"/>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3" name="Text Placeholder 98">
            <a:extLst>
              <a:ext uri="{FF2B5EF4-FFF2-40B4-BE49-F238E27FC236}">
                <a16:creationId xmlns:a16="http://schemas.microsoft.com/office/drawing/2014/main" id="{ED050215-39DD-8634-8224-1AECA404365D}"/>
              </a:ext>
            </a:extLst>
          </p:cNvPr>
          <p:cNvSpPr>
            <a:spLocks noGrp="1"/>
          </p:cNvSpPr>
          <p:nvPr userDrawn="1">
            <p:ph type="body" sz="quarter" idx="12" hasCustomPrompt="1"/>
          </p:nvPr>
        </p:nvSpPr>
        <p:spPr>
          <a:xfrm>
            <a:off x="944034" y="1587501"/>
            <a:ext cx="2978151" cy="358775"/>
          </a:xfrm>
        </p:spPr>
        <p:txBody>
          <a:bodyPr>
            <a:normAutofit/>
          </a:bodyPr>
          <a:lstStyle>
            <a:lvl1pPr marL="0" indent="0">
              <a:buNone/>
              <a:defRPr sz="1900">
                <a:solidFill>
                  <a:srgbClr val="405084"/>
                </a:solidFill>
              </a:defRPr>
            </a:lvl1pPr>
          </a:lstStyle>
          <a:p>
            <a:pPr lvl="0"/>
            <a:r>
              <a:rPr lang="en-US"/>
              <a:t>1.1 Heading here</a:t>
            </a:r>
            <a:endParaRPr lang="en-AU"/>
          </a:p>
        </p:txBody>
      </p:sp>
      <p:sp>
        <p:nvSpPr>
          <p:cNvPr id="54" name="Text Placeholder 159">
            <a:extLst>
              <a:ext uri="{FF2B5EF4-FFF2-40B4-BE49-F238E27FC236}">
                <a16:creationId xmlns:a16="http://schemas.microsoft.com/office/drawing/2014/main" id="{C6010984-9E85-91F8-D997-352238194FC4}"/>
              </a:ext>
            </a:extLst>
          </p:cNvPr>
          <p:cNvSpPr>
            <a:spLocks noGrp="1"/>
          </p:cNvSpPr>
          <p:nvPr userDrawn="1">
            <p:ph type="body" sz="quarter" idx="14" hasCustomPrompt="1"/>
          </p:nvPr>
        </p:nvSpPr>
        <p:spPr>
          <a:xfrm>
            <a:off x="944033" y="2022809"/>
            <a:ext cx="4749400"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a:t>
            </a:r>
          </a:p>
        </p:txBody>
      </p:sp>
      <p:sp>
        <p:nvSpPr>
          <p:cNvPr id="55" name="Text Placeholder 159">
            <a:extLst>
              <a:ext uri="{FF2B5EF4-FFF2-40B4-BE49-F238E27FC236}">
                <a16:creationId xmlns:a16="http://schemas.microsoft.com/office/drawing/2014/main" id="{B351DA36-B72F-0748-C959-1B6D3914D4B3}"/>
              </a:ext>
            </a:extLst>
          </p:cNvPr>
          <p:cNvSpPr>
            <a:spLocks noGrp="1"/>
          </p:cNvSpPr>
          <p:nvPr userDrawn="1">
            <p:ph type="body" sz="quarter" idx="15" hasCustomPrompt="1"/>
          </p:nvPr>
        </p:nvSpPr>
        <p:spPr>
          <a:xfrm>
            <a:off x="944033" y="2947817"/>
            <a:ext cx="4749400"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56" name="Text Placeholder 159">
            <a:extLst>
              <a:ext uri="{FF2B5EF4-FFF2-40B4-BE49-F238E27FC236}">
                <a16:creationId xmlns:a16="http://schemas.microsoft.com/office/drawing/2014/main" id="{580DF7EC-2DF4-7368-9715-94841CC10E8E}"/>
              </a:ext>
            </a:extLst>
          </p:cNvPr>
          <p:cNvSpPr>
            <a:spLocks noGrp="1"/>
          </p:cNvSpPr>
          <p:nvPr userDrawn="1">
            <p:ph type="body" sz="quarter" idx="16" hasCustomPrompt="1"/>
          </p:nvPr>
        </p:nvSpPr>
        <p:spPr>
          <a:xfrm>
            <a:off x="944033" y="3867671"/>
            <a:ext cx="4749400" cy="717974"/>
          </a:xfrm>
        </p:spPr>
        <p:txBody>
          <a:bodyPr>
            <a:normAutofit/>
          </a:bodyPr>
          <a:lstStyle>
            <a:lvl1pPr marL="180000" indent="-180000">
              <a:lnSpc>
                <a:spcPct val="100000"/>
              </a:lnSpc>
              <a:buFont typeface="Arial" panose="020B0604020202020204" pitchFamily="34" charset="0"/>
              <a:buChar char="•"/>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Tree>
    <p:extLst>
      <p:ext uri="{BB962C8B-B14F-4D97-AF65-F5344CB8AC3E}">
        <p14:creationId xmlns:p14="http://schemas.microsoft.com/office/powerpoint/2010/main" val="1411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B2629384-1177-8DE3-A5A1-53F371A194A6}"/>
              </a:ext>
            </a:extLst>
          </p:cNvPr>
          <p:cNvSpPr/>
          <p:nvPr userDrawn="1"/>
        </p:nvSpPr>
        <p:spPr>
          <a:xfrm>
            <a:off x="9848" y="1321932"/>
            <a:ext cx="12192000" cy="276999"/>
          </a:xfrm>
          <a:prstGeom prst="rect">
            <a:avLst/>
          </a:prstGeom>
          <a:blipFill>
            <a:blip r:embed="rId2" cstate="print"/>
            <a:stretch>
              <a:fillRect/>
            </a:stretch>
          </a:blipFill>
        </p:spPr>
        <p:txBody>
          <a:bodyPr wrap="square" lIns="0" tIns="0" rIns="0" bIns="0" rtlCol="0">
            <a:spAutoFit/>
          </a:bodyPr>
          <a:lstStyle/>
          <a:p>
            <a:endParaRPr sz="1800"/>
          </a:p>
        </p:txBody>
      </p:sp>
      <p:sp>
        <p:nvSpPr>
          <p:cNvPr id="7" name="Chart Placeholder 54">
            <a:extLst>
              <a:ext uri="{FF2B5EF4-FFF2-40B4-BE49-F238E27FC236}">
                <a16:creationId xmlns:a16="http://schemas.microsoft.com/office/drawing/2014/main" id="{9CAFBC22-C784-9AB4-9556-5A1C05D32A44}"/>
              </a:ext>
            </a:extLst>
          </p:cNvPr>
          <p:cNvSpPr>
            <a:spLocks noGrp="1"/>
          </p:cNvSpPr>
          <p:nvPr>
            <p:ph type="chart" sz="quarter" idx="10"/>
          </p:nvPr>
        </p:nvSpPr>
        <p:spPr>
          <a:xfrm>
            <a:off x="1056145" y="3295650"/>
            <a:ext cx="4111729" cy="1957388"/>
          </a:xfrm>
        </p:spPr>
        <p:txBody>
          <a:bodyPr/>
          <a:lstStyle>
            <a:lvl1pPr marL="0" indent="0">
              <a:buNone/>
              <a:defRPr/>
            </a:lvl1pPr>
          </a:lstStyle>
          <a:p>
            <a:endParaRPr lang="en-AU"/>
          </a:p>
        </p:txBody>
      </p:sp>
      <p:sp>
        <p:nvSpPr>
          <p:cNvPr id="8" name="Chart Placeholder 56">
            <a:extLst>
              <a:ext uri="{FF2B5EF4-FFF2-40B4-BE49-F238E27FC236}">
                <a16:creationId xmlns:a16="http://schemas.microsoft.com/office/drawing/2014/main" id="{8AF1C1A4-6DF8-D2D3-C145-C798CFF58DAD}"/>
              </a:ext>
            </a:extLst>
          </p:cNvPr>
          <p:cNvSpPr>
            <a:spLocks noGrp="1"/>
          </p:cNvSpPr>
          <p:nvPr>
            <p:ph type="chart" sz="quarter" idx="11"/>
          </p:nvPr>
        </p:nvSpPr>
        <p:spPr>
          <a:xfrm>
            <a:off x="6361890" y="3295651"/>
            <a:ext cx="5358533" cy="2442926"/>
          </a:xfrm>
        </p:spPr>
        <p:txBody>
          <a:bodyPr/>
          <a:lstStyle>
            <a:lvl1pPr marL="0" indent="0">
              <a:buNone/>
              <a:defRPr/>
            </a:lvl1pPr>
          </a:lstStyle>
          <a:p>
            <a:endParaRPr lang="en-AU"/>
          </a:p>
        </p:txBody>
      </p:sp>
      <p:sp>
        <p:nvSpPr>
          <p:cNvPr id="10" name="Rectangle 9">
            <a:extLst>
              <a:ext uri="{FF2B5EF4-FFF2-40B4-BE49-F238E27FC236}">
                <a16:creationId xmlns:a16="http://schemas.microsoft.com/office/drawing/2014/main" id="{5D3EC172-9D47-0239-3B3E-F7A94B2FF1ED}"/>
              </a:ext>
            </a:extLst>
          </p:cNvPr>
          <p:cNvSpPr/>
          <p:nvPr/>
        </p:nvSpPr>
        <p:spPr>
          <a:xfrm>
            <a:off x="0" y="-30517"/>
            <a:ext cx="12198896"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B2BF3AD6-E32E-AA4B-4F8B-75CDAD2603CF}"/>
              </a:ext>
            </a:extLst>
          </p:cNvPr>
          <p:cNvGrpSpPr>
            <a:grpSpLocks noChangeAspect="1"/>
          </p:cNvGrpSpPr>
          <p:nvPr/>
        </p:nvGrpSpPr>
        <p:grpSpPr>
          <a:xfrm>
            <a:off x="9443205" y="245618"/>
            <a:ext cx="2302007" cy="343040"/>
            <a:chOff x="3524250" y="447799"/>
            <a:chExt cx="2097595" cy="416771"/>
          </a:xfrm>
          <a:solidFill>
            <a:schemeClr val="bg1"/>
          </a:solidFill>
        </p:grpSpPr>
        <p:grpSp>
          <p:nvGrpSpPr>
            <p:cNvPr id="12" name="Graphic 4">
              <a:extLst>
                <a:ext uri="{FF2B5EF4-FFF2-40B4-BE49-F238E27FC236}">
                  <a16:creationId xmlns:a16="http://schemas.microsoft.com/office/drawing/2014/main" id="{DC5590A3-6395-C799-35EE-F10DD469CE02}"/>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304C9C1F-921B-D0FE-537D-FD153EB212E9}"/>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073362A0-5A17-45FC-ADA6-43007B7F7190}"/>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DAF747F6-4049-1C29-95CE-8BA02C6F7795}"/>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EBAD9883-A3C0-C368-1804-3095E98291A0}"/>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D02AF026-D3AF-67BE-D7C6-8BA28FFB51C2}"/>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BFB239B8-DE3A-0761-8E36-663F5D6547F7}"/>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06951CAE-CDDB-9BD4-C030-39FB73A21ABF}"/>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2D9CE1BB-58CC-7246-9545-4EFC4D947B9D}"/>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0CA7550E-FABF-9557-4029-85CB14B2EE31}"/>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662499E6-468E-8901-E430-F19B6F5FF7B4}"/>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3DDDFE89-B769-E540-6553-E93E8503F2CE}"/>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4A681E18-6177-4248-D8D0-B837E2A6DD5A}"/>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C415A8AB-427E-7498-27CC-65C066BB47AF}"/>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B0912BCA-1C04-F0C5-4332-FF898A05488D}"/>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105EC6D1-C9D6-6C80-03BE-5D6AC2ACD1DA}"/>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0E07C99E-8CE4-7D16-8F5D-1C7902AA5DED}"/>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1E2DB8B3-D184-D7BA-032B-7A60131E10E5}"/>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A0EC94A8-EC10-A4E5-31A5-AD3EA15CC7CA}"/>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0E075B4D-CDBF-F976-5E22-254A69A29B15}"/>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FE899085-B849-CE0A-3B45-6B38E7EE9B38}"/>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09D55ABA-A5E8-8F88-AA07-B4294C003552}"/>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D34E00CF-6E9F-FB3C-241B-3D0EE6790B32}"/>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AE4CC8A8-DF5B-1F03-2277-5178E1DFC433}"/>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5C778E7F-E96F-C4C2-41E4-27E665FDC457}"/>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83A56AA3-D432-FFB2-EC93-00818C2577C7}"/>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176DBADC-05AF-328E-EA0A-BC0D8A5727D9}"/>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44B24FE2-D616-68D6-2902-86826806200C}"/>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EE3ED5ED-47D2-7D4D-DA42-F2B37DB382F4}"/>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0A7F28C3-C13E-30BF-508E-6C2AA093D049}"/>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D069A681-6319-8C72-1ED7-48BFA9F2CD42}"/>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248D5115-D137-9629-5E05-075ABDF562FC}"/>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030BE594-FEDB-615B-0AC7-5F81C582A745}"/>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39743519-37EF-CE03-548D-5B9E13069D67}"/>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602DA573-CFE0-63C7-FCA4-A9569403F73E}"/>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4A6D2D9C-8198-4770-535E-36496EA1FA36}"/>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F1DE6419-D685-D289-69B5-9F8EF04B377D}"/>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60FA28C4-6BD2-B22D-71B3-082F162E5E38}"/>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549E9C64-0FF5-EEA0-7B9D-795FB729C326}"/>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2AE0BFF4-9F45-0E09-D2D7-1D135C4BCD17}"/>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2" name="Text Placeholder 154">
            <a:extLst>
              <a:ext uri="{FF2B5EF4-FFF2-40B4-BE49-F238E27FC236}">
                <a16:creationId xmlns:a16="http://schemas.microsoft.com/office/drawing/2014/main" id="{C16A0F7A-4F57-D660-2FE2-87A9E3D03ABA}"/>
              </a:ext>
            </a:extLst>
          </p:cNvPr>
          <p:cNvSpPr>
            <a:spLocks noGrp="1"/>
          </p:cNvSpPr>
          <p:nvPr userDrawn="1">
            <p:ph type="body" sz="quarter" idx="12"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3" name="Text Placeholder 159">
            <a:extLst>
              <a:ext uri="{FF2B5EF4-FFF2-40B4-BE49-F238E27FC236}">
                <a16:creationId xmlns:a16="http://schemas.microsoft.com/office/drawing/2014/main" id="{C40F5A4D-C9A5-BD98-0E8E-D118B8080F6E}"/>
              </a:ext>
            </a:extLst>
          </p:cNvPr>
          <p:cNvSpPr>
            <a:spLocks noGrp="1"/>
          </p:cNvSpPr>
          <p:nvPr userDrawn="1">
            <p:ph type="body" sz="quarter" idx="16" hasCustomPrompt="1"/>
          </p:nvPr>
        </p:nvSpPr>
        <p:spPr>
          <a:xfrm>
            <a:off x="944033" y="5421222"/>
            <a:ext cx="4438651" cy="717974"/>
          </a:xfrm>
        </p:spPr>
        <p:txBody>
          <a:bodyPr>
            <a:normAutofit/>
          </a:bodyPr>
          <a:lstStyle>
            <a:lvl1pPr marL="0" indent="0">
              <a:lnSpc>
                <a:spcPct val="100000"/>
              </a:lnSpc>
              <a:buFont typeface="Arial" panose="020B0604020202020204" pitchFamily="34" charset="0"/>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a:t>
            </a:r>
          </a:p>
        </p:txBody>
      </p:sp>
      <p:sp>
        <p:nvSpPr>
          <p:cNvPr id="54" name="Text Placeholder 162">
            <a:extLst>
              <a:ext uri="{FF2B5EF4-FFF2-40B4-BE49-F238E27FC236}">
                <a16:creationId xmlns:a16="http://schemas.microsoft.com/office/drawing/2014/main" id="{6872D2D0-25DA-B83C-F45F-CDC0BCC48C28}"/>
              </a:ext>
            </a:extLst>
          </p:cNvPr>
          <p:cNvSpPr>
            <a:spLocks noGrp="1"/>
          </p:cNvSpPr>
          <p:nvPr userDrawn="1">
            <p:ph type="body" sz="quarter" idx="17" hasCustomPrompt="1"/>
          </p:nvPr>
        </p:nvSpPr>
        <p:spPr>
          <a:xfrm>
            <a:off x="1186900" y="2510008"/>
            <a:ext cx="3850216" cy="404813"/>
          </a:xfrm>
        </p:spPr>
        <p:txBody>
          <a:bodyPr>
            <a:normAutofit/>
          </a:bodyPr>
          <a:lstStyle>
            <a:lvl1pPr marL="0" indent="0">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2.1 heading of graph</a:t>
            </a:r>
            <a:endParaRPr lang="en-AU"/>
          </a:p>
        </p:txBody>
      </p:sp>
      <p:sp>
        <p:nvSpPr>
          <p:cNvPr id="55" name="Text Placeholder 162">
            <a:extLst>
              <a:ext uri="{FF2B5EF4-FFF2-40B4-BE49-F238E27FC236}">
                <a16:creationId xmlns:a16="http://schemas.microsoft.com/office/drawing/2014/main" id="{862CBE72-BBBA-09E5-064B-DD98675EBE60}"/>
              </a:ext>
            </a:extLst>
          </p:cNvPr>
          <p:cNvSpPr>
            <a:spLocks noGrp="1"/>
          </p:cNvSpPr>
          <p:nvPr userDrawn="1">
            <p:ph type="body" sz="quarter" idx="18" hasCustomPrompt="1"/>
          </p:nvPr>
        </p:nvSpPr>
        <p:spPr>
          <a:xfrm>
            <a:off x="6555477" y="2510008"/>
            <a:ext cx="4946777" cy="404813"/>
          </a:xfrm>
        </p:spPr>
        <p:txBody>
          <a:bodyPr>
            <a:normAutofit/>
          </a:bodyPr>
          <a:lstStyle>
            <a:lvl1pPr marL="0" indent="0">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2.2 heading of graph</a:t>
            </a:r>
            <a:endParaRPr lang="en-AU"/>
          </a:p>
        </p:txBody>
      </p:sp>
    </p:spTree>
    <p:extLst>
      <p:ext uri="{BB962C8B-B14F-4D97-AF65-F5344CB8AC3E}">
        <p14:creationId xmlns:p14="http://schemas.microsoft.com/office/powerpoint/2010/main" val="1170343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5B3D276E-7273-F843-DDA9-6BC62BA6CF9E}"/>
              </a:ext>
            </a:extLst>
          </p:cNvPr>
          <p:cNvSpPr/>
          <p:nvPr userDrawn="1"/>
        </p:nvSpPr>
        <p:spPr>
          <a:xfrm>
            <a:off x="3245" y="6317884"/>
            <a:ext cx="12192000" cy="276999"/>
          </a:xfrm>
          <a:prstGeom prst="rect">
            <a:avLst/>
          </a:prstGeom>
          <a:blipFill>
            <a:blip r:embed="rId2" cstate="print"/>
            <a:stretch>
              <a:fillRect/>
            </a:stretch>
          </a:blipFill>
        </p:spPr>
        <p:txBody>
          <a:bodyPr wrap="square" lIns="0" tIns="0" rIns="0" bIns="0" rtlCol="0">
            <a:spAutoFit/>
          </a:bodyPr>
          <a:lstStyle/>
          <a:p>
            <a:endParaRPr sz="1800"/>
          </a:p>
        </p:txBody>
      </p:sp>
      <p:sp>
        <p:nvSpPr>
          <p:cNvPr id="7" name="object 3">
            <a:extLst>
              <a:ext uri="{FF2B5EF4-FFF2-40B4-BE49-F238E27FC236}">
                <a16:creationId xmlns:a16="http://schemas.microsoft.com/office/drawing/2014/main" id="{CBEC5D3A-5E11-011E-62FA-BB032EA53392}"/>
              </a:ext>
            </a:extLst>
          </p:cNvPr>
          <p:cNvSpPr/>
          <p:nvPr userDrawn="1"/>
        </p:nvSpPr>
        <p:spPr>
          <a:xfrm>
            <a:off x="8197" y="1312746"/>
            <a:ext cx="12192000" cy="276999"/>
          </a:xfrm>
          <a:prstGeom prst="rect">
            <a:avLst/>
          </a:prstGeom>
          <a:blipFill>
            <a:blip r:embed="rId3" cstate="print"/>
            <a:stretch>
              <a:fillRect/>
            </a:stretch>
          </a:blipFill>
        </p:spPr>
        <p:txBody>
          <a:bodyPr wrap="square" lIns="0" tIns="0" rIns="0" bIns="0" rtlCol="0">
            <a:spAutoFit/>
          </a:bodyPr>
          <a:lstStyle/>
          <a:p>
            <a:endParaRPr sz="1800"/>
          </a:p>
        </p:txBody>
      </p:sp>
      <p:sp>
        <p:nvSpPr>
          <p:cNvPr id="8" name="Text Placeholder 162">
            <a:extLst>
              <a:ext uri="{FF2B5EF4-FFF2-40B4-BE49-F238E27FC236}">
                <a16:creationId xmlns:a16="http://schemas.microsoft.com/office/drawing/2014/main" id="{F6596834-72C9-2641-FF0F-98D6E7E26F36}"/>
              </a:ext>
            </a:extLst>
          </p:cNvPr>
          <p:cNvSpPr>
            <a:spLocks noGrp="1"/>
          </p:cNvSpPr>
          <p:nvPr>
            <p:ph type="body" sz="quarter" idx="16" hasCustomPrompt="1"/>
          </p:nvPr>
        </p:nvSpPr>
        <p:spPr>
          <a:xfrm>
            <a:off x="827538" y="1591369"/>
            <a:ext cx="5554908" cy="404813"/>
          </a:xfrm>
        </p:spPr>
        <p:txBody>
          <a:bodyPr>
            <a:normAutofit/>
          </a:bodyPr>
          <a:lstStyle>
            <a:lvl1pPr marL="0" indent="0">
              <a:buNone/>
              <a:defRPr sz="2000">
                <a:solidFill>
                  <a:srgbClr val="405084"/>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2.0 Heading of graph</a:t>
            </a:r>
            <a:endParaRPr lang="en-AU"/>
          </a:p>
        </p:txBody>
      </p:sp>
      <p:sp>
        <p:nvSpPr>
          <p:cNvPr id="10" name="Rectangle 9">
            <a:extLst>
              <a:ext uri="{FF2B5EF4-FFF2-40B4-BE49-F238E27FC236}">
                <a16:creationId xmlns:a16="http://schemas.microsoft.com/office/drawing/2014/main" id="{2017ECB3-E7B7-B51A-C105-2D0F45226848}"/>
              </a:ext>
            </a:extLst>
          </p:cNvPr>
          <p:cNvSpPr/>
          <p:nvPr/>
        </p:nvSpPr>
        <p:spPr>
          <a:xfrm>
            <a:off x="-1" y="-30517"/>
            <a:ext cx="12209303"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1" name="Graphic 4">
            <a:extLst>
              <a:ext uri="{FF2B5EF4-FFF2-40B4-BE49-F238E27FC236}">
                <a16:creationId xmlns:a16="http://schemas.microsoft.com/office/drawing/2014/main" id="{8A816D57-B09E-D516-1683-6A1C6329D5AF}"/>
              </a:ext>
            </a:extLst>
          </p:cNvPr>
          <p:cNvGrpSpPr>
            <a:grpSpLocks noChangeAspect="1"/>
          </p:cNvGrpSpPr>
          <p:nvPr/>
        </p:nvGrpSpPr>
        <p:grpSpPr>
          <a:xfrm>
            <a:off x="9453611" y="245618"/>
            <a:ext cx="2302007" cy="343040"/>
            <a:chOff x="3524250" y="447799"/>
            <a:chExt cx="2097595" cy="416771"/>
          </a:xfrm>
          <a:solidFill>
            <a:schemeClr val="bg1"/>
          </a:solidFill>
        </p:grpSpPr>
        <p:grpSp>
          <p:nvGrpSpPr>
            <p:cNvPr id="12" name="Graphic 4">
              <a:extLst>
                <a:ext uri="{FF2B5EF4-FFF2-40B4-BE49-F238E27FC236}">
                  <a16:creationId xmlns:a16="http://schemas.microsoft.com/office/drawing/2014/main" id="{A439061A-1477-782F-5CBB-1E7B0010D2B5}"/>
                </a:ext>
              </a:extLst>
            </p:cNvPr>
            <p:cNvGrpSpPr/>
            <p:nvPr/>
          </p:nvGrpSpPr>
          <p:grpSpPr>
            <a:xfrm>
              <a:off x="3524250" y="450127"/>
              <a:ext cx="1381029" cy="412021"/>
              <a:chOff x="3524250" y="450127"/>
              <a:chExt cx="1381029" cy="412021"/>
            </a:xfrm>
            <a:grpFill/>
          </p:grpSpPr>
          <p:sp>
            <p:nvSpPr>
              <p:cNvPr id="48" name="Freeform 145">
                <a:extLst>
                  <a:ext uri="{FF2B5EF4-FFF2-40B4-BE49-F238E27FC236}">
                    <a16:creationId xmlns:a16="http://schemas.microsoft.com/office/drawing/2014/main" id="{075E4014-D1D4-D756-9A04-8110BEA64C7A}"/>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9" name="Freeform 146">
                <a:extLst>
                  <a:ext uri="{FF2B5EF4-FFF2-40B4-BE49-F238E27FC236}">
                    <a16:creationId xmlns:a16="http://schemas.microsoft.com/office/drawing/2014/main" id="{6E9A3FB6-277F-E353-35A7-AC50CE86CA19}"/>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50" name="Freeform 147">
                <a:extLst>
                  <a:ext uri="{FF2B5EF4-FFF2-40B4-BE49-F238E27FC236}">
                    <a16:creationId xmlns:a16="http://schemas.microsoft.com/office/drawing/2014/main" id="{BBCECEB8-438D-EC90-68E1-2AF13CB74FB8}"/>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51" name="Freeform 148">
                <a:extLst>
                  <a:ext uri="{FF2B5EF4-FFF2-40B4-BE49-F238E27FC236}">
                    <a16:creationId xmlns:a16="http://schemas.microsoft.com/office/drawing/2014/main" id="{933ED85C-D4AD-3EBE-24A2-0FA0D6E30EF0}"/>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3" name="Graphic 4">
              <a:extLst>
                <a:ext uri="{FF2B5EF4-FFF2-40B4-BE49-F238E27FC236}">
                  <a16:creationId xmlns:a16="http://schemas.microsoft.com/office/drawing/2014/main" id="{FD42153C-B2D2-BF07-4D8B-865CC8F61361}"/>
                </a:ext>
              </a:extLst>
            </p:cNvPr>
            <p:cNvGrpSpPr/>
            <p:nvPr/>
          </p:nvGrpSpPr>
          <p:grpSpPr>
            <a:xfrm>
              <a:off x="5059489" y="447799"/>
              <a:ext cx="562356" cy="416771"/>
              <a:chOff x="5059489" y="447799"/>
              <a:chExt cx="562356" cy="416771"/>
            </a:xfrm>
            <a:grpFill/>
          </p:grpSpPr>
          <p:sp>
            <p:nvSpPr>
              <p:cNvPr id="14" name="Freeform 111">
                <a:extLst>
                  <a:ext uri="{FF2B5EF4-FFF2-40B4-BE49-F238E27FC236}">
                    <a16:creationId xmlns:a16="http://schemas.microsoft.com/office/drawing/2014/main" id="{9A9EA68B-07C2-045C-B91E-D64190F076A3}"/>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5" name="Freeform 112">
                <a:extLst>
                  <a:ext uri="{FF2B5EF4-FFF2-40B4-BE49-F238E27FC236}">
                    <a16:creationId xmlns:a16="http://schemas.microsoft.com/office/drawing/2014/main" id="{FAAB12E6-2667-8447-6BF5-7F7D328F1ECF}"/>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6" name="Freeform 113">
                <a:extLst>
                  <a:ext uri="{FF2B5EF4-FFF2-40B4-BE49-F238E27FC236}">
                    <a16:creationId xmlns:a16="http://schemas.microsoft.com/office/drawing/2014/main" id="{94F228AC-5CFA-19C1-FF8D-00BAE204AA7F}"/>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7" name="Freeform 114">
                <a:extLst>
                  <a:ext uri="{FF2B5EF4-FFF2-40B4-BE49-F238E27FC236}">
                    <a16:creationId xmlns:a16="http://schemas.microsoft.com/office/drawing/2014/main" id="{73857E97-B62A-2E8A-28E7-951B07F59788}"/>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8" name="Freeform 115">
                <a:extLst>
                  <a:ext uri="{FF2B5EF4-FFF2-40B4-BE49-F238E27FC236}">
                    <a16:creationId xmlns:a16="http://schemas.microsoft.com/office/drawing/2014/main" id="{D74647B7-21F1-3BFD-4EC0-0C644789EEBA}"/>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9" name="Freeform 116">
                <a:extLst>
                  <a:ext uri="{FF2B5EF4-FFF2-40B4-BE49-F238E27FC236}">
                    <a16:creationId xmlns:a16="http://schemas.microsoft.com/office/drawing/2014/main" id="{02D56221-7790-07B3-C750-F6CE75E7833E}"/>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20" name="Freeform 117">
                <a:extLst>
                  <a:ext uri="{FF2B5EF4-FFF2-40B4-BE49-F238E27FC236}">
                    <a16:creationId xmlns:a16="http://schemas.microsoft.com/office/drawing/2014/main" id="{C1D1629B-A288-7697-A5B5-CF262B857E8E}"/>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1" name="Freeform 118">
                <a:extLst>
                  <a:ext uri="{FF2B5EF4-FFF2-40B4-BE49-F238E27FC236}">
                    <a16:creationId xmlns:a16="http://schemas.microsoft.com/office/drawing/2014/main" id="{F7C71B61-2EAE-A914-A9BF-FD06A34EB969}"/>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22" name="Freeform 119">
                <a:extLst>
                  <a:ext uri="{FF2B5EF4-FFF2-40B4-BE49-F238E27FC236}">
                    <a16:creationId xmlns:a16="http://schemas.microsoft.com/office/drawing/2014/main" id="{80208152-F7BD-DD85-54E5-1EC70945AB92}"/>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3" name="Freeform 120">
                <a:extLst>
                  <a:ext uri="{FF2B5EF4-FFF2-40B4-BE49-F238E27FC236}">
                    <a16:creationId xmlns:a16="http://schemas.microsoft.com/office/drawing/2014/main" id="{C455B958-AB39-55D6-647F-497B875B23AA}"/>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4" name="Freeform 121">
                <a:extLst>
                  <a:ext uri="{FF2B5EF4-FFF2-40B4-BE49-F238E27FC236}">
                    <a16:creationId xmlns:a16="http://schemas.microsoft.com/office/drawing/2014/main" id="{442D607D-D5CA-3437-8CC5-56BCF2F61372}"/>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5" name="Freeform 122">
                <a:extLst>
                  <a:ext uri="{FF2B5EF4-FFF2-40B4-BE49-F238E27FC236}">
                    <a16:creationId xmlns:a16="http://schemas.microsoft.com/office/drawing/2014/main" id="{30A05A9C-19B9-2D36-BEEF-A73F16DF88BC}"/>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6" name="Freeform 123">
                <a:extLst>
                  <a:ext uri="{FF2B5EF4-FFF2-40B4-BE49-F238E27FC236}">
                    <a16:creationId xmlns:a16="http://schemas.microsoft.com/office/drawing/2014/main" id="{870D786A-22FA-32A4-AB32-519C826EC6C1}"/>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7" name="Freeform 124">
                <a:extLst>
                  <a:ext uri="{FF2B5EF4-FFF2-40B4-BE49-F238E27FC236}">
                    <a16:creationId xmlns:a16="http://schemas.microsoft.com/office/drawing/2014/main" id="{8B795174-684C-98B7-1198-8EB576B97CD8}"/>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8" name="Freeform 125">
                <a:extLst>
                  <a:ext uri="{FF2B5EF4-FFF2-40B4-BE49-F238E27FC236}">
                    <a16:creationId xmlns:a16="http://schemas.microsoft.com/office/drawing/2014/main" id="{6A0C27FF-1A09-1942-BF13-F6209232C7E4}"/>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9" name="Freeform 126">
                <a:extLst>
                  <a:ext uri="{FF2B5EF4-FFF2-40B4-BE49-F238E27FC236}">
                    <a16:creationId xmlns:a16="http://schemas.microsoft.com/office/drawing/2014/main" id="{A047D71A-626A-5ADD-C9E6-E91FF75641E5}"/>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30" name="Freeform 127">
                <a:extLst>
                  <a:ext uri="{FF2B5EF4-FFF2-40B4-BE49-F238E27FC236}">
                    <a16:creationId xmlns:a16="http://schemas.microsoft.com/office/drawing/2014/main" id="{7BFF6790-FC71-5602-68F5-14257EB2B17E}"/>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31" name="Freeform 128">
                <a:extLst>
                  <a:ext uri="{FF2B5EF4-FFF2-40B4-BE49-F238E27FC236}">
                    <a16:creationId xmlns:a16="http://schemas.microsoft.com/office/drawing/2014/main" id="{26710375-2E8D-9DA3-D8AC-F253E67743E7}"/>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32" name="Freeform 129">
                <a:extLst>
                  <a:ext uri="{FF2B5EF4-FFF2-40B4-BE49-F238E27FC236}">
                    <a16:creationId xmlns:a16="http://schemas.microsoft.com/office/drawing/2014/main" id="{0D66EC41-1D06-2E85-0DF5-D0146344C54A}"/>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3" name="Freeform 130">
                <a:extLst>
                  <a:ext uri="{FF2B5EF4-FFF2-40B4-BE49-F238E27FC236}">
                    <a16:creationId xmlns:a16="http://schemas.microsoft.com/office/drawing/2014/main" id="{A929B72E-E9F2-8DF9-B025-0D53C050D188}"/>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4" name="Freeform 131">
                <a:extLst>
                  <a:ext uri="{FF2B5EF4-FFF2-40B4-BE49-F238E27FC236}">
                    <a16:creationId xmlns:a16="http://schemas.microsoft.com/office/drawing/2014/main" id="{FD01794C-FF8C-9DC8-605B-028AFF0E3641}"/>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5" name="Freeform 132">
                <a:extLst>
                  <a:ext uri="{FF2B5EF4-FFF2-40B4-BE49-F238E27FC236}">
                    <a16:creationId xmlns:a16="http://schemas.microsoft.com/office/drawing/2014/main" id="{4DF96363-B5CB-A8C1-8A40-DF2655741681}"/>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6" name="Freeform 133">
                <a:extLst>
                  <a:ext uri="{FF2B5EF4-FFF2-40B4-BE49-F238E27FC236}">
                    <a16:creationId xmlns:a16="http://schemas.microsoft.com/office/drawing/2014/main" id="{77251725-3D00-EF0D-DF38-7DF58E1D6328}"/>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7" name="Freeform 134">
                <a:extLst>
                  <a:ext uri="{FF2B5EF4-FFF2-40B4-BE49-F238E27FC236}">
                    <a16:creationId xmlns:a16="http://schemas.microsoft.com/office/drawing/2014/main" id="{76C40973-2265-7D93-948D-C3BE7075E90B}"/>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8" name="Freeform 135">
                <a:extLst>
                  <a:ext uri="{FF2B5EF4-FFF2-40B4-BE49-F238E27FC236}">
                    <a16:creationId xmlns:a16="http://schemas.microsoft.com/office/drawing/2014/main" id="{AE12038C-3DCB-9536-B9F7-58192E326CCA}"/>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9" name="Freeform 136">
                <a:extLst>
                  <a:ext uri="{FF2B5EF4-FFF2-40B4-BE49-F238E27FC236}">
                    <a16:creationId xmlns:a16="http://schemas.microsoft.com/office/drawing/2014/main" id="{E23D1118-6F3E-CE10-2CC1-529DC8462ADA}"/>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40" name="Freeform 137">
                <a:extLst>
                  <a:ext uri="{FF2B5EF4-FFF2-40B4-BE49-F238E27FC236}">
                    <a16:creationId xmlns:a16="http://schemas.microsoft.com/office/drawing/2014/main" id="{DD893D7D-EC18-8DE8-0270-394E45EF76E2}"/>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41" name="Freeform 138">
                <a:extLst>
                  <a:ext uri="{FF2B5EF4-FFF2-40B4-BE49-F238E27FC236}">
                    <a16:creationId xmlns:a16="http://schemas.microsoft.com/office/drawing/2014/main" id="{70A9561F-469D-7431-35FE-40FC7D861E5C}"/>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42" name="Freeform 139">
                <a:extLst>
                  <a:ext uri="{FF2B5EF4-FFF2-40B4-BE49-F238E27FC236}">
                    <a16:creationId xmlns:a16="http://schemas.microsoft.com/office/drawing/2014/main" id="{AB24207C-0960-DDCF-4F5B-564C82D5CFCB}"/>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3" name="Freeform 140">
                <a:extLst>
                  <a:ext uri="{FF2B5EF4-FFF2-40B4-BE49-F238E27FC236}">
                    <a16:creationId xmlns:a16="http://schemas.microsoft.com/office/drawing/2014/main" id="{A64B8B79-7328-C96C-EB11-0411782E3F8B}"/>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4" name="Freeform 141">
                <a:extLst>
                  <a:ext uri="{FF2B5EF4-FFF2-40B4-BE49-F238E27FC236}">
                    <a16:creationId xmlns:a16="http://schemas.microsoft.com/office/drawing/2014/main" id="{7666E18F-C782-C350-4F7D-1BE7915FAFB1}"/>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5" name="Freeform 142">
                <a:extLst>
                  <a:ext uri="{FF2B5EF4-FFF2-40B4-BE49-F238E27FC236}">
                    <a16:creationId xmlns:a16="http://schemas.microsoft.com/office/drawing/2014/main" id="{467203D6-5EB8-5D0E-03AC-60B51974ED71}"/>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6" name="Freeform 143">
                <a:extLst>
                  <a:ext uri="{FF2B5EF4-FFF2-40B4-BE49-F238E27FC236}">
                    <a16:creationId xmlns:a16="http://schemas.microsoft.com/office/drawing/2014/main" id="{12D37B8E-D56A-17A2-21A5-5F4EA6BFE507}"/>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7" name="Freeform 144">
                <a:extLst>
                  <a:ext uri="{FF2B5EF4-FFF2-40B4-BE49-F238E27FC236}">
                    <a16:creationId xmlns:a16="http://schemas.microsoft.com/office/drawing/2014/main" id="{6E754697-49A3-9370-2EEB-2C6A721FA45C}"/>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sp>
        <p:nvSpPr>
          <p:cNvPr id="52" name="Text Placeholder 154">
            <a:extLst>
              <a:ext uri="{FF2B5EF4-FFF2-40B4-BE49-F238E27FC236}">
                <a16:creationId xmlns:a16="http://schemas.microsoft.com/office/drawing/2014/main" id="{288C264F-722C-1F2B-DC0E-D0DAB9B73191}"/>
              </a:ext>
            </a:extLst>
          </p:cNvPr>
          <p:cNvSpPr>
            <a:spLocks noGrp="1"/>
          </p:cNvSpPr>
          <p:nvPr userDrawn="1">
            <p:ph type="body" sz="quarter" idx="11" hasCustomPrompt="1"/>
          </p:nvPr>
        </p:nvSpPr>
        <p:spPr>
          <a:xfrm>
            <a:off x="944033" y="922396"/>
            <a:ext cx="4438651" cy="485775"/>
          </a:xfrm>
        </p:spPr>
        <p:txBody>
          <a:bodyPr/>
          <a:lstStyle>
            <a:lvl1pPr marL="0" indent="0">
              <a:buNone/>
              <a:defRPr>
                <a:solidFill>
                  <a:srgbClr val="405084"/>
                </a:solidFill>
                <a:latin typeface="+mj-lt"/>
              </a:defRPr>
            </a:lvl1pPr>
            <a:lvl2pPr>
              <a:defRPr>
                <a:solidFill>
                  <a:srgbClr val="405084"/>
                </a:solidFill>
                <a:latin typeface="+mj-lt"/>
              </a:defRPr>
            </a:lvl2pPr>
            <a:lvl3pPr>
              <a:defRPr>
                <a:solidFill>
                  <a:srgbClr val="405084"/>
                </a:solidFill>
                <a:latin typeface="+mj-lt"/>
              </a:defRPr>
            </a:lvl3pPr>
            <a:lvl4pPr>
              <a:defRPr>
                <a:solidFill>
                  <a:srgbClr val="405084"/>
                </a:solidFill>
                <a:latin typeface="+mj-lt"/>
              </a:defRPr>
            </a:lvl4pPr>
            <a:lvl5pPr>
              <a:defRPr>
                <a:solidFill>
                  <a:srgbClr val="405084"/>
                </a:solidFill>
                <a:latin typeface="+mj-lt"/>
              </a:defRPr>
            </a:lvl5pPr>
          </a:lstStyle>
          <a:p>
            <a:pPr lvl="0"/>
            <a:r>
              <a:rPr lang="en-US"/>
              <a:t>Title of slide</a:t>
            </a:r>
            <a:endParaRPr lang="en-AU"/>
          </a:p>
        </p:txBody>
      </p:sp>
      <p:sp>
        <p:nvSpPr>
          <p:cNvPr id="53" name="Text Placeholder 159">
            <a:extLst>
              <a:ext uri="{FF2B5EF4-FFF2-40B4-BE49-F238E27FC236}">
                <a16:creationId xmlns:a16="http://schemas.microsoft.com/office/drawing/2014/main" id="{E99A8528-D366-6FBE-DE36-2E800BB68221}"/>
              </a:ext>
            </a:extLst>
          </p:cNvPr>
          <p:cNvSpPr>
            <a:spLocks noGrp="1"/>
          </p:cNvSpPr>
          <p:nvPr userDrawn="1">
            <p:ph type="body" sz="quarter" idx="17" hasCustomPrompt="1"/>
          </p:nvPr>
        </p:nvSpPr>
        <p:spPr>
          <a:xfrm>
            <a:off x="1150531" y="2085799"/>
            <a:ext cx="5025983" cy="717974"/>
          </a:xfrm>
        </p:spPr>
        <p:txBody>
          <a:bodyPr>
            <a:normAutofit/>
          </a:bodyPr>
          <a:lstStyle>
            <a:lvl1pPr marL="180000" indent="-180000">
              <a:lnSpc>
                <a:spcPct val="100000"/>
              </a:lnSpc>
              <a:buFont typeface="+mj-lt"/>
              <a:buAutoNum type="arabicPeriod"/>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a:t>
            </a:r>
          </a:p>
        </p:txBody>
      </p:sp>
      <p:sp>
        <p:nvSpPr>
          <p:cNvPr id="54" name="Text Placeholder 159">
            <a:extLst>
              <a:ext uri="{FF2B5EF4-FFF2-40B4-BE49-F238E27FC236}">
                <a16:creationId xmlns:a16="http://schemas.microsoft.com/office/drawing/2014/main" id="{9DD49E64-19FA-C52A-DAF1-A9D60B3B6B1A}"/>
              </a:ext>
            </a:extLst>
          </p:cNvPr>
          <p:cNvSpPr>
            <a:spLocks noGrp="1"/>
          </p:cNvSpPr>
          <p:nvPr userDrawn="1">
            <p:ph type="body" sz="quarter" idx="18" hasCustomPrompt="1"/>
          </p:nvPr>
        </p:nvSpPr>
        <p:spPr>
          <a:xfrm>
            <a:off x="1150531" y="3109337"/>
            <a:ext cx="5025983" cy="717974"/>
          </a:xfrm>
        </p:spPr>
        <p:txBody>
          <a:bodyPr>
            <a:normAutofit/>
          </a:bodyPr>
          <a:lstStyle>
            <a:lvl1pPr marL="180000" indent="-180000">
              <a:lnSpc>
                <a:spcPct val="100000"/>
              </a:lnSpc>
              <a:buFont typeface="+mj-lt"/>
              <a:buAutoNum type="arabicPeriod" startAt="2"/>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a:t>
            </a:r>
          </a:p>
        </p:txBody>
      </p:sp>
      <p:sp>
        <p:nvSpPr>
          <p:cNvPr id="55" name="Text Placeholder 159">
            <a:extLst>
              <a:ext uri="{FF2B5EF4-FFF2-40B4-BE49-F238E27FC236}">
                <a16:creationId xmlns:a16="http://schemas.microsoft.com/office/drawing/2014/main" id="{6450F5DB-B49F-54F3-E9E5-12DE0F7FCD5B}"/>
              </a:ext>
            </a:extLst>
          </p:cNvPr>
          <p:cNvSpPr>
            <a:spLocks noGrp="1"/>
          </p:cNvSpPr>
          <p:nvPr userDrawn="1">
            <p:ph type="body" sz="quarter" idx="19" hasCustomPrompt="1"/>
          </p:nvPr>
        </p:nvSpPr>
        <p:spPr>
          <a:xfrm>
            <a:off x="1150531" y="4235836"/>
            <a:ext cx="5025983" cy="1422606"/>
          </a:xfrm>
        </p:spPr>
        <p:txBody>
          <a:bodyPr>
            <a:normAutofit/>
          </a:bodyPr>
          <a:lstStyle>
            <a:lvl1pPr marL="180000" indent="-180000">
              <a:lnSpc>
                <a:spcPct val="100000"/>
              </a:lnSpc>
              <a:buFont typeface="+mj-lt"/>
              <a:buAutoNum type="arabicPeriod" startAt="3"/>
              <a:defRPr sz="130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Ore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56" name="Text Placeholder 159">
            <a:extLst>
              <a:ext uri="{FF2B5EF4-FFF2-40B4-BE49-F238E27FC236}">
                <a16:creationId xmlns:a16="http://schemas.microsoft.com/office/drawing/2014/main" id="{EAC4D838-5E21-DE50-D21E-3A33D437D4A0}"/>
              </a:ext>
            </a:extLst>
          </p:cNvPr>
          <p:cNvSpPr>
            <a:spLocks noGrp="1"/>
          </p:cNvSpPr>
          <p:nvPr userDrawn="1">
            <p:ph type="body" sz="quarter" idx="20" hasCustomPrompt="1"/>
          </p:nvPr>
        </p:nvSpPr>
        <p:spPr>
          <a:xfrm>
            <a:off x="6804783" y="1803610"/>
            <a:ext cx="4925816" cy="1120223"/>
          </a:xfrm>
        </p:spPr>
        <p:txBody>
          <a:bodyPr>
            <a:normAutofit/>
          </a:bodyPr>
          <a:lstStyle>
            <a:lvl1pPr marL="0" indent="0">
              <a:lnSpc>
                <a:spcPct val="100000"/>
              </a:lnSpc>
              <a:buFont typeface="+mj-lt"/>
              <a:buNone/>
              <a:defRPr sz="1300"/>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a:t>
            </a:r>
          </a:p>
        </p:txBody>
      </p:sp>
    </p:spTree>
    <p:extLst>
      <p:ext uri="{BB962C8B-B14F-4D97-AF65-F5344CB8AC3E}">
        <p14:creationId xmlns:p14="http://schemas.microsoft.com/office/powerpoint/2010/main" val="2022258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04AE14-2DB5-C22C-5202-C2ABE1E356C8}"/>
              </a:ext>
            </a:extLst>
          </p:cNvPr>
          <p:cNvSpPr/>
          <p:nvPr userDrawn="1"/>
        </p:nvSpPr>
        <p:spPr>
          <a:xfrm>
            <a:off x="-3472" y="-21684"/>
            <a:ext cx="12195472" cy="6879684"/>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aphic 4">
            <a:extLst>
              <a:ext uri="{FF2B5EF4-FFF2-40B4-BE49-F238E27FC236}">
                <a16:creationId xmlns:a16="http://schemas.microsoft.com/office/drawing/2014/main" id="{7BB2C4E4-E34A-CA47-B715-75C0224FF065}"/>
              </a:ext>
            </a:extLst>
          </p:cNvPr>
          <p:cNvGrpSpPr/>
          <p:nvPr userDrawn="1"/>
        </p:nvGrpSpPr>
        <p:grpSpPr>
          <a:xfrm>
            <a:off x="1173" y="4108250"/>
            <a:ext cx="12190828" cy="2727793"/>
            <a:chOff x="3524250" y="450127"/>
            <a:chExt cx="1381029" cy="412021"/>
          </a:xfrm>
          <a:solidFill>
            <a:srgbClr val="30416F"/>
          </a:solidFill>
        </p:grpSpPr>
        <p:sp>
          <p:nvSpPr>
            <p:cNvPr id="8" name="Freeform 8">
              <a:extLst>
                <a:ext uri="{FF2B5EF4-FFF2-40B4-BE49-F238E27FC236}">
                  <a16:creationId xmlns:a16="http://schemas.microsoft.com/office/drawing/2014/main" id="{0C700D4B-70FA-86E6-A7D2-257A50251625}"/>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9" name="Freeform 9">
              <a:extLst>
                <a:ext uri="{FF2B5EF4-FFF2-40B4-BE49-F238E27FC236}">
                  <a16:creationId xmlns:a16="http://schemas.microsoft.com/office/drawing/2014/main" id="{DC5D3120-5689-94FD-283D-56DEFD0F8CE6}"/>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10" name="Freeform 10">
              <a:extLst>
                <a:ext uri="{FF2B5EF4-FFF2-40B4-BE49-F238E27FC236}">
                  <a16:creationId xmlns:a16="http://schemas.microsoft.com/office/drawing/2014/main" id="{E96A65D5-AFFC-F461-9AA0-EF8B49AE8EF7}"/>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11" name="Freeform 11">
              <a:extLst>
                <a:ext uri="{FF2B5EF4-FFF2-40B4-BE49-F238E27FC236}">
                  <a16:creationId xmlns:a16="http://schemas.microsoft.com/office/drawing/2014/main" id="{BAC17426-2F81-86B5-CD98-346A2E4F5F05}"/>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sp>
        <p:nvSpPr>
          <p:cNvPr id="12" name="object 4">
            <a:extLst>
              <a:ext uri="{FF2B5EF4-FFF2-40B4-BE49-F238E27FC236}">
                <a16:creationId xmlns:a16="http://schemas.microsoft.com/office/drawing/2014/main" id="{ACE1FD0C-CEBE-C104-4373-5C6A5157730D}"/>
              </a:ext>
            </a:extLst>
          </p:cNvPr>
          <p:cNvSpPr txBox="1"/>
          <p:nvPr userDrawn="1"/>
        </p:nvSpPr>
        <p:spPr>
          <a:xfrm>
            <a:off x="1166865" y="1013796"/>
            <a:ext cx="5174963" cy="877676"/>
          </a:xfrm>
          <a:prstGeom prst="rect">
            <a:avLst/>
          </a:prstGeom>
        </p:spPr>
        <p:txBody>
          <a:bodyPr vert="horz" wrap="square" lIns="0" tIns="0" rIns="0" bIns="0" rtlCol="0">
            <a:spAutoFit/>
          </a:bodyPr>
          <a:lstStyle/>
          <a:p>
            <a:pPr marL="0" marR="0">
              <a:lnSpc>
                <a:spcPct val="70000"/>
              </a:lnSpc>
              <a:spcBef>
                <a:spcPts val="1000"/>
              </a:spcBef>
              <a:spcAft>
                <a:spcPts val="0"/>
              </a:spcAft>
            </a:pPr>
            <a:r>
              <a:rPr sz="1900">
                <a:solidFill>
                  <a:srgbClr val="FFFFFF"/>
                </a:solidFill>
                <a:latin typeface="+mj-lt"/>
                <a:cs typeface="GITEGR+Inter"/>
              </a:rPr>
              <a:t>Reception </a:t>
            </a:r>
            <a:r>
              <a:rPr sz="1900">
                <a:solidFill>
                  <a:srgbClr val="FFFFFF"/>
                </a:solidFill>
                <a:latin typeface="+mj-lt"/>
                <a:cs typeface="NOREPI+Inter"/>
              </a:rPr>
              <a:t>T</a:t>
            </a:r>
            <a:r>
              <a:rPr sz="1900" spc="36">
                <a:solidFill>
                  <a:srgbClr val="FFFFFF"/>
                </a:solidFill>
                <a:latin typeface="+mj-lt"/>
                <a:cs typeface="Times New Roman"/>
              </a:rPr>
              <a:t> </a:t>
            </a:r>
            <a:r>
              <a:rPr sz="1900">
                <a:solidFill>
                  <a:srgbClr val="FFFFFF"/>
                </a:solidFill>
                <a:latin typeface="+mj-lt"/>
                <a:cs typeface="GITEGR+Inter"/>
              </a:rPr>
              <a:t>+61 8 8313 6600</a:t>
            </a:r>
          </a:p>
          <a:p>
            <a:pPr marL="0" marR="0">
              <a:lnSpc>
                <a:spcPct val="70000"/>
              </a:lnSpc>
              <a:spcBef>
                <a:spcPts val="1000"/>
              </a:spcBef>
              <a:spcAft>
                <a:spcPts val="0"/>
              </a:spcAft>
            </a:pPr>
            <a:r>
              <a:rPr sz="1900">
                <a:solidFill>
                  <a:srgbClr val="FFFFFF"/>
                </a:solidFill>
                <a:latin typeface="+mj-lt"/>
                <a:cs typeface="GITEGR+Inter"/>
              </a:rPr>
              <a:t>Hartley </a:t>
            </a:r>
            <a:r>
              <a:rPr sz="1900" spc="-20">
                <a:solidFill>
                  <a:srgbClr val="FFFFFF"/>
                </a:solidFill>
                <a:latin typeface="+mj-lt"/>
                <a:cs typeface="GITEGR+Inter"/>
              </a:rPr>
              <a:t>Grove,</a:t>
            </a:r>
            <a:r>
              <a:rPr sz="1900" spc="16">
                <a:solidFill>
                  <a:srgbClr val="FFFFFF"/>
                </a:solidFill>
                <a:latin typeface="+mj-lt"/>
                <a:cs typeface="GITEGR+Inter"/>
              </a:rPr>
              <a:t> </a:t>
            </a:r>
            <a:r>
              <a:rPr sz="1900">
                <a:solidFill>
                  <a:srgbClr val="FFFFFF"/>
                </a:solidFill>
                <a:latin typeface="+mj-lt"/>
                <a:cs typeface="GITEGR+Inter"/>
              </a:rPr>
              <a:t>cnr Paratoo Road,</a:t>
            </a:r>
          </a:p>
          <a:p>
            <a:pPr marL="0" marR="0">
              <a:lnSpc>
                <a:spcPct val="70000"/>
              </a:lnSpc>
              <a:spcBef>
                <a:spcPts val="1000"/>
              </a:spcBef>
              <a:spcAft>
                <a:spcPts val="0"/>
              </a:spcAft>
            </a:pPr>
            <a:r>
              <a:rPr sz="1900">
                <a:solidFill>
                  <a:srgbClr val="FFFFFF"/>
                </a:solidFill>
                <a:latin typeface="+mj-lt"/>
                <a:cs typeface="GITEGR+Inter"/>
              </a:rPr>
              <a:t>Urrbrae (Adelaide) SA 5064</a:t>
            </a:r>
          </a:p>
        </p:txBody>
      </p:sp>
      <p:sp>
        <p:nvSpPr>
          <p:cNvPr id="13" name="object 5">
            <a:extLst>
              <a:ext uri="{FF2B5EF4-FFF2-40B4-BE49-F238E27FC236}">
                <a16:creationId xmlns:a16="http://schemas.microsoft.com/office/drawing/2014/main" id="{A4BC4D87-2776-4014-43AD-8A259CA16622}"/>
              </a:ext>
            </a:extLst>
          </p:cNvPr>
          <p:cNvSpPr txBox="1"/>
          <p:nvPr userDrawn="1"/>
        </p:nvSpPr>
        <p:spPr>
          <a:xfrm>
            <a:off x="6681457" y="1013796"/>
            <a:ext cx="4114667" cy="550792"/>
          </a:xfrm>
          <a:prstGeom prst="rect">
            <a:avLst/>
          </a:prstGeom>
        </p:spPr>
        <p:txBody>
          <a:bodyPr vert="horz" wrap="square" lIns="0" tIns="0" rIns="0" bIns="0" rtlCol="0">
            <a:spAutoFit/>
          </a:bodyPr>
          <a:lstStyle/>
          <a:p>
            <a:pPr marL="0" marR="0">
              <a:lnSpc>
                <a:spcPct val="70000"/>
              </a:lnSpc>
              <a:spcBef>
                <a:spcPts val="1000"/>
              </a:spcBef>
              <a:spcAft>
                <a:spcPts val="0"/>
              </a:spcAft>
            </a:pPr>
            <a:r>
              <a:rPr sz="1900">
                <a:solidFill>
                  <a:srgbClr val="FFFFFF"/>
                </a:solidFill>
                <a:latin typeface="+mj-lt"/>
                <a:cs typeface="GITEGR+Inter"/>
              </a:rPr>
              <a:t>PO </a:t>
            </a:r>
            <a:r>
              <a:rPr sz="1900" spc="-20">
                <a:solidFill>
                  <a:srgbClr val="FFFFFF"/>
                </a:solidFill>
                <a:latin typeface="+mj-lt"/>
                <a:cs typeface="GITEGR+Inter"/>
              </a:rPr>
              <a:t>Box</a:t>
            </a:r>
            <a:r>
              <a:rPr sz="1900" spc="14">
                <a:solidFill>
                  <a:srgbClr val="FFFFFF"/>
                </a:solidFill>
                <a:latin typeface="+mj-lt"/>
                <a:cs typeface="GITEGR+Inter"/>
              </a:rPr>
              <a:t> </a:t>
            </a:r>
            <a:r>
              <a:rPr sz="1900" spc="-52">
                <a:solidFill>
                  <a:srgbClr val="FFFFFF"/>
                </a:solidFill>
                <a:latin typeface="+mj-lt"/>
                <a:cs typeface="GITEGR+Inter"/>
              </a:rPr>
              <a:t>197,</a:t>
            </a:r>
            <a:r>
              <a:rPr sz="1900" spc="49">
                <a:solidFill>
                  <a:srgbClr val="FFFFFF"/>
                </a:solidFill>
                <a:latin typeface="+mj-lt"/>
                <a:cs typeface="GITEGR+Inter"/>
              </a:rPr>
              <a:t> </a:t>
            </a:r>
            <a:r>
              <a:rPr sz="1900">
                <a:solidFill>
                  <a:srgbClr val="FFFFFF"/>
                </a:solidFill>
                <a:latin typeface="+mj-lt"/>
                <a:cs typeface="GITEGR+Inter"/>
              </a:rPr>
              <a:t>Glen Osmond</a:t>
            </a:r>
          </a:p>
          <a:p>
            <a:pPr marL="0" marR="0">
              <a:lnSpc>
                <a:spcPct val="70000"/>
              </a:lnSpc>
              <a:spcBef>
                <a:spcPts val="1000"/>
              </a:spcBef>
              <a:spcAft>
                <a:spcPts val="0"/>
              </a:spcAft>
            </a:pPr>
            <a:r>
              <a:rPr sz="1900">
                <a:solidFill>
                  <a:srgbClr val="FFFFFF"/>
                </a:solidFill>
                <a:latin typeface="+mj-lt"/>
                <a:cs typeface="GITEGR+Inter"/>
              </a:rPr>
              <a:t>SA </a:t>
            </a:r>
            <a:r>
              <a:rPr sz="1900" spc="-16">
                <a:solidFill>
                  <a:srgbClr val="FFFFFF"/>
                </a:solidFill>
                <a:latin typeface="+mj-lt"/>
                <a:cs typeface="GITEGR+Inter"/>
              </a:rPr>
              <a:t>5064,</a:t>
            </a:r>
            <a:r>
              <a:rPr sz="1900" spc="12">
                <a:solidFill>
                  <a:srgbClr val="FFFFFF"/>
                </a:solidFill>
                <a:latin typeface="+mj-lt"/>
                <a:cs typeface="GITEGR+Inter"/>
              </a:rPr>
              <a:t> </a:t>
            </a:r>
            <a:r>
              <a:rPr sz="1900">
                <a:solidFill>
                  <a:srgbClr val="FFFFFF"/>
                </a:solidFill>
                <a:latin typeface="+mj-lt"/>
                <a:cs typeface="GITEGR+Inter"/>
              </a:rPr>
              <a:t>Australia</a:t>
            </a:r>
          </a:p>
        </p:txBody>
      </p:sp>
      <p:sp>
        <p:nvSpPr>
          <p:cNvPr id="14" name="object 6">
            <a:extLst>
              <a:ext uri="{FF2B5EF4-FFF2-40B4-BE49-F238E27FC236}">
                <a16:creationId xmlns:a16="http://schemas.microsoft.com/office/drawing/2014/main" id="{B5F6F078-CF10-CE8F-00E6-70A21299AEAF}"/>
              </a:ext>
            </a:extLst>
          </p:cNvPr>
          <p:cNvSpPr txBox="1"/>
          <p:nvPr userDrawn="1"/>
        </p:nvSpPr>
        <p:spPr>
          <a:xfrm>
            <a:off x="6681458" y="1633916"/>
            <a:ext cx="3069724" cy="227883"/>
          </a:xfrm>
          <a:prstGeom prst="rect">
            <a:avLst/>
          </a:prstGeom>
        </p:spPr>
        <p:txBody>
          <a:bodyPr vert="horz" wrap="square" lIns="0" tIns="0" rIns="0" bIns="0" rtlCol="0">
            <a:spAutoFit/>
          </a:bodyPr>
          <a:lstStyle/>
          <a:p>
            <a:pPr marL="0" marR="0">
              <a:lnSpc>
                <a:spcPts val="1685"/>
              </a:lnSpc>
              <a:spcBef>
                <a:spcPts val="1000"/>
              </a:spcBef>
              <a:spcAft>
                <a:spcPts val="0"/>
              </a:spcAft>
            </a:pPr>
            <a:r>
              <a:rPr sz="1900" spc="-11">
                <a:solidFill>
                  <a:srgbClr val="FFFFFF"/>
                </a:solidFill>
                <a:latin typeface="Inter Medium" panose="02000503000000020004" pitchFamily="2" charset="0"/>
                <a:ea typeface="Inter Medium" panose="02000503000000020004" pitchFamily="2" charset="0"/>
                <a:cs typeface="NOREPI+Inter"/>
              </a:rPr>
              <a:t>www.awri.com.au</a:t>
            </a:r>
          </a:p>
        </p:txBody>
      </p:sp>
    </p:spTree>
    <p:extLst>
      <p:ext uri="{BB962C8B-B14F-4D97-AF65-F5344CB8AC3E}">
        <p14:creationId xmlns:p14="http://schemas.microsoft.com/office/powerpoint/2010/main" val="4117812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E9EA7A-9B4B-5C78-A877-6B4C4585113F}"/>
              </a:ext>
            </a:extLst>
          </p:cNvPr>
          <p:cNvSpPr/>
          <p:nvPr/>
        </p:nvSpPr>
        <p:spPr>
          <a:xfrm>
            <a:off x="0" y="-30517"/>
            <a:ext cx="12210408" cy="816626"/>
          </a:xfrm>
          <a:prstGeom prst="rect">
            <a:avLst/>
          </a:prstGeom>
          <a:solidFill>
            <a:srgbClr val="3E4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aphic 4">
            <a:extLst>
              <a:ext uri="{FF2B5EF4-FFF2-40B4-BE49-F238E27FC236}">
                <a16:creationId xmlns:a16="http://schemas.microsoft.com/office/drawing/2014/main" id="{BF5440D6-325D-2473-8BDF-E7D4F68689AD}"/>
              </a:ext>
            </a:extLst>
          </p:cNvPr>
          <p:cNvGrpSpPr>
            <a:grpSpLocks noChangeAspect="1"/>
          </p:cNvGrpSpPr>
          <p:nvPr/>
        </p:nvGrpSpPr>
        <p:grpSpPr>
          <a:xfrm>
            <a:off x="9454717" y="245618"/>
            <a:ext cx="2302007" cy="343040"/>
            <a:chOff x="3524250" y="447799"/>
            <a:chExt cx="2097595" cy="416771"/>
          </a:xfrm>
          <a:solidFill>
            <a:schemeClr val="bg1"/>
          </a:solidFill>
        </p:grpSpPr>
        <p:grpSp>
          <p:nvGrpSpPr>
            <p:cNvPr id="9" name="Graphic 4">
              <a:extLst>
                <a:ext uri="{FF2B5EF4-FFF2-40B4-BE49-F238E27FC236}">
                  <a16:creationId xmlns:a16="http://schemas.microsoft.com/office/drawing/2014/main" id="{C565E63C-60DF-88E6-0B7F-139432DC608F}"/>
                </a:ext>
              </a:extLst>
            </p:cNvPr>
            <p:cNvGrpSpPr/>
            <p:nvPr/>
          </p:nvGrpSpPr>
          <p:grpSpPr>
            <a:xfrm>
              <a:off x="3524250" y="450127"/>
              <a:ext cx="1381029" cy="412021"/>
              <a:chOff x="3524250" y="450127"/>
              <a:chExt cx="1381029" cy="412021"/>
            </a:xfrm>
            <a:grpFill/>
          </p:grpSpPr>
          <p:sp>
            <p:nvSpPr>
              <p:cNvPr id="45" name="Freeform 145">
                <a:extLst>
                  <a:ext uri="{FF2B5EF4-FFF2-40B4-BE49-F238E27FC236}">
                    <a16:creationId xmlns:a16="http://schemas.microsoft.com/office/drawing/2014/main" id="{2E230BBA-1F9B-0BB9-15DD-8277E223DF9F}"/>
                  </a:ext>
                </a:extLst>
              </p:cNvPr>
              <p:cNvSpPr/>
              <p:nvPr/>
            </p:nvSpPr>
            <p:spPr>
              <a:xfrm>
                <a:off x="3868769" y="450127"/>
                <a:ext cx="523684" cy="411928"/>
              </a:xfrm>
              <a:custGeom>
                <a:avLst/>
                <a:gdLst>
                  <a:gd name="connsiteX0" fmla="*/ 222695 w 523684"/>
                  <a:gd name="connsiteY0" fmla="*/ 0 h 411928"/>
                  <a:gd name="connsiteX1" fmla="*/ 216694 w 523684"/>
                  <a:gd name="connsiteY1" fmla="*/ 5867 h 411928"/>
                  <a:gd name="connsiteX2" fmla="*/ 138398 w 523684"/>
                  <a:gd name="connsiteY2" fmla="*/ 276606 h 411928"/>
                  <a:gd name="connsiteX3" fmla="*/ 132398 w 523684"/>
                  <a:gd name="connsiteY3" fmla="*/ 276606 h 411928"/>
                  <a:gd name="connsiteX4" fmla="*/ 72295 w 523684"/>
                  <a:gd name="connsiteY4" fmla="*/ 5867 h 411928"/>
                  <a:gd name="connsiteX5" fmla="*/ 66294 w 523684"/>
                  <a:gd name="connsiteY5" fmla="*/ 0 h 411928"/>
                  <a:gd name="connsiteX6" fmla="*/ 6001 w 523684"/>
                  <a:gd name="connsiteY6" fmla="*/ 0 h 411928"/>
                  <a:gd name="connsiteX7" fmla="*/ 0 w 523684"/>
                  <a:gd name="connsiteY7" fmla="*/ 5867 h 411928"/>
                  <a:gd name="connsiteX8" fmla="*/ 0 w 523684"/>
                  <a:gd name="connsiteY8" fmla="*/ 64728 h 411928"/>
                  <a:gd name="connsiteX9" fmla="*/ 90297 w 523684"/>
                  <a:gd name="connsiteY9" fmla="*/ 406061 h 411928"/>
                  <a:gd name="connsiteX10" fmla="*/ 96298 w 523684"/>
                  <a:gd name="connsiteY10" fmla="*/ 411929 h 411928"/>
                  <a:gd name="connsiteX11" fmla="*/ 174593 w 523684"/>
                  <a:gd name="connsiteY11" fmla="*/ 411929 h 411928"/>
                  <a:gd name="connsiteX12" fmla="*/ 180594 w 523684"/>
                  <a:gd name="connsiteY12" fmla="*/ 406061 h 411928"/>
                  <a:gd name="connsiteX13" fmla="*/ 258890 w 523684"/>
                  <a:gd name="connsiteY13" fmla="*/ 123588 h 411928"/>
                  <a:gd name="connsiteX14" fmla="*/ 264890 w 523684"/>
                  <a:gd name="connsiteY14" fmla="*/ 123588 h 411928"/>
                  <a:gd name="connsiteX15" fmla="*/ 343186 w 523684"/>
                  <a:gd name="connsiteY15" fmla="*/ 406061 h 411928"/>
                  <a:gd name="connsiteX16" fmla="*/ 349187 w 523684"/>
                  <a:gd name="connsiteY16" fmla="*/ 411929 h 411928"/>
                  <a:gd name="connsiteX17" fmla="*/ 427482 w 523684"/>
                  <a:gd name="connsiteY17" fmla="*/ 411929 h 411928"/>
                  <a:gd name="connsiteX18" fmla="*/ 433483 w 523684"/>
                  <a:gd name="connsiteY18" fmla="*/ 406061 h 411928"/>
                  <a:gd name="connsiteX19" fmla="*/ 523685 w 523684"/>
                  <a:gd name="connsiteY19" fmla="*/ 64728 h 411928"/>
                  <a:gd name="connsiteX20" fmla="*/ 523685 w 523684"/>
                  <a:gd name="connsiteY20" fmla="*/ 5867 h 411928"/>
                  <a:gd name="connsiteX21" fmla="*/ 517684 w 523684"/>
                  <a:gd name="connsiteY21" fmla="*/ 0 h 411928"/>
                  <a:gd name="connsiteX22" fmla="*/ 457486 w 523684"/>
                  <a:gd name="connsiteY22" fmla="*/ 0 h 411928"/>
                  <a:gd name="connsiteX23" fmla="*/ 451485 w 523684"/>
                  <a:gd name="connsiteY23" fmla="*/ 5867 h 411928"/>
                  <a:gd name="connsiteX24" fmla="*/ 391287 w 523684"/>
                  <a:gd name="connsiteY24" fmla="*/ 276606 h 411928"/>
                  <a:gd name="connsiteX25" fmla="*/ 385286 w 523684"/>
                  <a:gd name="connsiteY25" fmla="*/ 276606 h 411928"/>
                  <a:gd name="connsiteX26" fmla="*/ 306991 w 523684"/>
                  <a:gd name="connsiteY26" fmla="*/ 5867 h 411928"/>
                  <a:gd name="connsiteX27" fmla="*/ 300990 w 523684"/>
                  <a:gd name="connsiteY27" fmla="*/ 0 h 411928"/>
                  <a:gd name="connsiteX28" fmla="*/ 222695 w 523684"/>
                  <a:gd name="connsiteY28" fmla="*/ 0 h 41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684" h="411928">
                    <a:moveTo>
                      <a:pt x="222695" y="0"/>
                    </a:moveTo>
                    <a:lnTo>
                      <a:pt x="216694" y="5867"/>
                    </a:lnTo>
                    <a:lnTo>
                      <a:pt x="138398" y="276606"/>
                    </a:lnTo>
                    <a:lnTo>
                      <a:pt x="132398" y="276606"/>
                    </a:lnTo>
                    <a:lnTo>
                      <a:pt x="72295" y="5867"/>
                    </a:lnTo>
                    <a:lnTo>
                      <a:pt x="66294" y="0"/>
                    </a:lnTo>
                    <a:lnTo>
                      <a:pt x="6001" y="0"/>
                    </a:lnTo>
                    <a:lnTo>
                      <a:pt x="0" y="5867"/>
                    </a:lnTo>
                    <a:lnTo>
                      <a:pt x="0" y="64728"/>
                    </a:lnTo>
                    <a:lnTo>
                      <a:pt x="90297" y="406061"/>
                    </a:lnTo>
                    <a:lnTo>
                      <a:pt x="96298" y="411929"/>
                    </a:lnTo>
                    <a:lnTo>
                      <a:pt x="174593" y="411929"/>
                    </a:lnTo>
                    <a:lnTo>
                      <a:pt x="180594" y="406061"/>
                    </a:lnTo>
                    <a:lnTo>
                      <a:pt x="258890" y="123588"/>
                    </a:lnTo>
                    <a:lnTo>
                      <a:pt x="264890" y="123588"/>
                    </a:lnTo>
                    <a:lnTo>
                      <a:pt x="343186" y="406061"/>
                    </a:lnTo>
                    <a:lnTo>
                      <a:pt x="349187" y="411929"/>
                    </a:lnTo>
                    <a:lnTo>
                      <a:pt x="427482" y="411929"/>
                    </a:lnTo>
                    <a:lnTo>
                      <a:pt x="433483" y="406061"/>
                    </a:lnTo>
                    <a:lnTo>
                      <a:pt x="523685" y="64728"/>
                    </a:lnTo>
                    <a:lnTo>
                      <a:pt x="523685" y="5867"/>
                    </a:lnTo>
                    <a:lnTo>
                      <a:pt x="517684" y="0"/>
                    </a:lnTo>
                    <a:lnTo>
                      <a:pt x="457486" y="0"/>
                    </a:lnTo>
                    <a:lnTo>
                      <a:pt x="451485" y="5867"/>
                    </a:lnTo>
                    <a:lnTo>
                      <a:pt x="391287" y="276606"/>
                    </a:lnTo>
                    <a:lnTo>
                      <a:pt x="385286" y="276606"/>
                    </a:lnTo>
                    <a:lnTo>
                      <a:pt x="306991" y="5867"/>
                    </a:lnTo>
                    <a:lnTo>
                      <a:pt x="300990" y="0"/>
                    </a:lnTo>
                    <a:lnTo>
                      <a:pt x="222695" y="0"/>
                    </a:lnTo>
                    <a:close/>
                  </a:path>
                </a:pathLst>
              </a:custGeom>
              <a:grpFill/>
              <a:ln w="9525" cap="flat">
                <a:noFill/>
                <a:prstDash val="solid"/>
                <a:miter/>
              </a:ln>
            </p:spPr>
            <p:txBody>
              <a:bodyPr rtlCol="0" anchor="ctr"/>
              <a:lstStyle/>
              <a:p>
                <a:endParaRPr lang="en-US" sz="1800"/>
              </a:p>
            </p:txBody>
          </p:sp>
          <p:sp>
            <p:nvSpPr>
              <p:cNvPr id="46" name="Freeform 146">
                <a:extLst>
                  <a:ext uri="{FF2B5EF4-FFF2-40B4-BE49-F238E27FC236}">
                    <a16:creationId xmlns:a16="http://schemas.microsoft.com/office/drawing/2014/main" id="{FF3EA1AC-197A-1D06-4A7F-724140468BF1}"/>
                  </a:ext>
                </a:extLst>
              </p:cNvPr>
              <p:cNvSpPr/>
              <p:nvPr/>
            </p:nvSpPr>
            <p:spPr>
              <a:xfrm>
                <a:off x="3524250" y="450127"/>
                <a:ext cx="367093" cy="412021"/>
              </a:xfrm>
              <a:custGeom>
                <a:avLst/>
                <a:gdLst>
                  <a:gd name="connsiteX0" fmla="*/ 228695 w 367093"/>
                  <a:gd name="connsiteY0" fmla="*/ 5867 h 412021"/>
                  <a:gd name="connsiteX1" fmla="*/ 222694 w 367093"/>
                  <a:gd name="connsiteY1" fmla="*/ 0 h 412021"/>
                  <a:gd name="connsiteX2" fmla="*/ 144399 w 367093"/>
                  <a:gd name="connsiteY2" fmla="*/ 0 h 412021"/>
                  <a:gd name="connsiteX3" fmla="*/ 138398 w 367093"/>
                  <a:gd name="connsiteY3" fmla="*/ 5867 h 412021"/>
                  <a:gd name="connsiteX4" fmla="*/ 0 w 367093"/>
                  <a:gd name="connsiteY4" fmla="*/ 347294 h 412021"/>
                  <a:gd name="connsiteX5" fmla="*/ 0 w 367093"/>
                  <a:gd name="connsiteY5" fmla="*/ 406154 h 412021"/>
                  <a:gd name="connsiteX6" fmla="*/ 6001 w 367093"/>
                  <a:gd name="connsiteY6" fmla="*/ 412022 h 412021"/>
                  <a:gd name="connsiteX7" fmla="*/ 60198 w 367093"/>
                  <a:gd name="connsiteY7" fmla="*/ 412022 h 412021"/>
                  <a:gd name="connsiteX8" fmla="*/ 66199 w 367093"/>
                  <a:gd name="connsiteY8" fmla="*/ 406154 h 412021"/>
                  <a:gd name="connsiteX9" fmla="*/ 96298 w 367093"/>
                  <a:gd name="connsiteY9" fmla="*/ 329599 h 412021"/>
                  <a:gd name="connsiteX10" fmla="*/ 108299 w 367093"/>
                  <a:gd name="connsiteY10" fmla="*/ 323731 h 412021"/>
                  <a:gd name="connsiteX11" fmla="*/ 258794 w 367093"/>
                  <a:gd name="connsiteY11" fmla="*/ 323731 h 412021"/>
                  <a:gd name="connsiteX12" fmla="*/ 270796 w 367093"/>
                  <a:gd name="connsiteY12" fmla="*/ 329599 h 412021"/>
                  <a:gd name="connsiteX13" fmla="*/ 300895 w 367093"/>
                  <a:gd name="connsiteY13" fmla="*/ 406154 h 412021"/>
                  <a:gd name="connsiteX14" fmla="*/ 306896 w 367093"/>
                  <a:gd name="connsiteY14" fmla="*/ 412022 h 412021"/>
                  <a:gd name="connsiteX15" fmla="*/ 361093 w 367093"/>
                  <a:gd name="connsiteY15" fmla="*/ 412022 h 412021"/>
                  <a:gd name="connsiteX16" fmla="*/ 367094 w 367093"/>
                  <a:gd name="connsiteY16" fmla="*/ 406154 h 412021"/>
                  <a:gd name="connsiteX17" fmla="*/ 367094 w 367093"/>
                  <a:gd name="connsiteY17" fmla="*/ 347294 h 412021"/>
                  <a:gd name="connsiteX18" fmla="*/ 228695 w 367093"/>
                  <a:gd name="connsiteY18" fmla="*/ 5867 h 412021"/>
                  <a:gd name="connsiteX19" fmla="*/ 234791 w 367093"/>
                  <a:gd name="connsiteY19" fmla="*/ 253043 h 412021"/>
                  <a:gd name="connsiteX20" fmla="*/ 132398 w 367093"/>
                  <a:gd name="connsiteY20" fmla="*/ 253043 h 412021"/>
                  <a:gd name="connsiteX21" fmla="*/ 126397 w 367093"/>
                  <a:gd name="connsiteY21" fmla="*/ 247176 h 412021"/>
                  <a:gd name="connsiteX22" fmla="*/ 180594 w 367093"/>
                  <a:gd name="connsiteY22" fmla="*/ 105893 h 412021"/>
                  <a:gd name="connsiteX23" fmla="*/ 186595 w 367093"/>
                  <a:gd name="connsiteY23" fmla="*/ 105893 h 412021"/>
                  <a:gd name="connsiteX24" fmla="*/ 240792 w 367093"/>
                  <a:gd name="connsiteY24" fmla="*/ 247176 h 412021"/>
                  <a:gd name="connsiteX25" fmla="*/ 234791 w 367093"/>
                  <a:gd name="connsiteY25" fmla="*/ 253043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93" h="412021">
                    <a:moveTo>
                      <a:pt x="228695" y="5867"/>
                    </a:moveTo>
                    <a:lnTo>
                      <a:pt x="222694" y="0"/>
                    </a:lnTo>
                    <a:lnTo>
                      <a:pt x="144399" y="0"/>
                    </a:lnTo>
                    <a:lnTo>
                      <a:pt x="138398" y="5867"/>
                    </a:lnTo>
                    <a:lnTo>
                      <a:pt x="0" y="347294"/>
                    </a:lnTo>
                    <a:lnTo>
                      <a:pt x="0" y="406154"/>
                    </a:lnTo>
                    <a:lnTo>
                      <a:pt x="6001" y="412022"/>
                    </a:lnTo>
                    <a:lnTo>
                      <a:pt x="60198" y="412022"/>
                    </a:lnTo>
                    <a:lnTo>
                      <a:pt x="66199" y="406154"/>
                    </a:lnTo>
                    <a:lnTo>
                      <a:pt x="96298" y="329599"/>
                    </a:lnTo>
                    <a:lnTo>
                      <a:pt x="108299" y="323731"/>
                    </a:lnTo>
                    <a:lnTo>
                      <a:pt x="258794" y="323731"/>
                    </a:lnTo>
                    <a:lnTo>
                      <a:pt x="270796" y="329599"/>
                    </a:lnTo>
                    <a:lnTo>
                      <a:pt x="300895" y="406154"/>
                    </a:lnTo>
                    <a:lnTo>
                      <a:pt x="306896" y="412022"/>
                    </a:lnTo>
                    <a:lnTo>
                      <a:pt x="361093" y="412022"/>
                    </a:lnTo>
                    <a:lnTo>
                      <a:pt x="367094" y="406154"/>
                    </a:lnTo>
                    <a:lnTo>
                      <a:pt x="367094" y="347294"/>
                    </a:lnTo>
                    <a:lnTo>
                      <a:pt x="228695" y="5867"/>
                    </a:lnTo>
                    <a:close/>
                    <a:moveTo>
                      <a:pt x="234791" y="253043"/>
                    </a:moveTo>
                    <a:lnTo>
                      <a:pt x="132398" y="253043"/>
                    </a:lnTo>
                    <a:lnTo>
                      <a:pt x="126397" y="247176"/>
                    </a:lnTo>
                    <a:lnTo>
                      <a:pt x="180594" y="105893"/>
                    </a:lnTo>
                    <a:lnTo>
                      <a:pt x="186595" y="105893"/>
                    </a:lnTo>
                    <a:lnTo>
                      <a:pt x="240792" y="247176"/>
                    </a:lnTo>
                    <a:lnTo>
                      <a:pt x="234791" y="253043"/>
                    </a:lnTo>
                    <a:close/>
                  </a:path>
                </a:pathLst>
              </a:custGeom>
              <a:grpFill/>
              <a:ln w="9525" cap="flat">
                <a:noFill/>
                <a:prstDash val="solid"/>
                <a:miter/>
              </a:ln>
            </p:spPr>
            <p:txBody>
              <a:bodyPr rtlCol="0" anchor="ctr"/>
              <a:lstStyle/>
              <a:p>
                <a:endParaRPr lang="en-US" sz="1800"/>
              </a:p>
            </p:txBody>
          </p:sp>
          <p:sp>
            <p:nvSpPr>
              <p:cNvPr id="47" name="Freeform 147">
                <a:extLst>
                  <a:ext uri="{FF2B5EF4-FFF2-40B4-BE49-F238E27FC236}">
                    <a16:creationId xmlns:a16="http://schemas.microsoft.com/office/drawing/2014/main" id="{3F52CE61-E06F-AFBE-87A2-173972725FEE}"/>
                  </a:ext>
                </a:extLst>
              </p:cNvPr>
              <p:cNvSpPr/>
              <p:nvPr/>
            </p:nvSpPr>
            <p:spPr>
              <a:xfrm>
                <a:off x="4432649" y="450127"/>
                <a:ext cx="349186" cy="412021"/>
              </a:xfrm>
              <a:custGeom>
                <a:avLst/>
                <a:gdLst>
                  <a:gd name="connsiteX0" fmla="*/ 258890 w 349186"/>
                  <a:gd name="connsiteY0" fmla="*/ 241308 h 412021"/>
                  <a:gd name="connsiteX1" fmla="*/ 349186 w 349186"/>
                  <a:gd name="connsiteY1" fmla="*/ 123588 h 412021"/>
                  <a:gd name="connsiteX2" fmla="*/ 204692 w 349186"/>
                  <a:gd name="connsiteY2" fmla="*/ 0 h 412021"/>
                  <a:gd name="connsiteX3" fmla="*/ 6001 w 349186"/>
                  <a:gd name="connsiteY3" fmla="*/ 0 h 412021"/>
                  <a:gd name="connsiteX4" fmla="*/ 0 w 349186"/>
                  <a:gd name="connsiteY4" fmla="*/ 5867 h 412021"/>
                  <a:gd name="connsiteX5" fmla="*/ 0 w 349186"/>
                  <a:gd name="connsiteY5" fmla="*/ 406061 h 412021"/>
                  <a:gd name="connsiteX6" fmla="*/ 6001 w 349186"/>
                  <a:gd name="connsiteY6" fmla="*/ 412022 h 412021"/>
                  <a:gd name="connsiteX7" fmla="*/ 78200 w 349186"/>
                  <a:gd name="connsiteY7" fmla="*/ 412022 h 412021"/>
                  <a:gd name="connsiteX8" fmla="*/ 84201 w 349186"/>
                  <a:gd name="connsiteY8" fmla="*/ 406154 h 412021"/>
                  <a:gd name="connsiteX9" fmla="*/ 84201 w 349186"/>
                  <a:gd name="connsiteY9" fmla="*/ 253043 h 412021"/>
                  <a:gd name="connsiteX10" fmla="*/ 90202 w 349186"/>
                  <a:gd name="connsiteY10" fmla="*/ 247176 h 412021"/>
                  <a:gd name="connsiteX11" fmla="*/ 150400 w 349186"/>
                  <a:gd name="connsiteY11" fmla="*/ 247176 h 412021"/>
                  <a:gd name="connsiteX12" fmla="*/ 162401 w 349186"/>
                  <a:gd name="connsiteY12" fmla="*/ 253043 h 412021"/>
                  <a:gd name="connsiteX13" fmla="*/ 282797 w 349186"/>
                  <a:gd name="connsiteY13" fmla="*/ 406061 h 412021"/>
                  <a:gd name="connsiteX14" fmla="*/ 294799 w 349186"/>
                  <a:gd name="connsiteY14" fmla="*/ 411929 h 412021"/>
                  <a:gd name="connsiteX15" fmla="*/ 330898 w 349186"/>
                  <a:gd name="connsiteY15" fmla="*/ 411929 h 412021"/>
                  <a:gd name="connsiteX16" fmla="*/ 336899 w 349186"/>
                  <a:gd name="connsiteY16" fmla="*/ 406061 h 412021"/>
                  <a:gd name="connsiteX17" fmla="*/ 336899 w 349186"/>
                  <a:gd name="connsiteY17" fmla="*/ 347201 h 412021"/>
                  <a:gd name="connsiteX18" fmla="*/ 258604 w 349186"/>
                  <a:gd name="connsiteY18" fmla="*/ 247176 h 412021"/>
                  <a:gd name="connsiteX19" fmla="*/ 258604 w 349186"/>
                  <a:gd name="connsiteY19" fmla="*/ 241308 h 412021"/>
                  <a:gd name="connsiteX20" fmla="*/ 204692 w 349186"/>
                  <a:gd name="connsiteY20" fmla="*/ 176581 h 412021"/>
                  <a:gd name="connsiteX21" fmla="*/ 90297 w 349186"/>
                  <a:gd name="connsiteY21" fmla="*/ 176581 h 412021"/>
                  <a:gd name="connsiteX22" fmla="*/ 84296 w 349186"/>
                  <a:gd name="connsiteY22" fmla="*/ 170713 h 412021"/>
                  <a:gd name="connsiteX23" fmla="*/ 84296 w 349186"/>
                  <a:gd name="connsiteY23" fmla="*/ 76556 h 412021"/>
                  <a:gd name="connsiteX24" fmla="*/ 90297 w 349186"/>
                  <a:gd name="connsiteY24" fmla="*/ 70688 h 412021"/>
                  <a:gd name="connsiteX25" fmla="*/ 204692 w 349186"/>
                  <a:gd name="connsiteY25" fmla="*/ 70688 h 412021"/>
                  <a:gd name="connsiteX26" fmla="*/ 264890 w 349186"/>
                  <a:gd name="connsiteY26" fmla="*/ 123681 h 412021"/>
                  <a:gd name="connsiteX27" fmla="*/ 204692 w 349186"/>
                  <a:gd name="connsiteY27" fmla="*/ 176581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9186" h="412021">
                    <a:moveTo>
                      <a:pt x="258890" y="241308"/>
                    </a:moveTo>
                    <a:cubicBezTo>
                      <a:pt x="307086" y="229574"/>
                      <a:pt x="349186" y="188316"/>
                      <a:pt x="349186" y="123588"/>
                    </a:cubicBezTo>
                    <a:cubicBezTo>
                      <a:pt x="349186" y="41165"/>
                      <a:pt x="288988" y="0"/>
                      <a:pt x="204692" y="0"/>
                    </a:cubicBezTo>
                    <a:lnTo>
                      <a:pt x="6001" y="0"/>
                    </a:lnTo>
                    <a:lnTo>
                      <a:pt x="0" y="5867"/>
                    </a:lnTo>
                    <a:lnTo>
                      <a:pt x="0" y="406061"/>
                    </a:lnTo>
                    <a:lnTo>
                      <a:pt x="6001" y="412022"/>
                    </a:lnTo>
                    <a:lnTo>
                      <a:pt x="78200" y="412022"/>
                    </a:lnTo>
                    <a:lnTo>
                      <a:pt x="84201" y="406154"/>
                    </a:lnTo>
                    <a:lnTo>
                      <a:pt x="84201" y="253043"/>
                    </a:lnTo>
                    <a:lnTo>
                      <a:pt x="90202" y="247176"/>
                    </a:lnTo>
                    <a:lnTo>
                      <a:pt x="150400" y="247176"/>
                    </a:lnTo>
                    <a:lnTo>
                      <a:pt x="162401" y="253043"/>
                    </a:lnTo>
                    <a:lnTo>
                      <a:pt x="282797" y="406061"/>
                    </a:lnTo>
                    <a:lnTo>
                      <a:pt x="294799" y="411929"/>
                    </a:lnTo>
                    <a:lnTo>
                      <a:pt x="330898" y="411929"/>
                    </a:lnTo>
                    <a:lnTo>
                      <a:pt x="336899" y="406061"/>
                    </a:lnTo>
                    <a:lnTo>
                      <a:pt x="336899" y="347201"/>
                    </a:lnTo>
                    <a:lnTo>
                      <a:pt x="258604" y="247176"/>
                    </a:lnTo>
                    <a:lnTo>
                      <a:pt x="258604" y="241308"/>
                    </a:lnTo>
                    <a:close/>
                    <a:moveTo>
                      <a:pt x="204692" y="176581"/>
                    </a:moveTo>
                    <a:lnTo>
                      <a:pt x="90297" y="176581"/>
                    </a:lnTo>
                    <a:lnTo>
                      <a:pt x="84296" y="170713"/>
                    </a:lnTo>
                    <a:lnTo>
                      <a:pt x="84296" y="76556"/>
                    </a:lnTo>
                    <a:lnTo>
                      <a:pt x="90297" y="70688"/>
                    </a:lnTo>
                    <a:lnTo>
                      <a:pt x="204692" y="70688"/>
                    </a:lnTo>
                    <a:cubicBezTo>
                      <a:pt x="240792" y="70688"/>
                      <a:pt x="264890" y="82423"/>
                      <a:pt x="264890" y="123681"/>
                    </a:cubicBezTo>
                    <a:cubicBezTo>
                      <a:pt x="264890" y="164846"/>
                      <a:pt x="240792" y="176581"/>
                      <a:pt x="204692" y="176581"/>
                    </a:cubicBezTo>
                    <a:close/>
                  </a:path>
                </a:pathLst>
              </a:custGeom>
              <a:grpFill/>
              <a:ln w="9525" cap="flat">
                <a:noFill/>
                <a:prstDash val="solid"/>
                <a:miter/>
              </a:ln>
            </p:spPr>
            <p:txBody>
              <a:bodyPr rtlCol="0" anchor="ctr"/>
              <a:lstStyle/>
              <a:p>
                <a:endParaRPr lang="en-US" sz="1800"/>
              </a:p>
            </p:txBody>
          </p:sp>
          <p:sp>
            <p:nvSpPr>
              <p:cNvPr id="48" name="Freeform 148">
                <a:extLst>
                  <a:ext uri="{FF2B5EF4-FFF2-40B4-BE49-F238E27FC236}">
                    <a16:creationId xmlns:a16="http://schemas.microsoft.com/office/drawing/2014/main" id="{3BBBB25B-AE8F-E08D-07E4-125DB1653E61}"/>
                  </a:ext>
                </a:extLst>
              </p:cNvPr>
              <p:cNvSpPr/>
              <p:nvPr/>
            </p:nvSpPr>
            <p:spPr>
              <a:xfrm>
                <a:off x="4820983" y="450127"/>
                <a:ext cx="84296" cy="412021"/>
              </a:xfrm>
              <a:custGeom>
                <a:avLst/>
                <a:gdLst>
                  <a:gd name="connsiteX0" fmla="*/ 84296 w 84296"/>
                  <a:gd name="connsiteY0" fmla="*/ 406061 h 412021"/>
                  <a:gd name="connsiteX1" fmla="*/ 84296 w 84296"/>
                  <a:gd name="connsiteY1" fmla="*/ 5867 h 412021"/>
                  <a:gd name="connsiteX2" fmla="*/ 78296 w 84296"/>
                  <a:gd name="connsiteY2" fmla="*/ 0 h 412021"/>
                  <a:gd name="connsiteX3" fmla="*/ 6001 w 84296"/>
                  <a:gd name="connsiteY3" fmla="*/ 0 h 412021"/>
                  <a:gd name="connsiteX4" fmla="*/ 0 w 84296"/>
                  <a:gd name="connsiteY4" fmla="*/ 5867 h 412021"/>
                  <a:gd name="connsiteX5" fmla="*/ 0 w 84296"/>
                  <a:gd name="connsiteY5" fmla="*/ 406061 h 412021"/>
                  <a:gd name="connsiteX6" fmla="*/ 6001 w 84296"/>
                  <a:gd name="connsiteY6" fmla="*/ 412022 h 412021"/>
                  <a:gd name="connsiteX7" fmla="*/ 78296 w 84296"/>
                  <a:gd name="connsiteY7" fmla="*/ 412022 h 41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96" h="412021">
                    <a:moveTo>
                      <a:pt x="84296" y="406061"/>
                    </a:moveTo>
                    <a:lnTo>
                      <a:pt x="84296" y="5867"/>
                    </a:lnTo>
                    <a:lnTo>
                      <a:pt x="78296" y="0"/>
                    </a:lnTo>
                    <a:lnTo>
                      <a:pt x="6001" y="0"/>
                    </a:lnTo>
                    <a:lnTo>
                      <a:pt x="0" y="5867"/>
                    </a:lnTo>
                    <a:lnTo>
                      <a:pt x="0" y="406061"/>
                    </a:lnTo>
                    <a:lnTo>
                      <a:pt x="6001" y="412022"/>
                    </a:lnTo>
                    <a:lnTo>
                      <a:pt x="78296" y="412022"/>
                    </a:lnTo>
                    <a:close/>
                  </a:path>
                </a:pathLst>
              </a:custGeom>
              <a:grpFill/>
              <a:ln w="9525" cap="flat">
                <a:noFill/>
                <a:prstDash val="solid"/>
                <a:miter/>
              </a:ln>
            </p:spPr>
            <p:txBody>
              <a:bodyPr rtlCol="0" anchor="ctr"/>
              <a:lstStyle/>
              <a:p>
                <a:endParaRPr lang="en-US" sz="1800"/>
              </a:p>
            </p:txBody>
          </p:sp>
        </p:grpSp>
        <p:grpSp>
          <p:nvGrpSpPr>
            <p:cNvPr id="10" name="Graphic 4">
              <a:extLst>
                <a:ext uri="{FF2B5EF4-FFF2-40B4-BE49-F238E27FC236}">
                  <a16:creationId xmlns:a16="http://schemas.microsoft.com/office/drawing/2014/main" id="{6D27C043-E62E-C24F-CED0-EAD89725A24D}"/>
                </a:ext>
              </a:extLst>
            </p:cNvPr>
            <p:cNvGrpSpPr/>
            <p:nvPr/>
          </p:nvGrpSpPr>
          <p:grpSpPr>
            <a:xfrm>
              <a:off x="5059489" y="447799"/>
              <a:ext cx="562356" cy="416771"/>
              <a:chOff x="5059489" y="447799"/>
              <a:chExt cx="562356" cy="416771"/>
            </a:xfrm>
            <a:grpFill/>
          </p:grpSpPr>
          <p:sp>
            <p:nvSpPr>
              <p:cNvPr id="11" name="Freeform 111">
                <a:extLst>
                  <a:ext uri="{FF2B5EF4-FFF2-40B4-BE49-F238E27FC236}">
                    <a16:creationId xmlns:a16="http://schemas.microsoft.com/office/drawing/2014/main" id="{96C48B8B-71AE-0A03-582A-49BED03B0D7F}"/>
                  </a:ext>
                </a:extLst>
              </p:cNvPr>
              <p:cNvSpPr/>
              <p:nvPr/>
            </p:nvSpPr>
            <p:spPr>
              <a:xfrm>
                <a:off x="5276754" y="79965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12" name="Freeform 112">
                <a:extLst>
                  <a:ext uri="{FF2B5EF4-FFF2-40B4-BE49-F238E27FC236}">
                    <a16:creationId xmlns:a16="http://schemas.microsoft.com/office/drawing/2014/main" id="{7A4232BE-F211-4078-176B-5B3A3BDF61D0}"/>
                  </a:ext>
                </a:extLst>
              </p:cNvPr>
              <p:cNvSpPr/>
              <p:nvPr/>
            </p:nvSpPr>
            <p:spPr>
              <a:xfrm>
                <a:off x="5066538" y="778515"/>
                <a:ext cx="13049" cy="84658"/>
              </a:xfrm>
              <a:custGeom>
                <a:avLst/>
                <a:gdLst>
                  <a:gd name="connsiteX0" fmla="*/ 0 w 13049"/>
                  <a:gd name="connsiteY0" fmla="*/ 0 h 84658"/>
                  <a:gd name="connsiteX1" fmla="*/ 13049 w 13049"/>
                  <a:gd name="connsiteY1" fmla="*/ 0 h 84658"/>
                  <a:gd name="connsiteX2" fmla="*/ 13049 w 13049"/>
                  <a:gd name="connsiteY2" fmla="*/ 84658 h 84658"/>
                  <a:gd name="connsiteX3" fmla="*/ 0 w 13049"/>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3049" h="84658">
                    <a:moveTo>
                      <a:pt x="0" y="0"/>
                    </a:moveTo>
                    <a:lnTo>
                      <a:pt x="13049" y="0"/>
                    </a:lnTo>
                    <a:lnTo>
                      <a:pt x="13049" y="84658"/>
                    </a:lnTo>
                    <a:lnTo>
                      <a:pt x="0" y="84658"/>
                    </a:lnTo>
                    <a:close/>
                  </a:path>
                </a:pathLst>
              </a:custGeom>
              <a:grpFill/>
              <a:ln w="9525" cap="flat">
                <a:noFill/>
                <a:prstDash val="solid"/>
                <a:miter/>
              </a:ln>
            </p:spPr>
            <p:txBody>
              <a:bodyPr rtlCol="0" anchor="ctr"/>
              <a:lstStyle/>
              <a:p>
                <a:endParaRPr lang="en-US" sz="1800"/>
              </a:p>
            </p:txBody>
          </p:sp>
          <p:sp>
            <p:nvSpPr>
              <p:cNvPr id="13" name="Freeform 113">
                <a:extLst>
                  <a:ext uri="{FF2B5EF4-FFF2-40B4-BE49-F238E27FC236}">
                    <a16:creationId xmlns:a16="http://schemas.microsoft.com/office/drawing/2014/main" id="{60F0B2F6-2C27-3C39-DA96-133C5618E5F9}"/>
                  </a:ext>
                </a:extLst>
              </p:cNvPr>
              <p:cNvSpPr/>
              <p:nvPr/>
            </p:nvSpPr>
            <p:spPr>
              <a:xfrm>
                <a:off x="5227224"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4" name="Freeform 114">
                <a:extLst>
                  <a:ext uri="{FF2B5EF4-FFF2-40B4-BE49-F238E27FC236}">
                    <a16:creationId xmlns:a16="http://schemas.microsoft.com/office/drawing/2014/main" id="{319D123A-9568-083E-966D-A74D6181FAF4}"/>
                  </a:ext>
                </a:extLst>
              </p:cNvPr>
              <p:cNvSpPr/>
              <p:nvPr/>
            </p:nvSpPr>
            <p:spPr>
              <a:xfrm>
                <a:off x="5275135" y="775162"/>
                <a:ext cx="16001" cy="14715"/>
              </a:xfrm>
              <a:custGeom>
                <a:avLst/>
                <a:gdLst>
                  <a:gd name="connsiteX0" fmla="*/ 8001 w 16001"/>
                  <a:gd name="connsiteY0" fmla="*/ 0 h 14715"/>
                  <a:gd name="connsiteX1" fmla="*/ 2381 w 16001"/>
                  <a:gd name="connsiteY1" fmla="*/ 2142 h 14715"/>
                  <a:gd name="connsiteX2" fmla="*/ 0 w 16001"/>
                  <a:gd name="connsiteY2" fmla="*/ 7358 h 14715"/>
                  <a:gd name="connsiteX3" fmla="*/ 2381 w 16001"/>
                  <a:gd name="connsiteY3" fmla="*/ 12573 h 14715"/>
                  <a:gd name="connsiteX4" fmla="*/ 8001 w 16001"/>
                  <a:gd name="connsiteY4" fmla="*/ 14715 h 14715"/>
                  <a:gd name="connsiteX5" fmla="*/ 13621 w 16001"/>
                  <a:gd name="connsiteY5" fmla="*/ 12573 h 14715"/>
                  <a:gd name="connsiteX6" fmla="*/ 16002 w 16001"/>
                  <a:gd name="connsiteY6" fmla="*/ 7358 h 14715"/>
                  <a:gd name="connsiteX7" fmla="*/ 13621 w 16001"/>
                  <a:gd name="connsiteY7" fmla="*/ 2142 h 14715"/>
                  <a:gd name="connsiteX8" fmla="*/ 8001 w 16001"/>
                  <a:gd name="connsiteY8" fmla="*/ 0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1" h="14715">
                    <a:moveTo>
                      <a:pt x="8001" y="0"/>
                    </a:move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6002" y="5309"/>
                      <a:pt x="15240" y="3632"/>
                      <a:pt x="13621" y="2142"/>
                    </a:cubicBezTo>
                    <a:cubicBezTo>
                      <a:pt x="12001" y="745"/>
                      <a:pt x="10192" y="0"/>
                      <a:pt x="8001" y="0"/>
                    </a:cubicBezTo>
                    <a:close/>
                  </a:path>
                </a:pathLst>
              </a:custGeom>
              <a:grpFill/>
              <a:ln w="9525" cap="flat">
                <a:noFill/>
                <a:prstDash val="solid"/>
                <a:miter/>
              </a:ln>
            </p:spPr>
            <p:txBody>
              <a:bodyPr rtlCol="0" anchor="ctr"/>
              <a:lstStyle/>
              <a:p>
                <a:endParaRPr lang="en-US" sz="1800"/>
              </a:p>
            </p:txBody>
          </p:sp>
          <p:sp>
            <p:nvSpPr>
              <p:cNvPr id="15" name="Freeform 115">
                <a:extLst>
                  <a:ext uri="{FF2B5EF4-FFF2-40B4-BE49-F238E27FC236}">
                    <a16:creationId xmlns:a16="http://schemas.microsoft.com/office/drawing/2014/main" id="{BD0266F6-2413-DF27-4748-1A186CF81CF3}"/>
                  </a:ext>
                </a:extLst>
              </p:cNvPr>
              <p:cNvSpPr/>
              <p:nvPr/>
            </p:nvSpPr>
            <p:spPr>
              <a:xfrm>
                <a:off x="5097684" y="798911"/>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8 w 54292"/>
                  <a:gd name="connsiteY10" fmla="*/ 17975 h 64355"/>
                  <a:gd name="connsiteX11" fmla="*/ 20002 w 54292"/>
                  <a:gd name="connsiteY11" fmla="*/ 12573 h 64355"/>
                  <a:gd name="connsiteX12" fmla="*/ 27813 w 54292"/>
                  <a:gd name="connsiteY12" fmla="*/ 10710 h 64355"/>
                  <a:gd name="connsiteX13" fmla="*/ 37909 w 54292"/>
                  <a:gd name="connsiteY13" fmla="*/ 14622 h 64355"/>
                  <a:gd name="connsiteX14" fmla="*/ 41624 w 54292"/>
                  <a:gd name="connsiteY14" fmla="*/ 25425 h 64355"/>
                  <a:gd name="connsiteX15" fmla="*/ 41624 w 54292"/>
                  <a:gd name="connsiteY15" fmla="*/ 64355 h 64355"/>
                  <a:gd name="connsiteX16" fmla="*/ 54292 w 54292"/>
                  <a:gd name="connsiteY16" fmla="*/ 64355 h 64355"/>
                  <a:gd name="connsiteX17" fmla="*/ 54292 w 54292"/>
                  <a:gd name="connsiteY17" fmla="*/ 23935 h 64355"/>
                  <a:gd name="connsiteX18" fmla="*/ 51530 w 54292"/>
                  <a:gd name="connsiteY18" fmla="*/ 10710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8" y="17975"/>
                    </a:cubicBezTo>
                    <a:cubicBezTo>
                      <a:pt x="16002" y="15553"/>
                      <a:pt x="17812" y="13784"/>
                      <a:pt x="20002" y="12573"/>
                    </a:cubicBezTo>
                    <a:cubicBezTo>
                      <a:pt x="22288" y="11362"/>
                      <a:pt x="24860" y="10710"/>
                      <a:pt x="27813" y="10710"/>
                    </a:cubicBezTo>
                    <a:cubicBezTo>
                      <a:pt x="32099" y="10710"/>
                      <a:pt x="35433" y="12014"/>
                      <a:pt x="37909" y="14622"/>
                    </a:cubicBezTo>
                    <a:cubicBezTo>
                      <a:pt x="40386" y="17230"/>
                      <a:pt x="41624" y="20862"/>
                      <a:pt x="41624" y="25425"/>
                    </a:cubicBezTo>
                    <a:lnTo>
                      <a:pt x="41624" y="64355"/>
                    </a:lnTo>
                    <a:lnTo>
                      <a:pt x="54292" y="64355"/>
                    </a:lnTo>
                    <a:lnTo>
                      <a:pt x="54292" y="23935"/>
                    </a:lnTo>
                    <a:cubicBezTo>
                      <a:pt x="54292" y="18720"/>
                      <a:pt x="53340" y="14343"/>
                      <a:pt x="51530" y="10710"/>
                    </a:cubicBezTo>
                    <a:cubicBezTo>
                      <a:pt x="49530" y="7171"/>
                      <a:pt x="46958" y="4470"/>
                      <a:pt x="43625" y="2701"/>
                    </a:cubicBezTo>
                    <a:close/>
                  </a:path>
                </a:pathLst>
              </a:custGeom>
              <a:grpFill/>
              <a:ln w="9525" cap="flat">
                <a:noFill/>
                <a:prstDash val="solid"/>
                <a:miter/>
              </a:ln>
            </p:spPr>
            <p:txBody>
              <a:bodyPr rtlCol="0" anchor="ctr"/>
              <a:lstStyle/>
              <a:p>
                <a:endParaRPr lang="en-US" sz="1800"/>
              </a:p>
            </p:txBody>
          </p:sp>
          <p:sp>
            <p:nvSpPr>
              <p:cNvPr id="16" name="Freeform 116">
                <a:extLst>
                  <a:ext uri="{FF2B5EF4-FFF2-40B4-BE49-F238E27FC236}">
                    <a16:creationId xmlns:a16="http://schemas.microsoft.com/office/drawing/2014/main" id="{168C88C6-CFF3-6A3D-33F9-32D1EA2A4BB9}"/>
                  </a:ext>
                </a:extLst>
              </p:cNvPr>
              <p:cNvSpPr/>
              <p:nvPr/>
            </p:nvSpPr>
            <p:spPr>
              <a:xfrm>
                <a:off x="5165979" y="798725"/>
                <a:ext cx="52768" cy="65658"/>
              </a:xfrm>
              <a:custGeom>
                <a:avLst/>
                <a:gdLst>
                  <a:gd name="connsiteX0" fmla="*/ 34862 w 52768"/>
                  <a:gd name="connsiteY0" fmla="*/ 28871 h 65658"/>
                  <a:gd name="connsiteX1" fmla="*/ 24575 w 52768"/>
                  <a:gd name="connsiteY1" fmla="*/ 26543 h 65658"/>
                  <a:gd name="connsiteX2" fmla="*/ 16764 w 52768"/>
                  <a:gd name="connsiteY2" fmla="*/ 23376 h 65658"/>
                  <a:gd name="connsiteX3" fmla="*/ 14383 w 52768"/>
                  <a:gd name="connsiteY3" fmla="*/ 18254 h 65658"/>
                  <a:gd name="connsiteX4" fmla="*/ 18002 w 52768"/>
                  <a:gd name="connsiteY4" fmla="*/ 12200 h 65658"/>
                  <a:gd name="connsiteX5" fmla="*/ 26956 w 52768"/>
                  <a:gd name="connsiteY5" fmla="*/ 9872 h 65658"/>
                  <a:gd name="connsiteX6" fmla="*/ 33528 w 52768"/>
                  <a:gd name="connsiteY6" fmla="*/ 11083 h 65658"/>
                  <a:gd name="connsiteX7" fmla="*/ 37719 w 52768"/>
                  <a:gd name="connsiteY7" fmla="*/ 14249 h 65658"/>
                  <a:gd name="connsiteX8" fmla="*/ 40005 w 52768"/>
                  <a:gd name="connsiteY8" fmla="*/ 18347 h 65658"/>
                  <a:gd name="connsiteX9" fmla="*/ 51435 w 52768"/>
                  <a:gd name="connsiteY9" fmla="*/ 16391 h 65658"/>
                  <a:gd name="connsiteX10" fmla="*/ 43434 w 52768"/>
                  <a:gd name="connsiteY10" fmla="*/ 4470 h 65658"/>
                  <a:gd name="connsiteX11" fmla="*/ 26860 w 52768"/>
                  <a:gd name="connsiteY11" fmla="*/ 0 h 65658"/>
                  <a:gd name="connsiteX12" fmla="*/ 13907 w 52768"/>
                  <a:gd name="connsiteY12" fmla="*/ 2421 h 65658"/>
                  <a:gd name="connsiteX13" fmla="*/ 5048 w 52768"/>
                  <a:gd name="connsiteY13" fmla="*/ 9034 h 65658"/>
                  <a:gd name="connsiteX14" fmla="*/ 1810 w 52768"/>
                  <a:gd name="connsiteY14" fmla="*/ 18906 h 65658"/>
                  <a:gd name="connsiteX15" fmla="*/ 6096 w 52768"/>
                  <a:gd name="connsiteY15" fmla="*/ 30082 h 65658"/>
                  <a:gd name="connsiteX16" fmla="*/ 19526 w 52768"/>
                  <a:gd name="connsiteY16" fmla="*/ 36508 h 65658"/>
                  <a:gd name="connsiteX17" fmla="*/ 30480 w 52768"/>
                  <a:gd name="connsiteY17" fmla="*/ 38837 h 65658"/>
                  <a:gd name="connsiteX18" fmla="*/ 37433 w 52768"/>
                  <a:gd name="connsiteY18" fmla="*/ 41910 h 65658"/>
                  <a:gd name="connsiteX19" fmla="*/ 39719 w 52768"/>
                  <a:gd name="connsiteY19" fmla="*/ 46939 h 65658"/>
                  <a:gd name="connsiteX20" fmla="*/ 36004 w 52768"/>
                  <a:gd name="connsiteY20" fmla="*/ 53179 h 65658"/>
                  <a:gd name="connsiteX21" fmla="*/ 26099 w 52768"/>
                  <a:gd name="connsiteY21" fmla="*/ 55694 h 65658"/>
                  <a:gd name="connsiteX22" fmla="*/ 16859 w 52768"/>
                  <a:gd name="connsiteY22" fmla="*/ 53272 h 65658"/>
                  <a:gd name="connsiteX23" fmla="*/ 12192 w 52768"/>
                  <a:gd name="connsiteY23" fmla="*/ 46194 h 65658"/>
                  <a:gd name="connsiteX24" fmla="*/ 0 w 52768"/>
                  <a:gd name="connsiteY24" fmla="*/ 48057 h 65658"/>
                  <a:gd name="connsiteX25" fmla="*/ 8477 w 52768"/>
                  <a:gd name="connsiteY25" fmla="*/ 61095 h 65658"/>
                  <a:gd name="connsiteX26" fmla="*/ 26289 w 52768"/>
                  <a:gd name="connsiteY26" fmla="*/ 65659 h 65658"/>
                  <a:gd name="connsiteX27" fmla="*/ 40100 w 52768"/>
                  <a:gd name="connsiteY27" fmla="*/ 63144 h 65658"/>
                  <a:gd name="connsiteX28" fmla="*/ 49435 w 52768"/>
                  <a:gd name="connsiteY28" fmla="*/ 56159 h 65658"/>
                  <a:gd name="connsiteX29" fmla="*/ 52768 w 52768"/>
                  <a:gd name="connsiteY29" fmla="*/ 46008 h 65658"/>
                  <a:gd name="connsiteX30" fmla="*/ 48387 w 52768"/>
                  <a:gd name="connsiteY30" fmla="*/ 35018 h 65658"/>
                  <a:gd name="connsiteX31" fmla="*/ 34862 w 52768"/>
                  <a:gd name="connsiteY31" fmla="*/ 28871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8">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336"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1" y="11455"/>
                      <a:pt x="47434" y="7451"/>
                      <a:pt x="43434" y="4470"/>
                    </a:cubicBezTo>
                    <a:cubicBezTo>
                      <a:pt x="39433" y="1490"/>
                      <a:pt x="33909" y="0"/>
                      <a:pt x="26860" y="0"/>
                    </a:cubicBezTo>
                    <a:cubicBezTo>
                      <a:pt x="22003" y="0"/>
                      <a:pt x="17621" y="838"/>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8" y="49826"/>
                      <a:pt x="52768" y="46008"/>
                    </a:cubicBezTo>
                    <a:cubicBezTo>
                      <a:pt x="52768" y="41537"/>
                      <a:pt x="51340" y="37905"/>
                      <a:pt x="48387" y="35018"/>
                    </a:cubicBezTo>
                    <a:cubicBezTo>
                      <a:pt x="45339" y="32317"/>
                      <a:pt x="40862" y="30268"/>
                      <a:pt x="34862" y="28871"/>
                    </a:cubicBezTo>
                    <a:close/>
                  </a:path>
                </a:pathLst>
              </a:custGeom>
              <a:grpFill/>
              <a:ln w="9525" cap="flat">
                <a:noFill/>
                <a:prstDash val="solid"/>
                <a:miter/>
              </a:ln>
            </p:spPr>
            <p:txBody>
              <a:bodyPr rtlCol="0" anchor="ctr"/>
              <a:lstStyle/>
              <a:p>
                <a:endParaRPr lang="en-US" sz="1800"/>
              </a:p>
            </p:txBody>
          </p:sp>
          <p:sp>
            <p:nvSpPr>
              <p:cNvPr id="17" name="Freeform 117">
                <a:extLst>
                  <a:ext uri="{FF2B5EF4-FFF2-40B4-BE49-F238E27FC236}">
                    <a16:creationId xmlns:a16="http://schemas.microsoft.com/office/drawing/2014/main" id="{05ED5426-EBC1-F4C9-F794-F07CD1C34F65}"/>
                  </a:ext>
                </a:extLst>
              </p:cNvPr>
              <p:cNvSpPr/>
              <p:nvPr/>
            </p:nvSpPr>
            <p:spPr>
              <a:xfrm>
                <a:off x="5416105"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2"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5"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8" name="Freeform 118">
                <a:extLst>
                  <a:ext uri="{FF2B5EF4-FFF2-40B4-BE49-F238E27FC236}">
                    <a16:creationId xmlns:a16="http://schemas.microsoft.com/office/drawing/2014/main" id="{F5E00639-454B-A50B-88AD-6894301C968B}"/>
                  </a:ext>
                </a:extLst>
              </p:cNvPr>
              <p:cNvSpPr/>
              <p:nvPr/>
            </p:nvSpPr>
            <p:spPr>
              <a:xfrm>
                <a:off x="5301138" y="784569"/>
                <a:ext cx="36671" cy="79349"/>
              </a:xfrm>
              <a:custGeom>
                <a:avLst/>
                <a:gdLst>
                  <a:gd name="connsiteX0" fmla="*/ 32671 w 36671"/>
                  <a:gd name="connsiteY0" fmla="*/ 68267 h 79349"/>
                  <a:gd name="connsiteX1" fmla="*/ 30004 w 36671"/>
                  <a:gd name="connsiteY1" fmla="*/ 68453 h 79349"/>
                  <a:gd name="connsiteX2" fmla="*/ 26194 w 36671"/>
                  <a:gd name="connsiteY2" fmla="*/ 67801 h 79349"/>
                  <a:gd name="connsiteX3" fmla="*/ 23336 w 36671"/>
                  <a:gd name="connsiteY3" fmla="*/ 65380 h 79349"/>
                  <a:gd name="connsiteX4" fmla="*/ 22193 w 36671"/>
                  <a:gd name="connsiteY4" fmla="*/ 59978 h 79349"/>
                  <a:gd name="connsiteX5" fmla="*/ 22193 w 36671"/>
                  <a:gd name="connsiteY5" fmla="*/ 25053 h 79349"/>
                  <a:gd name="connsiteX6" fmla="*/ 35528 w 36671"/>
                  <a:gd name="connsiteY6" fmla="*/ 25053 h 79349"/>
                  <a:gd name="connsiteX7" fmla="*/ 35528 w 36671"/>
                  <a:gd name="connsiteY7" fmla="*/ 15181 h 79349"/>
                  <a:gd name="connsiteX8" fmla="*/ 22193 w 36671"/>
                  <a:gd name="connsiteY8" fmla="*/ 15181 h 79349"/>
                  <a:gd name="connsiteX9" fmla="*/ 22193 w 36671"/>
                  <a:gd name="connsiteY9" fmla="*/ 0 h 79349"/>
                  <a:gd name="connsiteX10" fmla="*/ 9525 w 36671"/>
                  <a:gd name="connsiteY10" fmla="*/ 0 h 79349"/>
                  <a:gd name="connsiteX11" fmla="*/ 9525 w 36671"/>
                  <a:gd name="connsiteY11" fmla="*/ 15181 h 79349"/>
                  <a:gd name="connsiteX12" fmla="*/ 0 w 36671"/>
                  <a:gd name="connsiteY12" fmla="*/ 15181 h 79349"/>
                  <a:gd name="connsiteX13" fmla="*/ 0 w 36671"/>
                  <a:gd name="connsiteY13" fmla="*/ 25053 h 79349"/>
                  <a:gd name="connsiteX14" fmla="*/ 9525 w 36671"/>
                  <a:gd name="connsiteY14" fmla="*/ 25053 h 79349"/>
                  <a:gd name="connsiteX15" fmla="*/ 9525 w 36671"/>
                  <a:gd name="connsiteY15" fmla="*/ 62492 h 79349"/>
                  <a:gd name="connsiteX16" fmla="*/ 12192 w 36671"/>
                  <a:gd name="connsiteY16" fmla="*/ 71992 h 79349"/>
                  <a:gd name="connsiteX17" fmla="*/ 19145 w 36671"/>
                  <a:gd name="connsiteY17" fmla="*/ 77580 h 79349"/>
                  <a:gd name="connsiteX18" fmla="*/ 28480 w 36671"/>
                  <a:gd name="connsiteY18" fmla="*/ 79350 h 79349"/>
                  <a:gd name="connsiteX19" fmla="*/ 33528 w 36671"/>
                  <a:gd name="connsiteY19" fmla="*/ 78884 h 79349"/>
                  <a:gd name="connsiteX20" fmla="*/ 36671 w 36671"/>
                  <a:gd name="connsiteY20" fmla="*/ 78046 h 79349"/>
                  <a:gd name="connsiteX21" fmla="*/ 34385 w 36671"/>
                  <a:gd name="connsiteY21" fmla="*/ 67801 h 79349"/>
                  <a:gd name="connsiteX22" fmla="*/ 32671 w 36671"/>
                  <a:gd name="connsiteY22" fmla="*/ 68267 h 7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671" h="79349">
                    <a:moveTo>
                      <a:pt x="32671" y="68267"/>
                    </a:moveTo>
                    <a:cubicBezTo>
                      <a:pt x="31909" y="68360"/>
                      <a:pt x="31051" y="68453"/>
                      <a:pt x="30004" y="68453"/>
                    </a:cubicBezTo>
                    <a:cubicBezTo>
                      <a:pt x="28575" y="68453"/>
                      <a:pt x="27337" y="68267"/>
                      <a:pt x="26194" y="67801"/>
                    </a:cubicBezTo>
                    <a:cubicBezTo>
                      <a:pt x="25051" y="67335"/>
                      <a:pt x="24098" y="66590"/>
                      <a:pt x="23336" y="65380"/>
                    </a:cubicBezTo>
                    <a:cubicBezTo>
                      <a:pt x="22574" y="64169"/>
                      <a:pt x="22193" y="62399"/>
                      <a:pt x="22193" y="59978"/>
                    </a:cubicBezTo>
                    <a:lnTo>
                      <a:pt x="22193" y="25053"/>
                    </a:lnTo>
                    <a:lnTo>
                      <a:pt x="35528" y="25053"/>
                    </a:lnTo>
                    <a:lnTo>
                      <a:pt x="35528" y="15181"/>
                    </a:lnTo>
                    <a:lnTo>
                      <a:pt x="22193" y="15181"/>
                    </a:lnTo>
                    <a:lnTo>
                      <a:pt x="22193" y="0"/>
                    </a:lnTo>
                    <a:lnTo>
                      <a:pt x="9525" y="0"/>
                    </a:lnTo>
                    <a:lnTo>
                      <a:pt x="9525" y="15181"/>
                    </a:lnTo>
                    <a:lnTo>
                      <a:pt x="0" y="15181"/>
                    </a:lnTo>
                    <a:lnTo>
                      <a:pt x="0" y="25053"/>
                    </a:lnTo>
                    <a:lnTo>
                      <a:pt x="9525" y="25053"/>
                    </a:lnTo>
                    <a:lnTo>
                      <a:pt x="9525" y="62492"/>
                    </a:lnTo>
                    <a:cubicBezTo>
                      <a:pt x="9525" y="66311"/>
                      <a:pt x="10382" y="69477"/>
                      <a:pt x="12192" y="71992"/>
                    </a:cubicBezTo>
                    <a:cubicBezTo>
                      <a:pt x="14002" y="74507"/>
                      <a:pt x="16288" y="76369"/>
                      <a:pt x="19145" y="77580"/>
                    </a:cubicBezTo>
                    <a:cubicBezTo>
                      <a:pt x="22003" y="78791"/>
                      <a:pt x="25146" y="79350"/>
                      <a:pt x="28480" y="79350"/>
                    </a:cubicBezTo>
                    <a:cubicBezTo>
                      <a:pt x="30480" y="79350"/>
                      <a:pt x="32194" y="79163"/>
                      <a:pt x="33528" y="78884"/>
                    </a:cubicBezTo>
                    <a:cubicBezTo>
                      <a:pt x="34862" y="78605"/>
                      <a:pt x="35909" y="78325"/>
                      <a:pt x="36671" y="78046"/>
                    </a:cubicBezTo>
                    <a:lnTo>
                      <a:pt x="34385" y="67801"/>
                    </a:lnTo>
                    <a:cubicBezTo>
                      <a:pt x="34004" y="67987"/>
                      <a:pt x="33433" y="68080"/>
                      <a:pt x="32671" y="68267"/>
                    </a:cubicBezTo>
                    <a:close/>
                  </a:path>
                </a:pathLst>
              </a:custGeom>
              <a:grpFill/>
              <a:ln w="9525" cap="flat">
                <a:noFill/>
                <a:prstDash val="solid"/>
                <a:miter/>
              </a:ln>
            </p:spPr>
            <p:txBody>
              <a:bodyPr rtlCol="0" anchor="ctr"/>
              <a:lstStyle/>
              <a:p>
                <a:endParaRPr lang="en-US" sz="1800"/>
              </a:p>
            </p:txBody>
          </p:sp>
          <p:sp>
            <p:nvSpPr>
              <p:cNvPr id="19" name="Freeform 119">
                <a:extLst>
                  <a:ext uri="{FF2B5EF4-FFF2-40B4-BE49-F238E27FC236}">
                    <a16:creationId xmlns:a16="http://schemas.microsoft.com/office/drawing/2014/main" id="{1CBF64BF-AF85-F3D2-5D3F-7FB28D2C2D97}"/>
                  </a:ext>
                </a:extLst>
              </p:cNvPr>
              <p:cNvSpPr/>
              <p:nvPr/>
            </p:nvSpPr>
            <p:spPr>
              <a:xfrm>
                <a:off x="5462016" y="798911"/>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132"/>
                      <a:pt x="52578"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20" name="Freeform 120">
                <a:extLst>
                  <a:ext uri="{FF2B5EF4-FFF2-40B4-BE49-F238E27FC236}">
                    <a16:creationId xmlns:a16="http://schemas.microsoft.com/office/drawing/2014/main" id="{0108CEAE-A4A3-6E92-EE67-672E15F37C3B}"/>
                  </a:ext>
                </a:extLst>
              </p:cNvPr>
              <p:cNvSpPr/>
              <p:nvPr/>
            </p:nvSpPr>
            <p:spPr>
              <a:xfrm>
                <a:off x="5350573" y="799563"/>
                <a:ext cx="53720" cy="64355"/>
              </a:xfrm>
              <a:custGeom>
                <a:avLst/>
                <a:gdLst>
                  <a:gd name="connsiteX0" fmla="*/ 41148 w 53720"/>
                  <a:gd name="connsiteY0" fmla="*/ 37253 h 64355"/>
                  <a:gd name="connsiteX1" fmla="*/ 38862 w 53720"/>
                  <a:gd name="connsiteY1" fmla="*/ 46194 h 64355"/>
                  <a:gd name="connsiteX2" fmla="*/ 32956 w 53720"/>
                  <a:gd name="connsiteY2" fmla="*/ 51410 h 64355"/>
                  <a:gd name="connsiteX3" fmla="*/ 25908 w 53720"/>
                  <a:gd name="connsiteY3" fmla="*/ 53179 h 64355"/>
                  <a:gd name="connsiteX4" fmla="*/ 16383 w 53720"/>
                  <a:gd name="connsiteY4" fmla="*/ 49361 h 64355"/>
                  <a:gd name="connsiteX5" fmla="*/ 12668 w 53720"/>
                  <a:gd name="connsiteY5" fmla="*/ 39023 h 64355"/>
                  <a:gd name="connsiteX6" fmla="*/ 12668 w 53720"/>
                  <a:gd name="connsiteY6" fmla="*/ 93 h 64355"/>
                  <a:gd name="connsiteX7" fmla="*/ 0 w 53720"/>
                  <a:gd name="connsiteY7" fmla="*/ 93 h 64355"/>
                  <a:gd name="connsiteX8" fmla="*/ 0 w 53720"/>
                  <a:gd name="connsiteY8" fmla="*/ 40420 h 64355"/>
                  <a:gd name="connsiteX9" fmla="*/ 2762 w 53720"/>
                  <a:gd name="connsiteY9" fmla="*/ 53645 h 64355"/>
                  <a:gd name="connsiteX10" fmla="*/ 10287 w 53720"/>
                  <a:gd name="connsiteY10" fmla="*/ 61654 h 64355"/>
                  <a:gd name="connsiteX11" fmla="*/ 21336 w 53720"/>
                  <a:gd name="connsiteY11" fmla="*/ 64355 h 64355"/>
                  <a:gd name="connsiteX12" fmla="*/ 33528 w 53720"/>
                  <a:gd name="connsiteY12" fmla="*/ 61002 h 64355"/>
                  <a:gd name="connsiteX13" fmla="*/ 40672 w 53720"/>
                  <a:gd name="connsiteY13" fmla="*/ 52527 h 64355"/>
                  <a:gd name="connsiteX14" fmla="*/ 41338 w 53720"/>
                  <a:gd name="connsiteY14" fmla="*/ 52527 h 64355"/>
                  <a:gd name="connsiteX15" fmla="*/ 41338 w 53720"/>
                  <a:gd name="connsiteY15" fmla="*/ 63517 h 64355"/>
                  <a:gd name="connsiteX16" fmla="*/ 53721 w 53720"/>
                  <a:gd name="connsiteY16" fmla="*/ 63517 h 64355"/>
                  <a:gd name="connsiteX17" fmla="*/ 53721 w 53720"/>
                  <a:gd name="connsiteY17" fmla="*/ 0 h 64355"/>
                  <a:gd name="connsiteX18" fmla="*/ 41053 w 53720"/>
                  <a:gd name="connsiteY18" fmla="*/ 0 h 64355"/>
                  <a:gd name="connsiteX19" fmla="*/ 41053 w 53720"/>
                  <a:gd name="connsiteY19" fmla="*/ 37253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20" h="64355">
                    <a:moveTo>
                      <a:pt x="41148" y="37253"/>
                    </a:moveTo>
                    <a:cubicBezTo>
                      <a:pt x="41148" y="40886"/>
                      <a:pt x="40386" y="43866"/>
                      <a:pt x="38862" y="46194"/>
                    </a:cubicBezTo>
                    <a:cubicBezTo>
                      <a:pt x="37338" y="48522"/>
                      <a:pt x="35338" y="50292"/>
                      <a:pt x="32956" y="51410"/>
                    </a:cubicBezTo>
                    <a:cubicBezTo>
                      <a:pt x="30575" y="52527"/>
                      <a:pt x="28289" y="53179"/>
                      <a:pt x="25908" y="53179"/>
                    </a:cubicBezTo>
                    <a:cubicBezTo>
                      <a:pt x="22003" y="53179"/>
                      <a:pt x="18764" y="51875"/>
                      <a:pt x="16383" y="49361"/>
                    </a:cubicBezTo>
                    <a:cubicBezTo>
                      <a:pt x="13906" y="46753"/>
                      <a:pt x="12668" y="43400"/>
                      <a:pt x="12668" y="39023"/>
                    </a:cubicBezTo>
                    <a:lnTo>
                      <a:pt x="12668" y="93"/>
                    </a:lnTo>
                    <a:lnTo>
                      <a:pt x="0" y="93"/>
                    </a:lnTo>
                    <a:lnTo>
                      <a:pt x="0" y="40420"/>
                    </a:lnTo>
                    <a:cubicBezTo>
                      <a:pt x="0" y="45635"/>
                      <a:pt x="952" y="50013"/>
                      <a:pt x="2762" y="53645"/>
                    </a:cubicBezTo>
                    <a:cubicBezTo>
                      <a:pt x="4572" y="57184"/>
                      <a:pt x="7048" y="59885"/>
                      <a:pt x="10287" y="61654"/>
                    </a:cubicBezTo>
                    <a:cubicBezTo>
                      <a:pt x="13525" y="63424"/>
                      <a:pt x="17145" y="64355"/>
                      <a:pt x="21336" y="64355"/>
                    </a:cubicBezTo>
                    <a:cubicBezTo>
                      <a:pt x="26194" y="64355"/>
                      <a:pt x="30289" y="63238"/>
                      <a:pt x="33528" y="61002"/>
                    </a:cubicBezTo>
                    <a:cubicBezTo>
                      <a:pt x="36767" y="58767"/>
                      <a:pt x="39243" y="55973"/>
                      <a:pt x="40672" y="52527"/>
                    </a:cubicBezTo>
                    <a:lnTo>
                      <a:pt x="41338" y="52527"/>
                    </a:lnTo>
                    <a:lnTo>
                      <a:pt x="41338" y="63517"/>
                    </a:lnTo>
                    <a:lnTo>
                      <a:pt x="53721" y="63517"/>
                    </a:lnTo>
                    <a:lnTo>
                      <a:pt x="53721" y="0"/>
                    </a:lnTo>
                    <a:lnTo>
                      <a:pt x="41053" y="0"/>
                    </a:lnTo>
                    <a:lnTo>
                      <a:pt x="41053" y="37253"/>
                    </a:lnTo>
                    <a:close/>
                  </a:path>
                </a:pathLst>
              </a:custGeom>
              <a:grpFill/>
              <a:ln w="9525" cap="flat">
                <a:noFill/>
                <a:prstDash val="solid"/>
                <a:miter/>
              </a:ln>
            </p:spPr>
            <p:txBody>
              <a:bodyPr rtlCol="0" anchor="ctr"/>
              <a:lstStyle/>
              <a:p>
                <a:endParaRPr lang="en-US" sz="1800"/>
              </a:p>
            </p:txBody>
          </p:sp>
          <p:sp>
            <p:nvSpPr>
              <p:cNvPr id="21" name="Freeform 121">
                <a:extLst>
                  <a:ext uri="{FF2B5EF4-FFF2-40B4-BE49-F238E27FC236}">
                    <a16:creationId xmlns:a16="http://schemas.microsoft.com/office/drawing/2014/main" id="{DA916B25-991A-28B3-384B-83494F07E93F}"/>
                  </a:ext>
                </a:extLst>
              </p:cNvPr>
              <p:cNvSpPr/>
              <p:nvPr/>
            </p:nvSpPr>
            <p:spPr>
              <a:xfrm>
                <a:off x="5138261" y="689666"/>
                <a:ext cx="58769" cy="65659"/>
              </a:xfrm>
              <a:custGeom>
                <a:avLst/>
                <a:gdLst>
                  <a:gd name="connsiteX0" fmla="*/ 43815 w 58769"/>
                  <a:gd name="connsiteY0" fmla="*/ 63517 h 65659"/>
                  <a:gd name="connsiteX1" fmla="*/ 53054 w 58769"/>
                  <a:gd name="connsiteY1" fmla="*/ 57556 h 65659"/>
                  <a:gd name="connsiteX2" fmla="*/ 58198 w 58769"/>
                  <a:gd name="connsiteY2" fmla="*/ 48522 h 65659"/>
                  <a:gd name="connsiteX3" fmla="*/ 46196 w 58769"/>
                  <a:gd name="connsiteY3" fmla="*/ 46380 h 65659"/>
                  <a:gd name="connsiteX4" fmla="*/ 42863 w 58769"/>
                  <a:gd name="connsiteY4" fmla="*/ 51410 h 65659"/>
                  <a:gd name="connsiteX5" fmla="*/ 37719 w 58769"/>
                  <a:gd name="connsiteY5" fmla="*/ 54483 h 65659"/>
                  <a:gd name="connsiteX6" fmla="*/ 31147 w 58769"/>
                  <a:gd name="connsiteY6" fmla="*/ 55507 h 65659"/>
                  <a:gd name="connsiteX7" fmla="*/ 21431 w 58769"/>
                  <a:gd name="connsiteY7" fmla="*/ 53179 h 65659"/>
                  <a:gd name="connsiteX8" fmla="*/ 14954 w 58769"/>
                  <a:gd name="connsiteY8" fmla="*/ 46380 h 65659"/>
                  <a:gd name="connsiteX9" fmla="*/ 12668 w 58769"/>
                  <a:gd name="connsiteY9" fmla="*/ 36415 h 65659"/>
                  <a:gd name="connsiteX10" fmla="*/ 58769 w 58769"/>
                  <a:gd name="connsiteY10" fmla="*/ 36415 h 65659"/>
                  <a:gd name="connsiteX11" fmla="*/ 58769 w 58769"/>
                  <a:gd name="connsiteY11" fmla="*/ 31945 h 65659"/>
                  <a:gd name="connsiteX12" fmla="*/ 56388 w 58769"/>
                  <a:gd name="connsiteY12" fmla="*/ 17230 h 65659"/>
                  <a:gd name="connsiteX13" fmla="*/ 49911 w 58769"/>
                  <a:gd name="connsiteY13" fmla="*/ 7358 h 65659"/>
                  <a:gd name="connsiteX14" fmla="*/ 40672 w 58769"/>
                  <a:gd name="connsiteY14" fmla="*/ 1770 h 65659"/>
                  <a:gd name="connsiteX15" fmla="*/ 30004 w 58769"/>
                  <a:gd name="connsiteY15" fmla="*/ 0 h 65659"/>
                  <a:gd name="connsiteX16" fmla="*/ 14192 w 58769"/>
                  <a:gd name="connsiteY16" fmla="*/ 4191 h 65659"/>
                  <a:gd name="connsiteX17" fmla="*/ 3715 w 58769"/>
                  <a:gd name="connsiteY17" fmla="*/ 15833 h 65659"/>
                  <a:gd name="connsiteX18" fmla="*/ 0 w 58769"/>
                  <a:gd name="connsiteY18" fmla="*/ 33062 h 65659"/>
                  <a:gd name="connsiteX19" fmla="*/ 3715 w 58769"/>
                  <a:gd name="connsiteY19" fmla="*/ 50292 h 65659"/>
                  <a:gd name="connsiteX20" fmla="*/ 14383 w 58769"/>
                  <a:gd name="connsiteY20" fmla="*/ 61654 h 65659"/>
                  <a:gd name="connsiteX21" fmla="*/ 30861 w 58769"/>
                  <a:gd name="connsiteY21" fmla="*/ 65659 h 65659"/>
                  <a:gd name="connsiteX22" fmla="*/ 43815 w 58769"/>
                  <a:gd name="connsiteY22" fmla="*/ 63517 h 65659"/>
                  <a:gd name="connsiteX23" fmla="*/ 15050 w 58769"/>
                  <a:gd name="connsiteY23" fmla="*/ 19465 h 65659"/>
                  <a:gd name="connsiteX24" fmla="*/ 21146 w 58769"/>
                  <a:gd name="connsiteY24" fmla="*/ 12852 h 65659"/>
                  <a:gd name="connsiteX25" fmla="*/ 30385 w 58769"/>
                  <a:gd name="connsiteY25" fmla="*/ 10338 h 65659"/>
                  <a:gd name="connsiteX26" fmla="*/ 38957 w 58769"/>
                  <a:gd name="connsiteY26" fmla="*/ 12573 h 65659"/>
                  <a:gd name="connsiteX27" fmla="*/ 44672 w 58769"/>
                  <a:gd name="connsiteY27" fmla="*/ 18534 h 65659"/>
                  <a:gd name="connsiteX28" fmla="*/ 46673 w 58769"/>
                  <a:gd name="connsiteY28" fmla="*/ 27195 h 65659"/>
                  <a:gd name="connsiteX29" fmla="*/ 12954 w 58769"/>
                  <a:gd name="connsiteY29" fmla="*/ 27195 h 65659"/>
                  <a:gd name="connsiteX30" fmla="*/ 15050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43815" y="63517"/>
                    </a:move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4"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9"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909" y="65659"/>
                      <a:pt x="40100" y="64914"/>
                      <a:pt x="43815" y="63517"/>
                    </a:cubicBezTo>
                    <a:close/>
                    <a:moveTo>
                      <a:pt x="15050" y="19465"/>
                    </a:moveTo>
                    <a:cubicBezTo>
                      <a:pt x="16478" y="16764"/>
                      <a:pt x="18479" y="14529"/>
                      <a:pt x="21146" y="12852"/>
                    </a:cubicBezTo>
                    <a:cubicBezTo>
                      <a:pt x="23813" y="11176"/>
                      <a:pt x="26861" y="10338"/>
                      <a:pt x="30385" y="10338"/>
                    </a:cubicBezTo>
                    <a:cubicBezTo>
                      <a:pt x="33623" y="10338"/>
                      <a:pt x="36481" y="11083"/>
                      <a:pt x="38957" y="12573"/>
                    </a:cubicBezTo>
                    <a:cubicBezTo>
                      <a:pt x="41434" y="14063"/>
                      <a:pt x="43244" y="16019"/>
                      <a:pt x="44672" y="18534"/>
                    </a:cubicBezTo>
                    <a:cubicBezTo>
                      <a:pt x="46006" y="21048"/>
                      <a:pt x="46673" y="23935"/>
                      <a:pt x="46673" y="27195"/>
                    </a:cubicBezTo>
                    <a:lnTo>
                      <a:pt x="12954" y="27195"/>
                    </a:lnTo>
                    <a:cubicBezTo>
                      <a:pt x="13145" y="24401"/>
                      <a:pt x="13811" y="21793"/>
                      <a:pt x="15050" y="19465"/>
                    </a:cubicBezTo>
                    <a:close/>
                  </a:path>
                </a:pathLst>
              </a:custGeom>
              <a:grpFill/>
              <a:ln w="9525" cap="flat">
                <a:noFill/>
                <a:prstDash val="solid"/>
                <a:miter/>
              </a:ln>
            </p:spPr>
            <p:txBody>
              <a:bodyPr rtlCol="0" anchor="ctr"/>
              <a:lstStyle/>
              <a:p>
                <a:endParaRPr lang="en-US" sz="1800"/>
              </a:p>
            </p:txBody>
          </p:sp>
          <p:sp>
            <p:nvSpPr>
              <p:cNvPr id="22" name="Freeform 122">
                <a:extLst>
                  <a:ext uri="{FF2B5EF4-FFF2-40B4-BE49-F238E27FC236}">
                    <a16:creationId xmlns:a16="http://schemas.microsoft.com/office/drawing/2014/main" id="{687550F5-A17E-61F8-B45E-5350748A0EE9}"/>
                  </a:ext>
                </a:extLst>
              </p:cNvPr>
              <p:cNvSpPr/>
              <p:nvPr/>
            </p:nvSpPr>
            <p:spPr>
              <a:xfrm>
                <a:off x="5453348" y="689666"/>
                <a:ext cx="56864" cy="65659"/>
              </a:xfrm>
              <a:custGeom>
                <a:avLst/>
                <a:gdLst>
                  <a:gd name="connsiteX0" fmla="*/ 30194 w 56864"/>
                  <a:gd name="connsiteY0" fmla="*/ 65659 h 65659"/>
                  <a:gd name="connsiteX1" fmla="*/ 43625 w 56864"/>
                  <a:gd name="connsiteY1" fmla="*/ 62865 h 65659"/>
                  <a:gd name="connsiteX2" fmla="*/ 52769 w 56864"/>
                  <a:gd name="connsiteY2" fmla="*/ 55228 h 65659"/>
                  <a:gd name="connsiteX3" fmla="*/ 56864 w 56864"/>
                  <a:gd name="connsiteY3" fmla="*/ 44238 h 65659"/>
                  <a:gd name="connsiteX4" fmla="*/ 44577 w 56864"/>
                  <a:gd name="connsiteY4" fmla="*/ 44238 h 65659"/>
                  <a:gd name="connsiteX5" fmla="*/ 41815 w 56864"/>
                  <a:gd name="connsiteY5" fmla="*/ 50106 h 65659"/>
                  <a:gd name="connsiteX6" fmla="*/ 36862 w 56864"/>
                  <a:gd name="connsiteY6" fmla="*/ 53831 h 65659"/>
                  <a:gd name="connsiteX7" fmla="*/ 30290 w 56864"/>
                  <a:gd name="connsiteY7" fmla="*/ 55135 h 65659"/>
                  <a:gd name="connsiteX8" fmla="*/ 20955 w 56864"/>
                  <a:gd name="connsiteY8" fmla="*/ 52341 h 65659"/>
                  <a:gd name="connsiteX9" fmla="*/ 14859 w 56864"/>
                  <a:gd name="connsiteY9" fmla="*/ 44518 h 65659"/>
                  <a:gd name="connsiteX10" fmla="*/ 12668 w 56864"/>
                  <a:gd name="connsiteY10" fmla="*/ 32504 h 65659"/>
                  <a:gd name="connsiteX11" fmla="*/ 14859 w 56864"/>
                  <a:gd name="connsiteY11" fmla="*/ 20769 h 65659"/>
                  <a:gd name="connsiteX12" fmla="*/ 21050 w 56864"/>
                  <a:gd name="connsiteY12" fmla="*/ 13039 h 65659"/>
                  <a:gd name="connsiteX13" fmla="*/ 30290 w 56864"/>
                  <a:gd name="connsiteY13" fmla="*/ 10338 h 65659"/>
                  <a:gd name="connsiteX14" fmla="*/ 39910 w 56864"/>
                  <a:gd name="connsiteY14" fmla="*/ 13597 h 65659"/>
                  <a:gd name="connsiteX15" fmla="*/ 44577 w 56864"/>
                  <a:gd name="connsiteY15" fmla="*/ 21328 h 65659"/>
                  <a:gd name="connsiteX16" fmla="*/ 56864 w 56864"/>
                  <a:gd name="connsiteY16" fmla="*/ 21328 h 65659"/>
                  <a:gd name="connsiteX17" fmla="*/ 52578 w 56864"/>
                  <a:gd name="connsiteY17" fmla="*/ 10152 h 65659"/>
                  <a:gd name="connsiteX18" fmla="*/ 43244 w 56864"/>
                  <a:gd name="connsiteY18" fmla="*/ 2701 h 65659"/>
                  <a:gd name="connsiteX19" fmla="*/ 30099 w 56864"/>
                  <a:gd name="connsiteY19" fmla="*/ 0 h 65659"/>
                  <a:gd name="connsiteX20" fmla="*/ 14192 w 56864"/>
                  <a:gd name="connsiteY20" fmla="*/ 4191 h 65659"/>
                  <a:gd name="connsiteX21" fmla="*/ 3715 w 56864"/>
                  <a:gd name="connsiteY21" fmla="*/ 15740 h 65659"/>
                  <a:gd name="connsiteX22" fmla="*/ 0 w 56864"/>
                  <a:gd name="connsiteY22" fmla="*/ 32783 h 65659"/>
                  <a:gd name="connsiteX23" fmla="*/ 3620 w 56864"/>
                  <a:gd name="connsiteY23" fmla="*/ 49733 h 65659"/>
                  <a:gd name="connsiteX24" fmla="*/ 14002 w 56864"/>
                  <a:gd name="connsiteY24" fmla="*/ 61282 h 65659"/>
                  <a:gd name="connsiteX25" fmla="*/ 30194 w 56864"/>
                  <a:gd name="connsiteY25" fmla="*/ 65659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864" h="65659">
                    <a:moveTo>
                      <a:pt x="30194" y="65659"/>
                    </a:moveTo>
                    <a:cubicBezTo>
                      <a:pt x="35338" y="65659"/>
                      <a:pt x="39815" y="64728"/>
                      <a:pt x="43625" y="62865"/>
                    </a:cubicBezTo>
                    <a:cubicBezTo>
                      <a:pt x="47434" y="61002"/>
                      <a:pt x="50483" y="58488"/>
                      <a:pt x="52769" y="55228"/>
                    </a:cubicBezTo>
                    <a:cubicBezTo>
                      <a:pt x="55054" y="51968"/>
                      <a:pt x="56388" y="48336"/>
                      <a:pt x="56864" y="44238"/>
                    </a:cubicBezTo>
                    <a:lnTo>
                      <a:pt x="44577" y="44238"/>
                    </a:lnTo>
                    <a:cubicBezTo>
                      <a:pt x="44005" y="46567"/>
                      <a:pt x="43148" y="48522"/>
                      <a:pt x="41815" y="50106"/>
                    </a:cubicBezTo>
                    <a:cubicBezTo>
                      <a:pt x="40481" y="51689"/>
                      <a:pt x="38862" y="52993"/>
                      <a:pt x="36862" y="53831"/>
                    </a:cubicBezTo>
                    <a:cubicBezTo>
                      <a:pt x="34862" y="54669"/>
                      <a:pt x="32766" y="55135"/>
                      <a:pt x="30290" y="55135"/>
                    </a:cubicBezTo>
                    <a:cubicBezTo>
                      <a:pt x="26670" y="55135"/>
                      <a:pt x="23622" y="54204"/>
                      <a:pt x="20955" y="52341"/>
                    </a:cubicBezTo>
                    <a:cubicBezTo>
                      <a:pt x="18288" y="50478"/>
                      <a:pt x="16288" y="47871"/>
                      <a:pt x="14859" y="44518"/>
                    </a:cubicBezTo>
                    <a:cubicBezTo>
                      <a:pt x="13430" y="41165"/>
                      <a:pt x="12668" y="37160"/>
                      <a:pt x="12668" y="32504"/>
                    </a:cubicBezTo>
                    <a:cubicBezTo>
                      <a:pt x="12668" y="27940"/>
                      <a:pt x="13430" y="24028"/>
                      <a:pt x="14859" y="20769"/>
                    </a:cubicBezTo>
                    <a:cubicBezTo>
                      <a:pt x="16288" y="17416"/>
                      <a:pt x="18383" y="14901"/>
                      <a:pt x="21050" y="13039"/>
                    </a:cubicBezTo>
                    <a:cubicBezTo>
                      <a:pt x="23717" y="11269"/>
                      <a:pt x="26765" y="10338"/>
                      <a:pt x="30290" y="10338"/>
                    </a:cubicBezTo>
                    <a:cubicBezTo>
                      <a:pt x="34290" y="10338"/>
                      <a:pt x="37529" y="11455"/>
                      <a:pt x="39910" y="13597"/>
                    </a:cubicBezTo>
                    <a:cubicBezTo>
                      <a:pt x="42291" y="15740"/>
                      <a:pt x="43910" y="18347"/>
                      <a:pt x="44577" y="21328"/>
                    </a:cubicBezTo>
                    <a:lnTo>
                      <a:pt x="56864" y="21328"/>
                    </a:lnTo>
                    <a:cubicBezTo>
                      <a:pt x="56388" y="17043"/>
                      <a:pt x="54959" y="13318"/>
                      <a:pt x="52578" y="10152"/>
                    </a:cubicBezTo>
                    <a:cubicBezTo>
                      <a:pt x="50197" y="6985"/>
                      <a:pt x="47054" y="4470"/>
                      <a:pt x="43244" y="2701"/>
                    </a:cubicBezTo>
                    <a:cubicBezTo>
                      <a:pt x="39338" y="931"/>
                      <a:pt x="34957" y="0"/>
                      <a:pt x="30099" y="0"/>
                    </a:cubicBezTo>
                    <a:cubicBezTo>
                      <a:pt x="24003" y="0"/>
                      <a:pt x="18669" y="1397"/>
                      <a:pt x="14192" y="4191"/>
                    </a:cubicBezTo>
                    <a:cubicBezTo>
                      <a:pt x="9716" y="6985"/>
                      <a:pt x="6191" y="10803"/>
                      <a:pt x="3715" y="15740"/>
                    </a:cubicBezTo>
                    <a:cubicBezTo>
                      <a:pt x="1238" y="20676"/>
                      <a:pt x="0" y="26357"/>
                      <a:pt x="0" y="32783"/>
                    </a:cubicBezTo>
                    <a:cubicBezTo>
                      <a:pt x="0" y="39116"/>
                      <a:pt x="1238" y="44797"/>
                      <a:pt x="3620" y="49733"/>
                    </a:cubicBezTo>
                    <a:cubicBezTo>
                      <a:pt x="6001" y="54669"/>
                      <a:pt x="9525" y="58488"/>
                      <a:pt x="14002" y="61282"/>
                    </a:cubicBezTo>
                    <a:cubicBezTo>
                      <a:pt x="18479" y="64262"/>
                      <a:pt x="23908" y="65659"/>
                      <a:pt x="30194" y="65659"/>
                    </a:cubicBezTo>
                    <a:close/>
                  </a:path>
                </a:pathLst>
              </a:custGeom>
              <a:grpFill/>
              <a:ln w="9525" cap="flat">
                <a:noFill/>
                <a:prstDash val="solid"/>
                <a:miter/>
              </a:ln>
            </p:spPr>
            <p:txBody>
              <a:bodyPr rtlCol="0" anchor="ctr"/>
              <a:lstStyle/>
              <a:p>
                <a:endParaRPr lang="en-US" sz="1800"/>
              </a:p>
            </p:txBody>
          </p:sp>
          <p:sp>
            <p:nvSpPr>
              <p:cNvPr id="23" name="Freeform 123">
                <a:extLst>
                  <a:ext uri="{FF2B5EF4-FFF2-40B4-BE49-F238E27FC236}">
                    <a16:creationId xmlns:a16="http://schemas.microsoft.com/office/drawing/2014/main" id="{00718131-3744-B7A9-D8CF-D0601DF18915}"/>
                  </a:ext>
                </a:extLst>
              </p:cNvPr>
              <p:cNvSpPr/>
              <p:nvPr/>
            </p:nvSpPr>
            <p:spPr>
              <a:xfrm>
                <a:off x="5208555" y="689573"/>
                <a:ext cx="52768" cy="65752"/>
              </a:xfrm>
              <a:custGeom>
                <a:avLst/>
                <a:gdLst>
                  <a:gd name="connsiteX0" fmla="*/ 36004 w 52768"/>
                  <a:gd name="connsiteY0" fmla="*/ 53272 h 65752"/>
                  <a:gd name="connsiteX1" fmla="*/ 26099 w 52768"/>
                  <a:gd name="connsiteY1" fmla="*/ 55787 h 65752"/>
                  <a:gd name="connsiteX2" fmla="*/ 16859 w 52768"/>
                  <a:gd name="connsiteY2" fmla="*/ 53365 h 65752"/>
                  <a:gd name="connsiteX3" fmla="*/ 12192 w 52768"/>
                  <a:gd name="connsiteY3" fmla="*/ 46287 h 65752"/>
                  <a:gd name="connsiteX4" fmla="*/ 0 w 52768"/>
                  <a:gd name="connsiteY4" fmla="*/ 48150 h 65752"/>
                  <a:gd name="connsiteX5" fmla="*/ 8477 w 52768"/>
                  <a:gd name="connsiteY5" fmla="*/ 61189 h 65752"/>
                  <a:gd name="connsiteX6" fmla="*/ 26289 w 52768"/>
                  <a:gd name="connsiteY6" fmla="*/ 65752 h 65752"/>
                  <a:gd name="connsiteX7" fmla="*/ 40100 w 52768"/>
                  <a:gd name="connsiteY7" fmla="*/ 63238 h 65752"/>
                  <a:gd name="connsiteX8" fmla="*/ 49435 w 52768"/>
                  <a:gd name="connsiteY8" fmla="*/ 56253 h 65752"/>
                  <a:gd name="connsiteX9" fmla="*/ 52768 w 52768"/>
                  <a:gd name="connsiteY9" fmla="*/ 46101 h 65752"/>
                  <a:gd name="connsiteX10" fmla="*/ 48387 w 52768"/>
                  <a:gd name="connsiteY10" fmla="*/ 35111 h 65752"/>
                  <a:gd name="connsiteX11" fmla="*/ 35052 w 52768"/>
                  <a:gd name="connsiteY11" fmla="*/ 28871 h 65752"/>
                  <a:gd name="connsiteX12" fmla="*/ 24765 w 52768"/>
                  <a:gd name="connsiteY12" fmla="*/ 26543 h 65752"/>
                  <a:gd name="connsiteX13" fmla="*/ 16954 w 52768"/>
                  <a:gd name="connsiteY13" fmla="*/ 23376 h 65752"/>
                  <a:gd name="connsiteX14" fmla="*/ 14573 w 52768"/>
                  <a:gd name="connsiteY14" fmla="*/ 18254 h 65752"/>
                  <a:gd name="connsiteX15" fmla="*/ 18193 w 52768"/>
                  <a:gd name="connsiteY15" fmla="*/ 12200 h 65752"/>
                  <a:gd name="connsiteX16" fmla="*/ 27146 w 52768"/>
                  <a:gd name="connsiteY16" fmla="*/ 9872 h 65752"/>
                  <a:gd name="connsiteX17" fmla="*/ 33718 w 52768"/>
                  <a:gd name="connsiteY17" fmla="*/ 11083 h 65752"/>
                  <a:gd name="connsiteX18" fmla="*/ 37909 w 52768"/>
                  <a:gd name="connsiteY18" fmla="*/ 14249 h 65752"/>
                  <a:gd name="connsiteX19" fmla="*/ 40196 w 52768"/>
                  <a:gd name="connsiteY19" fmla="*/ 18347 h 65752"/>
                  <a:gd name="connsiteX20" fmla="*/ 51625 w 52768"/>
                  <a:gd name="connsiteY20" fmla="*/ 16391 h 65752"/>
                  <a:gd name="connsiteX21" fmla="*/ 43625 w 52768"/>
                  <a:gd name="connsiteY21" fmla="*/ 4470 h 65752"/>
                  <a:gd name="connsiteX22" fmla="*/ 27051 w 52768"/>
                  <a:gd name="connsiteY22" fmla="*/ 0 h 65752"/>
                  <a:gd name="connsiteX23" fmla="*/ 14097 w 52768"/>
                  <a:gd name="connsiteY23" fmla="*/ 2421 h 65752"/>
                  <a:gd name="connsiteX24" fmla="*/ 5239 w 52768"/>
                  <a:gd name="connsiteY24" fmla="*/ 9034 h 65752"/>
                  <a:gd name="connsiteX25" fmla="*/ 2000 w 52768"/>
                  <a:gd name="connsiteY25" fmla="*/ 18906 h 65752"/>
                  <a:gd name="connsiteX26" fmla="*/ 6287 w 52768"/>
                  <a:gd name="connsiteY26" fmla="*/ 30082 h 65752"/>
                  <a:gd name="connsiteX27" fmla="*/ 19717 w 52768"/>
                  <a:gd name="connsiteY27" fmla="*/ 36508 h 65752"/>
                  <a:gd name="connsiteX28" fmla="*/ 30671 w 52768"/>
                  <a:gd name="connsiteY28" fmla="*/ 38837 h 65752"/>
                  <a:gd name="connsiteX29" fmla="*/ 37624 w 52768"/>
                  <a:gd name="connsiteY29" fmla="*/ 41910 h 65752"/>
                  <a:gd name="connsiteX30" fmla="*/ 39910 w 52768"/>
                  <a:gd name="connsiteY30" fmla="*/ 46939 h 65752"/>
                  <a:gd name="connsiteX31" fmla="*/ 36004 w 52768"/>
                  <a:gd name="connsiteY31" fmla="*/ 53272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752">
                    <a:moveTo>
                      <a:pt x="36004" y="53272"/>
                    </a:moveTo>
                    <a:cubicBezTo>
                      <a:pt x="33528" y="54949"/>
                      <a:pt x="30194" y="55787"/>
                      <a:pt x="26099" y="55787"/>
                    </a:cubicBezTo>
                    <a:cubicBezTo>
                      <a:pt x="22288" y="55787"/>
                      <a:pt x="19241" y="55042"/>
                      <a:pt x="16859" y="53365"/>
                    </a:cubicBezTo>
                    <a:cubicBezTo>
                      <a:pt x="14478" y="51782"/>
                      <a:pt x="12954" y="49454"/>
                      <a:pt x="12192" y="46287"/>
                    </a:cubicBezTo>
                    <a:lnTo>
                      <a:pt x="0" y="48150"/>
                    </a:lnTo>
                    <a:cubicBezTo>
                      <a:pt x="1048" y="53738"/>
                      <a:pt x="3905" y="58115"/>
                      <a:pt x="8477" y="61189"/>
                    </a:cubicBezTo>
                    <a:cubicBezTo>
                      <a:pt x="13049" y="64262"/>
                      <a:pt x="19050" y="65752"/>
                      <a:pt x="26289" y="65752"/>
                    </a:cubicBezTo>
                    <a:cubicBezTo>
                      <a:pt x="31528" y="65752"/>
                      <a:pt x="36100" y="64914"/>
                      <a:pt x="40100" y="63238"/>
                    </a:cubicBezTo>
                    <a:cubicBezTo>
                      <a:pt x="44101" y="61561"/>
                      <a:pt x="47244" y="59233"/>
                      <a:pt x="49435" y="56253"/>
                    </a:cubicBezTo>
                    <a:cubicBezTo>
                      <a:pt x="51721" y="53272"/>
                      <a:pt x="52768" y="49919"/>
                      <a:pt x="52768" y="46101"/>
                    </a:cubicBezTo>
                    <a:cubicBezTo>
                      <a:pt x="52768" y="41631"/>
                      <a:pt x="51340" y="37998"/>
                      <a:pt x="48387" y="35111"/>
                    </a:cubicBezTo>
                    <a:cubicBezTo>
                      <a:pt x="45434" y="32317"/>
                      <a:pt x="41053" y="30268"/>
                      <a:pt x="35052" y="28871"/>
                    </a:cubicBezTo>
                    <a:lnTo>
                      <a:pt x="24765" y="26543"/>
                    </a:lnTo>
                    <a:cubicBezTo>
                      <a:pt x="21146" y="25705"/>
                      <a:pt x="18574" y="24680"/>
                      <a:pt x="16954" y="23376"/>
                    </a:cubicBezTo>
                    <a:cubicBezTo>
                      <a:pt x="15335" y="22073"/>
                      <a:pt x="14573" y="20396"/>
                      <a:pt x="14573" y="18254"/>
                    </a:cubicBezTo>
                    <a:cubicBezTo>
                      <a:pt x="14573" y="15833"/>
                      <a:pt x="15812" y="13784"/>
                      <a:pt x="18193" y="12200"/>
                    </a:cubicBezTo>
                    <a:cubicBezTo>
                      <a:pt x="20574" y="10617"/>
                      <a:pt x="23622" y="9872"/>
                      <a:pt x="27146" y="9872"/>
                    </a:cubicBezTo>
                    <a:cubicBezTo>
                      <a:pt x="29813" y="9872"/>
                      <a:pt x="31909" y="10245"/>
                      <a:pt x="33718" y="11083"/>
                    </a:cubicBezTo>
                    <a:cubicBezTo>
                      <a:pt x="35433" y="11921"/>
                      <a:pt x="36862" y="12946"/>
                      <a:pt x="37909" y="14249"/>
                    </a:cubicBezTo>
                    <a:cubicBezTo>
                      <a:pt x="38957" y="15553"/>
                      <a:pt x="39719" y="16950"/>
                      <a:pt x="40196" y="18347"/>
                    </a:cubicBezTo>
                    <a:lnTo>
                      <a:pt x="51625" y="16391"/>
                    </a:lnTo>
                    <a:cubicBezTo>
                      <a:pt x="50292" y="11455"/>
                      <a:pt x="47625" y="7451"/>
                      <a:pt x="43625" y="4470"/>
                    </a:cubicBezTo>
                    <a:cubicBezTo>
                      <a:pt x="39624" y="1490"/>
                      <a:pt x="34100" y="0"/>
                      <a:pt x="27051" y="0"/>
                    </a:cubicBezTo>
                    <a:cubicBezTo>
                      <a:pt x="22193" y="0"/>
                      <a:pt x="17812" y="838"/>
                      <a:pt x="14097" y="2421"/>
                    </a:cubicBezTo>
                    <a:cubicBezTo>
                      <a:pt x="10287" y="4005"/>
                      <a:pt x="7334" y="6240"/>
                      <a:pt x="5239" y="9034"/>
                    </a:cubicBezTo>
                    <a:cubicBezTo>
                      <a:pt x="3143" y="11828"/>
                      <a:pt x="2000" y="15088"/>
                      <a:pt x="2000" y="18906"/>
                    </a:cubicBezTo>
                    <a:cubicBezTo>
                      <a:pt x="2000" y="23470"/>
                      <a:pt x="3429" y="27195"/>
                      <a:pt x="6287" y="30082"/>
                    </a:cubicBezTo>
                    <a:cubicBezTo>
                      <a:pt x="9144" y="33062"/>
                      <a:pt x="13621" y="35204"/>
                      <a:pt x="19717" y="36508"/>
                    </a:cubicBezTo>
                    <a:lnTo>
                      <a:pt x="30671" y="38837"/>
                    </a:lnTo>
                    <a:cubicBezTo>
                      <a:pt x="33814" y="39489"/>
                      <a:pt x="36100" y="40513"/>
                      <a:pt x="37624" y="41910"/>
                    </a:cubicBezTo>
                    <a:cubicBezTo>
                      <a:pt x="39148" y="43307"/>
                      <a:pt x="39910" y="44890"/>
                      <a:pt x="39910" y="46939"/>
                    </a:cubicBezTo>
                    <a:cubicBezTo>
                      <a:pt x="39719" y="49454"/>
                      <a:pt x="38481" y="51596"/>
                      <a:pt x="36004" y="53272"/>
                    </a:cubicBezTo>
                    <a:close/>
                  </a:path>
                </a:pathLst>
              </a:custGeom>
              <a:grpFill/>
              <a:ln w="9525" cap="flat">
                <a:noFill/>
                <a:prstDash val="solid"/>
                <a:miter/>
              </a:ln>
            </p:spPr>
            <p:txBody>
              <a:bodyPr rtlCol="0" anchor="ctr"/>
              <a:lstStyle/>
              <a:p>
                <a:endParaRPr lang="en-US" sz="1800"/>
              </a:p>
            </p:txBody>
          </p:sp>
          <p:sp>
            <p:nvSpPr>
              <p:cNvPr id="24" name="Freeform 124">
                <a:extLst>
                  <a:ext uri="{FF2B5EF4-FFF2-40B4-BE49-F238E27FC236}">
                    <a16:creationId xmlns:a16="http://schemas.microsoft.com/office/drawing/2014/main" id="{73D09BE7-ECAC-3CD7-AB4C-7AD9FE16A3B8}"/>
                  </a:ext>
                </a:extLst>
              </p:cNvPr>
              <p:cNvSpPr/>
              <p:nvPr/>
            </p:nvSpPr>
            <p:spPr>
              <a:xfrm>
                <a:off x="5412771" y="689666"/>
                <a:ext cx="34766" cy="64541"/>
              </a:xfrm>
              <a:custGeom>
                <a:avLst/>
                <a:gdLst>
                  <a:gd name="connsiteX0" fmla="*/ 12668 w 34766"/>
                  <a:gd name="connsiteY0" fmla="*/ 25612 h 64541"/>
                  <a:gd name="connsiteX1" fmla="*/ 14668 w 34766"/>
                  <a:gd name="connsiteY1" fmla="*/ 18254 h 64541"/>
                  <a:gd name="connsiteX2" fmla="*/ 20193 w 34766"/>
                  <a:gd name="connsiteY2" fmla="*/ 13132 h 64541"/>
                  <a:gd name="connsiteX3" fmla="*/ 28194 w 34766"/>
                  <a:gd name="connsiteY3" fmla="*/ 11269 h 64541"/>
                  <a:gd name="connsiteX4" fmla="*/ 32099 w 34766"/>
                  <a:gd name="connsiteY4" fmla="*/ 11549 h 64541"/>
                  <a:gd name="connsiteX5" fmla="*/ 34766 w 34766"/>
                  <a:gd name="connsiteY5" fmla="*/ 12014 h 64541"/>
                  <a:gd name="connsiteX6" fmla="*/ 34766 w 34766"/>
                  <a:gd name="connsiteY6" fmla="*/ 279 h 64541"/>
                  <a:gd name="connsiteX7" fmla="*/ 32194 w 34766"/>
                  <a:gd name="connsiteY7" fmla="*/ 93 h 64541"/>
                  <a:gd name="connsiteX8" fmla="*/ 29337 w 34766"/>
                  <a:gd name="connsiteY8" fmla="*/ 0 h 64541"/>
                  <a:gd name="connsiteX9" fmla="*/ 19145 w 34766"/>
                  <a:gd name="connsiteY9" fmla="*/ 2980 h 64541"/>
                  <a:gd name="connsiteX10" fmla="*/ 12859 w 34766"/>
                  <a:gd name="connsiteY10" fmla="*/ 11083 h 64541"/>
                  <a:gd name="connsiteX11" fmla="*/ 12192 w 34766"/>
                  <a:gd name="connsiteY11" fmla="*/ 11083 h 64541"/>
                  <a:gd name="connsiteX12" fmla="*/ 12192 w 34766"/>
                  <a:gd name="connsiteY12" fmla="*/ 1024 h 64541"/>
                  <a:gd name="connsiteX13" fmla="*/ 0 w 34766"/>
                  <a:gd name="connsiteY13" fmla="*/ 1024 h 64541"/>
                  <a:gd name="connsiteX14" fmla="*/ 0 w 34766"/>
                  <a:gd name="connsiteY14" fmla="*/ 64541 h 64541"/>
                  <a:gd name="connsiteX15" fmla="*/ 12668 w 34766"/>
                  <a:gd name="connsiteY15" fmla="*/ 64541 h 64541"/>
                  <a:gd name="connsiteX16" fmla="*/ 12668 w 34766"/>
                  <a:gd name="connsiteY16" fmla="*/ 25612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12668" y="25612"/>
                    </a:moveTo>
                    <a:cubicBezTo>
                      <a:pt x="12668" y="22818"/>
                      <a:pt x="13335" y="20396"/>
                      <a:pt x="14668" y="18254"/>
                    </a:cubicBezTo>
                    <a:cubicBezTo>
                      <a:pt x="16002" y="16112"/>
                      <a:pt x="17812" y="14436"/>
                      <a:pt x="20193" y="13132"/>
                    </a:cubicBezTo>
                    <a:cubicBezTo>
                      <a:pt x="22479" y="11921"/>
                      <a:pt x="25146" y="11269"/>
                      <a:pt x="28194" y="11269"/>
                    </a:cubicBezTo>
                    <a:cubicBezTo>
                      <a:pt x="29527" y="11269"/>
                      <a:pt x="30766" y="11362"/>
                      <a:pt x="32099" y="11549"/>
                    </a:cubicBezTo>
                    <a:cubicBezTo>
                      <a:pt x="33433" y="11735"/>
                      <a:pt x="34290" y="11921"/>
                      <a:pt x="34766" y="12014"/>
                    </a:cubicBezTo>
                    <a:lnTo>
                      <a:pt x="34766" y="279"/>
                    </a:lnTo>
                    <a:cubicBezTo>
                      <a:pt x="34100" y="186"/>
                      <a:pt x="33338" y="93"/>
                      <a:pt x="32194"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612"/>
                    </a:lnTo>
                    <a:close/>
                  </a:path>
                </a:pathLst>
              </a:custGeom>
              <a:grpFill/>
              <a:ln w="9525" cap="flat">
                <a:noFill/>
                <a:prstDash val="solid"/>
                <a:miter/>
              </a:ln>
            </p:spPr>
            <p:txBody>
              <a:bodyPr rtlCol="0" anchor="ctr"/>
              <a:lstStyle/>
              <a:p>
                <a:endParaRPr lang="en-US" sz="1800"/>
              </a:p>
            </p:txBody>
          </p:sp>
          <p:sp>
            <p:nvSpPr>
              <p:cNvPr id="25" name="Freeform 125">
                <a:extLst>
                  <a:ext uri="{FF2B5EF4-FFF2-40B4-BE49-F238E27FC236}">
                    <a16:creationId xmlns:a16="http://schemas.microsoft.com/office/drawing/2014/main" id="{D7DDA89E-732F-9BF7-106C-2CEF7C31D3B4}"/>
                  </a:ext>
                </a:extLst>
              </p:cNvPr>
              <p:cNvSpPr/>
              <p:nvPr/>
            </p:nvSpPr>
            <p:spPr>
              <a:xfrm>
                <a:off x="5342191" y="689666"/>
                <a:ext cx="53816" cy="65752"/>
              </a:xfrm>
              <a:custGeom>
                <a:avLst/>
                <a:gdLst>
                  <a:gd name="connsiteX0" fmla="*/ 21717 w 53816"/>
                  <a:gd name="connsiteY0" fmla="*/ 65752 h 65752"/>
                  <a:gd name="connsiteX1" fmla="*/ 30956 w 53816"/>
                  <a:gd name="connsiteY1" fmla="*/ 64262 h 65752"/>
                  <a:gd name="connsiteX2" fmla="*/ 37243 w 53816"/>
                  <a:gd name="connsiteY2" fmla="*/ 60444 h 65752"/>
                  <a:gd name="connsiteX3" fmla="*/ 40958 w 53816"/>
                  <a:gd name="connsiteY3" fmla="*/ 55694 h 65752"/>
                  <a:gd name="connsiteX4" fmla="*/ 41434 w 53816"/>
                  <a:gd name="connsiteY4" fmla="*/ 55694 h 65752"/>
                  <a:gd name="connsiteX5" fmla="*/ 41434 w 53816"/>
                  <a:gd name="connsiteY5" fmla="*/ 64355 h 65752"/>
                  <a:gd name="connsiteX6" fmla="*/ 53816 w 53816"/>
                  <a:gd name="connsiteY6" fmla="*/ 64355 h 65752"/>
                  <a:gd name="connsiteX7" fmla="*/ 53816 w 53816"/>
                  <a:gd name="connsiteY7" fmla="*/ 22166 h 65752"/>
                  <a:gd name="connsiteX8" fmla="*/ 51340 w 53816"/>
                  <a:gd name="connsiteY8" fmla="*/ 10897 h 65752"/>
                  <a:gd name="connsiteX9" fmla="*/ 45053 w 53816"/>
                  <a:gd name="connsiteY9" fmla="*/ 4191 h 65752"/>
                  <a:gd name="connsiteX10" fmla="*/ 36862 w 53816"/>
                  <a:gd name="connsiteY10" fmla="*/ 931 h 65752"/>
                  <a:gd name="connsiteX11" fmla="*/ 28575 w 53816"/>
                  <a:gd name="connsiteY11" fmla="*/ 0 h 65752"/>
                  <a:gd name="connsiteX12" fmla="*/ 17335 w 53816"/>
                  <a:gd name="connsiteY12" fmla="*/ 1676 h 65752"/>
                  <a:gd name="connsiteX13" fmla="*/ 7906 w 53816"/>
                  <a:gd name="connsiteY13" fmla="*/ 6892 h 65752"/>
                  <a:gd name="connsiteX14" fmla="*/ 1714 w 53816"/>
                  <a:gd name="connsiteY14" fmla="*/ 16298 h 65752"/>
                  <a:gd name="connsiteX15" fmla="*/ 13716 w 53816"/>
                  <a:gd name="connsiteY15" fmla="*/ 18906 h 65752"/>
                  <a:gd name="connsiteX16" fmla="*/ 18764 w 53816"/>
                  <a:gd name="connsiteY16" fmla="*/ 12852 h 65752"/>
                  <a:gd name="connsiteX17" fmla="*/ 28766 w 53816"/>
                  <a:gd name="connsiteY17" fmla="*/ 10058 h 65752"/>
                  <a:gd name="connsiteX18" fmla="*/ 38005 w 53816"/>
                  <a:gd name="connsiteY18" fmla="*/ 13039 h 65752"/>
                  <a:gd name="connsiteX19" fmla="*/ 41148 w 53816"/>
                  <a:gd name="connsiteY19" fmla="*/ 21421 h 65752"/>
                  <a:gd name="connsiteX20" fmla="*/ 41148 w 53816"/>
                  <a:gd name="connsiteY20" fmla="*/ 21700 h 65752"/>
                  <a:gd name="connsiteX21" fmla="*/ 39529 w 53816"/>
                  <a:gd name="connsiteY21" fmla="*/ 24960 h 65752"/>
                  <a:gd name="connsiteX22" fmla="*/ 34290 w 53816"/>
                  <a:gd name="connsiteY22" fmla="*/ 26357 h 65752"/>
                  <a:gd name="connsiteX23" fmla="*/ 24860 w 53816"/>
                  <a:gd name="connsiteY23" fmla="*/ 27474 h 65752"/>
                  <a:gd name="connsiteX24" fmla="*/ 15812 w 53816"/>
                  <a:gd name="connsiteY24" fmla="*/ 29058 h 65752"/>
                  <a:gd name="connsiteX25" fmla="*/ 7810 w 53816"/>
                  <a:gd name="connsiteY25" fmla="*/ 32131 h 65752"/>
                  <a:gd name="connsiteX26" fmla="*/ 2096 w 53816"/>
                  <a:gd name="connsiteY26" fmla="*/ 37626 h 65752"/>
                  <a:gd name="connsiteX27" fmla="*/ 0 w 53816"/>
                  <a:gd name="connsiteY27" fmla="*/ 46474 h 65752"/>
                  <a:gd name="connsiteX28" fmla="*/ 2858 w 53816"/>
                  <a:gd name="connsiteY28" fmla="*/ 56998 h 65752"/>
                  <a:gd name="connsiteX29" fmla="*/ 10763 w 53816"/>
                  <a:gd name="connsiteY29" fmla="*/ 63517 h 65752"/>
                  <a:gd name="connsiteX30" fmla="*/ 21717 w 53816"/>
                  <a:gd name="connsiteY30" fmla="*/ 65752 h 65752"/>
                  <a:gd name="connsiteX31" fmla="*/ 14002 w 53816"/>
                  <a:gd name="connsiteY31" fmla="*/ 41351 h 65752"/>
                  <a:gd name="connsiteX32" fmla="*/ 18859 w 53816"/>
                  <a:gd name="connsiteY32" fmla="*/ 38278 h 65752"/>
                  <a:gd name="connsiteX33" fmla="*/ 25527 w 53816"/>
                  <a:gd name="connsiteY33" fmla="*/ 36788 h 65752"/>
                  <a:gd name="connsiteX34" fmla="*/ 29432 w 53816"/>
                  <a:gd name="connsiteY34" fmla="*/ 36229 h 65752"/>
                  <a:gd name="connsiteX35" fmla="*/ 34195 w 53816"/>
                  <a:gd name="connsiteY35" fmla="*/ 35484 h 65752"/>
                  <a:gd name="connsiteX36" fmla="*/ 38576 w 53816"/>
                  <a:gd name="connsiteY36" fmla="*/ 34552 h 65752"/>
                  <a:gd name="connsiteX37" fmla="*/ 41148 w 53816"/>
                  <a:gd name="connsiteY37" fmla="*/ 33342 h 65752"/>
                  <a:gd name="connsiteX38" fmla="*/ 41148 w 53816"/>
                  <a:gd name="connsiteY38" fmla="*/ 41537 h 65752"/>
                  <a:gd name="connsiteX39" fmla="*/ 39148 w 53816"/>
                  <a:gd name="connsiteY39" fmla="*/ 48616 h 65752"/>
                  <a:gd name="connsiteX40" fmla="*/ 33433 w 53816"/>
                  <a:gd name="connsiteY40" fmla="*/ 53924 h 65752"/>
                  <a:gd name="connsiteX41" fmla="*/ 24479 w 53816"/>
                  <a:gd name="connsiteY41" fmla="*/ 55973 h 65752"/>
                  <a:gd name="connsiteX42" fmla="*/ 15621 w 53816"/>
                  <a:gd name="connsiteY42" fmla="*/ 53645 h 65752"/>
                  <a:gd name="connsiteX43" fmla="*/ 12192 w 53816"/>
                  <a:gd name="connsiteY43" fmla="*/ 46753 h 65752"/>
                  <a:gd name="connsiteX44" fmla="*/ 14002 w 53816"/>
                  <a:gd name="connsiteY44" fmla="*/ 41351 h 6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816" h="65752">
                    <a:moveTo>
                      <a:pt x="21717" y="65752"/>
                    </a:moveTo>
                    <a:cubicBezTo>
                      <a:pt x="25337" y="65752"/>
                      <a:pt x="28384" y="65286"/>
                      <a:pt x="30956" y="64262"/>
                    </a:cubicBezTo>
                    <a:cubicBezTo>
                      <a:pt x="33528" y="63238"/>
                      <a:pt x="35624" y="61934"/>
                      <a:pt x="37243" y="60444"/>
                    </a:cubicBezTo>
                    <a:cubicBezTo>
                      <a:pt x="38862" y="58860"/>
                      <a:pt x="40100" y="57370"/>
                      <a:pt x="40958" y="55694"/>
                    </a:cubicBezTo>
                    <a:lnTo>
                      <a:pt x="41434" y="55694"/>
                    </a:lnTo>
                    <a:lnTo>
                      <a:pt x="41434" y="64355"/>
                    </a:lnTo>
                    <a:lnTo>
                      <a:pt x="53816" y="64355"/>
                    </a:lnTo>
                    <a:lnTo>
                      <a:pt x="53816" y="22166"/>
                    </a:lnTo>
                    <a:cubicBezTo>
                      <a:pt x="53816" y="17509"/>
                      <a:pt x="52959" y="13784"/>
                      <a:pt x="51340" y="10897"/>
                    </a:cubicBezTo>
                    <a:cubicBezTo>
                      <a:pt x="49721" y="8009"/>
                      <a:pt x="47625" y="5774"/>
                      <a:pt x="45053" y="4191"/>
                    </a:cubicBezTo>
                    <a:cubicBezTo>
                      <a:pt x="42482" y="2608"/>
                      <a:pt x="39814" y="1583"/>
                      <a:pt x="36862" y="931"/>
                    </a:cubicBezTo>
                    <a:cubicBezTo>
                      <a:pt x="33909" y="373"/>
                      <a:pt x="31147" y="0"/>
                      <a:pt x="28575" y="0"/>
                    </a:cubicBezTo>
                    <a:cubicBezTo>
                      <a:pt x="24670" y="0"/>
                      <a:pt x="20955" y="559"/>
                      <a:pt x="17335" y="1676"/>
                    </a:cubicBezTo>
                    <a:cubicBezTo>
                      <a:pt x="13811" y="2794"/>
                      <a:pt x="10668" y="4470"/>
                      <a:pt x="7906" y="6892"/>
                    </a:cubicBezTo>
                    <a:cubicBezTo>
                      <a:pt x="5143" y="9313"/>
                      <a:pt x="3143" y="12387"/>
                      <a:pt x="1714" y="16298"/>
                    </a:cubicBezTo>
                    <a:lnTo>
                      <a:pt x="13716" y="18906"/>
                    </a:lnTo>
                    <a:cubicBezTo>
                      <a:pt x="14668" y="16671"/>
                      <a:pt x="16288" y="14622"/>
                      <a:pt x="18764" y="12852"/>
                    </a:cubicBezTo>
                    <a:cubicBezTo>
                      <a:pt x="21241" y="10990"/>
                      <a:pt x="24575" y="10058"/>
                      <a:pt x="28766" y="10058"/>
                    </a:cubicBezTo>
                    <a:cubicBezTo>
                      <a:pt x="32861" y="10058"/>
                      <a:pt x="35909" y="11083"/>
                      <a:pt x="38005" y="13039"/>
                    </a:cubicBezTo>
                    <a:cubicBezTo>
                      <a:pt x="40100" y="14994"/>
                      <a:pt x="41148" y="17788"/>
                      <a:pt x="41148" y="21421"/>
                    </a:cubicBezTo>
                    <a:lnTo>
                      <a:pt x="41148" y="21700"/>
                    </a:lnTo>
                    <a:cubicBezTo>
                      <a:pt x="41148" y="23190"/>
                      <a:pt x="40576" y="24308"/>
                      <a:pt x="39529" y="24960"/>
                    </a:cubicBezTo>
                    <a:cubicBezTo>
                      <a:pt x="38386" y="25612"/>
                      <a:pt x="36671" y="26077"/>
                      <a:pt x="34290" y="26357"/>
                    </a:cubicBezTo>
                    <a:cubicBezTo>
                      <a:pt x="31909" y="26636"/>
                      <a:pt x="28670" y="27009"/>
                      <a:pt x="24860" y="27474"/>
                    </a:cubicBezTo>
                    <a:cubicBezTo>
                      <a:pt x="21812" y="27847"/>
                      <a:pt x="18764" y="28313"/>
                      <a:pt x="15812" y="29058"/>
                    </a:cubicBezTo>
                    <a:cubicBezTo>
                      <a:pt x="12859" y="29710"/>
                      <a:pt x="10192" y="30734"/>
                      <a:pt x="7810" y="32131"/>
                    </a:cubicBezTo>
                    <a:cubicBezTo>
                      <a:pt x="5429" y="33528"/>
                      <a:pt x="3524" y="35298"/>
                      <a:pt x="2096" y="37626"/>
                    </a:cubicBezTo>
                    <a:cubicBezTo>
                      <a:pt x="667" y="39954"/>
                      <a:pt x="0" y="42841"/>
                      <a:pt x="0" y="46474"/>
                    </a:cubicBezTo>
                    <a:cubicBezTo>
                      <a:pt x="0" y="50665"/>
                      <a:pt x="953" y="54110"/>
                      <a:pt x="2858" y="56998"/>
                    </a:cubicBezTo>
                    <a:cubicBezTo>
                      <a:pt x="4763" y="59885"/>
                      <a:pt x="7429" y="62027"/>
                      <a:pt x="10763" y="63517"/>
                    </a:cubicBezTo>
                    <a:cubicBezTo>
                      <a:pt x="14097" y="65007"/>
                      <a:pt x="17621" y="65752"/>
                      <a:pt x="21717" y="65752"/>
                    </a:cubicBezTo>
                    <a:close/>
                    <a:moveTo>
                      <a:pt x="14002" y="41351"/>
                    </a:moveTo>
                    <a:cubicBezTo>
                      <a:pt x="15240" y="40047"/>
                      <a:pt x="16764" y="39023"/>
                      <a:pt x="18859" y="38278"/>
                    </a:cubicBezTo>
                    <a:cubicBezTo>
                      <a:pt x="20860" y="37533"/>
                      <a:pt x="23146" y="37067"/>
                      <a:pt x="25527" y="36788"/>
                    </a:cubicBezTo>
                    <a:cubicBezTo>
                      <a:pt x="26575" y="36695"/>
                      <a:pt x="27908" y="36508"/>
                      <a:pt x="29432" y="36229"/>
                    </a:cubicBezTo>
                    <a:cubicBezTo>
                      <a:pt x="30956" y="36043"/>
                      <a:pt x="32575" y="35763"/>
                      <a:pt x="34195" y="35484"/>
                    </a:cubicBezTo>
                    <a:cubicBezTo>
                      <a:pt x="35814" y="35204"/>
                      <a:pt x="37243" y="34925"/>
                      <a:pt x="38576" y="34552"/>
                    </a:cubicBezTo>
                    <a:cubicBezTo>
                      <a:pt x="39814" y="34180"/>
                      <a:pt x="40767" y="33807"/>
                      <a:pt x="41148" y="33342"/>
                    </a:cubicBezTo>
                    <a:lnTo>
                      <a:pt x="41148" y="41537"/>
                    </a:lnTo>
                    <a:cubicBezTo>
                      <a:pt x="41148" y="44052"/>
                      <a:pt x="40481" y="46380"/>
                      <a:pt x="39148" y="48616"/>
                    </a:cubicBezTo>
                    <a:cubicBezTo>
                      <a:pt x="37814" y="50851"/>
                      <a:pt x="35909" y="52620"/>
                      <a:pt x="33433" y="53924"/>
                    </a:cubicBezTo>
                    <a:cubicBezTo>
                      <a:pt x="30956" y="55321"/>
                      <a:pt x="27908" y="55973"/>
                      <a:pt x="24479" y="55973"/>
                    </a:cubicBezTo>
                    <a:cubicBezTo>
                      <a:pt x="20860" y="55973"/>
                      <a:pt x="18002" y="55228"/>
                      <a:pt x="15621" y="53645"/>
                    </a:cubicBezTo>
                    <a:cubicBezTo>
                      <a:pt x="13335" y="52062"/>
                      <a:pt x="12192" y="49733"/>
                      <a:pt x="12192" y="46753"/>
                    </a:cubicBezTo>
                    <a:cubicBezTo>
                      <a:pt x="12192" y="44425"/>
                      <a:pt x="12763" y="42655"/>
                      <a:pt x="14002" y="41351"/>
                    </a:cubicBezTo>
                    <a:close/>
                  </a:path>
                </a:pathLst>
              </a:custGeom>
              <a:grpFill/>
              <a:ln w="9525" cap="flat">
                <a:noFill/>
                <a:prstDash val="solid"/>
                <a:miter/>
              </a:ln>
            </p:spPr>
            <p:txBody>
              <a:bodyPr rtlCol="0" anchor="ctr"/>
              <a:lstStyle/>
              <a:p>
                <a:endParaRPr lang="en-US" sz="1800"/>
              </a:p>
            </p:txBody>
          </p:sp>
          <p:sp>
            <p:nvSpPr>
              <p:cNvPr id="26" name="Freeform 126">
                <a:extLst>
                  <a:ext uri="{FF2B5EF4-FFF2-40B4-BE49-F238E27FC236}">
                    <a16:creationId xmlns:a16="http://schemas.microsoft.com/office/drawing/2014/main" id="{F3618D8D-E780-410C-6994-63251994FE76}"/>
                  </a:ext>
                </a:extLst>
              </p:cNvPr>
              <p:cNvSpPr/>
              <p:nvPr/>
            </p:nvSpPr>
            <p:spPr>
              <a:xfrm>
                <a:off x="5066633" y="669456"/>
                <a:ext cx="64008" cy="84658"/>
              </a:xfrm>
              <a:custGeom>
                <a:avLst/>
                <a:gdLst>
                  <a:gd name="connsiteX0" fmla="*/ 31528 w 64008"/>
                  <a:gd name="connsiteY0" fmla="*/ 52527 h 84658"/>
                  <a:gd name="connsiteX1" fmla="*/ 49149 w 64008"/>
                  <a:gd name="connsiteY1" fmla="*/ 84565 h 84658"/>
                  <a:gd name="connsiteX2" fmla="*/ 64008 w 64008"/>
                  <a:gd name="connsiteY2" fmla="*/ 84565 h 84658"/>
                  <a:gd name="connsiteX3" fmla="*/ 44863 w 64008"/>
                  <a:gd name="connsiteY3" fmla="*/ 50292 h 84658"/>
                  <a:gd name="connsiteX4" fmla="*/ 47435 w 64008"/>
                  <a:gd name="connsiteY4" fmla="*/ 49268 h 84658"/>
                  <a:gd name="connsiteX5" fmla="*/ 57436 w 64008"/>
                  <a:gd name="connsiteY5" fmla="*/ 40140 h 84658"/>
                  <a:gd name="connsiteX6" fmla="*/ 60770 w 64008"/>
                  <a:gd name="connsiteY6" fmla="*/ 26450 h 84658"/>
                  <a:gd name="connsiteX7" fmla="*/ 57436 w 64008"/>
                  <a:gd name="connsiteY7" fmla="*/ 12666 h 84658"/>
                  <a:gd name="connsiteX8" fmla="*/ 47530 w 64008"/>
                  <a:gd name="connsiteY8" fmla="*/ 3353 h 84658"/>
                  <a:gd name="connsiteX9" fmla="*/ 30861 w 64008"/>
                  <a:gd name="connsiteY9" fmla="*/ 0 h 84658"/>
                  <a:gd name="connsiteX10" fmla="*/ 0 w 64008"/>
                  <a:gd name="connsiteY10" fmla="*/ 0 h 84658"/>
                  <a:gd name="connsiteX11" fmla="*/ 0 w 64008"/>
                  <a:gd name="connsiteY11" fmla="*/ 84658 h 84658"/>
                  <a:gd name="connsiteX12" fmla="*/ 13049 w 64008"/>
                  <a:gd name="connsiteY12" fmla="*/ 84658 h 84658"/>
                  <a:gd name="connsiteX13" fmla="*/ 13049 w 64008"/>
                  <a:gd name="connsiteY13" fmla="*/ 52620 h 84658"/>
                  <a:gd name="connsiteX14" fmla="*/ 30766 w 64008"/>
                  <a:gd name="connsiteY14" fmla="*/ 52620 h 84658"/>
                  <a:gd name="connsiteX15" fmla="*/ 31528 w 64008"/>
                  <a:gd name="connsiteY15" fmla="*/ 52527 h 84658"/>
                  <a:gd name="connsiteX16" fmla="*/ 12954 w 64008"/>
                  <a:gd name="connsiteY16" fmla="*/ 10897 h 84658"/>
                  <a:gd name="connsiteX17" fmla="*/ 29337 w 64008"/>
                  <a:gd name="connsiteY17" fmla="*/ 10897 h 84658"/>
                  <a:gd name="connsiteX18" fmla="*/ 39815 w 64008"/>
                  <a:gd name="connsiteY18" fmla="*/ 12759 h 84658"/>
                  <a:gd name="connsiteX19" fmla="*/ 45720 w 64008"/>
                  <a:gd name="connsiteY19" fmla="*/ 18161 h 84658"/>
                  <a:gd name="connsiteX20" fmla="*/ 47625 w 64008"/>
                  <a:gd name="connsiteY20" fmla="*/ 26450 h 84658"/>
                  <a:gd name="connsiteX21" fmla="*/ 45720 w 64008"/>
                  <a:gd name="connsiteY21" fmla="*/ 34552 h 84658"/>
                  <a:gd name="connsiteX22" fmla="*/ 39910 w 64008"/>
                  <a:gd name="connsiteY22" fmla="*/ 39675 h 84658"/>
                  <a:gd name="connsiteX23" fmla="*/ 29623 w 64008"/>
                  <a:gd name="connsiteY23" fmla="*/ 41444 h 84658"/>
                  <a:gd name="connsiteX24" fmla="*/ 13049 w 64008"/>
                  <a:gd name="connsiteY24" fmla="*/ 41444 h 84658"/>
                  <a:gd name="connsiteX25" fmla="*/ 13049 w 64008"/>
                  <a:gd name="connsiteY25" fmla="*/ 10897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008" h="84658">
                    <a:moveTo>
                      <a:pt x="31528" y="52527"/>
                    </a:moveTo>
                    <a:lnTo>
                      <a:pt x="49149" y="84565"/>
                    </a:lnTo>
                    <a:lnTo>
                      <a:pt x="64008" y="84565"/>
                    </a:lnTo>
                    <a:lnTo>
                      <a:pt x="44863" y="50292"/>
                    </a:lnTo>
                    <a:cubicBezTo>
                      <a:pt x="45720" y="50013"/>
                      <a:pt x="46673" y="49640"/>
                      <a:pt x="47435" y="49268"/>
                    </a:cubicBezTo>
                    <a:cubicBezTo>
                      <a:pt x="51911" y="47125"/>
                      <a:pt x="55150" y="44052"/>
                      <a:pt x="57436" y="40140"/>
                    </a:cubicBezTo>
                    <a:cubicBezTo>
                      <a:pt x="59627" y="36229"/>
                      <a:pt x="60770" y="31665"/>
                      <a:pt x="60770" y="26450"/>
                    </a:cubicBezTo>
                    <a:cubicBezTo>
                      <a:pt x="60770" y="21234"/>
                      <a:pt x="59627" y="16671"/>
                      <a:pt x="57436" y="12666"/>
                    </a:cubicBezTo>
                    <a:cubicBezTo>
                      <a:pt x="55245" y="8661"/>
                      <a:pt x="51911" y="5588"/>
                      <a:pt x="47530" y="3353"/>
                    </a:cubicBezTo>
                    <a:cubicBezTo>
                      <a:pt x="43053" y="1118"/>
                      <a:pt x="37529" y="0"/>
                      <a:pt x="30861" y="0"/>
                    </a:cubicBezTo>
                    <a:lnTo>
                      <a:pt x="0" y="0"/>
                    </a:lnTo>
                    <a:lnTo>
                      <a:pt x="0" y="84658"/>
                    </a:lnTo>
                    <a:lnTo>
                      <a:pt x="13049" y="84658"/>
                    </a:lnTo>
                    <a:lnTo>
                      <a:pt x="13049" y="52620"/>
                    </a:lnTo>
                    <a:lnTo>
                      <a:pt x="30766" y="52620"/>
                    </a:lnTo>
                    <a:cubicBezTo>
                      <a:pt x="31052" y="52527"/>
                      <a:pt x="31242" y="52527"/>
                      <a:pt x="31528" y="52527"/>
                    </a:cubicBezTo>
                    <a:close/>
                    <a:moveTo>
                      <a:pt x="12954" y="10897"/>
                    </a:moveTo>
                    <a:lnTo>
                      <a:pt x="29337" y="10897"/>
                    </a:lnTo>
                    <a:cubicBezTo>
                      <a:pt x="33623" y="10897"/>
                      <a:pt x="37148" y="11549"/>
                      <a:pt x="39815" y="12759"/>
                    </a:cubicBezTo>
                    <a:cubicBezTo>
                      <a:pt x="42482" y="13970"/>
                      <a:pt x="44482" y="15833"/>
                      <a:pt x="45720" y="18161"/>
                    </a:cubicBezTo>
                    <a:cubicBezTo>
                      <a:pt x="46958" y="20489"/>
                      <a:pt x="47625" y="23283"/>
                      <a:pt x="47625" y="26450"/>
                    </a:cubicBezTo>
                    <a:cubicBezTo>
                      <a:pt x="47625" y="29616"/>
                      <a:pt x="46958" y="32317"/>
                      <a:pt x="45720" y="34552"/>
                    </a:cubicBezTo>
                    <a:cubicBezTo>
                      <a:pt x="44482" y="36788"/>
                      <a:pt x="42482" y="38557"/>
                      <a:pt x="39910" y="39675"/>
                    </a:cubicBezTo>
                    <a:cubicBezTo>
                      <a:pt x="37243" y="40886"/>
                      <a:pt x="33814" y="41444"/>
                      <a:pt x="29623" y="41444"/>
                    </a:cubicBezTo>
                    <a:lnTo>
                      <a:pt x="13049" y="41444"/>
                    </a:lnTo>
                    <a:lnTo>
                      <a:pt x="13049" y="10897"/>
                    </a:lnTo>
                    <a:close/>
                  </a:path>
                </a:pathLst>
              </a:custGeom>
              <a:grpFill/>
              <a:ln w="9525" cap="flat">
                <a:noFill/>
                <a:prstDash val="solid"/>
                <a:miter/>
              </a:ln>
            </p:spPr>
            <p:txBody>
              <a:bodyPr rtlCol="0" anchor="ctr"/>
              <a:lstStyle/>
              <a:p>
                <a:endParaRPr lang="en-US" sz="1800"/>
              </a:p>
            </p:txBody>
          </p:sp>
          <p:sp>
            <p:nvSpPr>
              <p:cNvPr id="27" name="Freeform 127">
                <a:extLst>
                  <a:ext uri="{FF2B5EF4-FFF2-40B4-BE49-F238E27FC236}">
                    <a16:creationId xmlns:a16="http://schemas.microsoft.com/office/drawing/2014/main" id="{6F8F372C-CF30-08D8-7F5F-2CB31DE0F6E5}"/>
                  </a:ext>
                </a:extLst>
              </p:cNvPr>
              <p:cNvSpPr/>
              <p:nvPr/>
            </p:nvSpPr>
            <p:spPr>
              <a:xfrm>
                <a:off x="5523737" y="669456"/>
                <a:ext cx="54768" cy="84658"/>
              </a:xfrm>
              <a:custGeom>
                <a:avLst/>
                <a:gdLst>
                  <a:gd name="connsiteX0" fmla="*/ 44196 w 54768"/>
                  <a:gd name="connsiteY0" fmla="*/ 23004 h 84658"/>
                  <a:gd name="connsiteX1" fmla="*/ 32480 w 54768"/>
                  <a:gd name="connsiteY1" fmla="*/ 20303 h 84658"/>
                  <a:gd name="connsiteX2" fmla="*/ 20193 w 54768"/>
                  <a:gd name="connsiteY2" fmla="*/ 23283 h 84658"/>
                  <a:gd name="connsiteX3" fmla="*/ 13240 w 54768"/>
                  <a:gd name="connsiteY3" fmla="*/ 31386 h 84658"/>
                  <a:gd name="connsiteX4" fmla="*/ 12478 w 54768"/>
                  <a:gd name="connsiteY4" fmla="*/ 31386 h 84658"/>
                  <a:gd name="connsiteX5" fmla="*/ 12478 w 54768"/>
                  <a:gd name="connsiteY5" fmla="*/ 0 h 84658"/>
                  <a:gd name="connsiteX6" fmla="*/ 0 w 54768"/>
                  <a:gd name="connsiteY6" fmla="*/ 0 h 84658"/>
                  <a:gd name="connsiteX7" fmla="*/ 0 w 54768"/>
                  <a:gd name="connsiteY7" fmla="*/ 84658 h 84658"/>
                  <a:gd name="connsiteX8" fmla="*/ 12668 w 54768"/>
                  <a:gd name="connsiteY8" fmla="*/ 84658 h 84658"/>
                  <a:gd name="connsiteX9" fmla="*/ 12668 w 54768"/>
                  <a:gd name="connsiteY9" fmla="*/ 46939 h 84658"/>
                  <a:gd name="connsiteX10" fmla="*/ 14669 w 54768"/>
                  <a:gd name="connsiteY10" fmla="*/ 38278 h 84658"/>
                  <a:gd name="connsiteX11" fmla="*/ 20193 w 54768"/>
                  <a:gd name="connsiteY11" fmla="*/ 32876 h 84658"/>
                  <a:gd name="connsiteX12" fmla="*/ 28194 w 54768"/>
                  <a:gd name="connsiteY12" fmla="*/ 31013 h 84658"/>
                  <a:gd name="connsiteX13" fmla="*/ 38386 w 54768"/>
                  <a:gd name="connsiteY13" fmla="*/ 34832 h 84658"/>
                  <a:gd name="connsiteX14" fmla="*/ 42100 w 54768"/>
                  <a:gd name="connsiteY14" fmla="*/ 45635 h 84658"/>
                  <a:gd name="connsiteX15" fmla="*/ 42100 w 54768"/>
                  <a:gd name="connsiteY15" fmla="*/ 84565 h 84658"/>
                  <a:gd name="connsiteX16" fmla="*/ 54769 w 54768"/>
                  <a:gd name="connsiteY16" fmla="*/ 84565 h 84658"/>
                  <a:gd name="connsiteX17" fmla="*/ 54769 w 54768"/>
                  <a:gd name="connsiteY17" fmla="*/ 44145 h 84658"/>
                  <a:gd name="connsiteX18" fmla="*/ 52007 w 54768"/>
                  <a:gd name="connsiteY18" fmla="*/ 30920 h 84658"/>
                  <a:gd name="connsiteX19" fmla="*/ 44196 w 54768"/>
                  <a:gd name="connsiteY19" fmla="*/ 2300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8" h="84658">
                    <a:moveTo>
                      <a:pt x="44196" y="23004"/>
                    </a:moveTo>
                    <a:cubicBezTo>
                      <a:pt x="40862" y="21234"/>
                      <a:pt x="36957" y="20303"/>
                      <a:pt x="32480" y="20303"/>
                    </a:cubicBezTo>
                    <a:cubicBezTo>
                      <a:pt x="27432" y="20303"/>
                      <a:pt x="23336" y="21328"/>
                      <a:pt x="20193" y="23283"/>
                    </a:cubicBezTo>
                    <a:cubicBezTo>
                      <a:pt x="17050" y="25332"/>
                      <a:pt x="14764" y="28033"/>
                      <a:pt x="13240" y="31386"/>
                    </a:cubicBezTo>
                    <a:lnTo>
                      <a:pt x="12478" y="31386"/>
                    </a:lnTo>
                    <a:lnTo>
                      <a:pt x="12478" y="0"/>
                    </a:lnTo>
                    <a:lnTo>
                      <a:pt x="0" y="0"/>
                    </a:lnTo>
                    <a:lnTo>
                      <a:pt x="0" y="84658"/>
                    </a:lnTo>
                    <a:lnTo>
                      <a:pt x="12668" y="84658"/>
                    </a:lnTo>
                    <a:lnTo>
                      <a:pt x="12668" y="46939"/>
                    </a:lnTo>
                    <a:cubicBezTo>
                      <a:pt x="12668" y="43586"/>
                      <a:pt x="13335" y="40699"/>
                      <a:pt x="14669" y="38278"/>
                    </a:cubicBezTo>
                    <a:cubicBezTo>
                      <a:pt x="16002" y="35856"/>
                      <a:pt x="17812" y="34087"/>
                      <a:pt x="20193" y="32876"/>
                    </a:cubicBezTo>
                    <a:cubicBezTo>
                      <a:pt x="22574" y="31665"/>
                      <a:pt x="25241" y="31013"/>
                      <a:pt x="28194" y="31013"/>
                    </a:cubicBezTo>
                    <a:cubicBezTo>
                      <a:pt x="32575" y="31013"/>
                      <a:pt x="36004" y="32317"/>
                      <a:pt x="38386" y="34832"/>
                    </a:cubicBezTo>
                    <a:cubicBezTo>
                      <a:pt x="40862" y="37440"/>
                      <a:pt x="42100" y="40979"/>
                      <a:pt x="42100" y="45635"/>
                    </a:cubicBezTo>
                    <a:lnTo>
                      <a:pt x="42100" y="84565"/>
                    </a:lnTo>
                    <a:lnTo>
                      <a:pt x="54769" y="84565"/>
                    </a:lnTo>
                    <a:lnTo>
                      <a:pt x="54769" y="44145"/>
                    </a:lnTo>
                    <a:cubicBezTo>
                      <a:pt x="54769" y="38837"/>
                      <a:pt x="53816" y="34459"/>
                      <a:pt x="52007" y="30920"/>
                    </a:cubicBezTo>
                    <a:cubicBezTo>
                      <a:pt x="50101" y="27474"/>
                      <a:pt x="47530" y="24773"/>
                      <a:pt x="44196" y="23004"/>
                    </a:cubicBezTo>
                    <a:close/>
                  </a:path>
                </a:pathLst>
              </a:custGeom>
              <a:grpFill/>
              <a:ln w="9525" cap="flat">
                <a:noFill/>
                <a:prstDash val="solid"/>
                <a:miter/>
              </a:ln>
            </p:spPr>
            <p:txBody>
              <a:bodyPr rtlCol="0" anchor="ctr"/>
              <a:lstStyle/>
              <a:p>
                <a:endParaRPr lang="en-US" sz="1800"/>
              </a:p>
            </p:txBody>
          </p:sp>
          <p:sp>
            <p:nvSpPr>
              <p:cNvPr id="28" name="Freeform 128">
                <a:extLst>
                  <a:ext uri="{FF2B5EF4-FFF2-40B4-BE49-F238E27FC236}">
                    <a16:creationId xmlns:a16="http://schemas.microsoft.com/office/drawing/2014/main" id="{8807AE79-AD23-22FF-4B76-DE85169EBBF5}"/>
                  </a:ext>
                </a:extLst>
              </p:cNvPr>
              <p:cNvSpPr/>
              <p:nvPr/>
            </p:nvSpPr>
            <p:spPr>
              <a:xfrm>
                <a:off x="5271992" y="689666"/>
                <a:ext cx="58769" cy="65659"/>
              </a:xfrm>
              <a:custGeom>
                <a:avLst/>
                <a:gdLst>
                  <a:gd name="connsiteX0" fmla="*/ 14668 w 58769"/>
                  <a:gd name="connsiteY0" fmla="*/ 61654 h 65659"/>
                  <a:gd name="connsiteX1" fmla="*/ 31147 w 58769"/>
                  <a:gd name="connsiteY1" fmla="*/ 65659 h 65659"/>
                  <a:gd name="connsiteX2" fmla="*/ 43815 w 58769"/>
                  <a:gd name="connsiteY2" fmla="*/ 63517 h 65659"/>
                  <a:gd name="connsiteX3" fmla="*/ 53054 w 58769"/>
                  <a:gd name="connsiteY3" fmla="*/ 57556 h 65659"/>
                  <a:gd name="connsiteX4" fmla="*/ 58198 w 58769"/>
                  <a:gd name="connsiteY4" fmla="*/ 48522 h 65659"/>
                  <a:gd name="connsiteX5" fmla="*/ 46196 w 58769"/>
                  <a:gd name="connsiteY5" fmla="*/ 46380 h 65659"/>
                  <a:gd name="connsiteX6" fmla="*/ 42863 w 58769"/>
                  <a:gd name="connsiteY6" fmla="*/ 51410 h 65659"/>
                  <a:gd name="connsiteX7" fmla="*/ 37719 w 58769"/>
                  <a:gd name="connsiteY7" fmla="*/ 54483 h 65659"/>
                  <a:gd name="connsiteX8" fmla="*/ 31147 w 58769"/>
                  <a:gd name="connsiteY8" fmla="*/ 55507 h 65659"/>
                  <a:gd name="connsiteX9" fmla="*/ 21431 w 58769"/>
                  <a:gd name="connsiteY9" fmla="*/ 53179 h 65659"/>
                  <a:gd name="connsiteX10" fmla="*/ 14954 w 58769"/>
                  <a:gd name="connsiteY10" fmla="*/ 46380 h 65659"/>
                  <a:gd name="connsiteX11" fmla="*/ 12668 w 58769"/>
                  <a:gd name="connsiteY11" fmla="*/ 36415 h 65659"/>
                  <a:gd name="connsiteX12" fmla="*/ 58769 w 58769"/>
                  <a:gd name="connsiteY12" fmla="*/ 36415 h 65659"/>
                  <a:gd name="connsiteX13" fmla="*/ 58769 w 58769"/>
                  <a:gd name="connsiteY13" fmla="*/ 31945 h 65659"/>
                  <a:gd name="connsiteX14" fmla="*/ 56388 w 58769"/>
                  <a:gd name="connsiteY14" fmla="*/ 17230 h 65659"/>
                  <a:gd name="connsiteX15" fmla="*/ 49911 w 58769"/>
                  <a:gd name="connsiteY15" fmla="*/ 7358 h 65659"/>
                  <a:gd name="connsiteX16" fmla="*/ 40672 w 58769"/>
                  <a:gd name="connsiteY16" fmla="*/ 1770 h 65659"/>
                  <a:gd name="connsiteX17" fmla="*/ 30004 w 58769"/>
                  <a:gd name="connsiteY17" fmla="*/ 0 h 65659"/>
                  <a:gd name="connsiteX18" fmla="*/ 14192 w 58769"/>
                  <a:gd name="connsiteY18" fmla="*/ 4191 h 65659"/>
                  <a:gd name="connsiteX19" fmla="*/ 3715 w 58769"/>
                  <a:gd name="connsiteY19" fmla="*/ 15833 h 65659"/>
                  <a:gd name="connsiteX20" fmla="*/ 0 w 58769"/>
                  <a:gd name="connsiteY20" fmla="*/ 33062 h 65659"/>
                  <a:gd name="connsiteX21" fmla="*/ 3715 w 58769"/>
                  <a:gd name="connsiteY21" fmla="*/ 50292 h 65659"/>
                  <a:gd name="connsiteX22" fmla="*/ 14668 w 58769"/>
                  <a:gd name="connsiteY22" fmla="*/ 61654 h 65659"/>
                  <a:gd name="connsiteX23" fmla="*/ 14954 w 58769"/>
                  <a:gd name="connsiteY23" fmla="*/ 19465 h 65659"/>
                  <a:gd name="connsiteX24" fmla="*/ 21050 w 58769"/>
                  <a:gd name="connsiteY24" fmla="*/ 12852 h 65659"/>
                  <a:gd name="connsiteX25" fmla="*/ 30289 w 58769"/>
                  <a:gd name="connsiteY25" fmla="*/ 10338 h 65659"/>
                  <a:gd name="connsiteX26" fmla="*/ 38862 w 58769"/>
                  <a:gd name="connsiteY26" fmla="*/ 12573 h 65659"/>
                  <a:gd name="connsiteX27" fmla="*/ 44577 w 58769"/>
                  <a:gd name="connsiteY27" fmla="*/ 18534 h 65659"/>
                  <a:gd name="connsiteX28" fmla="*/ 46577 w 58769"/>
                  <a:gd name="connsiteY28" fmla="*/ 27195 h 65659"/>
                  <a:gd name="connsiteX29" fmla="*/ 12859 w 58769"/>
                  <a:gd name="connsiteY29" fmla="*/ 27195 h 65659"/>
                  <a:gd name="connsiteX30" fmla="*/ 14954 w 58769"/>
                  <a:gd name="connsiteY30" fmla="*/ 1946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769" h="65659">
                    <a:moveTo>
                      <a:pt x="14668" y="61654"/>
                    </a:moveTo>
                    <a:cubicBezTo>
                      <a:pt x="19240" y="64355"/>
                      <a:pt x="24765" y="65659"/>
                      <a:pt x="31147" y="65659"/>
                    </a:cubicBezTo>
                    <a:cubicBezTo>
                      <a:pt x="35909" y="65659"/>
                      <a:pt x="40100" y="64914"/>
                      <a:pt x="43815" y="63517"/>
                    </a:cubicBezTo>
                    <a:cubicBezTo>
                      <a:pt x="47530" y="62120"/>
                      <a:pt x="50578" y="60071"/>
                      <a:pt x="53054" y="57556"/>
                    </a:cubicBezTo>
                    <a:cubicBezTo>
                      <a:pt x="55531" y="54949"/>
                      <a:pt x="57245" y="51968"/>
                      <a:pt x="58198" y="48522"/>
                    </a:cubicBezTo>
                    <a:lnTo>
                      <a:pt x="46196" y="46380"/>
                    </a:lnTo>
                    <a:cubicBezTo>
                      <a:pt x="45434" y="48336"/>
                      <a:pt x="44291" y="50013"/>
                      <a:pt x="42863" y="51410"/>
                    </a:cubicBezTo>
                    <a:cubicBezTo>
                      <a:pt x="41434" y="52807"/>
                      <a:pt x="39719" y="53738"/>
                      <a:pt x="37719" y="54483"/>
                    </a:cubicBezTo>
                    <a:cubicBezTo>
                      <a:pt x="35719" y="55135"/>
                      <a:pt x="33528" y="55507"/>
                      <a:pt x="31147" y="55507"/>
                    </a:cubicBezTo>
                    <a:cubicBezTo>
                      <a:pt x="27432" y="55507"/>
                      <a:pt x="24193" y="54762"/>
                      <a:pt x="21431" y="53179"/>
                    </a:cubicBezTo>
                    <a:cubicBezTo>
                      <a:pt x="18669" y="51596"/>
                      <a:pt x="16478" y="49361"/>
                      <a:pt x="14954" y="46380"/>
                    </a:cubicBezTo>
                    <a:cubicBezTo>
                      <a:pt x="13525" y="43586"/>
                      <a:pt x="12763" y="40327"/>
                      <a:pt x="12668" y="36415"/>
                    </a:cubicBezTo>
                    <a:lnTo>
                      <a:pt x="58769" y="36415"/>
                    </a:lnTo>
                    <a:lnTo>
                      <a:pt x="58769" y="31945"/>
                    </a:lnTo>
                    <a:cubicBezTo>
                      <a:pt x="58769" y="26170"/>
                      <a:pt x="58007" y="21328"/>
                      <a:pt x="56388" y="17230"/>
                    </a:cubicBezTo>
                    <a:cubicBezTo>
                      <a:pt x="54769" y="13225"/>
                      <a:pt x="52673" y="9872"/>
                      <a:pt x="49911" y="7358"/>
                    </a:cubicBezTo>
                    <a:cubicBezTo>
                      <a:pt x="47149" y="4843"/>
                      <a:pt x="44101" y="2980"/>
                      <a:pt x="40672" y="1770"/>
                    </a:cubicBezTo>
                    <a:cubicBezTo>
                      <a:pt x="37243" y="559"/>
                      <a:pt x="33718" y="0"/>
                      <a:pt x="30004" y="0"/>
                    </a:cubicBezTo>
                    <a:cubicBezTo>
                      <a:pt x="24003" y="0"/>
                      <a:pt x="18669" y="1397"/>
                      <a:pt x="14192" y="4191"/>
                    </a:cubicBezTo>
                    <a:cubicBezTo>
                      <a:pt x="9715" y="6985"/>
                      <a:pt x="6191" y="10803"/>
                      <a:pt x="3715" y="15833"/>
                    </a:cubicBezTo>
                    <a:cubicBezTo>
                      <a:pt x="1238" y="20769"/>
                      <a:pt x="0" y="26543"/>
                      <a:pt x="0" y="33062"/>
                    </a:cubicBezTo>
                    <a:cubicBezTo>
                      <a:pt x="0" y="39675"/>
                      <a:pt x="1238" y="45356"/>
                      <a:pt x="3715" y="50292"/>
                    </a:cubicBezTo>
                    <a:cubicBezTo>
                      <a:pt x="6477" y="55135"/>
                      <a:pt x="10001" y="58953"/>
                      <a:pt x="14668" y="61654"/>
                    </a:cubicBezTo>
                    <a:close/>
                    <a:moveTo>
                      <a:pt x="14954" y="19465"/>
                    </a:moveTo>
                    <a:cubicBezTo>
                      <a:pt x="16383" y="16764"/>
                      <a:pt x="18383" y="14529"/>
                      <a:pt x="21050" y="12852"/>
                    </a:cubicBezTo>
                    <a:cubicBezTo>
                      <a:pt x="23717" y="11176"/>
                      <a:pt x="26765" y="10338"/>
                      <a:pt x="30289" y="10338"/>
                    </a:cubicBezTo>
                    <a:cubicBezTo>
                      <a:pt x="33528" y="10338"/>
                      <a:pt x="36385" y="11083"/>
                      <a:pt x="38862" y="12573"/>
                    </a:cubicBezTo>
                    <a:cubicBezTo>
                      <a:pt x="41338" y="14063"/>
                      <a:pt x="43148" y="16019"/>
                      <a:pt x="44577" y="18534"/>
                    </a:cubicBezTo>
                    <a:cubicBezTo>
                      <a:pt x="45910" y="21048"/>
                      <a:pt x="46577" y="23935"/>
                      <a:pt x="46577" y="27195"/>
                    </a:cubicBezTo>
                    <a:lnTo>
                      <a:pt x="12859" y="27195"/>
                    </a:lnTo>
                    <a:cubicBezTo>
                      <a:pt x="13049" y="24401"/>
                      <a:pt x="13716" y="21793"/>
                      <a:pt x="14954" y="19465"/>
                    </a:cubicBezTo>
                    <a:close/>
                  </a:path>
                </a:pathLst>
              </a:custGeom>
              <a:grpFill/>
              <a:ln w="9525" cap="flat">
                <a:noFill/>
                <a:prstDash val="solid"/>
                <a:miter/>
              </a:ln>
            </p:spPr>
            <p:txBody>
              <a:bodyPr rtlCol="0" anchor="ctr"/>
              <a:lstStyle/>
              <a:p>
                <a:endParaRPr lang="en-US" sz="1800"/>
              </a:p>
            </p:txBody>
          </p:sp>
          <p:sp>
            <p:nvSpPr>
              <p:cNvPr id="29" name="Freeform 129">
                <a:extLst>
                  <a:ext uri="{FF2B5EF4-FFF2-40B4-BE49-F238E27FC236}">
                    <a16:creationId xmlns:a16="http://schemas.microsoft.com/office/drawing/2014/main" id="{807D47EC-C904-1E6E-6C5C-852EE1C8FDBF}"/>
                  </a:ext>
                </a:extLst>
              </p:cNvPr>
              <p:cNvSpPr/>
              <p:nvPr/>
            </p:nvSpPr>
            <p:spPr>
              <a:xfrm>
                <a:off x="5059489" y="560304"/>
                <a:ext cx="111442" cy="84658"/>
              </a:xfrm>
              <a:custGeom>
                <a:avLst/>
                <a:gdLst>
                  <a:gd name="connsiteX0" fmla="*/ 37148 w 111442"/>
                  <a:gd name="connsiteY0" fmla="*/ 84658 h 84658"/>
                  <a:gd name="connsiteX1" fmla="*/ 55436 w 111442"/>
                  <a:gd name="connsiteY1" fmla="*/ 21234 h 84658"/>
                  <a:gd name="connsiteX2" fmla="*/ 56102 w 111442"/>
                  <a:gd name="connsiteY2" fmla="*/ 21234 h 84658"/>
                  <a:gd name="connsiteX3" fmla="*/ 74295 w 111442"/>
                  <a:gd name="connsiteY3" fmla="*/ 84658 h 84658"/>
                  <a:gd name="connsiteX4" fmla="*/ 87440 w 111442"/>
                  <a:gd name="connsiteY4" fmla="*/ 84658 h 84658"/>
                  <a:gd name="connsiteX5" fmla="*/ 111443 w 111442"/>
                  <a:gd name="connsiteY5" fmla="*/ 0 h 84658"/>
                  <a:gd name="connsiteX6" fmla="*/ 97727 w 111442"/>
                  <a:gd name="connsiteY6" fmla="*/ 0 h 84658"/>
                  <a:gd name="connsiteX7" fmla="*/ 80867 w 111442"/>
                  <a:gd name="connsiteY7" fmla="*/ 65566 h 84658"/>
                  <a:gd name="connsiteX8" fmla="*/ 80105 w 111442"/>
                  <a:gd name="connsiteY8" fmla="*/ 65566 h 84658"/>
                  <a:gd name="connsiteX9" fmla="*/ 62579 w 111442"/>
                  <a:gd name="connsiteY9" fmla="*/ 0 h 84658"/>
                  <a:gd name="connsiteX10" fmla="*/ 48959 w 111442"/>
                  <a:gd name="connsiteY10" fmla="*/ 0 h 84658"/>
                  <a:gd name="connsiteX11" fmla="*/ 31433 w 111442"/>
                  <a:gd name="connsiteY11" fmla="*/ 65566 h 84658"/>
                  <a:gd name="connsiteX12" fmla="*/ 30575 w 111442"/>
                  <a:gd name="connsiteY12" fmla="*/ 65566 h 84658"/>
                  <a:gd name="connsiteX13" fmla="*/ 13716 w 111442"/>
                  <a:gd name="connsiteY13" fmla="*/ 0 h 84658"/>
                  <a:gd name="connsiteX14" fmla="*/ 0 w 111442"/>
                  <a:gd name="connsiteY14" fmla="*/ 0 h 84658"/>
                  <a:gd name="connsiteX15" fmla="*/ 24003 w 111442"/>
                  <a:gd name="connsiteY15" fmla="*/ 84658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442" h="84658">
                    <a:moveTo>
                      <a:pt x="37148" y="84658"/>
                    </a:moveTo>
                    <a:lnTo>
                      <a:pt x="55436" y="21234"/>
                    </a:lnTo>
                    <a:lnTo>
                      <a:pt x="56102" y="21234"/>
                    </a:lnTo>
                    <a:lnTo>
                      <a:pt x="74295" y="84658"/>
                    </a:lnTo>
                    <a:lnTo>
                      <a:pt x="87440" y="84658"/>
                    </a:lnTo>
                    <a:lnTo>
                      <a:pt x="111443" y="0"/>
                    </a:lnTo>
                    <a:lnTo>
                      <a:pt x="97727" y="0"/>
                    </a:lnTo>
                    <a:lnTo>
                      <a:pt x="80867" y="65566"/>
                    </a:lnTo>
                    <a:lnTo>
                      <a:pt x="80105" y="65566"/>
                    </a:lnTo>
                    <a:lnTo>
                      <a:pt x="62579" y="0"/>
                    </a:lnTo>
                    <a:lnTo>
                      <a:pt x="48959" y="0"/>
                    </a:lnTo>
                    <a:lnTo>
                      <a:pt x="31433" y="65566"/>
                    </a:lnTo>
                    <a:lnTo>
                      <a:pt x="30575" y="65566"/>
                    </a:lnTo>
                    <a:lnTo>
                      <a:pt x="13716" y="0"/>
                    </a:lnTo>
                    <a:lnTo>
                      <a:pt x="0" y="0"/>
                    </a:lnTo>
                    <a:lnTo>
                      <a:pt x="24003" y="84658"/>
                    </a:lnTo>
                    <a:close/>
                  </a:path>
                </a:pathLst>
              </a:custGeom>
              <a:grpFill/>
              <a:ln w="9525" cap="flat">
                <a:noFill/>
                <a:prstDash val="solid"/>
                <a:miter/>
              </a:ln>
            </p:spPr>
            <p:txBody>
              <a:bodyPr rtlCol="0" anchor="ctr"/>
              <a:lstStyle/>
              <a:p>
                <a:endParaRPr lang="en-US" sz="1800"/>
              </a:p>
            </p:txBody>
          </p:sp>
          <p:sp>
            <p:nvSpPr>
              <p:cNvPr id="30" name="Freeform 130">
                <a:extLst>
                  <a:ext uri="{FF2B5EF4-FFF2-40B4-BE49-F238E27FC236}">
                    <a16:creationId xmlns:a16="http://schemas.microsoft.com/office/drawing/2014/main" id="{13535EB5-C38D-C344-F735-E6273A656CD9}"/>
                  </a:ext>
                </a:extLst>
              </p:cNvPr>
              <p:cNvSpPr/>
              <p:nvPr/>
            </p:nvSpPr>
            <p:spPr>
              <a:xfrm>
                <a:off x="5279707" y="580607"/>
                <a:ext cx="58483" cy="65658"/>
              </a:xfrm>
              <a:custGeom>
                <a:avLst/>
                <a:gdLst>
                  <a:gd name="connsiteX0" fmla="*/ 49911 w 58483"/>
                  <a:gd name="connsiteY0" fmla="*/ 7358 h 65658"/>
                  <a:gd name="connsiteX1" fmla="*/ 40672 w 58483"/>
                  <a:gd name="connsiteY1" fmla="*/ 1770 h 65658"/>
                  <a:gd name="connsiteX2" fmla="*/ 30004 w 58483"/>
                  <a:gd name="connsiteY2" fmla="*/ 0 h 65658"/>
                  <a:gd name="connsiteX3" fmla="*/ 14192 w 58483"/>
                  <a:gd name="connsiteY3" fmla="*/ 4191 h 65658"/>
                  <a:gd name="connsiteX4" fmla="*/ 3715 w 58483"/>
                  <a:gd name="connsiteY4" fmla="*/ 15833 h 65658"/>
                  <a:gd name="connsiteX5" fmla="*/ 0 w 58483"/>
                  <a:gd name="connsiteY5" fmla="*/ 33062 h 65658"/>
                  <a:gd name="connsiteX6" fmla="*/ 3715 w 58483"/>
                  <a:gd name="connsiteY6" fmla="*/ 50292 h 65658"/>
                  <a:gd name="connsiteX7" fmla="*/ 14383 w 58483"/>
                  <a:gd name="connsiteY7" fmla="*/ 61654 h 65658"/>
                  <a:gd name="connsiteX8" fmla="*/ 30861 w 58483"/>
                  <a:gd name="connsiteY8" fmla="*/ 65659 h 65658"/>
                  <a:gd name="connsiteX9" fmla="*/ 43529 w 58483"/>
                  <a:gd name="connsiteY9" fmla="*/ 63517 h 65658"/>
                  <a:gd name="connsiteX10" fmla="*/ 52768 w 58483"/>
                  <a:gd name="connsiteY10" fmla="*/ 57556 h 65658"/>
                  <a:gd name="connsiteX11" fmla="*/ 57912 w 58483"/>
                  <a:gd name="connsiteY11" fmla="*/ 48522 h 65658"/>
                  <a:gd name="connsiteX12" fmla="*/ 45910 w 58483"/>
                  <a:gd name="connsiteY12" fmla="*/ 46380 h 65658"/>
                  <a:gd name="connsiteX13" fmla="*/ 42577 w 58483"/>
                  <a:gd name="connsiteY13" fmla="*/ 51410 h 65658"/>
                  <a:gd name="connsiteX14" fmla="*/ 37433 w 58483"/>
                  <a:gd name="connsiteY14" fmla="*/ 54483 h 65658"/>
                  <a:gd name="connsiteX15" fmla="*/ 30861 w 58483"/>
                  <a:gd name="connsiteY15" fmla="*/ 55507 h 65658"/>
                  <a:gd name="connsiteX16" fmla="*/ 21146 w 58483"/>
                  <a:gd name="connsiteY16" fmla="*/ 53179 h 65658"/>
                  <a:gd name="connsiteX17" fmla="*/ 14668 w 58483"/>
                  <a:gd name="connsiteY17" fmla="*/ 46380 h 65658"/>
                  <a:gd name="connsiteX18" fmla="*/ 12383 w 58483"/>
                  <a:gd name="connsiteY18" fmla="*/ 36415 h 65658"/>
                  <a:gd name="connsiteX19" fmla="*/ 58483 w 58483"/>
                  <a:gd name="connsiteY19" fmla="*/ 36415 h 65658"/>
                  <a:gd name="connsiteX20" fmla="*/ 58483 w 58483"/>
                  <a:gd name="connsiteY20" fmla="*/ 32038 h 65658"/>
                  <a:gd name="connsiteX21" fmla="*/ 56102 w 58483"/>
                  <a:gd name="connsiteY21" fmla="*/ 17323 h 65658"/>
                  <a:gd name="connsiteX22" fmla="*/ 49911 w 58483"/>
                  <a:gd name="connsiteY22" fmla="*/ 7358 h 65658"/>
                  <a:gd name="connsiteX23" fmla="*/ 12668 w 58483"/>
                  <a:gd name="connsiteY23" fmla="*/ 27009 h 65658"/>
                  <a:gd name="connsiteX24" fmla="*/ 14764 w 58483"/>
                  <a:gd name="connsiteY24" fmla="*/ 19372 h 65658"/>
                  <a:gd name="connsiteX25" fmla="*/ 20860 w 58483"/>
                  <a:gd name="connsiteY25" fmla="*/ 12759 h 65658"/>
                  <a:gd name="connsiteX26" fmla="*/ 30099 w 58483"/>
                  <a:gd name="connsiteY26" fmla="*/ 10245 h 65658"/>
                  <a:gd name="connsiteX27" fmla="*/ 38671 w 58483"/>
                  <a:gd name="connsiteY27" fmla="*/ 12480 h 65658"/>
                  <a:gd name="connsiteX28" fmla="*/ 44387 w 58483"/>
                  <a:gd name="connsiteY28" fmla="*/ 18440 h 65658"/>
                  <a:gd name="connsiteX29" fmla="*/ 46387 w 58483"/>
                  <a:gd name="connsiteY29" fmla="*/ 27102 h 65658"/>
                  <a:gd name="connsiteX30" fmla="*/ 12668 w 58483"/>
                  <a:gd name="connsiteY30" fmla="*/ 27102 h 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483" h="65658">
                    <a:moveTo>
                      <a:pt x="49911" y="7358"/>
                    </a:moveTo>
                    <a:cubicBezTo>
                      <a:pt x="47149" y="4843"/>
                      <a:pt x="44101" y="2980"/>
                      <a:pt x="40672" y="1770"/>
                    </a:cubicBezTo>
                    <a:cubicBezTo>
                      <a:pt x="37243" y="559"/>
                      <a:pt x="33718" y="0"/>
                      <a:pt x="30004" y="0"/>
                    </a:cubicBezTo>
                    <a:cubicBezTo>
                      <a:pt x="24003" y="0"/>
                      <a:pt x="18669" y="1397"/>
                      <a:pt x="14192" y="4191"/>
                    </a:cubicBezTo>
                    <a:cubicBezTo>
                      <a:pt x="9716" y="6985"/>
                      <a:pt x="6191" y="10803"/>
                      <a:pt x="3715" y="15833"/>
                    </a:cubicBezTo>
                    <a:cubicBezTo>
                      <a:pt x="1238" y="20769"/>
                      <a:pt x="0" y="26543"/>
                      <a:pt x="0" y="33062"/>
                    </a:cubicBezTo>
                    <a:cubicBezTo>
                      <a:pt x="0" y="39675"/>
                      <a:pt x="1238" y="45356"/>
                      <a:pt x="3715" y="50292"/>
                    </a:cubicBezTo>
                    <a:cubicBezTo>
                      <a:pt x="6191" y="55228"/>
                      <a:pt x="9716" y="58953"/>
                      <a:pt x="14383" y="61654"/>
                    </a:cubicBezTo>
                    <a:cubicBezTo>
                      <a:pt x="18955" y="64355"/>
                      <a:pt x="24479" y="65659"/>
                      <a:pt x="30861" y="65659"/>
                    </a:cubicBezTo>
                    <a:cubicBezTo>
                      <a:pt x="35623" y="65659"/>
                      <a:pt x="39814" y="64914"/>
                      <a:pt x="43529" y="63517"/>
                    </a:cubicBezTo>
                    <a:cubicBezTo>
                      <a:pt x="47244" y="62120"/>
                      <a:pt x="50292" y="60071"/>
                      <a:pt x="52768" y="57556"/>
                    </a:cubicBezTo>
                    <a:cubicBezTo>
                      <a:pt x="55245" y="54949"/>
                      <a:pt x="56959" y="51968"/>
                      <a:pt x="57912" y="48522"/>
                    </a:cubicBezTo>
                    <a:lnTo>
                      <a:pt x="45910" y="46380"/>
                    </a:lnTo>
                    <a:cubicBezTo>
                      <a:pt x="45148" y="48336"/>
                      <a:pt x="44005" y="50013"/>
                      <a:pt x="42577" y="51410"/>
                    </a:cubicBezTo>
                    <a:cubicBezTo>
                      <a:pt x="41148" y="52807"/>
                      <a:pt x="39433" y="53738"/>
                      <a:pt x="37433" y="54483"/>
                    </a:cubicBezTo>
                    <a:cubicBezTo>
                      <a:pt x="35433" y="55135"/>
                      <a:pt x="33242" y="55507"/>
                      <a:pt x="30861" y="55507"/>
                    </a:cubicBezTo>
                    <a:cubicBezTo>
                      <a:pt x="27146" y="55507"/>
                      <a:pt x="23908" y="54762"/>
                      <a:pt x="21146" y="53179"/>
                    </a:cubicBezTo>
                    <a:cubicBezTo>
                      <a:pt x="18383" y="51596"/>
                      <a:pt x="16192" y="49361"/>
                      <a:pt x="14668" y="46380"/>
                    </a:cubicBezTo>
                    <a:cubicBezTo>
                      <a:pt x="13240" y="43586"/>
                      <a:pt x="12478" y="40327"/>
                      <a:pt x="12383" y="36415"/>
                    </a:cubicBezTo>
                    <a:lnTo>
                      <a:pt x="58483" y="36415"/>
                    </a:lnTo>
                    <a:lnTo>
                      <a:pt x="58483" y="32038"/>
                    </a:lnTo>
                    <a:cubicBezTo>
                      <a:pt x="58483" y="26264"/>
                      <a:pt x="57721" y="21421"/>
                      <a:pt x="56102" y="17323"/>
                    </a:cubicBezTo>
                    <a:cubicBezTo>
                      <a:pt x="54769" y="13225"/>
                      <a:pt x="52673" y="9872"/>
                      <a:pt x="49911" y="7358"/>
                    </a:cubicBezTo>
                    <a:close/>
                    <a:moveTo>
                      <a:pt x="12668" y="27009"/>
                    </a:moveTo>
                    <a:cubicBezTo>
                      <a:pt x="12859" y="24308"/>
                      <a:pt x="13525" y="21700"/>
                      <a:pt x="14764" y="19372"/>
                    </a:cubicBezTo>
                    <a:cubicBezTo>
                      <a:pt x="16192" y="16671"/>
                      <a:pt x="18193" y="14436"/>
                      <a:pt x="20860" y="12759"/>
                    </a:cubicBezTo>
                    <a:cubicBezTo>
                      <a:pt x="23527" y="11083"/>
                      <a:pt x="26575" y="10245"/>
                      <a:pt x="30099" y="10245"/>
                    </a:cubicBezTo>
                    <a:cubicBezTo>
                      <a:pt x="33338" y="10245"/>
                      <a:pt x="36195" y="10990"/>
                      <a:pt x="38671" y="12480"/>
                    </a:cubicBezTo>
                    <a:cubicBezTo>
                      <a:pt x="41148" y="13970"/>
                      <a:pt x="42958" y="15926"/>
                      <a:pt x="44387" y="18440"/>
                    </a:cubicBezTo>
                    <a:cubicBezTo>
                      <a:pt x="45720" y="20955"/>
                      <a:pt x="46387" y="23842"/>
                      <a:pt x="46387" y="27102"/>
                    </a:cubicBezTo>
                    <a:lnTo>
                      <a:pt x="12668" y="27102"/>
                    </a:lnTo>
                    <a:close/>
                  </a:path>
                </a:pathLst>
              </a:custGeom>
              <a:grpFill/>
              <a:ln w="9525" cap="flat">
                <a:noFill/>
                <a:prstDash val="solid"/>
                <a:miter/>
              </a:ln>
            </p:spPr>
            <p:txBody>
              <a:bodyPr rtlCol="0" anchor="ctr"/>
              <a:lstStyle/>
              <a:p>
                <a:endParaRPr lang="en-US" sz="1800"/>
              </a:p>
            </p:txBody>
          </p:sp>
          <p:sp>
            <p:nvSpPr>
              <p:cNvPr id="31" name="Freeform 131">
                <a:extLst>
                  <a:ext uri="{FF2B5EF4-FFF2-40B4-BE49-F238E27FC236}">
                    <a16:creationId xmlns:a16="http://schemas.microsoft.com/office/drawing/2014/main" id="{5E4C41A3-1565-B2A1-2AA0-4CC7871FA99F}"/>
                  </a:ext>
                </a:extLst>
              </p:cNvPr>
              <p:cNvSpPr/>
              <p:nvPr/>
            </p:nvSpPr>
            <p:spPr>
              <a:xfrm>
                <a:off x="5180361" y="556951"/>
                <a:ext cx="16002" cy="14715"/>
              </a:xfrm>
              <a:custGeom>
                <a:avLst/>
                <a:gdLst>
                  <a:gd name="connsiteX0" fmla="*/ 13621 w 16002"/>
                  <a:gd name="connsiteY0" fmla="*/ 2142 h 14715"/>
                  <a:gd name="connsiteX1" fmla="*/ 8001 w 16002"/>
                  <a:gd name="connsiteY1" fmla="*/ 0 h 14715"/>
                  <a:gd name="connsiteX2" fmla="*/ 2381 w 16002"/>
                  <a:gd name="connsiteY2" fmla="*/ 2142 h 14715"/>
                  <a:gd name="connsiteX3" fmla="*/ 0 w 16002"/>
                  <a:gd name="connsiteY3" fmla="*/ 7358 h 14715"/>
                  <a:gd name="connsiteX4" fmla="*/ 2381 w 16002"/>
                  <a:gd name="connsiteY4" fmla="*/ 12573 h 14715"/>
                  <a:gd name="connsiteX5" fmla="*/ 8001 w 16002"/>
                  <a:gd name="connsiteY5" fmla="*/ 14715 h 14715"/>
                  <a:gd name="connsiteX6" fmla="*/ 13621 w 16002"/>
                  <a:gd name="connsiteY6" fmla="*/ 12573 h 14715"/>
                  <a:gd name="connsiteX7" fmla="*/ 16002 w 16002"/>
                  <a:gd name="connsiteY7" fmla="*/ 7358 h 14715"/>
                  <a:gd name="connsiteX8" fmla="*/ 13621 w 16002"/>
                  <a:gd name="connsiteY8" fmla="*/ 2142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13621" y="2142"/>
                    </a:moveTo>
                    <a:cubicBezTo>
                      <a:pt x="12097" y="652"/>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ubicBezTo>
                      <a:pt x="10192" y="14715"/>
                      <a:pt x="12097" y="13970"/>
                      <a:pt x="13621" y="12573"/>
                    </a:cubicBezTo>
                    <a:cubicBezTo>
                      <a:pt x="15145" y="11083"/>
                      <a:pt x="16002" y="9406"/>
                      <a:pt x="16002" y="7358"/>
                    </a:cubicBezTo>
                    <a:cubicBezTo>
                      <a:pt x="15907" y="5309"/>
                      <a:pt x="15145" y="3539"/>
                      <a:pt x="13621" y="2142"/>
                    </a:cubicBezTo>
                    <a:close/>
                  </a:path>
                </a:pathLst>
              </a:custGeom>
              <a:grpFill/>
              <a:ln w="9525" cap="flat">
                <a:noFill/>
                <a:prstDash val="solid"/>
                <a:miter/>
              </a:ln>
            </p:spPr>
            <p:txBody>
              <a:bodyPr rtlCol="0" anchor="ctr"/>
              <a:lstStyle/>
              <a:p>
                <a:endParaRPr lang="en-US" sz="1800"/>
              </a:p>
            </p:txBody>
          </p:sp>
          <p:sp>
            <p:nvSpPr>
              <p:cNvPr id="32" name="Freeform 132">
                <a:extLst>
                  <a:ext uri="{FF2B5EF4-FFF2-40B4-BE49-F238E27FC236}">
                    <a16:creationId xmlns:a16="http://schemas.microsoft.com/office/drawing/2014/main" id="{869E83C2-A3DB-A248-DC67-C4EDF182D61F}"/>
                  </a:ext>
                </a:extLst>
              </p:cNvPr>
              <p:cNvSpPr/>
              <p:nvPr/>
            </p:nvSpPr>
            <p:spPr>
              <a:xfrm>
                <a:off x="5181885" y="581445"/>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3" name="Freeform 133">
                <a:extLst>
                  <a:ext uri="{FF2B5EF4-FFF2-40B4-BE49-F238E27FC236}">
                    <a16:creationId xmlns:a16="http://schemas.microsoft.com/office/drawing/2014/main" id="{973B5D2B-9239-6959-3815-045E708BD142}"/>
                  </a:ext>
                </a:extLst>
              </p:cNvPr>
              <p:cNvSpPr/>
              <p:nvPr/>
            </p:nvSpPr>
            <p:spPr>
              <a:xfrm>
                <a:off x="5211603" y="580607"/>
                <a:ext cx="54292" cy="64355"/>
              </a:xfrm>
              <a:custGeom>
                <a:avLst/>
                <a:gdLst>
                  <a:gd name="connsiteX0" fmla="*/ 43625 w 54292"/>
                  <a:gd name="connsiteY0" fmla="*/ 2701 h 64355"/>
                  <a:gd name="connsiteX1" fmla="*/ 32004 w 54292"/>
                  <a:gd name="connsiteY1" fmla="*/ 0 h 64355"/>
                  <a:gd name="connsiteX2" fmla="*/ 19907 w 54292"/>
                  <a:gd name="connsiteY2" fmla="*/ 3073 h 64355"/>
                  <a:gd name="connsiteX3" fmla="*/ 12859 w 54292"/>
                  <a:gd name="connsiteY3" fmla="*/ 11176 h 64355"/>
                  <a:gd name="connsiteX4" fmla="*/ 12097 w 54292"/>
                  <a:gd name="connsiteY4" fmla="*/ 11176 h 64355"/>
                  <a:gd name="connsiteX5" fmla="*/ 12097 w 54292"/>
                  <a:gd name="connsiteY5" fmla="*/ 838 h 64355"/>
                  <a:gd name="connsiteX6" fmla="*/ 0 w 54292"/>
                  <a:gd name="connsiteY6" fmla="*/ 838 h 64355"/>
                  <a:gd name="connsiteX7" fmla="*/ 0 w 54292"/>
                  <a:gd name="connsiteY7" fmla="*/ 64355 h 64355"/>
                  <a:gd name="connsiteX8" fmla="*/ 12668 w 54292"/>
                  <a:gd name="connsiteY8" fmla="*/ 64355 h 64355"/>
                  <a:gd name="connsiteX9" fmla="*/ 12668 w 54292"/>
                  <a:gd name="connsiteY9" fmla="*/ 26636 h 64355"/>
                  <a:gd name="connsiteX10" fmla="*/ 14669 w 54292"/>
                  <a:gd name="connsiteY10" fmla="*/ 17975 h 64355"/>
                  <a:gd name="connsiteX11" fmla="*/ 20003 w 54292"/>
                  <a:gd name="connsiteY11" fmla="*/ 12573 h 64355"/>
                  <a:gd name="connsiteX12" fmla="*/ 27813 w 54292"/>
                  <a:gd name="connsiteY12" fmla="*/ 10710 h 64355"/>
                  <a:gd name="connsiteX13" fmla="*/ 37910 w 54292"/>
                  <a:gd name="connsiteY13" fmla="*/ 14622 h 64355"/>
                  <a:gd name="connsiteX14" fmla="*/ 41624 w 54292"/>
                  <a:gd name="connsiteY14" fmla="*/ 25425 h 64355"/>
                  <a:gd name="connsiteX15" fmla="*/ 41624 w 54292"/>
                  <a:gd name="connsiteY15" fmla="*/ 64355 h 64355"/>
                  <a:gd name="connsiteX16" fmla="*/ 54293 w 54292"/>
                  <a:gd name="connsiteY16" fmla="*/ 64355 h 64355"/>
                  <a:gd name="connsiteX17" fmla="*/ 54293 w 54292"/>
                  <a:gd name="connsiteY17" fmla="*/ 24028 h 64355"/>
                  <a:gd name="connsiteX18" fmla="*/ 51530 w 54292"/>
                  <a:gd name="connsiteY18" fmla="*/ 10803 h 64355"/>
                  <a:gd name="connsiteX19" fmla="*/ 43625 w 54292"/>
                  <a:gd name="connsiteY19" fmla="*/ 2701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43625" y="2701"/>
                    </a:moveTo>
                    <a:cubicBezTo>
                      <a:pt x="40291" y="931"/>
                      <a:pt x="36386" y="0"/>
                      <a:pt x="32004" y="0"/>
                    </a:cubicBezTo>
                    <a:cubicBezTo>
                      <a:pt x="27146" y="0"/>
                      <a:pt x="23051" y="1024"/>
                      <a:pt x="19907" y="3073"/>
                    </a:cubicBezTo>
                    <a:cubicBezTo>
                      <a:pt x="16669" y="5122"/>
                      <a:pt x="14383" y="7823"/>
                      <a:pt x="12859" y="11176"/>
                    </a:cubicBezTo>
                    <a:lnTo>
                      <a:pt x="12097" y="11176"/>
                    </a:lnTo>
                    <a:lnTo>
                      <a:pt x="12097" y="838"/>
                    </a:lnTo>
                    <a:lnTo>
                      <a:pt x="0" y="838"/>
                    </a:lnTo>
                    <a:lnTo>
                      <a:pt x="0" y="64355"/>
                    </a:lnTo>
                    <a:lnTo>
                      <a:pt x="12668" y="64355"/>
                    </a:lnTo>
                    <a:lnTo>
                      <a:pt x="12668" y="26636"/>
                    </a:lnTo>
                    <a:cubicBezTo>
                      <a:pt x="12668" y="23283"/>
                      <a:pt x="13335" y="20396"/>
                      <a:pt x="14669" y="17975"/>
                    </a:cubicBezTo>
                    <a:cubicBezTo>
                      <a:pt x="16002" y="15553"/>
                      <a:pt x="17812" y="13784"/>
                      <a:pt x="20003" y="12573"/>
                    </a:cubicBezTo>
                    <a:cubicBezTo>
                      <a:pt x="22289" y="11362"/>
                      <a:pt x="24860" y="10710"/>
                      <a:pt x="27813" y="10710"/>
                    </a:cubicBezTo>
                    <a:cubicBezTo>
                      <a:pt x="32099" y="10710"/>
                      <a:pt x="35433" y="12014"/>
                      <a:pt x="37910" y="14622"/>
                    </a:cubicBezTo>
                    <a:cubicBezTo>
                      <a:pt x="40386" y="17230"/>
                      <a:pt x="41624" y="20862"/>
                      <a:pt x="41624" y="25425"/>
                    </a:cubicBezTo>
                    <a:lnTo>
                      <a:pt x="41624" y="64355"/>
                    </a:lnTo>
                    <a:lnTo>
                      <a:pt x="54293" y="64355"/>
                    </a:lnTo>
                    <a:lnTo>
                      <a:pt x="54293" y="24028"/>
                    </a:lnTo>
                    <a:cubicBezTo>
                      <a:pt x="54293" y="18813"/>
                      <a:pt x="53340" y="14436"/>
                      <a:pt x="51530" y="10803"/>
                    </a:cubicBezTo>
                    <a:cubicBezTo>
                      <a:pt x="49721" y="7171"/>
                      <a:pt x="46958" y="4564"/>
                      <a:pt x="43625" y="2701"/>
                    </a:cubicBezTo>
                    <a:close/>
                  </a:path>
                </a:pathLst>
              </a:custGeom>
              <a:grpFill/>
              <a:ln w="9525" cap="flat">
                <a:noFill/>
                <a:prstDash val="solid"/>
                <a:miter/>
              </a:ln>
            </p:spPr>
            <p:txBody>
              <a:bodyPr rtlCol="0" anchor="ctr"/>
              <a:lstStyle/>
              <a:p>
                <a:endParaRPr lang="en-US" sz="1800"/>
              </a:p>
            </p:txBody>
          </p:sp>
          <p:sp>
            <p:nvSpPr>
              <p:cNvPr id="34" name="Freeform 134">
                <a:extLst>
                  <a:ext uri="{FF2B5EF4-FFF2-40B4-BE49-F238E27FC236}">
                    <a16:creationId xmlns:a16="http://schemas.microsoft.com/office/drawing/2014/main" id="{49782FD3-2CD6-0E4A-296D-4FE9B75EAAED}"/>
                  </a:ext>
                </a:extLst>
              </p:cNvPr>
              <p:cNvSpPr/>
              <p:nvPr/>
            </p:nvSpPr>
            <p:spPr>
              <a:xfrm>
                <a:off x="5468492" y="447799"/>
                <a:ext cx="16002" cy="14715"/>
              </a:xfrm>
              <a:custGeom>
                <a:avLst/>
                <a:gdLst>
                  <a:gd name="connsiteX0" fmla="*/ 8001 w 16002"/>
                  <a:gd name="connsiteY0" fmla="*/ 14715 h 14715"/>
                  <a:gd name="connsiteX1" fmla="*/ 13621 w 16002"/>
                  <a:gd name="connsiteY1" fmla="*/ 12573 h 14715"/>
                  <a:gd name="connsiteX2" fmla="*/ 16002 w 16002"/>
                  <a:gd name="connsiteY2" fmla="*/ 7358 h 14715"/>
                  <a:gd name="connsiteX3" fmla="*/ 13621 w 16002"/>
                  <a:gd name="connsiteY3" fmla="*/ 2142 h 14715"/>
                  <a:gd name="connsiteX4" fmla="*/ 8001 w 16002"/>
                  <a:gd name="connsiteY4" fmla="*/ 0 h 14715"/>
                  <a:gd name="connsiteX5" fmla="*/ 2381 w 16002"/>
                  <a:gd name="connsiteY5" fmla="*/ 2142 h 14715"/>
                  <a:gd name="connsiteX6" fmla="*/ 0 w 16002"/>
                  <a:gd name="connsiteY6" fmla="*/ 7358 h 14715"/>
                  <a:gd name="connsiteX7" fmla="*/ 2381 w 16002"/>
                  <a:gd name="connsiteY7" fmla="*/ 12573 h 14715"/>
                  <a:gd name="connsiteX8" fmla="*/ 8001 w 16002"/>
                  <a:gd name="connsiteY8" fmla="*/ 14715 h 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2" h="14715">
                    <a:moveTo>
                      <a:pt x="8001" y="14715"/>
                    </a:moveTo>
                    <a:cubicBezTo>
                      <a:pt x="10192" y="14715"/>
                      <a:pt x="12097" y="13970"/>
                      <a:pt x="13621" y="12573"/>
                    </a:cubicBezTo>
                    <a:cubicBezTo>
                      <a:pt x="15145" y="11083"/>
                      <a:pt x="16002" y="9406"/>
                      <a:pt x="16002" y="7358"/>
                    </a:cubicBezTo>
                    <a:cubicBezTo>
                      <a:pt x="16002" y="5309"/>
                      <a:pt x="15240" y="3632"/>
                      <a:pt x="13621" y="2142"/>
                    </a:cubicBezTo>
                    <a:cubicBezTo>
                      <a:pt x="12097" y="745"/>
                      <a:pt x="10192" y="0"/>
                      <a:pt x="8001" y="0"/>
                    </a:cubicBezTo>
                    <a:cubicBezTo>
                      <a:pt x="5810" y="0"/>
                      <a:pt x="3905" y="745"/>
                      <a:pt x="2381" y="2142"/>
                    </a:cubicBezTo>
                    <a:cubicBezTo>
                      <a:pt x="857" y="3632"/>
                      <a:pt x="0" y="5309"/>
                      <a:pt x="0" y="7358"/>
                    </a:cubicBezTo>
                    <a:cubicBezTo>
                      <a:pt x="0" y="9406"/>
                      <a:pt x="762" y="11083"/>
                      <a:pt x="2381" y="12573"/>
                    </a:cubicBezTo>
                    <a:cubicBezTo>
                      <a:pt x="3905" y="14063"/>
                      <a:pt x="5810" y="14715"/>
                      <a:pt x="8001" y="14715"/>
                    </a:cubicBezTo>
                    <a:close/>
                  </a:path>
                </a:pathLst>
              </a:custGeom>
              <a:grpFill/>
              <a:ln w="9525" cap="flat">
                <a:noFill/>
                <a:prstDash val="solid"/>
                <a:miter/>
              </a:ln>
            </p:spPr>
            <p:txBody>
              <a:bodyPr rtlCol="0" anchor="ctr"/>
              <a:lstStyle/>
              <a:p>
                <a:endParaRPr lang="en-US" sz="1800"/>
              </a:p>
            </p:txBody>
          </p:sp>
          <p:sp>
            <p:nvSpPr>
              <p:cNvPr id="35" name="Freeform 135">
                <a:extLst>
                  <a:ext uri="{FF2B5EF4-FFF2-40B4-BE49-F238E27FC236}">
                    <a16:creationId xmlns:a16="http://schemas.microsoft.com/office/drawing/2014/main" id="{A8A20667-A511-01DC-452E-08B79A14CC35}"/>
                  </a:ext>
                </a:extLst>
              </p:cNvPr>
              <p:cNvSpPr/>
              <p:nvPr/>
            </p:nvSpPr>
            <p:spPr>
              <a:xfrm>
                <a:off x="5496782" y="471547"/>
                <a:ext cx="54006" cy="65659"/>
              </a:xfrm>
              <a:custGeom>
                <a:avLst/>
                <a:gdLst>
                  <a:gd name="connsiteX0" fmla="*/ 39529 w 54006"/>
                  <a:gd name="connsiteY0" fmla="*/ 24867 h 65659"/>
                  <a:gd name="connsiteX1" fmla="*/ 34290 w 54006"/>
                  <a:gd name="connsiteY1" fmla="*/ 26264 h 65659"/>
                  <a:gd name="connsiteX2" fmla="*/ 24860 w 54006"/>
                  <a:gd name="connsiteY2" fmla="*/ 27381 h 65659"/>
                  <a:gd name="connsiteX3" fmla="*/ 15812 w 54006"/>
                  <a:gd name="connsiteY3" fmla="*/ 28964 h 65659"/>
                  <a:gd name="connsiteX4" fmla="*/ 7811 w 54006"/>
                  <a:gd name="connsiteY4" fmla="*/ 32038 h 65659"/>
                  <a:gd name="connsiteX5" fmla="*/ 2096 w 54006"/>
                  <a:gd name="connsiteY5" fmla="*/ 37533 h 65659"/>
                  <a:gd name="connsiteX6" fmla="*/ 0 w 54006"/>
                  <a:gd name="connsiteY6" fmla="*/ 46380 h 65659"/>
                  <a:gd name="connsiteX7" fmla="*/ 2858 w 54006"/>
                  <a:gd name="connsiteY7" fmla="*/ 56904 h 65659"/>
                  <a:gd name="connsiteX8" fmla="*/ 10763 w 54006"/>
                  <a:gd name="connsiteY8" fmla="*/ 63424 h 65659"/>
                  <a:gd name="connsiteX9" fmla="*/ 21908 w 54006"/>
                  <a:gd name="connsiteY9" fmla="*/ 65659 h 65659"/>
                  <a:gd name="connsiteX10" fmla="*/ 31147 w 54006"/>
                  <a:gd name="connsiteY10" fmla="*/ 64169 h 65659"/>
                  <a:gd name="connsiteX11" fmla="*/ 37433 w 54006"/>
                  <a:gd name="connsiteY11" fmla="*/ 60350 h 65659"/>
                  <a:gd name="connsiteX12" fmla="*/ 41148 w 54006"/>
                  <a:gd name="connsiteY12" fmla="*/ 55601 h 65659"/>
                  <a:gd name="connsiteX13" fmla="*/ 41624 w 54006"/>
                  <a:gd name="connsiteY13" fmla="*/ 55601 h 65659"/>
                  <a:gd name="connsiteX14" fmla="*/ 41624 w 54006"/>
                  <a:gd name="connsiteY14" fmla="*/ 64262 h 65659"/>
                  <a:gd name="connsiteX15" fmla="*/ 54007 w 54006"/>
                  <a:gd name="connsiteY15" fmla="*/ 64262 h 65659"/>
                  <a:gd name="connsiteX16" fmla="*/ 54007 w 54006"/>
                  <a:gd name="connsiteY16" fmla="*/ 22166 h 65659"/>
                  <a:gd name="connsiteX17" fmla="*/ 51530 w 54006"/>
                  <a:gd name="connsiteY17" fmla="*/ 10897 h 65659"/>
                  <a:gd name="connsiteX18" fmla="*/ 45244 w 54006"/>
                  <a:gd name="connsiteY18" fmla="*/ 4191 h 65659"/>
                  <a:gd name="connsiteX19" fmla="*/ 37052 w 54006"/>
                  <a:gd name="connsiteY19" fmla="*/ 931 h 65659"/>
                  <a:gd name="connsiteX20" fmla="*/ 28766 w 54006"/>
                  <a:gd name="connsiteY20" fmla="*/ 0 h 65659"/>
                  <a:gd name="connsiteX21" fmla="*/ 17526 w 54006"/>
                  <a:gd name="connsiteY21" fmla="*/ 1676 h 65659"/>
                  <a:gd name="connsiteX22" fmla="*/ 8096 w 54006"/>
                  <a:gd name="connsiteY22" fmla="*/ 6892 h 65659"/>
                  <a:gd name="connsiteX23" fmla="*/ 1905 w 54006"/>
                  <a:gd name="connsiteY23" fmla="*/ 16205 h 65659"/>
                  <a:gd name="connsiteX24" fmla="*/ 13811 w 54006"/>
                  <a:gd name="connsiteY24" fmla="*/ 18813 h 65659"/>
                  <a:gd name="connsiteX25" fmla="*/ 18860 w 54006"/>
                  <a:gd name="connsiteY25" fmla="*/ 12759 h 65659"/>
                  <a:gd name="connsiteX26" fmla="*/ 28861 w 54006"/>
                  <a:gd name="connsiteY26" fmla="*/ 9965 h 65659"/>
                  <a:gd name="connsiteX27" fmla="*/ 38100 w 54006"/>
                  <a:gd name="connsiteY27" fmla="*/ 12946 h 65659"/>
                  <a:gd name="connsiteX28" fmla="*/ 41243 w 54006"/>
                  <a:gd name="connsiteY28" fmla="*/ 21328 h 65659"/>
                  <a:gd name="connsiteX29" fmla="*/ 41243 w 54006"/>
                  <a:gd name="connsiteY29" fmla="*/ 21607 h 65659"/>
                  <a:gd name="connsiteX30" fmla="*/ 39529 w 54006"/>
                  <a:gd name="connsiteY30" fmla="*/ 24867 h 65659"/>
                  <a:gd name="connsiteX31" fmla="*/ 41243 w 54006"/>
                  <a:gd name="connsiteY31" fmla="*/ 33155 h 65659"/>
                  <a:gd name="connsiteX32" fmla="*/ 41243 w 54006"/>
                  <a:gd name="connsiteY32" fmla="*/ 41351 h 65659"/>
                  <a:gd name="connsiteX33" fmla="*/ 39243 w 54006"/>
                  <a:gd name="connsiteY33" fmla="*/ 48429 h 65659"/>
                  <a:gd name="connsiteX34" fmla="*/ 33528 w 54006"/>
                  <a:gd name="connsiteY34" fmla="*/ 53738 h 65659"/>
                  <a:gd name="connsiteX35" fmla="*/ 24575 w 54006"/>
                  <a:gd name="connsiteY35" fmla="*/ 55787 h 65659"/>
                  <a:gd name="connsiteX36" fmla="*/ 15716 w 54006"/>
                  <a:gd name="connsiteY36" fmla="*/ 53459 h 65659"/>
                  <a:gd name="connsiteX37" fmla="*/ 12287 w 54006"/>
                  <a:gd name="connsiteY37" fmla="*/ 46567 h 65659"/>
                  <a:gd name="connsiteX38" fmla="*/ 14097 w 54006"/>
                  <a:gd name="connsiteY38" fmla="*/ 41258 h 65659"/>
                  <a:gd name="connsiteX39" fmla="*/ 18955 w 54006"/>
                  <a:gd name="connsiteY39" fmla="*/ 38185 h 65659"/>
                  <a:gd name="connsiteX40" fmla="*/ 25622 w 54006"/>
                  <a:gd name="connsiteY40" fmla="*/ 36695 h 65659"/>
                  <a:gd name="connsiteX41" fmla="*/ 29528 w 54006"/>
                  <a:gd name="connsiteY41" fmla="*/ 36136 h 65659"/>
                  <a:gd name="connsiteX42" fmla="*/ 34290 w 54006"/>
                  <a:gd name="connsiteY42" fmla="*/ 35391 h 65659"/>
                  <a:gd name="connsiteX43" fmla="*/ 38671 w 54006"/>
                  <a:gd name="connsiteY43" fmla="*/ 34459 h 65659"/>
                  <a:gd name="connsiteX44" fmla="*/ 41243 w 54006"/>
                  <a:gd name="connsiteY44" fmla="*/ 33155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006" h="65659">
                    <a:moveTo>
                      <a:pt x="39529" y="24867"/>
                    </a:move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9" y="63144"/>
                      <a:pt x="35814" y="61841"/>
                      <a:pt x="37433" y="60350"/>
                    </a:cubicBezTo>
                    <a:cubicBezTo>
                      <a:pt x="39053" y="58767"/>
                      <a:pt x="40291" y="57277"/>
                      <a:pt x="41148" y="55601"/>
                    </a:cubicBezTo>
                    <a:lnTo>
                      <a:pt x="41624" y="55601"/>
                    </a:lnTo>
                    <a:lnTo>
                      <a:pt x="41624" y="64262"/>
                    </a:lnTo>
                    <a:lnTo>
                      <a:pt x="54007" y="64262"/>
                    </a:lnTo>
                    <a:lnTo>
                      <a:pt x="54007" y="22166"/>
                    </a:lnTo>
                    <a:cubicBezTo>
                      <a:pt x="54007" y="17509"/>
                      <a:pt x="53150" y="13784"/>
                      <a:pt x="51530" y="10897"/>
                    </a:cubicBezTo>
                    <a:cubicBezTo>
                      <a:pt x="49911" y="8009"/>
                      <a:pt x="47816" y="5774"/>
                      <a:pt x="45244" y="4191"/>
                    </a:cubicBezTo>
                    <a:cubicBezTo>
                      <a:pt x="42672" y="2608"/>
                      <a:pt x="40005" y="1583"/>
                      <a:pt x="37052" y="931"/>
                    </a:cubicBezTo>
                    <a:cubicBezTo>
                      <a:pt x="34100" y="373"/>
                      <a:pt x="31337" y="0"/>
                      <a:pt x="28766" y="0"/>
                    </a:cubicBezTo>
                    <a:cubicBezTo>
                      <a:pt x="24860" y="0"/>
                      <a:pt x="21146" y="559"/>
                      <a:pt x="17526" y="1676"/>
                    </a:cubicBezTo>
                    <a:cubicBezTo>
                      <a:pt x="14002" y="2794"/>
                      <a:pt x="10858" y="4470"/>
                      <a:pt x="8096" y="6892"/>
                    </a:cubicBezTo>
                    <a:cubicBezTo>
                      <a:pt x="5334" y="9313"/>
                      <a:pt x="3334" y="12387"/>
                      <a:pt x="1905" y="16205"/>
                    </a:cubicBezTo>
                    <a:lnTo>
                      <a:pt x="13811" y="18813"/>
                    </a:lnTo>
                    <a:cubicBezTo>
                      <a:pt x="14764" y="16578"/>
                      <a:pt x="16383" y="14529"/>
                      <a:pt x="18860" y="12759"/>
                    </a:cubicBezTo>
                    <a:cubicBezTo>
                      <a:pt x="21336" y="10897"/>
                      <a:pt x="24670" y="9965"/>
                      <a:pt x="28861" y="9965"/>
                    </a:cubicBezTo>
                    <a:cubicBezTo>
                      <a:pt x="32957" y="9965"/>
                      <a:pt x="36004" y="10990"/>
                      <a:pt x="38100" y="12946"/>
                    </a:cubicBezTo>
                    <a:cubicBezTo>
                      <a:pt x="40196" y="14901"/>
                      <a:pt x="41243" y="17695"/>
                      <a:pt x="41243" y="21328"/>
                    </a:cubicBezTo>
                    <a:lnTo>
                      <a:pt x="41243" y="21607"/>
                    </a:lnTo>
                    <a:cubicBezTo>
                      <a:pt x="41243" y="23097"/>
                      <a:pt x="40672" y="24215"/>
                      <a:pt x="39529" y="24867"/>
                    </a:cubicBezTo>
                    <a:close/>
                    <a:moveTo>
                      <a:pt x="41243" y="33155"/>
                    </a:moveTo>
                    <a:lnTo>
                      <a:pt x="41243" y="41351"/>
                    </a:lnTo>
                    <a:cubicBezTo>
                      <a:pt x="41243" y="43866"/>
                      <a:pt x="40577" y="46194"/>
                      <a:pt x="39243" y="48429"/>
                    </a:cubicBezTo>
                    <a:cubicBezTo>
                      <a:pt x="37910" y="50665"/>
                      <a:pt x="36004" y="52434"/>
                      <a:pt x="33528" y="53738"/>
                    </a:cubicBezTo>
                    <a:cubicBezTo>
                      <a:pt x="31052" y="55135"/>
                      <a:pt x="28004" y="55787"/>
                      <a:pt x="24575" y="55787"/>
                    </a:cubicBezTo>
                    <a:cubicBezTo>
                      <a:pt x="20955" y="55787"/>
                      <a:pt x="18098" y="55042"/>
                      <a:pt x="15716" y="53459"/>
                    </a:cubicBezTo>
                    <a:cubicBezTo>
                      <a:pt x="13430" y="51875"/>
                      <a:pt x="12287" y="49640"/>
                      <a:pt x="12287" y="46567"/>
                    </a:cubicBezTo>
                    <a:cubicBezTo>
                      <a:pt x="12287" y="44331"/>
                      <a:pt x="12859" y="42562"/>
                      <a:pt x="14097" y="41258"/>
                    </a:cubicBezTo>
                    <a:cubicBezTo>
                      <a:pt x="15335" y="39954"/>
                      <a:pt x="16859" y="38930"/>
                      <a:pt x="18955" y="38185"/>
                    </a:cubicBezTo>
                    <a:cubicBezTo>
                      <a:pt x="20955" y="37440"/>
                      <a:pt x="23241" y="36974"/>
                      <a:pt x="25622" y="36695"/>
                    </a:cubicBezTo>
                    <a:cubicBezTo>
                      <a:pt x="26670" y="36601"/>
                      <a:pt x="28004" y="36415"/>
                      <a:pt x="29528" y="36136"/>
                    </a:cubicBezTo>
                    <a:cubicBezTo>
                      <a:pt x="31052" y="35949"/>
                      <a:pt x="32671" y="35670"/>
                      <a:pt x="34290" y="35391"/>
                    </a:cubicBezTo>
                    <a:cubicBezTo>
                      <a:pt x="35909" y="35111"/>
                      <a:pt x="37338" y="34832"/>
                      <a:pt x="38671" y="34459"/>
                    </a:cubicBezTo>
                    <a:cubicBezTo>
                      <a:pt x="39910" y="34087"/>
                      <a:pt x="40767" y="33621"/>
                      <a:pt x="41243" y="33155"/>
                    </a:cubicBezTo>
                    <a:close/>
                  </a:path>
                </a:pathLst>
              </a:custGeom>
              <a:grpFill/>
              <a:ln w="9525" cap="flat">
                <a:noFill/>
                <a:prstDash val="solid"/>
                <a:miter/>
              </a:ln>
            </p:spPr>
            <p:txBody>
              <a:bodyPr rtlCol="0" anchor="ctr"/>
              <a:lstStyle/>
              <a:p>
                <a:endParaRPr lang="en-US" sz="1800"/>
              </a:p>
            </p:txBody>
          </p:sp>
          <p:sp>
            <p:nvSpPr>
              <p:cNvPr id="36" name="Freeform 136">
                <a:extLst>
                  <a:ext uri="{FF2B5EF4-FFF2-40B4-BE49-F238E27FC236}">
                    <a16:creationId xmlns:a16="http://schemas.microsoft.com/office/drawing/2014/main" id="{3ED32323-8131-A309-ACAC-974F208C4C45}"/>
                  </a:ext>
                </a:extLst>
              </p:cNvPr>
              <p:cNvSpPr/>
              <p:nvPr/>
            </p:nvSpPr>
            <p:spPr>
              <a:xfrm>
                <a:off x="5470112" y="472386"/>
                <a:ext cx="12668" cy="63516"/>
              </a:xfrm>
              <a:custGeom>
                <a:avLst/>
                <a:gdLst>
                  <a:gd name="connsiteX0" fmla="*/ 0 w 12668"/>
                  <a:gd name="connsiteY0" fmla="*/ 0 h 63516"/>
                  <a:gd name="connsiteX1" fmla="*/ 12668 w 12668"/>
                  <a:gd name="connsiteY1" fmla="*/ 0 h 63516"/>
                  <a:gd name="connsiteX2" fmla="*/ 12668 w 12668"/>
                  <a:gd name="connsiteY2" fmla="*/ 63517 h 63516"/>
                  <a:gd name="connsiteX3" fmla="*/ 0 w 12668"/>
                  <a:gd name="connsiteY3" fmla="*/ 63517 h 63516"/>
                </a:gdLst>
                <a:ahLst/>
                <a:cxnLst>
                  <a:cxn ang="0">
                    <a:pos x="connsiteX0" y="connsiteY0"/>
                  </a:cxn>
                  <a:cxn ang="0">
                    <a:pos x="connsiteX1" y="connsiteY1"/>
                  </a:cxn>
                  <a:cxn ang="0">
                    <a:pos x="connsiteX2" y="connsiteY2"/>
                  </a:cxn>
                  <a:cxn ang="0">
                    <a:pos x="connsiteX3" y="connsiteY3"/>
                  </a:cxn>
                </a:cxnLst>
                <a:rect l="l" t="t" r="r" b="b"/>
                <a:pathLst>
                  <a:path w="12668" h="63516">
                    <a:moveTo>
                      <a:pt x="0" y="0"/>
                    </a:moveTo>
                    <a:lnTo>
                      <a:pt x="12668" y="0"/>
                    </a:lnTo>
                    <a:lnTo>
                      <a:pt x="12668" y="63517"/>
                    </a:lnTo>
                    <a:lnTo>
                      <a:pt x="0" y="63517"/>
                    </a:lnTo>
                    <a:close/>
                  </a:path>
                </a:pathLst>
              </a:custGeom>
              <a:grpFill/>
              <a:ln w="9525" cap="flat">
                <a:noFill/>
                <a:prstDash val="solid"/>
                <a:miter/>
              </a:ln>
            </p:spPr>
            <p:txBody>
              <a:bodyPr rtlCol="0" anchor="ctr"/>
              <a:lstStyle/>
              <a:p>
                <a:endParaRPr lang="en-US" sz="1800"/>
              </a:p>
            </p:txBody>
          </p:sp>
          <p:sp>
            <p:nvSpPr>
              <p:cNvPr id="37" name="Freeform 137">
                <a:extLst>
                  <a:ext uri="{FF2B5EF4-FFF2-40B4-BE49-F238E27FC236}">
                    <a16:creationId xmlns:a16="http://schemas.microsoft.com/office/drawing/2014/main" id="{7D768133-5D25-8F2A-E080-F4B847ED3060}"/>
                  </a:ext>
                </a:extLst>
              </p:cNvPr>
              <p:cNvSpPr/>
              <p:nvPr/>
            </p:nvSpPr>
            <p:spPr>
              <a:xfrm>
                <a:off x="5278088" y="457112"/>
                <a:ext cx="36766" cy="79442"/>
              </a:xfrm>
              <a:custGeom>
                <a:avLst/>
                <a:gdLst>
                  <a:gd name="connsiteX0" fmla="*/ 9620 w 36766"/>
                  <a:gd name="connsiteY0" fmla="*/ 62586 h 79442"/>
                  <a:gd name="connsiteX1" fmla="*/ 12287 w 36766"/>
                  <a:gd name="connsiteY1" fmla="*/ 72085 h 79442"/>
                  <a:gd name="connsiteX2" fmla="*/ 19240 w 36766"/>
                  <a:gd name="connsiteY2" fmla="*/ 77673 h 79442"/>
                  <a:gd name="connsiteX3" fmla="*/ 28575 w 36766"/>
                  <a:gd name="connsiteY3" fmla="*/ 79443 h 79442"/>
                  <a:gd name="connsiteX4" fmla="*/ 33623 w 36766"/>
                  <a:gd name="connsiteY4" fmla="*/ 78977 h 79442"/>
                  <a:gd name="connsiteX5" fmla="*/ 36767 w 36766"/>
                  <a:gd name="connsiteY5" fmla="*/ 78139 h 79442"/>
                  <a:gd name="connsiteX6" fmla="*/ 34480 w 36766"/>
                  <a:gd name="connsiteY6" fmla="*/ 67894 h 79442"/>
                  <a:gd name="connsiteX7" fmla="*/ 32671 w 36766"/>
                  <a:gd name="connsiteY7" fmla="*/ 68267 h 79442"/>
                  <a:gd name="connsiteX8" fmla="*/ 30004 w 36766"/>
                  <a:gd name="connsiteY8" fmla="*/ 68453 h 79442"/>
                  <a:gd name="connsiteX9" fmla="*/ 26194 w 36766"/>
                  <a:gd name="connsiteY9" fmla="*/ 67801 h 79442"/>
                  <a:gd name="connsiteX10" fmla="*/ 23336 w 36766"/>
                  <a:gd name="connsiteY10" fmla="*/ 65380 h 79442"/>
                  <a:gd name="connsiteX11" fmla="*/ 22193 w 36766"/>
                  <a:gd name="connsiteY11" fmla="*/ 59978 h 79442"/>
                  <a:gd name="connsiteX12" fmla="*/ 22193 w 36766"/>
                  <a:gd name="connsiteY12" fmla="*/ 25146 h 79442"/>
                  <a:gd name="connsiteX13" fmla="*/ 35528 w 36766"/>
                  <a:gd name="connsiteY13" fmla="*/ 25146 h 79442"/>
                  <a:gd name="connsiteX14" fmla="*/ 35528 w 36766"/>
                  <a:gd name="connsiteY14" fmla="*/ 15274 h 79442"/>
                  <a:gd name="connsiteX15" fmla="*/ 22193 w 36766"/>
                  <a:gd name="connsiteY15" fmla="*/ 15274 h 79442"/>
                  <a:gd name="connsiteX16" fmla="*/ 22193 w 36766"/>
                  <a:gd name="connsiteY16" fmla="*/ 0 h 79442"/>
                  <a:gd name="connsiteX17" fmla="*/ 9525 w 36766"/>
                  <a:gd name="connsiteY17" fmla="*/ 0 h 79442"/>
                  <a:gd name="connsiteX18" fmla="*/ 9525 w 36766"/>
                  <a:gd name="connsiteY18" fmla="*/ 15181 h 79442"/>
                  <a:gd name="connsiteX19" fmla="*/ 0 w 36766"/>
                  <a:gd name="connsiteY19" fmla="*/ 15181 h 79442"/>
                  <a:gd name="connsiteX20" fmla="*/ 0 w 36766"/>
                  <a:gd name="connsiteY20" fmla="*/ 25146 h 79442"/>
                  <a:gd name="connsiteX21" fmla="*/ 9525 w 36766"/>
                  <a:gd name="connsiteY21" fmla="*/ 25146 h 79442"/>
                  <a:gd name="connsiteX22" fmla="*/ 9525 w 36766"/>
                  <a:gd name="connsiteY22" fmla="*/ 62586 h 7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766" h="79442">
                    <a:moveTo>
                      <a:pt x="9620" y="62586"/>
                    </a:moveTo>
                    <a:cubicBezTo>
                      <a:pt x="9620" y="66404"/>
                      <a:pt x="10477" y="69571"/>
                      <a:pt x="12287" y="72085"/>
                    </a:cubicBezTo>
                    <a:cubicBezTo>
                      <a:pt x="14097" y="74600"/>
                      <a:pt x="16383" y="76462"/>
                      <a:pt x="19240" y="77673"/>
                    </a:cubicBezTo>
                    <a:cubicBezTo>
                      <a:pt x="22098" y="78884"/>
                      <a:pt x="25241" y="79443"/>
                      <a:pt x="28575" y="79443"/>
                    </a:cubicBezTo>
                    <a:cubicBezTo>
                      <a:pt x="30575" y="79443"/>
                      <a:pt x="32290" y="79256"/>
                      <a:pt x="33623" y="78977"/>
                    </a:cubicBezTo>
                    <a:cubicBezTo>
                      <a:pt x="34957" y="78698"/>
                      <a:pt x="36004" y="78418"/>
                      <a:pt x="36767" y="78139"/>
                    </a:cubicBezTo>
                    <a:lnTo>
                      <a:pt x="34480" y="67894"/>
                    </a:lnTo>
                    <a:cubicBezTo>
                      <a:pt x="34100" y="67987"/>
                      <a:pt x="33433" y="68080"/>
                      <a:pt x="32671" y="68267"/>
                    </a:cubicBezTo>
                    <a:cubicBezTo>
                      <a:pt x="31909" y="68360"/>
                      <a:pt x="31051" y="68453"/>
                      <a:pt x="30004" y="68453"/>
                    </a:cubicBezTo>
                    <a:cubicBezTo>
                      <a:pt x="28670" y="68453"/>
                      <a:pt x="27337" y="68267"/>
                      <a:pt x="26194" y="67801"/>
                    </a:cubicBezTo>
                    <a:cubicBezTo>
                      <a:pt x="25051" y="67335"/>
                      <a:pt x="24098" y="66590"/>
                      <a:pt x="23336" y="65380"/>
                    </a:cubicBezTo>
                    <a:cubicBezTo>
                      <a:pt x="22574" y="64169"/>
                      <a:pt x="22193" y="62399"/>
                      <a:pt x="22193" y="59978"/>
                    </a:cubicBezTo>
                    <a:lnTo>
                      <a:pt x="22193" y="25146"/>
                    </a:lnTo>
                    <a:lnTo>
                      <a:pt x="35528" y="25146"/>
                    </a:lnTo>
                    <a:lnTo>
                      <a:pt x="35528" y="15274"/>
                    </a:lnTo>
                    <a:lnTo>
                      <a:pt x="22193" y="15274"/>
                    </a:lnTo>
                    <a:lnTo>
                      <a:pt x="22193" y="0"/>
                    </a:lnTo>
                    <a:lnTo>
                      <a:pt x="9525" y="0"/>
                    </a:lnTo>
                    <a:lnTo>
                      <a:pt x="9525" y="15181"/>
                    </a:lnTo>
                    <a:lnTo>
                      <a:pt x="0" y="15181"/>
                    </a:lnTo>
                    <a:lnTo>
                      <a:pt x="0" y="25146"/>
                    </a:lnTo>
                    <a:lnTo>
                      <a:pt x="9525" y="25146"/>
                    </a:lnTo>
                    <a:lnTo>
                      <a:pt x="9525" y="62586"/>
                    </a:lnTo>
                    <a:close/>
                  </a:path>
                </a:pathLst>
              </a:custGeom>
              <a:grpFill/>
              <a:ln w="9525" cap="flat">
                <a:noFill/>
                <a:prstDash val="solid"/>
                <a:miter/>
              </a:ln>
            </p:spPr>
            <p:txBody>
              <a:bodyPr rtlCol="0" anchor="ctr"/>
              <a:lstStyle/>
              <a:p>
                <a:endParaRPr lang="en-US" sz="1800"/>
              </a:p>
            </p:txBody>
          </p:sp>
          <p:sp>
            <p:nvSpPr>
              <p:cNvPr id="38" name="Freeform 138">
                <a:extLst>
                  <a:ext uri="{FF2B5EF4-FFF2-40B4-BE49-F238E27FC236}">
                    <a16:creationId xmlns:a16="http://schemas.microsoft.com/office/drawing/2014/main" id="{ECA8D5FB-E5C5-B1F6-4C8A-F7EFC381AED0}"/>
                  </a:ext>
                </a:extLst>
              </p:cNvPr>
              <p:cNvSpPr/>
              <p:nvPr/>
            </p:nvSpPr>
            <p:spPr>
              <a:xfrm>
                <a:off x="5369718" y="471547"/>
                <a:ext cx="53911" cy="65659"/>
              </a:xfrm>
              <a:custGeom>
                <a:avLst/>
                <a:gdLst>
                  <a:gd name="connsiteX0" fmla="*/ 53912 w 53911"/>
                  <a:gd name="connsiteY0" fmla="*/ 64262 h 65659"/>
                  <a:gd name="connsiteX1" fmla="*/ 53912 w 53911"/>
                  <a:gd name="connsiteY1" fmla="*/ 22166 h 65659"/>
                  <a:gd name="connsiteX2" fmla="*/ 51435 w 53911"/>
                  <a:gd name="connsiteY2" fmla="*/ 10897 h 65659"/>
                  <a:gd name="connsiteX3" fmla="*/ 45149 w 53911"/>
                  <a:gd name="connsiteY3" fmla="*/ 4191 h 65659"/>
                  <a:gd name="connsiteX4" fmla="*/ 36957 w 53911"/>
                  <a:gd name="connsiteY4" fmla="*/ 931 h 65659"/>
                  <a:gd name="connsiteX5" fmla="*/ 28670 w 53911"/>
                  <a:gd name="connsiteY5" fmla="*/ 0 h 65659"/>
                  <a:gd name="connsiteX6" fmla="*/ 17431 w 53911"/>
                  <a:gd name="connsiteY6" fmla="*/ 1676 h 65659"/>
                  <a:gd name="connsiteX7" fmla="*/ 8001 w 53911"/>
                  <a:gd name="connsiteY7" fmla="*/ 6892 h 65659"/>
                  <a:gd name="connsiteX8" fmla="*/ 1810 w 53911"/>
                  <a:gd name="connsiteY8" fmla="*/ 16205 h 65659"/>
                  <a:gd name="connsiteX9" fmla="*/ 13716 w 53911"/>
                  <a:gd name="connsiteY9" fmla="*/ 18813 h 65659"/>
                  <a:gd name="connsiteX10" fmla="*/ 18764 w 53911"/>
                  <a:gd name="connsiteY10" fmla="*/ 12759 h 65659"/>
                  <a:gd name="connsiteX11" fmla="*/ 28766 w 53911"/>
                  <a:gd name="connsiteY11" fmla="*/ 9965 h 65659"/>
                  <a:gd name="connsiteX12" fmla="*/ 38005 w 53911"/>
                  <a:gd name="connsiteY12" fmla="*/ 12946 h 65659"/>
                  <a:gd name="connsiteX13" fmla="*/ 41148 w 53911"/>
                  <a:gd name="connsiteY13" fmla="*/ 21328 h 65659"/>
                  <a:gd name="connsiteX14" fmla="*/ 41148 w 53911"/>
                  <a:gd name="connsiteY14" fmla="*/ 21607 h 65659"/>
                  <a:gd name="connsiteX15" fmla="*/ 39529 w 53911"/>
                  <a:gd name="connsiteY15" fmla="*/ 24867 h 65659"/>
                  <a:gd name="connsiteX16" fmla="*/ 34290 w 53911"/>
                  <a:gd name="connsiteY16" fmla="*/ 26264 h 65659"/>
                  <a:gd name="connsiteX17" fmla="*/ 24860 w 53911"/>
                  <a:gd name="connsiteY17" fmla="*/ 27381 h 65659"/>
                  <a:gd name="connsiteX18" fmla="*/ 15812 w 53911"/>
                  <a:gd name="connsiteY18" fmla="*/ 28964 h 65659"/>
                  <a:gd name="connsiteX19" fmla="*/ 7811 w 53911"/>
                  <a:gd name="connsiteY19" fmla="*/ 32038 h 65659"/>
                  <a:gd name="connsiteX20" fmla="*/ 2096 w 53911"/>
                  <a:gd name="connsiteY20" fmla="*/ 37533 h 65659"/>
                  <a:gd name="connsiteX21" fmla="*/ 0 w 53911"/>
                  <a:gd name="connsiteY21" fmla="*/ 46380 h 65659"/>
                  <a:gd name="connsiteX22" fmla="*/ 2858 w 53911"/>
                  <a:gd name="connsiteY22" fmla="*/ 56904 h 65659"/>
                  <a:gd name="connsiteX23" fmla="*/ 10763 w 53911"/>
                  <a:gd name="connsiteY23" fmla="*/ 63424 h 65659"/>
                  <a:gd name="connsiteX24" fmla="*/ 21908 w 53911"/>
                  <a:gd name="connsiteY24" fmla="*/ 65659 h 65659"/>
                  <a:gd name="connsiteX25" fmla="*/ 31147 w 53911"/>
                  <a:gd name="connsiteY25" fmla="*/ 64169 h 65659"/>
                  <a:gd name="connsiteX26" fmla="*/ 37433 w 53911"/>
                  <a:gd name="connsiteY26" fmla="*/ 60350 h 65659"/>
                  <a:gd name="connsiteX27" fmla="*/ 41148 w 53911"/>
                  <a:gd name="connsiteY27" fmla="*/ 55601 h 65659"/>
                  <a:gd name="connsiteX28" fmla="*/ 41624 w 53911"/>
                  <a:gd name="connsiteY28" fmla="*/ 55601 h 65659"/>
                  <a:gd name="connsiteX29" fmla="*/ 41624 w 53911"/>
                  <a:gd name="connsiteY29" fmla="*/ 64262 h 65659"/>
                  <a:gd name="connsiteX30" fmla="*/ 53912 w 53911"/>
                  <a:gd name="connsiteY30" fmla="*/ 64262 h 65659"/>
                  <a:gd name="connsiteX31" fmla="*/ 41338 w 53911"/>
                  <a:gd name="connsiteY31" fmla="*/ 41351 h 65659"/>
                  <a:gd name="connsiteX32" fmla="*/ 39338 w 53911"/>
                  <a:gd name="connsiteY32" fmla="*/ 48429 h 65659"/>
                  <a:gd name="connsiteX33" fmla="*/ 33623 w 53911"/>
                  <a:gd name="connsiteY33" fmla="*/ 53738 h 65659"/>
                  <a:gd name="connsiteX34" fmla="*/ 24670 w 53911"/>
                  <a:gd name="connsiteY34" fmla="*/ 55787 h 65659"/>
                  <a:gd name="connsiteX35" fmla="*/ 15812 w 53911"/>
                  <a:gd name="connsiteY35" fmla="*/ 53459 h 65659"/>
                  <a:gd name="connsiteX36" fmla="*/ 12383 w 53911"/>
                  <a:gd name="connsiteY36" fmla="*/ 46567 h 65659"/>
                  <a:gd name="connsiteX37" fmla="*/ 14192 w 53911"/>
                  <a:gd name="connsiteY37" fmla="*/ 41258 h 65659"/>
                  <a:gd name="connsiteX38" fmla="*/ 19050 w 53911"/>
                  <a:gd name="connsiteY38" fmla="*/ 38185 h 65659"/>
                  <a:gd name="connsiteX39" fmla="*/ 25717 w 53911"/>
                  <a:gd name="connsiteY39" fmla="*/ 36695 h 65659"/>
                  <a:gd name="connsiteX40" fmla="*/ 29623 w 53911"/>
                  <a:gd name="connsiteY40" fmla="*/ 36136 h 65659"/>
                  <a:gd name="connsiteX41" fmla="*/ 34385 w 53911"/>
                  <a:gd name="connsiteY41" fmla="*/ 35391 h 65659"/>
                  <a:gd name="connsiteX42" fmla="*/ 38767 w 53911"/>
                  <a:gd name="connsiteY42" fmla="*/ 34459 h 65659"/>
                  <a:gd name="connsiteX43" fmla="*/ 41338 w 53911"/>
                  <a:gd name="connsiteY43" fmla="*/ 33249 h 65659"/>
                  <a:gd name="connsiteX44" fmla="*/ 41338 w 53911"/>
                  <a:gd name="connsiteY44" fmla="*/ 4135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911" h="65659">
                    <a:moveTo>
                      <a:pt x="53912" y="64262"/>
                    </a:moveTo>
                    <a:lnTo>
                      <a:pt x="53912" y="22166"/>
                    </a:lnTo>
                    <a:cubicBezTo>
                      <a:pt x="53912" y="17509"/>
                      <a:pt x="53054" y="13784"/>
                      <a:pt x="51435" y="10897"/>
                    </a:cubicBezTo>
                    <a:cubicBezTo>
                      <a:pt x="49816" y="8009"/>
                      <a:pt x="47720" y="5774"/>
                      <a:pt x="45149" y="4191"/>
                    </a:cubicBezTo>
                    <a:cubicBezTo>
                      <a:pt x="42577" y="2608"/>
                      <a:pt x="39910" y="1583"/>
                      <a:pt x="36957" y="931"/>
                    </a:cubicBezTo>
                    <a:cubicBezTo>
                      <a:pt x="34004" y="373"/>
                      <a:pt x="31242" y="0"/>
                      <a:pt x="28670" y="0"/>
                    </a:cubicBezTo>
                    <a:cubicBezTo>
                      <a:pt x="24765" y="0"/>
                      <a:pt x="21050" y="559"/>
                      <a:pt x="17431" y="1676"/>
                    </a:cubicBezTo>
                    <a:cubicBezTo>
                      <a:pt x="13907" y="2794"/>
                      <a:pt x="10763" y="4470"/>
                      <a:pt x="8001" y="6892"/>
                    </a:cubicBezTo>
                    <a:cubicBezTo>
                      <a:pt x="5239" y="9313"/>
                      <a:pt x="3238" y="12387"/>
                      <a:pt x="1810" y="16205"/>
                    </a:cubicBezTo>
                    <a:lnTo>
                      <a:pt x="13716" y="18813"/>
                    </a:lnTo>
                    <a:cubicBezTo>
                      <a:pt x="14668" y="16578"/>
                      <a:pt x="16288" y="14529"/>
                      <a:pt x="18764" y="12759"/>
                    </a:cubicBezTo>
                    <a:cubicBezTo>
                      <a:pt x="21241" y="10897"/>
                      <a:pt x="24575" y="9965"/>
                      <a:pt x="28766" y="9965"/>
                    </a:cubicBezTo>
                    <a:cubicBezTo>
                      <a:pt x="32861" y="9965"/>
                      <a:pt x="35909" y="10990"/>
                      <a:pt x="38005" y="12946"/>
                    </a:cubicBezTo>
                    <a:cubicBezTo>
                      <a:pt x="40100" y="14901"/>
                      <a:pt x="41148" y="17695"/>
                      <a:pt x="41148" y="21328"/>
                    </a:cubicBezTo>
                    <a:lnTo>
                      <a:pt x="41148" y="21607"/>
                    </a:lnTo>
                    <a:cubicBezTo>
                      <a:pt x="41148" y="23097"/>
                      <a:pt x="40576" y="24122"/>
                      <a:pt x="39529" y="24867"/>
                    </a:cubicBezTo>
                    <a:cubicBezTo>
                      <a:pt x="38386" y="25519"/>
                      <a:pt x="36671" y="25984"/>
                      <a:pt x="34290" y="26264"/>
                    </a:cubicBezTo>
                    <a:cubicBezTo>
                      <a:pt x="31909" y="26543"/>
                      <a:pt x="28670" y="26916"/>
                      <a:pt x="24860" y="27381"/>
                    </a:cubicBezTo>
                    <a:cubicBezTo>
                      <a:pt x="21812" y="27754"/>
                      <a:pt x="18764" y="28219"/>
                      <a:pt x="15812" y="28964"/>
                    </a:cubicBezTo>
                    <a:cubicBezTo>
                      <a:pt x="12859" y="29616"/>
                      <a:pt x="10192" y="30641"/>
                      <a:pt x="7811" y="32038"/>
                    </a:cubicBezTo>
                    <a:cubicBezTo>
                      <a:pt x="5429" y="33342"/>
                      <a:pt x="3524" y="35204"/>
                      <a:pt x="2096" y="37533"/>
                    </a:cubicBezTo>
                    <a:cubicBezTo>
                      <a:pt x="667" y="39861"/>
                      <a:pt x="0" y="42841"/>
                      <a:pt x="0" y="46380"/>
                    </a:cubicBezTo>
                    <a:cubicBezTo>
                      <a:pt x="0" y="50571"/>
                      <a:pt x="953" y="54017"/>
                      <a:pt x="2858" y="56904"/>
                    </a:cubicBezTo>
                    <a:cubicBezTo>
                      <a:pt x="4763" y="59792"/>
                      <a:pt x="7429" y="61934"/>
                      <a:pt x="10763" y="63424"/>
                    </a:cubicBezTo>
                    <a:cubicBezTo>
                      <a:pt x="14097" y="64914"/>
                      <a:pt x="17812" y="65659"/>
                      <a:pt x="21908" y="65659"/>
                    </a:cubicBezTo>
                    <a:cubicBezTo>
                      <a:pt x="25527" y="65659"/>
                      <a:pt x="28575" y="65193"/>
                      <a:pt x="31147" y="64169"/>
                    </a:cubicBezTo>
                    <a:cubicBezTo>
                      <a:pt x="33718" y="63144"/>
                      <a:pt x="35814" y="61841"/>
                      <a:pt x="37433" y="60350"/>
                    </a:cubicBezTo>
                    <a:cubicBezTo>
                      <a:pt x="39053" y="58767"/>
                      <a:pt x="40291" y="57277"/>
                      <a:pt x="41148" y="55601"/>
                    </a:cubicBezTo>
                    <a:lnTo>
                      <a:pt x="41624" y="55601"/>
                    </a:lnTo>
                    <a:lnTo>
                      <a:pt x="41624" y="64262"/>
                    </a:lnTo>
                    <a:lnTo>
                      <a:pt x="53912" y="64262"/>
                    </a:lnTo>
                    <a:close/>
                    <a:moveTo>
                      <a:pt x="41338" y="41351"/>
                    </a:moveTo>
                    <a:cubicBezTo>
                      <a:pt x="41338" y="43866"/>
                      <a:pt x="40672" y="46194"/>
                      <a:pt x="39338" y="48429"/>
                    </a:cubicBezTo>
                    <a:cubicBezTo>
                      <a:pt x="38005" y="50665"/>
                      <a:pt x="36100" y="52434"/>
                      <a:pt x="33623" y="53738"/>
                    </a:cubicBezTo>
                    <a:cubicBezTo>
                      <a:pt x="31147" y="55135"/>
                      <a:pt x="28099" y="55787"/>
                      <a:pt x="24670" y="55787"/>
                    </a:cubicBezTo>
                    <a:cubicBezTo>
                      <a:pt x="21050" y="55787"/>
                      <a:pt x="18193" y="55042"/>
                      <a:pt x="15812" y="53459"/>
                    </a:cubicBezTo>
                    <a:cubicBezTo>
                      <a:pt x="13525" y="51875"/>
                      <a:pt x="12383" y="49640"/>
                      <a:pt x="12383" y="46567"/>
                    </a:cubicBezTo>
                    <a:cubicBezTo>
                      <a:pt x="12383" y="44331"/>
                      <a:pt x="12954" y="42562"/>
                      <a:pt x="14192" y="41258"/>
                    </a:cubicBezTo>
                    <a:cubicBezTo>
                      <a:pt x="15430" y="39954"/>
                      <a:pt x="16954" y="38930"/>
                      <a:pt x="19050" y="38185"/>
                    </a:cubicBezTo>
                    <a:cubicBezTo>
                      <a:pt x="21050" y="37440"/>
                      <a:pt x="23336" y="36974"/>
                      <a:pt x="25717" y="36695"/>
                    </a:cubicBezTo>
                    <a:cubicBezTo>
                      <a:pt x="26765" y="36601"/>
                      <a:pt x="28099" y="36415"/>
                      <a:pt x="29623" y="36136"/>
                    </a:cubicBezTo>
                    <a:cubicBezTo>
                      <a:pt x="31147" y="35949"/>
                      <a:pt x="32766" y="35670"/>
                      <a:pt x="34385" y="35391"/>
                    </a:cubicBezTo>
                    <a:cubicBezTo>
                      <a:pt x="36004" y="35111"/>
                      <a:pt x="37433" y="34832"/>
                      <a:pt x="38767" y="34459"/>
                    </a:cubicBezTo>
                    <a:cubicBezTo>
                      <a:pt x="40005" y="34087"/>
                      <a:pt x="40958" y="33714"/>
                      <a:pt x="41338" y="33249"/>
                    </a:cubicBezTo>
                    <a:lnTo>
                      <a:pt x="41338" y="41351"/>
                    </a:lnTo>
                    <a:close/>
                  </a:path>
                </a:pathLst>
              </a:custGeom>
              <a:grpFill/>
              <a:ln w="9525" cap="flat">
                <a:noFill/>
                <a:prstDash val="solid"/>
                <a:miter/>
              </a:ln>
            </p:spPr>
            <p:txBody>
              <a:bodyPr rtlCol="0" anchor="ctr"/>
              <a:lstStyle/>
              <a:p>
                <a:endParaRPr lang="en-US" sz="1800"/>
              </a:p>
            </p:txBody>
          </p:sp>
          <p:sp>
            <p:nvSpPr>
              <p:cNvPr id="39" name="Freeform 139">
                <a:extLst>
                  <a:ext uri="{FF2B5EF4-FFF2-40B4-BE49-F238E27FC236}">
                    <a16:creationId xmlns:a16="http://schemas.microsoft.com/office/drawing/2014/main" id="{C356C7E4-915F-2482-A50A-6789589ABEAC}"/>
                  </a:ext>
                </a:extLst>
              </p:cNvPr>
              <p:cNvSpPr/>
              <p:nvPr/>
            </p:nvSpPr>
            <p:spPr>
              <a:xfrm>
                <a:off x="5440489" y="451151"/>
                <a:ext cx="12668" cy="84658"/>
              </a:xfrm>
              <a:custGeom>
                <a:avLst/>
                <a:gdLst>
                  <a:gd name="connsiteX0" fmla="*/ 0 w 12668"/>
                  <a:gd name="connsiteY0" fmla="*/ 0 h 84658"/>
                  <a:gd name="connsiteX1" fmla="*/ 12668 w 12668"/>
                  <a:gd name="connsiteY1" fmla="*/ 0 h 84658"/>
                  <a:gd name="connsiteX2" fmla="*/ 12668 w 12668"/>
                  <a:gd name="connsiteY2" fmla="*/ 84658 h 84658"/>
                  <a:gd name="connsiteX3" fmla="*/ 0 w 12668"/>
                  <a:gd name="connsiteY3" fmla="*/ 84658 h 84658"/>
                </a:gdLst>
                <a:ahLst/>
                <a:cxnLst>
                  <a:cxn ang="0">
                    <a:pos x="connsiteX0" y="connsiteY0"/>
                  </a:cxn>
                  <a:cxn ang="0">
                    <a:pos x="connsiteX1" y="connsiteY1"/>
                  </a:cxn>
                  <a:cxn ang="0">
                    <a:pos x="connsiteX2" y="connsiteY2"/>
                  </a:cxn>
                  <a:cxn ang="0">
                    <a:pos x="connsiteX3" y="connsiteY3"/>
                  </a:cxn>
                </a:cxnLst>
                <a:rect l="l" t="t" r="r" b="b"/>
                <a:pathLst>
                  <a:path w="12668" h="84658">
                    <a:moveTo>
                      <a:pt x="0" y="0"/>
                    </a:moveTo>
                    <a:lnTo>
                      <a:pt x="12668" y="0"/>
                    </a:lnTo>
                    <a:lnTo>
                      <a:pt x="12668" y="84658"/>
                    </a:lnTo>
                    <a:lnTo>
                      <a:pt x="0" y="84658"/>
                    </a:lnTo>
                    <a:close/>
                  </a:path>
                </a:pathLst>
              </a:custGeom>
              <a:grpFill/>
              <a:ln w="9525" cap="flat">
                <a:noFill/>
                <a:prstDash val="solid"/>
                <a:miter/>
              </a:ln>
            </p:spPr>
            <p:txBody>
              <a:bodyPr rtlCol="0" anchor="ctr"/>
              <a:lstStyle/>
              <a:p>
                <a:endParaRPr lang="en-US" sz="1800"/>
              </a:p>
            </p:txBody>
          </p:sp>
          <p:sp>
            <p:nvSpPr>
              <p:cNvPr id="40" name="Freeform 140">
                <a:extLst>
                  <a:ext uri="{FF2B5EF4-FFF2-40B4-BE49-F238E27FC236}">
                    <a16:creationId xmlns:a16="http://schemas.microsoft.com/office/drawing/2014/main" id="{BF8D75FE-CFA5-432F-AF00-1623B986665D}"/>
                  </a:ext>
                </a:extLst>
              </p:cNvPr>
              <p:cNvSpPr/>
              <p:nvPr/>
            </p:nvSpPr>
            <p:spPr>
              <a:xfrm>
                <a:off x="5567553" y="471547"/>
                <a:ext cx="54292" cy="64355"/>
              </a:xfrm>
              <a:custGeom>
                <a:avLst/>
                <a:gdLst>
                  <a:gd name="connsiteX0" fmla="*/ 51340 w 54292"/>
                  <a:gd name="connsiteY0" fmla="*/ 10710 h 64355"/>
                  <a:gd name="connsiteX1" fmla="*/ 43625 w 54292"/>
                  <a:gd name="connsiteY1" fmla="*/ 2701 h 64355"/>
                  <a:gd name="connsiteX2" fmla="*/ 32004 w 54292"/>
                  <a:gd name="connsiteY2" fmla="*/ 0 h 64355"/>
                  <a:gd name="connsiteX3" fmla="*/ 19907 w 54292"/>
                  <a:gd name="connsiteY3" fmla="*/ 3073 h 64355"/>
                  <a:gd name="connsiteX4" fmla="*/ 12859 w 54292"/>
                  <a:gd name="connsiteY4" fmla="*/ 11176 h 64355"/>
                  <a:gd name="connsiteX5" fmla="*/ 12097 w 54292"/>
                  <a:gd name="connsiteY5" fmla="*/ 11176 h 64355"/>
                  <a:gd name="connsiteX6" fmla="*/ 12097 w 54292"/>
                  <a:gd name="connsiteY6" fmla="*/ 838 h 64355"/>
                  <a:gd name="connsiteX7" fmla="*/ 0 w 54292"/>
                  <a:gd name="connsiteY7" fmla="*/ 838 h 64355"/>
                  <a:gd name="connsiteX8" fmla="*/ 0 w 54292"/>
                  <a:gd name="connsiteY8" fmla="*/ 64355 h 64355"/>
                  <a:gd name="connsiteX9" fmla="*/ 12668 w 54292"/>
                  <a:gd name="connsiteY9" fmla="*/ 64355 h 64355"/>
                  <a:gd name="connsiteX10" fmla="*/ 12668 w 54292"/>
                  <a:gd name="connsiteY10" fmla="*/ 26543 h 64355"/>
                  <a:gd name="connsiteX11" fmla="*/ 14668 w 54292"/>
                  <a:gd name="connsiteY11" fmla="*/ 17882 h 64355"/>
                  <a:gd name="connsiteX12" fmla="*/ 20002 w 54292"/>
                  <a:gd name="connsiteY12" fmla="*/ 12480 h 64355"/>
                  <a:gd name="connsiteX13" fmla="*/ 27813 w 54292"/>
                  <a:gd name="connsiteY13" fmla="*/ 10617 h 64355"/>
                  <a:gd name="connsiteX14" fmla="*/ 37909 w 54292"/>
                  <a:gd name="connsiteY14" fmla="*/ 14529 h 64355"/>
                  <a:gd name="connsiteX15" fmla="*/ 41624 w 54292"/>
                  <a:gd name="connsiteY15" fmla="*/ 25332 h 64355"/>
                  <a:gd name="connsiteX16" fmla="*/ 41624 w 54292"/>
                  <a:gd name="connsiteY16" fmla="*/ 64262 h 64355"/>
                  <a:gd name="connsiteX17" fmla="*/ 54292 w 54292"/>
                  <a:gd name="connsiteY17" fmla="*/ 64262 h 64355"/>
                  <a:gd name="connsiteX18" fmla="*/ 54292 w 54292"/>
                  <a:gd name="connsiteY18" fmla="*/ 23935 h 64355"/>
                  <a:gd name="connsiteX19" fmla="*/ 51340 w 54292"/>
                  <a:gd name="connsiteY19" fmla="*/ 10710 h 6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 h="64355">
                    <a:moveTo>
                      <a:pt x="51340" y="10710"/>
                    </a:moveTo>
                    <a:cubicBezTo>
                      <a:pt x="49530" y="7171"/>
                      <a:pt x="46958" y="4470"/>
                      <a:pt x="43625" y="2701"/>
                    </a:cubicBezTo>
                    <a:cubicBezTo>
                      <a:pt x="40291" y="931"/>
                      <a:pt x="36385" y="0"/>
                      <a:pt x="32004" y="0"/>
                    </a:cubicBezTo>
                    <a:cubicBezTo>
                      <a:pt x="27146" y="0"/>
                      <a:pt x="23050" y="1024"/>
                      <a:pt x="19907" y="3073"/>
                    </a:cubicBezTo>
                    <a:cubicBezTo>
                      <a:pt x="16669" y="5122"/>
                      <a:pt x="14383" y="7823"/>
                      <a:pt x="12859" y="11176"/>
                    </a:cubicBezTo>
                    <a:lnTo>
                      <a:pt x="12097" y="11176"/>
                    </a:lnTo>
                    <a:lnTo>
                      <a:pt x="12097" y="838"/>
                    </a:lnTo>
                    <a:lnTo>
                      <a:pt x="0" y="838"/>
                    </a:lnTo>
                    <a:lnTo>
                      <a:pt x="0" y="64355"/>
                    </a:lnTo>
                    <a:lnTo>
                      <a:pt x="12668" y="64355"/>
                    </a:lnTo>
                    <a:lnTo>
                      <a:pt x="12668" y="26543"/>
                    </a:lnTo>
                    <a:cubicBezTo>
                      <a:pt x="12668" y="23190"/>
                      <a:pt x="13335" y="20303"/>
                      <a:pt x="14668" y="17882"/>
                    </a:cubicBezTo>
                    <a:cubicBezTo>
                      <a:pt x="16002" y="15460"/>
                      <a:pt x="17812" y="13691"/>
                      <a:pt x="20002" y="12480"/>
                    </a:cubicBezTo>
                    <a:cubicBezTo>
                      <a:pt x="22288" y="11269"/>
                      <a:pt x="24860" y="10617"/>
                      <a:pt x="27813" y="10617"/>
                    </a:cubicBezTo>
                    <a:cubicBezTo>
                      <a:pt x="32099" y="10617"/>
                      <a:pt x="35433" y="11921"/>
                      <a:pt x="37909" y="14529"/>
                    </a:cubicBezTo>
                    <a:cubicBezTo>
                      <a:pt x="40386" y="17137"/>
                      <a:pt x="41624" y="20769"/>
                      <a:pt x="41624" y="25332"/>
                    </a:cubicBezTo>
                    <a:lnTo>
                      <a:pt x="41624" y="64262"/>
                    </a:lnTo>
                    <a:lnTo>
                      <a:pt x="54292" y="64262"/>
                    </a:lnTo>
                    <a:lnTo>
                      <a:pt x="54292" y="23935"/>
                    </a:lnTo>
                    <a:cubicBezTo>
                      <a:pt x="54102" y="18627"/>
                      <a:pt x="53150" y="14249"/>
                      <a:pt x="51340" y="10710"/>
                    </a:cubicBezTo>
                    <a:close/>
                  </a:path>
                </a:pathLst>
              </a:custGeom>
              <a:grpFill/>
              <a:ln w="9525" cap="flat">
                <a:noFill/>
                <a:prstDash val="solid"/>
                <a:miter/>
              </a:ln>
            </p:spPr>
            <p:txBody>
              <a:bodyPr rtlCol="0" anchor="ctr"/>
              <a:lstStyle/>
              <a:p>
                <a:endParaRPr lang="en-US" sz="1800"/>
              </a:p>
            </p:txBody>
          </p:sp>
          <p:sp>
            <p:nvSpPr>
              <p:cNvPr id="41" name="Freeform 141">
                <a:extLst>
                  <a:ext uri="{FF2B5EF4-FFF2-40B4-BE49-F238E27FC236}">
                    <a16:creationId xmlns:a16="http://schemas.microsoft.com/office/drawing/2014/main" id="{23A44BA9-903F-4304-A074-65F9A7D4AAF6}"/>
                  </a:ext>
                </a:extLst>
              </p:cNvPr>
              <p:cNvSpPr/>
              <p:nvPr/>
            </p:nvSpPr>
            <p:spPr>
              <a:xfrm>
                <a:off x="5327618" y="471361"/>
                <a:ext cx="34766" cy="64541"/>
              </a:xfrm>
              <a:custGeom>
                <a:avLst/>
                <a:gdLst>
                  <a:gd name="connsiteX0" fmla="*/ 20193 w 34766"/>
                  <a:gd name="connsiteY0" fmla="*/ 13225 h 64541"/>
                  <a:gd name="connsiteX1" fmla="*/ 28194 w 34766"/>
                  <a:gd name="connsiteY1" fmla="*/ 11362 h 64541"/>
                  <a:gd name="connsiteX2" fmla="*/ 32099 w 34766"/>
                  <a:gd name="connsiteY2" fmla="*/ 11642 h 64541"/>
                  <a:gd name="connsiteX3" fmla="*/ 34766 w 34766"/>
                  <a:gd name="connsiteY3" fmla="*/ 12107 h 64541"/>
                  <a:gd name="connsiteX4" fmla="*/ 34766 w 34766"/>
                  <a:gd name="connsiteY4" fmla="*/ 279 h 64541"/>
                  <a:gd name="connsiteX5" fmla="*/ 32195 w 34766"/>
                  <a:gd name="connsiteY5" fmla="*/ 93 h 64541"/>
                  <a:gd name="connsiteX6" fmla="*/ 29337 w 34766"/>
                  <a:gd name="connsiteY6" fmla="*/ 0 h 64541"/>
                  <a:gd name="connsiteX7" fmla="*/ 19145 w 34766"/>
                  <a:gd name="connsiteY7" fmla="*/ 2980 h 64541"/>
                  <a:gd name="connsiteX8" fmla="*/ 12859 w 34766"/>
                  <a:gd name="connsiteY8" fmla="*/ 11083 h 64541"/>
                  <a:gd name="connsiteX9" fmla="*/ 12192 w 34766"/>
                  <a:gd name="connsiteY9" fmla="*/ 11083 h 64541"/>
                  <a:gd name="connsiteX10" fmla="*/ 12192 w 34766"/>
                  <a:gd name="connsiteY10" fmla="*/ 1024 h 64541"/>
                  <a:gd name="connsiteX11" fmla="*/ 0 w 34766"/>
                  <a:gd name="connsiteY11" fmla="*/ 1024 h 64541"/>
                  <a:gd name="connsiteX12" fmla="*/ 0 w 34766"/>
                  <a:gd name="connsiteY12" fmla="*/ 64541 h 64541"/>
                  <a:gd name="connsiteX13" fmla="*/ 12668 w 34766"/>
                  <a:gd name="connsiteY13" fmla="*/ 64541 h 64541"/>
                  <a:gd name="connsiteX14" fmla="*/ 12668 w 34766"/>
                  <a:gd name="connsiteY14" fmla="*/ 25705 h 64541"/>
                  <a:gd name="connsiteX15" fmla="*/ 14668 w 34766"/>
                  <a:gd name="connsiteY15" fmla="*/ 18347 h 64541"/>
                  <a:gd name="connsiteX16" fmla="*/ 20193 w 34766"/>
                  <a:gd name="connsiteY16" fmla="*/ 13225 h 6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66" h="64541">
                    <a:moveTo>
                      <a:pt x="20193" y="13225"/>
                    </a:moveTo>
                    <a:cubicBezTo>
                      <a:pt x="22479" y="12014"/>
                      <a:pt x="25146" y="11362"/>
                      <a:pt x="28194" y="11362"/>
                    </a:cubicBezTo>
                    <a:cubicBezTo>
                      <a:pt x="29527" y="11362"/>
                      <a:pt x="30766" y="11455"/>
                      <a:pt x="32099" y="11642"/>
                    </a:cubicBezTo>
                    <a:cubicBezTo>
                      <a:pt x="33433" y="11828"/>
                      <a:pt x="34290" y="12014"/>
                      <a:pt x="34766" y="12107"/>
                    </a:cubicBezTo>
                    <a:lnTo>
                      <a:pt x="34766" y="279"/>
                    </a:lnTo>
                    <a:cubicBezTo>
                      <a:pt x="34100" y="186"/>
                      <a:pt x="33338" y="93"/>
                      <a:pt x="32195" y="93"/>
                    </a:cubicBezTo>
                    <a:cubicBezTo>
                      <a:pt x="31147" y="0"/>
                      <a:pt x="30194" y="0"/>
                      <a:pt x="29337" y="0"/>
                    </a:cubicBezTo>
                    <a:cubicBezTo>
                      <a:pt x="25527" y="0"/>
                      <a:pt x="22098" y="1024"/>
                      <a:pt x="19145" y="2980"/>
                    </a:cubicBezTo>
                    <a:cubicBezTo>
                      <a:pt x="16097" y="4936"/>
                      <a:pt x="14097" y="7637"/>
                      <a:pt x="12859" y="11083"/>
                    </a:cubicBezTo>
                    <a:lnTo>
                      <a:pt x="12192" y="11083"/>
                    </a:lnTo>
                    <a:lnTo>
                      <a:pt x="12192" y="1024"/>
                    </a:lnTo>
                    <a:lnTo>
                      <a:pt x="0" y="1024"/>
                    </a:lnTo>
                    <a:lnTo>
                      <a:pt x="0" y="64541"/>
                    </a:lnTo>
                    <a:lnTo>
                      <a:pt x="12668" y="64541"/>
                    </a:lnTo>
                    <a:lnTo>
                      <a:pt x="12668" y="25705"/>
                    </a:lnTo>
                    <a:cubicBezTo>
                      <a:pt x="12668" y="22911"/>
                      <a:pt x="13335" y="20489"/>
                      <a:pt x="14668" y="18347"/>
                    </a:cubicBezTo>
                    <a:cubicBezTo>
                      <a:pt x="16002" y="16112"/>
                      <a:pt x="17812" y="14436"/>
                      <a:pt x="20193" y="13225"/>
                    </a:cubicBezTo>
                    <a:close/>
                  </a:path>
                </a:pathLst>
              </a:custGeom>
              <a:grpFill/>
              <a:ln w="9525" cap="flat">
                <a:noFill/>
                <a:prstDash val="solid"/>
                <a:miter/>
              </a:ln>
            </p:spPr>
            <p:txBody>
              <a:bodyPr rtlCol="0" anchor="ctr"/>
              <a:lstStyle/>
              <a:p>
                <a:endParaRPr lang="en-US" sz="1800"/>
              </a:p>
            </p:txBody>
          </p:sp>
          <p:sp>
            <p:nvSpPr>
              <p:cNvPr id="42" name="Freeform 142">
                <a:extLst>
                  <a:ext uri="{FF2B5EF4-FFF2-40B4-BE49-F238E27FC236}">
                    <a16:creationId xmlns:a16="http://schemas.microsoft.com/office/drawing/2014/main" id="{CC7495CA-AD6D-CA6E-89DD-8EEFCF50DD3C}"/>
                  </a:ext>
                </a:extLst>
              </p:cNvPr>
              <p:cNvSpPr/>
              <p:nvPr/>
            </p:nvSpPr>
            <p:spPr>
              <a:xfrm>
                <a:off x="5148738" y="472386"/>
                <a:ext cx="53816" cy="64261"/>
              </a:xfrm>
              <a:custGeom>
                <a:avLst/>
                <a:gdLst>
                  <a:gd name="connsiteX0" fmla="*/ 10382 w 53816"/>
                  <a:gd name="connsiteY0" fmla="*/ 61561 h 64261"/>
                  <a:gd name="connsiteX1" fmla="*/ 21431 w 53816"/>
                  <a:gd name="connsiteY1" fmla="*/ 64262 h 64261"/>
                  <a:gd name="connsiteX2" fmla="*/ 33623 w 53816"/>
                  <a:gd name="connsiteY2" fmla="*/ 60909 h 64261"/>
                  <a:gd name="connsiteX3" fmla="*/ 40767 w 53816"/>
                  <a:gd name="connsiteY3" fmla="*/ 52434 h 64261"/>
                  <a:gd name="connsiteX4" fmla="*/ 41434 w 53816"/>
                  <a:gd name="connsiteY4" fmla="*/ 52434 h 64261"/>
                  <a:gd name="connsiteX5" fmla="*/ 41434 w 53816"/>
                  <a:gd name="connsiteY5" fmla="*/ 63424 h 64261"/>
                  <a:gd name="connsiteX6" fmla="*/ 53816 w 53816"/>
                  <a:gd name="connsiteY6" fmla="*/ 63424 h 64261"/>
                  <a:gd name="connsiteX7" fmla="*/ 53816 w 53816"/>
                  <a:gd name="connsiteY7" fmla="*/ 0 h 64261"/>
                  <a:gd name="connsiteX8" fmla="*/ 41148 w 53816"/>
                  <a:gd name="connsiteY8" fmla="*/ 0 h 64261"/>
                  <a:gd name="connsiteX9" fmla="*/ 41148 w 53816"/>
                  <a:gd name="connsiteY9" fmla="*/ 37160 h 64261"/>
                  <a:gd name="connsiteX10" fmla="*/ 38862 w 53816"/>
                  <a:gd name="connsiteY10" fmla="*/ 46101 h 64261"/>
                  <a:gd name="connsiteX11" fmla="*/ 32956 w 53816"/>
                  <a:gd name="connsiteY11" fmla="*/ 51316 h 64261"/>
                  <a:gd name="connsiteX12" fmla="*/ 25908 w 53816"/>
                  <a:gd name="connsiteY12" fmla="*/ 53086 h 64261"/>
                  <a:gd name="connsiteX13" fmla="*/ 16383 w 53816"/>
                  <a:gd name="connsiteY13" fmla="*/ 49268 h 64261"/>
                  <a:gd name="connsiteX14" fmla="*/ 12668 w 53816"/>
                  <a:gd name="connsiteY14" fmla="*/ 38930 h 64261"/>
                  <a:gd name="connsiteX15" fmla="*/ 12668 w 53816"/>
                  <a:gd name="connsiteY15" fmla="*/ 0 h 64261"/>
                  <a:gd name="connsiteX16" fmla="*/ 0 w 53816"/>
                  <a:gd name="connsiteY16" fmla="*/ 0 h 64261"/>
                  <a:gd name="connsiteX17" fmla="*/ 0 w 53816"/>
                  <a:gd name="connsiteY17" fmla="*/ 40420 h 64261"/>
                  <a:gd name="connsiteX18" fmla="*/ 2762 w 53816"/>
                  <a:gd name="connsiteY18" fmla="*/ 53645 h 64261"/>
                  <a:gd name="connsiteX19" fmla="*/ 10382 w 53816"/>
                  <a:gd name="connsiteY19" fmla="*/ 61561 h 6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816" h="64261">
                    <a:moveTo>
                      <a:pt x="10382" y="61561"/>
                    </a:moveTo>
                    <a:cubicBezTo>
                      <a:pt x="13621" y="63331"/>
                      <a:pt x="17240" y="64262"/>
                      <a:pt x="21431" y="64262"/>
                    </a:cubicBezTo>
                    <a:cubicBezTo>
                      <a:pt x="26289" y="64262"/>
                      <a:pt x="30385" y="63144"/>
                      <a:pt x="33623" y="60909"/>
                    </a:cubicBezTo>
                    <a:cubicBezTo>
                      <a:pt x="36862" y="58674"/>
                      <a:pt x="39338" y="55880"/>
                      <a:pt x="40767" y="52434"/>
                    </a:cubicBezTo>
                    <a:lnTo>
                      <a:pt x="41434" y="52434"/>
                    </a:lnTo>
                    <a:lnTo>
                      <a:pt x="41434" y="63424"/>
                    </a:lnTo>
                    <a:lnTo>
                      <a:pt x="53816" y="63424"/>
                    </a:lnTo>
                    <a:lnTo>
                      <a:pt x="53816" y="0"/>
                    </a:lnTo>
                    <a:lnTo>
                      <a:pt x="41148" y="0"/>
                    </a:lnTo>
                    <a:lnTo>
                      <a:pt x="41148" y="37160"/>
                    </a:lnTo>
                    <a:cubicBezTo>
                      <a:pt x="41148" y="40792"/>
                      <a:pt x="40386" y="43773"/>
                      <a:pt x="38862" y="46101"/>
                    </a:cubicBezTo>
                    <a:cubicBezTo>
                      <a:pt x="37338" y="48429"/>
                      <a:pt x="35338" y="50199"/>
                      <a:pt x="32956" y="51316"/>
                    </a:cubicBezTo>
                    <a:cubicBezTo>
                      <a:pt x="30575" y="52434"/>
                      <a:pt x="28289" y="53086"/>
                      <a:pt x="25908" y="53086"/>
                    </a:cubicBezTo>
                    <a:cubicBezTo>
                      <a:pt x="22003" y="53086"/>
                      <a:pt x="18764" y="51782"/>
                      <a:pt x="16383" y="49268"/>
                    </a:cubicBezTo>
                    <a:cubicBezTo>
                      <a:pt x="13906" y="46660"/>
                      <a:pt x="12668" y="43307"/>
                      <a:pt x="12668" y="38930"/>
                    </a:cubicBezTo>
                    <a:lnTo>
                      <a:pt x="12668" y="0"/>
                    </a:lnTo>
                    <a:lnTo>
                      <a:pt x="0" y="0"/>
                    </a:lnTo>
                    <a:lnTo>
                      <a:pt x="0" y="40420"/>
                    </a:lnTo>
                    <a:cubicBezTo>
                      <a:pt x="0" y="45635"/>
                      <a:pt x="952" y="50013"/>
                      <a:pt x="2762" y="53645"/>
                    </a:cubicBezTo>
                    <a:cubicBezTo>
                      <a:pt x="4667" y="57091"/>
                      <a:pt x="7144" y="59792"/>
                      <a:pt x="10382" y="61561"/>
                    </a:cubicBezTo>
                    <a:close/>
                  </a:path>
                </a:pathLst>
              </a:custGeom>
              <a:grpFill/>
              <a:ln w="9525" cap="flat">
                <a:noFill/>
                <a:prstDash val="solid"/>
                <a:miter/>
              </a:ln>
            </p:spPr>
            <p:txBody>
              <a:bodyPr rtlCol="0" anchor="ctr"/>
              <a:lstStyle/>
              <a:p>
                <a:endParaRPr lang="en-US" sz="1800"/>
              </a:p>
            </p:txBody>
          </p:sp>
          <p:sp>
            <p:nvSpPr>
              <p:cNvPr id="43" name="Freeform 143">
                <a:extLst>
                  <a:ext uri="{FF2B5EF4-FFF2-40B4-BE49-F238E27FC236}">
                    <a16:creationId xmlns:a16="http://schemas.microsoft.com/office/drawing/2014/main" id="{C6217C09-F733-B0C0-34AC-17D510557215}"/>
                  </a:ext>
                </a:extLst>
              </p:cNvPr>
              <p:cNvSpPr/>
              <p:nvPr/>
            </p:nvSpPr>
            <p:spPr>
              <a:xfrm>
                <a:off x="5060061" y="451244"/>
                <a:ext cx="77342" cy="84658"/>
              </a:xfrm>
              <a:custGeom>
                <a:avLst/>
                <a:gdLst>
                  <a:gd name="connsiteX0" fmla="*/ 21717 w 77342"/>
                  <a:gd name="connsiteY0" fmla="*/ 62213 h 84658"/>
                  <a:gd name="connsiteX1" fmla="*/ 55531 w 77342"/>
                  <a:gd name="connsiteY1" fmla="*/ 62213 h 84658"/>
                  <a:gd name="connsiteX2" fmla="*/ 63436 w 77342"/>
                  <a:gd name="connsiteY2" fmla="*/ 84658 h 84658"/>
                  <a:gd name="connsiteX3" fmla="*/ 77343 w 77342"/>
                  <a:gd name="connsiteY3" fmla="*/ 84658 h 84658"/>
                  <a:gd name="connsiteX4" fmla="*/ 46196 w 77342"/>
                  <a:gd name="connsiteY4" fmla="*/ 0 h 84658"/>
                  <a:gd name="connsiteX5" fmla="*/ 31147 w 77342"/>
                  <a:gd name="connsiteY5" fmla="*/ 0 h 84658"/>
                  <a:gd name="connsiteX6" fmla="*/ 0 w 77342"/>
                  <a:gd name="connsiteY6" fmla="*/ 84658 h 84658"/>
                  <a:gd name="connsiteX7" fmla="*/ 13906 w 77342"/>
                  <a:gd name="connsiteY7" fmla="*/ 84658 h 84658"/>
                  <a:gd name="connsiteX8" fmla="*/ 21717 w 77342"/>
                  <a:gd name="connsiteY8" fmla="*/ 62213 h 84658"/>
                  <a:gd name="connsiteX9" fmla="*/ 38290 w 77342"/>
                  <a:gd name="connsiteY9" fmla="*/ 15274 h 84658"/>
                  <a:gd name="connsiteX10" fmla="*/ 38957 w 77342"/>
                  <a:gd name="connsiteY10" fmla="*/ 15274 h 84658"/>
                  <a:gd name="connsiteX11" fmla="*/ 51721 w 77342"/>
                  <a:gd name="connsiteY11" fmla="*/ 51410 h 84658"/>
                  <a:gd name="connsiteX12" fmla="*/ 25527 w 77342"/>
                  <a:gd name="connsiteY12" fmla="*/ 51410 h 84658"/>
                  <a:gd name="connsiteX13" fmla="*/ 38290 w 77342"/>
                  <a:gd name="connsiteY13" fmla="*/ 15274 h 8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342" h="84658">
                    <a:moveTo>
                      <a:pt x="21717" y="62213"/>
                    </a:moveTo>
                    <a:lnTo>
                      <a:pt x="55531" y="62213"/>
                    </a:lnTo>
                    <a:lnTo>
                      <a:pt x="63436" y="84658"/>
                    </a:lnTo>
                    <a:lnTo>
                      <a:pt x="77343" y="84658"/>
                    </a:lnTo>
                    <a:lnTo>
                      <a:pt x="46196" y="0"/>
                    </a:lnTo>
                    <a:lnTo>
                      <a:pt x="31147" y="0"/>
                    </a:lnTo>
                    <a:lnTo>
                      <a:pt x="0" y="84658"/>
                    </a:lnTo>
                    <a:lnTo>
                      <a:pt x="13906" y="84658"/>
                    </a:lnTo>
                    <a:lnTo>
                      <a:pt x="21717" y="62213"/>
                    </a:lnTo>
                    <a:close/>
                    <a:moveTo>
                      <a:pt x="38290" y="15274"/>
                    </a:moveTo>
                    <a:lnTo>
                      <a:pt x="38957" y="15274"/>
                    </a:lnTo>
                    <a:lnTo>
                      <a:pt x="51721" y="51410"/>
                    </a:lnTo>
                    <a:lnTo>
                      <a:pt x="25527" y="51410"/>
                    </a:lnTo>
                    <a:lnTo>
                      <a:pt x="38290" y="15274"/>
                    </a:lnTo>
                    <a:close/>
                  </a:path>
                </a:pathLst>
              </a:custGeom>
              <a:grpFill/>
              <a:ln w="9525" cap="flat">
                <a:noFill/>
                <a:prstDash val="solid"/>
                <a:miter/>
              </a:ln>
            </p:spPr>
            <p:txBody>
              <a:bodyPr rtlCol="0" anchor="ctr"/>
              <a:lstStyle/>
              <a:p>
                <a:endParaRPr lang="en-US" sz="1800"/>
              </a:p>
            </p:txBody>
          </p:sp>
          <p:sp>
            <p:nvSpPr>
              <p:cNvPr id="44" name="Freeform 144">
                <a:extLst>
                  <a:ext uri="{FF2B5EF4-FFF2-40B4-BE49-F238E27FC236}">
                    <a16:creationId xmlns:a16="http://schemas.microsoft.com/office/drawing/2014/main" id="{535ED644-F58A-9737-2332-2A9B89AB21BA}"/>
                  </a:ext>
                </a:extLst>
              </p:cNvPr>
              <p:cNvSpPr/>
              <p:nvPr/>
            </p:nvSpPr>
            <p:spPr>
              <a:xfrm>
                <a:off x="5216842" y="471454"/>
                <a:ext cx="52768" cy="65659"/>
              </a:xfrm>
              <a:custGeom>
                <a:avLst/>
                <a:gdLst>
                  <a:gd name="connsiteX0" fmla="*/ 34862 w 52768"/>
                  <a:gd name="connsiteY0" fmla="*/ 28871 h 65659"/>
                  <a:gd name="connsiteX1" fmla="*/ 24575 w 52768"/>
                  <a:gd name="connsiteY1" fmla="*/ 26543 h 65659"/>
                  <a:gd name="connsiteX2" fmla="*/ 16764 w 52768"/>
                  <a:gd name="connsiteY2" fmla="*/ 23376 h 65659"/>
                  <a:gd name="connsiteX3" fmla="*/ 14383 w 52768"/>
                  <a:gd name="connsiteY3" fmla="*/ 18254 h 65659"/>
                  <a:gd name="connsiteX4" fmla="*/ 18002 w 52768"/>
                  <a:gd name="connsiteY4" fmla="*/ 12200 h 65659"/>
                  <a:gd name="connsiteX5" fmla="*/ 26956 w 52768"/>
                  <a:gd name="connsiteY5" fmla="*/ 9872 h 65659"/>
                  <a:gd name="connsiteX6" fmla="*/ 33528 w 52768"/>
                  <a:gd name="connsiteY6" fmla="*/ 11083 h 65659"/>
                  <a:gd name="connsiteX7" fmla="*/ 37719 w 52768"/>
                  <a:gd name="connsiteY7" fmla="*/ 14249 h 65659"/>
                  <a:gd name="connsiteX8" fmla="*/ 40005 w 52768"/>
                  <a:gd name="connsiteY8" fmla="*/ 18347 h 65659"/>
                  <a:gd name="connsiteX9" fmla="*/ 51435 w 52768"/>
                  <a:gd name="connsiteY9" fmla="*/ 16391 h 65659"/>
                  <a:gd name="connsiteX10" fmla="*/ 43434 w 52768"/>
                  <a:gd name="connsiteY10" fmla="*/ 4470 h 65659"/>
                  <a:gd name="connsiteX11" fmla="*/ 26861 w 52768"/>
                  <a:gd name="connsiteY11" fmla="*/ 0 h 65659"/>
                  <a:gd name="connsiteX12" fmla="*/ 13907 w 52768"/>
                  <a:gd name="connsiteY12" fmla="*/ 2421 h 65659"/>
                  <a:gd name="connsiteX13" fmla="*/ 5048 w 52768"/>
                  <a:gd name="connsiteY13" fmla="*/ 9034 h 65659"/>
                  <a:gd name="connsiteX14" fmla="*/ 1810 w 52768"/>
                  <a:gd name="connsiteY14" fmla="*/ 18906 h 65659"/>
                  <a:gd name="connsiteX15" fmla="*/ 6096 w 52768"/>
                  <a:gd name="connsiteY15" fmla="*/ 30082 h 65659"/>
                  <a:gd name="connsiteX16" fmla="*/ 19526 w 52768"/>
                  <a:gd name="connsiteY16" fmla="*/ 36508 h 65659"/>
                  <a:gd name="connsiteX17" fmla="*/ 30480 w 52768"/>
                  <a:gd name="connsiteY17" fmla="*/ 38837 h 65659"/>
                  <a:gd name="connsiteX18" fmla="*/ 37433 w 52768"/>
                  <a:gd name="connsiteY18" fmla="*/ 41910 h 65659"/>
                  <a:gd name="connsiteX19" fmla="*/ 39719 w 52768"/>
                  <a:gd name="connsiteY19" fmla="*/ 46939 h 65659"/>
                  <a:gd name="connsiteX20" fmla="*/ 36004 w 52768"/>
                  <a:gd name="connsiteY20" fmla="*/ 53179 h 65659"/>
                  <a:gd name="connsiteX21" fmla="*/ 26099 w 52768"/>
                  <a:gd name="connsiteY21" fmla="*/ 55694 h 65659"/>
                  <a:gd name="connsiteX22" fmla="*/ 16859 w 52768"/>
                  <a:gd name="connsiteY22" fmla="*/ 53272 h 65659"/>
                  <a:gd name="connsiteX23" fmla="*/ 12192 w 52768"/>
                  <a:gd name="connsiteY23" fmla="*/ 46194 h 65659"/>
                  <a:gd name="connsiteX24" fmla="*/ 0 w 52768"/>
                  <a:gd name="connsiteY24" fmla="*/ 48057 h 65659"/>
                  <a:gd name="connsiteX25" fmla="*/ 8477 w 52768"/>
                  <a:gd name="connsiteY25" fmla="*/ 61095 h 65659"/>
                  <a:gd name="connsiteX26" fmla="*/ 26289 w 52768"/>
                  <a:gd name="connsiteY26" fmla="*/ 65659 h 65659"/>
                  <a:gd name="connsiteX27" fmla="*/ 40100 w 52768"/>
                  <a:gd name="connsiteY27" fmla="*/ 63144 h 65659"/>
                  <a:gd name="connsiteX28" fmla="*/ 49435 w 52768"/>
                  <a:gd name="connsiteY28" fmla="*/ 56159 h 65659"/>
                  <a:gd name="connsiteX29" fmla="*/ 52769 w 52768"/>
                  <a:gd name="connsiteY29" fmla="*/ 46008 h 65659"/>
                  <a:gd name="connsiteX30" fmla="*/ 48387 w 52768"/>
                  <a:gd name="connsiteY30" fmla="*/ 35018 h 65659"/>
                  <a:gd name="connsiteX31" fmla="*/ 34862 w 52768"/>
                  <a:gd name="connsiteY31" fmla="*/ 28871 h 6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768" h="65659">
                    <a:moveTo>
                      <a:pt x="34862" y="28871"/>
                    </a:moveTo>
                    <a:lnTo>
                      <a:pt x="24575" y="26543"/>
                    </a:lnTo>
                    <a:cubicBezTo>
                      <a:pt x="20955" y="25705"/>
                      <a:pt x="18383" y="24680"/>
                      <a:pt x="16764" y="23376"/>
                    </a:cubicBezTo>
                    <a:cubicBezTo>
                      <a:pt x="15145" y="22073"/>
                      <a:pt x="14383" y="20396"/>
                      <a:pt x="14383" y="18254"/>
                    </a:cubicBezTo>
                    <a:cubicBezTo>
                      <a:pt x="14383" y="15833"/>
                      <a:pt x="15621" y="13784"/>
                      <a:pt x="18002" y="12200"/>
                    </a:cubicBezTo>
                    <a:cubicBezTo>
                      <a:pt x="20383" y="10617"/>
                      <a:pt x="23432" y="9872"/>
                      <a:pt x="26956" y="9872"/>
                    </a:cubicBezTo>
                    <a:cubicBezTo>
                      <a:pt x="29623" y="9872"/>
                      <a:pt x="31718" y="10245"/>
                      <a:pt x="33528" y="11083"/>
                    </a:cubicBezTo>
                    <a:cubicBezTo>
                      <a:pt x="35242" y="11921"/>
                      <a:pt x="36671" y="12946"/>
                      <a:pt x="37719" y="14249"/>
                    </a:cubicBezTo>
                    <a:cubicBezTo>
                      <a:pt x="38767" y="15553"/>
                      <a:pt x="39529" y="16950"/>
                      <a:pt x="40005" y="18347"/>
                    </a:cubicBezTo>
                    <a:lnTo>
                      <a:pt x="51435" y="16391"/>
                    </a:lnTo>
                    <a:cubicBezTo>
                      <a:pt x="50102" y="11455"/>
                      <a:pt x="47434" y="7451"/>
                      <a:pt x="43434" y="4470"/>
                    </a:cubicBezTo>
                    <a:cubicBezTo>
                      <a:pt x="39433" y="1490"/>
                      <a:pt x="33909" y="0"/>
                      <a:pt x="26861" y="0"/>
                    </a:cubicBezTo>
                    <a:cubicBezTo>
                      <a:pt x="22003" y="0"/>
                      <a:pt x="17621" y="745"/>
                      <a:pt x="13907" y="2421"/>
                    </a:cubicBezTo>
                    <a:cubicBezTo>
                      <a:pt x="10096" y="4005"/>
                      <a:pt x="7144" y="6240"/>
                      <a:pt x="5048" y="9034"/>
                    </a:cubicBezTo>
                    <a:cubicBezTo>
                      <a:pt x="2953" y="11828"/>
                      <a:pt x="1810" y="15088"/>
                      <a:pt x="1810" y="18906"/>
                    </a:cubicBezTo>
                    <a:cubicBezTo>
                      <a:pt x="1810" y="23470"/>
                      <a:pt x="3238" y="27195"/>
                      <a:pt x="6096" y="30082"/>
                    </a:cubicBezTo>
                    <a:cubicBezTo>
                      <a:pt x="8954" y="33062"/>
                      <a:pt x="13430" y="35204"/>
                      <a:pt x="19526" y="36508"/>
                    </a:cubicBezTo>
                    <a:lnTo>
                      <a:pt x="30480" y="38837"/>
                    </a:lnTo>
                    <a:cubicBezTo>
                      <a:pt x="33623" y="39489"/>
                      <a:pt x="35909" y="40513"/>
                      <a:pt x="37433" y="41910"/>
                    </a:cubicBezTo>
                    <a:cubicBezTo>
                      <a:pt x="38957" y="43307"/>
                      <a:pt x="39719" y="44890"/>
                      <a:pt x="39719" y="46939"/>
                    </a:cubicBezTo>
                    <a:cubicBezTo>
                      <a:pt x="39719" y="49361"/>
                      <a:pt x="38481" y="51503"/>
                      <a:pt x="36004" y="53179"/>
                    </a:cubicBezTo>
                    <a:cubicBezTo>
                      <a:pt x="33528" y="54856"/>
                      <a:pt x="30194" y="55694"/>
                      <a:pt x="26099" y="55694"/>
                    </a:cubicBezTo>
                    <a:cubicBezTo>
                      <a:pt x="22288" y="55694"/>
                      <a:pt x="19241" y="54949"/>
                      <a:pt x="16859" y="53272"/>
                    </a:cubicBezTo>
                    <a:cubicBezTo>
                      <a:pt x="14478" y="51689"/>
                      <a:pt x="12954" y="49361"/>
                      <a:pt x="12192" y="46194"/>
                    </a:cubicBezTo>
                    <a:lnTo>
                      <a:pt x="0" y="48057"/>
                    </a:lnTo>
                    <a:cubicBezTo>
                      <a:pt x="1048" y="53645"/>
                      <a:pt x="3905" y="58022"/>
                      <a:pt x="8477" y="61095"/>
                    </a:cubicBezTo>
                    <a:cubicBezTo>
                      <a:pt x="13049" y="64169"/>
                      <a:pt x="18955" y="65659"/>
                      <a:pt x="26289" y="65659"/>
                    </a:cubicBezTo>
                    <a:cubicBezTo>
                      <a:pt x="31528" y="65659"/>
                      <a:pt x="36100" y="64821"/>
                      <a:pt x="40100" y="63144"/>
                    </a:cubicBezTo>
                    <a:cubicBezTo>
                      <a:pt x="44101" y="61468"/>
                      <a:pt x="47244" y="59140"/>
                      <a:pt x="49435" y="56159"/>
                    </a:cubicBezTo>
                    <a:cubicBezTo>
                      <a:pt x="51721" y="53179"/>
                      <a:pt x="52769" y="49826"/>
                      <a:pt x="52769" y="46008"/>
                    </a:cubicBezTo>
                    <a:cubicBezTo>
                      <a:pt x="52769" y="41537"/>
                      <a:pt x="51340" y="37905"/>
                      <a:pt x="48387" y="35018"/>
                    </a:cubicBezTo>
                    <a:cubicBezTo>
                      <a:pt x="45339" y="32224"/>
                      <a:pt x="40862" y="30175"/>
                      <a:pt x="34862" y="28871"/>
                    </a:cubicBezTo>
                    <a:close/>
                  </a:path>
                </a:pathLst>
              </a:custGeom>
              <a:grpFill/>
              <a:ln w="9525" cap="flat">
                <a:noFill/>
                <a:prstDash val="solid"/>
                <a:miter/>
              </a:ln>
            </p:spPr>
            <p:txBody>
              <a:bodyPr rtlCol="0" anchor="ctr"/>
              <a:lstStyle/>
              <a:p>
                <a:endParaRPr lang="en-US" sz="1800"/>
              </a:p>
            </p:txBody>
          </p:sp>
        </p:grpSp>
      </p:grpSp>
      <p:pic>
        <p:nvPicPr>
          <p:cNvPr id="49" name="Picture Placeholder 12" descr="Shape&#10;&#10;Description automatically generated with low confidence">
            <a:extLst>
              <a:ext uri="{FF2B5EF4-FFF2-40B4-BE49-F238E27FC236}">
                <a16:creationId xmlns:a16="http://schemas.microsoft.com/office/drawing/2014/main" id="{D2DA53B6-4162-9B93-91F2-473C2CDB1335}"/>
              </a:ext>
            </a:extLst>
          </p:cNvPr>
          <p:cNvPicPr>
            <a:picLocks noChangeAspect="1"/>
          </p:cNvPicPr>
          <p:nvPr userDrawn="1"/>
        </p:nvPicPr>
        <p:blipFill>
          <a:blip r:embed="rId2">
            <a:extLst>
              <a:ext uri="{28A0092B-C50C-407E-A947-70E740481C1C}">
                <a14:useLocalDpi xmlns:a14="http://schemas.microsoft.com/office/drawing/2010/main" val="0"/>
              </a:ext>
            </a:extLst>
          </a:blip>
          <a:srcRect t="26281" b="26281"/>
          <a:stretch>
            <a:fillRect/>
          </a:stretch>
        </p:blipFill>
        <p:spPr>
          <a:xfrm>
            <a:off x="7522512" y="1771818"/>
            <a:ext cx="3000728" cy="1067614"/>
          </a:xfrm>
          <a:prstGeom prst="rect">
            <a:avLst/>
          </a:prstGeom>
        </p:spPr>
      </p:pic>
      <p:sp>
        <p:nvSpPr>
          <p:cNvPr id="50" name="Text Placeholder 4">
            <a:extLst>
              <a:ext uri="{FF2B5EF4-FFF2-40B4-BE49-F238E27FC236}">
                <a16:creationId xmlns:a16="http://schemas.microsoft.com/office/drawing/2014/main" id="{177E3741-8218-0D68-52FE-79DA34998C21}"/>
              </a:ext>
            </a:extLst>
          </p:cNvPr>
          <p:cNvSpPr>
            <a:spLocks noGrp="1"/>
          </p:cNvSpPr>
          <p:nvPr userDrawn="1">
            <p:ph type="body" sz="quarter" idx="17" hasCustomPrompt="1"/>
          </p:nvPr>
        </p:nvSpPr>
        <p:spPr>
          <a:xfrm>
            <a:off x="944034" y="4166559"/>
            <a:ext cx="5428012" cy="1769047"/>
          </a:xfrm>
        </p:spPr>
        <p:txBody>
          <a:bodyPr>
            <a:normAutofit/>
          </a:bodyPr>
          <a:lstStyle>
            <a:lvl1pPr marL="0" indent="0">
              <a:buNone/>
              <a:defRPr sz="1600"/>
            </a:lvl1pPr>
          </a:lstStyle>
          <a:p>
            <a:pPr lvl="0"/>
            <a:r>
              <a:rPr lang="en-US"/>
              <a:t>Space for other acknowledgements, as needed.</a:t>
            </a:r>
          </a:p>
        </p:txBody>
      </p:sp>
      <p:sp>
        <p:nvSpPr>
          <p:cNvPr id="51" name="Picture Placeholder 6">
            <a:extLst>
              <a:ext uri="{FF2B5EF4-FFF2-40B4-BE49-F238E27FC236}">
                <a16:creationId xmlns:a16="http://schemas.microsoft.com/office/drawing/2014/main" id="{79FAF0A7-31F3-59D7-38F0-8C2F60EC08C1}"/>
              </a:ext>
            </a:extLst>
          </p:cNvPr>
          <p:cNvSpPr>
            <a:spLocks noGrp="1"/>
          </p:cNvSpPr>
          <p:nvPr userDrawn="1">
            <p:ph type="pic" sz="quarter" idx="18" hasCustomPrompt="1"/>
          </p:nvPr>
        </p:nvSpPr>
        <p:spPr>
          <a:xfrm>
            <a:off x="7615132" y="3381319"/>
            <a:ext cx="4004733" cy="879265"/>
          </a:xfrm>
        </p:spPr>
        <p:txBody>
          <a:bodyPr>
            <a:normAutofit/>
          </a:bodyPr>
          <a:lstStyle>
            <a:lvl1pPr marL="0" indent="0">
              <a:buNone/>
              <a:defRPr sz="1600"/>
            </a:lvl1pPr>
          </a:lstStyle>
          <a:p>
            <a:r>
              <a:rPr lang="en-AU"/>
              <a:t>Space for other logos </a:t>
            </a:r>
          </a:p>
        </p:txBody>
      </p:sp>
      <p:sp>
        <p:nvSpPr>
          <p:cNvPr id="52" name="TextBox 51">
            <a:extLst>
              <a:ext uri="{FF2B5EF4-FFF2-40B4-BE49-F238E27FC236}">
                <a16:creationId xmlns:a16="http://schemas.microsoft.com/office/drawing/2014/main" id="{7F3C7220-BBDF-3988-968F-E000D63FF298}"/>
              </a:ext>
            </a:extLst>
          </p:cNvPr>
          <p:cNvSpPr txBox="1"/>
          <p:nvPr userDrawn="1"/>
        </p:nvSpPr>
        <p:spPr>
          <a:xfrm>
            <a:off x="944034" y="1713638"/>
            <a:ext cx="5773068" cy="1077218"/>
          </a:xfrm>
          <a:prstGeom prst="rect">
            <a:avLst/>
          </a:prstGeom>
          <a:noFill/>
        </p:spPr>
        <p:txBody>
          <a:bodyPr wrap="square" rtlCol="0">
            <a:spAutoFit/>
          </a:bodyPr>
          <a:lstStyle/>
          <a:p>
            <a:pPr>
              <a:lnSpc>
                <a:spcPct val="100000"/>
              </a:lnSpc>
            </a:pPr>
            <a:r>
              <a:rPr lang="en-AU" sz="1600"/>
              <a:t>This work was supported by Wine Australia, with levies from Australia’s grapegrowers and winemakers and matching funds from the Australian Government. The AWRI is a member of the Wine Innovation Cluster in Adelaide, SA.</a:t>
            </a:r>
          </a:p>
        </p:txBody>
      </p:sp>
      <p:sp>
        <p:nvSpPr>
          <p:cNvPr id="53" name="TextBox 52">
            <a:extLst>
              <a:ext uri="{FF2B5EF4-FFF2-40B4-BE49-F238E27FC236}">
                <a16:creationId xmlns:a16="http://schemas.microsoft.com/office/drawing/2014/main" id="{3EA0CE2A-9285-D301-071A-FF85DF8EF5EF}"/>
              </a:ext>
            </a:extLst>
          </p:cNvPr>
          <p:cNvSpPr txBox="1"/>
          <p:nvPr userDrawn="1"/>
        </p:nvSpPr>
        <p:spPr>
          <a:xfrm>
            <a:off x="944034" y="829847"/>
            <a:ext cx="4427348" cy="400110"/>
          </a:xfrm>
          <a:prstGeom prst="rect">
            <a:avLst/>
          </a:prstGeom>
          <a:noFill/>
        </p:spPr>
        <p:txBody>
          <a:bodyPr wrap="square" rtlCol="0">
            <a:spAutoFit/>
          </a:bodyPr>
          <a:lstStyle/>
          <a:p>
            <a:r>
              <a:rPr lang="en-AU" sz="2000">
                <a:solidFill>
                  <a:srgbClr val="405084"/>
                </a:solidFill>
                <a:latin typeface="+mj-lt"/>
              </a:rPr>
              <a:t>Acknowledgements</a:t>
            </a:r>
          </a:p>
        </p:txBody>
      </p:sp>
      <p:sp>
        <p:nvSpPr>
          <p:cNvPr id="54" name="object 3">
            <a:extLst>
              <a:ext uri="{FF2B5EF4-FFF2-40B4-BE49-F238E27FC236}">
                <a16:creationId xmlns:a16="http://schemas.microsoft.com/office/drawing/2014/main" id="{6B5D9D7E-5EB3-ACDC-4849-EB7D1CF6D364}"/>
              </a:ext>
            </a:extLst>
          </p:cNvPr>
          <p:cNvSpPr/>
          <p:nvPr userDrawn="1"/>
        </p:nvSpPr>
        <p:spPr>
          <a:xfrm>
            <a:off x="8197" y="1312746"/>
            <a:ext cx="12192000" cy="276999"/>
          </a:xfrm>
          <a:prstGeom prst="rect">
            <a:avLst/>
          </a:prstGeom>
          <a:blipFill>
            <a:blip r:embed="rId3" cstate="print"/>
            <a:stretch>
              <a:fillRect/>
            </a:stretch>
          </a:blipFill>
        </p:spPr>
        <p:txBody>
          <a:bodyPr wrap="square" lIns="0" tIns="0" rIns="0" bIns="0" rtlCol="0">
            <a:spAutoFit/>
          </a:bodyPr>
          <a:lstStyle/>
          <a:p>
            <a:endParaRPr sz="1800"/>
          </a:p>
        </p:txBody>
      </p:sp>
    </p:spTree>
    <p:extLst>
      <p:ext uri="{BB962C8B-B14F-4D97-AF65-F5344CB8AC3E}">
        <p14:creationId xmlns:p14="http://schemas.microsoft.com/office/powerpoint/2010/main" val="47957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E553F-B57E-4060-B054-AD9A44943464}" type="datetimeFigureOut">
              <a:rPr lang="en-AU" smtClean="0"/>
              <a:t>24/09/2023</a:t>
            </a:fld>
            <a:endParaRPr lang="en-A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7ACBC-4884-4FBA-8315-9B645DADAE5C}" type="slidenum">
              <a:rPr lang="en-AU" smtClean="0"/>
              <a:t>‹#›</a:t>
            </a:fld>
            <a:endParaRPr lang="en-AU"/>
          </a:p>
        </p:txBody>
      </p:sp>
    </p:spTree>
    <p:extLst>
      <p:ext uri="{BB962C8B-B14F-4D97-AF65-F5344CB8AC3E}">
        <p14:creationId xmlns:p14="http://schemas.microsoft.com/office/powerpoint/2010/main" val="1903989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Data science to support sustainable viticulture</a:t>
            </a:r>
          </a:p>
        </p:txBody>
      </p:sp>
      <p:pic>
        <p:nvPicPr>
          <p:cNvPr id="4" name="Picture 4" descr="A picture containing text, clipart&#10;&#10;Description automatically generated">
            <a:extLst>
              <a:ext uri="{FF2B5EF4-FFF2-40B4-BE49-F238E27FC236}">
                <a16:creationId xmlns:a16="http://schemas.microsoft.com/office/drawing/2014/main" id="{03ADEF6D-1C3D-AD6D-1E98-0E1F945171FF}"/>
              </a:ext>
            </a:extLst>
          </p:cNvPr>
          <p:cNvPicPr>
            <a:picLocks noChangeAspect="1"/>
          </p:cNvPicPr>
          <p:nvPr/>
        </p:nvPicPr>
        <p:blipFill>
          <a:blip r:embed="rId3"/>
          <a:stretch>
            <a:fillRect/>
          </a:stretch>
        </p:blipFill>
        <p:spPr>
          <a:xfrm>
            <a:off x="1520738" y="4109450"/>
            <a:ext cx="2752725" cy="561975"/>
          </a:xfrm>
          <a:prstGeom prst="rect">
            <a:avLst/>
          </a:prstGeom>
        </p:spPr>
      </p:pic>
      <p:pic>
        <p:nvPicPr>
          <p:cNvPr id="5" name="Picture 5">
            <a:extLst>
              <a:ext uri="{FF2B5EF4-FFF2-40B4-BE49-F238E27FC236}">
                <a16:creationId xmlns:a16="http://schemas.microsoft.com/office/drawing/2014/main" id="{9586D16E-7B62-0E04-EEC0-07E70B21B604}"/>
              </a:ext>
            </a:extLst>
          </p:cNvPr>
          <p:cNvPicPr>
            <a:picLocks noChangeAspect="1"/>
          </p:cNvPicPr>
          <p:nvPr/>
        </p:nvPicPr>
        <p:blipFill>
          <a:blip r:embed="rId4"/>
          <a:stretch>
            <a:fillRect/>
          </a:stretch>
        </p:blipFill>
        <p:spPr>
          <a:xfrm>
            <a:off x="4722051" y="3918298"/>
            <a:ext cx="2743200" cy="942975"/>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70DB0AB8-EE73-61B1-54B5-1FEC72B55129}"/>
              </a:ext>
            </a:extLst>
          </p:cNvPr>
          <p:cNvPicPr>
            <a:picLocks noChangeAspect="1"/>
          </p:cNvPicPr>
          <p:nvPr/>
        </p:nvPicPr>
        <p:blipFill>
          <a:blip r:embed="rId5"/>
          <a:stretch>
            <a:fillRect/>
          </a:stretch>
        </p:blipFill>
        <p:spPr>
          <a:xfrm>
            <a:off x="7464077" y="3727145"/>
            <a:ext cx="2705100" cy="1333500"/>
          </a:xfrm>
          <a:prstGeom prst="rect">
            <a:avLst/>
          </a:prstGeom>
        </p:spPr>
      </p:pic>
    </p:spTree>
    <p:extLst>
      <p:ext uri="{BB962C8B-B14F-4D97-AF65-F5344CB8AC3E}">
        <p14:creationId xmlns:p14="http://schemas.microsoft.com/office/powerpoint/2010/main" val="42494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D5467-9B07-A5D6-8FA7-6267DA27A733}"/>
              </a:ext>
            </a:extLst>
          </p:cNvPr>
          <p:cNvSpPr>
            <a:spLocks noGrp="1"/>
          </p:cNvSpPr>
          <p:nvPr>
            <p:ph type="body" sz="quarter" idx="11"/>
          </p:nvPr>
        </p:nvSpPr>
        <p:spPr>
          <a:xfrm>
            <a:off x="944033" y="922396"/>
            <a:ext cx="6160206" cy="485775"/>
          </a:xfrm>
        </p:spPr>
        <p:txBody>
          <a:bodyPr vert="horz" lIns="91440" tIns="45720" rIns="91440" bIns="45720" rtlCol="0" anchor="t">
            <a:normAutofit fontScale="85000" lnSpcReduction="20000"/>
          </a:bodyPr>
          <a:lstStyle/>
          <a:p>
            <a:pPr>
              <a:spcBef>
                <a:spcPct val="0"/>
              </a:spcBef>
            </a:pPr>
            <a:r>
              <a:rPr lang="en-US" sz="4000" dirty="0">
                <a:solidFill>
                  <a:srgbClr val="000000"/>
                </a:solidFill>
                <a:ea typeface="+mj-lt"/>
                <a:cs typeface="+mj-lt"/>
              </a:rPr>
              <a:t>Itinerary</a:t>
            </a:r>
            <a:endParaRPr lang="en-US" sz="4000" dirty="0">
              <a:solidFill>
                <a:srgbClr val="000000"/>
              </a:solidFill>
            </a:endParaRPr>
          </a:p>
        </p:txBody>
      </p:sp>
      <p:sp>
        <p:nvSpPr>
          <p:cNvPr id="21" name="Content Placeholder 2">
            <a:extLst>
              <a:ext uri="{FF2B5EF4-FFF2-40B4-BE49-F238E27FC236}">
                <a16:creationId xmlns:a16="http://schemas.microsoft.com/office/drawing/2014/main" id="{4DF3AEAF-E7A0-4849-9285-8DBA389A16CA}"/>
              </a:ext>
            </a:extLst>
          </p:cNvPr>
          <p:cNvSpPr txBox="1">
            <a:spLocks/>
          </p:cNvSpPr>
          <p:nvPr/>
        </p:nvSpPr>
        <p:spPr>
          <a:xfrm>
            <a:off x="838200" y="1825625"/>
            <a:ext cx="10515600" cy="4586523"/>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300" dirty="0">
                <a:latin typeface="Arial"/>
                <a:ea typeface="+mn-lt"/>
                <a:cs typeface="+mn-lt"/>
              </a:rPr>
              <a:t>15m Introduction</a:t>
            </a:r>
            <a:endParaRPr lang="en-US" sz="3300">
              <a:latin typeface="Arial"/>
              <a:ea typeface="Calibri" panose="020F0502020204030204"/>
              <a:cs typeface="Calibri" panose="020F0502020204030204"/>
            </a:endParaRPr>
          </a:p>
          <a:p>
            <a:pPr lvl="1"/>
            <a:r>
              <a:rPr lang="en-US" sz="2500" dirty="0">
                <a:latin typeface="Arial"/>
                <a:ea typeface="+mn-lt"/>
                <a:cs typeface="+mn-lt"/>
              </a:rPr>
              <a:t>Who we are</a:t>
            </a:r>
          </a:p>
          <a:p>
            <a:pPr lvl="1"/>
            <a:r>
              <a:rPr lang="en-US" sz="2500" dirty="0">
                <a:latin typeface="Arial"/>
                <a:ea typeface="+mn-lt"/>
                <a:cs typeface="+mn-lt"/>
              </a:rPr>
              <a:t>Project Summary</a:t>
            </a:r>
          </a:p>
          <a:p>
            <a:pPr lvl="1"/>
            <a:r>
              <a:rPr lang="en-US" sz="2500" dirty="0">
                <a:latin typeface="Arial"/>
                <a:ea typeface="+mn-lt"/>
                <a:cs typeface="+mn-lt"/>
              </a:rPr>
              <a:t>Example yield model</a:t>
            </a:r>
            <a:endParaRPr lang="en-US" sz="2500">
              <a:latin typeface="Arial"/>
              <a:ea typeface="Calibri"/>
              <a:cs typeface="Calibri"/>
            </a:endParaRPr>
          </a:p>
          <a:p>
            <a:pPr lvl="1"/>
            <a:r>
              <a:rPr lang="en-US" sz="2500" dirty="0">
                <a:latin typeface="Arial"/>
                <a:ea typeface="+mn-lt"/>
                <a:cs typeface="+mn-lt"/>
              </a:rPr>
              <a:t>Introduce strawman model</a:t>
            </a:r>
            <a:endParaRPr lang="en-US" sz="2500">
              <a:latin typeface="Arial"/>
              <a:ea typeface="Calibri"/>
              <a:cs typeface="Calibri"/>
            </a:endParaRPr>
          </a:p>
          <a:p>
            <a:r>
              <a:rPr lang="en-US" sz="3300" dirty="0">
                <a:latin typeface="Arial"/>
                <a:ea typeface="+mn-lt"/>
                <a:cs typeface="+mn-lt"/>
              </a:rPr>
              <a:t>10m Main factors</a:t>
            </a:r>
            <a:endParaRPr lang="en-US" sz="3300">
              <a:latin typeface="Arial"/>
              <a:ea typeface="Calibri"/>
              <a:cs typeface="Calibri"/>
            </a:endParaRPr>
          </a:p>
          <a:p>
            <a:pPr lvl="1"/>
            <a:r>
              <a:rPr lang="en-US" sz="2500" dirty="0">
                <a:latin typeface="Arial"/>
                <a:ea typeface="+mn-lt"/>
                <a:cs typeface="+mn-lt"/>
              </a:rPr>
              <a:t>What are the significant factors</a:t>
            </a:r>
            <a:endParaRPr lang="en-US" sz="2500">
              <a:latin typeface="Arial"/>
              <a:ea typeface="Calibri"/>
              <a:cs typeface="Calibri"/>
            </a:endParaRPr>
          </a:p>
          <a:p>
            <a:pPr lvl="1"/>
            <a:r>
              <a:rPr lang="en-US" sz="2500" dirty="0">
                <a:latin typeface="Arial"/>
                <a:ea typeface="+mn-lt"/>
                <a:cs typeface="+mn-lt"/>
              </a:rPr>
              <a:t>What would we like to include</a:t>
            </a:r>
          </a:p>
          <a:p>
            <a:r>
              <a:rPr lang="en-US" sz="3300" dirty="0">
                <a:latin typeface="Arial"/>
                <a:ea typeface="+mn-lt"/>
                <a:cs typeface="+mn-lt"/>
              </a:rPr>
              <a:t>20m Probability tables</a:t>
            </a:r>
            <a:endParaRPr lang="en-US" sz="3300">
              <a:latin typeface="Arial"/>
              <a:ea typeface="Calibri"/>
              <a:cs typeface="Calibri"/>
            </a:endParaRPr>
          </a:p>
          <a:p>
            <a:pPr lvl="1"/>
            <a:r>
              <a:rPr lang="en-US" sz="2500" dirty="0">
                <a:latin typeface="Arial"/>
                <a:ea typeface="+mn-lt"/>
                <a:cs typeface="+mn-lt"/>
              </a:rPr>
              <a:t>Evaluating and filling out likelihoods</a:t>
            </a:r>
          </a:p>
          <a:p>
            <a:r>
              <a:rPr lang="en-US" sz="3300" dirty="0">
                <a:latin typeface="Arial"/>
                <a:ea typeface="+mn-lt"/>
                <a:cs typeface="+mn-lt"/>
              </a:rPr>
              <a:t>10m Evaluation of the network</a:t>
            </a:r>
            <a:endParaRPr lang="en-US" sz="3300">
              <a:latin typeface="Arial"/>
              <a:ea typeface="Calibri"/>
              <a:cs typeface="Calibri"/>
            </a:endParaRPr>
          </a:p>
          <a:p>
            <a:pPr lvl="1"/>
            <a:r>
              <a:rPr lang="en-US" sz="2500" dirty="0">
                <a:latin typeface="Arial"/>
                <a:ea typeface="+mn-lt"/>
                <a:cs typeface="+mn-lt"/>
              </a:rPr>
              <a:t>Review of likelihoods and network structure</a:t>
            </a:r>
          </a:p>
          <a:p>
            <a:r>
              <a:rPr lang="en-US" sz="3300" dirty="0">
                <a:latin typeface="Arial"/>
                <a:ea typeface="+mn-lt"/>
                <a:cs typeface="+mn-lt"/>
              </a:rPr>
              <a:t>15m Scenario assessment</a:t>
            </a:r>
            <a:endParaRPr lang="en-US" sz="3300">
              <a:latin typeface="Arial"/>
              <a:ea typeface="Calibri"/>
              <a:cs typeface="Calibri"/>
            </a:endParaRPr>
          </a:p>
          <a:p>
            <a:pPr lvl="1"/>
            <a:r>
              <a:rPr lang="en-US" sz="2500" dirty="0">
                <a:latin typeface="Arial"/>
                <a:ea typeface="+mn-lt"/>
                <a:cs typeface="+mn-lt"/>
              </a:rPr>
              <a:t>Discuss potential scenarios</a:t>
            </a:r>
            <a:endParaRPr lang="en-US" sz="2500">
              <a:latin typeface="Arial"/>
              <a:ea typeface="Calibri"/>
              <a:cs typeface="Calibri"/>
            </a:endParaRPr>
          </a:p>
          <a:p>
            <a:pPr lvl="1"/>
            <a:r>
              <a:rPr lang="en-US" sz="2500" dirty="0">
                <a:latin typeface="Arial"/>
                <a:ea typeface="+mn-lt"/>
                <a:cs typeface="+mn-lt"/>
              </a:rPr>
              <a:t>Review how sustainable different scenarios are</a:t>
            </a:r>
          </a:p>
          <a:p>
            <a:r>
              <a:rPr lang="en-US" sz="3300" dirty="0">
                <a:latin typeface="Arial"/>
                <a:ea typeface="+mn-lt"/>
                <a:cs typeface="+mn-lt"/>
              </a:rPr>
              <a:t>15m Discussion</a:t>
            </a:r>
            <a:endParaRPr lang="en-US" sz="3300">
              <a:latin typeface="Arial"/>
              <a:ea typeface="Calibri"/>
              <a:cs typeface="Calibri"/>
            </a:endParaRPr>
          </a:p>
          <a:p>
            <a:pPr lvl="1"/>
            <a:r>
              <a:rPr lang="en-US" sz="2500" dirty="0">
                <a:latin typeface="Arial"/>
                <a:ea typeface="+mn-lt"/>
                <a:cs typeface="+mn-lt"/>
              </a:rPr>
              <a:t>Discuss merits and pitfalls</a:t>
            </a:r>
            <a:endParaRPr lang="en-US" sz="2500">
              <a:latin typeface="Arial"/>
              <a:ea typeface="Calibri"/>
              <a:cs typeface="Calibri"/>
            </a:endParaRPr>
          </a:p>
          <a:p>
            <a:pPr lvl="1"/>
            <a:r>
              <a:rPr lang="en-US" sz="2500" dirty="0">
                <a:latin typeface="Arial"/>
                <a:ea typeface="+mn-lt"/>
                <a:cs typeface="+mn-lt"/>
              </a:rPr>
              <a:t>Potential further adjustments and direction</a:t>
            </a:r>
            <a:endParaRPr lang="en-US" sz="2500">
              <a:latin typeface="Arial"/>
              <a:ea typeface="Calibri" panose="020F0502020204030204"/>
              <a:cs typeface="Calibri" panose="020F0502020204030204"/>
            </a:endParaRPr>
          </a:p>
          <a:p>
            <a:endParaRPr lang="en-US" dirty="0">
              <a:latin typeface="Arial"/>
              <a:ea typeface="Calibri"/>
              <a:cs typeface="Calibri"/>
            </a:endParaRPr>
          </a:p>
        </p:txBody>
      </p:sp>
    </p:spTree>
    <p:extLst>
      <p:ext uri="{BB962C8B-B14F-4D97-AF65-F5344CB8AC3E}">
        <p14:creationId xmlns:p14="http://schemas.microsoft.com/office/powerpoint/2010/main" val="416824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0" descr="Diagram, schematic&#10;&#10;Description automatically generated">
            <a:extLst>
              <a:ext uri="{FF2B5EF4-FFF2-40B4-BE49-F238E27FC236}">
                <a16:creationId xmlns:a16="http://schemas.microsoft.com/office/drawing/2014/main" id="{E603685A-224D-35C2-DDAB-C39F17530525}"/>
              </a:ext>
            </a:extLst>
          </p:cNvPr>
          <p:cNvPicPr>
            <a:picLocks noGrp="1" noChangeAspect="1"/>
          </p:cNvPicPr>
          <p:nvPr>
            <p:ph idx="1"/>
          </p:nvPr>
        </p:nvPicPr>
        <p:blipFill>
          <a:blip r:embed="rId3"/>
          <a:stretch>
            <a:fillRect/>
          </a:stretch>
        </p:blipFill>
        <p:spPr>
          <a:xfrm>
            <a:off x="1777514" y="130004"/>
            <a:ext cx="9076324" cy="6853580"/>
          </a:xfrm>
        </p:spPr>
      </p:pic>
      <p:grpSp>
        <p:nvGrpSpPr>
          <p:cNvPr id="29"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42E9E0D-E01B-C401-0015-CB0F122C2668}"/>
              </a:ext>
            </a:extLst>
          </p:cNvPr>
          <p:cNvGrpSpPr/>
          <p:nvPr/>
        </p:nvGrpSpPr>
        <p:grpSpPr>
          <a:xfrm>
            <a:off x="6848064" y="1866899"/>
            <a:ext cx="3807234" cy="2108201"/>
            <a:chOff x="6848064" y="1866899"/>
            <a:chExt cx="3807234" cy="2108201"/>
          </a:xfrm>
        </p:grpSpPr>
        <p:sp>
          <p:nvSpPr>
            <p:cNvPr id="2" name="Rectangle 1">
              <a:extLst>
                <a:ext uri="{FF2B5EF4-FFF2-40B4-BE49-F238E27FC236}">
                  <a16:creationId xmlns:a16="http://schemas.microsoft.com/office/drawing/2014/main" id="{7527B443-2799-4988-E962-BC10E5520075}"/>
                </a:ext>
              </a:extLst>
            </p:cNvPr>
            <p:cNvSpPr/>
            <p:nvPr/>
          </p:nvSpPr>
          <p:spPr>
            <a:xfrm>
              <a:off x="7912099" y="2667000"/>
              <a:ext cx="1371600" cy="1308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9FD8916-A8C2-F78D-6297-E85388A231A4}"/>
                </a:ext>
              </a:extLst>
            </p:cNvPr>
            <p:cNvSpPr/>
            <p:nvPr/>
          </p:nvSpPr>
          <p:spPr>
            <a:xfrm>
              <a:off x="9283698" y="1866899"/>
              <a:ext cx="1371600" cy="1308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0D4FA2-3D91-4667-A53C-3D8283182750}"/>
                </a:ext>
              </a:extLst>
            </p:cNvPr>
            <p:cNvSpPr/>
            <p:nvPr/>
          </p:nvSpPr>
          <p:spPr>
            <a:xfrm>
              <a:off x="6848064" y="3014300"/>
              <a:ext cx="2692400" cy="381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AAA6C5F-EB84-DC7F-31CC-0368F1977D22}"/>
              </a:ext>
            </a:extLst>
          </p:cNvPr>
          <p:cNvGrpSpPr/>
          <p:nvPr/>
        </p:nvGrpSpPr>
        <p:grpSpPr>
          <a:xfrm>
            <a:off x="4693770" y="4271683"/>
            <a:ext cx="1479176" cy="2581088"/>
            <a:chOff x="4693770" y="4271683"/>
            <a:chExt cx="1479176" cy="2581088"/>
          </a:xfrm>
        </p:grpSpPr>
        <p:sp>
          <p:nvSpPr>
            <p:cNvPr id="7" name="Rectangle 6">
              <a:extLst>
                <a:ext uri="{FF2B5EF4-FFF2-40B4-BE49-F238E27FC236}">
                  <a16:creationId xmlns:a16="http://schemas.microsoft.com/office/drawing/2014/main" id="{051A2236-DD2C-6939-F1AB-4A83449ECC2A}"/>
                </a:ext>
              </a:extLst>
            </p:cNvPr>
            <p:cNvSpPr/>
            <p:nvPr/>
          </p:nvSpPr>
          <p:spPr>
            <a:xfrm>
              <a:off x="4693770" y="5212977"/>
              <a:ext cx="1479176" cy="16397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2E9F98-142F-BE7C-60E7-E509265499B5}"/>
                </a:ext>
              </a:extLst>
            </p:cNvPr>
            <p:cNvSpPr/>
            <p:nvPr/>
          </p:nvSpPr>
          <p:spPr>
            <a:xfrm>
              <a:off x="4837205" y="4271683"/>
              <a:ext cx="1201271" cy="17294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99DD39B-C3A0-FAAA-75E7-935215BEBF5A}"/>
              </a:ext>
            </a:extLst>
          </p:cNvPr>
          <p:cNvGrpSpPr/>
          <p:nvPr/>
        </p:nvGrpSpPr>
        <p:grpSpPr>
          <a:xfrm>
            <a:off x="3214594" y="3975847"/>
            <a:ext cx="1927411" cy="1819088"/>
            <a:chOff x="3214594" y="3975847"/>
            <a:chExt cx="1927411" cy="1819088"/>
          </a:xfrm>
        </p:grpSpPr>
        <p:sp>
          <p:nvSpPr>
            <p:cNvPr id="10" name="Rectangle 9">
              <a:extLst>
                <a:ext uri="{FF2B5EF4-FFF2-40B4-BE49-F238E27FC236}">
                  <a16:creationId xmlns:a16="http://schemas.microsoft.com/office/drawing/2014/main" id="{F0BB2609-A6B0-AE93-4DD4-359A8FCE5F82}"/>
                </a:ext>
              </a:extLst>
            </p:cNvPr>
            <p:cNvSpPr/>
            <p:nvPr/>
          </p:nvSpPr>
          <p:spPr>
            <a:xfrm>
              <a:off x="3214594" y="4226859"/>
              <a:ext cx="1523999" cy="15680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A32F1D8E-4046-8513-7CD1-36F09AB5619E}"/>
                </a:ext>
              </a:extLst>
            </p:cNvPr>
            <p:cNvSpPr/>
            <p:nvPr/>
          </p:nvSpPr>
          <p:spPr>
            <a:xfrm>
              <a:off x="3662829" y="3975847"/>
              <a:ext cx="1479176" cy="3668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6" name="Group 15">
            <a:extLst>
              <a:ext uri="{FF2B5EF4-FFF2-40B4-BE49-F238E27FC236}">
                <a16:creationId xmlns:a16="http://schemas.microsoft.com/office/drawing/2014/main" id="{2F610257-1FE4-9575-F0F3-089A733DDE26}"/>
              </a:ext>
            </a:extLst>
          </p:cNvPr>
          <p:cNvGrpSpPr/>
          <p:nvPr/>
        </p:nvGrpSpPr>
        <p:grpSpPr>
          <a:xfrm>
            <a:off x="1717487" y="2953871"/>
            <a:ext cx="3173506" cy="1532217"/>
            <a:chOff x="1717487" y="2953871"/>
            <a:chExt cx="3173506" cy="1532217"/>
          </a:xfrm>
        </p:grpSpPr>
        <p:sp>
          <p:nvSpPr>
            <p:cNvPr id="13" name="Rectangle 12">
              <a:extLst>
                <a:ext uri="{FF2B5EF4-FFF2-40B4-BE49-F238E27FC236}">
                  <a16:creationId xmlns:a16="http://schemas.microsoft.com/office/drawing/2014/main" id="{6808CAC5-B8F7-4440-874B-572D7C957075}"/>
                </a:ext>
              </a:extLst>
            </p:cNvPr>
            <p:cNvSpPr/>
            <p:nvPr/>
          </p:nvSpPr>
          <p:spPr>
            <a:xfrm>
              <a:off x="3259417" y="3285565"/>
              <a:ext cx="1631576" cy="47438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15EBC3E0-0999-560C-EBC8-C24BB06ED9FA}"/>
                </a:ext>
              </a:extLst>
            </p:cNvPr>
            <p:cNvSpPr/>
            <p:nvPr/>
          </p:nvSpPr>
          <p:spPr>
            <a:xfrm>
              <a:off x="1717487" y="2953871"/>
              <a:ext cx="1631576" cy="153221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1" name="Group 20">
            <a:extLst>
              <a:ext uri="{FF2B5EF4-FFF2-40B4-BE49-F238E27FC236}">
                <a16:creationId xmlns:a16="http://schemas.microsoft.com/office/drawing/2014/main" id="{BA84DD34-3729-D1BD-CE65-ED6F4ECD9F2A}"/>
              </a:ext>
            </a:extLst>
          </p:cNvPr>
          <p:cNvGrpSpPr/>
          <p:nvPr/>
        </p:nvGrpSpPr>
        <p:grpSpPr>
          <a:xfrm>
            <a:off x="1780240" y="237566"/>
            <a:ext cx="3307975" cy="2527299"/>
            <a:chOff x="1780240" y="237566"/>
            <a:chExt cx="3307975" cy="2527299"/>
          </a:xfrm>
        </p:grpSpPr>
        <p:sp>
          <p:nvSpPr>
            <p:cNvPr id="17" name="Rectangle 16">
              <a:extLst>
                <a:ext uri="{FF2B5EF4-FFF2-40B4-BE49-F238E27FC236}">
                  <a16:creationId xmlns:a16="http://schemas.microsoft.com/office/drawing/2014/main" id="{A537A4A9-0430-ACA8-C895-D09512770091}"/>
                </a:ext>
              </a:extLst>
            </p:cNvPr>
            <p:cNvSpPr/>
            <p:nvPr/>
          </p:nvSpPr>
          <p:spPr>
            <a:xfrm>
              <a:off x="3304240" y="1259542"/>
              <a:ext cx="1541929" cy="15053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8DAF0066-7D61-0D67-DEF9-45187104EDF4}"/>
                </a:ext>
              </a:extLst>
            </p:cNvPr>
            <p:cNvSpPr/>
            <p:nvPr/>
          </p:nvSpPr>
          <p:spPr>
            <a:xfrm>
              <a:off x="1780240" y="237566"/>
              <a:ext cx="1819834" cy="17832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E05F2BE7-4623-F699-AB05-5C3EFEAFD3B3}"/>
                </a:ext>
              </a:extLst>
            </p:cNvPr>
            <p:cNvSpPr/>
            <p:nvPr/>
          </p:nvSpPr>
          <p:spPr>
            <a:xfrm>
              <a:off x="4182781" y="1958788"/>
              <a:ext cx="905434" cy="7433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4" name="Group 23">
            <a:extLst>
              <a:ext uri="{FF2B5EF4-FFF2-40B4-BE49-F238E27FC236}">
                <a16:creationId xmlns:a16="http://schemas.microsoft.com/office/drawing/2014/main" id="{76CA705C-4C6D-85D9-7F47-DA06DF53EB19}"/>
              </a:ext>
            </a:extLst>
          </p:cNvPr>
          <p:cNvGrpSpPr/>
          <p:nvPr/>
        </p:nvGrpSpPr>
        <p:grpSpPr>
          <a:xfrm>
            <a:off x="4890993" y="156884"/>
            <a:ext cx="5764304" cy="2293656"/>
            <a:chOff x="4890993" y="156884"/>
            <a:chExt cx="5764304" cy="2293656"/>
          </a:xfrm>
        </p:grpSpPr>
        <p:sp>
          <p:nvSpPr>
            <p:cNvPr id="22" name="Rectangle 21">
              <a:extLst>
                <a:ext uri="{FF2B5EF4-FFF2-40B4-BE49-F238E27FC236}">
                  <a16:creationId xmlns:a16="http://schemas.microsoft.com/office/drawing/2014/main" id="{F4EECC4C-2BC3-4831-7695-1543C04E60DF}"/>
                </a:ext>
              </a:extLst>
            </p:cNvPr>
            <p:cNvSpPr/>
            <p:nvPr/>
          </p:nvSpPr>
          <p:spPr>
            <a:xfrm>
              <a:off x="4890993" y="156884"/>
              <a:ext cx="5764304" cy="21059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F4EECC4C-2BC3-4831-7695-1543C04E60DF}"/>
                </a:ext>
              </a:extLst>
            </p:cNvPr>
            <p:cNvSpPr/>
            <p:nvPr/>
          </p:nvSpPr>
          <p:spPr>
            <a:xfrm>
              <a:off x="6450291" y="1501029"/>
              <a:ext cx="627529" cy="9495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4" name="Group 33">
            <a:extLst>
              <a:ext uri="{FF2B5EF4-FFF2-40B4-BE49-F238E27FC236}">
                <a16:creationId xmlns:a16="http://schemas.microsoft.com/office/drawing/2014/main" id="{77E8C773-DB00-3AC2-AEE1-14ACAB1ADB5F}"/>
              </a:ext>
            </a:extLst>
          </p:cNvPr>
          <p:cNvGrpSpPr/>
          <p:nvPr/>
        </p:nvGrpSpPr>
        <p:grpSpPr>
          <a:xfrm>
            <a:off x="6171826" y="3777504"/>
            <a:ext cx="3550021" cy="3083109"/>
            <a:chOff x="6171826" y="3777504"/>
            <a:chExt cx="3550021" cy="3083109"/>
          </a:xfrm>
        </p:grpSpPr>
        <p:grpSp>
          <p:nvGrpSpPr>
            <p:cNvPr id="27" name="Group 26">
              <a:extLst>
                <a:ext uri="{FF2B5EF4-FFF2-40B4-BE49-F238E27FC236}">
                  <a16:creationId xmlns:a16="http://schemas.microsoft.com/office/drawing/2014/main" id="{8B7665A5-BDBD-B0AD-8F6B-364318022BF0}"/>
                </a:ext>
              </a:extLst>
            </p:cNvPr>
            <p:cNvGrpSpPr/>
            <p:nvPr/>
          </p:nvGrpSpPr>
          <p:grpSpPr>
            <a:xfrm>
              <a:off x="6171826" y="4243668"/>
              <a:ext cx="3550021" cy="2616945"/>
              <a:chOff x="6171826" y="4273755"/>
              <a:chExt cx="3550021" cy="2586859"/>
            </a:xfrm>
          </p:grpSpPr>
          <p:sp>
            <p:nvSpPr>
              <p:cNvPr id="25" name="Rectangle 24">
                <a:extLst>
                  <a:ext uri="{FF2B5EF4-FFF2-40B4-BE49-F238E27FC236}">
                    <a16:creationId xmlns:a16="http://schemas.microsoft.com/office/drawing/2014/main" id="{F4EECC4C-2BC3-4831-7695-1543C04E60DF}"/>
                  </a:ext>
                </a:extLst>
              </p:cNvPr>
              <p:cNvSpPr/>
              <p:nvPr/>
            </p:nvSpPr>
            <p:spPr>
              <a:xfrm>
                <a:off x="6700743" y="4273755"/>
                <a:ext cx="3021104" cy="2586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952158B-5E74-4CE5-AB08-91097E66B3C0}"/>
                  </a:ext>
                </a:extLst>
              </p:cNvPr>
              <p:cNvSpPr/>
              <p:nvPr/>
            </p:nvSpPr>
            <p:spPr>
              <a:xfrm>
                <a:off x="6171826" y="4996703"/>
                <a:ext cx="708208" cy="8240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3" name="Rectangle 32">
              <a:extLst>
                <a:ext uri="{FF2B5EF4-FFF2-40B4-BE49-F238E27FC236}">
                  <a16:creationId xmlns:a16="http://schemas.microsoft.com/office/drawing/2014/main" id="{0AF435E0-9477-AF13-A778-3E8B92E20F08}"/>
                </a:ext>
              </a:extLst>
            </p:cNvPr>
            <p:cNvSpPr/>
            <p:nvPr/>
          </p:nvSpPr>
          <p:spPr>
            <a:xfrm>
              <a:off x="6700743" y="3777504"/>
              <a:ext cx="1201269" cy="64471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0552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D5467-9B07-A5D6-8FA7-6267DA27A733}"/>
              </a:ext>
            </a:extLst>
          </p:cNvPr>
          <p:cNvSpPr>
            <a:spLocks noGrp="1"/>
          </p:cNvSpPr>
          <p:nvPr>
            <p:ph type="body" sz="quarter" idx="11"/>
          </p:nvPr>
        </p:nvSpPr>
        <p:spPr>
          <a:xfrm>
            <a:off x="944033" y="922396"/>
            <a:ext cx="6160206" cy="485775"/>
          </a:xfrm>
        </p:spPr>
        <p:txBody>
          <a:bodyPr vert="horz" lIns="91440" tIns="45720" rIns="91440" bIns="45720" rtlCol="0" anchor="t">
            <a:normAutofit fontScale="85000" lnSpcReduction="20000"/>
          </a:bodyPr>
          <a:lstStyle/>
          <a:p>
            <a:pPr>
              <a:spcBef>
                <a:spcPct val="0"/>
              </a:spcBef>
            </a:pPr>
            <a:r>
              <a:rPr lang="en-US" sz="4000">
                <a:solidFill>
                  <a:srgbClr val="000000"/>
                </a:solidFill>
                <a:ea typeface="+mj-lt"/>
                <a:cs typeface="+mj-lt"/>
              </a:rPr>
              <a:t>What data do we have?</a:t>
            </a:r>
          </a:p>
          <a:p>
            <a:endParaRPr lang="en-AU"/>
          </a:p>
        </p:txBody>
      </p:sp>
      <p:graphicFrame>
        <p:nvGraphicFramePr>
          <p:cNvPr id="10" name="Content Placeholder 2">
            <a:extLst>
              <a:ext uri="{FF2B5EF4-FFF2-40B4-BE49-F238E27FC236}">
                <a16:creationId xmlns:a16="http://schemas.microsoft.com/office/drawing/2014/main" id="{BFC503FB-DE34-1199-9F3F-C30AB697BE6E}"/>
              </a:ext>
            </a:extLst>
          </p:cNvPr>
          <p:cNvGraphicFramePr>
            <a:graphicFrameLocks/>
          </p:cNvGraphicFramePr>
          <p:nvPr>
            <p:extLst>
              <p:ext uri="{D42A27DB-BD31-4B8C-83A1-F6EECF244321}">
                <p14:modId xmlns:p14="http://schemas.microsoft.com/office/powerpoint/2010/main" val="931155563"/>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TextBox 35">
            <a:extLst>
              <a:ext uri="{FF2B5EF4-FFF2-40B4-BE49-F238E27FC236}">
                <a16:creationId xmlns:a16="http://schemas.microsoft.com/office/drawing/2014/main" id="{16655DCE-84C0-8BA9-A098-D974F2FD1D96}"/>
              </a:ext>
            </a:extLst>
          </p:cNvPr>
          <p:cNvSpPr txBox="1"/>
          <p:nvPr/>
        </p:nvSpPr>
        <p:spPr>
          <a:xfrm>
            <a:off x="1111069" y="5089251"/>
            <a:ext cx="16751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Water</a:t>
            </a:r>
          </a:p>
          <a:p>
            <a:pPr marL="285750" indent="-285750" algn="l">
              <a:buFont typeface="Arial"/>
              <a:buChar char="•"/>
            </a:pPr>
            <a:r>
              <a:rPr lang="en-US"/>
              <a:t>Fuel</a:t>
            </a:r>
          </a:p>
          <a:p>
            <a:pPr marL="285750" indent="-285750">
              <a:buFont typeface="Arial"/>
              <a:buChar char="•"/>
            </a:pPr>
            <a:r>
              <a:rPr lang="en-US"/>
              <a:t>Electricity</a:t>
            </a:r>
          </a:p>
        </p:txBody>
      </p:sp>
      <p:sp>
        <p:nvSpPr>
          <p:cNvPr id="37" name="TextBox 36">
            <a:extLst>
              <a:ext uri="{FF2B5EF4-FFF2-40B4-BE49-F238E27FC236}">
                <a16:creationId xmlns:a16="http://schemas.microsoft.com/office/drawing/2014/main" id="{84A01BD6-EE11-90A2-C43B-E480A82A52AD}"/>
              </a:ext>
            </a:extLst>
          </p:cNvPr>
          <p:cNvSpPr txBox="1"/>
          <p:nvPr/>
        </p:nvSpPr>
        <p:spPr>
          <a:xfrm>
            <a:off x="3052012" y="5132382"/>
            <a:ext cx="22789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Operational Costs</a:t>
            </a:r>
          </a:p>
          <a:p>
            <a:pPr marL="285750" indent="-285750">
              <a:buFont typeface="Arial"/>
              <a:buChar char="•"/>
            </a:pPr>
            <a:r>
              <a:rPr lang="en-US" sz="1600"/>
              <a:t>Gross Profit</a:t>
            </a:r>
          </a:p>
          <a:p>
            <a:pPr marL="285750" indent="-285750">
              <a:buFont typeface="Arial"/>
              <a:buChar char="•"/>
            </a:pPr>
            <a:r>
              <a:rPr lang="en-US" sz="1600"/>
              <a:t>Cover Crop types</a:t>
            </a:r>
          </a:p>
        </p:txBody>
      </p:sp>
      <p:sp>
        <p:nvSpPr>
          <p:cNvPr id="38" name="TextBox 37">
            <a:extLst>
              <a:ext uri="{FF2B5EF4-FFF2-40B4-BE49-F238E27FC236}">
                <a16:creationId xmlns:a16="http://schemas.microsoft.com/office/drawing/2014/main" id="{25FB07BA-39F9-ABDA-8EA4-FC9061A4DACE}"/>
              </a:ext>
            </a:extLst>
          </p:cNvPr>
          <p:cNvSpPr txBox="1"/>
          <p:nvPr/>
        </p:nvSpPr>
        <p:spPr>
          <a:xfrm>
            <a:off x="5338012" y="5132383"/>
            <a:ext cx="16751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Yield</a:t>
            </a:r>
          </a:p>
          <a:p>
            <a:pPr marL="285750" indent="-285750">
              <a:buFont typeface="Arial"/>
              <a:buChar char="•"/>
            </a:pPr>
            <a:r>
              <a:rPr lang="en-US"/>
              <a:t>Price per Tonne</a:t>
            </a:r>
          </a:p>
        </p:txBody>
      </p:sp>
      <p:sp>
        <p:nvSpPr>
          <p:cNvPr id="39" name="TextBox 38">
            <a:extLst>
              <a:ext uri="{FF2B5EF4-FFF2-40B4-BE49-F238E27FC236}">
                <a16:creationId xmlns:a16="http://schemas.microsoft.com/office/drawing/2014/main" id="{4EE2C03E-ED05-32F4-1A44-BE4713595B10}"/>
              </a:ext>
            </a:extLst>
          </p:cNvPr>
          <p:cNvSpPr txBox="1"/>
          <p:nvPr/>
        </p:nvSpPr>
        <p:spPr>
          <a:xfrm>
            <a:off x="7379596" y="5118004"/>
            <a:ext cx="1804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57 Regions</a:t>
            </a:r>
          </a:p>
          <a:p>
            <a:pPr marL="285750" indent="-285750">
              <a:buFont typeface="Arial"/>
              <a:buChar char="•"/>
            </a:pPr>
            <a:r>
              <a:rPr lang="en-US"/>
              <a:t>1441 Sites</a:t>
            </a:r>
          </a:p>
        </p:txBody>
      </p:sp>
      <p:sp>
        <p:nvSpPr>
          <p:cNvPr id="40" name="TextBox 39">
            <a:extLst>
              <a:ext uri="{FF2B5EF4-FFF2-40B4-BE49-F238E27FC236}">
                <a16:creationId xmlns:a16="http://schemas.microsoft.com/office/drawing/2014/main" id="{0C5FD9B4-6342-D7EB-95E1-F3EB484B75F3}"/>
              </a:ext>
            </a:extLst>
          </p:cNvPr>
          <p:cNvSpPr txBox="1"/>
          <p:nvPr/>
        </p:nvSpPr>
        <p:spPr>
          <a:xfrm>
            <a:off x="9421182" y="5132383"/>
            <a:ext cx="1675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+10 years</a:t>
            </a:r>
          </a:p>
        </p:txBody>
      </p:sp>
    </p:spTree>
    <p:extLst>
      <p:ext uri="{BB962C8B-B14F-4D97-AF65-F5344CB8AC3E}">
        <p14:creationId xmlns:p14="http://schemas.microsoft.com/office/powerpoint/2010/main" val="86799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D5467-9B07-A5D6-8FA7-6267DA27A733}"/>
              </a:ext>
            </a:extLst>
          </p:cNvPr>
          <p:cNvSpPr>
            <a:spLocks noGrp="1"/>
          </p:cNvSpPr>
          <p:nvPr>
            <p:ph type="body" sz="quarter" idx="11"/>
          </p:nvPr>
        </p:nvSpPr>
        <p:spPr/>
        <p:txBody>
          <a:bodyPr vert="horz" lIns="91440" tIns="45720" rIns="91440" bIns="45720" rtlCol="0" anchor="t">
            <a:normAutofit fontScale="62500" lnSpcReduction="20000"/>
          </a:bodyPr>
          <a:lstStyle/>
          <a:p>
            <a:pPr>
              <a:spcBef>
                <a:spcPct val="0"/>
              </a:spcBef>
            </a:pPr>
            <a:r>
              <a:rPr lang="en-US" sz="5400">
                <a:solidFill>
                  <a:srgbClr val="000000"/>
                </a:solidFill>
                <a:ea typeface="+mj-lt"/>
                <a:cs typeface="+mj-lt"/>
              </a:rPr>
              <a:t>Project Aims</a:t>
            </a:r>
          </a:p>
          <a:p>
            <a:endParaRPr lang="en-AU"/>
          </a:p>
        </p:txBody>
      </p:sp>
      <p:sp>
        <p:nvSpPr>
          <p:cNvPr id="5" name="Text Placeholder 4">
            <a:extLst>
              <a:ext uri="{FF2B5EF4-FFF2-40B4-BE49-F238E27FC236}">
                <a16:creationId xmlns:a16="http://schemas.microsoft.com/office/drawing/2014/main" id="{91DA2C8C-1A6B-C908-45E3-8C257C2C2B58}"/>
              </a:ext>
            </a:extLst>
          </p:cNvPr>
          <p:cNvSpPr>
            <a:spLocks noGrp="1"/>
          </p:cNvSpPr>
          <p:nvPr>
            <p:ph type="body" sz="quarter" idx="13"/>
          </p:nvPr>
        </p:nvSpPr>
        <p:spPr>
          <a:xfrm>
            <a:off x="4270060" y="1812868"/>
            <a:ext cx="7577233" cy="4359427"/>
          </a:xfrm>
        </p:spPr>
        <p:txBody>
          <a:bodyPr vert="horz" lIns="91440" tIns="45720" rIns="91440" bIns="45720" rtlCol="0" anchor="t">
            <a:noAutofit/>
          </a:bodyPr>
          <a:lstStyle/>
          <a:p>
            <a:pPr marL="285750" indent="-285750">
              <a:spcBef>
                <a:spcPts val="0"/>
              </a:spcBef>
              <a:buFont typeface="Arial"/>
              <a:buChar char="•"/>
            </a:pPr>
            <a:r>
              <a:rPr lang="en-US" sz="3600">
                <a:latin typeface="Arial"/>
                <a:cs typeface="Arial"/>
              </a:rPr>
              <a:t>Empirical assessment and comparison</a:t>
            </a:r>
          </a:p>
          <a:p>
            <a:pPr marL="285750" indent="-285750">
              <a:spcBef>
                <a:spcPts val="0"/>
              </a:spcBef>
              <a:buFont typeface="Arial"/>
              <a:buChar char="•"/>
            </a:pPr>
            <a:r>
              <a:rPr lang="en-US" sz="3600">
                <a:latin typeface="Arial"/>
                <a:cs typeface="Arial"/>
              </a:rPr>
              <a:t>Assisting the industry </a:t>
            </a:r>
          </a:p>
        </p:txBody>
      </p:sp>
      <p:pic>
        <p:nvPicPr>
          <p:cNvPr id="2" name="Picture 2" descr="Diagram, schematic&#10;&#10;Description automatically generated">
            <a:extLst>
              <a:ext uri="{FF2B5EF4-FFF2-40B4-BE49-F238E27FC236}">
                <a16:creationId xmlns:a16="http://schemas.microsoft.com/office/drawing/2014/main" id="{8E342585-3162-5B97-3AC1-D215C33E885D}"/>
              </a:ext>
            </a:extLst>
          </p:cNvPr>
          <p:cNvPicPr>
            <a:picLocks noChangeAspect="1"/>
          </p:cNvPicPr>
          <p:nvPr/>
        </p:nvPicPr>
        <p:blipFill>
          <a:blip r:embed="rId3"/>
          <a:stretch>
            <a:fillRect/>
          </a:stretch>
        </p:blipFill>
        <p:spPr>
          <a:xfrm>
            <a:off x="-2059" y="1644166"/>
            <a:ext cx="4009767" cy="3528477"/>
          </a:xfrm>
          <a:prstGeom prst="rect">
            <a:avLst/>
          </a:prstGeom>
        </p:spPr>
      </p:pic>
    </p:spTree>
    <p:extLst>
      <p:ext uri="{BB962C8B-B14F-4D97-AF65-F5344CB8AC3E}">
        <p14:creationId xmlns:p14="http://schemas.microsoft.com/office/powerpoint/2010/main" val="207229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FE6CDC-AD9D-AD2E-3C24-64BDFFC43DBC}"/>
              </a:ext>
            </a:extLst>
          </p:cNvPr>
          <p:cNvSpPr>
            <a:spLocks noGrp="1"/>
          </p:cNvSpPr>
          <p:nvPr>
            <p:ph type="body" sz="quarter" idx="11"/>
          </p:nvPr>
        </p:nvSpPr>
        <p:spPr>
          <a:xfrm>
            <a:off x="2232025" y="922396"/>
            <a:ext cx="5701484" cy="485775"/>
          </a:xfrm>
        </p:spPr>
        <p:txBody>
          <a:bodyPr vert="horz" lIns="91440" tIns="45720" rIns="91440" bIns="45720" rtlCol="0" anchor="t">
            <a:normAutofit fontScale="62500" lnSpcReduction="20000"/>
          </a:bodyPr>
          <a:lstStyle/>
          <a:p>
            <a:pPr>
              <a:spcBef>
                <a:spcPct val="0"/>
              </a:spcBef>
            </a:pPr>
            <a:r>
              <a:rPr lang="en-US" sz="5400">
                <a:solidFill>
                  <a:srgbClr val="000000"/>
                </a:solidFill>
                <a:ea typeface="+mj-lt"/>
                <a:cs typeface="+mj-lt"/>
              </a:rPr>
              <a:t>Baseline Models</a:t>
            </a:r>
          </a:p>
          <a:p>
            <a:endParaRPr lang="en-AU"/>
          </a:p>
        </p:txBody>
      </p:sp>
      <p:sp>
        <p:nvSpPr>
          <p:cNvPr id="7" name="Text Placeholder 6">
            <a:extLst>
              <a:ext uri="{FF2B5EF4-FFF2-40B4-BE49-F238E27FC236}">
                <a16:creationId xmlns:a16="http://schemas.microsoft.com/office/drawing/2014/main" id="{2EB04072-E6C6-8082-BEE3-1918A9D9E643}"/>
              </a:ext>
            </a:extLst>
          </p:cNvPr>
          <p:cNvSpPr>
            <a:spLocks noGrp="1"/>
          </p:cNvSpPr>
          <p:nvPr>
            <p:ph type="body" sz="quarter" idx="13"/>
          </p:nvPr>
        </p:nvSpPr>
        <p:spPr>
          <a:xfrm>
            <a:off x="2232026" y="1812868"/>
            <a:ext cx="3775129" cy="1818606"/>
          </a:xfrm>
        </p:spPr>
        <p:txBody>
          <a:bodyPr vert="horz" lIns="91440" tIns="45720" rIns="91440" bIns="45720" rtlCol="0" anchor="t">
            <a:normAutofit fontScale="85000" lnSpcReduction="20000"/>
          </a:bodyPr>
          <a:lstStyle/>
          <a:p>
            <a:pPr marL="285750" indent="-285750">
              <a:lnSpc>
                <a:spcPct val="90000"/>
              </a:lnSpc>
              <a:buFont typeface="Arial"/>
              <a:buChar char="•"/>
            </a:pPr>
            <a:r>
              <a:rPr lang="en-US" sz="2400">
                <a:latin typeface="Arial"/>
                <a:cs typeface="Arial"/>
              </a:rPr>
              <a:t>Anomaly detection</a:t>
            </a:r>
          </a:p>
          <a:p>
            <a:pPr marL="285750" indent="-285750">
              <a:lnSpc>
                <a:spcPct val="90000"/>
              </a:lnSpc>
              <a:buFont typeface="Arial"/>
              <a:buChar char="•"/>
            </a:pPr>
            <a:r>
              <a:rPr lang="en-US" sz="2400">
                <a:latin typeface="Arial"/>
                <a:cs typeface="Arial"/>
              </a:rPr>
              <a:t>Automation of data input warnings</a:t>
            </a:r>
          </a:p>
          <a:p>
            <a:pPr marL="285750" indent="-285750">
              <a:lnSpc>
                <a:spcPct val="90000"/>
              </a:lnSpc>
              <a:buFont typeface="Arial"/>
              <a:buChar char="•"/>
            </a:pPr>
            <a:r>
              <a:rPr lang="en-US" sz="2400">
                <a:latin typeface="Arial"/>
                <a:cs typeface="Arial"/>
              </a:rPr>
              <a:t>A tool to communicate with viticulturists</a:t>
            </a:r>
          </a:p>
          <a:p>
            <a:pPr marL="285750" indent="-285750">
              <a:lnSpc>
                <a:spcPct val="90000"/>
              </a:lnSpc>
              <a:buFont typeface="Arial"/>
              <a:buChar char="•"/>
            </a:pPr>
            <a:r>
              <a:rPr lang="en-US" sz="2400">
                <a:latin typeface="Arial"/>
                <a:cs typeface="Arial"/>
              </a:rPr>
              <a:t>Reality in numbers</a:t>
            </a:r>
          </a:p>
          <a:p>
            <a:endParaRPr lang="en-AU"/>
          </a:p>
        </p:txBody>
      </p:sp>
      <p:sp>
        <p:nvSpPr>
          <p:cNvPr id="11" name="object 16">
            <a:extLst>
              <a:ext uri="{FF2B5EF4-FFF2-40B4-BE49-F238E27FC236}">
                <a16:creationId xmlns:a16="http://schemas.microsoft.com/office/drawing/2014/main" id="{F64747DD-5122-5F7C-627A-26F20A9F7EB6}"/>
              </a:ext>
            </a:extLst>
          </p:cNvPr>
          <p:cNvSpPr>
            <a:spLocks noGrp="1"/>
          </p:cNvSpPr>
          <p:nvPr>
            <p:ph type="body" sz="quarter" idx="16"/>
          </p:nvPr>
        </p:nvSpPr>
        <p:spPr>
          <a:xfrm>
            <a:off x="6774091" y="1853384"/>
            <a:ext cx="4313690" cy="276999"/>
          </a:xfrm>
          <a:prstGeom prst="rect">
            <a:avLst/>
          </a:prstGeom>
          <a:blipFill>
            <a:blip r:embed="rId3" cstate="print"/>
            <a:stretch>
              <a:fillRect/>
            </a:stretch>
          </a:blipFill>
        </p:spPr>
        <p:txBody>
          <a:bodyPr vert="horz" wrap="square" lIns="0" tIns="0" rIns="0" bIns="0" rtlCol="0" anchor="ctr">
            <a:spAutoFit/>
          </a:bodyPr>
          <a:lstStyle/>
          <a:p>
            <a:pPr marL="0" indent="0" algn="ctr">
              <a:buNone/>
            </a:pPr>
            <a:r>
              <a:rPr lang="en-AU"/>
              <a:t>Resource use Correlation Matrix</a:t>
            </a:r>
            <a:endParaRPr lang="en-US"/>
          </a:p>
        </p:txBody>
      </p:sp>
      <p:pic>
        <p:nvPicPr>
          <p:cNvPr id="3" name="Picture 5" descr="Chart&#10;&#10;Description automatically generated">
            <a:extLst>
              <a:ext uri="{FF2B5EF4-FFF2-40B4-BE49-F238E27FC236}">
                <a16:creationId xmlns:a16="http://schemas.microsoft.com/office/drawing/2014/main" id="{8728D1EC-EC40-B811-4AE1-744BD7AE0910}"/>
              </a:ext>
            </a:extLst>
          </p:cNvPr>
          <p:cNvPicPr>
            <a:picLocks noChangeAspect="1"/>
          </p:cNvPicPr>
          <p:nvPr/>
        </p:nvPicPr>
        <p:blipFill>
          <a:blip r:embed="rId4"/>
          <a:stretch>
            <a:fillRect/>
          </a:stretch>
        </p:blipFill>
        <p:spPr>
          <a:xfrm>
            <a:off x="6770914" y="2300541"/>
            <a:ext cx="4572000" cy="4472162"/>
          </a:xfrm>
          <a:prstGeom prst="rect">
            <a:avLst/>
          </a:prstGeom>
        </p:spPr>
      </p:pic>
    </p:spTree>
    <p:extLst>
      <p:ext uri="{BB962C8B-B14F-4D97-AF65-F5344CB8AC3E}">
        <p14:creationId xmlns:p14="http://schemas.microsoft.com/office/powerpoint/2010/main" val="290103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FE6CDC-AD9D-AD2E-3C24-64BDFFC43DBC}"/>
              </a:ext>
            </a:extLst>
          </p:cNvPr>
          <p:cNvSpPr>
            <a:spLocks noGrp="1"/>
          </p:cNvSpPr>
          <p:nvPr>
            <p:ph type="body" sz="quarter" idx="11"/>
          </p:nvPr>
        </p:nvSpPr>
        <p:spPr>
          <a:xfrm>
            <a:off x="2232025" y="922396"/>
            <a:ext cx="5701484" cy="485775"/>
          </a:xfrm>
        </p:spPr>
        <p:txBody>
          <a:bodyPr vert="horz" lIns="91440" tIns="45720" rIns="91440" bIns="45720" rtlCol="0" anchor="t">
            <a:normAutofit fontScale="70000" lnSpcReduction="20000"/>
          </a:bodyPr>
          <a:lstStyle/>
          <a:p>
            <a:pPr>
              <a:spcBef>
                <a:spcPct val="0"/>
              </a:spcBef>
            </a:pPr>
            <a:r>
              <a:rPr lang="en-US" sz="5000">
                <a:solidFill>
                  <a:srgbClr val="000000"/>
                </a:solidFill>
                <a:ea typeface="+mj-lt"/>
                <a:cs typeface="+mj-lt"/>
              </a:rPr>
              <a:t>Exploratory Analyses</a:t>
            </a:r>
          </a:p>
          <a:p>
            <a:endParaRPr lang="en-AU"/>
          </a:p>
        </p:txBody>
      </p:sp>
      <p:sp>
        <p:nvSpPr>
          <p:cNvPr id="7" name="Text Placeholder 6">
            <a:extLst>
              <a:ext uri="{FF2B5EF4-FFF2-40B4-BE49-F238E27FC236}">
                <a16:creationId xmlns:a16="http://schemas.microsoft.com/office/drawing/2014/main" id="{2EB04072-E6C6-8082-BEE3-1918A9D9E643}"/>
              </a:ext>
            </a:extLst>
          </p:cNvPr>
          <p:cNvSpPr>
            <a:spLocks noGrp="1"/>
          </p:cNvSpPr>
          <p:nvPr>
            <p:ph type="body" sz="quarter" idx="13"/>
          </p:nvPr>
        </p:nvSpPr>
        <p:spPr>
          <a:xfrm>
            <a:off x="2232026" y="1812868"/>
            <a:ext cx="3775129" cy="1818606"/>
          </a:xfrm>
        </p:spPr>
        <p:txBody>
          <a:bodyPr vert="horz" lIns="91440" tIns="45720" rIns="91440" bIns="45720" rtlCol="0" anchor="t">
            <a:normAutofit/>
          </a:bodyPr>
          <a:lstStyle/>
          <a:p>
            <a:pPr marL="285750" indent="-285750">
              <a:lnSpc>
                <a:spcPct val="90000"/>
              </a:lnSpc>
              <a:buFont typeface="Arial"/>
              <a:buChar char="•"/>
            </a:pPr>
            <a:r>
              <a:rPr lang="en-US" sz="2400">
                <a:latin typeface="Arial"/>
                <a:cs typeface="Arial"/>
              </a:rPr>
              <a:t>Operational costs</a:t>
            </a:r>
          </a:p>
          <a:p>
            <a:pPr marL="285750" indent="-285750">
              <a:lnSpc>
                <a:spcPct val="90000"/>
              </a:lnSpc>
              <a:buFont typeface="Arial"/>
              <a:buChar char="•"/>
            </a:pPr>
            <a:r>
              <a:rPr lang="en-US" sz="2400">
                <a:latin typeface="Arial"/>
                <a:cs typeface="Arial"/>
              </a:rPr>
              <a:t>Gross Profit</a:t>
            </a:r>
          </a:p>
          <a:p>
            <a:pPr marL="285750" indent="-285750">
              <a:lnSpc>
                <a:spcPct val="90000"/>
              </a:lnSpc>
              <a:buFont typeface="Arial"/>
              <a:buChar char="•"/>
            </a:pPr>
            <a:r>
              <a:rPr lang="en-US" sz="2400">
                <a:latin typeface="Arial"/>
                <a:cs typeface="Arial"/>
              </a:rPr>
              <a:t>Disease Pressures</a:t>
            </a:r>
          </a:p>
          <a:p>
            <a:endParaRPr lang="en-AU"/>
          </a:p>
        </p:txBody>
      </p:sp>
      <p:sp>
        <p:nvSpPr>
          <p:cNvPr id="11" name="object 16">
            <a:extLst>
              <a:ext uri="{FF2B5EF4-FFF2-40B4-BE49-F238E27FC236}">
                <a16:creationId xmlns:a16="http://schemas.microsoft.com/office/drawing/2014/main" id="{F64747DD-5122-5F7C-627A-26F20A9F7EB6}"/>
              </a:ext>
            </a:extLst>
          </p:cNvPr>
          <p:cNvSpPr>
            <a:spLocks noGrp="1"/>
          </p:cNvSpPr>
          <p:nvPr>
            <p:ph type="body" sz="quarter" idx="16"/>
          </p:nvPr>
        </p:nvSpPr>
        <p:spPr>
          <a:xfrm>
            <a:off x="6784976" y="1815909"/>
            <a:ext cx="3112515" cy="276999"/>
          </a:xfrm>
          <a:prstGeom prst="rect">
            <a:avLst/>
          </a:prstGeom>
          <a:blipFill>
            <a:blip r:embed="rId3" cstate="print"/>
            <a:stretch>
              <a:fillRect/>
            </a:stretch>
          </a:blipFill>
        </p:spPr>
        <p:txBody>
          <a:bodyPr vert="horz" wrap="square" lIns="0" tIns="0" rIns="0" bIns="0" rtlCol="0" anchor="ctr">
            <a:spAutoFit/>
          </a:bodyPr>
          <a:lstStyle/>
          <a:p>
            <a:pPr marL="0" indent="0" algn="ctr">
              <a:buNone/>
            </a:pPr>
            <a:r>
              <a:rPr lang="en-AU"/>
              <a:t>Regression Tree: Yield</a:t>
            </a:r>
          </a:p>
        </p:txBody>
      </p:sp>
      <p:pic>
        <p:nvPicPr>
          <p:cNvPr id="2" name="Picture 2" descr="Diagram&#10;&#10;Description automatically generated">
            <a:extLst>
              <a:ext uri="{FF2B5EF4-FFF2-40B4-BE49-F238E27FC236}">
                <a16:creationId xmlns:a16="http://schemas.microsoft.com/office/drawing/2014/main" id="{B3299C28-AC30-C24F-32D9-DE02EB3E76E3}"/>
              </a:ext>
            </a:extLst>
          </p:cNvPr>
          <p:cNvPicPr>
            <a:picLocks noChangeAspect="1"/>
          </p:cNvPicPr>
          <p:nvPr/>
        </p:nvPicPr>
        <p:blipFill>
          <a:blip r:embed="rId4"/>
          <a:stretch>
            <a:fillRect/>
          </a:stretch>
        </p:blipFill>
        <p:spPr>
          <a:xfrm>
            <a:off x="6200019" y="2263019"/>
            <a:ext cx="4255104" cy="4279295"/>
          </a:xfrm>
          <a:prstGeom prst="rect">
            <a:avLst/>
          </a:prstGeom>
        </p:spPr>
      </p:pic>
    </p:spTree>
    <p:extLst>
      <p:ext uri="{BB962C8B-B14F-4D97-AF65-F5344CB8AC3E}">
        <p14:creationId xmlns:p14="http://schemas.microsoft.com/office/powerpoint/2010/main" val="32606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FE6CDC-AD9D-AD2E-3C24-64BDFFC43DBC}"/>
              </a:ext>
            </a:extLst>
          </p:cNvPr>
          <p:cNvSpPr>
            <a:spLocks noGrp="1"/>
          </p:cNvSpPr>
          <p:nvPr>
            <p:ph type="body" sz="quarter" idx="11"/>
          </p:nvPr>
        </p:nvSpPr>
        <p:spPr>
          <a:xfrm>
            <a:off x="286684" y="922396"/>
            <a:ext cx="7646825" cy="485775"/>
          </a:xfrm>
        </p:spPr>
        <p:txBody>
          <a:bodyPr vert="horz" lIns="91440" tIns="45720" rIns="91440" bIns="45720" rtlCol="0" anchor="t">
            <a:normAutofit fontScale="70000" lnSpcReduction="20000"/>
          </a:bodyPr>
          <a:lstStyle/>
          <a:p>
            <a:pPr>
              <a:spcBef>
                <a:spcPct val="0"/>
              </a:spcBef>
            </a:pPr>
            <a:r>
              <a:rPr lang="en-US" sz="5000" dirty="0">
                <a:solidFill>
                  <a:srgbClr val="000000"/>
                </a:solidFill>
                <a:ea typeface="+mj-lt"/>
                <a:cs typeface="+mj-lt"/>
              </a:rPr>
              <a:t>Where are we going with this?</a:t>
            </a:r>
            <a:endParaRPr lang="en-US" dirty="0"/>
          </a:p>
          <a:p>
            <a:endParaRPr lang="en-AU"/>
          </a:p>
        </p:txBody>
      </p:sp>
      <p:sp>
        <p:nvSpPr>
          <p:cNvPr id="7" name="Text Placeholder 6">
            <a:extLst>
              <a:ext uri="{FF2B5EF4-FFF2-40B4-BE49-F238E27FC236}">
                <a16:creationId xmlns:a16="http://schemas.microsoft.com/office/drawing/2014/main" id="{2EB04072-E6C6-8082-BEE3-1918A9D9E643}"/>
              </a:ext>
            </a:extLst>
          </p:cNvPr>
          <p:cNvSpPr>
            <a:spLocks noGrp="1"/>
          </p:cNvSpPr>
          <p:nvPr>
            <p:ph type="body" sz="quarter" idx="13"/>
          </p:nvPr>
        </p:nvSpPr>
        <p:spPr>
          <a:xfrm>
            <a:off x="6454403" y="1759080"/>
            <a:ext cx="5639787" cy="4732135"/>
          </a:xfrm>
        </p:spPr>
        <p:txBody>
          <a:bodyPr vert="horz" lIns="91440" tIns="45720" rIns="91440" bIns="45720" rtlCol="0" anchor="t">
            <a:normAutofit fontScale="92500" lnSpcReduction="20000"/>
          </a:bodyPr>
          <a:lstStyle/>
          <a:p>
            <a:pPr marL="342900" indent="-342900">
              <a:lnSpc>
                <a:spcPct val="90000"/>
              </a:lnSpc>
              <a:buChar char="•"/>
            </a:pPr>
            <a:r>
              <a:rPr lang="en-US" sz="2400" dirty="0">
                <a:latin typeface="Arial"/>
                <a:ea typeface="+mn-lt"/>
                <a:cs typeface="+mn-lt"/>
              </a:rPr>
              <a:t>The Strawman model</a:t>
            </a:r>
          </a:p>
          <a:p>
            <a:pPr marL="1028700" lvl="1" indent="-342900">
              <a:lnSpc>
                <a:spcPct val="90000"/>
              </a:lnSpc>
              <a:buChar char="•"/>
            </a:pPr>
            <a:r>
              <a:rPr lang="en-US" sz="2200" dirty="0">
                <a:latin typeface="Arial"/>
                <a:ea typeface="+mn-lt"/>
                <a:cs typeface="+mn-lt"/>
              </a:rPr>
              <a:t>A strawman model is an initial example that can be used to demonstrate what we want to achieve and can be refined in the workshop by experts.</a:t>
            </a:r>
            <a:endParaRPr lang="en-US" sz="2200" dirty="0">
              <a:latin typeface="Arial"/>
              <a:ea typeface="Calibri"/>
              <a:cs typeface="Calibri"/>
            </a:endParaRPr>
          </a:p>
          <a:p>
            <a:pPr marL="57150" indent="-342900">
              <a:buChar char="•"/>
            </a:pPr>
            <a:r>
              <a:rPr lang="en-US" sz="2400" dirty="0">
                <a:latin typeface="Arial"/>
                <a:ea typeface="Calibri"/>
                <a:cs typeface="Arial"/>
              </a:rPr>
              <a:t>Why Expert Knowledge?</a:t>
            </a:r>
          </a:p>
          <a:p>
            <a:pPr marL="742950" lvl="1" indent="-342900"/>
            <a:r>
              <a:rPr lang="en-US" sz="2200" dirty="0">
                <a:latin typeface="Arial"/>
                <a:ea typeface="Calibri"/>
                <a:cs typeface="Arial"/>
              </a:rPr>
              <a:t>It helps to link and properly estimate the significance of vineyard factors. It overcomes the </a:t>
            </a:r>
            <a:r>
              <a:rPr lang="en-US" sz="2200">
                <a:latin typeface="Arial"/>
                <a:ea typeface="Calibri"/>
                <a:cs typeface="Arial"/>
              </a:rPr>
              <a:t>limitations</a:t>
            </a:r>
            <a:r>
              <a:rPr lang="en-US" sz="2200" dirty="0">
                <a:latin typeface="Arial"/>
                <a:ea typeface="Calibri"/>
                <a:cs typeface="Arial"/>
              </a:rPr>
              <a:t> of pure data structures, adding a greater level of reality to our findings.</a:t>
            </a:r>
          </a:p>
          <a:p>
            <a:pPr marL="285750" indent="-285750">
              <a:lnSpc>
                <a:spcPct val="90000"/>
              </a:lnSpc>
              <a:buFont typeface="Arial"/>
              <a:buChar char="•"/>
            </a:pPr>
            <a:r>
              <a:rPr lang="en-US" sz="2400" dirty="0">
                <a:latin typeface="Arial"/>
                <a:ea typeface="Calibri"/>
                <a:cs typeface="Arial"/>
              </a:rPr>
              <a:t>Scenario Assessment</a:t>
            </a:r>
          </a:p>
          <a:p>
            <a:pPr marL="971550" lvl="1">
              <a:buFont typeface="Arial"/>
              <a:buChar char="•"/>
            </a:pPr>
            <a:r>
              <a:rPr lang="en-US" sz="2200" dirty="0">
                <a:latin typeface="Arial"/>
                <a:ea typeface="Calibri"/>
                <a:cs typeface="Arial"/>
              </a:rPr>
              <a:t>We can use the knowledge we have gained to review a scenario and how its outcomes will potentially change given different circumstances and approaches.</a:t>
            </a:r>
          </a:p>
          <a:p>
            <a:endParaRPr lang="en-AU" dirty="0">
              <a:latin typeface="Arial"/>
              <a:ea typeface="Calibri"/>
              <a:cs typeface="Calibri"/>
            </a:endParaRPr>
          </a:p>
        </p:txBody>
      </p:sp>
      <p:pic>
        <p:nvPicPr>
          <p:cNvPr id="2" name="Picture 1">
            <a:extLst>
              <a:ext uri="{FF2B5EF4-FFF2-40B4-BE49-F238E27FC236}">
                <a16:creationId xmlns:a16="http://schemas.microsoft.com/office/drawing/2014/main" id="{50E6B1DC-B20B-BEE2-FE48-885A05715519}"/>
              </a:ext>
            </a:extLst>
          </p:cNvPr>
          <p:cNvPicPr>
            <a:picLocks noChangeAspect="1"/>
          </p:cNvPicPr>
          <p:nvPr/>
        </p:nvPicPr>
        <p:blipFill>
          <a:blip r:embed="rId3"/>
          <a:stretch>
            <a:fillRect/>
          </a:stretch>
        </p:blipFill>
        <p:spPr>
          <a:xfrm>
            <a:off x="62753" y="1757316"/>
            <a:ext cx="6391833" cy="4481882"/>
          </a:xfrm>
          <a:prstGeom prst="rect">
            <a:avLst/>
          </a:prstGeom>
        </p:spPr>
      </p:pic>
    </p:spTree>
    <p:extLst>
      <p:ext uri="{BB962C8B-B14F-4D97-AF65-F5344CB8AC3E}">
        <p14:creationId xmlns:p14="http://schemas.microsoft.com/office/powerpoint/2010/main" val="41136273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WRI Data Colours">
      <a:dk1>
        <a:sysClr val="windowText" lastClr="000000"/>
      </a:dk1>
      <a:lt1>
        <a:sysClr val="window" lastClr="FFFFFF"/>
      </a:lt1>
      <a:dk2>
        <a:srgbClr val="44546A"/>
      </a:dk2>
      <a:lt2>
        <a:srgbClr val="E7E6E6"/>
      </a:lt2>
      <a:accent1>
        <a:srgbClr val="92AED4"/>
      </a:accent1>
      <a:accent2>
        <a:srgbClr val="546329"/>
      </a:accent2>
      <a:accent3>
        <a:srgbClr val="741F25"/>
      </a:accent3>
      <a:accent4>
        <a:srgbClr val="C05400"/>
      </a:accent4>
      <a:accent5>
        <a:srgbClr val="DFA27E"/>
      </a:accent5>
      <a:accent6>
        <a:srgbClr val="F4B954"/>
      </a:accent6>
      <a:hlink>
        <a:srgbClr val="8E58B6"/>
      </a:hlink>
      <a:folHlink>
        <a:srgbClr val="7F6F6F"/>
      </a:folHlink>
    </a:clrScheme>
    <a:fontScheme name="AWRI powerpoint template">
      <a:majorFont>
        <a:latin typeface="Inter"/>
        <a:ea typeface=""/>
        <a:cs typeface=""/>
      </a:majorFont>
      <a:minorFont>
        <a:latin typeface="Inter"/>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WRI powerpoint template_4-3aspect" id="{E039F822-02CC-480A-95FC-C329C1467921}" vid="{F09DD850-1A4F-468E-B65D-5F3A362792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432f105-7698-4a9e-8b42-7de86bfcb2ad" xsi:nil="true"/>
    <lcf76f155ced4ddcb4097134ff3c332f xmlns="20d71383-da5b-476c-b0a8-300e6ee9ab7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03FA64F36A6E489418B74E733FCF4C" ma:contentTypeVersion="17" ma:contentTypeDescription="Create a new document." ma:contentTypeScope="" ma:versionID="3a637c74330360d867095e12ee53b412">
  <xsd:schema xmlns:xsd="http://www.w3.org/2001/XMLSchema" xmlns:xs="http://www.w3.org/2001/XMLSchema" xmlns:p="http://schemas.microsoft.com/office/2006/metadata/properties" xmlns:ns2="20d71383-da5b-476c-b0a8-300e6ee9ab73" xmlns:ns3="1cdbfd6a-5ce7-4e69-afbb-faaa555e4ca1" xmlns:ns4="3432f105-7698-4a9e-8b42-7de86bfcb2ad" targetNamespace="http://schemas.microsoft.com/office/2006/metadata/properties" ma:root="true" ma:fieldsID="fc52a056465db471a286beda4184b1e6" ns2:_="" ns3:_="" ns4:_="">
    <xsd:import namespace="20d71383-da5b-476c-b0a8-300e6ee9ab73"/>
    <xsd:import namespace="1cdbfd6a-5ce7-4e69-afbb-faaa555e4ca1"/>
    <xsd:import namespace="3432f105-7698-4a9e-8b42-7de86bfcb2a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4: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d71383-da5b-476c-b0a8-300e6ee9ab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37b940e-992c-4879-80c8-4ee9dafbb12a"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dbfd6a-5ce7-4e69-afbb-faaa555e4c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32f105-7698-4a9e-8b42-7de86bfcb2ad"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ea1bf51-fd23-4d0d-9d03-8f412196aac2}" ma:internalName="TaxCatchAll" ma:showField="CatchAllData" ma:web="3432f105-7698-4a9e-8b42-7de86bfcb2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9A87CC-15E7-40F4-A2C2-D95B5D717FE8}">
  <ds:schemaRefs>
    <ds:schemaRef ds:uri="1cdbfd6a-5ce7-4e69-afbb-faaa555e4ca1"/>
    <ds:schemaRef ds:uri="20d71383-da5b-476c-b0a8-300e6ee9ab73"/>
    <ds:schemaRef ds:uri="3432f105-7698-4a9e-8b42-7de86bfcb2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2640D29-6F80-4DE9-BF43-4C58020E69BB}">
  <ds:schemaRefs>
    <ds:schemaRef ds:uri="http://schemas.microsoft.com/sharepoint/v3/contenttype/forms"/>
  </ds:schemaRefs>
</ds:datastoreItem>
</file>

<file path=customXml/itemProps3.xml><?xml version="1.0" encoding="utf-8"?>
<ds:datastoreItem xmlns:ds="http://schemas.openxmlformats.org/officeDocument/2006/customXml" ds:itemID="{0F95E50F-2AB5-4414-8C6E-E67D98518AF0}">
  <ds:schemaRefs>
    <ds:schemaRef ds:uri="1cdbfd6a-5ce7-4e69-afbb-faaa555e4ca1"/>
    <ds:schemaRef ds:uri="20d71383-da5b-476c-b0a8-300e6ee9ab73"/>
    <ds:schemaRef ds:uri="3432f105-7698-4a9e-8b42-7de86bfcb2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Data science to support sustainable viticulture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184</cp:revision>
  <dcterms:created xsi:type="dcterms:W3CDTF">2023-05-25T10:31:00Z</dcterms:created>
  <dcterms:modified xsi:type="dcterms:W3CDTF">2023-09-25T06:51:12Z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0x010100EA03FA64F36A6E489418B74E733FCF4C</vt:lpwstr>
  </property>
  <property fmtid="{D5CDD505-2E9C-101B-9397-08002B2CF9AE}" pid="3" name="MediaServiceImageTags">
    <vt:lpwstr/>
  </property>
</Properties>
</file>