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60" r:id="rId5"/>
    <p:sldMasterId id="2147483691" r:id="rId6"/>
    <p:sldMasterId id="2147483648" r:id="rId7"/>
  </p:sldMasterIdLst>
  <p:notesMasterIdLst>
    <p:notesMasterId r:id="rId34"/>
  </p:notesMasterIdLst>
  <p:sldIdLst>
    <p:sldId id="267" r:id="rId8"/>
    <p:sldId id="281" r:id="rId9"/>
    <p:sldId id="279" r:id="rId10"/>
    <p:sldId id="277" r:id="rId11"/>
    <p:sldId id="257" r:id="rId12"/>
    <p:sldId id="270" r:id="rId13"/>
    <p:sldId id="282" r:id="rId14"/>
    <p:sldId id="272" r:id="rId15"/>
    <p:sldId id="273" r:id="rId16"/>
    <p:sldId id="275" r:id="rId17"/>
    <p:sldId id="280" r:id="rId18"/>
    <p:sldId id="296" r:id="rId19"/>
    <p:sldId id="295" r:id="rId20"/>
    <p:sldId id="294" r:id="rId21"/>
    <p:sldId id="293" r:id="rId22"/>
    <p:sldId id="292" r:id="rId23"/>
    <p:sldId id="291" r:id="rId24"/>
    <p:sldId id="290" r:id="rId25"/>
    <p:sldId id="289" r:id="rId26"/>
    <p:sldId id="288" r:id="rId27"/>
    <p:sldId id="287" r:id="rId28"/>
    <p:sldId id="286" r:id="rId29"/>
    <p:sldId id="285" r:id="rId30"/>
    <p:sldId id="284" r:id="rId31"/>
    <p:sldId id="283"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F5F26-18C3-2CE7-4240-9C450E723BC9}" name="Guest User" initials="GU" userId="S::urn:spo:anon#7b2025567e8363c513a1ad90eea58df3fd65ce8d71a52effcc0fb1d751d7a769::" providerId="AD"/>
  <p188:author id="{60B82B39-CC00-FFF6-600D-35CDC2FA7B5C}" name="Bryce Polley" initials="BP" userId="S::bryce.polley@awri.com.au::504c32d6-67c8-44f9-9d5d-95c87c61a22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68026-E13B-5F1D-AAC4-F01DCC84AD01}" v="19" dt="2023-05-31T23:19:15.102"/>
    <p1510:client id="{1D975EC8-A2AE-733B-4931-1C6E601381BA}" v="21" dt="2023-09-28T23:44:43.463"/>
    <p1510:client id="{2330CF51-A7F6-C0D2-52E2-FD762287AA91}" v="332" dt="2023-09-29T01:07:45.536"/>
    <p1510:client id="{2F379413-82A6-5C5B-596A-5DAC2FB6D9ED}" v="134" dt="2023-05-30T07:08:12.717"/>
    <p1510:client id="{51CE99B6-9511-732A-5C73-0849D48CF8C0}" v="81" dt="2023-05-28T19:23:42.576"/>
    <p1510:client id="{5CE2BFA0-1AE1-86AB-DDAB-0D3FC85E0A80}" v="15" dt="2023-05-28T23:38:32.010"/>
    <p1510:client id="{66BDA4CC-1D72-5818-1002-9FF9AC03CEE7}" v="7" dt="2023-05-30T06:01:04.254"/>
    <p1510:client id="{7259F83B-4203-F68C-9E64-6E877AFF09DA}" v="23" dt="2023-05-28T23:19:36.480"/>
    <p1510:client id="{7DCC4FF9-4930-CD9C-75D9-3821A2A7BFB4}" v="4" dt="2023-09-26T22:39:41.470"/>
    <p1510:client id="{958F73A9-4456-4A88-92C0-AA473E4D74F7}" v="366" dt="2023-09-25T06:46:30.533"/>
    <p1510:client id="{9B750EA2-648F-5FC7-5B36-B6453DFCF8F5}" v="85" dt="2023-05-29T07:01:05.028"/>
    <p1510:client id="{A1A96070-39B2-6A8F-09A6-8DAFDE0B713D}" v="203" dt="2023-05-30T23:37:41.211"/>
    <p1510:client id="{A7D0C93C-C3BB-7600-E66E-6FB9AF2ADC3A}" v="19" dt="2023-05-29T00:07:46.318"/>
    <p1510:client id="{B7164D28-1DB9-81DE-F22B-52A57FCC6B3E}" v="122" dt="2023-05-25T10:43:56.959"/>
    <p1510:client id="{BE525D28-F7F9-556B-9435-F0F710745978}" v="10" dt="2023-09-25T02:53:05.002"/>
    <p1510:client id="{CEFD1196-F449-1045-6BB2-BACB6A1DDD55}" v="173" dt="2023-05-28T19:14:41.386"/>
    <p1510:client id="{D6470164-C503-D3AB-65E5-64A79CE60E3C}" v="5" dt="2023-05-28T19:24:01.613"/>
    <p1510:client id="{F5C55470-7964-23AA-7983-63D79B2DE485}" v="258" dt="2023-05-30T23:48:02.072"/>
    <p1510:client id="{FBE94F94-B81D-EAA6-458C-21597BF73C60}" v="47" dt="2023-05-30T21:57:24.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6A196-2359-4CBE-9C0C-2DDABEF863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410EAC-D004-41FE-A352-4C7D8DD88E9A}">
      <dgm:prSet/>
      <dgm:spPr/>
      <dgm:t>
        <a:bodyPr/>
        <a:lstStyle/>
        <a:p>
          <a:pPr>
            <a:lnSpc>
              <a:spcPct val="100000"/>
            </a:lnSpc>
            <a:defRPr cap="all"/>
          </a:pPr>
          <a:r>
            <a:rPr lang="en-US"/>
            <a:t>Resource use</a:t>
          </a:r>
        </a:p>
      </dgm:t>
    </dgm:pt>
    <dgm:pt modelId="{DCDDA8CD-18FB-43BF-8A78-0BE67CC12940}" type="parTrans" cxnId="{94230E9D-0C58-44EC-A636-E36004D0339C}">
      <dgm:prSet/>
      <dgm:spPr/>
      <dgm:t>
        <a:bodyPr/>
        <a:lstStyle/>
        <a:p>
          <a:endParaRPr lang="en-US"/>
        </a:p>
      </dgm:t>
    </dgm:pt>
    <dgm:pt modelId="{50261CF5-2A33-41E5-8E85-7FA943131D47}" type="sibTrans" cxnId="{94230E9D-0C58-44EC-A636-E36004D0339C}">
      <dgm:prSet/>
      <dgm:spPr/>
      <dgm:t>
        <a:bodyPr/>
        <a:lstStyle/>
        <a:p>
          <a:endParaRPr lang="en-US"/>
        </a:p>
      </dgm:t>
    </dgm:pt>
    <dgm:pt modelId="{6AB18267-F3EE-45B0-A5D7-344DA06BF52C}">
      <dgm:prSet/>
      <dgm:spPr/>
      <dgm:t>
        <a:bodyPr/>
        <a:lstStyle/>
        <a:p>
          <a:pPr>
            <a:lnSpc>
              <a:spcPct val="100000"/>
            </a:lnSpc>
            <a:defRPr cap="all"/>
          </a:pPr>
          <a:r>
            <a:rPr lang="en-US"/>
            <a:t>Operational </a:t>
          </a:r>
          <a:r>
            <a:rPr lang="en-US">
              <a:latin typeface="Calibri Light" panose="020F0302020204030204"/>
            </a:rPr>
            <a:t>data</a:t>
          </a:r>
          <a:endParaRPr lang="en-US"/>
        </a:p>
      </dgm:t>
    </dgm:pt>
    <dgm:pt modelId="{FB50860F-34D3-4EFE-9611-5F344CD9AEAB}" type="parTrans" cxnId="{F3DCB56B-7FDA-499A-BC6F-745ED511728B}">
      <dgm:prSet/>
      <dgm:spPr/>
      <dgm:t>
        <a:bodyPr/>
        <a:lstStyle/>
        <a:p>
          <a:endParaRPr lang="en-US"/>
        </a:p>
      </dgm:t>
    </dgm:pt>
    <dgm:pt modelId="{A820375B-4E2A-4B8A-988A-0CFB964E13BB}" type="sibTrans" cxnId="{F3DCB56B-7FDA-499A-BC6F-745ED511728B}">
      <dgm:prSet/>
      <dgm:spPr/>
      <dgm:t>
        <a:bodyPr/>
        <a:lstStyle/>
        <a:p>
          <a:endParaRPr lang="en-US"/>
        </a:p>
      </dgm:t>
    </dgm:pt>
    <dgm:pt modelId="{843A211A-DD20-4F63-A92E-28A5B19BB965}">
      <dgm:prSet/>
      <dgm:spPr/>
      <dgm:t>
        <a:bodyPr/>
        <a:lstStyle/>
        <a:p>
          <a:pPr>
            <a:lnSpc>
              <a:spcPct val="100000"/>
            </a:lnSpc>
            <a:defRPr cap="all"/>
          </a:pPr>
          <a:r>
            <a:rPr lang="en-US"/>
            <a:t>Production </a:t>
          </a:r>
          <a:r>
            <a:rPr lang="en-US">
              <a:latin typeface="Calibri Light" panose="020F0302020204030204"/>
            </a:rPr>
            <a:t>data</a:t>
          </a:r>
          <a:endParaRPr lang="en-US"/>
        </a:p>
      </dgm:t>
    </dgm:pt>
    <dgm:pt modelId="{1DB489B6-74D9-4060-B327-0AA832C86940}" type="parTrans" cxnId="{8E3BA935-6DE9-47F3-AB88-12147936FEE4}">
      <dgm:prSet/>
      <dgm:spPr/>
      <dgm:t>
        <a:bodyPr/>
        <a:lstStyle/>
        <a:p>
          <a:endParaRPr lang="en-US"/>
        </a:p>
      </dgm:t>
    </dgm:pt>
    <dgm:pt modelId="{E3465B54-B330-451E-AC1C-0EB84718D2A3}" type="sibTrans" cxnId="{8E3BA935-6DE9-47F3-AB88-12147936FEE4}">
      <dgm:prSet/>
      <dgm:spPr/>
      <dgm:t>
        <a:bodyPr/>
        <a:lstStyle/>
        <a:p>
          <a:endParaRPr lang="en-US"/>
        </a:p>
      </dgm:t>
    </dgm:pt>
    <dgm:pt modelId="{4499A54D-FEB5-4BF6-B4C1-BF3C75561B02}">
      <dgm:prSet/>
      <dgm:spPr/>
      <dgm:t>
        <a:bodyPr/>
        <a:lstStyle/>
        <a:p>
          <a:pPr>
            <a:lnSpc>
              <a:spcPct val="100000"/>
            </a:lnSpc>
            <a:defRPr cap="all"/>
          </a:pPr>
          <a:r>
            <a:rPr lang="en-US"/>
            <a:t>National </a:t>
          </a:r>
          <a:r>
            <a:rPr lang="en-US">
              <a:latin typeface="Calibri Light" panose="020F0302020204030204"/>
            </a:rPr>
            <a:t>dataset</a:t>
          </a:r>
          <a:endParaRPr lang="en-US"/>
        </a:p>
      </dgm:t>
    </dgm:pt>
    <dgm:pt modelId="{EE578A08-1D27-487C-A07D-0C45235578EF}" type="parTrans" cxnId="{C7BA9ECE-4E09-4A5C-AE93-6CE1ECDF2B38}">
      <dgm:prSet/>
      <dgm:spPr/>
      <dgm:t>
        <a:bodyPr/>
        <a:lstStyle/>
        <a:p>
          <a:endParaRPr lang="en-US"/>
        </a:p>
      </dgm:t>
    </dgm:pt>
    <dgm:pt modelId="{CCA2D3E6-64B2-4C87-B19A-7B724FBF5B19}" type="sibTrans" cxnId="{C7BA9ECE-4E09-4A5C-AE93-6CE1ECDF2B38}">
      <dgm:prSet/>
      <dgm:spPr/>
      <dgm:t>
        <a:bodyPr/>
        <a:lstStyle/>
        <a:p>
          <a:endParaRPr lang="en-US"/>
        </a:p>
      </dgm:t>
    </dgm:pt>
    <dgm:pt modelId="{9A8AEEB6-C74B-4B3A-B6C2-1AE3461255BD}">
      <dgm:prSet/>
      <dgm:spPr/>
      <dgm:t>
        <a:bodyPr/>
        <a:lstStyle/>
        <a:p>
          <a:pPr>
            <a:lnSpc>
              <a:spcPct val="100000"/>
            </a:lnSpc>
            <a:defRPr cap="all"/>
          </a:pPr>
          <a:r>
            <a:rPr lang="en-US"/>
            <a:t>Long </a:t>
          </a:r>
          <a:r>
            <a:rPr lang="en-US">
              <a:latin typeface="Calibri Light" panose="020F0302020204030204"/>
            </a:rPr>
            <a:t>term data</a:t>
          </a:r>
          <a:endParaRPr lang="en-US"/>
        </a:p>
      </dgm:t>
    </dgm:pt>
    <dgm:pt modelId="{1DE96134-EF88-4B40-AF6C-4EB35638ED1A}" type="parTrans" cxnId="{D6E87168-21B1-4B57-9143-E93652A1C30F}">
      <dgm:prSet/>
      <dgm:spPr/>
      <dgm:t>
        <a:bodyPr/>
        <a:lstStyle/>
        <a:p>
          <a:endParaRPr lang="en-US"/>
        </a:p>
      </dgm:t>
    </dgm:pt>
    <dgm:pt modelId="{38C80DAB-2339-4D29-B5F8-F8E6D93701DE}" type="sibTrans" cxnId="{D6E87168-21B1-4B57-9143-E93652A1C30F}">
      <dgm:prSet/>
      <dgm:spPr/>
      <dgm:t>
        <a:bodyPr/>
        <a:lstStyle/>
        <a:p>
          <a:endParaRPr lang="en-US"/>
        </a:p>
      </dgm:t>
    </dgm:pt>
    <dgm:pt modelId="{A937DF80-796A-4027-A353-5837AD5C3BAA}" type="pres">
      <dgm:prSet presAssocID="{B876A196-2359-4CBE-9C0C-2DDABEF8630E}" presName="root" presStyleCnt="0">
        <dgm:presLayoutVars>
          <dgm:dir/>
          <dgm:resizeHandles val="exact"/>
        </dgm:presLayoutVars>
      </dgm:prSet>
      <dgm:spPr/>
    </dgm:pt>
    <dgm:pt modelId="{3C6E34F5-0A34-4F68-B35F-F9CBF4B36446}" type="pres">
      <dgm:prSet presAssocID="{19410EAC-D004-41FE-A352-4C7D8DD88E9A}" presName="compNode" presStyleCnt="0"/>
      <dgm:spPr/>
    </dgm:pt>
    <dgm:pt modelId="{9F617FD5-B54F-461F-AC3D-681B049228CB}" type="pres">
      <dgm:prSet presAssocID="{19410EAC-D004-41FE-A352-4C7D8DD88E9A}" presName="iconBgRect" presStyleLbl="bgShp" presStyleIdx="0" presStyleCnt="5"/>
      <dgm:spPr/>
    </dgm:pt>
    <dgm:pt modelId="{CCDED3DC-ABEA-4B69-88CB-1C389A12BEBA}" type="pres">
      <dgm:prSet presAssocID="{19410EAC-D004-41FE-A352-4C7D8DD88E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ary"/>
        </a:ext>
      </dgm:extLst>
    </dgm:pt>
    <dgm:pt modelId="{E4B58E85-B061-49A1-A8C9-6667C70AC14D}" type="pres">
      <dgm:prSet presAssocID="{19410EAC-D004-41FE-A352-4C7D8DD88E9A}" presName="spaceRect" presStyleCnt="0"/>
      <dgm:spPr/>
    </dgm:pt>
    <dgm:pt modelId="{557F4CEA-19C7-4F03-BFD9-705AE513BAAA}" type="pres">
      <dgm:prSet presAssocID="{19410EAC-D004-41FE-A352-4C7D8DD88E9A}" presName="textRect" presStyleLbl="revTx" presStyleIdx="0" presStyleCnt="5">
        <dgm:presLayoutVars>
          <dgm:chMax val="1"/>
          <dgm:chPref val="1"/>
        </dgm:presLayoutVars>
      </dgm:prSet>
      <dgm:spPr/>
    </dgm:pt>
    <dgm:pt modelId="{AD53E97C-DFC9-409F-983A-2D62A9280DA9}" type="pres">
      <dgm:prSet presAssocID="{50261CF5-2A33-41E5-8E85-7FA943131D47}" presName="sibTrans" presStyleCnt="0"/>
      <dgm:spPr/>
    </dgm:pt>
    <dgm:pt modelId="{01EBA772-BC5A-4CC4-AD9F-85E1B2EED926}" type="pres">
      <dgm:prSet presAssocID="{6AB18267-F3EE-45B0-A5D7-344DA06BF52C}" presName="compNode" presStyleCnt="0"/>
      <dgm:spPr/>
    </dgm:pt>
    <dgm:pt modelId="{E6A39BE0-0EE5-4B58-91B9-0A714C1DFFB8}" type="pres">
      <dgm:prSet presAssocID="{6AB18267-F3EE-45B0-A5D7-344DA06BF52C}" presName="iconBgRect" presStyleLbl="bgShp" presStyleIdx="1" presStyleCnt="5"/>
      <dgm:spPr/>
    </dgm:pt>
    <dgm:pt modelId="{B8D10A97-1E54-4E5B-B51C-E052124E2478}" type="pres">
      <dgm:prSet presAssocID="{6AB18267-F3EE-45B0-A5D7-344DA06BF5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5914BD1-83A0-4E33-ABCA-2E82E816666F}" type="pres">
      <dgm:prSet presAssocID="{6AB18267-F3EE-45B0-A5D7-344DA06BF52C}" presName="spaceRect" presStyleCnt="0"/>
      <dgm:spPr/>
    </dgm:pt>
    <dgm:pt modelId="{8EA0EC7D-9946-4DF8-92CD-A74C4F3CC58D}" type="pres">
      <dgm:prSet presAssocID="{6AB18267-F3EE-45B0-A5D7-344DA06BF52C}" presName="textRect" presStyleLbl="revTx" presStyleIdx="1" presStyleCnt="5">
        <dgm:presLayoutVars>
          <dgm:chMax val="1"/>
          <dgm:chPref val="1"/>
        </dgm:presLayoutVars>
      </dgm:prSet>
      <dgm:spPr/>
    </dgm:pt>
    <dgm:pt modelId="{397634CE-2931-4FD7-A10C-8CD5FBBB649C}" type="pres">
      <dgm:prSet presAssocID="{A820375B-4E2A-4B8A-988A-0CFB964E13BB}" presName="sibTrans" presStyleCnt="0"/>
      <dgm:spPr/>
    </dgm:pt>
    <dgm:pt modelId="{DAA87ADC-7203-4B66-B559-AA60FDD071FB}" type="pres">
      <dgm:prSet presAssocID="{843A211A-DD20-4F63-A92E-28A5B19BB965}" presName="compNode" presStyleCnt="0"/>
      <dgm:spPr/>
    </dgm:pt>
    <dgm:pt modelId="{0F02BDBD-0730-4C7F-9E9B-52684176F2BB}" type="pres">
      <dgm:prSet presAssocID="{843A211A-DD20-4F63-A92E-28A5B19BB965}" presName="iconBgRect" presStyleLbl="bgShp" presStyleIdx="2" presStyleCnt="5"/>
      <dgm:spPr/>
    </dgm:pt>
    <dgm:pt modelId="{9F242454-5B64-4C85-85F3-B3F91925A2F1}" type="pres">
      <dgm:prSet presAssocID="{843A211A-DD20-4F63-A92E-28A5B19BB9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sio Diagram"/>
        </a:ext>
      </dgm:extLst>
    </dgm:pt>
    <dgm:pt modelId="{73B284AA-BF49-4360-A2EF-AFA662DA39AA}" type="pres">
      <dgm:prSet presAssocID="{843A211A-DD20-4F63-A92E-28A5B19BB965}" presName="spaceRect" presStyleCnt="0"/>
      <dgm:spPr/>
    </dgm:pt>
    <dgm:pt modelId="{CB79F3EF-E2F9-42A3-B37D-2F6C40ADE28F}" type="pres">
      <dgm:prSet presAssocID="{843A211A-DD20-4F63-A92E-28A5B19BB965}" presName="textRect" presStyleLbl="revTx" presStyleIdx="2" presStyleCnt="5">
        <dgm:presLayoutVars>
          <dgm:chMax val="1"/>
          <dgm:chPref val="1"/>
        </dgm:presLayoutVars>
      </dgm:prSet>
      <dgm:spPr/>
    </dgm:pt>
    <dgm:pt modelId="{6740704D-7EC1-4668-A3A4-BF3F059751C1}" type="pres">
      <dgm:prSet presAssocID="{E3465B54-B330-451E-AC1C-0EB84718D2A3}" presName="sibTrans" presStyleCnt="0"/>
      <dgm:spPr/>
    </dgm:pt>
    <dgm:pt modelId="{3F7DD500-40F5-45DB-AFED-9C2E07AA0173}" type="pres">
      <dgm:prSet presAssocID="{4499A54D-FEB5-4BF6-B4C1-BF3C75561B02}" presName="compNode" presStyleCnt="0"/>
      <dgm:spPr/>
    </dgm:pt>
    <dgm:pt modelId="{14A25FD6-646D-4DBE-A2C3-7B6330B55F20}" type="pres">
      <dgm:prSet presAssocID="{4499A54D-FEB5-4BF6-B4C1-BF3C75561B02}" presName="iconBgRect" presStyleLbl="bgShp" presStyleIdx="3" presStyleCnt="5"/>
      <dgm:spPr/>
    </dgm:pt>
    <dgm:pt modelId="{FED52617-CE49-4C31-8DF9-58FF7F7BA0FD}" type="pres">
      <dgm:prSet presAssocID="{4499A54D-FEB5-4BF6-B4C1-BF3C75561B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fesaver"/>
        </a:ext>
      </dgm:extLst>
    </dgm:pt>
    <dgm:pt modelId="{F9ED9931-BCBF-4D50-8E28-9DD969FD3DAC}" type="pres">
      <dgm:prSet presAssocID="{4499A54D-FEB5-4BF6-B4C1-BF3C75561B02}" presName="spaceRect" presStyleCnt="0"/>
      <dgm:spPr/>
    </dgm:pt>
    <dgm:pt modelId="{8B1A622E-87BA-46BD-9B08-87AA0A0DA7D8}" type="pres">
      <dgm:prSet presAssocID="{4499A54D-FEB5-4BF6-B4C1-BF3C75561B02}" presName="textRect" presStyleLbl="revTx" presStyleIdx="3" presStyleCnt="5">
        <dgm:presLayoutVars>
          <dgm:chMax val="1"/>
          <dgm:chPref val="1"/>
        </dgm:presLayoutVars>
      </dgm:prSet>
      <dgm:spPr/>
    </dgm:pt>
    <dgm:pt modelId="{90156BE8-DF78-4CAD-B883-5D43E6F38D08}" type="pres">
      <dgm:prSet presAssocID="{CCA2D3E6-64B2-4C87-B19A-7B724FBF5B19}" presName="sibTrans" presStyleCnt="0"/>
      <dgm:spPr/>
    </dgm:pt>
    <dgm:pt modelId="{D015804D-CD85-4B9D-BAC5-82997D303E6E}" type="pres">
      <dgm:prSet presAssocID="{9A8AEEB6-C74B-4B3A-B6C2-1AE3461255BD}" presName="compNode" presStyleCnt="0"/>
      <dgm:spPr/>
    </dgm:pt>
    <dgm:pt modelId="{29DF771C-5911-402A-BA29-F8B8C91BE02F}" type="pres">
      <dgm:prSet presAssocID="{9A8AEEB6-C74B-4B3A-B6C2-1AE3461255BD}" presName="iconBgRect" presStyleLbl="bgShp" presStyleIdx="4" presStyleCnt="5"/>
      <dgm:spPr/>
    </dgm:pt>
    <dgm:pt modelId="{5136F370-C4A6-4ABA-A267-7DAAEF6A40FB}" type="pres">
      <dgm:prSet presAssocID="{9A8AEEB6-C74B-4B3A-B6C2-1AE3461255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Secure"/>
        </a:ext>
      </dgm:extLst>
    </dgm:pt>
    <dgm:pt modelId="{FF77114E-EE1E-4840-B3CB-97EFE9D6F65C}" type="pres">
      <dgm:prSet presAssocID="{9A8AEEB6-C74B-4B3A-B6C2-1AE3461255BD}" presName="spaceRect" presStyleCnt="0"/>
      <dgm:spPr/>
    </dgm:pt>
    <dgm:pt modelId="{38A9B9B9-2410-4969-9711-CBB011DA04BD}" type="pres">
      <dgm:prSet presAssocID="{9A8AEEB6-C74B-4B3A-B6C2-1AE3461255BD}" presName="textRect" presStyleLbl="revTx" presStyleIdx="4" presStyleCnt="5">
        <dgm:presLayoutVars>
          <dgm:chMax val="1"/>
          <dgm:chPref val="1"/>
        </dgm:presLayoutVars>
      </dgm:prSet>
      <dgm:spPr/>
    </dgm:pt>
  </dgm:ptLst>
  <dgm:cxnLst>
    <dgm:cxn modelId="{8E3BA935-6DE9-47F3-AB88-12147936FEE4}" srcId="{B876A196-2359-4CBE-9C0C-2DDABEF8630E}" destId="{843A211A-DD20-4F63-A92E-28A5B19BB965}" srcOrd="2" destOrd="0" parTransId="{1DB489B6-74D9-4060-B327-0AA832C86940}" sibTransId="{E3465B54-B330-451E-AC1C-0EB84718D2A3}"/>
    <dgm:cxn modelId="{E4963D3D-3B7C-4561-90F0-874810F49032}" type="presOf" srcId="{843A211A-DD20-4F63-A92E-28A5B19BB965}" destId="{CB79F3EF-E2F9-42A3-B37D-2F6C40ADE28F}" srcOrd="0" destOrd="0" presId="urn:microsoft.com/office/officeart/2018/5/layout/IconCircleLabelList"/>
    <dgm:cxn modelId="{D6E87168-21B1-4B57-9143-E93652A1C30F}" srcId="{B876A196-2359-4CBE-9C0C-2DDABEF8630E}" destId="{9A8AEEB6-C74B-4B3A-B6C2-1AE3461255BD}" srcOrd="4" destOrd="0" parTransId="{1DE96134-EF88-4B40-AF6C-4EB35638ED1A}" sibTransId="{38C80DAB-2339-4D29-B5F8-F8E6D93701DE}"/>
    <dgm:cxn modelId="{0ACC346A-DEF8-4253-8BA4-E4151F711C28}" type="presOf" srcId="{9A8AEEB6-C74B-4B3A-B6C2-1AE3461255BD}" destId="{38A9B9B9-2410-4969-9711-CBB011DA04BD}" srcOrd="0" destOrd="0" presId="urn:microsoft.com/office/officeart/2018/5/layout/IconCircleLabelList"/>
    <dgm:cxn modelId="{F3DCB56B-7FDA-499A-BC6F-745ED511728B}" srcId="{B876A196-2359-4CBE-9C0C-2DDABEF8630E}" destId="{6AB18267-F3EE-45B0-A5D7-344DA06BF52C}" srcOrd="1" destOrd="0" parTransId="{FB50860F-34D3-4EFE-9611-5F344CD9AEAB}" sibTransId="{A820375B-4E2A-4B8A-988A-0CFB964E13BB}"/>
    <dgm:cxn modelId="{94230E9D-0C58-44EC-A636-E36004D0339C}" srcId="{B876A196-2359-4CBE-9C0C-2DDABEF8630E}" destId="{19410EAC-D004-41FE-A352-4C7D8DD88E9A}" srcOrd="0" destOrd="0" parTransId="{DCDDA8CD-18FB-43BF-8A78-0BE67CC12940}" sibTransId="{50261CF5-2A33-41E5-8E85-7FA943131D47}"/>
    <dgm:cxn modelId="{95CC6EBB-253C-46B8-82A3-9B065744ACB4}" type="presOf" srcId="{4499A54D-FEB5-4BF6-B4C1-BF3C75561B02}" destId="{8B1A622E-87BA-46BD-9B08-87AA0A0DA7D8}" srcOrd="0" destOrd="0" presId="urn:microsoft.com/office/officeart/2018/5/layout/IconCircleLabelList"/>
    <dgm:cxn modelId="{C7BA9ECE-4E09-4A5C-AE93-6CE1ECDF2B38}" srcId="{B876A196-2359-4CBE-9C0C-2DDABEF8630E}" destId="{4499A54D-FEB5-4BF6-B4C1-BF3C75561B02}" srcOrd="3" destOrd="0" parTransId="{EE578A08-1D27-487C-A07D-0C45235578EF}" sibTransId="{CCA2D3E6-64B2-4C87-B19A-7B724FBF5B19}"/>
    <dgm:cxn modelId="{2C350BD8-EBE0-46C0-B7A0-C126F47C2E32}" type="presOf" srcId="{19410EAC-D004-41FE-A352-4C7D8DD88E9A}" destId="{557F4CEA-19C7-4F03-BFD9-705AE513BAAA}" srcOrd="0" destOrd="0" presId="urn:microsoft.com/office/officeart/2018/5/layout/IconCircleLabelList"/>
    <dgm:cxn modelId="{76D170DC-E49C-478C-9A63-66BA9F8EECB3}" type="presOf" srcId="{6AB18267-F3EE-45B0-A5D7-344DA06BF52C}" destId="{8EA0EC7D-9946-4DF8-92CD-A74C4F3CC58D}" srcOrd="0" destOrd="0" presId="urn:microsoft.com/office/officeart/2018/5/layout/IconCircleLabelList"/>
    <dgm:cxn modelId="{8FAE64F3-8A5E-4D79-85F3-EA5D33EDBA61}" type="presOf" srcId="{B876A196-2359-4CBE-9C0C-2DDABEF8630E}" destId="{A937DF80-796A-4027-A353-5837AD5C3BAA}" srcOrd="0" destOrd="0" presId="urn:microsoft.com/office/officeart/2018/5/layout/IconCircleLabelList"/>
    <dgm:cxn modelId="{EAA82287-641B-4CCA-AD9B-53FCC4C40576}" type="presParOf" srcId="{A937DF80-796A-4027-A353-5837AD5C3BAA}" destId="{3C6E34F5-0A34-4F68-B35F-F9CBF4B36446}" srcOrd="0" destOrd="0" presId="urn:microsoft.com/office/officeart/2018/5/layout/IconCircleLabelList"/>
    <dgm:cxn modelId="{9294FBDD-6BCC-4865-84BA-A91830634851}" type="presParOf" srcId="{3C6E34F5-0A34-4F68-B35F-F9CBF4B36446}" destId="{9F617FD5-B54F-461F-AC3D-681B049228CB}" srcOrd="0" destOrd="0" presId="urn:microsoft.com/office/officeart/2018/5/layout/IconCircleLabelList"/>
    <dgm:cxn modelId="{21CC7C5D-3147-4868-A24A-C85759FE1D1A}" type="presParOf" srcId="{3C6E34F5-0A34-4F68-B35F-F9CBF4B36446}" destId="{CCDED3DC-ABEA-4B69-88CB-1C389A12BEBA}" srcOrd="1" destOrd="0" presId="urn:microsoft.com/office/officeart/2018/5/layout/IconCircleLabelList"/>
    <dgm:cxn modelId="{0ABE9967-7ED2-49EA-8D35-017EB14A2FC1}" type="presParOf" srcId="{3C6E34F5-0A34-4F68-B35F-F9CBF4B36446}" destId="{E4B58E85-B061-49A1-A8C9-6667C70AC14D}" srcOrd="2" destOrd="0" presId="urn:microsoft.com/office/officeart/2018/5/layout/IconCircleLabelList"/>
    <dgm:cxn modelId="{1CE7232B-4AE7-450F-A4B9-893836DCE26B}" type="presParOf" srcId="{3C6E34F5-0A34-4F68-B35F-F9CBF4B36446}" destId="{557F4CEA-19C7-4F03-BFD9-705AE513BAAA}" srcOrd="3" destOrd="0" presId="urn:microsoft.com/office/officeart/2018/5/layout/IconCircleLabelList"/>
    <dgm:cxn modelId="{77DBAE9B-5377-44D2-B7EA-1D69D49B9D73}" type="presParOf" srcId="{A937DF80-796A-4027-A353-5837AD5C3BAA}" destId="{AD53E97C-DFC9-409F-983A-2D62A9280DA9}" srcOrd="1" destOrd="0" presId="urn:microsoft.com/office/officeart/2018/5/layout/IconCircleLabelList"/>
    <dgm:cxn modelId="{1EE761BA-322C-4006-A433-23898AEC7749}" type="presParOf" srcId="{A937DF80-796A-4027-A353-5837AD5C3BAA}" destId="{01EBA772-BC5A-4CC4-AD9F-85E1B2EED926}" srcOrd="2" destOrd="0" presId="urn:microsoft.com/office/officeart/2018/5/layout/IconCircleLabelList"/>
    <dgm:cxn modelId="{0E0D5C39-D1FB-4EAF-BA3E-7CE50F4C3E7A}" type="presParOf" srcId="{01EBA772-BC5A-4CC4-AD9F-85E1B2EED926}" destId="{E6A39BE0-0EE5-4B58-91B9-0A714C1DFFB8}" srcOrd="0" destOrd="0" presId="urn:microsoft.com/office/officeart/2018/5/layout/IconCircleLabelList"/>
    <dgm:cxn modelId="{81054C75-1BEF-4F00-B21E-4B7592D1C8C9}" type="presParOf" srcId="{01EBA772-BC5A-4CC4-AD9F-85E1B2EED926}" destId="{B8D10A97-1E54-4E5B-B51C-E052124E2478}" srcOrd="1" destOrd="0" presId="urn:microsoft.com/office/officeart/2018/5/layout/IconCircleLabelList"/>
    <dgm:cxn modelId="{78D17B23-0EB0-4829-82B9-0E4934C9D17B}" type="presParOf" srcId="{01EBA772-BC5A-4CC4-AD9F-85E1B2EED926}" destId="{75914BD1-83A0-4E33-ABCA-2E82E816666F}" srcOrd="2" destOrd="0" presId="urn:microsoft.com/office/officeart/2018/5/layout/IconCircleLabelList"/>
    <dgm:cxn modelId="{870BA54B-84FC-4DC2-A99D-BDA608D3C63E}" type="presParOf" srcId="{01EBA772-BC5A-4CC4-AD9F-85E1B2EED926}" destId="{8EA0EC7D-9946-4DF8-92CD-A74C4F3CC58D}" srcOrd="3" destOrd="0" presId="urn:microsoft.com/office/officeart/2018/5/layout/IconCircleLabelList"/>
    <dgm:cxn modelId="{0A5E15DC-B686-48CF-B36A-60BED1CFD47C}" type="presParOf" srcId="{A937DF80-796A-4027-A353-5837AD5C3BAA}" destId="{397634CE-2931-4FD7-A10C-8CD5FBBB649C}" srcOrd="3" destOrd="0" presId="urn:microsoft.com/office/officeart/2018/5/layout/IconCircleLabelList"/>
    <dgm:cxn modelId="{66770F34-EB58-460D-9DE3-41B09F2E712E}" type="presParOf" srcId="{A937DF80-796A-4027-A353-5837AD5C3BAA}" destId="{DAA87ADC-7203-4B66-B559-AA60FDD071FB}" srcOrd="4" destOrd="0" presId="urn:microsoft.com/office/officeart/2018/5/layout/IconCircleLabelList"/>
    <dgm:cxn modelId="{788AB4F4-ADC7-453E-B9E8-5F183F56250E}" type="presParOf" srcId="{DAA87ADC-7203-4B66-B559-AA60FDD071FB}" destId="{0F02BDBD-0730-4C7F-9E9B-52684176F2BB}" srcOrd="0" destOrd="0" presId="urn:microsoft.com/office/officeart/2018/5/layout/IconCircleLabelList"/>
    <dgm:cxn modelId="{7F8F9B65-1F20-4054-91FD-C52235A35919}" type="presParOf" srcId="{DAA87ADC-7203-4B66-B559-AA60FDD071FB}" destId="{9F242454-5B64-4C85-85F3-B3F91925A2F1}" srcOrd="1" destOrd="0" presId="urn:microsoft.com/office/officeart/2018/5/layout/IconCircleLabelList"/>
    <dgm:cxn modelId="{AEABF1B7-84B5-4AB4-A1F9-7435DC4E7B07}" type="presParOf" srcId="{DAA87ADC-7203-4B66-B559-AA60FDD071FB}" destId="{73B284AA-BF49-4360-A2EF-AFA662DA39AA}" srcOrd="2" destOrd="0" presId="urn:microsoft.com/office/officeart/2018/5/layout/IconCircleLabelList"/>
    <dgm:cxn modelId="{3BE94AEE-FC79-4059-BBBB-84FB40581C54}" type="presParOf" srcId="{DAA87ADC-7203-4B66-B559-AA60FDD071FB}" destId="{CB79F3EF-E2F9-42A3-B37D-2F6C40ADE28F}" srcOrd="3" destOrd="0" presId="urn:microsoft.com/office/officeart/2018/5/layout/IconCircleLabelList"/>
    <dgm:cxn modelId="{A94203CC-C6F6-4802-ACBD-AE7E1872B61D}" type="presParOf" srcId="{A937DF80-796A-4027-A353-5837AD5C3BAA}" destId="{6740704D-7EC1-4668-A3A4-BF3F059751C1}" srcOrd="5" destOrd="0" presId="urn:microsoft.com/office/officeart/2018/5/layout/IconCircleLabelList"/>
    <dgm:cxn modelId="{229BB9A9-9B4C-4EEF-B7D4-0861404F968C}" type="presParOf" srcId="{A937DF80-796A-4027-A353-5837AD5C3BAA}" destId="{3F7DD500-40F5-45DB-AFED-9C2E07AA0173}" srcOrd="6" destOrd="0" presId="urn:microsoft.com/office/officeart/2018/5/layout/IconCircleLabelList"/>
    <dgm:cxn modelId="{1FD39459-C2D5-47AF-812E-91A8FD506F9D}" type="presParOf" srcId="{3F7DD500-40F5-45DB-AFED-9C2E07AA0173}" destId="{14A25FD6-646D-4DBE-A2C3-7B6330B55F20}" srcOrd="0" destOrd="0" presId="urn:microsoft.com/office/officeart/2018/5/layout/IconCircleLabelList"/>
    <dgm:cxn modelId="{17181CB4-0650-4562-BE57-17F5EFA18DED}" type="presParOf" srcId="{3F7DD500-40F5-45DB-AFED-9C2E07AA0173}" destId="{FED52617-CE49-4C31-8DF9-58FF7F7BA0FD}" srcOrd="1" destOrd="0" presId="urn:microsoft.com/office/officeart/2018/5/layout/IconCircleLabelList"/>
    <dgm:cxn modelId="{93CE0D8B-CCE2-4BBD-A9AC-86CE0E53279C}" type="presParOf" srcId="{3F7DD500-40F5-45DB-AFED-9C2E07AA0173}" destId="{F9ED9931-BCBF-4D50-8E28-9DD969FD3DAC}" srcOrd="2" destOrd="0" presId="urn:microsoft.com/office/officeart/2018/5/layout/IconCircleLabelList"/>
    <dgm:cxn modelId="{78A1107D-BF4A-4112-A357-C8E54964CAFB}" type="presParOf" srcId="{3F7DD500-40F5-45DB-AFED-9C2E07AA0173}" destId="{8B1A622E-87BA-46BD-9B08-87AA0A0DA7D8}" srcOrd="3" destOrd="0" presId="urn:microsoft.com/office/officeart/2018/5/layout/IconCircleLabelList"/>
    <dgm:cxn modelId="{E0EFAA0A-3850-44C0-9207-C1D32C8E0F4A}" type="presParOf" srcId="{A937DF80-796A-4027-A353-5837AD5C3BAA}" destId="{90156BE8-DF78-4CAD-B883-5D43E6F38D08}" srcOrd="7" destOrd="0" presId="urn:microsoft.com/office/officeart/2018/5/layout/IconCircleLabelList"/>
    <dgm:cxn modelId="{78C118EE-56B6-4381-B330-1F26B3440B0A}" type="presParOf" srcId="{A937DF80-796A-4027-A353-5837AD5C3BAA}" destId="{D015804D-CD85-4B9D-BAC5-82997D303E6E}" srcOrd="8" destOrd="0" presId="urn:microsoft.com/office/officeart/2018/5/layout/IconCircleLabelList"/>
    <dgm:cxn modelId="{1A2A1809-1B02-4364-8806-BC2A1735BF97}" type="presParOf" srcId="{D015804D-CD85-4B9D-BAC5-82997D303E6E}" destId="{29DF771C-5911-402A-BA29-F8B8C91BE02F}" srcOrd="0" destOrd="0" presId="urn:microsoft.com/office/officeart/2018/5/layout/IconCircleLabelList"/>
    <dgm:cxn modelId="{F251511C-05D6-4B98-A1B1-CF33660370D4}" type="presParOf" srcId="{D015804D-CD85-4B9D-BAC5-82997D303E6E}" destId="{5136F370-C4A6-4ABA-A267-7DAAEF6A40FB}" srcOrd="1" destOrd="0" presId="urn:microsoft.com/office/officeart/2018/5/layout/IconCircleLabelList"/>
    <dgm:cxn modelId="{A9F71D8D-BC11-48CC-9D3C-FAB88902C2D6}" type="presParOf" srcId="{D015804D-CD85-4B9D-BAC5-82997D303E6E}" destId="{FF77114E-EE1E-4840-B3CB-97EFE9D6F65C}" srcOrd="2" destOrd="0" presId="urn:microsoft.com/office/officeart/2018/5/layout/IconCircleLabelList"/>
    <dgm:cxn modelId="{1A7A7130-AE6E-4670-B278-32886B8D4ACA}" type="presParOf" srcId="{D015804D-CD85-4B9D-BAC5-82997D303E6E}" destId="{38A9B9B9-2410-4969-9711-CBB011DA04B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6A196-2359-4CBE-9C0C-2DDABEF863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410EAC-D004-41FE-A352-4C7D8DD88E9A}">
      <dgm:prSet/>
      <dgm:spPr/>
      <dgm:t>
        <a:bodyPr/>
        <a:lstStyle/>
        <a:p>
          <a:pPr>
            <a:lnSpc>
              <a:spcPct val="100000"/>
            </a:lnSpc>
            <a:defRPr cap="all"/>
          </a:pPr>
          <a:r>
            <a:rPr lang="en-US"/>
            <a:t>Resource use</a:t>
          </a:r>
        </a:p>
      </dgm:t>
    </dgm:pt>
    <dgm:pt modelId="{DCDDA8CD-18FB-43BF-8A78-0BE67CC12940}" type="parTrans" cxnId="{94230E9D-0C58-44EC-A636-E36004D0339C}">
      <dgm:prSet/>
      <dgm:spPr/>
      <dgm:t>
        <a:bodyPr/>
        <a:lstStyle/>
        <a:p>
          <a:endParaRPr lang="en-US"/>
        </a:p>
      </dgm:t>
    </dgm:pt>
    <dgm:pt modelId="{50261CF5-2A33-41E5-8E85-7FA943131D47}" type="sibTrans" cxnId="{94230E9D-0C58-44EC-A636-E36004D0339C}">
      <dgm:prSet/>
      <dgm:spPr/>
      <dgm:t>
        <a:bodyPr/>
        <a:lstStyle/>
        <a:p>
          <a:endParaRPr lang="en-US"/>
        </a:p>
      </dgm:t>
    </dgm:pt>
    <dgm:pt modelId="{6AB18267-F3EE-45B0-A5D7-344DA06BF52C}">
      <dgm:prSet/>
      <dgm:spPr/>
      <dgm:t>
        <a:bodyPr/>
        <a:lstStyle/>
        <a:p>
          <a:pPr>
            <a:lnSpc>
              <a:spcPct val="100000"/>
            </a:lnSpc>
            <a:defRPr cap="all"/>
          </a:pPr>
          <a:r>
            <a:rPr lang="en-US"/>
            <a:t>Operational </a:t>
          </a:r>
          <a:r>
            <a:rPr lang="en-US">
              <a:latin typeface="Calibri Light" panose="020F0302020204030204"/>
            </a:rPr>
            <a:t>data</a:t>
          </a:r>
          <a:endParaRPr lang="en-US"/>
        </a:p>
      </dgm:t>
    </dgm:pt>
    <dgm:pt modelId="{FB50860F-34D3-4EFE-9611-5F344CD9AEAB}" type="parTrans" cxnId="{F3DCB56B-7FDA-499A-BC6F-745ED511728B}">
      <dgm:prSet/>
      <dgm:spPr/>
      <dgm:t>
        <a:bodyPr/>
        <a:lstStyle/>
        <a:p>
          <a:endParaRPr lang="en-US"/>
        </a:p>
      </dgm:t>
    </dgm:pt>
    <dgm:pt modelId="{A820375B-4E2A-4B8A-988A-0CFB964E13BB}" type="sibTrans" cxnId="{F3DCB56B-7FDA-499A-BC6F-745ED511728B}">
      <dgm:prSet/>
      <dgm:spPr/>
      <dgm:t>
        <a:bodyPr/>
        <a:lstStyle/>
        <a:p>
          <a:endParaRPr lang="en-US"/>
        </a:p>
      </dgm:t>
    </dgm:pt>
    <dgm:pt modelId="{843A211A-DD20-4F63-A92E-28A5B19BB965}">
      <dgm:prSet/>
      <dgm:spPr/>
      <dgm:t>
        <a:bodyPr/>
        <a:lstStyle/>
        <a:p>
          <a:pPr>
            <a:lnSpc>
              <a:spcPct val="100000"/>
            </a:lnSpc>
            <a:defRPr cap="all"/>
          </a:pPr>
          <a:r>
            <a:rPr lang="en-US"/>
            <a:t>Production </a:t>
          </a:r>
          <a:r>
            <a:rPr lang="en-US">
              <a:latin typeface="Calibri Light" panose="020F0302020204030204"/>
            </a:rPr>
            <a:t>data</a:t>
          </a:r>
          <a:endParaRPr lang="en-US"/>
        </a:p>
      </dgm:t>
    </dgm:pt>
    <dgm:pt modelId="{1DB489B6-74D9-4060-B327-0AA832C86940}" type="parTrans" cxnId="{8E3BA935-6DE9-47F3-AB88-12147936FEE4}">
      <dgm:prSet/>
      <dgm:spPr/>
      <dgm:t>
        <a:bodyPr/>
        <a:lstStyle/>
        <a:p>
          <a:endParaRPr lang="en-US"/>
        </a:p>
      </dgm:t>
    </dgm:pt>
    <dgm:pt modelId="{E3465B54-B330-451E-AC1C-0EB84718D2A3}" type="sibTrans" cxnId="{8E3BA935-6DE9-47F3-AB88-12147936FEE4}">
      <dgm:prSet/>
      <dgm:spPr/>
      <dgm:t>
        <a:bodyPr/>
        <a:lstStyle/>
        <a:p>
          <a:endParaRPr lang="en-US"/>
        </a:p>
      </dgm:t>
    </dgm:pt>
    <dgm:pt modelId="{4499A54D-FEB5-4BF6-B4C1-BF3C75561B02}">
      <dgm:prSet/>
      <dgm:spPr/>
      <dgm:t>
        <a:bodyPr/>
        <a:lstStyle/>
        <a:p>
          <a:pPr>
            <a:lnSpc>
              <a:spcPct val="100000"/>
            </a:lnSpc>
            <a:defRPr cap="all"/>
          </a:pPr>
          <a:r>
            <a:rPr lang="en-US"/>
            <a:t>National </a:t>
          </a:r>
          <a:r>
            <a:rPr lang="en-US">
              <a:latin typeface="Calibri Light" panose="020F0302020204030204"/>
            </a:rPr>
            <a:t>dataset</a:t>
          </a:r>
          <a:endParaRPr lang="en-US"/>
        </a:p>
      </dgm:t>
    </dgm:pt>
    <dgm:pt modelId="{EE578A08-1D27-487C-A07D-0C45235578EF}" type="parTrans" cxnId="{C7BA9ECE-4E09-4A5C-AE93-6CE1ECDF2B38}">
      <dgm:prSet/>
      <dgm:spPr/>
      <dgm:t>
        <a:bodyPr/>
        <a:lstStyle/>
        <a:p>
          <a:endParaRPr lang="en-US"/>
        </a:p>
      </dgm:t>
    </dgm:pt>
    <dgm:pt modelId="{CCA2D3E6-64B2-4C87-B19A-7B724FBF5B19}" type="sibTrans" cxnId="{C7BA9ECE-4E09-4A5C-AE93-6CE1ECDF2B38}">
      <dgm:prSet/>
      <dgm:spPr/>
      <dgm:t>
        <a:bodyPr/>
        <a:lstStyle/>
        <a:p>
          <a:endParaRPr lang="en-US"/>
        </a:p>
      </dgm:t>
    </dgm:pt>
    <dgm:pt modelId="{9A8AEEB6-C74B-4B3A-B6C2-1AE3461255BD}">
      <dgm:prSet/>
      <dgm:spPr/>
      <dgm:t>
        <a:bodyPr/>
        <a:lstStyle/>
        <a:p>
          <a:pPr>
            <a:lnSpc>
              <a:spcPct val="100000"/>
            </a:lnSpc>
            <a:defRPr cap="all"/>
          </a:pPr>
          <a:r>
            <a:rPr lang="en-US"/>
            <a:t>Long </a:t>
          </a:r>
          <a:r>
            <a:rPr lang="en-US">
              <a:latin typeface="Calibri Light" panose="020F0302020204030204"/>
            </a:rPr>
            <a:t>term data</a:t>
          </a:r>
          <a:endParaRPr lang="en-US"/>
        </a:p>
      </dgm:t>
    </dgm:pt>
    <dgm:pt modelId="{1DE96134-EF88-4B40-AF6C-4EB35638ED1A}" type="parTrans" cxnId="{D6E87168-21B1-4B57-9143-E93652A1C30F}">
      <dgm:prSet/>
      <dgm:spPr/>
      <dgm:t>
        <a:bodyPr/>
        <a:lstStyle/>
        <a:p>
          <a:endParaRPr lang="en-US"/>
        </a:p>
      </dgm:t>
    </dgm:pt>
    <dgm:pt modelId="{38C80DAB-2339-4D29-B5F8-F8E6D93701DE}" type="sibTrans" cxnId="{D6E87168-21B1-4B57-9143-E93652A1C30F}">
      <dgm:prSet/>
      <dgm:spPr/>
      <dgm:t>
        <a:bodyPr/>
        <a:lstStyle/>
        <a:p>
          <a:endParaRPr lang="en-US"/>
        </a:p>
      </dgm:t>
    </dgm:pt>
    <dgm:pt modelId="{A937DF80-796A-4027-A353-5837AD5C3BAA}" type="pres">
      <dgm:prSet presAssocID="{B876A196-2359-4CBE-9C0C-2DDABEF8630E}" presName="root" presStyleCnt="0">
        <dgm:presLayoutVars>
          <dgm:dir/>
          <dgm:resizeHandles val="exact"/>
        </dgm:presLayoutVars>
      </dgm:prSet>
      <dgm:spPr/>
    </dgm:pt>
    <dgm:pt modelId="{3C6E34F5-0A34-4F68-B35F-F9CBF4B36446}" type="pres">
      <dgm:prSet presAssocID="{19410EAC-D004-41FE-A352-4C7D8DD88E9A}" presName="compNode" presStyleCnt="0"/>
      <dgm:spPr/>
    </dgm:pt>
    <dgm:pt modelId="{9F617FD5-B54F-461F-AC3D-681B049228CB}" type="pres">
      <dgm:prSet presAssocID="{19410EAC-D004-41FE-A352-4C7D8DD88E9A}" presName="iconBgRect" presStyleLbl="bgShp" presStyleIdx="0" presStyleCnt="5"/>
      <dgm:spPr/>
    </dgm:pt>
    <dgm:pt modelId="{CCDED3DC-ABEA-4B69-88CB-1C389A12BEBA}" type="pres">
      <dgm:prSet presAssocID="{19410EAC-D004-41FE-A352-4C7D8DD88E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ary"/>
        </a:ext>
      </dgm:extLst>
    </dgm:pt>
    <dgm:pt modelId="{E4B58E85-B061-49A1-A8C9-6667C70AC14D}" type="pres">
      <dgm:prSet presAssocID="{19410EAC-D004-41FE-A352-4C7D8DD88E9A}" presName="spaceRect" presStyleCnt="0"/>
      <dgm:spPr/>
    </dgm:pt>
    <dgm:pt modelId="{557F4CEA-19C7-4F03-BFD9-705AE513BAAA}" type="pres">
      <dgm:prSet presAssocID="{19410EAC-D004-41FE-A352-4C7D8DD88E9A}" presName="textRect" presStyleLbl="revTx" presStyleIdx="0" presStyleCnt="5">
        <dgm:presLayoutVars>
          <dgm:chMax val="1"/>
          <dgm:chPref val="1"/>
        </dgm:presLayoutVars>
      </dgm:prSet>
      <dgm:spPr/>
    </dgm:pt>
    <dgm:pt modelId="{AD53E97C-DFC9-409F-983A-2D62A9280DA9}" type="pres">
      <dgm:prSet presAssocID="{50261CF5-2A33-41E5-8E85-7FA943131D47}" presName="sibTrans" presStyleCnt="0"/>
      <dgm:spPr/>
    </dgm:pt>
    <dgm:pt modelId="{01EBA772-BC5A-4CC4-AD9F-85E1B2EED926}" type="pres">
      <dgm:prSet presAssocID="{6AB18267-F3EE-45B0-A5D7-344DA06BF52C}" presName="compNode" presStyleCnt="0"/>
      <dgm:spPr/>
    </dgm:pt>
    <dgm:pt modelId="{E6A39BE0-0EE5-4B58-91B9-0A714C1DFFB8}" type="pres">
      <dgm:prSet presAssocID="{6AB18267-F3EE-45B0-A5D7-344DA06BF52C}" presName="iconBgRect" presStyleLbl="bgShp" presStyleIdx="1" presStyleCnt="5"/>
      <dgm:spPr/>
    </dgm:pt>
    <dgm:pt modelId="{B8D10A97-1E54-4E5B-B51C-E052124E2478}" type="pres">
      <dgm:prSet presAssocID="{6AB18267-F3EE-45B0-A5D7-344DA06BF5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5914BD1-83A0-4E33-ABCA-2E82E816666F}" type="pres">
      <dgm:prSet presAssocID="{6AB18267-F3EE-45B0-A5D7-344DA06BF52C}" presName="spaceRect" presStyleCnt="0"/>
      <dgm:spPr/>
    </dgm:pt>
    <dgm:pt modelId="{8EA0EC7D-9946-4DF8-92CD-A74C4F3CC58D}" type="pres">
      <dgm:prSet presAssocID="{6AB18267-F3EE-45B0-A5D7-344DA06BF52C}" presName="textRect" presStyleLbl="revTx" presStyleIdx="1" presStyleCnt="5">
        <dgm:presLayoutVars>
          <dgm:chMax val="1"/>
          <dgm:chPref val="1"/>
        </dgm:presLayoutVars>
      </dgm:prSet>
      <dgm:spPr/>
    </dgm:pt>
    <dgm:pt modelId="{397634CE-2931-4FD7-A10C-8CD5FBBB649C}" type="pres">
      <dgm:prSet presAssocID="{A820375B-4E2A-4B8A-988A-0CFB964E13BB}" presName="sibTrans" presStyleCnt="0"/>
      <dgm:spPr/>
    </dgm:pt>
    <dgm:pt modelId="{DAA87ADC-7203-4B66-B559-AA60FDD071FB}" type="pres">
      <dgm:prSet presAssocID="{843A211A-DD20-4F63-A92E-28A5B19BB965}" presName="compNode" presStyleCnt="0"/>
      <dgm:spPr/>
    </dgm:pt>
    <dgm:pt modelId="{0F02BDBD-0730-4C7F-9E9B-52684176F2BB}" type="pres">
      <dgm:prSet presAssocID="{843A211A-DD20-4F63-A92E-28A5B19BB965}" presName="iconBgRect" presStyleLbl="bgShp" presStyleIdx="2" presStyleCnt="5"/>
      <dgm:spPr/>
    </dgm:pt>
    <dgm:pt modelId="{9F242454-5B64-4C85-85F3-B3F91925A2F1}" type="pres">
      <dgm:prSet presAssocID="{843A211A-DD20-4F63-A92E-28A5B19BB9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sio Diagram"/>
        </a:ext>
      </dgm:extLst>
    </dgm:pt>
    <dgm:pt modelId="{73B284AA-BF49-4360-A2EF-AFA662DA39AA}" type="pres">
      <dgm:prSet presAssocID="{843A211A-DD20-4F63-A92E-28A5B19BB965}" presName="spaceRect" presStyleCnt="0"/>
      <dgm:spPr/>
    </dgm:pt>
    <dgm:pt modelId="{CB79F3EF-E2F9-42A3-B37D-2F6C40ADE28F}" type="pres">
      <dgm:prSet presAssocID="{843A211A-DD20-4F63-A92E-28A5B19BB965}" presName="textRect" presStyleLbl="revTx" presStyleIdx="2" presStyleCnt="5">
        <dgm:presLayoutVars>
          <dgm:chMax val="1"/>
          <dgm:chPref val="1"/>
        </dgm:presLayoutVars>
      </dgm:prSet>
      <dgm:spPr/>
    </dgm:pt>
    <dgm:pt modelId="{6740704D-7EC1-4668-A3A4-BF3F059751C1}" type="pres">
      <dgm:prSet presAssocID="{E3465B54-B330-451E-AC1C-0EB84718D2A3}" presName="sibTrans" presStyleCnt="0"/>
      <dgm:spPr/>
    </dgm:pt>
    <dgm:pt modelId="{3F7DD500-40F5-45DB-AFED-9C2E07AA0173}" type="pres">
      <dgm:prSet presAssocID="{4499A54D-FEB5-4BF6-B4C1-BF3C75561B02}" presName="compNode" presStyleCnt="0"/>
      <dgm:spPr/>
    </dgm:pt>
    <dgm:pt modelId="{14A25FD6-646D-4DBE-A2C3-7B6330B55F20}" type="pres">
      <dgm:prSet presAssocID="{4499A54D-FEB5-4BF6-B4C1-BF3C75561B02}" presName="iconBgRect" presStyleLbl="bgShp" presStyleIdx="3" presStyleCnt="5"/>
      <dgm:spPr/>
    </dgm:pt>
    <dgm:pt modelId="{FED52617-CE49-4C31-8DF9-58FF7F7BA0FD}" type="pres">
      <dgm:prSet presAssocID="{4499A54D-FEB5-4BF6-B4C1-BF3C75561B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fesaver"/>
        </a:ext>
      </dgm:extLst>
    </dgm:pt>
    <dgm:pt modelId="{F9ED9931-BCBF-4D50-8E28-9DD969FD3DAC}" type="pres">
      <dgm:prSet presAssocID="{4499A54D-FEB5-4BF6-B4C1-BF3C75561B02}" presName="spaceRect" presStyleCnt="0"/>
      <dgm:spPr/>
    </dgm:pt>
    <dgm:pt modelId="{8B1A622E-87BA-46BD-9B08-87AA0A0DA7D8}" type="pres">
      <dgm:prSet presAssocID="{4499A54D-FEB5-4BF6-B4C1-BF3C75561B02}" presName="textRect" presStyleLbl="revTx" presStyleIdx="3" presStyleCnt="5">
        <dgm:presLayoutVars>
          <dgm:chMax val="1"/>
          <dgm:chPref val="1"/>
        </dgm:presLayoutVars>
      </dgm:prSet>
      <dgm:spPr/>
    </dgm:pt>
    <dgm:pt modelId="{90156BE8-DF78-4CAD-B883-5D43E6F38D08}" type="pres">
      <dgm:prSet presAssocID="{CCA2D3E6-64B2-4C87-B19A-7B724FBF5B19}" presName="sibTrans" presStyleCnt="0"/>
      <dgm:spPr/>
    </dgm:pt>
    <dgm:pt modelId="{D015804D-CD85-4B9D-BAC5-82997D303E6E}" type="pres">
      <dgm:prSet presAssocID="{9A8AEEB6-C74B-4B3A-B6C2-1AE3461255BD}" presName="compNode" presStyleCnt="0"/>
      <dgm:spPr/>
    </dgm:pt>
    <dgm:pt modelId="{29DF771C-5911-402A-BA29-F8B8C91BE02F}" type="pres">
      <dgm:prSet presAssocID="{9A8AEEB6-C74B-4B3A-B6C2-1AE3461255BD}" presName="iconBgRect" presStyleLbl="bgShp" presStyleIdx="4" presStyleCnt="5"/>
      <dgm:spPr/>
    </dgm:pt>
    <dgm:pt modelId="{5136F370-C4A6-4ABA-A267-7DAAEF6A40FB}" type="pres">
      <dgm:prSet presAssocID="{9A8AEEB6-C74B-4B3A-B6C2-1AE3461255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Secure"/>
        </a:ext>
      </dgm:extLst>
    </dgm:pt>
    <dgm:pt modelId="{FF77114E-EE1E-4840-B3CB-97EFE9D6F65C}" type="pres">
      <dgm:prSet presAssocID="{9A8AEEB6-C74B-4B3A-B6C2-1AE3461255BD}" presName="spaceRect" presStyleCnt="0"/>
      <dgm:spPr/>
    </dgm:pt>
    <dgm:pt modelId="{38A9B9B9-2410-4969-9711-CBB011DA04BD}" type="pres">
      <dgm:prSet presAssocID="{9A8AEEB6-C74B-4B3A-B6C2-1AE3461255BD}" presName="textRect" presStyleLbl="revTx" presStyleIdx="4" presStyleCnt="5">
        <dgm:presLayoutVars>
          <dgm:chMax val="1"/>
          <dgm:chPref val="1"/>
        </dgm:presLayoutVars>
      </dgm:prSet>
      <dgm:spPr/>
    </dgm:pt>
  </dgm:ptLst>
  <dgm:cxnLst>
    <dgm:cxn modelId="{8E3BA935-6DE9-47F3-AB88-12147936FEE4}" srcId="{B876A196-2359-4CBE-9C0C-2DDABEF8630E}" destId="{843A211A-DD20-4F63-A92E-28A5B19BB965}" srcOrd="2" destOrd="0" parTransId="{1DB489B6-74D9-4060-B327-0AA832C86940}" sibTransId="{E3465B54-B330-451E-AC1C-0EB84718D2A3}"/>
    <dgm:cxn modelId="{E4963D3D-3B7C-4561-90F0-874810F49032}" type="presOf" srcId="{843A211A-DD20-4F63-A92E-28A5B19BB965}" destId="{CB79F3EF-E2F9-42A3-B37D-2F6C40ADE28F}" srcOrd="0" destOrd="0" presId="urn:microsoft.com/office/officeart/2018/5/layout/IconCircleLabelList"/>
    <dgm:cxn modelId="{D6E87168-21B1-4B57-9143-E93652A1C30F}" srcId="{B876A196-2359-4CBE-9C0C-2DDABEF8630E}" destId="{9A8AEEB6-C74B-4B3A-B6C2-1AE3461255BD}" srcOrd="4" destOrd="0" parTransId="{1DE96134-EF88-4B40-AF6C-4EB35638ED1A}" sibTransId="{38C80DAB-2339-4D29-B5F8-F8E6D93701DE}"/>
    <dgm:cxn modelId="{0ACC346A-DEF8-4253-8BA4-E4151F711C28}" type="presOf" srcId="{9A8AEEB6-C74B-4B3A-B6C2-1AE3461255BD}" destId="{38A9B9B9-2410-4969-9711-CBB011DA04BD}" srcOrd="0" destOrd="0" presId="urn:microsoft.com/office/officeart/2018/5/layout/IconCircleLabelList"/>
    <dgm:cxn modelId="{F3DCB56B-7FDA-499A-BC6F-745ED511728B}" srcId="{B876A196-2359-4CBE-9C0C-2DDABEF8630E}" destId="{6AB18267-F3EE-45B0-A5D7-344DA06BF52C}" srcOrd="1" destOrd="0" parTransId="{FB50860F-34D3-4EFE-9611-5F344CD9AEAB}" sibTransId="{A820375B-4E2A-4B8A-988A-0CFB964E13BB}"/>
    <dgm:cxn modelId="{94230E9D-0C58-44EC-A636-E36004D0339C}" srcId="{B876A196-2359-4CBE-9C0C-2DDABEF8630E}" destId="{19410EAC-D004-41FE-A352-4C7D8DD88E9A}" srcOrd="0" destOrd="0" parTransId="{DCDDA8CD-18FB-43BF-8A78-0BE67CC12940}" sibTransId="{50261CF5-2A33-41E5-8E85-7FA943131D47}"/>
    <dgm:cxn modelId="{95CC6EBB-253C-46B8-82A3-9B065744ACB4}" type="presOf" srcId="{4499A54D-FEB5-4BF6-B4C1-BF3C75561B02}" destId="{8B1A622E-87BA-46BD-9B08-87AA0A0DA7D8}" srcOrd="0" destOrd="0" presId="urn:microsoft.com/office/officeart/2018/5/layout/IconCircleLabelList"/>
    <dgm:cxn modelId="{C7BA9ECE-4E09-4A5C-AE93-6CE1ECDF2B38}" srcId="{B876A196-2359-4CBE-9C0C-2DDABEF8630E}" destId="{4499A54D-FEB5-4BF6-B4C1-BF3C75561B02}" srcOrd="3" destOrd="0" parTransId="{EE578A08-1D27-487C-A07D-0C45235578EF}" sibTransId="{CCA2D3E6-64B2-4C87-B19A-7B724FBF5B19}"/>
    <dgm:cxn modelId="{2C350BD8-EBE0-46C0-B7A0-C126F47C2E32}" type="presOf" srcId="{19410EAC-D004-41FE-A352-4C7D8DD88E9A}" destId="{557F4CEA-19C7-4F03-BFD9-705AE513BAAA}" srcOrd="0" destOrd="0" presId="urn:microsoft.com/office/officeart/2018/5/layout/IconCircleLabelList"/>
    <dgm:cxn modelId="{76D170DC-E49C-478C-9A63-66BA9F8EECB3}" type="presOf" srcId="{6AB18267-F3EE-45B0-A5D7-344DA06BF52C}" destId="{8EA0EC7D-9946-4DF8-92CD-A74C4F3CC58D}" srcOrd="0" destOrd="0" presId="urn:microsoft.com/office/officeart/2018/5/layout/IconCircleLabelList"/>
    <dgm:cxn modelId="{8FAE64F3-8A5E-4D79-85F3-EA5D33EDBA61}" type="presOf" srcId="{B876A196-2359-4CBE-9C0C-2DDABEF8630E}" destId="{A937DF80-796A-4027-A353-5837AD5C3BAA}" srcOrd="0" destOrd="0" presId="urn:microsoft.com/office/officeart/2018/5/layout/IconCircleLabelList"/>
    <dgm:cxn modelId="{EAA82287-641B-4CCA-AD9B-53FCC4C40576}" type="presParOf" srcId="{A937DF80-796A-4027-A353-5837AD5C3BAA}" destId="{3C6E34F5-0A34-4F68-B35F-F9CBF4B36446}" srcOrd="0" destOrd="0" presId="urn:microsoft.com/office/officeart/2018/5/layout/IconCircleLabelList"/>
    <dgm:cxn modelId="{9294FBDD-6BCC-4865-84BA-A91830634851}" type="presParOf" srcId="{3C6E34F5-0A34-4F68-B35F-F9CBF4B36446}" destId="{9F617FD5-B54F-461F-AC3D-681B049228CB}" srcOrd="0" destOrd="0" presId="urn:microsoft.com/office/officeart/2018/5/layout/IconCircleLabelList"/>
    <dgm:cxn modelId="{21CC7C5D-3147-4868-A24A-C85759FE1D1A}" type="presParOf" srcId="{3C6E34F5-0A34-4F68-B35F-F9CBF4B36446}" destId="{CCDED3DC-ABEA-4B69-88CB-1C389A12BEBA}" srcOrd="1" destOrd="0" presId="urn:microsoft.com/office/officeart/2018/5/layout/IconCircleLabelList"/>
    <dgm:cxn modelId="{0ABE9967-7ED2-49EA-8D35-017EB14A2FC1}" type="presParOf" srcId="{3C6E34F5-0A34-4F68-B35F-F9CBF4B36446}" destId="{E4B58E85-B061-49A1-A8C9-6667C70AC14D}" srcOrd="2" destOrd="0" presId="urn:microsoft.com/office/officeart/2018/5/layout/IconCircleLabelList"/>
    <dgm:cxn modelId="{1CE7232B-4AE7-450F-A4B9-893836DCE26B}" type="presParOf" srcId="{3C6E34F5-0A34-4F68-B35F-F9CBF4B36446}" destId="{557F4CEA-19C7-4F03-BFD9-705AE513BAAA}" srcOrd="3" destOrd="0" presId="urn:microsoft.com/office/officeart/2018/5/layout/IconCircleLabelList"/>
    <dgm:cxn modelId="{77DBAE9B-5377-44D2-B7EA-1D69D49B9D73}" type="presParOf" srcId="{A937DF80-796A-4027-A353-5837AD5C3BAA}" destId="{AD53E97C-DFC9-409F-983A-2D62A9280DA9}" srcOrd="1" destOrd="0" presId="urn:microsoft.com/office/officeart/2018/5/layout/IconCircleLabelList"/>
    <dgm:cxn modelId="{1EE761BA-322C-4006-A433-23898AEC7749}" type="presParOf" srcId="{A937DF80-796A-4027-A353-5837AD5C3BAA}" destId="{01EBA772-BC5A-4CC4-AD9F-85E1B2EED926}" srcOrd="2" destOrd="0" presId="urn:microsoft.com/office/officeart/2018/5/layout/IconCircleLabelList"/>
    <dgm:cxn modelId="{0E0D5C39-D1FB-4EAF-BA3E-7CE50F4C3E7A}" type="presParOf" srcId="{01EBA772-BC5A-4CC4-AD9F-85E1B2EED926}" destId="{E6A39BE0-0EE5-4B58-91B9-0A714C1DFFB8}" srcOrd="0" destOrd="0" presId="urn:microsoft.com/office/officeart/2018/5/layout/IconCircleLabelList"/>
    <dgm:cxn modelId="{81054C75-1BEF-4F00-B21E-4B7592D1C8C9}" type="presParOf" srcId="{01EBA772-BC5A-4CC4-AD9F-85E1B2EED926}" destId="{B8D10A97-1E54-4E5B-B51C-E052124E2478}" srcOrd="1" destOrd="0" presId="urn:microsoft.com/office/officeart/2018/5/layout/IconCircleLabelList"/>
    <dgm:cxn modelId="{78D17B23-0EB0-4829-82B9-0E4934C9D17B}" type="presParOf" srcId="{01EBA772-BC5A-4CC4-AD9F-85E1B2EED926}" destId="{75914BD1-83A0-4E33-ABCA-2E82E816666F}" srcOrd="2" destOrd="0" presId="urn:microsoft.com/office/officeart/2018/5/layout/IconCircleLabelList"/>
    <dgm:cxn modelId="{870BA54B-84FC-4DC2-A99D-BDA608D3C63E}" type="presParOf" srcId="{01EBA772-BC5A-4CC4-AD9F-85E1B2EED926}" destId="{8EA0EC7D-9946-4DF8-92CD-A74C4F3CC58D}" srcOrd="3" destOrd="0" presId="urn:microsoft.com/office/officeart/2018/5/layout/IconCircleLabelList"/>
    <dgm:cxn modelId="{0A5E15DC-B686-48CF-B36A-60BED1CFD47C}" type="presParOf" srcId="{A937DF80-796A-4027-A353-5837AD5C3BAA}" destId="{397634CE-2931-4FD7-A10C-8CD5FBBB649C}" srcOrd="3" destOrd="0" presId="urn:microsoft.com/office/officeart/2018/5/layout/IconCircleLabelList"/>
    <dgm:cxn modelId="{66770F34-EB58-460D-9DE3-41B09F2E712E}" type="presParOf" srcId="{A937DF80-796A-4027-A353-5837AD5C3BAA}" destId="{DAA87ADC-7203-4B66-B559-AA60FDD071FB}" srcOrd="4" destOrd="0" presId="urn:microsoft.com/office/officeart/2018/5/layout/IconCircleLabelList"/>
    <dgm:cxn modelId="{788AB4F4-ADC7-453E-B9E8-5F183F56250E}" type="presParOf" srcId="{DAA87ADC-7203-4B66-B559-AA60FDD071FB}" destId="{0F02BDBD-0730-4C7F-9E9B-52684176F2BB}" srcOrd="0" destOrd="0" presId="urn:microsoft.com/office/officeart/2018/5/layout/IconCircleLabelList"/>
    <dgm:cxn modelId="{7F8F9B65-1F20-4054-91FD-C52235A35919}" type="presParOf" srcId="{DAA87ADC-7203-4B66-B559-AA60FDD071FB}" destId="{9F242454-5B64-4C85-85F3-B3F91925A2F1}" srcOrd="1" destOrd="0" presId="urn:microsoft.com/office/officeart/2018/5/layout/IconCircleLabelList"/>
    <dgm:cxn modelId="{AEABF1B7-84B5-4AB4-A1F9-7435DC4E7B07}" type="presParOf" srcId="{DAA87ADC-7203-4B66-B559-AA60FDD071FB}" destId="{73B284AA-BF49-4360-A2EF-AFA662DA39AA}" srcOrd="2" destOrd="0" presId="urn:microsoft.com/office/officeart/2018/5/layout/IconCircleLabelList"/>
    <dgm:cxn modelId="{3BE94AEE-FC79-4059-BBBB-84FB40581C54}" type="presParOf" srcId="{DAA87ADC-7203-4B66-B559-AA60FDD071FB}" destId="{CB79F3EF-E2F9-42A3-B37D-2F6C40ADE28F}" srcOrd="3" destOrd="0" presId="urn:microsoft.com/office/officeart/2018/5/layout/IconCircleLabelList"/>
    <dgm:cxn modelId="{A94203CC-C6F6-4802-ACBD-AE7E1872B61D}" type="presParOf" srcId="{A937DF80-796A-4027-A353-5837AD5C3BAA}" destId="{6740704D-7EC1-4668-A3A4-BF3F059751C1}" srcOrd="5" destOrd="0" presId="urn:microsoft.com/office/officeart/2018/5/layout/IconCircleLabelList"/>
    <dgm:cxn modelId="{229BB9A9-9B4C-4EEF-B7D4-0861404F968C}" type="presParOf" srcId="{A937DF80-796A-4027-A353-5837AD5C3BAA}" destId="{3F7DD500-40F5-45DB-AFED-9C2E07AA0173}" srcOrd="6" destOrd="0" presId="urn:microsoft.com/office/officeart/2018/5/layout/IconCircleLabelList"/>
    <dgm:cxn modelId="{1FD39459-C2D5-47AF-812E-91A8FD506F9D}" type="presParOf" srcId="{3F7DD500-40F5-45DB-AFED-9C2E07AA0173}" destId="{14A25FD6-646D-4DBE-A2C3-7B6330B55F20}" srcOrd="0" destOrd="0" presId="urn:microsoft.com/office/officeart/2018/5/layout/IconCircleLabelList"/>
    <dgm:cxn modelId="{17181CB4-0650-4562-BE57-17F5EFA18DED}" type="presParOf" srcId="{3F7DD500-40F5-45DB-AFED-9C2E07AA0173}" destId="{FED52617-CE49-4C31-8DF9-58FF7F7BA0FD}" srcOrd="1" destOrd="0" presId="urn:microsoft.com/office/officeart/2018/5/layout/IconCircleLabelList"/>
    <dgm:cxn modelId="{93CE0D8B-CCE2-4BBD-A9AC-86CE0E53279C}" type="presParOf" srcId="{3F7DD500-40F5-45DB-AFED-9C2E07AA0173}" destId="{F9ED9931-BCBF-4D50-8E28-9DD969FD3DAC}" srcOrd="2" destOrd="0" presId="urn:microsoft.com/office/officeart/2018/5/layout/IconCircleLabelList"/>
    <dgm:cxn modelId="{78A1107D-BF4A-4112-A357-C8E54964CAFB}" type="presParOf" srcId="{3F7DD500-40F5-45DB-AFED-9C2E07AA0173}" destId="{8B1A622E-87BA-46BD-9B08-87AA0A0DA7D8}" srcOrd="3" destOrd="0" presId="urn:microsoft.com/office/officeart/2018/5/layout/IconCircleLabelList"/>
    <dgm:cxn modelId="{E0EFAA0A-3850-44C0-9207-C1D32C8E0F4A}" type="presParOf" srcId="{A937DF80-796A-4027-A353-5837AD5C3BAA}" destId="{90156BE8-DF78-4CAD-B883-5D43E6F38D08}" srcOrd="7" destOrd="0" presId="urn:microsoft.com/office/officeart/2018/5/layout/IconCircleLabelList"/>
    <dgm:cxn modelId="{78C118EE-56B6-4381-B330-1F26B3440B0A}" type="presParOf" srcId="{A937DF80-796A-4027-A353-5837AD5C3BAA}" destId="{D015804D-CD85-4B9D-BAC5-82997D303E6E}" srcOrd="8" destOrd="0" presId="urn:microsoft.com/office/officeart/2018/5/layout/IconCircleLabelList"/>
    <dgm:cxn modelId="{1A2A1809-1B02-4364-8806-BC2A1735BF97}" type="presParOf" srcId="{D015804D-CD85-4B9D-BAC5-82997D303E6E}" destId="{29DF771C-5911-402A-BA29-F8B8C91BE02F}" srcOrd="0" destOrd="0" presId="urn:microsoft.com/office/officeart/2018/5/layout/IconCircleLabelList"/>
    <dgm:cxn modelId="{F251511C-05D6-4B98-A1B1-CF33660370D4}" type="presParOf" srcId="{D015804D-CD85-4B9D-BAC5-82997D303E6E}" destId="{5136F370-C4A6-4ABA-A267-7DAAEF6A40FB}" srcOrd="1" destOrd="0" presId="urn:microsoft.com/office/officeart/2018/5/layout/IconCircleLabelList"/>
    <dgm:cxn modelId="{A9F71D8D-BC11-48CC-9D3C-FAB88902C2D6}" type="presParOf" srcId="{D015804D-CD85-4B9D-BAC5-82997D303E6E}" destId="{FF77114E-EE1E-4840-B3CB-97EFE9D6F65C}" srcOrd="2" destOrd="0" presId="urn:microsoft.com/office/officeart/2018/5/layout/IconCircleLabelList"/>
    <dgm:cxn modelId="{1A7A7130-AE6E-4670-B278-32886B8D4ACA}" type="presParOf" srcId="{D015804D-CD85-4B9D-BAC5-82997D303E6E}" destId="{38A9B9B9-2410-4969-9711-CBB011DA04B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17FD5-B54F-461F-AC3D-681B049228CB}">
      <dsp:nvSpPr>
        <dsp:cNvPr id="0" name=""/>
        <dsp:cNvSpPr/>
      </dsp:nvSpPr>
      <dsp:spPr>
        <a:xfrm>
          <a:off x="351068" y="1090292"/>
          <a:ext cx="1094783" cy="10947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ED3DC-ABEA-4B69-88CB-1C389A12BEBA}">
      <dsp:nvSpPr>
        <dsp:cNvPr id="0" name=""/>
        <dsp:cNvSpPr/>
      </dsp:nvSpPr>
      <dsp:spPr>
        <a:xfrm>
          <a:off x="584383" y="1323606"/>
          <a:ext cx="628154" cy="628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F4CEA-19C7-4F03-BFD9-705AE513BAAA}">
      <dsp:nvSpPr>
        <dsp:cNvPr id="0" name=""/>
        <dsp:cNvSpPr/>
      </dsp:nvSpPr>
      <dsp:spPr>
        <a:xfrm>
          <a:off x="1097"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Resource use</a:t>
          </a:r>
        </a:p>
      </dsp:txBody>
      <dsp:txXfrm>
        <a:off x="1097" y="2526073"/>
        <a:ext cx="1794726" cy="717890"/>
      </dsp:txXfrm>
    </dsp:sp>
    <dsp:sp modelId="{E6A39BE0-0EE5-4B58-91B9-0A714C1DFFB8}">
      <dsp:nvSpPr>
        <dsp:cNvPr id="0" name=""/>
        <dsp:cNvSpPr/>
      </dsp:nvSpPr>
      <dsp:spPr>
        <a:xfrm>
          <a:off x="2459872" y="1090292"/>
          <a:ext cx="1094783" cy="10947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10A97-1E54-4E5B-B51C-E052124E2478}">
      <dsp:nvSpPr>
        <dsp:cNvPr id="0" name=""/>
        <dsp:cNvSpPr/>
      </dsp:nvSpPr>
      <dsp:spPr>
        <a:xfrm>
          <a:off x="2693187" y="1323606"/>
          <a:ext cx="628154" cy="628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0EC7D-9946-4DF8-92CD-A74C4F3CC58D}">
      <dsp:nvSpPr>
        <dsp:cNvPr id="0" name=""/>
        <dsp:cNvSpPr/>
      </dsp:nvSpPr>
      <dsp:spPr>
        <a:xfrm>
          <a:off x="2109901"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Operational </a:t>
          </a:r>
          <a:r>
            <a:rPr lang="en-US" sz="2300" kern="1200">
              <a:latin typeface="Calibri Light" panose="020F0302020204030204"/>
            </a:rPr>
            <a:t>data</a:t>
          </a:r>
          <a:endParaRPr lang="en-US" sz="2300" kern="1200"/>
        </a:p>
      </dsp:txBody>
      <dsp:txXfrm>
        <a:off x="2109901" y="2526073"/>
        <a:ext cx="1794726" cy="717890"/>
      </dsp:txXfrm>
    </dsp:sp>
    <dsp:sp modelId="{0F02BDBD-0730-4C7F-9E9B-52684176F2BB}">
      <dsp:nvSpPr>
        <dsp:cNvPr id="0" name=""/>
        <dsp:cNvSpPr/>
      </dsp:nvSpPr>
      <dsp:spPr>
        <a:xfrm>
          <a:off x="4568676" y="1090292"/>
          <a:ext cx="1094783" cy="10947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2454-5B64-4C85-85F3-B3F91925A2F1}">
      <dsp:nvSpPr>
        <dsp:cNvPr id="0" name=""/>
        <dsp:cNvSpPr/>
      </dsp:nvSpPr>
      <dsp:spPr>
        <a:xfrm>
          <a:off x="4801990" y="1323606"/>
          <a:ext cx="628154" cy="628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9F3EF-E2F9-42A3-B37D-2F6C40ADE28F}">
      <dsp:nvSpPr>
        <dsp:cNvPr id="0" name=""/>
        <dsp:cNvSpPr/>
      </dsp:nvSpPr>
      <dsp:spPr>
        <a:xfrm>
          <a:off x="4218704"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Production </a:t>
          </a:r>
          <a:r>
            <a:rPr lang="en-US" sz="2300" kern="1200">
              <a:latin typeface="Calibri Light" panose="020F0302020204030204"/>
            </a:rPr>
            <a:t>data</a:t>
          </a:r>
          <a:endParaRPr lang="en-US" sz="2300" kern="1200"/>
        </a:p>
      </dsp:txBody>
      <dsp:txXfrm>
        <a:off x="4218704" y="2526073"/>
        <a:ext cx="1794726" cy="717890"/>
      </dsp:txXfrm>
    </dsp:sp>
    <dsp:sp modelId="{14A25FD6-646D-4DBE-A2C3-7B6330B55F20}">
      <dsp:nvSpPr>
        <dsp:cNvPr id="0" name=""/>
        <dsp:cNvSpPr/>
      </dsp:nvSpPr>
      <dsp:spPr>
        <a:xfrm>
          <a:off x="6677480" y="1090292"/>
          <a:ext cx="1094783" cy="10947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52617-CE49-4C31-8DF9-58FF7F7BA0FD}">
      <dsp:nvSpPr>
        <dsp:cNvPr id="0" name=""/>
        <dsp:cNvSpPr/>
      </dsp:nvSpPr>
      <dsp:spPr>
        <a:xfrm>
          <a:off x="6910794" y="1323606"/>
          <a:ext cx="628154" cy="628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A622E-87BA-46BD-9B08-87AA0A0DA7D8}">
      <dsp:nvSpPr>
        <dsp:cNvPr id="0" name=""/>
        <dsp:cNvSpPr/>
      </dsp:nvSpPr>
      <dsp:spPr>
        <a:xfrm>
          <a:off x="6327508"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National </a:t>
          </a:r>
          <a:r>
            <a:rPr lang="en-US" sz="2300" kern="1200">
              <a:latin typeface="Calibri Light" panose="020F0302020204030204"/>
            </a:rPr>
            <a:t>dataset</a:t>
          </a:r>
          <a:endParaRPr lang="en-US" sz="2300" kern="1200"/>
        </a:p>
      </dsp:txBody>
      <dsp:txXfrm>
        <a:off x="6327508" y="2526073"/>
        <a:ext cx="1794726" cy="717890"/>
      </dsp:txXfrm>
    </dsp:sp>
    <dsp:sp modelId="{29DF771C-5911-402A-BA29-F8B8C91BE02F}">
      <dsp:nvSpPr>
        <dsp:cNvPr id="0" name=""/>
        <dsp:cNvSpPr/>
      </dsp:nvSpPr>
      <dsp:spPr>
        <a:xfrm>
          <a:off x="8786283" y="1090292"/>
          <a:ext cx="1094783" cy="10947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6F370-C4A6-4ABA-A267-7DAAEF6A40FB}">
      <dsp:nvSpPr>
        <dsp:cNvPr id="0" name=""/>
        <dsp:cNvSpPr/>
      </dsp:nvSpPr>
      <dsp:spPr>
        <a:xfrm>
          <a:off x="9019598" y="1323606"/>
          <a:ext cx="628154" cy="628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9B9B9-2410-4969-9711-CBB011DA04BD}">
      <dsp:nvSpPr>
        <dsp:cNvPr id="0" name=""/>
        <dsp:cNvSpPr/>
      </dsp:nvSpPr>
      <dsp:spPr>
        <a:xfrm>
          <a:off x="8436312"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Long </a:t>
          </a:r>
          <a:r>
            <a:rPr lang="en-US" sz="2300" kern="1200">
              <a:latin typeface="Calibri Light" panose="020F0302020204030204"/>
            </a:rPr>
            <a:t>term data</a:t>
          </a:r>
          <a:endParaRPr lang="en-US" sz="2300" kern="1200"/>
        </a:p>
      </dsp:txBody>
      <dsp:txXfrm>
        <a:off x="8436312" y="2526073"/>
        <a:ext cx="1794726" cy="717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17FD5-B54F-461F-AC3D-681B049228CB}">
      <dsp:nvSpPr>
        <dsp:cNvPr id="0" name=""/>
        <dsp:cNvSpPr/>
      </dsp:nvSpPr>
      <dsp:spPr>
        <a:xfrm>
          <a:off x="351068" y="1090292"/>
          <a:ext cx="1094783" cy="10947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ED3DC-ABEA-4B69-88CB-1C389A12BEBA}">
      <dsp:nvSpPr>
        <dsp:cNvPr id="0" name=""/>
        <dsp:cNvSpPr/>
      </dsp:nvSpPr>
      <dsp:spPr>
        <a:xfrm>
          <a:off x="584383" y="1323606"/>
          <a:ext cx="628154" cy="628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F4CEA-19C7-4F03-BFD9-705AE513BAAA}">
      <dsp:nvSpPr>
        <dsp:cNvPr id="0" name=""/>
        <dsp:cNvSpPr/>
      </dsp:nvSpPr>
      <dsp:spPr>
        <a:xfrm>
          <a:off x="1097"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Resource use</a:t>
          </a:r>
        </a:p>
      </dsp:txBody>
      <dsp:txXfrm>
        <a:off x="1097" y="2526073"/>
        <a:ext cx="1794726" cy="717890"/>
      </dsp:txXfrm>
    </dsp:sp>
    <dsp:sp modelId="{E6A39BE0-0EE5-4B58-91B9-0A714C1DFFB8}">
      <dsp:nvSpPr>
        <dsp:cNvPr id="0" name=""/>
        <dsp:cNvSpPr/>
      </dsp:nvSpPr>
      <dsp:spPr>
        <a:xfrm>
          <a:off x="2459872" y="1090292"/>
          <a:ext cx="1094783" cy="10947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10A97-1E54-4E5B-B51C-E052124E2478}">
      <dsp:nvSpPr>
        <dsp:cNvPr id="0" name=""/>
        <dsp:cNvSpPr/>
      </dsp:nvSpPr>
      <dsp:spPr>
        <a:xfrm>
          <a:off x="2693187" y="1323606"/>
          <a:ext cx="628154" cy="628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0EC7D-9946-4DF8-92CD-A74C4F3CC58D}">
      <dsp:nvSpPr>
        <dsp:cNvPr id="0" name=""/>
        <dsp:cNvSpPr/>
      </dsp:nvSpPr>
      <dsp:spPr>
        <a:xfrm>
          <a:off x="2109901"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Operational </a:t>
          </a:r>
          <a:r>
            <a:rPr lang="en-US" sz="2300" kern="1200">
              <a:latin typeface="Calibri Light" panose="020F0302020204030204"/>
            </a:rPr>
            <a:t>data</a:t>
          </a:r>
          <a:endParaRPr lang="en-US" sz="2300" kern="1200"/>
        </a:p>
      </dsp:txBody>
      <dsp:txXfrm>
        <a:off x="2109901" y="2526073"/>
        <a:ext cx="1794726" cy="717890"/>
      </dsp:txXfrm>
    </dsp:sp>
    <dsp:sp modelId="{0F02BDBD-0730-4C7F-9E9B-52684176F2BB}">
      <dsp:nvSpPr>
        <dsp:cNvPr id="0" name=""/>
        <dsp:cNvSpPr/>
      </dsp:nvSpPr>
      <dsp:spPr>
        <a:xfrm>
          <a:off x="4568676" y="1090292"/>
          <a:ext cx="1094783" cy="10947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2454-5B64-4C85-85F3-B3F91925A2F1}">
      <dsp:nvSpPr>
        <dsp:cNvPr id="0" name=""/>
        <dsp:cNvSpPr/>
      </dsp:nvSpPr>
      <dsp:spPr>
        <a:xfrm>
          <a:off x="4801990" y="1323606"/>
          <a:ext cx="628154" cy="628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9F3EF-E2F9-42A3-B37D-2F6C40ADE28F}">
      <dsp:nvSpPr>
        <dsp:cNvPr id="0" name=""/>
        <dsp:cNvSpPr/>
      </dsp:nvSpPr>
      <dsp:spPr>
        <a:xfrm>
          <a:off x="4218704"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Production </a:t>
          </a:r>
          <a:r>
            <a:rPr lang="en-US" sz="2300" kern="1200">
              <a:latin typeface="Calibri Light" panose="020F0302020204030204"/>
            </a:rPr>
            <a:t>data</a:t>
          </a:r>
          <a:endParaRPr lang="en-US" sz="2300" kern="1200"/>
        </a:p>
      </dsp:txBody>
      <dsp:txXfrm>
        <a:off x="4218704" y="2526073"/>
        <a:ext cx="1794726" cy="717890"/>
      </dsp:txXfrm>
    </dsp:sp>
    <dsp:sp modelId="{14A25FD6-646D-4DBE-A2C3-7B6330B55F20}">
      <dsp:nvSpPr>
        <dsp:cNvPr id="0" name=""/>
        <dsp:cNvSpPr/>
      </dsp:nvSpPr>
      <dsp:spPr>
        <a:xfrm>
          <a:off x="6677480" y="1090292"/>
          <a:ext cx="1094783" cy="10947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52617-CE49-4C31-8DF9-58FF7F7BA0FD}">
      <dsp:nvSpPr>
        <dsp:cNvPr id="0" name=""/>
        <dsp:cNvSpPr/>
      </dsp:nvSpPr>
      <dsp:spPr>
        <a:xfrm>
          <a:off x="6910794" y="1323606"/>
          <a:ext cx="628154" cy="628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A622E-87BA-46BD-9B08-87AA0A0DA7D8}">
      <dsp:nvSpPr>
        <dsp:cNvPr id="0" name=""/>
        <dsp:cNvSpPr/>
      </dsp:nvSpPr>
      <dsp:spPr>
        <a:xfrm>
          <a:off x="6327508"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National </a:t>
          </a:r>
          <a:r>
            <a:rPr lang="en-US" sz="2300" kern="1200">
              <a:latin typeface="Calibri Light" panose="020F0302020204030204"/>
            </a:rPr>
            <a:t>dataset</a:t>
          </a:r>
          <a:endParaRPr lang="en-US" sz="2300" kern="1200"/>
        </a:p>
      </dsp:txBody>
      <dsp:txXfrm>
        <a:off x="6327508" y="2526073"/>
        <a:ext cx="1794726" cy="717890"/>
      </dsp:txXfrm>
    </dsp:sp>
    <dsp:sp modelId="{29DF771C-5911-402A-BA29-F8B8C91BE02F}">
      <dsp:nvSpPr>
        <dsp:cNvPr id="0" name=""/>
        <dsp:cNvSpPr/>
      </dsp:nvSpPr>
      <dsp:spPr>
        <a:xfrm>
          <a:off x="8786283" y="1090292"/>
          <a:ext cx="1094783" cy="10947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6F370-C4A6-4ABA-A267-7DAAEF6A40FB}">
      <dsp:nvSpPr>
        <dsp:cNvPr id="0" name=""/>
        <dsp:cNvSpPr/>
      </dsp:nvSpPr>
      <dsp:spPr>
        <a:xfrm>
          <a:off x="9019598" y="1323606"/>
          <a:ext cx="628154" cy="628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9B9B9-2410-4969-9711-CBB011DA04BD}">
      <dsp:nvSpPr>
        <dsp:cNvPr id="0" name=""/>
        <dsp:cNvSpPr/>
      </dsp:nvSpPr>
      <dsp:spPr>
        <a:xfrm>
          <a:off x="8436312"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Long </a:t>
          </a:r>
          <a:r>
            <a:rPr lang="en-US" sz="2300" kern="1200">
              <a:latin typeface="Calibri Light" panose="020F0302020204030204"/>
            </a:rPr>
            <a:t>term data</a:t>
          </a:r>
          <a:endParaRPr lang="en-US" sz="2300" kern="1200"/>
        </a:p>
      </dsp:txBody>
      <dsp:txXfrm>
        <a:off x="8436312" y="2526073"/>
        <a:ext cx="1794726" cy="71789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894E-3728-41C7-B737-E6172D74F28D}" type="datetimeFigureOut">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D44AA-97DE-4DF8-BE8D-DC1793C0DAF0}" type="slidenum">
              <a:t>‹#›</a:t>
            </a:fld>
            <a:endParaRPr lang="en-US"/>
          </a:p>
        </p:txBody>
      </p:sp>
    </p:spTree>
    <p:extLst>
      <p:ext uri="{BB962C8B-B14F-4D97-AF65-F5344CB8AC3E}">
        <p14:creationId xmlns:p14="http://schemas.microsoft.com/office/powerpoint/2010/main" val="29709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my name is Bryce Polley I am Kerrie </a:t>
            </a:r>
            <a:r>
              <a:rPr lang="en-US" dirty="0" err="1">
                <a:cs typeface="Calibri"/>
              </a:rPr>
              <a:t>Mengersen's</a:t>
            </a:r>
            <a:r>
              <a:rPr lang="en-US" dirty="0">
                <a:cs typeface="Calibri"/>
              </a:rPr>
              <a:t> Masters Student who has been based at Waite campus working with the Australian Wine Research Institute, Sustainable Winegrowing Australia and the Food Agility CRC on the project: Data Science to support sustainable Viticulture.</a:t>
            </a:r>
          </a:p>
        </p:txBody>
      </p:sp>
      <p:sp>
        <p:nvSpPr>
          <p:cNvPr id="4" name="Slide Number Placeholder 3"/>
          <p:cNvSpPr>
            <a:spLocks noGrp="1"/>
          </p:cNvSpPr>
          <p:nvPr>
            <p:ph type="sldNum" sz="quarter" idx="5"/>
          </p:nvPr>
        </p:nvSpPr>
        <p:spPr/>
        <p:txBody>
          <a:bodyPr/>
          <a:lstStyle/>
          <a:p>
            <a:fld id="{CE06266E-CADA-414A-822A-DC59029F564D}" type="slidenum">
              <a:rPr lang="en-US"/>
              <a:t>1</a:t>
            </a:fld>
            <a:endParaRPr lang="en-US"/>
          </a:p>
        </p:txBody>
      </p:sp>
    </p:spTree>
    <p:extLst>
      <p:ext uri="{BB962C8B-B14F-4D97-AF65-F5344CB8AC3E}">
        <p14:creationId xmlns:p14="http://schemas.microsoft.com/office/powerpoint/2010/main" val="299695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 cards can help to focus efforts appropriately.</a:t>
            </a:r>
          </a:p>
          <a:p>
            <a:r>
              <a:rPr lang="en-US" dirty="0">
                <a:ea typeface="Calibri" panose="020F0502020204030204"/>
                <a:cs typeface="Calibri"/>
              </a:rPr>
              <a:t>Currently we can show where a vineyard sits relative to others but what can they do to effectively increase their sustainability? It is not always as simple as using less fuel, we want to understand what the driving factors behind why any given vineyard performs worse or better in terms of sustainability.</a:t>
            </a:r>
          </a:p>
        </p:txBody>
      </p:sp>
      <p:sp>
        <p:nvSpPr>
          <p:cNvPr id="4" name="Slide Number Placeholder 3"/>
          <p:cNvSpPr>
            <a:spLocks noGrp="1"/>
          </p:cNvSpPr>
          <p:nvPr>
            <p:ph type="sldNum" sz="quarter" idx="5"/>
          </p:nvPr>
        </p:nvSpPr>
        <p:spPr/>
        <p:txBody>
          <a:bodyPr/>
          <a:lstStyle/>
          <a:p>
            <a:fld id="{F89D44AA-97DE-4DF8-BE8D-DC1793C0DAF0}" type="slidenum">
              <a:rPr lang="en-US"/>
              <a:t>26</a:t>
            </a:fld>
            <a:endParaRPr lang="en-US"/>
          </a:p>
        </p:txBody>
      </p:sp>
    </p:spTree>
    <p:extLst>
      <p:ext uri="{BB962C8B-B14F-4D97-AF65-F5344CB8AC3E}">
        <p14:creationId xmlns:p14="http://schemas.microsoft.com/office/powerpoint/2010/main" val="94267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would like to begin by acknowledging the Traditional Owners of the land at QUT, who are the </a:t>
            </a:r>
            <a:r>
              <a:rPr lang="en-NZ" dirty="0" err="1"/>
              <a:t>Turrbal</a:t>
            </a:r>
            <a:r>
              <a:rPr lang="en-NZ" dirty="0"/>
              <a:t> and </a:t>
            </a:r>
            <a:r>
              <a:rPr lang="en-NZ" dirty="0" err="1"/>
              <a:t>Yugara</a:t>
            </a:r>
            <a:r>
              <a:rPr lang="en-NZ" dirty="0"/>
              <a:t> people, and at the Waite campus where I am frequently situated in the AWRI, who are the Kaurna. people.</a:t>
            </a:r>
            <a:endParaRPr lang="en-NZ" dirty="0">
              <a:cs typeface="Calibri"/>
            </a:endParaRPr>
          </a:p>
        </p:txBody>
      </p:sp>
      <p:sp>
        <p:nvSpPr>
          <p:cNvPr id="4" name="Slide Number Placeholder 3"/>
          <p:cNvSpPr>
            <a:spLocks noGrp="1"/>
          </p:cNvSpPr>
          <p:nvPr>
            <p:ph type="sldNum" sz="quarter" idx="5"/>
          </p:nvPr>
        </p:nvSpPr>
        <p:spPr/>
        <p:txBody>
          <a:bodyPr/>
          <a:lstStyle/>
          <a:p>
            <a:fld id="{A5DB157C-3B21-4F1A-AD30-4E8201F7BE3C}" type="slidenum">
              <a:rPr lang="en-AU" smtClean="0"/>
              <a:t>2</a:t>
            </a:fld>
            <a:endParaRPr lang="en-AU"/>
          </a:p>
        </p:txBody>
      </p:sp>
    </p:spTree>
    <p:extLst>
      <p:ext uri="{BB962C8B-B14F-4D97-AF65-F5344CB8AC3E}">
        <p14:creationId xmlns:p14="http://schemas.microsoft.com/office/powerpoint/2010/main" val="283866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4</a:t>
            </a:fld>
            <a:endParaRPr lang="en-US"/>
          </a:p>
        </p:txBody>
      </p:sp>
    </p:spTree>
    <p:extLst>
      <p:ext uri="{BB962C8B-B14F-4D97-AF65-F5344CB8AC3E}">
        <p14:creationId xmlns:p14="http://schemas.microsoft.com/office/powerpoint/2010/main" val="418469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most of you know Sustainable Winegrowing Australia is a central hub of activity</a:t>
            </a:r>
          </a:p>
          <a:p>
            <a:r>
              <a:rPr lang="en-US"/>
              <a:t>INTRO PINK BUBBLES - One of it’s core functions is the collection of production and resource use data in the areas of waste, energy, water etc. These can be used to inform R&amp;D and there is an important feedback loop here, but it has also enabled us to build broader relationships with funding bodies and other R&amp;D </a:t>
            </a:r>
            <a:r>
              <a:rPr lang="en-US" err="1"/>
              <a:t>organisations</a:t>
            </a:r>
            <a:endParaRPr lang="en-US"/>
          </a:p>
          <a:p>
            <a:r>
              <a:rPr lang="en-US"/>
              <a:t>INTRO GREY BUBBLES – last year we used the Sustainable Winegrowing Australia data to inform the wine industry’s emissions roadmap and Kieran re-</a:t>
            </a:r>
            <a:r>
              <a:rPr lang="en-US" err="1"/>
              <a:t>analysed</a:t>
            </a:r>
            <a:r>
              <a:rPr lang="en-US"/>
              <a:t> the sector’s Life Cycle Analysis</a:t>
            </a:r>
          </a:p>
          <a:p>
            <a:r>
              <a:rPr lang="en-US"/>
              <a:t>INTRO YELLOW BUBBLES – The Sustainability team uses the program and its data to engage in the regions around their own priority areas and</a:t>
            </a:r>
          </a:p>
          <a:p>
            <a:r>
              <a:rPr lang="en-US"/>
              <a:t>INTRO THE JADE BUBBLE – earlier this year the data was used in marketing and media campaign around the Impact report</a:t>
            </a:r>
          </a:p>
          <a:p>
            <a:r>
              <a:rPr lang="en-US"/>
              <a:t>INTRO THE ORANGE BUBBLE – International engagement around the program is continuing to strengthen AND </a:t>
            </a:r>
          </a:p>
          <a:p>
            <a:r>
              <a:rPr lang="en-US"/>
              <a:t>INTRO THE GREEN BUBBLES – locally, Sustainable Winegrowing Australia provides an opportunity to engage with stakeholders that the AWRI does not often touch – GROWERS – last year the team responded to around 3000 helpdesk queries from growers and more than 900 producers came through sustainability workshops with the team</a:t>
            </a:r>
          </a:p>
          <a:p>
            <a:r>
              <a:rPr lang="en-US"/>
              <a:t>INTRO THE BLUE BUBBLES – so I am here to talk to you about the data. In particular, my project which uses the Sustainable Winegrowing data and applies AI </a:t>
            </a:r>
            <a:r>
              <a:rPr lang="en-US" err="1"/>
              <a:t>etc</a:t>
            </a:r>
            <a:r>
              <a:rPr lang="en-US"/>
              <a:t>… (add your own words here. Your words below are good)</a:t>
            </a:r>
          </a:p>
          <a:p>
            <a:endParaRPr lang="en-US"/>
          </a:p>
          <a:p>
            <a:endParaRPr lang="en-US"/>
          </a:p>
          <a:p>
            <a:pPr marL="171450" indent="-171450">
              <a:buFont typeface="Arial,Sans-Serif"/>
              <a:buChar char="•"/>
            </a:pPr>
            <a:r>
              <a:rPr lang="en-US"/>
              <a:t>We aim to use the data to help sustainable efforts</a:t>
            </a:r>
            <a:endParaRPr lang="en-US">
              <a:cs typeface="Calibri"/>
            </a:endParaRPr>
          </a:p>
          <a:p>
            <a:pPr marL="171450" indent="-171450">
              <a:buFont typeface="Arial,Sans-Serif"/>
              <a:buChar char="•"/>
            </a:pPr>
            <a:r>
              <a:rPr lang="en-US"/>
              <a:t>to inform growers with data</a:t>
            </a:r>
            <a:endParaRPr lang="en-US">
              <a:cs typeface="Calibri"/>
            </a:endParaRPr>
          </a:p>
          <a:p>
            <a:pPr marL="171450" indent="-171450">
              <a:buFont typeface="Arial,Sans-Serif"/>
              <a:buChar char="•"/>
            </a:pPr>
            <a:r>
              <a:rPr lang="en-US"/>
              <a:t>Through the investigation of data</a:t>
            </a:r>
            <a:endParaRPr lang="en-US">
              <a:cs typeface="Calibri"/>
            </a:endParaRPr>
          </a:p>
          <a:p>
            <a:pPr marL="171450" indent="-171450">
              <a:buFont typeface="Arial,Sans-Serif"/>
              <a:buChar char="•"/>
            </a:pPr>
            <a:r>
              <a:rPr lang="en-US"/>
              <a:t>The uncovering of synergies, unknown trends and link practices to sustainability</a:t>
            </a:r>
            <a:endParaRPr lang="en-US">
              <a:cs typeface="Calibri"/>
            </a:endParaRPr>
          </a:p>
          <a:p>
            <a:endParaRPr lang="en-US">
              <a:cs typeface="Calibri"/>
            </a:endParaRPr>
          </a:p>
          <a:p>
            <a:r>
              <a:rPr lang="en-US">
                <a:cs typeface="Calibri"/>
              </a:rPr>
              <a:t>Centre icon -&gt; Make it the trust mark</a:t>
            </a:r>
          </a:p>
          <a:p>
            <a:r>
              <a:rPr lang="en-US">
                <a:cs typeface="Calibri"/>
              </a:rPr>
              <a:t>Figure out an order to introduce the components and how they interact – landing on data at the end</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t>5</a:t>
            </a:fld>
            <a:endParaRPr lang="en-US"/>
          </a:p>
        </p:txBody>
      </p:sp>
    </p:spTree>
    <p:extLst>
      <p:ext uri="{BB962C8B-B14F-4D97-AF65-F5344CB8AC3E}">
        <p14:creationId xmlns:p14="http://schemas.microsoft.com/office/powerpoint/2010/main" val="100792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it really clear </a:t>
            </a:r>
          </a:p>
          <a:p>
            <a:r>
              <a:rPr lang="en-US"/>
              <a:t>-production data</a:t>
            </a:r>
          </a:p>
          <a:p>
            <a:pPr marL="171450" indent="-171450">
              <a:buFont typeface="Arial,Sans-Serif"/>
              <a:buChar char="•"/>
            </a:pPr>
            <a:r>
              <a:rPr lang="en-US"/>
              <a:t>yield</a:t>
            </a:r>
          </a:p>
          <a:p>
            <a:r>
              <a:rPr lang="en-US"/>
              <a:t>-resource use metrics</a:t>
            </a:r>
          </a:p>
          <a:p>
            <a:pPr marL="628650" lvl="1" indent="-171450">
              <a:buFont typeface="Arial,Sans-Serif"/>
              <a:buChar char="•"/>
            </a:pPr>
            <a:r>
              <a:rPr lang="en-US"/>
              <a:t>Fuel</a:t>
            </a:r>
          </a:p>
          <a:p>
            <a:pPr marL="628650" lvl="1" indent="-171450">
              <a:buFont typeface="Arial,Sans-Serif"/>
              <a:buChar char="•"/>
            </a:pPr>
            <a:r>
              <a:rPr lang="en-US"/>
              <a:t>electricity</a:t>
            </a:r>
          </a:p>
          <a:p>
            <a:r>
              <a:rPr lang="en-US"/>
              <a:t>-operational decisions</a:t>
            </a:r>
          </a:p>
          <a:p>
            <a:pPr marL="171450" indent="-171450">
              <a:buFont typeface="Arial,Sans-Serif"/>
              <a:buChar char="•"/>
            </a:pPr>
            <a:r>
              <a:rPr lang="en-US"/>
              <a:t>Cover crops</a:t>
            </a:r>
          </a:p>
          <a:p>
            <a:r>
              <a:rPr lang="en-US"/>
              <a:t>Financial data</a:t>
            </a:r>
          </a:p>
          <a:p>
            <a:pPr marL="171450" indent="-171450">
              <a:buFont typeface="Arial,Sans-Serif"/>
              <a:buChar char="•"/>
            </a:pPr>
            <a:r>
              <a:rPr lang="en-US"/>
              <a:t>Profit</a:t>
            </a:r>
          </a:p>
          <a:p>
            <a:pPr marL="171450" indent="-171450">
              <a:buFont typeface="Arial,Sans-Serif"/>
              <a:buChar char="•"/>
            </a:pPr>
            <a:r>
              <a:rPr lang="en-US"/>
              <a:t>Operational cost</a:t>
            </a:r>
          </a:p>
          <a:p>
            <a:endParaRPr lang="en-US"/>
          </a:p>
          <a:p>
            <a:r>
              <a:rPr lang="en-US" err="1"/>
              <a:t>Summarise</a:t>
            </a:r>
            <a:r>
              <a:rPr lang="en-US"/>
              <a:t> the data, 1441 vineyards, 57 regions, 10 years.</a:t>
            </a:r>
          </a:p>
          <a:p>
            <a:r>
              <a:rPr lang="en-US"/>
              <a:t>Map of </a:t>
            </a:r>
            <a:r>
              <a:rPr lang="en-US" err="1"/>
              <a:t>aus</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6</a:t>
            </a:fld>
            <a:endParaRPr lang="en-US"/>
          </a:p>
        </p:txBody>
      </p:sp>
    </p:spTree>
    <p:extLst>
      <p:ext uri="{BB962C8B-B14F-4D97-AF65-F5344CB8AC3E}">
        <p14:creationId xmlns:p14="http://schemas.microsoft.com/office/powerpoint/2010/main" val="167186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it really clear </a:t>
            </a:r>
          </a:p>
          <a:p>
            <a:r>
              <a:rPr lang="en-US"/>
              <a:t>-production data</a:t>
            </a:r>
          </a:p>
          <a:p>
            <a:pPr marL="171450" indent="-171450">
              <a:buFont typeface="Arial,Sans-Serif"/>
              <a:buChar char="•"/>
            </a:pPr>
            <a:r>
              <a:rPr lang="en-US"/>
              <a:t>yield</a:t>
            </a:r>
          </a:p>
          <a:p>
            <a:r>
              <a:rPr lang="en-US"/>
              <a:t>-resource use metrics</a:t>
            </a:r>
          </a:p>
          <a:p>
            <a:pPr marL="628650" lvl="1" indent="-171450">
              <a:buFont typeface="Arial,Sans-Serif"/>
              <a:buChar char="•"/>
            </a:pPr>
            <a:r>
              <a:rPr lang="en-US"/>
              <a:t>Fuel</a:t>
            </a:r>
          </a:p>
          <a:p>
            <a:pPr marL="628650" lvl="1" indent="-171450">
              <a:buFont typeface="Arial,Sans-Serif"/>
              <a:buChar char="•"/>
            </a:pPr>
            <a:r>
              <a:rPr lang="en-US"/>
              <a:t>electricity</a:t>
            </a:r>
          </a:p>
          <a:p>
            <a:r>
              <a:rPr lang="en-US"/>
              <a:t>-operational decisions</a:t>
            </a:r>
          </a:p>
          <a:p>
            <a:pPr marL="171450" indent="-171450">
              <a:buFont typeface="Arial,Sans-Serif"/>
              <a:buChar char="•"/>
            </a:pPr>
            <a:r>
              <a:rPr lang="en-US"/>
              <a:t>Cover crops</a:t>
            </a:r>
          </a:p>
          <a:p>
            <a:r>
              <a:rPr lang="en-US"/>
              <a:t>Financial data</a:t>
            </a:r>
          </a:p>
          <a:p>
            <a:pPr marL="171450" indent="-171450">
              <a:buFont typeface="Arial,Sans-Serif"/>
              <a:buChar char="•"/>
            </a:pPr>
            <a:r>
              <a:rPr lang="en-US"/>
              <a:t>Profit</a:t>
            </a:r>
          </a:p>
          <a:p>
            <a:pPr marL="171450" indent="-171450">
              <a:buFont typeface="Arial,Sans-Serif"/>
              <a:buChar char="•"/>
            </a:pPr>
            <a:r>
              <a:rPr lang="en-US"/>
              <a:t>Operational cost</a:t>
            </a:r>
          </a:p>
          <a:p>
            <a:endParaRPr lang="en-US"/>
          </a:p>
          <a:p>
            <a:r>
              <a:rPr lang="en-US" err="1"/>
              <a:t>Summarise</a:t>
            </a:r>
            <a:r>
              <a:rPr lang="en-US"/>
              <a:t> the data, 1441 vineyards, 57 regions, 10 years.</a:t>
            </a:r>
          </a:p>
          <a:p>
            <a:r>
              <a:rPr lang="en-US"/>
              <a:t>Map of </a:t>
            </a:r>
            <a:r>
              <a:rPr lang="en-US" err="1"/>
              <a:t>aus</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7</a:t>
            </a:fld>
            <a:endParaRPr lang="en-US"/>
          </a:p>
        </p:txBody>
      </p:sp>
    </p:spTree>
    <p:extLst>
      <p:ext uri="{BB962C8B-B14F-4D97-AF65-F5344CB8AC3E}">
        <p14:creationId xmlns:p14="http://schemas.microsoft.com/office/powerpoint/2010/main" val="262523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a:t>Describe what is known, a tool to communicate with industry and experts</a:t>
            </a:r>
          </a:p>
          <a:p>
            <a:pPr marL="171450" indent="-171450">
              <a:buFont typeface="Arial,Sans-Serif"/>
              <a:buChar char="•"/>
            </a:pPr>
            <a:r>
              <a:rPr lang="en-US"/>
              <a:t>Data exploration to look at what are new possibilities within the data?</a:t>
            </a:r>
          </a:p>
          <a:p>
            <a:pPr marL="171450" indent="-171450">
              <a:buFont typeface="Arial,Sans-Serif"/>
              <a:buChar char="•"/>
            </a:pPr>
            <a:r>
              <a:rPr lang="en-US"/>
              <a:t>Can we accurately predict things? </a:t>
            </a:r>
          </a:p>
          <a:p>
            <a:pPr marL="171450" indent="-171450">
              <a:buFont typeface="Arial,Sans-Serif"/>
              <a:buChar char="•"/>
            </a:pPr>
            <a:r>
              <a:rPr lang="en-US"/>
              <a:t>Can we explain these predictions?</a:t>
            </a:r>
          </a:p>
          <a:p>
            <a:pPr marL="171450" indent="-171450">
              <a:buFont typeface="Arial,Sans-Serif"/>
              <a:buChar char="•"/>
            </a:pPr>
            <a:r>
              <a:rPr lang="en-US"/>
              <a:t>What were the possible alternative outcomes if things had been done differently?</a:t>
            </a:r>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8</a:t>
            </a:fld>
            <a:endParaRPr lang="en-US"/>
          </a:p>
        </p:txBody>
      </p:sp>
    </p:spTree>
    <p:extLst>
      <p:ext uri="{BB962C8B-B14F-4D97-AF65-F5344CB8AC3E}">
        <p14:creationId xmlns:p14="http://schemas.microsoft.com/office/powerpoint/2010/main" val="362165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steps were understanding the data, and how the data translated to the real world. What was it we were looking at.</a:t>
            </a:r>
          </a:p>
          <a:p>
            <a:r>
              <a:rPr lang="en-US" dirty="0"/>
              <a:t>What values make sense, what are likely input errors, why do people record this?</a:t>
            </a:r>
            <a:endParaRPr lang="en-US" dirty="0">
              <a:cs typeface="Calibri"/>
            </a:endParaRPr>
          </a:p>
          <a:p>
            <a:r>
              <a:rPr lang="en-US" dirty="0"/>
              <a:t>We were able to help increase the rate at which errors were picked up.</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9</a:t>
            </a:fld>
            <a:endParaRPr lang="en-US"/>
          </a:p>
        </p:txBody>
      </p:sp>
    </p:spTree>
    <p:extLst>
      <p:ext uri="{BB962C8B-B14F-4D97-AF65-F5344CB8AC3E}">
        <p14:creationId xmlns:p14="http://schemas.microsoft.com/office/powerpoint/2010/main" val="809800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models are under development looking at critical factors to vineyard success such as operational costs and profits. Thus far the most accurate has been the prediction of disease pressure.</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10</a:t>
            </a:fld>
            <a:endParaRPr lang="en-US"/>
          </a:p>
        </p:txBody>
      </p:sp>
    </p:spTree>
    <p:extLst>
      <p:ext uri="{BB962C8B-B14F-4D97-AF65-F5344CB8AC3E}">
        <p14:creationId xmlns:p14="http://schemas.microsoft.com/office/powerpoint/2010/main" val="329377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9D3208-724F-452E-1992-93606997ECDA}"/>
              </a:ext>
            </a:extLst>
          </p:cNvPr>
          <p:cNvSpPr/>
          <p:nvPr userDrawn="1"/>
        </p:nvSpPr>
        <p:spPr>
          <a:xfrm>
            <a:off x="0" y="0"/>
            <a:ext cx="12192000" cy="6858000"/>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aphic 4">
            <a:extLst>
              <a:ext uri="{FF2B5EF4-FFF2-40B4-BE49-F238E27FC236}">
                <a16:creationId xmlns:a16="http://schemas.microsoft.com/office/drawing/2014/main" id="{1FDF2521-B555-3CD4-6A7B-1CF1BA707F6D}"/>
              </a:ext>
            </a:extLst>
          </p:cNvPr>
          <p:cNvGrpSpPr/>
          <p:nvPr userDrawn="1"/>
        </p:nvGrpSpPr>
        <p:grpSpPr>
          <a:xfrm>
            <a:off x="1" y="4130208"/>
            <a:ext cx="12190828" cy="2727793"/>
            <a:chOff x="3524250" y="450127"/>
            <a:chExt cx="1381029" cy="412021"/>
          </a:xfrm>
          <a:solidFill>
            <a:srgbClr val="30416F"/>
          </a:solidFill>
        </p:grpSpPr>
        <p:sp>
          <p:nvSpPr>
            <p:cNvPr id="9" name="Freeform 8">
              <a:extLst>
                <a:ext uri="{FF2B5EF4-FFF2-40B4-BE49-F238E27FC236}">
                  <a16:creationId xmlns:a16="http://schemas.microsoft.com/office/drawing/2014/main" id="{79F7E720-1709-9CAB-6B6A-6BA06CD2BF1D}"/>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10" name="Freeform 9">
              <a:extLst>
                <a:ext uri="{FF2B5EF4-FFF2-40B4-BE49-F238E27FC236}">
                  <a16:creationId xmlns:a16="http://schemas.microsoft.com/office/drawing/2014/main" id="{50EE8B42-4EB1-529F-AD2A-8CE9B095A142}"/>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11" name="Freeform 10">
              <a:extLst>
                <a:ext uri="{FF2B5EF4-FFF2-40B4-BE49-F238E27FC236}">
                  <a16:creationId xmlns:a16="http://schemas.microsoft.com/office/drawing/2014/main" id="{94DD8429-E0A0-97EE-60A1-C5A2F36A4C6C}"/>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12" name="Freeform 11">
              <a:extLst>
                <a:ext uri="{FF2B5EF4-FFF2-40B4-BE49-F238E27FC236}">
                  <a16:creationId xmlns:a16="http://schemas.microsoft.com/office/drawing/2014/main" id="{5852B097-8EB2-70FD-1EAC-1131C05BB516}"/>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5281EB45-E520-1231-C85B-C8938C010A44}"/>
              </a:ext>
            </a:extLst>
          </p:cNvPr>
          <p:cNvGrpSpPr/>
          <p:nvPr userDrawn="1"/>
        </p:nvGrpSpPr>
        <p:grpSpPr>
          <a:xfrm>
            <a:off x="6782174" y="2011379"/>
            <a:ext cx="4807588" cy="716414"/>
            <a:chOff x="3524250" y="447799"/>
            <a:chExt cx="2097595" cy="416771"/>
          </a:xfrm>
          <a:solidFill>
            <a:schemeClr val="bg1"/>
          </a:solidFill>
        </p:grpSpPr>
        <p:grpSp>
          <p:nvGrpSpPr>
            <p:cNvPr id="14" name="Graphic 4">
              <a:extLst>
                <a:ext uri="{FF2B5EF4-FFF2-40B4-BE49-F238E27FC236}">
                  <a16:creationId xmlns:a16="http://schemas.microsoft.com/office/drawing/2014/main" id="{2DF89947-1020-C4BF-C756-34B70BBB3996}"/>
                </a:ext>
              </a:extLst>
            </p:cNvPr>
            <p:cNvGrpSpPr/>
            <p:nvPr/>
          </p:nvGrpSpPr>
          <p:grpSpPr>
            <a:xfrm>
              <a:off x="3524250" y="450127"/>
              <a:ext cx="1381029" cy="412021"/>
              <a:chOff x="3524250" y="450127"/>
              <a:chExt cx="1381029" cy="412021"/>
            </a:xfrm>
            <a:grpFill/>
          </p:grpSpPr>
          <p:sp>
            <p:nvSpPr>
              <p:cNvPr id="50" name="Freeform 49">
                <a:extLst>
                  <a:ext uri="{FF2B5EF4-FFF2-40B4-BE49-F238E27FC236}">
                    <a16:creationId xmlns:a16="http://schemas.microsoft.com/office/drawing/2014/main" id="{03000A98-DA98-9AC2-DA21-178C90FC84DA}"/>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51" name="Freeform 50">
                <a:extLst>
                  <a:ext uri="{FF2B5EF4-FFF2-40B4-BE49-F238E27FC236}">
                    <a16:creationId xmlns:a16="http://schemas.microsoft.com/office/drawing/2014/main" id="{900CDD78-1A21-D992-7C1D-A1C37618F50F}"/>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2" name="Freeform 51">
                <a:extLst>
                  <a:ext uri="{FF2B5EF4-FFF2-40B4-BE49-F238E27FC236}">
                    <a16:creationId xmlns:a16="http://schemas.microsoft.com/office/drawing/2014/main" id="{293E2C3C-2565-2C31-1580-57CC56235F72}"/>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3" name="Freeform 52">
                <a:extLst>
                  <a:ext uri="{FF2B5EF4-FFF2-40B4-BE49-F238E27FC236}">
                    <a16:creationId xmlns:a16="http://schemas.microsoft.com/office/drawing/2014/main" id="{60C73393-372C-A311-4655-D7BA1551B856}"/>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5" name="Graphic 4">
              <a:extLst>
                <a:ext uri="{FF2B5EF4-FFF2-40B4-BE49-F238E27FC236}">
                  <a16:creationId xmlns:a16="http://schemas.microsoft.com/office/drawing/2014/main" id="{29C3296B-73EA-773C-DFD8-41EFB45C587C}"/>
                </a:ext>
              </a:extLst>
            </p:cNvPr>
            <p:cNvGrpSpPr/>
            <p:nvPr/>
          </p:nvGrpSpPr>
          <p:grpSpPr>
            <a:xfrm>
              <a:off x="5059489" y="447799"/>
              <a:ext cx="562356" cy="416771"/>
              <a:chOff x="5059489" y="447799"/>
              <a:chExt cx="562356" cy="416771"/>
            </a:xfrm>
            <a:grpFill/>
          </p:grpSpPr>
          <p:sp>
            <p:nvSpPr>
              <p:cNvPr id="16" name="Freeform 15">
                <a:extLst>
                  <a:ext uri="{FF2B5EF4-FFF2-40B4-BE49-F238E27FC236}">
                    <a16:creationId xmlns:a16="http://schemas.microsoft.com/office/drawing/2014/main" id="{DE24071C-83AB-8EF8-349B-87FC9795B819}"/>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7" name="Freeform 16">
                <a:extLst>
                  <a:ext uri="{FF2B5EF4-FFF2-40B4-BE49-F238E27FC236}">
                    <a16:creationId xmlns:a16="http://schemas.microsoft.com/office/drawing/2014/main" id="{D9ADF4EF-E035-519D-E2C6-5B3285E1E25C}"/>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8" name="Freeform 17">
                <a:extLst>
                  <a:ext uri="{FF2B5EF4-FFF2-40B4-BE49-F238E27FC236}">
                    <a16:creationId xmlns:a16="http://schemas.microsoft.com/office/drawing/2014/main" id="{93048967-ECBD-5A0D-AA90-DBE608931AF1}"/>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8">
                <a:extLst>
                  <a:ext uri="{FF2B5EF4-FFF2-40B4-BE49-F238E27FC236}">
                    <a16:creationId xmlns:a16="http://schemas.microsoft.com/office/drawing/2014/main" id="{5BE33F74-3F33-B28E-C4FD-5A018D065657}"/>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20" name="Freeform 19">
                <a:extLst>
                  <a:ext uri="{FF2B5EF4-FFF2-40B4-BE49-F238E27FC236}">
                    <a16:creationId xmlns:a16="http://schemas.microsoft.com/office/drawing/2014/main" id="{5AD0886F-7E90-1E6F-73F8-C1F255AA61BA}"/>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21" name="Freeform 20">
                <a:extLst>
                  <a:ext uri="{FF2B5EF4-FFF2-40B4-BE49-F238E27FC236}">
                    <a16:creationId xmlns:a16="http://schemas.microsoft.com/office/drawing/2014/main" id="{DB0C4AA1-7163-3609-E60A-7FE9603EA05E}"/>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2" name="Freeform 21">
                <a:extLst>
                  <a:ext uri="{FF2B5EF4-FFF2-40B4-BE49-F238E27FC236}">
                    <a16:creationId xmlns:a16="http://schemas.microsoft.com/office/drawing/2014/main" id="{27D0C213-C807-C9F7-12B9-18CB70E9C9F7}"/>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3" name="Freeform 22">
                <a:extLst>
                  <a:ext uri="{FF2B5EF4-FFF2-40B4-BE49-F238E27FC236}">
                    <a16:creationId xmlns:a16="http://schemas.microsoft.com/office/drawing/2014/main" id="{1207880B-ABEB-D243-4565-8B888FAE2050}"/>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4" name="Freeform 23">
                <a:extLst>
                  <a:ext uri="{FF2B5EF4-FFF2-40B4-BE49-F238E27FC236}">
                    <a16:creationId xmlns:a16="http://schemas.microsoft.com/office/drawing/2014/main" id="{074794E2-11D4-A5C0-F7C5-EB8F30D8D5C4}"/>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5" name="Freeform 24">
                <a:extLst>
                  <a:ext uri="{FF2B5EF4-FFF2-40B4-BE49-F238E27FC236}">
                    <a16:creationId xmlns:a16="http://schemas.microsoft.com/office/drawing/2014/main" id="{FE8F7975-6DE1-F37C-43B7-FF7F2442263D}"/>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6" name="Freeform 25">
                <a:extLst>
                  <a:ext uri="{FF2B5EF4-FFF2-40B4-BE49-F238E27FC236}">
                    <a16:creationId xmlns:a16="http://schemas.microsoft.com/office/drawing/2014/main" id="{F4A329D7-823F-899A-F758-5D3012484E61}"/>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7" name="Freeform 26">
                <a:extLst>
                  <a:ext uri="{FF2B5EF4-FFF2-40B4-BE49-F238E27FC236}">
                    <a16:creationId xmlns:a16="http://schemas.microsoft.com/office/drawing/2014/main" id="{768495B7-DF9C-43F4-4A7F-C2A240C62433}"/>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8" name="Freeform 27">
                <a:extLst>
                  <a:ext uri="{FF2B5EF4-FFF2-40B4-BE49-F238E27FC236}">
                    <a16:creationId xmlns:a16="http://schemas.microsoft.com/office/drawing/2014/main" id="{E3891ED5-DC27-1B65-11CE-04D232D31C8C}"/>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9" name="Freeform 28">
                <a:extLst>
                  <a:ext uri="{FF2B5EF4-FFF2-40B4-BE49-F238E27FC236}">
                    <a16:creationId xmlns:a16="http://schemas.microsoft.com/office/drawing/2014/main" id="{B5CBEDBD-C122-C904-7BB8-AD2C8518A02B}"/>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30" name="Freeform 29">
                <a:extLst>
                  <a:ext uri="{FF2B5EF4-FFF2-40B4-BE49-F238E27FC236}">
                    <a16:creationId xmlns:a16="http://schemas.microsoft.com/office/drawing/2014/main" id="{C7F8D4F7-DBAF-2F8E-5FF7-9DCFC4B84B6B}"/>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31" name="Freeform 30">
                <a:extLst>
                  <a:ext uri="{FF2B5EF4-FFF2-40B4-BE49-F238E27FC236}">
                    <a16:creationId xmlns:a16="http://schemas.microsoft.com/office/drawing/2014/main" id="{2DF8C5BA-BE1A-ED35-E589-63FFD1B92469}"/>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2" name="Freeform 31">
                <a:extLst>
                  <a:ext uri="{FF2B5EF4-FFF2-40B4-BE49-F238E27FC236}">
                    <a16:creationId xmlns:a16="http://schemas.microsoft.com/office/drawing/2014/main" id="{9FA1ECAC-EE07-BC54-0029-3DA5300FA115}"/>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3" name="Freeform 32">
                <a:extLst>
                  <a:ext uri="{FF2B5EF4-FFF2-40B4-BE49-F238E27FC236}">
                    <a16:creationId xmlns:a16="http://schemas.microsoft.com/office/drawing/2014/main" id="{F33C4141-99A1-46E7-A151-27430293D529}"/>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4" name="Freeform 33">
                <a:extLst>
                  <a:ext uri="{FF2B5EF4-FFF2-40B4-BE49-F238E27FC236}">
                    <a16:creationId xmlns:a16="http://schemas.microsoft.com/office/drawing/2014/main" id="{90CACF9E-061F-9C8D-86BD-16EF979A7461}"/>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5" name="Freeform 34">
                <a:extLst>
                  <a:ext uri="{FF2B5EF4-FFF2-40B4-BE49-F238E27FC236}">
                    <a16:creationId xmlns:a16="http://schemas.microsoft.com/office/drawing/2014/main" id="{4A5440AA-959C-38E6-4E67-437B2D915C9E}"/>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6" name="Freeform 35">
                <a:extLst>
                  <a:ext uri="{FF2B5EF4-FFF2-40B4-BE49-F238E27FC236}">
                    <a16:creationId xmlns:a16="http://schemas.microsoft.com/office/drawing/2014/main" id="{CDD591E2-D382-93A6-7591-DD0D33867F3E}"/>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7" name="Freeform 36">
                <a:extLst>
                  <a:ext uri="{FF2B5EF4-FFF2-40B4-BE49-F238E27FC236}">
                    <a16:creationId xmlns:a16="http://schemas.microsoft.com/office/drawing/2014/main" id="{21E5206E-BC32-14B3-A36F-08DD42BD184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8" name="Freeform 37">
                <a:extLst>
                  <a:ext uri="{FF2B5EF4-FFF2-40B4-BE49-F238E27FC236}">
                    <a16:creationId xmlns:a16="http://schemas.microsoft.com/office/drawing/2014/main" id="{06252B9B-5BB0-9A72-B501-ED6E05BDF6A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9" name="Freeform 38">
                <a:extLst>
                  <a:ext uri="{FF2B5EF4-FFF2-40B4-BE49-F238E27FC236}">
                    <a16:creationId xmlns:a16="http://schemas.microsoft.com/office/drawing/2014/main" id="{75FBA59D-7A4C-8CCD-8707-C3FA473A2D1A}"/>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40" name="Freeform 39">
                <a:extLst>
                  <a:ext uri="{FF2B5EF4-FFF2-40B4-BE49-F238E27FC236}">
                    <a16:creationId xmlns:a16="http://schemas.microsoft.com/office/drawing/2014/main" id="{0F3EFBE4-B036-5662-6739-0C21B06A2D0D}"/>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41" name="Freeform 40">
                <a:extLst>
                  <a:ext uri="{FF2B5EF4-FFF2-40B4-BE49-F238E27FC236}">
                    <a16:creationId xmlns:a16="http://schemas.microsoft.com/office/drawing/2014/main" id="{3F290B23-A534-608F-07EB-720D3C6BAF55}"/>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2" name="Freeform 41">
                <a:extLst>
                  <a:ext uri="{FF2B5EF4-FFF2-40B4-BE49-F238E27FC236}">
                    <a16:creationId xmlns:a16="http://schemas.microsoft.com/office/drawing/2014/main" id="{ADE322E0-A417-F3C0-6441-B5EC6797532E}"/>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3" name="Freeform 42">
                <a:extLst>
                  <a:ext uri="{FF2B5EF4-FFF2-40B4-BE49-F238E27FC236}">
                    <a16:creationId xmlns:a16="http://schemas.microsoft.com/office/drawing/2014/main" id="{045FD3DE-04E5-F920-FC23-DF8FCAE23E7C}"/>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4" name="Freeform 43">
                <a:extLst>
                  <a:ext uri="{FF2B5EF4-FFF2-40B4-BE49-F238E27FC236}">
                    <a16:creationId xmlns:a16="http://schemas.microsoft.com/office/drawing/2014/main" id="{6FA01939-8ED4-0C97-2C2C-52D6335A1BF9}"/>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5" name="Freeform 44">
                <a:extLst>
                  <a:ext uri="{FF2B5EF4-FFF2-40B4-BE49-F238E27FC236}">
                    <a16:creationId xmlns:a16="http://schemas.microsoft.com/office/drawing/2014/main" id="{08504A39-933E-3A85-BF63-642CE13754B4}"/>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6" name="Freeform 45">
                <a:extLst>
                  <a:ext uri="{FF2B5EF4-FFF2-40B4-BE49-F238E27FC236}">
                    <a16:creationId xmlns:a16="http://schemas.microsoft.com/office/drawing/2014/main" id="{44395422-9FFA-7A8D-054A-69D6FFAF2832}"/>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7" name="Freeform 46">
                <a:extLst>
                  <a:ext uri="{FF2B5EF4-FFF2-40B4-BE49-F238E27FC236}">
                    <a16:creationId xmlns:a16="http://schemas.microsoft.com/office/drawing/2014/main" id="{52C224DB-9B0C-633B-D095-89F1800F814D}"/>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8" name="Freeform 47">
                <a:extLst>
                  <a:ext uri="{FF2B5EF4-FFF2-40B4-BE49-F238E27FC236}">
                    <a16:creationId xmlns:a16="http://schemas.microsoft.com/office/drawing/2014/main" id="{9CBA829E-89AF-0CE9-8317-0ED3E24BD1F6}"/>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9" name="Freeform 48">
                <a:extLst>
                  <a:ext uri="{FF2B5EF4-FFF2-40B4-BE49-F238E27FC236}">
                    <a16:creationId xmlns:a16="http://schemas.microsoft.com/office/drawing/2014/main" id="{93D356FF-72A8-ECEA-0AEF-DA592ADFB75C}"/>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4" name="Text Placeholder 11">
            <a:extLst>
              <a:ext uri="{FF2B5EF4-FFF2-40B4-BE49-F238E27FC236}">
                <a16:creationId xmlns:a16="http://schemas.microsoft.com/office/drawing/2014/main" id="{A54BD63A-F65D-91C1-0F1C-4FEC0CC020D6}"/>
              </a:ext>
            </a:extLst>
          </p:cNvPr>
          <p:cNvSpPr>
            <a:spLocks noGrp="1"/>
          </p:cNvSpPr>
          <p:nvPr>
            <p:ph type="body" sz="quarter" idx="10" hasCustomPrompt="1"/>
          </p:nvPr>
        </p:nvSpPr>
        <p:spPr>
          <a:xfrm>
            <a:off x="884767" y="758825"/>
            <a:ext cx="4531784" cy="527050"/>
          </a:xfrm>
        </p:spPr>
        <p:txBody>
          <a:bodyPr/>
          <a:lstStyle>
            <a:lvl1pPr marL="0" indent="0">
              <a:lnSpc>
                <a:spcPct val="70000"/>
              </a:lnSpc>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Title of presentation</a:t>
            </a:r>
            <a:endParaRPr lang="en-AU"/>
          </a:p>
        </p:txBody>
      </p:sp>
      <p:sp>
        <p:nvSpPr>
          <p:cNvPr id="55" name="Text Placeholder 13">
            <a:extLst>
              <a:ext uri="{FF2B5EF4-FFF2-40B4-BE49-F238E27FC236}">
                <a16:creationId xmlns:a16="http://schemas.microsoft.com/office/drawing/2014/main" id="{4E44360B-CF23-5B4F-47BA-6BE780124377}"/>
              </a:ext>
            </a:extLst>
          </p:cNvPr>
          <p:cNvSpPr>
            <a:spLocks noGrp="1"/>
          </p:cNvSpPr>
          <p:nvPr>
            <p:ph type="body" sz="quarter" idx="11" hasCustomPrompt="1"/>
          </p:nvPr>
        </p:nvSpPr>
        <p:spPr>
          <a:xfrm>
            <a:off x="884768" y="1955801"/>
            <a:ext cx="5882217" cy="811213"/>
          </a:xfrm>
        </p:spPr>
        <p:txBody>
          <a:bodyPr/>
          <a:lstStyle>
            <a:lvl1pPr marL="0" indent="0">
              <a:lnSpc>
                <a:spcPct val="70000"/>
              </a:lnSpc>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Presented by Andrew King</a:t>
            </a:r>
          </a:p>
          <a:p>
            <a:pPr lvl="0"/>
            <a:r>
              <a:rPr lang="en-US"/>
              <a:t>June 2020</a:t>
            </a:r>
            <a:endParaRPr lang="en-AU"/>
          </a:p>
        </p:txBody>
      </p:sp>
    </p:spTree>
    <p:extLst>
      <p:ext uri="{BB962C8B-B14F-4D97-AF65-F5344CB8AC3E}">
        <p14:creationId xmlns:p14="http://schemas.microsoft.com/office/powerpoint/2010/main" val="1909337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023EA2-092B-D0D6-A552-C8C92DA1DF0D}"/>
              </a:ext>
            </a:extLst>
          </p:cNvPr>
          <p:cNvSpPr/>
          <p:nvPr userDrawn="1"/>
        </p:nvSpPr>
        <p:spPr>
          <a:xfrm>
            <a:off x="-3472" y="-21685"/>
            <a:ext cx="12195472" cy="2152409"/>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aphic 4">
            <a:extLst>
              <a:ext uri="{FF2B5EF4-FFF2-40B4-BE49-F238E27FC236}">
                <a16:creationId xmlns:a16="http://schemas.microsoft.com/office/drawing/2014/main" id="{96CFEEB7-2DB9-8B71-BE63-C8446B43F9AE}"/>
              </a:ext>
            </a:extLst>
          </p:cNvPr>
          <p:cNvGrpSpPr/>
          <p:nvPr userDrawn="1"/>
        </p:nvGrpSpPr>
        <p:grpSpPr>
          <a:xfrm>
            <a:off x="7100927" y="970329"/>
            <a:ext cx="4795771" cy="714653"/>
            <a:chOff x="3524250" y="447799"/>
            <a:chExt cx="2097595" cy="416771"/>
          </a:xfrm>
          <a:solidFill>
            <a:schemeClr val="bg1"/>
          </a:solidFill>
        </p:grpSpPr>
        <p:grpSp>
          <p:nvGrpSpPr>
            <p:cNvPr id="8" name="Graphic 4">
              <a:extLst>
                <a:ext uri="{FF2B5EF4-FFF2-40B4-BE49-F238E27FC236}">
                  <a16:creationId xmlns:a16="http://schemas.microsoft.com/office/drawing/2014/main" id="{9957471B-A966-EDA2-8CFF-F21A652609DC}"/>
                </a:ext>
              </a:extLst>
            </p:cNvPr>
            <p:cNvGrpSpPr/>
            <p:nvPr/>
          </p:nvGrpSpPr>
          <p:grpSpPr>
            <a:xfrm>
              <a:off x="3524250" y="450127"/>
              <a:ext cx="1381029" cy="412021"/>
              <a:chOff x="3524250" y="450127"/>
              <a:chExt cx="1381029" cy="412021"/>
            </a:xfrm>
            <a:grpFill/>
          </p:grpSpPr>
          <p:sp>
            <p:nvSpPr>
              <p:cNvPr id="44" name="Freeform 93">
                <a:extLst>
                  <a:ext uri="{FF2B5EF4-FFF2-40B4-BE49-F238E27FC236}">
                    <a16:creationId xmlns:a16="http://schemas.microsoft.com/office/drawing/2014/main" id="{720DC298-0152-AF07-89BE-672C12B0E5E5}"/>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5" name="Freeform 94">
                <a:extLst>
                  <a:ext uri="{FF2B5EF4-FFF2-40B4-BE49-F238E27FC236}">
                    <a16:creationId xmlns:a16="http://schemas.microsoft.com/office/drawing/2014/main" id="{DC75F68A-0BDC-FD24-6527-56F30AAE0892}"/>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6" name="Freeform 95">
                <a:extLst>
                  <a:ext uri="{FF2B5EF4-FFF2-40B4-BE49-F238E27FC236}">
                    <a16:creationId xmlns:a16="http://schemas.microsoft.com/office/drawing/2014/main" id="{6306BFED-075D-D4C5-67F0-D4B5910258FF}"/>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7" name="Freeform 96">
                <a:extLst>
                  <a:ext uri="{FF2B5EF4-FFF2-40B4-BE49-F238E27FC236}">
                    <a16:creationId xmlns:a16="http://schemas.microsoft.com/office/drawing/2014/main" id="{0C5194EC-566A-CB27-5BB5-AD0BBB4412A7}"/>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9" name="Graphic 4">
              <a:extLst>
                <a:ext uri="{FF2B5EF4-FFF2-40B4-BE49-F238E27FC236}">
                  <a16:creationId xmlns:a16="http://schemas.microsoft.com/office/drawing/2014/main" id="{2D00D959-E850-7D9C-E2B2-A1ADE042D641}"/>
                </a:ext>
              </a:extLst>
            </p:cNvPr>
            <p:cNvGrpSpPr/>
            <p:nvPr/>
          </p:nvGrpSpPr>
          <p:grpSpPr>
            <a:xfrm>
              <a:off x="5059489" y="447799"/>
              <a:ext cx="562356" cy="416771"/>
              <a:chOff x="5059489" y="447799"/>
              <a:chExt cx="562356" cy="416771"/>
            </a:xfrm>
            <a:grpFill/>
          </p:grpSpPr>
          <p:sp>
            <p:nvSpPr>
              <p:cNvPr id="10" name="Freeform 59">
                <a:extLst>
                  <a:ext uri="{FF2B5EF4-FFF2-40B4-BE49-F238E27FC236}">
                    <a16:creationId xmlns:a16="http://schemas.microsoft.com/office/drawing/2014/main" id="{86FCEF27-CB53-B78A-41B9-841312E07B0A}"/>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1" name="Freeform 60">
                <a:extLst>
                  <a:ext uri="{FF2B5EF4-FFF2-40B4-BE49-F238E27FC236}">
                    <a16:creationId xmlns:a16="http://schemas.microsoft.com/office/drawing/2014/main" id="{04101D80-B32E-BC4B-2F7C-0EA71C30E831}"/>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2" name="Freeform 61">
                <a:extLst>
                  <a:ext uri="{FF2B5EF4-FFF2-40B4-BE49-F238E27FC236}">
                    <a16:creationId xmlns:a16="http://schemas.microsoft.com/office/drawing/2014/main" id="{C102D23F-4E58-70CA-B955-438545AC6C81}"/>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3" name="Freeform 62">
                <a:extLst>
                  <a:ext uri="{FF2B5EF4-FFF2-40B4-BE49-F238E27FC236}">
                    <a16:creationId xmlns:a16="http://schemas.microsoft.com/office/drawing/2014/main" id="{AE8D78C1-B9A6-5316-552A-62290C2946F9}"/>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4" name="Freeform 63">
                <a:extLst>
                  <a:ext uri="{FF2B5EF4-FFF2-40B4-BE49-F238E27FC236}">
                    <a16:creationId xmlns:a16="http://schemas.microsoft.com/office/drawing/2014/main" id="{0E3D6F26-2405-55F5-2778-A0A390FDA516}"/>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5" name="Freeform 64">
                <a:extLst>
                  <a:ext uri="{FF2B5EF4-FFF2-40B4-BE49-F238E27FC236}">
                    <a16:creationId xmlns:a16="http://schemas.microsoft.com/office/drawing/2014/main" id="{E5A217A1-032E-6FD2-8B0E-A99B8C91EC23}"/>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6" name="Freeform 65">
                <a:extLst>
                  <a:ext uri="{FF2B5EF4-FFF2-40B4-BE49-F238E27FC236}">
                    <a16:creationId xmlns:a16="http://schemas.microsoft.com/office/drawing/2014/main" id="{B030FEC5-6E53-5158-2C29-CF217E6448E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66">
                <a:extLst>
                  <a:ext uri="{FF2B5EF4-FFF2-40B4-BE49-F238E27FC236}">
                    <a16:creationId xmlns:a16="http://schemas.microsoft.com/office/drawing/2014/main" id="{D9B167CA-C5C9-E394-07A9-358098CD6601}"/>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8" name="Freeform 67">
                <a:extLst>
                  <a:ext uri="{FF2B5EF4-FFF2-40B4-BE49-F238E27FC236}">
                    <a16:creationId xmlns:a16="http://schemas.microsoft.com/office/drawing/2014/main" id="{DAF90917-5901-09B2-307F-D69ECB7209B3}"/>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19" name="Freeform 68">
                <a:extLst>
                  <a:ext uri="{FF2B5EF4-FFF2-40B4-BE49-F238E27FC236}">
                    <a16:creationId xmlns:a16="http://schemas.microsoft.com/office/drawing/2014/main" id="{3412599D-BE29-63BD-510A-42B112FE38DF}"/>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0" name="Freeform 69">
                <a:extLst>
                  <a:ext uri="{FF2B5EF4-FFF2-40B4-BE49-F238E27FC236}">
                    <a16:creationId xmlns:a16="http://schemas.microsoft.com/office/drawing/2014/main" id="{40B6A863-77C7-B945-A611-E2B09BE6039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1" name="Freeform 70">
                <a:extLst>
                  <a:ext uri="{FF2B5EF4-FFF2-40B4-BE49-F238E27FC236}">
                    <a16:creationId xmlns:a16="http://schemas.microsoft.com/office/drawing/2014/main" id="{4899ABA7-64B1-EAB8-1A40-5E99788CC297}"/>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2" name="Freeform 71">
                <a:extLst>
                  <a:ext uri="{FF2B5EF4-FFF2-40B4-BE49-F238E27FC236}">
                    <a16:creationId xmlns:a16="http://schemas.microsoft.com/office/drawing/2014/main" id="{C3E11025-2636-1D8B-53B9-83E52F4DD2DA}"/>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3" name="Freeform 72">
                <a:extLst>
                  <a:ext uri="{FF2B5EF4-FFF2-40B4-BE49-F238E27FC236}">
                    <a16:creationId xmlns:a16="http://schemas.microsoft.com/office/drawing/2014/main" id="{0FD8C763-02BE-2D41-538B-C164C28C0EEC}"/>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4" name="Freeform 73">
                <a:extLst>
                  <a:ext uri="{FF2B5EF4-FFF2-40B4-BE49-F238E27FC236}">
                    <a16:creationId xmlns:a16="http://schemas.microsoft.com/office/drawing/2014/main" id="{34890705-AFAF-C749-426E-822E31090CC1}"/>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5" name="Freeform 74">
                <a:extLst>
                  <a:ext uri="{FF2B5EF4-FFF2-40B4-BE49-F238E27FC236}">
                    <a16:creationId xmlns:a16="http://schemas.microsoft.com/office/drawing/2014/main" id="{983A9DDC-232E-D34F-1A7B-68BF12D6357A}"/>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6" name="Freeform 75">
                <a:extLst>
                  <a:ext uri="{FF2B5EF4-FFF2-40B4-BE49-F238E27FC236}">
                    <a16:creationId xmlns:a16="http://schemas.microsoft.com/office/drawing/2014/main" id="{C6639888-6E00-1DF2-51A3-F97EAFCF3013}"/>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7" name="Freeform 76">
                <a:extLst>
                  <a:ext uri="{FF2B5EF4-FFF2-40B4-BE49-F238E27FC236}">
                    <a16:creationId xmlns:a16="http://schemas.microsoft.com/office/drawing/2014/main" id="{55DF3955-46C0-7246-6E99-E9BA45B881D6}"/>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28" name="Freeform 77">
                <a:extLst>
                  <a:ext uri="{FF2B5EF4-FFF2-40B4-BE49-F238E27FC236}">
                    <a16:creationId xmlns:a16="http://schemas.microsoft.com/office/drawing/2014/main" id="{CBFD17A4-A2C4-ECAC-1D77-1EB358D7C6EE}"/>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29" name="Freeform 78">
                <a:extLst>
                  <a:ext uri="{FF2B5EF4-FFF2-40B4-BE49-F238E27FC236}">
                    <a16:creationId xmlns:a16="http://schemas.microsoft.com/office/drawing/2014/main" id="{C34D512B-1A65-B3A2-9DE2-6DCB9BBF388D}"/>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0" name="Freeform 79">
                <a:extLst>
                  <a:ext uri="{FF2B5EF4-FFF2-40B4-BE49-F238E27FC236}">
                    <a16:creationId xmlns:a16="http://schemas.microsoft.com/office/drawing/2014/main" id="{1D99FEEC-7FF5-461A-25AD-392DA3A1560D}"/>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1" name="Freeform 80">
                <a:extLst>
                  <a:ext uri="{FF2B5EF4-FFF2-40B4-BE49-F238E27FC236}">
                    <a16:creationId xmlns:a16="http://schemas.microsoft.com/office/drawing/2014/main" id="{956F4FA4-D29F-8584-12FF-E640B35A6D0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2" name="Freeform 81">
                <a:extLst>
                  <a:ext uri="{FF2B5EF4-FFF2-40B4-BE49-F238E27FC236}">
                    <a16:creationId xmlns:a16="http://schemas.microsoft.com/office/drawing/2014/main" id="{A4344CCA-4B1C-BCA6-0F46-432DA1365A6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3" name="Freeform 82">
                <a:extLst>
                  <a:ext uri="{FF2B5EF4-FFF2-40B4-BE49-F238E27FC236}">
                    <a16:creationId xmlns:a16="http://schemas.microsoft.com/office/drawing/2014/main" id="{69EFDEDA-A7CB-7FB0-8434-C63A039393D9}"/>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4" name="Freeform 83">
                <a:extLst>
                  <a:ext uri="{FF2B5EF4-FFF2-40B4-BE49-F238E27FC236}">
                    <a16:creationId xmlns:a16="http://schemas.microsoft.com/office/drawing/2014/main" id="{8D37E2CB-83F1-CA9E-6216-38914D461A81}"/>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5" name="Freeform 84">
                <a:extLst>
                  <a:ext uri="{FF2B5EF4-FFF2-40B4-BE49-F238E27FC236}">
                    <a16:creationId xmlns:a16="http://schemas.microsoft.com/office/drawing/2014/main" id="{1A830D8C-A5A3-3357-20C1-E40A13C7E47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85">
                <a:extLst>
                  <a:ext uri="{FF2B5EF4-FFF2-40B4-BE49-F238E27FC236}">
                    <a16:creationId xmlns:a16="http://schemas.microsoft.com/office/drawing/2014/main" id="{F76D93A8-521A-C74E-9C69-5CE578EB6FF0}"/>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7" name="Freeform 86">
                <a:extLst>
                  <a:ext uri="{FF2B5EF4-FFF2-40B4-BE49-F238E27FC236}">
                    <a16:creationId xmlns:a16="http://schemas.microsoft.com/office/drawing/2014/main" id="{F6DA6F14-1BC2-07AD-7763-BA48D1005FC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38" name="Freeform 87">
                <a:extLst>
                  <a:ext uri="{FF2B5EF4-FFF2-40B4-BE49-F238E27FC236}">
                    <a16:creationId xmlns:a16="http://schemas.microsoft.com/office/drawing/2014/main" id="{ED42C8B3-2453-2D92-CBE4-10BC2E305322}"/>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39" name="Freeform 88">
                <a:extLst>
                  <a:ext uri="{FF2B5EF4-FFF2-40B4-BE49-F238E27FC236}">
                    <a16:creationId xmlns:a16="http://schemas.microsoft.com/office/drawing/2014/main" id="{1F5D1C6C-49A3-5F71-873A-13DC61302D6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0" name="Freeform 89">
                <a:extLst>
                  <a:ext uri="{FF2B5EF4-FFF2-40B4-BE49-F238E27FC236}">
                    <a16:creationId xmlns:a16="http://schemas.microsoft.com/office/drawing/2014/main" id="{8F07BFCD-4B33-C2B2-5313-56202AD059CC}"/>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1" name="Freeform 90">
                <a:extLst>
                  <a:ext uri="{FF2B5EF4-FFF2-40B4-BE49-F238E27FC236}">
                    <a16:creationId xmlns:a16="http://schemas.microsoft.com/office/drawing/2014/main" id="{61BE8ABD-FDEF-8AEB-7D76-F868BFBC87F5}"/>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2" name="Freeform 91">
                <a:extLst>
                  <a:ext uri="{FF2B5EF4-FFF2-40B4-BE49-F238E27FC236}">
                    <a16:creationId xmlns:a16="http://schemas.microsoft.com/office/drawing/2014/main" id="{16997DEE-97FC-9C9C-0935-91AE25A74389}"/>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3" name="Freeform 92">
                <a:extLst>
                  <a:ext uri="{FF2B5EF4-FFF2-40B4-BE49-F238E27FC236}">
                    <a16:creationId xmlns:a16="http://schemas.microsoft.com/office/drawing/2014/main" id="{B3FBC2BE-23C7-9F04-3D03-F52B7FF1B6C6}"/>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48" name="Picture Placeholder 95">
            <a:extLst>
              <a:ext uri="{FF2B5EF4-FFF2-40B4-BE49-F238E27FC236}">
                <a16:creationId xmlns:a16="http://schemas.microsoft.com/office/drawing/2014/main" id="{221FEFAC-8C3A-30E0-57CF-409D89EB5A2F}"/>
              </a:ext>
            </a:extLst>
          </p:cNvPr>
          <p:cNvSpPr>
            <a:spLocks noGrp="1"/>
          </p:cNvSpPr>
          <p:nvPr>
            <p:ph type="pic" sz="quarter" idx="10"/>
          </p:nvPr>
        </p:nvSpPr>
        <p:spPr>
          <a:xfrm>
            <a:off x="-4232" y="2130426"/>
            <a:ext cx="12195472" cy="4727575"/>
          </a:xfrm>
        </p:spPr>
        <p:txBody>
          <a:bodyPr/>
          <a:lstStyle>
            <a:lvl1pPr marL="0" indent="0">
              <a:buNone/>
              <a:defRPr/>
            </a:lvl1pPr>
          </a:lstStyle>
          <a:p>
            <a:endParaRPr lang="en-AU"/>
          </a:p>
        </p:txBody>
      </p:sp>
      <p:sp>
        <p:nvSpPr>
          <p:cNvPr id="49" name="Text Placeholder 99">
            <a:extLst>
              <a:ext uri="{FF2B5EF4-FFF2-40B4-BE49-F238E27FC236}">
                <a16:creationId xmlns:a16="http://schemas.microsoft.com/office/drawing/2014/main" id="{792493A2-5B7C-A819-32B6-403632D0AA94}"/>
              </a:ext>
            </a:extLst>
          </p:cNvPr>
          <p:cNvSpPr>
            <a:spLocks noGrp="1"/>
          </p:cNvSpPr>
          <p:nvPr>
            <p:ph type="body" sz="quarter" idx="11" hasCustomPrompt="1"/>
          </p:nvPr>
        </p:nvSpPr>
        <p:spPr>
          <a:xfrm>
            <a:off x="963084" y="542926"/>
            <a:ext cx="4442883" cy="468313"/>
          </a:xfrm>
        </p:spPr>
        <p:txBody>
          <a:bodyPr/>
          <a:lstStyle>
            <a:lvl1pPr marL="0" indent="0">
              <a:lnSpc>
                <a:spcPct val="70000"/>
              </a:lnSpc>
              <a:buNone/>
              <a:defRPr>
                <a:solidFill>
                  <a:schemeClr val="bg1"/>
                </a:solidFill>
                <a:latin typeface="+mj-lt"/>
              </a:defRPr>
            </a:lvl1pPr>
          </a:lstStyle>
          <a:p>
            <a:pPr lvl="0"/>
            <a:r>
              <a:rPr lang="en-US"/>
              <a:t>Title of presentation</a:t>
            </a:r>
            <a:endParaRPr lang="en-AU"/>
          </a:p>
        </p:txBody>
      </p:sp>
      <p:sp>
        <p:nvSpPr>
          <p:cNvPr id="50" name="Text Placeholder 101">
            <a:extLst>
              <a:ext uri="{FF2B5EF4-FFF2-40B4-BE49-F238E27FC236}">
                <a16:creationId xmlns:a16="http://schemas.microsoft.com/office/drawing/2014/main" id="{A7BB12C6-EA24-B711-5EB0-2DA2253D032F}"/>
              </a:ext>
            </a:extLst>
          </p:cNvPr>
          <p:cNvSpPr>
            <a:spLocks noGrp="1"/>
          </p:cNvSpPr>
          <p:nvPr>
            <p:ph type="body" sz="quarter" idx="12" hasCustomPrompt="1"/>
          </p:nvPr>
        </p:nvSpPr>
        <p:spPr>
          <a:xfrm>
            <a:off x="963083" y="1098551"/>
            <a:ext cx="5786967" cy="760413"/>
          </a:xfrm>
        </p:spPr>
        <p:txBody>
          <a:bodyPr/>
          <a:lstStyle>
            <a:lvl1pPr marL="0" indent="0">
              <a:lnSpc>
                <a:spcPct val="70000"/>
              </a:lnSpc>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Presented by Andrew King</a:t>
            </a:r>
          </a:p>
          <a:p>
            <a:pPr lvl="0"/>
            <a:r>
              <a:rPr lang="en-US"/>
              <a:t>June 2020</a:t>
            </a:r>
            <a:endParaRPr lang="en-AU"/>
          </a:p>
        </p:txBody>
      </p:sp>
    </p:spTree>
    <p:extLst>
      <p:ext uri="{BB962C8B-B14F-4D97-AF65-F5344CB8AC3E}">
        <p14:creationId xmlns:p14="http://schemas.microsoft.com/office/powerpoint/2010/main" val="1970883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023EA2-092B-D0D6-A552-C8C92DA1DF0D}"/>
              </a:ext>
            </a:extLst>
          </p:cNvPr>
          <p:cNvSpPr/>
          <p:nvPr userDrawn="1"/>
        </p:nvSpPr>
        <p:spPr>
          <a:xfrm>
            <a:off x="-3472" y="-21685"/>
            <a:ext cx="12195472" cy="2152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aphic 4">
            <a:extLst>
              <a:ext uri="{FF2B5EF4-FFF2-40B4-BE49-F238E27FC236}">
                <a16:creationId xmlns:a16="http://schemas.microsoft.com/office/drawing/2014/main" id="{96CFEEB7-2DB9-8B71-BE63-C8446B43F9AE}"/>
              </a:ext>
            </a:extLst>
          </p:cNvPr>
          <p:cNvGrpSpPr/>
          <p:nvPr userDrawn="1"/>
        </p:nvGrpSpPr>
        <p:grpSpPr>
          <a:xfrm>
            <a:off x="7100927" y="970329"/>
            <a:ext cx="4795771" cy="714653"/>
            <a:chOff x="3524250" y="447799"/>
            <a:chExt cx="2097595" cy="416771"/>
          </a:xfrm>
          <a:solidFill>
            <a:srgbClr val="405084"/>
          </a:solidFill>
        </p:grpSpPr>
        <p:grpSp>
          <p:nvGrpSpPr>
            <p:cNvPr id="8" name="Graphic 4">
              <a:extLst>
                <a:ext uri="{FF2B5EF4-FFF2-40B4-BE49-F238E27FC236}">
                  <a16:creationId xmlns:a16="http://schemas.microsoft.com/office/drawing/2014/main" id="{9957471B-A966-EDA2-8CFF-F21A652609DC}"/>
                </a:ext>
              </a:extLst>
            </p:cNvPr>
            <p:cNvGrpSpPr/>
            <p:nvPr/>
          </p:nvGrpSpPr>
          <p:grpSpPr>
            <a:xfrm>
              <a:off x="3524250" y="450127"/>
              <a:ext cx="1381029" cy="412021"/>
              <a:chOff x="3524250" y="450127"/>
              <a:chExt cx="1381029" cy="412021"/>
            </a:xfrm>
            <a:grpFill/>
          </p:grpSpPr>
          <p:sp>
            <p:nvSpPr>
              <p:cNvPr id="44" name="Freeform 93">
                <a:extLst>
                  <a:ext uri="{FF2B5EF4-FFF2-40B4-BE49-F238E27FC236}">
                    <a16:creationId xmlns:a16="http://schemas.microsoft.com/office/drawing/2014/main" id="{720DC298-0152-AF07-89BE-672C12B0E5E5}"/>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5" name="Freeform 94">
                <a:extLst>
                  <a:ext uri="{FF2B5EF4-FFF2-40B4-BE49-F238E27FC236}">
                    <a16:creationId xmlns:a16="http://schemas.microsoft.com/office/drawing/2014/main" id="{DC75F68A-0BDC-FD24-6527-56F30AAE0892}"/>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6" name="Freeform 95">
                <a:extLst>
                  <a:ext uri="{FF2B5EF4-FFF2-40B4-BE49-F238E27FC236}">
                    <a16:creationId xmlns:a16="http://schemas.microsoft.com/office/drawing/2014/main" id="{6306BFED-075D-D4C5-67F0-D4B5910258FF}"/>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7" name="Freeform 96">
                <a:extLst>
                  <a:ext uri="{FF2B5EF4-FFF2-40B4-BE49-F238E27FC236}">
                    <a16:creationId xmlns:a16="http://schemas.microsoft.com/office/drawing/2014/main" id="{0C5194EC-566A-CB27-5BB5-AD0BBB4412A7}"/>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9" name="Graphic 4">
              <a:extLst>
                <a:ext uri="{FF2B5EF4-FFF2-40B4-BE49-F238E27FC236}">
                  <a16:creationId xmlns:a16="http://schemas.microsoft.com/office/drawing/2014/main" id="{2D00D959-E850-7D9C-E2B2-A1ADE042D641}"/>
                </a:ext>
              </a:extLst>
            </p:cNvPr>
            <p:cNvGrpSpPr/>
            <p:nvPr/>
          </p:nvGrpSpPr>
          <p:grpSpPr>
            <a:xfrm>
              <a:off x="5059489" y="447799"/>
              <a:ext cx="562356" cy="416771"/>
              <a:chOff x="5059489" y="447799"/>
              <a:chExt cx="562356" cy="416771"/>
            </a:xfrm>
            <a:grpFill/>
          </p:grpSpPr>
          <p:sp>
            <p:nvSpPr>
              <p:cNvPr id="10" name="Freeform 59">
                <a:extLst>
                  <a:ext uri="{FF2B5EF4-FFF2-40B4-BE49-F238E27FC236}">
                    <a16:creationId xmlns:a16="http://schemas.microsoft.com/office/drawing/2014/main" id="{86FCEF27-CB53-B78A-41B9-841312E07B0A}"/>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1" name="Freeform 60">
                <a:extLst>
                  <a:ext uri="{FF2B5EF4-FFF2-40B4-BE49-F238E27FC236}">
                    <a16:creationId xmlns:a16="http://schemas.microsoft.com/office/drawing/2014/main" id="{04101D80-B32E-BC4B-2F7C-0EA71C30E831}"/>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2" name="Freeform 61">
                <a:extLst>
                  <a:ext uri="{FF2B5EF4-FFF2-40B4-BE49-F238E27FC236}">
                    <a16:creationId xmlns:a16="http://schemas.microsoft.com/office/drawing/2014/main" id="{C102D23F-4E58-70CA-B955-438545AC6C81}"/>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3" name="Freeform 62">
                <a:extLst>
                  <a:ext uri="{FF2B5EF4-FFF2-40B4-BE49-F238E27FC236}">
                    <a16:creationId xmlns:a16="http://schemas.microsoft.com/office/drawing/2014/main" id="{AE8D78C1-B9A6-5316-552A-62290C2946F9}"/>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4" name="Freeform 63">
                <a:extLst>
                  <a:ext uri="{FF2B5EF4-FFF2-40B4-BE49-F238E27FC236}">
                    <a16:creationId xmlns:a16="http://schemas.microsoft.com/office/drawing/2014/main" id="{0E3D6F26-2405-55F5-2778-A0A390FDA516}"/>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5" name="Freeform 64">
                <a:extLst>
                  <a:ext uri="{FF2B5EF4-FFF2-40B4-BE49-F238E27FC236}">
                    <a16:creationId xmlns:a16="http://schemas.microsoft.com/office/drawing/2014/main" id="{E5A217A1-032E-6FD2-8B0E-A99B8C91EC23}"/>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6" name="Freeform 65">
                <a:extLst>
                  <a:ext uri="{FF2B5EF4-FFF2-40B4-BE49-F238E27FC236}">
                    <a16:creationId xmlns:a16="http://schemas.microsoft.com/office/drawing/2014/main" id="{B030FEC5-6E53-5158-2C29-CF217E6448E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66">
                <a:extLst>
                  <a:ext uri="{FF2B5EF4-FFF2-40B4-BE49-F238E27FC236}">
                    <a16:creationId xmlns:a16="http://schemas.microsoft.com/office/drawing/2014/main" id="{D9B167CA-C5C9-E394-07A9-358098CD6601}"/>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8" name="Freeform 67">
                <a:extLst>
                  <a:ext uri="{FF2B5EF4-FFF2-40B4-BE49-F238E27FC236}">
                    <a16:creationId xmlns:a16="http://schemas.microsoft.com/office/drawing/2014/main" id="{DAF90917-5901-09B2-307F-D69ECB7209B3}"/>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19" name="Freeform 68">
                <a:extLst>
                  <a:ext uri="{FF2B5EF4-FFF2-40B4-BE49-F238E27FC236}">
                    <a16:creationId xmlns:a16="http://schemas.microsoft.com/office/drawing/2014/main" id="{3412599D-BE29-63BD-510A-42B112FE38DF}"/>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0" name="Freeform 69">
                <a:extLst>
                  <a:ext uri="{FF2B5EF4-FFF2-40B4-BE49-F238E27FC236}">
                    <a16:creationId xmlns:a16="http://schemas.microsoft.com/office/drawing/2014/main" id="{40B6A863-77C7-B945-A611-E2B09BE6039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1" name="Freeform 70">
                <a:extLst>
                  <a:ext uri="{FF2B5EF4-FFF2-40B4-BE49-F238E27FC236}">
                    <a16:creationId xmlns:a16="http://schemas.microsoft.com/office/drawing/2014/main" id="{4899ABA7-64B1-EAB8-1A40-5E99788CC297}"/>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2" name="Freeform 71">
                <a:extLst>
                  <a:ext uri="{FF2B5EF4-FFF2-40B4-BE49-F238E27FC236}">
                    <a16:creationId xmlns:a16="http://schemas.microsoft.com/office/drawing/2014/main" id="{C3E11025-2636-1D8B-53B9-83E52F4DD2DA}"/>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3" name="Freeform 72">
                <a:extLst>
                  <a:ext uri="{FF2B5EF4-FFF2-40B4-BE49-F238E27FC236}">
                    <a16:creationId xmlns:a16="http://schemas.microsoft.com/office/drawing/2014/main" id="{0FD8C763-02BE-2D41-538B-C164C28C0EEC}"/>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4" name="Freeform 73">
                <a:extLst>
                  <a:ext uri="{FF2B5EF4-FFF2-40B4-BE49-F238E27FC236}">
                    <a16:creationId xmlns:a16="http://schemas.microsoft.com/office/drawing/2014/main" id="{34890705-AFAF-C749-426E-822E31090CC1}"/>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5" name="Freeform 74">
                <a:extLst>
                  <a:ext uri="{FF2B5EF4-FFF2-40B4-BE49-F238E27FC236}">
                    <a16:creationId xmlns:a16="http://schemas.microsoft.com/office/drawing/2014/main" id="{983A9DDC-232E-D34F-1A7B-68BF12D6357A}"/>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6" name="Freeform 75">
                <a:extLst>
                  <a:ext uri="{FF2B5EF4-FFF2-40B4-BE49-F238E27FC236}">
                    <a16:creationId xmlns:a16="http://schemas.microsoft.com/office/drawing/2014/main" id="{C6639888-6E00-1DF2-51A3-F97EAFCF3013}"/>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7" name="Freeform 76">
                <a:extLst>
                  <a:ext uri="{FF2B5EF4-FFF2-40B4-BE49-F238E27FC236}">
                    <a16:creationId xmlns:a16="http://schemas.microsoft.com/office/drawing/2014/main" id="{55DF3955-46C0-7246-6E99-E9BA45B881D6}"/>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28" name="Freeform 77">
                <a:extLst>
                  <a:ext uri="{FF2B5EF4-FFF2-40B4-BE49-F238E27FC236}">
                    <a16:creationId xmlns:a16="http://schemas.microsoft.com/office/drawing/2014/main" id="{CBFD17A4-A2C4-ECAC-1D77-1EB358D7C6EE}"/>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29" name="Freeform 78">
                <a:extLst>
                  <a:ext uri="{FF2B5EF4-FFF2-40B4-BE49-F238E27FC236}">
                    <a16:creationId xmlns:a16="http://schemas.microsoft.com/office/drawing/2014/main" id="{C34D512B-1A65-B3A2-9DE2-6DCB9BBF388D}"/>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0" name="Freeform 79">
                <a:extLst>
                  <a:ext uri="{FF2B5EF4-FFF2-40B4-BE49-F238E27FC236}">
                    <a16:creationId xmlns:a16="http://schemas.microsoft.com/office/drawing/2014/main" id="{1D99FEEC-7FF5-461A-25AD-392DA3A1560D}"/>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1" name="Freeform 80">
                <a:extLst>
                  <a:ext uri="{FF2B5EF4-FFF2-40B4-BE49-F238E27FC236}">
                    <a16:creationId xmlns:a16="http://schemas.microsoft.com/office/drawing/2014/main" id="{956F4FA4-D29F-8584-12FF-E640B35A6D0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2" name="Freeform 81">
                <a:extLst>
                  <a:ext uri="{FF2B5EF4-FFF2-40B4-BE49-F238E27FC236}">
                    <a16:creationId xmlns:a16="http://schemas.microsoft.com/office/drawing/2014/main" id="{A4344CCA-4B1C-BCA6-0F46-432DA1365A6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3" name="Freeform 82">
                <a:extLst>
                  <a:ext uri="{FF2B5EF4-FFF2-40B4-BE49-F238E27FC236}">
                    <a16:creationId xmlns:a16="http://schemas.microsoft.com/office/drawing/2014/main" id="{69EFDEDA-A7CB-7FB0-8434-C63A039393D9}"/>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4" name="Freeform 83">
                <a:extLst>
                  <a:ext uri="{FF2B5EF4-FFF2-40B4-BE49-F238E27FC236}">
                    <a16:creationId xmlns:a16="http://schemas.microsoft.com/office/drawing/2014/main" id="{8D37E2CB-83F1-CA9E-6216-38914D461A81}"/>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5" name="Freeform 84">
                <a:extLst>
                  <a:ext uri="{FF2B5EF4-FFF2-40B4-BE49-F238E27FC236}">
                    <a16:creationId xmlns:a16="http://schemas.microsoft.com/office/drawing/2014/main" id="{1A830D8C-A5A3-3357-20C1-E40A13C7E47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85">
                <a:extLst>
                  <a:ext uri="{FF2B5EF4-FFF2-40B4-BE49-F238E27FC236}">
                    <a16:creationId xmlns:a16="http://schemas.microsoft.com/office/drawing/2014/main" id="{F76D93A8-521A-C74E-9C69-5CE578EB6FF0}"/>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7" name="Freeform 86">
                <a:extLst>
                  <a:ext uri="{FF2B5EF4-FFF2-40B4-BE49-F238E27FC236}">
                    <a16:creationId xmlns:a16="http://schemas.microsoft.com/office/drawing/2014/main" id="{F6DA6F14-1BC2-07AD-7763-BA48D1005FC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38" name="Freeform 87">
                <a:extLst>
                  <a:ext uri="{FF2B5EF4-FFF2-40B4-BE49-F238E27FC236}">
                    <a16:creationId xmlns:a16="http://schemas.microsoft.com/office/drawing/2014/main" id="{ED42C8B3-2453-2D92-CBE4-10BC2E305322}"/>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39" name="Freeform 88">
                <a:extLst>
                  <a:ext uri="{FF2B5EF4-FFF2-40B4-BE49-F238E27FC236}">
                    <a16:creationId xmlns:a16="http://schemas.microsoft.com/office/drawing/2014/main" id="{1F5D1C6C-49A3-5F71-873A-13DC61302D6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0" name="Freeform 89">
                <a:extLst>
                  <a:ext uri="{FF2B5EF4-FFF2-40B4-BE49-F238E27FC236}">
                    <a16:creationId xmlns:a16="http://schemas.microsoft.com/office/drawing/2014/main" id="{8F07BFCD-4B33-C2B2-5313-56202AD059CC}"/>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1" name="Freeform 90">
                <a:extLst>
                  <a:ext uri="{FF2B5EF4-FFF2-40B4-BE49-F238E27FC236}">
                    <a16:creationId xmlns:a16="http://schemas.microsoft.com/office/drawing/2014/main" id="{61BE8ABD-FDEF-8AEB-7D76-F868BFBC87F5}"/>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2" name="Freeform 91">
                <a:extLst>
                  <a:ext uri="{FF2B5EF4-FFF2-40B4-BE49-F238E27FC236}">
                    <a16:creationId xmlns:a16="http://schemas.microsoft.com/office/drawing/2014/main" id="{16997DEE-97FC-9C9C-0935-91AE25A74389}"/>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3" name="Freeform 92">
                <a:extLst>
                  <a:ext uri="{FF2B5EF4-FFF2-40B4-BE49-F238E27FC236}">
                    <a16:creationId xmlns:a16="http://schemas.microsoft.com/office/drawing/2014/main" id="{B3FBC2BE-23C7-9F04-3D03-F52B7FF1B6C6}"/>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48" name="Picture Placeholder 95">
            <a:extLst>
              <a:ext uri="{FF2B5EF4-FFF2-40B4-BE49-F238E27FC236}">
                <a16:creationId xmlns:a16="http://schemas.microsoft.com/office/drawing/2014/main" id="{221FEFAC-8C3A-30E0-57CF-409D89EB5A2F}"/>
              </a:ext>
            </a:extLst>
          </p:cNvPr>
          <p:cNvSpPr>
            <a:spLocks noGrp="1"/>
          </p:cNvSpPr>
          <p:nvPr>
            <p:ph type="pic" sz="quarter" idx="10"/>
          </p:nvPr>
        </p:nvSpPr>
        <p:spPr>
          <a:xfrm>
            <a:off x="-4232" y="2130426"/>
            <a:ext cx="12195472" cy="4727575"/>
          </a:xfrm>
        </p:spPr>
        <p:txBody>
          <a:bodyPr/>
          <a:lstStyle>
            <a:lvl1pPr marL="0" indent="0">
              <a:buNone/>
              <a:defRPr/>
            </a:lvl1pPr>
          </a:lstStyle>
          <a:p>
            <a:endParaRPr lang="en-AU"/>
          </a:p>
        </p:txBody>
      </p:sp>
      <p:sp>
        <p:nvSpPr>
          <p:cNvPr id="49" name="Text Placeholder 99">
            <a:extLst>
              <a:ext uri="{FF2B5EF4-FFF2-40B4-BE49-F238E27FC236}">
                <a16:creationId xmlns:a16="http://schemas.microsoft.com/office/drawing/2014/main" id="{792493A2-5B7C-A819-32B6-403632D0AA94}"/>
              </a:ext>
            </a:extLst>
          </p:cNvPr>
          <p:cNvSpPr>
            <a:spLocks noGrp="1"/>
          </p:cNvSpPr>
          <p:nvPr>
            <p:ph type="body" sz="quarter" idx="11" hasCustomPrompt="1"/>
          </p:nvPr>
        </p:nvSpPr>
        <p:spPr>
          <a:xfrm>
            <a:off x="963084" y="542926"/>
            <a:ext cx="4442883" cy="468313"/>
          </a:xfrm>
        </p:spPr>
        <p:txBody>
          <a:bodyPr/>
          <a:lstStyle>
            <a:lvl1pPr marL="0" indent="0">
              <a:lnSpc>
                <a:spcPct val="70000"/>
              </a:lnSpc>
              <a:buNone/>
              <a:defRPr>
                <a:solidFill>
                  <a:srgbClr val="405084"/>
                </a:solidFill>
                <a:latin typeface="+mj-lt"/>
              </a:defRPr>
            </a:lvl1pPr>
          </a:lstStyle>
          <a:p>
            <a:pPr lvl="0"/>
            <a:r>
              <a:rPr lang="en-US"/>
              <a:t>Title of presentation</a:t>
            </a:r>
            <a:endParaRPr lang="en-AU"/>
          </a:p>
        </p:txBody>
      </p:sp>
      <p:sp>
        <p:nvSpPr>
          <p:cNvPr id="50" name="Text Placeholder 101">
            <a:extLst>
              <a:ext uri="{FF2B5EF4-FFF2-40B4-BE49-F238E27FC236}">
                <a16:creationId xmlns:a16="http://schemas.microsoft.com/office/drawing/2014/main" id="{A7BB12C6-EA24-B711-5EB0-2DA2253D032F}"/>
              </a:ext>
            </a:extLst>
          </p:cNvPr>
          <p:cNvSpPr>
            <a:spLocks noGrp="1"/>
          </p:cNvSpPr>
          <p:nvPr>
            <p:ph type="body" sz="quarter" idx="12" hasCustomPrompt="1"/>
          </p:nvPr>
        </p:nvSpPr>
        <p:spPr>
          <a:xfrm>
            <a:off x="963083" y="1098551"/>
            <a:ext cx="5786967" cy="760413"/>
          </a:xfrm>
        </p:spPr>
        <p:txBody>
          <a:bodyPr/>
          <a:lstStyle>
            <a:lvl1pPr marL="0" indent="0">
              <a:lnSpc>
                <a:spcPct val="70000"/>
              </a:lnSpc>
              <a:buNone/>
              <a:defRPr>
                <a:solidFill>
                  <a:srgbClr val="405084"/>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Presented by Andrew King</a:t>
            </a:r>
          </a:p>
          <a:p>
            <a:pPr lvl="0"/>
            <a:r>
              <a:rPr lang="en-US"/>
              <a:t>June 2020</a:t>
            </a:r>
            <a:endParaRPr lang="en-AU"/>
          </a:p>
        </p:txBody>
      </p:sp>
    </p:spTree>
    <p:extLst>
      <p:ext uri="{BB962C8B-B14F-4D97-AF65-F5344CB8AC3E}">
        <p14:creationId xmlns:p14="http://schemas.microsoft.com/office/powerpoint/2010/main" val="283147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A14C3F7-E705-4F75-3B97-131A9B859771}"/>
              </a:ext>
            </a:extLst>
          </p:cNvPr>
          <p:cNvCxnSpPr>
            <a:cxnSpLocks/>
          </p:cNvCxnSpPr>
          <p:nvPr userDrawn="1"/>
        </p:nvCxnSpPr>
        <p:spPr>
          <a:xfrm>
            <a:off x="-7494" y="1380899"/>
            <a:ext cx="12281556" cy="0"/>
          </a:xfrm>
          <a:prstGeom prst="line">
            <a:avLst/>
          </a:prstGeom>
          <a:ln w="15875">
            <a:solidFill>
              <a:srgbClr val="405084"/>
            </a:solidFill>
          </a:ln>
        </p:spPr>
        <p:style>
          <a:lnRef idx="1">
            <a:schemeClr val="accent1"/>
          </a:lnRef>
          <a:fillRef idx="0">
            <a:schemeClr val="accent1"/>
          </a:fillRef>
          <a:effectRef idx="0">
            <a:schemeClr val="accent1"/>
          </a:effectRef>
          <a:fontRef idx="minor">
            <a:schemeClr val="tx1"/>
          </a:fontRef>
        </p:style>
      </p:cxnSp>
      <p:sp>
        <p:nvSpPr>
          <p:cNvPr id="7" name="Text Placeholder 94">
            <a:extLst>
              <a:ext uri="{FF2B5EF4-FFF2-40B4-BE49-F238E27FC236}">
                <a16:creationId xmlns:a16="http://schemas.microsoft.com/office/drawing/2014/main" id="{A449C8DC-6711-26FE-57AB-9B7BF05C7E53}"/>
              </a:ext>
            </a:extLst>
          </p:cNvPr>
          <p:cNvSpPr>
            <a:spLocks noGrp="1"/>
          </p:cNvSpPr>
          <p:nvPr>
            <p:ph type="body" sz="quarter" idx="10" hasCustomPrompt="1"/>
          </p:nvPr>
        </p:nvSpPr>
        <p:spPr>
          <a:xfrm>
            <a:off x="944034" y="974573"/>
            <a:ext cx="4461933" cy="428625"/>
          </a:xfrm>
        </p:spPr>
        <p:txBody>
          <a:bodyPr/>
          <a:lstStyle>
            <a:lvl1pPr marL="0" indent="0">
              <a:buNone/>
              <a:defRPr>
                <a:solidFill>
                  <a:srgbClr val="405084"/>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Title of slide</a:t>
            </a:r>
            <a:endParaRPr lang="en-AU"/>
          </a:p>
        </p:txBody>
      </p:sp>
      <p:sp>
        <p:nvSpPr>
          <p:cNvPr id="8" name="Text Placeholder 96">
            <a:extLst>
              <a:ext uri="{FF2B5EF4-FFF2-40B4-BE49-F238E27FC236}">
                <a16:creationId xmlns:a16="http://schemas.microsoft.com/office/drawing/2014/main" id="{B5533958-F57A-9A01-CCCB-EEDC4A3294F5}"/>
              </a:ext>
            </a:extLst>
          </p:cNvPr>
          <p:cNvSpPr>
            <a:spLocks noGrp="1"/>
          </p:cNvSpPr>
          <p:nvPr>
            <p:ph type="body" sz="quarter" idx="11" hasCustomPrompt="1"/>
          </p:nvPr>
        </p:nvSpPr>
        <p:spPr>
          <a:xfrm>
            <a:off x="944033" y="1873250"/>
            <a:ext cx="10398627" cy="4171950"/>
          </a:xfrm>
        </p:spPr>
        <p:txBody>
          <a:bodyPr>
            <a:normAutofit/>
          </a:bodyPr>
          <a:lstStyle>
            <a:lvl1pPr marL="0" indent="0">
              <a:lnSpc>
                <a:spcPct val="100000"/>
              </a:lnSpc>
              <a:buNone/>
              <a:defRPr sz="2000">
                <a:solidFill>
                  <a:srgbClr val="405084"/>
                </a:solidFill>
                <a:latin typeface="+mn-lt"/>
              </a:defRPr>
            </a:lvl1pPr>
          </a:lstStyle>
          <a:p>
            <a:pPr lvl="0"/>
            <a:r>
              <a:rPr lang="en-US"/>
              <a:t>Introduction page if needed.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0"/>
            <a:endParaRPr lang="en-US"/>
          </a:p>
        </p:txBody>
      </p:sp>
      <p:grpSp>
        <p:nvGrpSpPr>
          <p:cNvPr id="9" name="Group 8">
            <a:extLst>
              <a:ext uri="{FF2B5EF4-FFF2-40B4-BE49-F238E27FC236}">
                <a16:creationId xmlns:a16="http://schemas.microsoft.com/office/drawing/2014/main" id="{39FA6CF5-CCB5-F070-DAB5-A662D79F9EA5}"/>
              </a:ext>
            </a:extLst>
          </p:cNvPr>
          <p:cNvGrpSpPr/>
          <p:nvPr userDrawn="1"/>
        </p:nvGrpSpPr>
        <p:grpSpPr>
          <a:xfrm>
            <a:off x="-4080288" y="-3826"/>
            <a:ext cx="16272288" cy="816626"/>
            <a:chOff x="-1302" y="-30517"/>
            <a:chExt cx="9146604" cy="612031"/>
          </a:xfrm>
        </p:grpSpPr>
        <p:sp>
          <p:nvSpPr>
            <p:cNvPr id="10" name="Rectangle 9">
              <a:extLst>
                <a:ext uri="{FF2B5EF4-FFF2-40B4-BE49-F238E27FC236}">
                  <a16:creationId xmlns:a16="http://schemas.microsoft.com/office/drawing/2014/main" id="{72008547-EF3D-1C82-FD32-02323931EB5E}"/>
                </a:ext>
              </a:extLst>
            </p:cNvPr>
            <p:cNvSpPr/>
            <p:nvPr/>
          </p:nvSpPr>
          <p:spPr>
            <a:xfrm>
              <a:off x="-1302" y="-30517"/>
              <a:ext cx="9146604" cy="612031"/>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A54B3D09-9783-3B59-732B-EE4AB7244959}"/>
                </a:ext>
              </a:extLst>
            </p:cNvPr>
            <p:cNvGrpSpPr>
              <a:grpSpLocks noChangeAspect="1"/>
            </p:cNvGrpSpPr>
            <p:nvPr/>
          </p:nvGrpSpPr>
          <p:grpSpPr>
            <a:xfrm>
              <a:off x="7596336" y="176436"/>
              <a:ext cx="1293951" cy="257096"/>
              <a:chOff x="3524250" y="447799"/>
              <a:chExt cx="2097595" cy="416771"/>
            </a:xfrm>
            <a:solidFill>
              <a:schemeClr val="bg1"/>
            </a:solidFill>
          </p:grpSpPr>
          <p:grpSp>
            <p:nvGrpSpPr>
              <p:cNvPr id="12" name="Graphic 4">
                <a:extLst>
                  <a:ext uri="{FF2B5EF4-FFF2-40B4-BE49-F238E27FC236}">
                    <a16:creationId xmlns:a16="http://schemas.microsoft.com/office/drawing/2014/main" id="{039C7E62-1F7F-EA17-685E-F23DD3E9E543}"/>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129D721F-AD19-33A8-B37C-94600B5333A0}"/>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920F87A8-EF4B-7183-408A-003265CE8B73}"/>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892BADA8-B95F-7273-878F-ED1167B4AC32}"/>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6A5DE286-E017-D672-2B80-EDF0ACE94410}"/>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25FBD63B-0C02-0C18-9FC1-A918894F7672}"/>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2F218419-C3B8-4B61-1D23-C6B115291502}"/>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B71B1C30-FB94-4F7E-5452-184624EBF588}"/>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7825D4D8-DEE7-32EE-CC95-AA9AF17D86D2}"/>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618F8C37-0315-E298-A059-7E2A52CBE228}"/>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DBAD464C-E5FB-C782-24ED-68FA3F8CE02D}"/>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64612E71-8D0A-0ABB-6660-E90CB4DF267F}"/>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F5765350-5A6E-DEFA-AC4E-83BD78EC1BD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68BD194E-16A1-3DC7-EB84-13F58E86E99E}"/>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F86C458D-6052-7973-2981-4EBC81E2C4A3}"/>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90F4B783-ED6B-625B-D51A-D981D97F1A2E}"/>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4D0AB6D5-8E64-8CCB-7139-44EE3985CA3E}"/>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88BD45A1-03FD-83BC-84B1-A1573D6C3060}"/>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DCA21B63-C108-46A1-2CBA-8BB6222848EB}"/>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3E4A3427-E6AA-2987-C4F4-4C523F470EF5}"/>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C723B377-258B-76FB-E8D4-8104F8F46341}"/>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7929B096-13BD-5898-3A66-D063F992A2C6}"/>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2900AEA4-C7C1-36D8-1FEA-96F16AB7683D}"/>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FAACB498-3020-108C-8124-D930B25D9E6A}"/>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A0F6EDE8-14D6-90EF-2A51-69065693B8EB}"/>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3A84B967-7778-5A60-E1B8-249C1D18C4E0}"/>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6AE17681-B429-ACA4-CBA9-37E33FC56FA6}"/>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BA41CCCF-D26E-C26F-52AB-35B306F36FBF}"/>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85311647-C4A6-14EA-5072-85EBA2415A4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638778B0-84A6-18CE-854E-203777769AB6}"/>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0A9FEC04-FAD0-FF2B-0C8E-B635ADF6A152}"/>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23DF0578-55E3-22AC-AA08-DE334AD9F61F}"/>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F78AC1D7-8F87-608A-DFC5-068009899B1F}"/>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BE5C7D95-5307-6F90-4955-67D49F3CB9F1}"/>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6E1B923E-01B4-6FD2-E9E8-D94E7316BE50}"/>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C9B66591-1281-BDA3-3C14-E935EBFC9EF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8899C92B-33A9-96ED-EFBD-73017EADB808}"/>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89BE45B8-ADB2-B5C5-1D3E-B6EE5C7E07EA}"/>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2A13DE11-6B62-1B94-1270-7AF9F8DB06BC}"/>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EE34877C-3EBF-DA16-855D-77456E9E04E0}"/>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grpSp>
    </p:spTree>
    <p:extLst>
      <p:ext uri="{BB962C8B-B14F-4D97-AF65-F5344CB8AC3E}">
        <p14:creationId xmlns:p14="http://schemas.microsoft.com/office/powerpoint/2010/main" val="81558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9A0070-5D69-389D-9034-02068AB9DDE3}"/>
              </a:ext>
            </a:extLst>
          </p:cNvPr>
          <p:cNvSpPr/>
          <p:nvPr userDrawn="1"/>
        </p:nvSpPr>
        <p:spPr>
          <a:xfrm>
            <a:off x="-2114" y="-21684"/>
            <a:ext cx="12194115" cy="6879684"/>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7" name="Straight Connector 6">
            <a:extLst>
              <a:ext uri="{FF2B5EF4-FFF2-40B4-BE49-F238E27FC236}">
                <a16:creationId xmlns:a16="http://schemas.microsoft.com/office/drawing/2014/main" id="{56B1D7CE-B459-5367-A430-F179ED0D7F78}"/>
              </a:ext>
            </a:extLst>
          </p:cNvPr>
          <p:cNvCxnSpPr>
            <a:cxnSpLocks/>
          </p:cNvCxnSpPr>
          <p:nvPr userDrawn="1"/>
        </p:nvCxnSpPr>
        <p:spPr>
          <a:xfrm>
            <a:off x="-7494" y="821197"/>
            <a:ext cx="1219949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A89305E-5B3A-405B-C7AD-C0E5F0C56C04}"/>
              </a:ext>
            </a:extLst>
          </p:cNvPr>
          <p:cNvCxnSpPr>
            <a:cxnSpLocks/>
          </p:cNvCxnSpPr>
          <p:nvPr userDrawn="1"/>
        </p:nvCxnSpPr>
        <p:spPr>
          <a:xfrm>
            <a:off x="-7494" y="1380899"/>
            <a:ext cx="1219949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Graphic 4">
            <a:extLst>
              <a:ext uri="{FF2B5EF4-FFF2-40B4-BE49-F238E27FC236}">
                <a16:creationId xmlns:a16="http://schemas.microsoft.com/office/drawing/2014/main" id="{521FDFBE-37A4-CF46-74E9-78A69FE2E130}"/>
              </a:ext>
            </a:extLst>
          </p:cNvPr>
          <p:cNvGrpSpPr>
            <a:grpSpLocks noChangeAspect="1"/>
          </p:cNvGrpSpPr>
          <p:nvPr userDrawn="1"/>
        </p:nvGrpSpPr>
        <p:grpSpPr>
          <a:xfrm>
            <a:off x="9547177" y="243312"/>
            <a:ext cx="2307631" cy="343879"/>
            <a:chOff x="3524250" y="447799"/>
            <a:chExt cx="2097595" cy="416771"/>
          </a:xfrm>
          <a:solidFill>
            <a:schemeClr val="bg1"/>
          </a:solidFill>
        </p:grpSpPr>
        <p:grpSp>
          <p:nvGrpSpPr>
            <p:cNvPr id="10" name="Graphic 4">
              <a:extLst>
                <a:ext uri="{FF2B5EF4-FFF2-40B4-BE49-F238E27FC236}">
                  <a16:creationId xmlns:a16="http://schemas.microsoft.com/office/drawing/2014/main" id="{27AF2FD4-FC40-D7DF-BFB1-E59D0299AB4C}"/>
                </a:ext>
              </a:extLst>
            </p:cNvPr>
            <p:cNvGrpSpPr/>
            <p:nvPr/>
          </p:nvGrpSpPr>
          <p:grpSpPr>
            <a:xfrm>
              <a:off x="3524250" y="450127"/>
              <a:ext cx="1381029" cy="412021"/>
              <a:chOff x="3524250" y="450127"/>
              <a:chExt cx="1381029" cy="412021"/>
            </a:xfrm>
            <a:grpFill/>
          </p:grpSpPr>
          <p:sp>
            <p:nvSpPr>
              <p:cNvPr id="46" name="Freeform 170">
                <a:extLst>
                  <a:ext uri="{FF2B5EF4-FFF2-40B4-BE49-F238E27FC236}">
                    <a16:creationId xmlns:a16="http://schemas.microsoft.com/office/drawing/2014/main" id="{1BFC018F-8650-898A-838F-93770535AAC8}"/>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7" name="Freeform 171">
                <a:extLst>
                  <a:ext uri="{FF2B5EF4-FFF2-40B4-BE49-F238E27FC236}">
                    <a16:creationId xmlns:a16="http://schemas.microsoft.com/office/drawing/2014/main" id="{79F90A3D-7BC5-68B3-C66D-60FBAA88B811}"/>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8" name="Freeform 172">
                <a:extLst>
                  <a:ext uri="{FF2B5EF4-FFF2-40B4-BE49-F238E27FC236}">
                    <a16:creationId xmlns:a16="http://schemas.microsoft.com/office/drawing/2014/main" id="{FCD1708A-A31E-57EB-FBE6-50663E41B60F}"/>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9" name="Freeform 173">
                <a:extLst>
                  <a:ext uri="{FF2B5EF4-FFF2-40B4-BE49-F238E27FC236}">
                    <a16:creationId xmlns:a16="http://schemas.microsoft.com/office/drawing/2014/main" id="{80C98DDA-E99C-2704-2693-02EA3C0AB02E}"/>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1" name="Graphic 4">
              <a:extLst>
                <a:ext uri="{FF2B5EF4-FFF2-40B4-BE49-F238E27FC236}">
                  <a16:creationId xmlns:a16="http://schemas.microsoft.com/office/drawing/2014/main" id="{6E98B15E-C27D-C02E-DD3F-9295E09C3502}"/>
                </a:ext>
              </a:extLst>
            </p:cNvPr>
            <p:cNvGrpSpPr/>
            <p:nvPr/>
          </p:nvGrpSpPr>
          <p:grpSpPr>
            <a:xfrm>
              <a:off x="5059489" y="447799"/>
              <a:ext cx="562356" cy="416771"/>
              <a:chOff x="5059489" y="447799"/>
              <a:chExt cx="562356" cy="416771"/>
            </a:xfrm>
            <a:grpFill/>
          </p:grpSpPr>
          <p:sp>
            <p:nvSpPr>
              <p:cNvPr id="12" name="Freeform 136">
                <a:extLst>
                  <a:ext uri="{FF2B5EF4-FFF2-40B4-BE49-F238E27FC236}">
                    <a16:creationId xmlns:a16="http://schemas.microsoft.com/office/drawing/2014/main" id="{B92ABD89-A3C6-E1CD-1FA2-D2A46C5B69B2}"/>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3" name="Freeform 137">
                <a:extLst>
                  <a:ext uri="{FF2B5EF4-FFF2-40B4-BE49-F238E27FC236}">
                    <a16:creationId xmlns:a16="http://schemas.microsoft.com/office/drawing/2014/main" id="{C980E083-AC49-EE84-A973-87C4E5496598}"/>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4" name="Freeform 138">
                <a:extLst>
                  <a:ext uri="{FF2B5EF4-FFF2-40B4-BE49-F238E27FC236}">
                    <a16:creationId xmlns:a16="http://schemas.microsoft.com/office/drawing/2014/main" id="{9D15F274-2435-3EEA-CEFB-E4343887E850}"/>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5" name="Freeform 139">
                <a:extLst>
                  <a:ext uri="{FF2B5EF4-FFF2-40B4-BE49-F238E27FC236}">
                    <a16:creationId xmlns:a16="http://schemas.microsoft.com/office/drawing/2014/main" id="{E5B62471-DB20-39F3-6071-040771BCBDFE}"/>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6" name="Freeform 140">
                <a:extLst>
                  <a:ext uri="{FF2B5EF4-FFF2-40B4-BE49-F238E27FC236}">
                    <a16:creationId xmlns:a16="http://schemas.microsoft.com/office/drawing/2014/main" id="{D544C0E3-77E1-D4C6-50D7-254B79429C98}"/>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7" name="Freeform 141">
                <a:extLst>
                  <a:ext uri="{FF2B5EF4-FFF2-40B4-BE49-F238E27FC236}">
                    <a16:creationId xmlns:a16="http://schemas.microsoft.com/office/drawing/2014/main" id="{30D05AFF-A8B3-D5C0-9070-956A68931065}"/>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8" name="Freeform 142">
                <a:extLst>
                  <a:ext uri="{FF2B5EF4-FFF2-40B4-BE49-F238E27FC236}">
                    <a16:creationId xmlns:a16="http://schemas.microsoft.com/office/drawing/2014/main" id="{F0E71A11-9409-F8C1-A8C8-EC6BC843CC00}"/>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43">
                <a:extLst>
                  <a:ext uri="{FF2B5EF4-FFF2-40B4-BE49-F238E27FC236}">
                    <a16:creationId xmlns:a16="http://schemas.microsoft.com/office/drawing/2014/main" id="{CD5A204F-FA06-B04B-E71D-EF68BEC8E4DA}"/>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0" name="Freeform 144">
                <a:extLst>
                  <a:ext uri="{FF2B5EF4-FFF2-40B4-BE49-F238E27FC236}">
                    <a16:creationId xmlns:a16="http://schemas.microsoft.com/office/drawing/2014/main" id="{0A14AEDD-11ED-ABB4-569D-4CF02182E179}"/>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1" name="Freeform 145">
                <a:extLst>
                  <a:ext uri="{FF2B5EF4-FFF2-40B4-BE49-F238E27FC236}">
                    <a16:creationId xmlns:a16="http://schemas.microsoft.com/office/drawing/2014/main" id="{E8EA635A-5688-C521-DB48-6160AA06B6EB}"/>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2" name="Freeform 146">
                <a:extLst>
                  <a:ext uri="{FF2B5EF4-FFF2-40B4-BE49-F238E27FC236}">
                    <a16:creationId xmlns:a16="http://schemas.microsoft.com/office/drawing/2014/main" id="{7321FA8A-D8F3-13F5-0D81-1EA18607F4B6}"/>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3" name="Freeform 147">
                <a:extLst>
                  <a:ext uri="{FF2B5EF4-FFF2-40B4-BE49-F238E27FC236}">
                    <a16:creationId xmlns:a16="http://schemas.microsoft.com/office/drawing/2014/main" id="{9BC254E3-CFCF-D581-3486-557B9DE0BB76}"/>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4" name="Freeform 148">
                <a:extLst>
                  <a:ext uri="{FF2B5EF4-FFF2-40B4-BE49-F238E27FC236}">
                    <a16:creationId xmlns:a16="http://schemas.microsoft.com/office/drawing/2014/main" id="{A3365398-C4C3-8864-A368-0656F3B002F6}"/>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5" name="Freeform 149">
                <a:extLst>
                  <a:ext uri="{FF2B5EF4-FFF2-40B4-BE49-F238E27FC236}">
                    <a16:creationId xmlns:a16="http://schemas.microsoft.com/office/drawing/2014/main" id="{BE09F61F-62E5-1401-9D93-515889CAD96F}"/>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6" name="Freeform 150">
                <a:extLst>
                  <a:ext uri="{FF2B5EF4-FFF2-40B4-BE49-F238E27FC236}">
                    <a16:creationId xmlns:a16="http://schemas.microsoft.com/office/drawing/2014/main" id="{81D93A67-EFC1-1C8C-3E06-27A7118935EC}"/>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7" name="Freeform 151">
                <a:extLst>
                  <a:ext uri="{FF2B5EF4-FFF2-40B4-BE49-F238E27FC236}">
                    <a16:creationId xmlns:a16="http://schemas.microsoft.com/office/drawing/2014/main" id="{99D123C7-6C43-1671-99BA-D72E6770FC71}"/>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8" name="Freeform 152">
                <a:extLst>
                  <a:ext uri="{FF2B5EF4-FFF2-40B4-BE49-F238E27FC236}">
                    <a16:creationId xmlns:a16="http://schemas.microsoft.com/office/drawing/2014/main" id="{33DC14DE-605F-0BB7-AE8C-99D8F4D04596}"/>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9" name="Freeform 153">
                <a:extLst>
                  <a:ext uri="{FF2B5EF4-FFF2-40B4-BE49-F238E27FC236}">
                    <a16:creationId xmlns:a16="http://schemas.microsoft.com/office/drawing/2014/main" id="{D667E9C1-C848-DBA2-9BAC-2A3EA49741D2}"/>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0" name="Freeform 154">
                <a:extLst>
                  <a:ext uri="{FF2B5EF4-FFF2-40B4-BE49-F238E27FC236}">
                    <a16:creationId xmlns:a16="http://schemas.microsoft.com/office/drawing/2014/main" id="{254E081A-E8F8-A56A-C927-75AFD8CF241C}"/>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1" name="Freeform 155">
                <a:extLst>
                  <a:ext uri="{FF2B5EF4-FFF2-40B4-BE49-F238E27FC236}">
                    <a16:creationId xmlns:a16="http://schemas.microsoft.com/office/drawing/2014/main" id="{1722A99B-F1AD-3485-3B51-49D6F078FDE9}"/>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2" name="Freeform 156">
                <a:extLst>
                  <a:ext uri="{FF2B5EF4-FFF2-40B4-BE49-F238E27FC236}">
                    <a16:creationId xmlns:a16="http://schemas.microsoft.com/office/drawing/2014/main" id="{547614DA-33E8-67EA-EDE4-581001CF8F26}"/>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3" name="Freeform 157">
                <a:extLst>
                  <a:ext uri="{FF2B5EF4-FFF2-40B4-BE49-F238E27FC236}">
                    <a16:creationId xmlns:a16="http://schemas.microsoft.com/office/drawing/2014/main" id="{D83725FE-BDA2-B608-AD73-D27232135C55}"/>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4" name="Freeform 158">
                <a:extLst>
                  <a:ext uri="{FF2B5EF4-FFF2-40B4-BE49-F238E27FC236}">
                    <a16:creationId xmlns:a16="http://schemas.microsoft.com/office/drawing/2014/main" id="{0B382542-33C7-29AD-1E22-D9CF3095742F}"/>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5" name="Freeform 159">
                <a:extLst>
                  <a:ext uri="{FF2B5EF4-FFF2-40B4-BE49-F238E27FC236}">
                    <a16:creationId xmlns:a16="http://schemas.microsoft.com/office/drawing/2014/main" id="{2F05F919-F3CF-8121-F43D-0EC87748FBB5}"/>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6" name="Freeform 160">
                <a:extLst>
                  <a:ext uri="{FF2B5EF4-FFF2-40B4-BE49-F238E27FC236}">
                    <a16:creationId xmlns:a16="http://schemas.microsoft.com/office/drawing/2014/main" id="{C98FE97F-F553-5C20-4186-80081670E376}"/>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7" name="Freeform 161">
                <a:extLst>
                  <a:ext uri="{FF2B5EF4-FFF2-40B4-BE49-F238E27FC236}">
                    <a16:creationId xmlns:a16="http://schemas.microsoft.com/office/drawing/2014/main" id="{031D3D17-45A4-A9F8-52E3-BD246FC54218}"/>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8" name="Freeform 162">
                <a:extLst>
                  <a:ext uri="{FF2B5EF4-FFF2-40B4-BE49-F238E27FC236}">
                    <a16:creationId xmlns:a16="http://schemas.microsoft.com/office/drawing/2014/main" id="{0CBE0570-AF70-9F45-3D35-42936412893E}"/>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9" name="Freeform 163">
                <a:extLst>
                  <a:ext uri="{FF2B5EF4-FFF2-40B4-BE49-F238E27FC236}">
                    <a16:creationId xmlns:a16="http://schemas.microsoft.com/office/drawing/2014/main" id="{D5A4CE12-C984-5D74-FDD6-5BAFDE7A2E6C}"/>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0" name="Freeform 164">
                <a:extLst>
                  <a:ext uri="{FF2B5EF4-FFF2-40B4-BE49-F238E27FC236}">
                    <a16:creationId xmlns:a16="http://schemas.microsoft.com/office/drawing/2014/main" id="{745DFB7A-ED18-4025-C054-AEEA327D94E1}"/>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1" name="Freeform 165">
                <a:extLst>
                  <a:ext uri="{FF2B5EF4-FFF2-40B4-BE49-F238E27FC236}">
                    <a16:creationId xmlns:a16="http://schemas.microsoft.com/office/drawing/2014/main" id="{84B0F2C2-7A9F-BAD6-11D1-4B749A99A9DD}"/>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2" name="Freeform 166">
                <a:extLst>
                  <a:ext uri="{FF2B5EF4-FFF2-40B4-BE49-F238E27FC236}">
                    <a16:creationId xmlns:a16="http://schemas.microsoft.com/office/drawing/2014/main" id="{76CBBF38-F98A-0322-CF1F-F5C8E58593E2}"/>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3" name="Freeform 167">
                <a:extLst>
                  <a:ext uri="{FF2B5EF4-FFF2-40B4-BE49-F238E27FC236}">
                    <a16:creationId xmlns:a16="http://schemas.microsoft.com/office/drawing/2014/main" id="{C80597AA-CE44-BA6D-B570-A58665A21C85}"/>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4" name="Freeform 168">
                <a:extLst>
                  <a:ext uri="{FF2B5EF4-FFF2-40B4-BE49-F238E27FC236}">
                    <a16:creationId xmlns:a16="http://schemas.microsoft.com/office/drawing/2014/main" id="{47F14371-7132-66CF-AA0E-6659C517568D}"/>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5" name="Freeform 169">
                <a:extLst>
                  <a:ext uri="{FF2B5EF4-FFF2-40B4-BE49-F238E27FC236}">
                    <a16:creationId xmlns:a16="http://schemas.microsoft.com/office/drawing/2014/main" id="{F928EBA5-0F89-2812-1F04-4D71EE298117}"/>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0" name="Text Placeholder 94">
            <a:extLst>
              <a:ext uri="{FF2B5EF4-FFF2-40B4-BE49-F238E27FC236}">
                <a16:creationId xmlns:a16="http://schemas.microsoft.com/office/drawing/2014/main" id="{45D8A47B-8B3C-D2D6-2E65-93FE9ECC344A}"/>
              </a:ext>
            </a:extLst>
          </p:cNvPr>
          <p:cNvSpPr>
            <a:spLocks noGrp="1"/>
          </p:cNvSpPr>
          <p:nvPr>
            <p:ph type="body" sz="quarter" idx="10" hasCustomPrompt="1"/>
          </p:nvPr>
        </p:nvSpPr>
        <p:spPr>
          <a:xfrm>
            <a:off x="944034" y="974573"/>
            <a:ext cx="4461933" cy="428625"/>
          </a:xfrm>
        </p:spPr>
        <p:txBody>
          <a:bodyPr/>
          <a:lstStyle>
            <a:lvl1pPr marL="0" indent="0">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Title of slide</a:t>
            </a:r>
            <a:endParaRPr lang="en-AU"/>
          </a:p>
        </p:txBody>
      </p:sp>
      <p:sp>
        <p:nvSpPr>
          <p:cNvPr id="51" name="Text Placeholder 96">
            <a:extLst>
              <a:ext uri="{FF2B5EF4-FFF2-40B4-BE49-F238E27FC236}">
                <a16:creationId xmlns:a16="http://schemas.microsoft.com/office/drawing/2014/main" id="{084473BA-AFB8-724E-15B1-6C4DDDF2A9D2}"/>
              </a:ext>
            </a:extLst>
          </p:cNvPr>
          <p:cNvSpPr>
            <a:spLocks noGrp="1"/>
          </p:cNvSpPr>
          <p:nvPr>
            <p:ph type="body" sz="quarter" idx="11" hasCustomPrompt="1"/>
          </p:nvPr>
        </p:nvSpPr>
        <p:spPr>
          <a:xfrm>
            <a:off x="944034" y="1873250"/>
            <a:ext cx="10370385" cy="4171950"/>
          </a:xfrm>
        </p:spPr>
        <p:txBody>
          <a:bodyPr>
            <a:normAutofit/>
          </a:bodyPr>
          <a:lstStyle>
            <a:lvl1pPr marL="0" indent="0">
              <a:lnSpc>
                <a:spcPct val="100000"/>
              </a:lnSpc>
              <a:buNone/>
              <a:defRPr sz="2000">
                <a:solidFill>
                  <a:schemeClr val="bg1"/>
                </a:solidFill>
                <a:latin typeface="+mn-lt"/>
              </a:defRPr>
            </a:lvl1pPr>
          </a:lstStyle>
          <a:p>
            <a:pPr lvl="0"/>
            <a:r>
              <a:rPr lang="en-US"/>
              <a:t>Introduction page if needed.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0"/>
            <a:endParaRPr lang="en-US"/>
          </a:p>
        </p:txBody>
      </p:sp>
    </p:spTree>
    <p:extLst>
      <p:ext uri="{BB962C8B-B14F-4D97-AF65-F5344CB8AC3E}">
        <p14:creationId xmlns:p14="http://schemas.microsoft.com/office/powerpoint/2010/main" val="2751321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object 14">
            <a:extLst>
              <a:ext uri="{FF2B5EF4-FFF2-40B4-BE49-F238E27FC236}">
                <a16:creationId xmlns:a16="http://schemas.microsoft.com/office/drawing/2014/main" id="{BBA27677-1877-5FC1-071C-1800A2CBB6BB}"/>
              </a:ext>
            </a:extLst>
          </p:cNvPr>
          <p:cNvSpPr/>
          <p:nvPr userDrawn="1"/>
        </p:nvSpPr>
        <p:spPr>
          <a:xfrm>
            <a:off x="9865" y="1323781"/>
            <a:ext cx="12192000" cy="276999"/>
          </a:xfrm>
          <a:prstGeom prst="rect">
            <a:avLst/>
          </a:prstGeom>
          <a:solidFill>
            <a:srgbClr val="3E4F83"/>
          </a:solidFill>
          <a:ln>
            <a:noFill/>
          </a:ln>
        </p:spPr>
        <p:txBody>
          <a:bodyPr wrap="square" lIns="0" tIns="0" rIns="0" bIns="0" rtlCol="0">
            <a:spAutoFit/>
          </a:bodyPr>
          <a:lstStyle/>
          <a:p>
            <a:endParaRPr sz="1800"/>
          </a:p>
        </p:txBody>
      </p:sp>
      <p:sp>
        <p:nvSpPr>
          <p:cNvPr id="8" name="Rectangle 7">
            <a:extLst>
              <a:ext uri="{FF2B5EF4-FFF2-40B4-BE49-F238E27FC236}">
                <a16:creationId xmlns:a16="http://schemas.microsoft.com/office/drawing/2014/main" id="{6DC0C41F-3FD2-C45A-1DC5-DF37FA649C15}"/>
              </a:ext>
            </a:extLst>
          </p:cNvPr>
          <p:cNvSpPr/>
          <p:nvPr/>
        </p:nvSpPr>
        <p:spPr>
          <a:xfrm>
            <a:off x="-1" y="-30517"/>
            <a:ext cx="12210415"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aphic 4">
            <a:extLst>
              <a:ext uri="{FF2B5EF4-FFF2-40B4-BE49-F238E27FC236}">
                <a16:creationId xmlns:a16="http://schemas.microsoft.com/office/drawing/2014/main" id="{4B03D650-E580-F4FC-8A9D-97A93DA6BB42}"/>
              </a:ext>
            </a:extLst>
          </p:cNvPr>
          <p:cNvGrpSpPr>
            <a:grpSpLocks noChangeAspect="1"/>
          </p:cNvGrpSpPr>
          <p:nvPr/>
        </p:nvGrpSpPr>
        <p:grpSpPr>
          <a:xfrm>
            <a:off x="9454723" y="245618"/>
            <a:ext cx="2302007" cy="343040"/>
            <a:chOff x="3524250" y="447799"/>
            <a:chExt cx="2097595" cy="416771"/>
          </a:xfrm>
          <a:solidFill>
            <a:schemeClr val="bg1"/>
          </a:solidFill>
        </p:grpSpPr>
        <p:grpSp>
          <p:nvGrpSpPr>
            <p:cNvPr id="10" name="Graphic 4">
              <a:extLst>
                <a:ext uri="{FF2B5EF4-FFF2-40B4-BE49-F238E27FC236}">
                  <a16:creationId xmlns:a16="http://schemas.microsoft.com/office/drawing/2014/main" id="{87BE1D51-A49E-3C4D-DA1D-11C28BE062F4}"/>
                </a:ext>
              </a:extLst>
            </p:cNvPr>
            <p:cNvGrpSpPr/>
            <p:nvPr/>
          </p:nvGrpSpPr>
          <p:grpSpPr>
            <a:xfrm>
              <a:off x="3524250" y="450127"/>
              <a:ext cx="1381029" cy="412021"/>
              <a:chOff x="3524250" y="450127"/>
              <a:chExt cx="1381029" cy="412021"/>
            </a:xfrm>
            <a:grpFill/>
          </p:grpSpPr>
          <p:sp>
            <p:nvSpPr>
              <p:cNvPr id="46" name="Freeform 145">
                <a:extLst>
                  <a:ext uri="{FF2B5EF4-FFF2-40B4-BE49-F238E27FC236}">
                    <a16:creationId xmlns:a16="http://schemas.microsoft.com/office/drawing/2014/main" id="{39A2EC4C-8F95-714F-C126-96CEAFF067F0}"/>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7" name="Freeform 146">
                <a:extLst>
                  <a:ext uri="{FF2B5EF4-FFF2-40B4-BE49-F238E27FC236}">
                    <a16:creationId xmlns:a16="http://schemas.microsoft.com/office/drawing/2014/main" id="{D2FF93C4-0324-CDA3-3194-8D74529E45A3}"/>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8" name="Freeform 147">
                <a:extLst>
                  <a:ext uri="{FF2B5EF4-FFF2-40B4-BE49-F238E27FC236}">
                    <a16:creationId xmlns:a16="http://schemas.microsoft.com/office/drawing/2014/main" id="{66645413-63D6-AEF0-3BF7-5F0223169055}"/>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9" name="Freeform 148">
                <a:extLst>
                  <a:ext uri="{FF2B5EF4-FFF2-40B4-BE49-F238E27FC236}">
                    <a16:creationId xmlns:a16="http://schemas.microsoft.com/office/drawing/2014/main" id="{AB483263-4C63-20C6-9B81-912EBE0C87BC}"/>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1" name="Graphic 4">
              <a:extLst>
                <a:ext uri="{FF2B5EF4-FFF2-40B4-BE49-F238E27FC236}">
                  <a16:creationId xmlns:a16="http://schemas.microsoft.com/office/drawing/2014/main" id="{02B98124-B2C4-F23E-275F-76DAB4F30845}"/>
                </a:ext>
              </a:extLst>
            </p:cNvPr>
            <p:cNvGrpSpPr/>
            <p:nvPr/>
          </p:nvGrpSpPr>
          <p:grpSpPr>
            <a:xfrm>
              <a:off x="5059489" y="447799"/>
              <a:ext cx="562356" cy="416771"/>
              <a:chOff x="5059489" y="447799"/>
              <a:chExt cx="562356" cy="416771"/>
            </a:xfrm>
            <a:grpFill/>
          </p:grpSpPr>
          <p:sp>
            <p:nvSpPr>
              <p:cNvPr id="12" name="Freeform 111">
                <a:extLst>
                  <a:ext uri="{FF2B5EF4-FFF2-40B4-BE49-F238E27FC236}">
                    <a16:creationId xmlns:a16="http://schemas.microsoft.com/office/drawing/2014/main" id="{07FB5E85-8167-5B4F-FF31-75B9B2D88FE7}"/>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3" name="Freeform 112">
                <a:extLst>
                  <a:ext uri="{FF2B5EF4-FFF2-40B4-BE49-F238E27FC236}">
                    <a16:creationId xmlns:a16="http://schemas.microsoft.com/office/drawing/2014/main" id="{EE8ADD78-A7F9-15F9-6F69-B79F5C1DF5FA}"/>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4" name="Freeform 113">
                <a:extLst>
                  <a:ext uri="{FF2B5EF4-FFF2-40B4-BE49-F238E27FC236}">
                    <a16:creationId xmlns:a16="http://schemas.microsoft.com/office/drawing/2014/main" id="{32480DE8-964C-DC4C-4524-F06672405F66}"/>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5" name="Freeform 114">
                <a:extLst>
                  <a:ext uri="{FF2B5EF4-FFF2-40B4-BE49-F238E27FC236}">
                    <a16:creationId xmlns:a16="http://schemas.microsoft.com/office/drawing/2014/main" id="{2489C518-7E18-4626-0CB7-3E7F9186F7ED}"/>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6" name="Freeform 115">
                <a:extLst>
                  <a:ext uri="{FF2B5EF4-FFF2-40B4-BE49-F238E27FC236}">
                    <a16:creationId xmlns:a16="http://schemas.microsoft.com/office/drawing/2014/main" id="{E9DEE987-AF25-1AC6-55B9-CB648FC9ECCF}"/>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7" name="Freeform 116">
                <a:extLst>
                  <a:ext uri="{FF2B5EF4-FFF2-40B4-BE49-F238E27FC236}">
                    <a16:creationId xmlns:a16="http://schemas.microsoft.com/office/drawing/2014/main" id="{B1E7D9EC-7813-D943-33C7-7C1E2BC2A101}"/>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8" name="Freeform 117">
                <a:extLst>
                  <a:ext uri="{FF2B5EF4-FFF2-40B4-BE49-F238E27FC236}">
                    <a16:creationId xmlns:a16="http://schemas.microsoft.com/office/drawing/2014/main" id="{244C6505-89F2-17E5-B01E-52325B7E7F2A}"/>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18">
                <a:extLst>
                  <a:ext uri="{FF2B5EF4-FFF2-40B4-BE49-F238E27FC236}">
                    <a16:creationId xmlns:a16="http://schemas.microsoft.com/office/drawing/2014/main" id="{A27E2676-3CB9-D390-7251-FC32541045C4}"/>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0" name="Freeform 119">
                <a:extLst>
                  <a:ext uri="{FF2B5EF4-FFF2-40B4-BE49-F238E27FC236}">
                    <a16:creationId xmlns:a16="http://schemas.microsoft.com/office/drawing/2014/main" id="{8A2B31E7-4B27-2EAF-D07F-248F363520B6}"/>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1" name="Freeform 120">
                <a:extLst>
                  <a:ext uri="{FF2B5EF4-FFF2-40B4-BE49-F238E27FC236}">
                    <a16:creationId xmlns:a16="http://schemas.microsoft.com/office/drawing/2014/main" id="{7EC307F0-A39A-E70C-712B-858C914E6372}"/>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2" name="Freeform 121">
                <a:extLst>
                  <a:ext uri="{FF2B5EF4-FFF2-40B4-BE49-F238E27FC236}">
                    <a16:creationId xmlns:a16="http://schemas.microsoft.com/office/drawing/2014/main" id="{0775627F-825C-7CA0-3D5B-8C866D0E673D}"/>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3" name="Freeform 122">
                <a:extLst>
                  <a:ext uri="{FF2B5EF4-FFF2-40B4-BE49-F238E27FC236}">
                    <a16:creationId xmlns:a16="http://schemas.microsoft.com/office/drawing/2014/main" id="{5F1C2B48-B2AE-360E-747D-FA50DE97313F}"/>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4" name="Freeform 123">
                <a:extLst>
                  <a:ext uri="{FF2B5EF4-FFF2-40B4-BE49-F238E27FC236}">
                    <a16:creationId xmlns:a16="http://schemas.microsoft.com/office/drawing/2014/main" id="{0B7428CA-081D-21B4-FE6F-C42AC32B0BD2}"/>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5" name="Freeform 124">
                <a:extLst>
                  <a:ext uri="{FF2B5EF4-FFF2-40B4-BE49-F238E27FC236}">
                    <a16:creationId xmlns:a16="http://schemas.microsoft.com/office/drawing/2014/main" id="{D861B53D-0926-BFB6-C845-208CFFB85F01}"/>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6" name="Freeform 125">
                <a:extLst>
                  <a:ext uri="{FF2B5EF4-FFF2-40B4-BE49-F238E27FC236}">
                    <a16:creationId xmlns:a16="http://schemas.microsoft.com/office/drawing/2014/main" id="{DA47F0C6-76D5-F03A-E842-036EC274224E}"/>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7" name="Freeform 126">
                <a:extLst>
                  <a:ext uri="{FF2B5EF4-FFF2-40B4-BE49-F238E27FC236}">
                    <a16:creationId xmlns:a16="http://schemas.microsoft.com/office/drawing/2014/main" id="{1B4E4E99-30EA-5B9D-066B-481614D02A91}"/>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8" name="Freeform 127">
                <a:extLst>
                  <a:ext uri="{FF2B5EF4-FFF2-40B4-BE49-F238E27FC236}">
                    <a16:creationId xmlns:a16="http://schemas.microsoft.com/office/drawing/2014/main" id="{6DDDD93B-B1D4-533B-F4C0-3B8F2AC6AFF0}"/>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9" name="Freeform 128">
                <a:extLst>
                  <a:ext uri="{FF2B5EF4-FFF2-40B4-BE49-F238E27FC236}">
                    <a16:creationId xmlns:a16="http://schemas.microsoft.com/office/drawing/2014/main" id="{4D2DB69B-E2FE-B9EE-7E45-DF320A87F809}"/>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0" name="Freeform 129">
                <a:extLst>
                  <a:ext uri="{FF2B5EF4-FFF2-40B4-BE49-F238E27FC236}">
                    <a16:creationId xmlns:a16="http://schemas.microsoft.com/office/drawing/2014/main" id="{2A8ABD81-B244-B723-3201-F785A573D556}"/>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1" name="Freeform 130">
                <a:extLst>
                  <a:ext uri="{FF2B5EF4-FFF2-40B4-BE49-F238E27FC236}">
                    <a16:creationId xmlns:a16="http://schemas.microsoft.com/office/drawing/2014/main" id="{5A5FC64F-FE86-35AC-81D5-E52CB0110EFE}"/>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2" name="Freeform 131">
                <a:extLst>
                  <a:ext uri="{FF2B5EF4-FFF2-40B4-BE49-F238E27FC236}">
                    <a16:creationId xmlns:a16="http://schemas.microsoft.com/office/drawing/2014/main" id="{C3146910-61DE-DF00-3320-1BE3EC3FCD4C}"/>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3" name="Freeform 132">
                <a:extLst>
                  <a:ext uri="{FF2B5EF4-FFF2-40B4-BE49-F238E27FC236}">
                    <a16:creationId xmlns:a16="http://schemas.microsoft.com/office/drawing/2014/main" id="{95781288-DC62-E270-A7D7-46E646B6D2ED}"/>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4" name="Freeform 133">
                <a:extLst>
                  <a:ext uri="{FF2B5EF4-FFF2-40B4-BE49-F238E27FC236}">
                    <a16:creationId xmlns:a16="http://schemas.microsoft.com/office/drawing/2014/main" id="{4DEBCCA2-92BF-AB0B-3A53-02FA60566C8C}"/>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5" name="Freeform 134">
                <a:extLst>
                  <a:ext uri="{FF2B5EF4-FFF2-40B4-BE49-F238E27FC236}">
                    <a16:creationId xmlns:a16="http://schemas.microsoft.com/office/drawing/2014/main" id="{2C9AF087-8428-1C99-1CCF-841C60B661A7}"/>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6" name="Freeform 135">
                <a:extLst>
                  <a:ext uri="{FF2B5EF4-FFF2-40B4-BE49-F238E27FC236}">
                    <a16:creationId xmlns:a16="http://schemas.microsoft.com/office/drawing/2014/main" id="{FB6E13BF-63ED-2FD5-E345-728AEA8EF0A6}"/>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7" name="Freeform 136">
                <a:extLst>
                  <a:ext uri="{FF2B5EF4-FFF2-40B4-BE49-F238E27FC236}">
                    <a16:creationId xmlns:a16="http://schemas.microsoft.com/office/drawing/2014/main" id="{71EB390B-8E9D-F180-8793-616C60E03868}"/>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8" name="Freeform 137">
                <a:extLst>
                  <a:ext uri="{FF2B5EF4-FFF2-40B4-BE49-F238E27FC236}">
                    <a16:creationId xmlns:a16="http://schemas.microsoft.com/office/drawing/2014/main" id="{877DB113-A215-1DB2-7D29-A8156587681D}"/>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9" name="Freeform 138">
                <a:extLst>
                  <a:ext uri="{FF2B5EF4-FFF2-40B4-BE49-F238E27FC236}">
                    <a16:creationId xmlns:a16="http://schemas.microsoft.com/office/drawing/2014/main" id="{56DA99AC-731B-4CDB-D26E-A824F268208F}"/>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0" name="Freeform 139">
                <a:extLst>
                  <a:ext uri="{FF2B5EF4-FFF2-40B4-BE49-F238E27FC236}">
                    <a16:creationId xmlns:a16="http://schemas.microsoft.com/office/drawing/2014/main" id="{FD3F7326-DF47-853E-1A5F-3E1E4CEBB368}"/>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1" name="Freeform 140">
                <a:extLst>
                  <a:ext uri="{FF2B5EF4-FFF2-40B4-BE49-F238E27FC236}">
                    <a16:creationId xmlns:a16="http://schemas.microsoft.com/office/drawing/2014/main" id="{665D291E-42D1-6F2D-C213-F342CC4F225C}"/>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2" name="Freeform 141">
                <a:extLst>
                  <a:ext uri="{FF2B5EF4-FFF2-40B4-BE49-F238E27FC236}">
                    <a16:creationId xmlns:a16="http://schemas.microsoft.com/office/drawing/2014/main" id="{CC6CD4D4-753E-EB3C-895A-F302C9302080}"/>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3" name="Freeform 142">
                <a:extLst>
                  <a:ext uri="{FF2B5EF4-FFF2-40B4-BE49-F238E27FC236}">
                    <a16:creationId xmlns:a16="http://schemas.microsoft.com/office/drawing/2014/main" id="{9BE4D0AD-14AD-A645-CCF0-D4313FE08538}"/>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4" name="Freeform 143">
                <a:extLst>
                  <a:ext uri="{FF2B5EF4-FFF2-40B4-BE49-F238E27FC236}">
                    <a16:creationId xmlns:a16="http://schemas.microsoft.com/office/drawing/2014/main" id="{83B47760-79AF-C99D-A77B-BC76B7DB7BD8}"/>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5" name="Freeform 144">
                <a:extLst>
                  <a:ext uri="{FF2B5EF4-FFF2-40B4-BE49-F238E27FC236}">
                    <a16:creationId xmlns:a16="http://schemas.microsoft.com/office/drawing/2014/main" id="{955DB284-E399-4354-2EF2-D7ADE8FC08F0}"/>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0" name="Chart Placeholder 152">
            <a:extLst>
              <a:ext uri="{FF2B5EF4-FFF2-40B4-BE49-F238E27FC236}">
                <a16:creationId xmlns:a16="http://schemas.microsoft.com/office/drawing/2014/main" id="{FEDDCAEF-96F7-9108-093B-46253F650163}"/>
              </a:ext>
            </a:extLst>
          </p:cNvPr>
          <p:cNvSpPr>
            <a:spLocks noGrp="1"/>
          </p:cNvSpPr>
          <p:nvPr userDrawn="1">
            <p:ph type="chart" sz="quarter" idx="10"/>
          </p:nvPr>
        </p:nvSpPr>
        <p:spPr>
          <a:xfrm>
            <a:off x="6676828" y="2916238"/>
            <a:ext cx="5033505" cy="2743200"/>
          </a:xfrm>
        </p:spPr>
        <p:txBody>
          <a:bodyPr/>
          <a:lstStyle/>
          <a:p>
            <a:endParaRPr lang="en-AU"/>
          </a:p>
        </p:txBody>
      </p:sp>
      <p:sp>
        <p:nvSpPr>
          <p:cNvPr id="51" name="Text Placeholder 154">
            <a:extLst>
              <a:ext uri="{FF2B5EF4-FFF2-40B4-BE49-F238E27FC236}">
                <a16:creationId xmlns:a16="http://schemas.microsoft.com/office/drawing/2014/main" id="{9676EBEE-839D-B68F-CBD3-5FA14DA78C7F}"/>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2" name="Text Placeholder 96">
            <a:extLst>
              <a:ext uri="{FF2B5EF4-FFF2-40B4-BE49-F238E27FC236}">
                <a16:creationId xmlns:a16="http://schemas.microsoft.com/office/drawing/2014/main" id="{EC4A4F71-CEB6-0BF0-A937-9525EC4E32E6}"/>
              </a:ext>
            </a:extLst>
          </p:cNvPr>
          <p:cNvSpPr>
            <a:spLocks noGrp="1"/>
          </p:cNvSpPr>
          <p:nvPr userDrawn="1">
            <p:ph type="body" sz="quarter" idx="13" hasCustomPrompt="1"/>
          </p:nvPr>
        </p:nvSpPr>
        <p:spPr>
          <a:xfrm>
            <a:off x="944034" y="1812868"/>
            <a:ext cx="5033505" cy="1682130"/>
          </a:xfrm>
        </p:spPr>
        <p:txBody>
          <a:bodyPr>
            <a:normAutofit/>
          </a:bodyPr>
          <a:lstStyle>
            <a:lvl1pPr marL="0" indent="0">
              <a:lnSpc>
                <a:spcPct val="100000"/>
              </a:lnSpc>
              <a:buNone/>
              <a:defRPr sz="2000">
                <a:solidFill>
                  <a:schemeClr val="tx1"/>
                </a:solidFill>
                <a:latin typeface="+mn-lt"/>
              </a:defRPr>
            </a:lvl1pPr>
          </a:lstStyle>
          <a:p>
            <a:pPr lvl="0"/>
            <a:r>
              <a:rPr lang="en-US"/>
              <a:t>Large intro text.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a:t>
            </a:r>
          </a:p>
        </p:txBody>
      </p:sp>
      <p:sp>
        <p:nvSpPr>
          <p:cNvPr id="53" name="Text Placeholder 159">
            <a:extLst>
              <a:ext uri="{FF2B5EF4-FFF2-40B4-BE49-F238E27FC236}">
                <a16:creationId xmlns:a16="http://schemas.microsoft.com/office/drawing/2014/main" id="{5217DD82-8EFE-195B-B2DF-B91B943DF31A}"/>
              </a:ext>
            </a:extLst>
          </p:cNvPr>
          <p:cNvSpPr>
            <a:spLocks noGrp="1"/>
          </p:cNvSpPr>
          <p:nvPr userDrawn="1">
            <p:ph type="body" sz="quarter" idx="14" hasCustomPrompt="1"/>
          </p:nvPr>
        </p:nvSpPr>
        <p:spPr>
          <a:xfrm>
            <a:off x="944034" y="3933826"/>
            <a:ext cx="5033505" cy="717974"/>
          </a:xfrm>
        </p:spPr>
        <p:txBody>
          <a:bodyPr>
            <a:normAutofit/>
          </a:bodyPr>
          <a:lstStyle>
            <a:lvl1pPr marL="0" indent="0">
              <a:lnSpc>
                <a:spcPct val="100000"/>
              </a:lnSpc>
              <a:buFont typeface="Arial" panose="020B0604020202020204" pitchFamily="34" charset="0"/>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a:t>
            </a:r>
          </a:p>
        </p:txBody>
      </p:sp>
      <p:sp>
        <p:nvSpPr>
          <p:cNvPr id="54" name="Text Placeholder 159">
            <a:extLst>
              <a:ext uri="{FF2B5EF4-FFF2-40B4-BE49-F238E27FC236}">
                <a16:creationId xmlns:a16="http://schemas.microsoft.com/office/drawing/2014/main" id="{0E4381F8-3ED9-6A62-C7CB-7081C7F3E993}"/>
              </a:ext>
            </a:extLst>
          </p:cNvPr>
          <p:cNvSpPr>
            <a:spLocks noGrp="1"/>
          </p:cNvSpPr>
          <p:nvPr userDrawn="1">
            <p:ph type="body" sz="quarter" idx="15" hasCustomPrompt="1"/>
          </p:nvPr>
        </p:nvSpPr>
        <p:spPr>
          <a:xfrm>
            <a:off x="944034" y="4858834"/>
            <a:ext cx="5033505" cy="717974"/>
          </a:xfrm>
        </p:spPr>
        <p:txBody>
          <a:bodyPr>
            <a:normAutofit/>
          </a:bodyPr>
          <a:lstStyle>
            <a:lvl1pPr marL="0" indent="0">
              <a:lnSpc>
                <a:spcPct val="100000"/>
              </a:lnSpc>
              <a:buFont typeface="Arial" panose="020B0604020202020204" pitchFamily="34" charset="0"/>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a:t>
            </a:r>
          </a:p>
        </p:txBody>
      </p:sp>
      <p:sp>
        <p:nvSpPr>
          <p:cNvPr id="55" name="Text Placeholder 162">
            <a:extLst>
              <a:ext uri="{FF2B5EF4-FFF2-40B4-BE49-F238E27FC236}">
                <a16:creationId xmlns:a16="http://schemas.microsoft.com/office/drawing/2014/main" id="{3F712A5B-52BF-4721-7D1C-7789DD9EBBEB}"/>
              </a:ext>
            </a:extLst>
          </p:cNvPr>
          <p:cNvSpPr>
            <a:spLocks noGrp="1"/>
          </p:cNvSpPr>
          <p:nvPr userDrawn="1">
            <p:ph type="body" sz="quarter" idx="16" hasCustomPrompt="1"/>
          </p:nvPr>
        </p:nvSpPr>
        <p:spPr>
          <a:xfrm>
            <a:off x="7015565" y="1844733"/>
            <a:ext cx="3850216" cy="404813"/>
          </a:xfrm>
        </p:spPr>
        <p:txBody>
          <a:bodyPr>
            <a:normAutofit/>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1.1 heading of graph</a:t>
            </a:r>
            <a:endParaRPr lang="en-AU"/>
          </a:p>
        </p:txBody>
      </p:sp>
    </p:spTree>
    <p:extLst>
      <p:ext uri="{BB962C8B-B14F-4D97-AF65-F5344CB8AC3E}">
        <p14:creationId xmlns:p14="http://schemas.microsoft.com/office/powerpoint/2010/main" val="1440858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object 13">
            <a:extLst>
              <a:ext uri="{FF2B5EF4-FFF2-40B4-BE49-F238E27FC236}">
                <a16:creationId xmlns:a16="http://schemas.microsoft.com/office/drawing/2014/main" id="{BB04797B-78E4-9015-0507-FBA6BFAD36B8}"/>
              </a:ext>
            </a:extLst>
          </p:cNvPr>
          <p:cNvSpPr/>
          <p:nvPr userDrawn="1"/>
        </p:nvSpPr>
        <p:spPr>
          <a:xfrm>
            <a:off x="4911" y="6332098"/>
            <a:ext cx="12192000" cy="276999"/>
          </a:xfrm>
          <a:prstGeom prst="rect">
            <a:avLst/>
          </a:prstGeom>
          <a:solidFill>
            <a:srgbClr val="3E4F83"/>
          </a:solidFill>
          <a:ln>
            <a:noFill/>
          </a:ln>
        </p:spPr>
        <p:txBody>
          <a:bodyPr wrap="square" lIns="0" tIns="0" rIns="0" bIns="0" rtlCol="0">
            <a:spAutoFit/>
          </a:bodyPr>
          <a:lstStyle/>
          <a:p>
            <a:endParaRPr sz="1800"/>
          </a:p>
        </p:txBody>
      </p:sp>
      <p:sp>
        <p:nvSpPr>
          <p:cNvPr id="7" name="object 14">
            <a:extLst>
              <a:ext uri="{FF2B5EF4-FFF2-40B4-BE49-F238E27FC236}">
                <a16:creationId xmlns:a16="http://schemas.microsoft.com/office/drawing/2014/main" id="{A396B573-F2F5-DC2B-2EA5-843785A2B4A9}"/>
              </a:ext>
            </a:extLst>
          </p:cNvPr>
          <p:cNvSpPr/>
          <p:nvPr userDrawn="1"/>
        </p:nvSpPr>
        <p:spPr>
          <a:xfrm>
            <a:off x="9865" y="1323781"/>
            <a:ext cx="12192000" cy="276999"/>
          </a:xfrm>
          <a:prstGeom prst="rect">
            <a:avLst/>
          </a:prstGeom>
          <a:solidFill>
            <a:srgbClr val="3E4F83"/>
          </a:solidFill>
          <a:ln>
            <a:noFill/>
          </a:ln>
        </p:spPr>
        <p:txBody>
          <a:bodyPr wrap="square" lIns="0" tIns="0" rIns="0" bIns="0" rtlCol="0">
            <a:spAutoFit/>
          </a:bodyPr>
          <a:lstStyle/>
          <a:p>
            <a:endParaRPr sz="1800"/>
          </a:p>
        </p:txBody>
      </p:sp>
      <p:sp>
        <p:nvSpPr>
          <p:cNvPr id="9" name="Rectangle 8">
            <a:extLst>
              <a:ext uri="{FF2B5EF4-FFF2-40B4-BE49-F238E27FC236}">
                <a16:creationId xmlns:a16="http://schemas.microsoft.com/office/drawing/2014/main" id="{EBA8CBC6-A295-4326-33C5-D697130A11A7}"/>
              </a:ext>
            </a:extLst>
          </p:cNvPr>
          <p:cNvSpPr/>
          <p:nvPr/>
        </p:nvSpPr>
        <p:spPr>
          <a:xfrm>
            <a:off x="-1" y="-30517"/>
            <a:ext cx="12198916"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aphic 4">
            <a:extLst>
              <a:ext uri="{FF2B5EF4-FFF2-40B4-BE49-F238E27FC236}">
                <a16:creationId xmlns:a16="http://schemas.microsoft.com/office/drawing/2014/main" id="{D07DE352-6E4C-9DEC-219B-62F3CCABA577}"/>
              </a:ext>
            </a:extLst>
          </p:cNvPr>
          <p:cNvGrpSpPr>
            <a:grpSpLocks noChangeAspect="1"/>
          </p:cNvGrpSpPr>
          <p:nvPr/>
        </p:nvGrpSpPr>
        <p:grpSpPr>
          <a:xfrm>
            <a:off x="9443225" y="245618"/>
            <a:ext cx="2302007" cy="343040"/>
            <a:chOff x="3524250" y="447799"/>
            <a:chExt cx="2097595" cy="416771"/>
          </a:xfrm>
          <a:solidFill>
            <a:schemeClr val="bg1"/>
          </a:solidFill>
        </p:grpSpPr>
        <p:grpSp>
          <p:nvGrpSpPr>
            <p:cNvPr id="11" name="Graphic 4">
              <a:extLst>
                <a:ext uri="{FF2B5EF4-FFF2-40B4-BE49-F238E27FC236}">
                  <a16:creationId xmlns:a16="http://schemas.microsoft.com/office/drawing/2014/main" id="{C15196DD-CBC7-32B6-B8A4-172BEE4D87B4}"/>
                </a:ext>
              </a:extLst>
            </p:cNvPr>
            <p:cNvGrpSpPr/>
            <p:nvPr/>
          </p:nvGrpSpPr>
          <p:grpSpPr>
            <a:xfrm>
              <a:off x="3524250" y="450127"/>
              <a:ext cx="1381029" cy="412021"/>
              <a:chOff x="3524250" y="450127"/>
              <a:chExt cx="1381029" cy="412021"/>
            </a:xfrm>
            <a:grpFill/>
          </p:grpSpPr>
          <p:sp>
            <p:nvSpPr>
              <p:cNvPr id="47" name="Freeform 145">
                <a:extLst>
                  <a:ext uri="{FF2B5EF4-FFF2-40B4-BE49-F238E27FC236}">
                    <a16:creationId xmlns:a16="http://schemas.microsoft.com/office/drawing/2014/main" id="{7C3EB255-1A23-98CB-DFEC-F223F2880692}"/>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8" name="Freeform 146">
                <a:extLst>
                  <a:ext uri="{FF2B5EF4-FFF2-40B4-BE49-F238E27FC236}">
                    <a16:creationId xmlns:a16="http://schemas.microsoft.com/office/drawing/2014/main" id="{47385BA8-6FF8-75C4-772A-C633081FC5E6}"/>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9" name="Freeform 147">
                <a:extLst>
                  <a:ext uri="{FF2B5EF4-FFF2-40B4-BE49-F238E27FC236}">
                    <a16:creationId xmlns:a16="http://schemas.microsoft.com/office/drawing/2014/main" id="{0E2AF381-B847-4634-8283-581E7E34E984}"/>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0" name="Freeform 148">
                <a:extLst>
                  <a:ext uri="{FF2B5EF4-FFF2-40B4-BE49-F238E27FC236}">
                    <a16:creationId xmlns:a16="http://schemas.microsoft.com/office/drawing/2014/main" id="{8EB24249-D02D-D5DB-DA03-BA51BE6847DB}"/>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2" name="Graphic 4">
              <a:extLst>
                <a:ext uri="{FF2B5EF4-FFF2-40B4-BE49-F238E27FC236}">
                  <a16:creationId xmlns:a16="http://schemas.microsoft.com/office/drawing/2014/main" id="{F4ADC19F-0BD8-4241-A84D-F02476E406F6}"/>
                </a:ext>
              </a:extLst>
            </p:cNvPr>
            <p:cNvGrpSpPr/>
            <p:nvPr/>
          </p:nvGrpSpPr>
          <p:grpSpPr>
            <a:xfrm>
              <a:off x="5059489" y="447799"/>
              <a:ext cx="562356" cy="416771"/>
              <a:chOff x="5059489" y="447799"/>
              <a:chExt cx="562356" cy="416771"/>
            </a:xfrm>
            <a:grpFill/>
          </p:grpSpPr>
          <p:sp>
            <p:nvSpPr>
              <p:cNvPr id="13" name="Freeform 111">
                <a:extLst>
                  <a:ext uri="{FF2B5EF4-FFF2-40B4-BE49-F238E27FC236}">
                    <a16:creationId xmlns:a16="http://schemas.microsoft.com/office/drawing/2014/main" id="{67418CC8-107C-B3BE-84B4-B52C650D67D9}"/>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4" name="Freeform 112">
                <a:extLst>
                  <a:ext uri="{FF2B5EF4-FFF2-40B4-BE49-F238E27FC236}">
                    <a16:creationId xmlns:a16="http://schemas.microsoft.com/office/drawing/2014/main" id="{3842EBBA-E59D-A3A7-84DC-296EC60B7656}"/>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5" name="Freeform 113">
                <a:extLst>
                  <a:ext uri="{FF2B5EF4-FFF2-40B4-BE49-F238E27FC236}">
                    <a16:creationId xmlns:a16="http://schemas.microsoft.com/office/drawing/2014/main" id="{9F612056-333B-ABF8-B404-DBF5BDD4B467}"/>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6" name="Freeform 114">
                <a:extLst>
                  <a:ext uri="{FF2B5EF4-FFF2-40B4-BE49-F238E27FC236}">
                    <a16:creationId xmlns:a16="http://schemas.microsoft.com/office/drawing/2014/main" id="{99793759-9027-CEAF-3F3A-6DB779F85A5A}"/>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7" name="Freeform 115">
                <a:extLst>
                  <a:ext uri="{FF2B5EF4-FFF2-40B4-BE49-F238E27FC236}">
                    <a16:creationId xmlns:a16="http://schemas.microsoft.com/office/drawing/2014/main" id="{89A6D737-753C-A943-2768-0B5BE71E3CB0}"/>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8" name="Freeform 116">
                <a:extLst>
                  <a:ext uri="{FF2B5EF4-FFF2-40B4-BE49-F238E27FC236}">
                    <a16:creationId xmlns:a16="http://schemas.microsoft.com/office/drawing/2014/main" id="{44BC0C8D-96E3-87E9-137F-895F6F0A7447}"/>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9" name="Freeform 117">
                <a:extLst>
                  <a:ext uri="{FF2B5EF4-FFF2-40B4-BE49-F238E27FC236}">
                    <a16:creationId xmlns:a16="http://schemas.microsoft.com/office/drawing/2014/main" id="{5C0D27E8-75EB-8678-F63E-28EF4E3FA324}"/>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0" name="Freeform 118">
                <a:extLst>
                  <a:ext uri="{FF2B5EF4-FFF2-40B4-BE49-F238E27FC236}">
                    <a16:creationId xmlns:a16="http://schemas.microsoft.com/office/drawing/2014/main" id="{727BA952-2C40-12B5-B062-D410E688B299}"/>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9">
                <a:extLst>
                  <a:ext uri="{FF2B5EF4-FFF2-40B4-BE49-F238E27FC236}">
                    <a16:creationId xmlns:a16="http://schemas.microsoft.com/office/drawing/2014/main" id="{130988A3-48E0-73F8-6C16-AF1505452C42}"/>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2" name="Freeform 120">
                <a:extLst>
                  <a:ext uri="{FF2B5EF4-FFF2-40B4-BE49-F238E27FC236}">
                    <a16:creationId xmlns:a16="http://schemas.microsoft.com/office/drawing/2014/main" id="{6F88998B-0ECD-E526-8CF9-D47163ADA2D7}"/>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3" name="Freeform 121">
                <a:extLst>
                  <a:ext uri="{FF2B5EF4-FFF2-40B4-BE49-F238E27FC236}">
                    <a16:creationId xmlns:a16="http://schemas.microsoft.com/office/drawing/2014/main" id="{8819C066-ED72-C113-D6C1-D496C72664F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4" name="Freeform 122">
                <a:extLst>
                  <a:ext uri="{FF2B5EF4-FFF2-40B4-BE49-F238E27FC236}">
                    <a16:creationId xmlns:a16="http://schemas.microsoft.com/office/drawing/2014/main" id="{0D0BCC55-7234-CAD4-8BDF-C5A0769EA338}"/>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5" name="Freeform 123">
                <a:extLst>
                  <a:ext uri="{FF2B5EF4-FFF2-40B4-BE49-F238E27FC236}">
                    <a16:creationId xmlns:a16="http://schemas.microsoft.com/office/drawing/2014/main" id="{F8D9D8F8-9567-FC7E-311C-A4D4C3AB1B54}"/>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6" name="Freeform 124">
                <a:extLst>
                  <a:ext uri="{FF2B5EF4-FFF2-40B4-BE49-F238E27FC236}">
                    <a16:creationId xmlns:a16="http://schemas.microsoft.com/office/drawing/2014/main" id="{F125A487-DE42-28C2-E12B-B753B095FA51}"/>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7" name="Freeform 125">
                <a:extLst>
                  <a:ext uri="{FF2B5EF4-FFF2-40B4-BE49-F238E27FC236}">
                    <a16:creationId xmlns:a16="http://schemas.microsoft.com/office/drawing/2014/main" id="{9588D682-04BF-1CDC-D5C3-F28C4938E03E}"/>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8" name="Freeform 126">
                <a:extLst>
                  <a:ext uri="{FF2B5EF4-FFF2-40B4-BE49-F238E27FC236}">
                    <a16:creationId xmlns:a16="http://schemas.microsoft.com/office/drawing/2014/main" id="{C1C148E9-9F57-F6B5-365E-10CFDDEEC70E}"/>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9" name="Freeform 127">
                <a:extLst>
                  <a:ext uri="{FF2B5EF4-FFF2-40B4-BE49-F238E27FC236}">
                    <a16:creationId xmlns:a16="http://schemas.microsoft.com/office/drawing/2014/main" id="{21825CC9-D0DC-D5A1-82EA-1963BF024678}"/>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0" name="Freeform 128">
                <a:extLst>
                  <a:ext uri="{FF2B5EF4-FFF2-40B4-BE49-F238E27FC236}">
                    <a16:creationId xmlns:a16="http://schemas.microsoft.com/office/drawing/2014/main" id="{C18280C0-E933-E68E-606E-218E65A192DE}"/>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1" name="Freeform 129">
                <a:extLst>
                  <a:ext uri="{FF2B5EF4-FFF2-40B4-BE49-F238E27FC236}">
                    <a16:creationId xmlns:a16="http://schemas.microsoft.com/office/drawing/2014/main" id="{66A283A8-DB0F-8967-133E-BD1B18C019EF}"/>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2" name="Freeform 130">
                <a:extLst>
                  <a:ext uri="{FF2B5EF4-FFF2-40B4-BE49-F238E27FC236}">
                    <a16:creationId xmlns:a16="http://schemas.microsoft.com/office/drawing/2014/main" id="{33CF63D3-B854-F576-AF1C-822538E2E863}"/>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3" name="Freeform 131">
                <a:extLst>
                  <a:ext uri="{FF2B5EF4-FFF2-40B4-BE49-F238E27FC236}">
                    <a16:creationId xmlns:a16="http://schemas.microsoft.com/office/drawing/2014/main" id="{ADBF2D85-CF51-8FA0-DCB8-FC0B716A2C46}"/>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4" name="Freeform 132">
                <a:extLst>
                  <a:ext uri="{FF2B5EF4-FFF2-40B4-BE49-F238E27FC236}">
                    <a16:creationId xmlns:a16="http://schemas.microsoft.com/office/drawing/2014/main" id="{C2A6A5B0-502E-893B-BB75-97090E4A8F72}"/>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5" name="Freeform 133">
                <a:extLst>
                  <a:ext uri="{FF2B5EF4-FFF2-40B4-BE49-F238E27FC236}">
                    <a16:creationId xmlns:a16="http://schemas.microsoft.com/office/drawing/2014/main" id="{ABEABF89-1335-58FF-B422-2F0D83991878}"/>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6" name="Freeform 134">
                <a:extLst>
                  <a:ext uri="{FF2B5EF4-FFF2-40B4-BE49-F238E27FC236}">
                    <a16:creationId xmlns:a16="http://schemas.microsoft.com/office/drawing/2014/main" id="{6D465137-5A53-597E-0CF2-DF2A20615B77}"/>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7" name="Freeform 135">
                <a:extLst>
                  <a:ext uri="{FF2B5EF4-FFF2-40B4-BE49-F238E27FC236}">
                    <a16:creationId xmlns:a16="http://schemas.microsoft.com/office/drawing/2014/main" id="{31744379-9305-CB24-2447-74C03D074AC8}"/>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8" name="Freeform 136">
                <a:extLst>
                  <a:ext uri="{FF2B5EF4-FFF2-40B4-BE49-F238E27FC236}">
                    <a16:creationId xmlns:a16="http://schemas.microsoft.com/office/drawing/2014/main" id="{0B4B7AAC-61A7-8A8E-098D-E9A04BF7D1A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9" name="Freeform 137">
                <a:extLst>
                  <a:ext uri="{FF2B5EF4-FFF2-40B4-BE49-F238E27FC236}">
                    <a16:creationId xmlns:a16="http://schemas.microsoft.com/office/drawing/2014/main" id="{608CF18B-C21B-98CF-E8E5-DA3C62F3DEFB}"/>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0" name="Freeform 138">
                <a:extLst>
                  <a:ext uri="{FF2B5EF4-FFF2-40B4-BE49-F238E27FC236}">
                    <a16:creationId xmlns:a16="http://schemas.microsoft.com/office/drawing/2014/main" id="{58D69290-EF92-D0B6-BEAB-4DE2B64DDFB7}"/>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1" name="Freeform 139">
                <a:extLst>
                  <a:ext uri="{FF2B5EF4-FFF2-40B4-BE49-F238E27FC236}">
                    <a16:creationId xmlns:a16="http://schemas.microsoft.com/office/drawing/2014/main" id="{95E83BB4-0C91-6125-A0F9-AC2FBA251D71}"/>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2" name="Freeform 140">
                <a:extLst>
                  <a:ext uri="{FF2B5EF4-FFF2-40B4-BE49-F238E27FC236}">
                    <a16:creationId xmlns:a16="http://schemas.microsoft.com/office/drawing/2014/main" id="{74879991-6B0B-4435-EA71-31DF3DF250A2}"/>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3" name="Freeform 141">
                <a:extLst>
                  <a:ext uri="{FF2B5EF4-FFF2-40B4-BE49-F238E27FC236}">
                    <a16:creationId xmlns:a16="http://schemas.microsoft.com/office/drawing/2014/main" id="{01E50A3C-EE08-8222-FDF1-2F17FA89CF18}"/>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4" name="Freeform 142">
                <a:extLst>
                  <a:ext uri="{FF2B5EF4-FFF2-40B4-BE49-F238E27FC236}">
                    <a16:creationId xmlns:a16="http://schemas.microsoft.com/office/drawing/2014/main" id="{D4DFE157-B1C9-0279-ABCD-20E158A99C58}"/>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5" name="Freeform 143">
                <a:extLst>
                  <a:ext uri="{FF2B5EF4-FFF2-40B4-BE49-F238E27FC236}">
                    <a16:creationId xmlns:a16="http://schemas.microsoft.com/office/drawing/2014/main" id="{0F9ADE18-6603-5D3E-0132-1C018441E15A}"/>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6" name="Freeform 144">
                <a:extLst>
                  <a:ext uri="{FF2B5EF4-FFF2-40B4-BE49-F238E27FC236}">
                    <a16:creationId xmlns:a16="http://schemas.microsoft.com/office/drawing/2014/main" id="{AA2F3003-6F58-7B95-63BF-B7CE880F80D0}"/>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1" name="Text Placeholder 154">
            <a:extLst>
              <a:ext uri="{FF2B5EF4-FFF2-40B4-BE49-F238E27FC236}">
                <a16:creationId xmlns:a16="http://schemas.microsoft.com/office/drawing/2014/main" id="{D8BC00B8-D790-8860-B782-87E13FA474D9}"/>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2" name="Text Placeholder 96">
            <a:extLst>
              <a:ext uri="{FF2B5EF4-FFF2-40B4-BE49-F238E27FC236}">
                <a16:creationId xmlns:a16="http://schemas.microsoft.com/office/drawing/2014/main" id="{39D2B8B1-D635-50FF-2CA7-1273E29D3767}"/>
              </a:ext>
            </a:extLst>
          </p:cNvPr>
          <p:cNvSpPr>
            <a:spLocks noGrp="1"/>
          </p:cNvSpPr>
          <p:nvPr userDrawn="1">
            <p:ph type="body" sz="quarter" idx="13" hasCustomPrompt="1"/>
          </p:nvPr>
        </p:nvSpPr>
        <p:spPr>
          <a:xfrm>
            <a:off x="944033" y="1812868"/>
            <a:ext cx="10316315" cy="1682130"/>
          </a:xfrm>
        </p:spPr>
        <p:txBody>
          <a:bodyPr>
            <a:normAutofit/>
          </a:bodyPr>
          <a:lstStyle>
            <a:lvl1pPr marL="0" indent="0">
              <a:lnSpc>
                <a:spcPct val="100000"/>
              </a:lnSpc>
              <a:buNone/>
              <a:defRPr sz="2000">
                <a:solidFill>
                  <a:schemeClr val="tx1"/>
                </a:solidFill>
                <a:latin typeface="+mn-lt"/>
              </a:defRPr>
            </a:lvl1pPr>
          </a:lstStyle>
          <a:p>
            <a:pPr lvl="0"/>
            <a:r>
              <a:rPr lang="en-US"/>
              <a:t>Use this section for large intro text.</a:t>
            </a:r>
          </a:p>
        </p:txBody>
      </p:sp>
      <p:sp>
        <p:nvSpPr>
          <p:cNvPr id="53" name="Text Placeholder 159">
            <a:extLst>
              <a:ext uri="{FF2B5EF4-FFF2-40B4-BE49-F238E27FC236}">
                <a16:creationId xmlns:a16="http://schemas.microsoft.com/office/drawing/2014/main" id="{E6CF74DD-10BE-3742-8165-041D4A430DAE}"/>
              </a:ext>
            </a:extLst>
          </p:cNvPr>
          <p:cNvSpPr>
            <a:spLocks noGrp="1"/>
          </p:cNvSpPr>
          <p:nvPr userDrawn="1">
            <p:ph type="body" sz="quarter" idx="14" hasCustomPrompt="1"/>
          </p:nvPr>
        </p:nvSpPr>
        <p:spPr>
          <a:xfrm>
            <a:off x="944033" y="3933826"/>
            <a:ext cx="10316315"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If you don’t have intro text, delete the text box above and drag this box to the top of the slide.</a:t>
            </a:r>
          </a:p>
        </p:txBody>
      </p:sp>
    </p:spTree>
    <p:extLst>
      <p:ext uri="{BB962C8B-B14F-4D97-AF65-F5344CB8AC3E}">
        <p14:creationId xmlns:p14="http://schemas.microsoft.com/office/powerpoint/2010/main" val="505206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object 1">
            <a:extLst>
              <a:ext uri="{FF2B5EF4-FFF2-40B4-BE49-F238E27FC236}">
                <a16:creationId xmlns:a16="http://schemas.microsoft.com/office/drawing/2014/main" id="{976668CD-D3F8-2728-ED8C-A94721E3EA4A}"/>
              </a:ext>
            </a:extLst>
          </p:cNvPr>
          <p:cNvSpPr/>
          <p:nvPr userDrawn="1"/>
        </p:nvSpPr>
        <p:spPr>
          <a:xfrm>
            <a:off x="4900" y="6323493"/>
            <a:ext cx="12192000" cy="276999"/>
          </a:xfrm>
          <a:prstGeom prst="rect">
            <a:avLst/>
          </a:prstGeom>
          <a:blipFill>
            <a:blip r:embed="rId2" cstate="print"/>
            <a:stretch>
              <a:fillRect/>
            </a:stretch>
          </a:blipFill>
        </p:spPr>
        <p:txBody>
          <a:bodyPr wrap="square" lIns="0" tIns="0" rIns="0" bIns="0" rtlCol="0">
            <a:spAutoFit/>
          </a:bodyPr>
          <a:lstStyle/>
          <a:p>
            <a:endParaRPr sz="1800"/>
          </a:p>
        </p:txBody>
      </p:sp>
      <p:sp>
        <p:nvSpPr>
          <p:cNvPr id="7" name="Picture Placeholder 51">
            <a:extLst>
              <a:ext uri="{FF2B5EF4-FFF2-40B4-BE49-F238E27FC236}">
                <a16:creationId xmlns:a16="http://schemas.microsoft.com/office/drawing/2014/main" id="{A34B6023-0869-D249-F821-462F58345456}"/>
              </a:ext>
            </a:extLst>
          </p:cNvPr>
          <p:cNvSpPr>
            <a:spLocks noGrp="1"/>
          </p:cNvSpPr>
          <p:nvPr>
            <p:ph type="pic" sz="quarter" idx="10"/>
          </p:nvPr>
        </p:nvSpPr>
        <p:spPr>
          <a:xfrm>
            <a:off x="6498569" y="1587500"/>
            <a:ext cx="5233355" cy="4037012"/>
          </a:xfrm>
        </p:spPr>
        <p:txBody>
          <a:bodyPr/>
          <a:lstStyle/>
          <a:p>
            <a:endParaRPr lang="en-AU"/>
          </a:p>
        </p:txBody>
      </p:sp>
      <p:sp>
        <p:nvSpPr>
          <p:cNvPr id="8" name="object 14">
            <a:extLst>
              <a:ext uri="{FF2B5EF4-FFF2-40B4-BE49-F238E27FC236}">
                <a16:creationId xmlns:a16="http://schemas.microsoft.com/office/drawing/2014/main" id="{C85F6DB0-BF17-2E50-6DCC-4F3EF3406E30}"/>
              </a:ext>
            </a:extLst>
          </p:cNvPr>
          <p:cNvSpPr/>
          <p:nvPr userDrawn="1"/>
        </p:nvSpPr>
        <p:spPr>
          <a:xfrm>
            <a:off x="9865" y="1323781"/>
            <a:ext cx="12192000" cy="276999"/>
          </a:xfrm>
          <a:prstGeom prst="rect">
            <a:avLst/>
          </a:prstGeom>
          <a:solidFill>
            <a:srgbClr val="3E4F83"/>
          </a:solidFill>
          <a:ln>
            <a:noFill/>
          </a:ln>
        </p:spPr>
        <p:txBody>
          <a:bodyPr wrap="square" lIns="0" tIns="0" rIns="0" bIns="0" rtlCol="0">
            <a:spAutoFit/>
          </a:bodyPr>
          <a:lstStyle/>
          <a:p>
            <a:endParaRPr sz="1800"/>
          </a:p>
        </p:txBody>
      </p:sp>
      <p:sp>
        <p:nvSpPr>
          <p:cNvPr id="10" name="Rectangle 9">
            <a:extLst>
              <a:ext uri="{FF2B5EF4-FFF2-40B4-BE49-F238E27FC236}">
                <a16:creationId xmlns:a16="http://schemas.microsoft.com/office/drawing/2014/main" id="{85734357-B202-92AA-FC9C-F4B3E56F5F24}"/>
              </a:ext>
            </a:extLst>
          </p:cNvPr>
          <p:cNvSpPr/>
          <p:nvPr/>
        </p:nvSpPr>
        <p:spPr>
          <a:xfrm>
            <a:off x="0" y="-30517"/>
            <a:ext cx="12198901"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223E56BD-0212-8232-07EA-416E2394EC56}"/>
              </a:ext>
            </a:extLst>
          </p:cNvPr>
          <p:cNvGrpSpPr>
            <a:grpSpLocks noChangeAspect="1"/>
          </p:cNvGrpSpPr>
          <p:nvPr/>
        </p:nvGrpSpPr>
        <p:grpSpPr>
          <a:xfrm>
            <a:off x="9443210" y="245618"/>
            <a:ext cx="2302007" cy="343040"/>
            <a:chOff x="3524250" y="447799"/>
            <a:chExt cx="2097595" cy="416771"/>
          </a:xfrm>
          <a:solidFill>
            <a:schemeClr val="bg1"/>
          </a:solidFill>
        </p:grpSpPr>
        <p:grpSp>
          <p:nvGrpSpPr>
            <p:cNvPr id="12" name="Graphic 4">
              <a:extLst>
                <a:ext uri="{FF2B5EF4-FFF2-40B4-BE49-F238E27FC236}">
                  <a16:creationId xmlns:a16="http://schemas.microsoft.com/office/drawing/2014/main" id="{11BD0E96-1BB0-7F34-57E4-FAC82EEEB42D}"/>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980E6E6A-921B-1906-6E5B-869A552DD52A}"/>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18C3575D-7071-519B-3F46-C79AEE9963DC}"/>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BCDF1BC2-59EC-BC42-7C6C-1CF06A4FB5FE}"/>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3327B12C-530A-76E1-B083-4D15B71D5D37}"/>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161D05DF-882D-30B7-F6FF-0008B3F2A4DF}"/>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47BF5144-0636-3A56-8C0F-235117A35E25}"/>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5042F3D0-7153-0DF6-4353-052FC8B34611}"/>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5861F581-F1A0-6898-B4B0-D70251925839}"/>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59DE8C4C-AF76-5B71-229B-09FD495FFC44}"/>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306ED69F-6B98-5601-DB86-6BDDDDADE2EC}"/>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FBCB5C87-7F22-E349-AD65-C37B8974B3E3}"/>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3B68E474-B8BD-C61C-1718-CAA8AF9B456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467DB769-23A3-6FC4-7F67-6671F321F385}"/>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43E0F07F-272A-CB2B-85A0-69A04275AB57}"/>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DF30D81A-BA27-5828-F7AF-5B5698D2DD25}"/>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A1E7D9C2-CA60-C2D4-AC52-A04AB59DBFC9}"/>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508EA18A-8F37-9CD6-1B7C-32C093AF1271}"/>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FB9BB7E7-8E32-5C8B-1EA9-5CD07F0412ED}"/>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40DD8AA1-BA76-3A53-43D4-40DE16FFA3A3}"/>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68D95EB4-D73E-413A-474C-83C80352F976}"/>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AEBD7E2D-93DF-6DE9-5C9E-9650B27A0CA3}"/>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F87A993A-59CF-1346-27FF-2BC835632188}"/>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75A5FA4D-10BC-06E8-01AC-CBA65795BC40}"/>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4DC6A7B1-8976-F6B2-73E4-F1F96EC4A65F}"/>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035A72D1-C243-72AD-0C55-D47555159A12}"/>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C8F637B8-7611-BDDC-92E4-49C0731D7952}"/>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29DFE3F8-5BC0-D1D2-E926-D5903E371C6E}"/>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7FA47FB3-ADF7-0E63-8DAA-BF2B94F70EE9}"/>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24139E6D-84B6-3EB6-5567-025E1D99F37F}"/>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4531D218-935A-945E-E719-3F79E6FC9A49}"/>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FED4CCEB-BEBA-9EFB-9E30-062D7DD7B44E}"/>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6080CA92-7D61-5BDF-50E8-73344857E705}"/>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806A8AF6-51C2-0D66-D075-D9E9A98DDFC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09A65A11-9D9F-84A9-4DED-38D3E35AE3AF}"/>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BDE483CC-A82F-0388-76BC-89413B89B0F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773EA240-990B-6295-3EF0-CAD17D114A48}"/>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05DEADDF-4B96-C7FA-6059-09CAD048CC7A}"/>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6F6A005A-ED2D-4EA7-85A0-2D7CAFD759B5}"/>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1BA17FDF-8AA0-08D8-EB26-0D02736B62B4}"/>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2" name="Text Placeholder 154">
            <a:extLst>
              <a:ext uri="{FF2B5EF4-FFF2-40B4-BE49-F238E27FC236}">
                <a16:creationId xmlns:a16="http://schemas.microsoft.com/office/drawing/2014/main" id="{68AEB0BC-9F12-2F68-72A6-C299B92616E1}"/>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3" name="Text Placeholder 98">
            <a:extLst>
              <a:ext uri="{FF2B5EF4-FFF2-40B4-BE49-F238E27FC236}">
                <a16:creationId xmlns:a16="http://schemas.microsoft.com/office/drawing/2014/main" id="{ED050215-39DD-8634-8224-1AECA404365D}"/>
              </a:ext>
            </a:extLst>
          </p:cNvPr>
          <p:cNvSpPr>
            <a:spLocks noGrp="1"/>
          </p:cNvSpPr>
          <p:nvPr userDrawn="1">
            <p:ph type="body" sz="quarter" idx="12" hasCustomPrompt="1"/>
          </p:nvPr>
        </p:nvSpPr>
        <p:spPr>
          <a:xfrm>
            <a:off x="944034" y="1587501"/>
            <a:ext cx="2978151" cy="358775"/>
          </a:xfrm>
        </p:spPr>
        <p:txBody>
          <a:bodyPr>
            <a:normAutofit/>
          </a:bodyPr>
          <a:lstStyle>
            <a:lvl1pPr marL="0" indent="0">
              <a:buNone/>
              <a:defRPr sz="1900">
                <a:solidFill>
                  <a:srgbClr val="405084"/>
                </a:solidFill>
              </a:defRPr>
            </a:lvl1pPr>
          </a:lstStyle>
          <a:p>
            <a:pPr lvl="0"/>
            <a:r>
              <a:rPr lang="en-US"/>
              <a:t>1.1 Heading here</a:t>
            </a:r>
            <a:endParaRPr lang="en-AU"/>
          </a:p>
        </p:txBody>
      </p:sp>
      <p:sp>
        <p:nvSpPr>
          <p:cNvPr id="54" name="Text Placeholder 159">
            <a:extLst>
              <a:ext uri="{FF2B5EF4-FFF2-40B4-BE49-F238E27FC236}">
                <a16:creationId xmlns:a16="http://schemas.microsoft.com/office/drawing/2014/main" id="{C6010984-9E85-91F8-D997-352238194FC4}"/>
              </a:ext>
            </a:extLst>
          </p:cNvPr>
          <p:cNvSpPr>
            <a:spLocks noGrp="1"/>
          </p:cNvSpPr>
          <p:nvPr userDrawn="1">
            <p:ph type="body" sz="quarter" idx="14" hasCustomPrompt="1"/>
          </p:nvPr>
        </p:nvSpPr>
        <p:spPr>
          <a:xfrm>
            <a:off x="944033" y="2022809"/>
            <a:ext cx="4749400"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a:t>
            </a:r>
          </a:p>
        </p:txBody>
      </p:sp>
      <p:sp>
        <p:nvSpPr>
          <p:cNvPr id="55" name="Text Placeholder 159">
            <a:extLst>
              <a:ext uri="{FF2B5EF4-FFF2-40B4-BE49-F238E27FC236}">
                <a16:creationId xmlns:a16="http://schemas.microsoft.com/office/drawing/2014/main" id="{B351DA36-B72F-0748-C959-1B6D3914D4B3}"/>
              </a:ext>
            </a:extLst>
          </p:cNvPr>
          <p:cNvSpPr>
            <a:spLocks noGrp="1"/>
          </p:cNvSpPr>
          <p:nvPr userDrawn="1">
            <p:ph type="body" sz="quarter" idx="15" hasCustomPrompt="1"/>
          </p:nvPr>
        </p:nvSpPr>
        <p:spPr>
          <a:xfrm>
            <a:off x="944033" y="2947817"/>
            <a:ext cx="4749400"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56" name="Text Placeholder 159">
            <a:extLst>
              <a:ext uri="{FF2B5EF4-FFF2-40B4-BE49-F238E27FC236}">
                <a16:creationId xmlns:a16="http://schemas.microsoft.com/office/drawing/2014/main" id="{580DF7EC-2DF4-7368-9715-94841CC10E8E}"/>
              </a:ext>
            </a:extLst>
          </p:cNvPr>
          <p:cNvSpPr>
            <a:spLocks noGrp="1"/>
          </p:cNvSpPr>
          <p:nvPr userDrawn="1">
            <p:ph type="body" sz="quarter" idx="16" hasCustomPrompt="1"/>
          </p:nvPr>
        </p:nvSpPr>
        <p:spPr>
          <a:xfrm>
            <a:off x="944033" y="3867671"/>
            <a:ext cx="4749400"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Tree>
    <p:extLst>
      <p:ext uri="{BB962C8B-B14F-4D97-AF65-F5344CB8AC3E}">
        <p14:creationId xmlns:p14="http://schemas.microsoft.com/office/powerpoint/2010/main" val="1411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B2629384-1177-8DE3-A5A1-53F371A194A6}"/>
              </a:ext>
            </a:extLst>
          </p:cNvPr>
          <p:cNvSpPr/>
          <p:nvPr userDrawn="1"/>
        </p:nvSpPr>
        <p:spPr>
          <a:xfrm>
            <a:off x="9848" y="1321932"/>
            <a:ext cx="12192000" cy="276999"/>
          </a:xfrm>
          <a:prstGeom prst="rect">
            <a:avLst/>
          </a:prstGeom>
          <a:blipFill>
            <a:blip r:embed="rId2" cstate="print"/>
            <a:stretch>
              <a:fillRect/>
            </a:stretch>
          </a:blipFill>
        </p:spPr>
        <p:txBody>
          <a:bodyPr wrap="square" lIns="0" tIns="0" rIns="0" bIns="0" rtlCol="0">
            <a:spAutoFit/>
          </a:bodyPr>
          <a:lstStyle/>
          <a:p>
            <a:endParaRPr sz="1800"/>
          </a:p>
        </p:txBody>
      </p:sp>
      <p:sp>
        <p:nvSpPr>
          <p:cNvPr id="7" name="Chart Placeholder 54">
            <a:extLst>
              <a:ext uri="{FF2B5EF4-FFF2-40B4-BE49-F238E27FC236}">
                <a16:creationId xmlns:a16="http://schemas.microsoft.com/office/drawing/2014/main" id="{9CAFBC22-C784-9AB4-9556-5A1C05D32A44}"/>
              </a:ext>
            </a:extLst>
          </p:cNvPr>
          <p:cNvSpPr>
            <a:spLocks noGrp="1"/>
          </p:cNvSpPr>
          <p:nvPr>
            <p:ph type="chart" sz="quarter" idx="10"/>
          </p:nvPr>
        </p:nvSpPr>
        <p:spPr>
          <a:xfrm>
            <a:off x="1056145" y="3295650"/>
            <a:ext cx="4111729" cy="1957388"/>
          </a:xfrm>
        </p:spPr>
        <p:txBody>
          <a:bodyPr/>
          <a:lstStyle>
            <a:lvl1pPr marL="0" indent="0">
              <a:buNone/>
              <a:defRPr/>
            </a:lvl1pPr>
          </a:lstStyle>
          <a:p>
            <a:endParaRPr lang="en-AU"/>
          </a:p>
        </p:txBody>
      </p:sp>
      <p:sp>
        <p:nvSpPr>
          <p:cNvPr id="8" name="Chart Placeholder 56">
            <a:extLst>
              <a:ext uri="{FF2B5EF4-FFF2-40B4-BE49-F238E27FC236}">
                <a16:creationId xmlns:a16="http://schemas.microsoft.com/office/drawing/2014/main" id="{8AF1C1A4-6DF8-D2D3-C145-C798CFF58DAD}"/>
              </a:ext>
            </a:extLst>
          </p:cNvPr>
          <p:cNvSpPr>
            <a:spLocks noGrp="1"/>
          </p:cNvSpPr>
          <p:nvPr>
            <p:ph type="chart" sz="quarter" idx="11"/>
          </p:nvPr>
        </p:nvSpPr>
        <p:spPr>
          <a:xfrm>
            <a:off x="6361890" y="3295651"/>
            <a:ext cx="5358533" cy="2442926"/>
          </a:xfrm>
        </p:spPr>
        <p:txBody>
          <a:bodyPr/>
          <a:lstStyle>
            <a:lvl1pPr marL="0" indent="0">
              <a:buNone/>
              <a:defRPr/>
            </a:lvl1pPr>
          </a:lstStyle>
          <a:p>
            <a:endParaRPr lang="en-AU"/>
          </a:p>
        </p:txBody>
      </p:sp>
      <p:sp>
        <p:nvSpPr>
          <p:cNvPr id="10" name="Rectangle 9">
            <a:extLst>
              <a:ext uri="{FF2B5EF4-FFF2-40B4-BE49-F238E27FC236}">
                <a16:creationId xmlns:a16="http://schemas.microsoft.com/office/drawing/2014/main" id="{5D3EC172-9D47-0239-3B3E-F7A94B2FF1ED}"/>
              </a:ext>
            </a:extLst>
          </p:cNvPr>
          <p:cNvSpPr/>
          <p:nvPr/>
        </p:nvSpPr>
        <p:spPr>
          <a:xfrm>
            <a:off x="0" y="-30517"/>
            <a:ext cx="12198896"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B2BF3AD6-E32E-AA4B-4F8B-75CDAD2603CF}"/>
              </a:ext>
            </a:extLst>
          </p:cNvPr>
          <p:cNvGrpSpPr>
            <a:grpSpLocks noChangeAspect="1"/>
          </p:cNvGrpSpPr>
          <p:nvPr/>
        </p:nvGrpSpPr>
        <p:grpSpPr>
          <a:xfrm>
            <a:off x="9443205" y="245618"/>
            <a:ext cx="2302007" cy="343040"/>
            <a:chOff x="3524250" y="447799"/>
            <a:chExt cx="2097595" cy="416771"/>
          </a:xfrm>
          <a:solidFill>
            <a:schemeClr val="bg1"/>
          </a:solidFill>
        </p:grpSpPr>
        <p:grpSp>
          <p:nvGrpSpPr>
            <p:cNvPr id="12" name="Graphic 4">
              <a:extLst>
                <a:ext uri="{FF2B5EF4-FFF2-40B4-BE49-F238E27FC236}">
                  <a16:creationId xmlns:a16="http://schemas.microsoft.com/office/drawing/2014/main" id="{DC5590A3-6395-C799-35EE-F10DD469CE02}"/>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304C9C1F-921B-D0FE-537D-FD153EB212E9}"/>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073362A0-5A17-45FC-ADA6-43007B7F7190}"/>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DAF747F6-4049-1C29-95CE-8BA02C6F7795}"/>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EBAD9883-A3C0-C368-1804-3095E98291A0}"/>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D02AF026-D3AF-67BE-D7C6-8BA28FFB51C2}"/>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BFB239B8-DE3A-0761-8E36-663F5D6547F7}"/>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06951CAE-CDDB-9BD4-C030-39FB73A21ABF}"/>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2D9CE1BB-58CC-7246-9545-4EFC4D947B9D}"/>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0CA7550E-FABF-9557-4029-85CB14B2EE31}"/>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662499E6-468E-8901-E430-F19B6F5FF7B4}"/>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3DDDFE89-B769-E540-6553-E93E8503F2CE}"/>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4A681E18-6177-4248-D8D0-B837E2A6DD5A}"/>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C415A8AB-427E-7498-27CC-65C066BB47AF}"/>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B0912BCA-1C04-F0C5-4332-FF898A05488D}"/>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105EC6D1-C9D6-6C80-03BE-5D6AC2ACD1DA}"/>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0E07C99E-8CE4-7D16-8F5D-1C7902AA5DED}"/>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1E2DB8B3-D184-D7BA-032B-7A60131E10E5}"/>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A0EC94A8-EC10-A4E5-31A5-AD3EA15CC7CA}"/>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0E075B4D-CDBF-F976-5E22-254A69A29B15}"/>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FE899085-B849-CE0A-3B45-6B38E7EE9B38}"/>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09D55ABA-A5E8-8F88-AA07-B4294C003552}"/>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D34E00CF-6E9F-FB3C-241B-3D0EE6790B32}"/>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AE4CC8A8-DF5B-1F03-2277-5178E1DFC433}"/>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5C778E7F-E96F-C4C2-41E4-27E665FDC457}"/>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83A56AA3-D432-FFB2-EC93-00818C2577C7}"/>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176DBADC-05AF-328E-EA0A-BC0D8A5727D9}"/>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44B24FE2-D616-68D6-2902-86826806200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EE3ED5ED-47D2-7D4D-DA42-F2B37DB382F4}"/>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0A7F28C3-C13E-30BF-508E-6C2AA093D049}"/>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D069A681-6319-8C72-1ED7-48BFA9F2CD42}"/>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248D5115-D137-9629-5E05-075ABDF562FC}"/>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030BE594-FEDB-615B-0AC7-5F81C582A745}"/>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39743519-37EF-CE03-548D-5B9E13069D67}"/>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602DA573-CFE0-63C7-FCA4-A9569403F73E}"/>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4A6D2D9C-8198-4770-535E-36496EA1FA36}"/>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F1DE6419-D685-D289-69B5-9F8EF04B377D}"/>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60FA28C4-6BD2-B22D-71B3-082F162E5E38}"/>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549E9C64-0FF5-EEA0-7B9D-795FB729C326}"/>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2AE0BFF4-9F45-0E09-D2D7-1D135C4BCD17}"/>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2" name="Text Placeholder 154">
            <a:extLst>
              <a:ext uri="{FF2B5EF4-FFF2-40B4-BE49-F238E27FC236}">
                <a16:creationId xmlns:a16="http://schemas.microsoft.com/office/drawing/2014/main" id="{C16A0F7A-4F57-D660-2FE2-87A9E3D03ABA}"/>
              </a:ext>
            </a:extLst>
          </p:cNvPr>
          <p:cNvSpPr>
            <a:spLocks noGrp="1"/>
          </p:cNvSpPr>
          <p:nvPr userDrawn="1">
            <p:ph type="body" sz="quarter" idx="12"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3" name="Text Placeholder 159">
            <a:extLst>
              <a:ext uri="{FF2B5EF4-FFF2-40B4-BE49-F238E27FC236}">
                <a16:creationId xmlns:a16="http://schemas.microsoft.com/office/drawing/2014/main" id="{C40F5A4D-C9A5-BD98-0E8E-D118B8080F6E}"/>
              </a:ext>
            </a:extLst>
          </p:cNvPr>
          <p:cNvSpPr>
            <a:spLocks noGrp="1"/>
          </p:cNvSpPr>
          <p:nvPr userDrawn="1">
            <p:ph type="body" sz="quarter" idx="16" hasCustomPrompt="1"/>
          </p:nvPr>
        </p:nvSpPr>
        <p:spPr>
          <a:xfrm>
            <a:off x="944033" y="5421222"/>
            <a:ext cx="4438651" cy="717974"/>
          </a:xfrm>
        </p:spPr>
        <p:txBody>
          <a:bodyPr>
            <a:normAutofit/>
          </a:bodyPr>
          <a:lstStyle>
            <a:lvl1pPr marL="0" indent="0">
              <a:lnSpc>
                <a:spcPct val="100000"/>
              </a:lnSpc>
              <a:buFont typeface="Arial" panose="020B0604020202020204" pitchFamily="34" charset="0"/>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a:t>
            </a:r>
          </a:p>
        </p:txBody>
      </p:sp>
      <p:sp>
        <p:nvSpPr>
          <p:cNvPr id="54" name="Text Placeholder 162">
            <a:extLst>
              <a:ext uri="{FF2B5EF4-FFF2-40B4-BE49-F238E27FC236}">
                <a16:creationId xmlns:a16="http://schemas.microsoft.com/office/drawing/2014/main" id="{6872D2D0-25DA-B83C-F45F-CDC0BCC48C28}"/>
              </a:ext>
            </a:extLst>
          </p:cNvPr>
          <p:cNvSpPr>
            <a:spLocks noGrp="1"/>
          </p:cNvSpPr>
          <p:nvPr userDrawn="1">
            <p:ph type="body" sz="quarter" idx="17" hasCustomPrompt="1"/>
          </p:nvPr>
        </p:nvSpPr>
        <p:spPr>
          <a:xfrm>
            <a:off x="1186900" y="2510008"/>
            <a:ext cx="3850216" cy="404813"/>
          </a:xfrm>
        </p:spPr>
        <p:txBody>
          <a:bodyPr>
            <a:normAutofit/>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2.1 heading of graph</a:t>
            </a:r>
            <a:endParaRPr lang="en-AU"/>
          </a:p>
        </p:txBody>
      </p:sp>
      <p:sp>
        <p:nvSpPr>
          <p:cNvPr id="55" name="Text Placeholder 162">
            <a:extLst>
              <a:ext uri="{FF2B5EF4-FFF2-40B4-BE49-F238E27FC236}">
                <a16:creationId xmlns:a16="http://schemas.microsoft.com/office/drawing/2014/main" id="{862CBE72-BBBA-09E5-064B-DD98675EBE60}"/>
              </a:ext>
            </a:extLst>
          </p:cNvPr>
          <p:cNvSpPr>
            <a:spLocks noGrp="1"/>
          </p:cNvSpPr>
          <p:nvPr userDrawn="1">
            <p:ph type="body" sz="quarter" idx="18" hasCustomPrompt="1"/>
          </p:nvPr>
        </p:nvSpPr>
        <p:spPr>
          <a:xfrm>
            <a:off x="6555477" y="2510008"/>
            <a:ext cx="4946777" cy="404813"/>
          </a:xfrm>
        </p:spPr>
        <p:txBody>
          <a:bodyPr>
            <a:normAutofit/>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2.2 heading of graph</a:t>
            </a:r>
            <a:endParaRPr lang="en-AU"/>
          </a:p>
        </p:txBody>
      </p:sp>
    </p:spTree>
    <p:extLst>
      <p:ext uri="{BB962C8B-B14F-4D97-AF65-F5344CB8AC3E}">
        <p14:creationId xmlns:p14="http://schemas.microsoft.com/office/powerpoint/2010/main" val="1170343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5B3D276E-7273-F843-DDA9-6BC62BA6CF9E}"/>
              </a:ext>
            </a:extLst>
          </p:cNvPr>
          <p:cNvSpPr/>
          <p:nvPr userDrawn="1"/>
        </p:nvSpPr>
        <p:spPr>
          <a:xfrm>
            <a:off x="3245" y="6317884"/>
            <a:ext cx="12192000" cy="276999"/>
          </a:xfrm>
          <a:prstGeom prst="rect">
            <a:avLst/>
          </a:prstGeom>
          <a:blipFill>
            <a:blip r:embed="rId2" cstate="print"/>
            <a:stretch>
              <a:fillRect/>
            </a:stretch>
          </a:blipFill>
        </p:spPr>
        <p:txBody>
          <a:bodyPr wrap="square" lIns="0" tIns="0" rIns="0" bIns="0" rtlCol="0">
            <a:spAutoFit/>
          </a:bodyPr>
          <a:lstStyle/>
          <a:p>
            <a:endParaRPr sz="1800"/>
          </a:p>
        </p:txBody>
      </p:sp>
      <p:sp>
        <p:nvSpPr>
          <p:cNvPr id="7" name="object 3">
            <a:extLst>
              <a:ext uri="{FF2B5EF4-FFF2-40B4-BE49-F238E27FC236}">
                <a16:creationId xmlns:a16="http://schemas.microsoft.com/office/drawing/2014/main" id="{CBEC5D3A-5E11-011E-62FA-BB032EA53392}"/>
              </a:ext>
            </a:extLst>
          </p:cNvPr>
          <p:cNvSpPr/>
          <p:nvPr userDrawn="1"/>
        </p:nvSpPr>
        <p:spPr>
          <a:xfrm>
            <a:off x="8197" y="1312746"/>
            <a:ext cx="12192000" cy="276999"/>
          </a:xfrm>
          <a:prstGeom prst="rect">
            <a:avLst/>
          </a:prstGeom>
          <a:blipFill>
            <a:blip r:embed="rId3" cstate="print"/>
            <a:stretch>
              <a:fillRect/>
            </a:stretch>
          </a:blipFill>
        </p:spPr>
        <p:txBody>
          <a:bodyPr wrap="square" lIns="0" tIns="0" rIns="0" bIns="0" rtlCol="0">
            <a:spAutoFit/>
          </a:bodyPr>
          <a:lstStyle/>
          <a:p>
            <a:endParaRPr sz="1800"/>
          </a:p>
        </p:txBody>
      </p:sp>
      <p:sp>
        <p:nvSpPr>
          <p:cNvPr id="8" name="Text Placeholder 162">
            <a:extLst>
              <a:ext uri="{FF2B5EF4-FFF2-40B4-BE49-F238E27FC236}">
                <a16:creationId xmlns:a16="http://schemas.microsoft.com/office/drawing/2014/main" id="{F6596834-72C9-2641-FF0F-98D6E7E26F36}"/>
              </a:ext>
            </a:extLst>
          </p:cNvPr>
          <p:cNvSpPr>
            <a:spLocks noGrp="1"/>
          </p:cNvSpPr>
          <p:nvPr>
            <p:ph type="body" sz="quarter" idx="16" hasCustomPrompt="1"/>
          </p:nvPr>
        </p:nvSpPr>
        <p:spPr>
          <a:xfrm>
            <a:off x="827538" y="1591369"/>
            <a:ext cx="5554908" cy="404813"/>
          </a:xfrm>
        </p:spPr>
        <p:txBody>
          <a:bodyPr>
            <a:normAutofit/>
          </a:bodyPr>
          <a:lstStyle>
            <a:lvl1pPr marL="0" indent="0">
              <a:buNone/>
              <a:defRPr sz="2000">
                <a:solidFill>
                  <a:srgbClr val="405084"/>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2.0 Heading of graph</a:t>
            </a:r>
            <a:endParaRPr lang="en-AU"/>
          </a:p>
        </p:txBody>
      </p:sp>
      <p:sp>
        <p:nvSpPr>
          <p:cNvPr id="10" name="Rectangle 9">
            <a:extLst>
              <a:ext uri="{FF2B5EF4-FFF2-40B4-BE49-F238E27FC236}">
                <a16:creationId xmlns:a16="http://schemas.microsoft.com/office/drawing/2014/main" id="{2017ECB3-E7B7-B51A-C105-2D0F45226848}"/>
              </a:ext>
            </a:extLst>
          </p:cNvPr>
          <p:cNvSpPr/>
          <p:nvPr/>
        </p:nvSpPr>
        <p:spPr>
          <a:xfrm>
            <a:off x="-1" y="-30517"/>
            <a:ext cx="12209303"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8A816D57-B09E-D516-1683-6A1C6329D5AF}"/>
              </a:ext>
            </a:extLst>
          </p:cNvPr>
          <p:cNvGrpSpPr>
            <a:grpSpLocks noChangeAspect="1"/>
          </p:cNvGrpSpPr>
          <p:nvPr/>
        </p:nvGrpSpPr>
        <p:grpSpPr>
          <a:xfrm>
            <a:off x="9453611" y="245618"/>
            <a:ext cx="2302007" cy="343040"/>
            <a:chOff x="3524250" y="447799"/>
            <a:chExt cx="2097595" cy="416771"/>
          </a:xfrm>
          <a:solidFill>
            <a:schemeClr val="bg1"/>
          </a:solidFill>
        </p:grpSpPr>
        <p:grpSp>
          <p:nvGrpSpPr>
            <p:cNvPr id="12" name="Graphic 4">
              <a:extLst>
                <a:ext uri="{FF2B5EF4-FFF2-40B4-BE49-F238E27FC236}">
                  <a16:creationId xmlns:a16="http://schemas.microsoft.com/office/drawing/2014/main" id="{A439061A-1477-782F-5CBB-1E7B0010D2B5}"/>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075E4014-D1D4-D756-9A04-8110BEA64C7A}"/>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6E9A3FB6-277F-E353-35A7-AC50CE86CA19}"/>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BBCECEB8-438D-EC90-68E1-2AF13CB74FB8}"/>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933ED85C-D4AD-3EBE-24A2-0FA0D6E30EF0}"/>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FD42153C-B2D2-BF07-4D8B-865CC8F61361}"/>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9A9EA68B-07C2-045C-B91E-D64190F076A3}"/>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FAAB12E6-2667-8447-6BF5-7F7D328F1ECF}"/>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94F228AC-5CFA-19C1-FF8D-00BAE204AA7F}"/>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73857E97-B62A-2E8A-28E7-951B07F59788}"/>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D74647B7-21F1-3BFD-4EC0-0C644789EEBA}"/>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02D56221-7790-07B3-C750-F6CE75E7833E}"/>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C1D1629B-A288-7697-A5B5-CF262B857E8E}"/>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F7C71B61-2EAE-A914-A9BF-FD06A34EB969}"/>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80208152-F7BD-DD85-54E5-1EC70945AB92}"/>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C455B958-AB39-55D6-647F-497B875B23AA}"/>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442D607D-D5CA-3437-8CC5-56BCF2F6137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30A05A9C-19B9-2D36-BEEF-A73F16DF88BC}"/>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870D786A-22FA-32A4-AB32-519C826EC6C1}"/>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8B795174-684C-98B7-1198-8EB576B97CD8}"/>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6A0C27FF-1A09-1942-BF13-F6209232C7E4}"/>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A047D71A-626A-5ADD-C9E6-E91FF75641E5}"/>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7BFF6790-FC71-5602-68F5-14257EB2B17E}"/>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26710375-2E8D-9DA3-D8AC-F253E67743E7}"/>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0D66EC41-1D06-2E85-0DF5-D0146344C54A}"/>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A929B72E-E9F2-8DF9-B025-0D53C050D188}"/>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FD01794C-FF8C-9DC8-605B-028AFF0E3641}"/>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4DF96363-B5CB-A8C1-8A40-DF2655741681}"/>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77251725-3D00-EF0D-DF38-7DF58E1D6328}"/>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76C40973-2265-7D93-948D-C3BE7075E90B}"/>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AE12038C-3DCB-9536-B9F7-58192E326CCA}"/>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E23D1118-6F3E-CE10-2CC1-529DC8462AD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DD893D7D-EC18-8DE8-0270-394E45EF76E2}"/>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70A9561F-469D-7431-35FE-40FC7D861E5C}"/>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AB24207C-0960-DDCF-4F5B-564C82D5CFCB}"/>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A64B8B79-7328-C96C-EB11-0411782E3F8B}"/>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7666E18F-C782-C350-4F7D-1BE7915FAFB1}"/>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467203D6-5EB8-5D0E-03AC-60B51974ED71}"/>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12D37B8E-D56A-17A2-21A5-5F4EA6BFE507}"/>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6E754697-49A3-9370-2EEB-2C6A721FA45C}"/>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2" name="Text Placeholder 154">
            <a:extLst>
              <a:ext uri="{FF2B5EF4-FFF2-40B4-BE49-F238E27FC236}">
                <a16:creationId xmlns:a16="http://schemas.microsoft.com/office/drawing/2014/main" id="{288C264F-722C-1F2B-DC0E-D0DAB9B73191}"/>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3" name="Text Placeholder 159">
            <a:extLst>
              <a:ext uri="{FF2B5EF4-FFF2-40B4-BE49-F238E27FC236}">
                <a16:creationId xmlns:a16="http://schemas.microsoft.com/office/drawing/2014/main" id="{E99A8528-D366-6FBE-DE36-2E800BB68221}"/>
              </a:ext>
            </a:extLst>
          </p:cNvPr>
          <p:cNvSpPr>
            <a:spLocks noGrp="1"/>
          </p:cNvSpPr>
          <p:nvPr userDrawn="1">
            <p:ph type="body" sz="quarter" idx="17" hasCustomPrompt="1"/>
          </p:nvPr>
        </p:nvSpPr>
        <p:spPr>
          <a:xfrm>
            <a:off x="1150531" y="2085799"/>
            <a:ext cx="5025983" cy="717974"/>
          </a:xfrm>
        </p:spPr>
        <p:txBody>
          <a:bodyPr>
            <a:normAutofit/>
          </a:bodyPr>
          <a:lstStyle>
            <a:lvl1pPr marL="180000" indent="-180000">
              <a:lnSpc>
                <a:spcPct val="100000"/>
              </a:lnSpc>
              <a:buFont typeface="+mj-lt"/>
              <a:buAutoNum type="arabicPeriod"/>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a:t>
            </a:r>
          </a:p>
        </p:txBody>
      </p:sp>
      <p:sp>
        <p:nvSpPr>
          <p:cNvPr id="54" name="Text Placeholder 159">
            <a:extLst>
              <a:ext uri="{FF2B5EF4-FFF2-40B4-BE49-F238E27FC236}">
                <a16:creationId xmlns:a16="http://schemas.microsoft.com/office/drawing/2014/main" id="{9DD49E64-19FA-C52A-DAF1-A9D60B3B6B1A}"/>
              </a:ext>
            </a:extLst>
          </p:cNvPr>
          <p:cNvSpPr>
            <a:spLocks noGrp="1"/>
          </p:cNvSpPr>
          <p:nvPr userDrawn="1">
            <p:ph type="body" sz="quarter" idx="18" hasCustomPrompt="1"/>
          </p:nvPr>
        </p:nvSpPr>
        <p:spPr>
          <a:xfrm>
            <a:off x="1150531" y="3109337"/>
            <a:ext cx="5025983" cy="717974"/>
          </a:xfrm>
        </p:spPr>
        <p:txBody>
          <a:bodyPr>
            <a:normAutofit/>
          </a:bodyPr>
          <a:lstStyle>
            <a:lvl1pPr marL="180000" indent="-180000">
              <a:lnSpc>
                <a:spcPct val="100000"/>
              </a:lnSpc>
              <a:buFont typeface="+mj-lt"/>
              <a:buAutoNum type="arabicPeriod" startAt="2"/>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a:t>
            </a:r>
          </a:p>
        </p:txBody>
      </p:sp>
      <p:sp>
        <p:nvSpPr>
          <p:cNvPr id="55" name="Text Placeholder 159">
            <a:extLst>
              <a:ext uri="{FF2B5EF4-FFF2-40B4-BE49-F238E27FC236}">
                <a16:creationId xmlns:a16="http://schemas.microsoft.com/office/drawing/2014/main" id="{6450F5DB-B49F-54F3-E9E5-12DE0F7FCD5B}"/>
              </a:ext>
            </a:extLst>
          </p:cNvPr>
          <p:cNvSpPr>
            <a:spLocks noGrp="1"/>
          </p:cNvSpPr>
          <p:nvPr userDrawn="1">
            <p:ph type="body" sz="quarter" idx="19" hasCustomPrompt="1"/>
          </p:nvPr>
        </p:nvSpPr>
        <p:spPr>
          <a:xfrm>
            <a:off x="1150531" y="4235836"/>
            <a:ext cx="5025983" cy="1422606"/>
          </a:xfrm>
        </p:spPr>
        <p:txBody>
          <a:bodyPr>
            <a:normAutofit/>
          </a:bodyPr>
          <a:lstStyle>
            <a:lvl1pPr marL="180000" indent="-180000">
              <a:lnSpc>
                <a:spcPct val="100000"/>
              </a:lnSpc>
              <a:buFont typeface="+mj-lt"/>
              <a:buAutoNum type="arabicPeriod" startAt="3"/>
              <a:defRPr sz="130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Ore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56" name="Text Placeholder 159">
            <a:extLst>
              <a:ext uri="{FF2B5EF4-FFF2-40B4-BE49-F238E27FC236}">
                <a16:creationId xmlns:a16="http://schemas.microsoft.com/office/drawing/2014/main" id="{EAC4D838-5E21-DE50-D21E-3A33D437D4A0}"/>
              </a:ext>
            </a:extLst>
          </p:cNvPr>
          <p:cNvSpPr>
            <a:spLocks noGrp="1"/>
          </p:cNvSpPr>
          <p:nvPr userDrawn="1">
            <p:ph type="body" sz="quarter" idx="20" hasCustomPrompt="1"/>
          </p:nvPr>
        </p:nvSpPr>
        <p:spPr>
          <a:xfrm>
            <a:off x="6804783" y="1803610"/>
            <a:ext cx="4925816" cy="1120223"/>
          </a:xfrm>
        </p:spPr>
        <p:txBody>
          <a:bodyPr>
            <a:normAutofit/>
          </a:bodyPr>
          <a:lstStyle>
            <a:lvl1pPr marL="0" indent="0">
              <a:lnSpc>
                <a:spcPct val="100000"/>
              </a:lnSpc>
              <a:buFont typeface="+mj-lt"/>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a:t>
            </a:r>
          </a:p>
        </p:txBody>
      </p:sp>
    </p:spTree>
    <p:extLst>
      <p:ext uri="{BB962C8B-B14F-4D97-AF65-F5344CB8AC3E}">
        <p14:creationId xmlns:p14="http://schemas.microsoft.com/office/powerpoint/2010/main" val="2022258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04AE14-2DB5-C22C-5202-C2ABE1E356C8}"/>
              </a:ext>
            </a:extLst>
          </p:cNvPr>
          <p:cNvSpPr/>
          <p:nvPr userDrawn="1"/>
        </p:nvSpPr>
        <p:spPr>
          <a:xfrm>
            <a:off x="-3472" y="-21684"/>
            <a:ext cx="12195472" cy="6879684"/>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aphic 4">
            <a:extLst>
              <a:ext uri="{FF2B5EF4-FFF2-40B4-BE49-F238E27FC236}">
                <a16:creationId xmlns:a16="http://schemas.microsoft.com/office/drawing/2014/main" id="{7BB2C4E4-E34A-CA47-B715-75C0224FF065}"/>
              </a:ext>
            </a:extLst>
          </p:cNvPr>
          <p:cNvGrpSpPr/>
          <p:nvPr userDrawn="1"/>
        </p:nvGrpSpPr>
        <p:grpSpPr>
          <a:xfrm>
            <a:off x="1173" y="4108250"/>
            <a:ext cx="12190828" cy="2727793"/>
            <a:chOff x="3524250" y="450127"/>
            <a:chExt cx="1381029" cy="412021"/>
          </a:xfrm>
          <a:solidFill>
            <a:srgbClr val="30416F"/>
          </a:solidFill>
        </p:grpSpPr>
        <p:sp>
          <p:nvSpPr>
            <p:cNvPr id="8" name="Freeform 8">
              <a:extLst>
                <a:ext uri="{FF2B5EF4-FFF2-40B4-BE49-F238E27FC236}">
                  <a16:creationId xmlns:a16="http://schemas.microsoft.com/office/drawing/2014/main" id="{0C700D4B-70FA-86E6-A7D2-257A50251625}"/>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9" name="Freeform 9">
              <a:extLst>
                <a:ext uri="{FF2B5EF4-FFF2-40B4-BE49-F238E27FC236}">
                  <a16:creationId xmlns:a16="http://schemas.microsoft.com/office/drawing/2014/main" id="{DC5D3120-5689-94FD-283D-56DEFD0F8CE6}"/>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10" name="Freeform 10">
              <a:extLst>
                <a:ext uri="{FF2B5EF4-FFF2-40B4-BE49-F238E27FC236}">
                  <a16:creationId xmlns:a16="http://schemas.microsoft.com/office/drawing/2014/main" id="{E96A65D5-AFFC-F461-9AA0-EF8B49AE8EF7}"/>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11" name="Freeform 11">
              <a:extLst>
                <a:ext uri="{FF2B5EF4-FFF2-40B4-BE49-F238E27FC236}">
                  <a16:creationId xmlns:a16="http://schemas.microsoft.com/office/drawing/2014/main" id="{BAC17426-2F81-86B5-CD98-346A2E4F5F05}"/>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sp>
        <p:nvSpPr>
          <p:cNvPr id="12" name="object 4">
            <a:extLst>
              <a:ext uri="{FF2B5EF4-FFF2-40B4-BE49-F238E27FC236}">
                <a16:creationId xmlns:a16="http://schemas.microsoft.com/office/drawing/2014/main" id="{ACE1FD0C-CEBE-C104-4373-5C6A5157730D}"/>
              </a:ext>
            </a:extLst>
          </p:cNvPr>
          <p:cNvSpPr txBox="1"/>
          <p:nvPr userDrawn="1"/>
        </p:nvSpPr>
        <p:spPr>
          <a:xfrm>
            <a:off x="1166865" y="1013796"/>
            <a:ext cx="5174963" cy="877676"/>
          </a:xfrm>
          <a:prstGeom prst="rect">
            <a:avLst/>
          </a:prstGeom>
        </p:spPr>
        <p:txBody>
          <a:bodyPr vert="horz" wrap="square" lIns="0" tIns="0" rIns="0" bIns="0" rtlCol="0">
            <a:spAutoFit/>
          </a:bodyPr>
          <a:lstStyle/>
          <a:p>
            <a:pPr marL="0" marR="0">
              <a:lnSpc>
                <a:spcPct val="70000"/>
              </a:lnSpc>
              <a:spcBef>
                <a:spcPts val="1000"/>
              </a:spcBef>
              <a:spcAft>
                <a:spcPts val="0"/>
              </a:spcAft>
            </a:pPr>
            <a:r>
              <a:rPr sz="1900">
                <a:solidFill>
                  <a:srgbClr val="FFFFFF"/>
                </a:solidFill>
                <a:latin typeface="+mj-lt"/>
                <a:cs typeface="GITEGR+Inter"/>
              </a:rPr>
              <a:t>Reception </a:t>
            </a:r>
            <a:r>
              <a:rPr sz="1900">
                <a:solidFill>
                  <a:srgbClr val="FFFFFF"/>
                </a:solidFill>
                <a:latin typeface="+mj-lt"/>
                <a:cs typeface="NOREPI+Inter"/>
              </a:rPr>
              <a:t>T</a:t>
            </a:r>
            <a:r>
              <a:rPr sz="1900" spc="36">
                <a:solidFill>
                  <a:srgbClr val="FFFFFF"/>
                </a:solidFill>
                <a:latin typeface="+mj-lt"/>
                <a:cs typeface="Times New Roman"/>
              </a:rPr>
              <a:t> </a:t>
            </a:r>
            <a:r>
              <a:rPr sz="1900">
                <a:solidFill>
                  <a:srgbClr val="FFFFFF"/>
                </a:solidFill>
                <a:latin typeface="+mj-lt"/>
                <a:cs typeface="GITEGR+Inter"/>
              </a:rPr>
              <a:t>+61 8 8313 6600</a:t>
            </a:r>
          </a:p>
          <a:p>
            <a:pPr marL="0" marR="0">
              <a:lnSpc>
                <a:spcPct val="70000"/>
              </a:lnSpc>
              <a:spcBef>
                <a:spcPts val="1000"/>
              </a:spcBef>
              <a:spcAft>
                <a:spcPts val="0"/>
              </a:spcAft>
            </a:pPr>
            <a:r>
              <a:rPr sz="1900">
                <a:solidFill>
                  <a:srgbClr val="FFFFFF"/>
                </a:solidFill>
                <a:latin typeface="+mj-lt"/>
                <a:cs typeface="GITEGR+Inter"/>
              </a:rPr>
              <a:t>Hartley </a:t>
            </a:r>
            <a:r>
              <a:rPr sz="1900" spc="-20">
                <a:solidFill>
                  <a:srgbClr val="FFFFFF"/>
                </a:solidFill>
                <a:latin typeface="+mj-lt"/>
                <a:cs typeface="GITEGR+Inter"/>
              </a:rPr>
              <a:t>Grove,</a:t>
            </a:r>
            <a:r>
              <a:rPr sz="1900" spc="16">
                <a:solidFill>
                  <a:srgbClr val="FFFFFF"/>
                </a:solidFill>
                <a:latin typeface="+mj-lt"/>
                <a:cs typeface="GITEGR+Inter"/>
              </a:rPr>
              <a:t> </a:t>
            </a:r>
            <a:r>
              <a:rPr sz="1900">
                <a:solidFill>
                  <a:srgbClr val="FFFFFF"/>
                </a:solidFill>
                <a:latin typeface="+mj-lt"/>
                <a:cs typeface="GITEGR+Inter"/>
              </a:rPr>
              <a:t>cnr Paratoo Road,</a:t>
            </a:r>
          </a:p>
          <a:p>
            <a:pPr marL="0" marR="0">
              <a:lnSpc>
                <a:spcPct val="70000"/>
              </a:lnSpc>
              <a:spcBef>
                <a:spcPts val="1000"/>
              </a:spcBef>
              <a:spcAft>
                <a:spcPts val="0"/>
              </a:spcAft>
            </a:pPr>
            <a:r>
              <a:rPr sz="1900">
                <a:solidFill>
                  <a:srgbClr val="FFFFFF"/>
                </a:solidFill>
                <a:latin typeface="+mj-lt"/>
                <a:cs typeface="GITEGR+Inter"/>
              </a:rPr>
              <a:t>Urrbrae (Adelaide) SA 5064</a:t>
            </a:r>
          </a:p>
        </p:txBody>
      </p:sp>
      <p:sp>
        <p:nvSpPr>
          <p:cNvPr id="13" name="object 5">
            <a:extLst>
              <a:ext uri="{FF2B5EF4-FFF2-40B4-BE49-F238E27FC236}">
                <a16:creationId xmlns:a16="http://schemas.microsoft.com/office/drawing/2014/main" id="{A4BC4D87-2776-4014-43AD-8A259CA16622}"/>
              </a:ext>
            </a:extLst>
          </p:cNvPr>
          <p:cNvSpPr txBox="1"/>
          <p:nvPr userDrawn="1"/>
        </p:nvSpPr>
        <p:spPr>
          <a:xfrm>
            <a:off x="6681457" y="1013796"/>
            <a:ext cx="4114667" cy="550792"/>
          </a:xfrm>
          <a:prstGeom prst="rect">
            <a:avLst/>
          </a:prstGeom>
        </p:spPr>
        <p:txBody>
          <a:bodyPr vert="horz" wrap="square" lIns="0" tIns="0" rIns="0" bIns="0" rtlCol="0">
            <a:spAutoFit/>
          </a:bodyPr>
          <a:lstStyle/>
          <a:p>
            <a:pPr marL="0" marR="0">
              <a:lnSpc>
                <a:spcPct val="70000"/>
              </a:lnSpc>
              <a:spcBef>
                <a:spcPts val="1000"/>
              </a:spcBef>
              <a:spcAft>
                <a:spcPts val="0"/>
              </a:spcAft>
            </a:pPr>
            <a:r>
              <a:rPr sz="1900">
                <a:solidFill>
                  <a:srgbClr val="FFFFFF"/>
                </a:solidFill>
                <a:latin typeface="+mj-lt"/>
                <a:cs typeface="GITEGR+Inter"/>
              </a:rPr>
              <a:t>PO </a:t>
            </a:r>
            <a:r>
              <a:rPr sz="1900" spc="-20">
                <a:solidFill>
                  <a:srgbClr val="FFFFFF"/>
                </a:solidFill>
                <a:latin typeface="+mj-lt"/>
                <a:cs typeface="GITEGR+Inter"/>
              </a:rPr>
              <a:t>Box</a:t>
            </a:r>
            <a:r>
              <a:rPr sz="1900" spc="14">
                <a:solidFill>
                  <a:srgbClr val="FFFFFF"/>
                </a:solidFill>
                <a:latin typeface="+mj-lt"/>
                <a:cs typeface="GITEGR+Inter"/>
              </a:rPr>
              <a:t> </a:t>
            </a:r>
            <a:r>
              <a:rPr sz="1900" spc="-52">
                <a:solidFill>
                  <a:srgbClr val="FFFFFF"/>
                </a:solidFill>
                <a:latin typeface="+mj-lt"/>
                <a:cs typeface="GITEGR+Inter"/>
              </a:rPr>
              <a:t>197,</a:t>
            </a:r>
            <a:r>
              <a:rPr sz="1900" spc="49">
                <a:solidFill>
                  <a:srgbClr val="FFFFFF"/>
                </a:solidFill>
                <a:latin typeface="+mj-lt"/>
                <a:cs typeface="GITEGR+Inter"/>
              </a:rPr>
              <a:t> </a:t>
            </a:r>
            <a:r>
              <a:rPr sz="1900">
                <a:solidFill>
                  <a:srgbClr val="FFFFFF"/>
                </a:solidFill>
                <a:latin typeface="+mj-lt"/>
                <a:cs typeface="GITEGR+Inter"/>
              </a:rPr>
              <a:t>Glen Osmond</a:t>
            </a:r>
          </a:p>
          <a:p>
            <a:pPr marL="0" marR="0">
              <a:lnSpc>
                <a:spcPct val="70000"/>
              </a:lnSpc>
              <a:spcBef>
                <a:spcPts val="1000"/>
              </a:spcBef>
              <a:spcAft>
                <a:spcPts val="0"/>
              </a:spcAft>
            </a:pPr>
            <a:r>
              <a:rPr sz="1900">
                <a:solidFill>
                  <a:srgbClr val="FFFFFF"/>
                </a:solidFill>
                <a:latin typeface="+mj-lt"/>
                <a:cs typeface="GITEGR+Inter"/>
              </a:rPr>
              <a:t>SA </a:t>
            </a:r>
            <a:r>
              <a:rPr sz="1900" spc="-16">
                <a:solidFill>
                  <a:srgbClr val="FFFFFF"/>
                </a:solidFill>
                <a:latin typeface="+mj-lt"/>
                <a:cs typeface="GITEGR+Inter"/>
              </a:rPr>
              <a:t>5064,</a:t>
            </a:r>
            <a:r>
              <a:rPr sz="1900" spc="12">
                <a:solidFill>
                  <a:srgbClr val="FFFFFF"/>
                </a:solidFill>
                <a:latin typeface="+mj-lt"/>
                <a:cs typeface="GITEGR+Inter"/>
              </a:rPr>
              <a:t> </a:t>
            </a:r>
            <a:r>
              <a:rPr sz="1900">
                <a:solidFill>
                  <a:srgbClr val="FFFFFF"/>
                </a:solidFill>
                <a:latin typeface="+mj-lt"/>
                <a:cs typeface="GITEGR+Inter"/>
              </a:rPr>
              <a:t>Australia</a:t>
            </a:r>
          </a:p>
        </p:txBody>
      </p:sp>
      <p:sp>
        <p:nvSpPr>
          <p:cNvPr id="14" name="object 6">
            <a:extLst>
              <a:ext uri="{FF2B5EF4-FFF2-40B4-BE49-F238E27FC236}">
                <a16:creationId xmlns:a16="http://schemas.microsoft.com/office/drawing/2014/main" id="{B5F6F078-CF10-CE8F-00E6-70A21299AEAF}"/>
              </a:ext>
            </a:extLst>
          </p:cNvPr>
          <p:cNvSpPr txBox="1"/>
          <p:nvPr userDrawn="1"/>
        </p:nvSpPr>
        <p:spPr>
          <a:xfrm>
            <a:off x="6681458" y="1633916"/>
            <a:ext cx="3069724" cy="227883"/>
          </a:xfrm>
          <a:prstGeom prst="rect">
            <a:avLst/>
          </a:prstGeom>
        </p:spPr>
        <p:txBody>
          <a:bodyPr vert="horz" wrap="square" lIns="0" tIns="0" rIns="0" bIns="0" rtlCol="0">
            <a:spAutoFit/>
          </a:bodyPr>
          <a:lstStyle/>
          <a:p>
            <a:pPr marL="0" marR="0">
              <a:lnSpc>
                <a:spcPts val="1685"/>
              </a:lnSpc>
              <a:spcBef>
                <a:spcPts val="1000"/>
              </a:spcBef>
              <a:spcAft>
                <a:spcPts val="0"/>
              </a:spcAft>
            </a:pPr>
            <a:r>
              <a:rPr sz="1900" spc="-11">
                <a:solidFill>
                  <a:srgbClr val="FFFFFF"/>
                </a:solidFill>
                <a:latin typeface="Inter Medium" panose="02000503000000020004" pitchFamily="2" charset="0"/>
                <a:ea typeface="Inter Medium" panose="02000503000000020004" pitchFamily="2" charset="0"/>
                <a:cs typeface="NOREPI+Inter"/>
              </a:rPr>
              <a:t>www.awri.com.au</a:t>
            </a:r>
          </a:p>
        </p:txBody>
      </p:sp>
    </p:spTree>
    <p:extLst>
      <p:ext uri="{BB962C8B-B14F-4D97-AF65-F5344CB8AC3E}">
        <p14:creationId xmlns:p14="http://schemas.microsoft.com/office/powerpoint/2010/main" val="4117812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E9EA7A-9B4B-5C78-A877-6B4C4585113F}"/>
              </a:ext>
            </a:extLst>
          </p:cNvPr>
          <p:cNvSpPr/>
          <p:nvPr/>
        </p:nvSpPr>
        <p:spPr>
          <a:xfrm>
            <a:off x="0" y="-30517"/>
            <a:ext cx="12210408"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aphic 4">
            <a:extLst>
              <a:ext uri="{FF2B5EF4-FFF2-40B4-BE49-F238E27FC236}">
                <a16:creationId xmlns:a16="http://schemas.microsoft.com/office/drawing/2014/main" id="{BF5440D6-325D-2473-8BDF-E7D4F68689AD}"/>
              </a:ext>
            </a:extLst>
          </p:cNvPr>
          <p:cNvGrpSpPr>
            <a:grpSpLocks noChangeAspect="1"/>
          </p:cNvGrpSpPr>
          <p:nvPr/>
        </p:nvGrpSpPr>
        <p:grpSpPr>
          <a:xfrm>
            <a:off x="9454717" y="245618"/>
            <a:ext cx="2302007" cy="343040"/>
            <a:chOff x="3524250" y="447799"/>
            <a:chExt cx="2097595" cy="416771"/>
          </a:xfrm>
          <a:solidFill>
            <a:schemeClr val="bg1"/>
          </a:solidFill>
        </p:grpSpPr>
        <p:grpSp>
          <p:nvGrpSpPr>
            <p:cNvPr id="9" name="Graphic 4">
              <a:extLst>
                <a:ext uri="{FF2B5EF4-FFF2-40B4-BE49-F238E27FC236}">
                  <a16:creationId xmlns:a16="http://schemas.microsoft.com/office/drawing/2014/main" id="{C565E63C-60DF-88E6-0B7F-139432DC608F}"/>
                </a:ext>
              </a:extLst>
            </p:cNvPr>
            <p:cNvGrpSpPr/>
            <p:nvPr/>
          </p:nvGrpSpPr>
          <p:grpSpPr>
            <a:xfrm>
              <a:off x="3524250" y="450127"/>
              <a:ext cx="1381029" cy="412021"/>
              <a:chOff x="3524250" y="450127"/>
              <a:chExt cx="1381029" cy="412021"/>
            </a:xfrm>
            <a:grpFill/>
          </p:grpSpPr>
          <p:sp>
            <p:nvSpPr>
              <p:cNvPr id="45" name="Freeform 145">
                <a:extLst>
                  <a:ext uri="{FF2B5EF4-FFF2-40B4-BE49-F238E27FC236}">
                    <a16:creationId xmlns:a16="http://schemas.microsoft.com/office/drawing/2014/main" id="{2E230BBA-1F9B-0BB9-15DD-8277E223DF9F}"/>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6" name="Freeform 146">
                <a:extLst>
                  <a:ext uri="{FF2B5EF4-FFF2-40B4-BE49-F238E27FC236}">
                    <a16:creationId xmlns:a16="http://schemas.microsoft.com/office/drawing/2014/main" id="{FF3EA1AC-197A-1D06-4A7F-724140468BF1}"/>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7" name="Freeform 147">
                <a:extLst>
                  <a:ext uri="{FF2B5EF4-FFF2-40B4-BE49-F238E27FC236}">
                    <a16:creationId xmlns:a16="http://schemas.microsoft.com/office/drawing/2014/main" id="{3F52CE61-E06F-AFBE-87A2-173972725FEE}"/>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8" name="Freeform 148">
                <a:extLst>
                  <a:ext uri="{FF2B5EF4-FFF2-40B4-BE49-F238E27FC236}">
                    <a16:creationId xmlns:a16="http://schemas.microsoft.com/office/drawing/2014/main" id="{3BBBB25B-AE8F-E08D-07E4-125DB1653E61}"/>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0" name="Graphic 4">
              <a:extLst>
                <a:ext uri="{FF2B5EF4-FFF2-40B4-BE49-F238E27FC236}">
                  <a16:creationId xmlns:a16="http://schemas.microsoft.com/office/drawing/2014/main" id="{6D27C043-E62E-C24F-CED0-EAD89725A24D}"/>
                </a:ext>
              </a:extLst>
            </p:cNvPr>
            <p:cNvGrpSpPr/>
            <p:nvPr/>
          </p:nvGrpSpPr>
          <p:grpSpPr>
            <a:xfrm>
              <a:off x="5059489" y="447799"/>
              <a:ext cx="562356" cy="416771"/>
              <a:chOff x="5059489" y="447799"/>
              <a:chExt cx="562356" cy="416771"/>
            </a:xfrm>
            <a:grpFill/>
          </p:grpSpPr>
          <p:sp>
            <p:nvSpPr>
              <p:cNvPr id="11" name="Freeform 111">
                <a:extLst>
                  <a:ext uri="{FF2B5EF4-FFF2-40B4-BE49-F238E27FC236}">
                    <a16:creationId xmlns:a16="http://schemas.microsoft.com/office/drawing/2014/main" id="{96C48B8B-71AE-0A03-582A-49BED03B0D7F}"/>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2" name="Freeform 112">
                <a:extLst>
                  <a:ext uri="{FF2B5EF4-FFF2-40B4-BE49-F238E27FC236}">
                    <a16:creationId xmlns:a16="http://schemas.microsoft.com/office/drawing/2014/main" id="{7A4232BE-F211-4078-176B-5B3A3BDF61D0}"/>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3" name="Freeform 113">
                <a:extLst>
                  <a:ext uri="{FF2B5EF4-FFF2-40B4-BE49-F238E27FC236}">
                    <a16:creationId xmlns:a16="http://schemas.microsoft.com/office/drawing/2014/main" id="{60F0B2F6-2C27-3C39-DA96-133C5618E5F9}"/>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4" name="Freeform 114">
                <a:extLst>
                  <a:ext uri="{FF2B5EF4-FFF2-40B4-BE49-F238E27FC236}">
                    <a16:creationId xmlns:a16="http://schemas.microsoft.com/office/drawing/2014/main" id="{319D123A-9568-083E-966D-A74D6181FAF4}"/>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5" name="Freeform 115">
                <a:extLst>
                  <a:ext uri="{FF2B5EF4-FFF2-40B4-BE49-F238E27FC236}">
                    <a16:creationId xmlns:a16="http://schemas.microsoft.com/office/drawing/2014/main" id="{BD0266F6-2413-DF27-4748-1A186CF81CF3}"/>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6" name="Freeform 116">
                <a:extLst>
                  <a:ext uri="{FF2B5EF4-FFF2-40B4-BE49-F238E27FC236}">
                    <a16:creationId xmlns:a16="http://schemas.microsoft.com/office/drawing/2014/main" id="{168C88C6-CFF3-6A3D-33F9-32D1EA2A4BB9}"/>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7" name="Freeform 117">
                <a:extLst>
                  <a:ext uri="{FF2B5EF4-FFF2-40B4-BE49-F238E27FC236}">
                    <a16:creationId xmlns:a16="http://schemas.microsoft.com/office/drawing/2014/main" id="{05ED5426-EBC1-F4C9-F794-F07CD1C34F65}"/>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8" name="Freeform 118">
                <a:extLst>
                  <a:ext uri="{FF2B5EF4-FFF2-40B4-BE49-F238E27FC236}">
                    <a16:creationId xmlns:a16="http://schemas.microsoft.com/office/drawing/2014/main" id="{F5E00639-454B-A50B-88AD-6894301C968B}"/>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19">
                <a:extLst>
                  <a:ext uri="{FF2B5EF4-FFF2-40B4-BE49-F238E27FC236}">
                    <a16:creationId xmlns:a16="http://schemas.microsoft.com/office/drawing/2014/main" id="{1CBF64BF-AF85-F3D2-5D3F-7FB28D2C2D97}"/>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0" name="Freeform 120">
                <a:extLst>
                  <a:ext uri="{FF2B5EF4-FFF2-40B4-BE49-F238E27FC236}">
                    <a16:creationId xmlns:a16="http://schemas.microsoft.com/office/drawing/2014/main" id="{0108CEAE-A4A3-6E92-EE67-672E15F37C3B}"/>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1" name="Freeform 121">
                <a:extLst>
                  <a:ext uri="{FF2B5EF4-FFF2-40B4-BE49-F238E27FC236}">
                    <a16:creationId xmlns:a16="http://schemas.microsoft.com/office/drawing/2014/main" id="{DA916B25-991A-28B3-384B-83494F07E93F}"/>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2" name="Freeform 122">
                <a:extLst>
                  <a:ext uri="{FF2B5EF4-FFF2-40B4-BE49-F238E27FC236}">
                    <a16:creationId xmlns:a16="http://schemas.microsoft.com/office/drawing/2014/main" id="{687550F5-A17E-61F8-B45E-5350748A0EE9}"/>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3" name="Freeform 123">
                <a:extLst>
                  <a:ext uri="{FF2B5EF4-FFF2-40B4-BE49-F238E27FC236}">
                    <a16:creationId xmlns:a16="http://schemas.microsoft.com/office/drawing/2014/main" id="{00718131-3744-B7A9-D8CF-D0601DF18915}"/>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4" name="Freeform 124">
                <a:extLst>
                  <a:ext uri="{FF2B5EF4-FFF2-40B4-BE49-F238E27FC236}">
                    <a16:creationId xmlns:a16="http://schemas.microsoft.com/office/drawing/2014/main" id="{73D09BE7-ECAC-3CD7-AB4C-7AD9FE16A3B8}"/>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5" name="Freeform 125">
                <a:extLst>
                  <a:ext uri="{FF2B5EF4-FFF2-40B4-BE49-F238E27FC236}">
                    <a16:creationId xmlns:a16="http://schemas.microsoft.com/office/drawing/2014/main" id="{D7DDA89E-732F-9BF7-106C-2CEF7C31D3B4}"/>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6" name="Freeform 126">
                <a:extLst>
                  <a:ext uri="{FF2B5EF4-FFF2-40B4-BE49-F238E27FC236}">
                    <a16:creationId xmlns:a16="http://schemas.microsoft.com/office/drawing/2014/main" id="{F3618D8D-E780-410C-6994-63251994FE76}"/>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7" name="Freeform 127">
                <a:extLst>
                  <a:ext uri="{FF2B5EF4-FFF2-40B4-BE49-F238E27FC236}">
                    <a16:creationId xmlns:a16="http://schemas.microsoft.com/office/drawing/2014/main" id="{6F8F372C-CF30-08D8-7F5F-2CB31DE0F6E5}"/>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8" name="Freeform 128">
                <a:extLst>
                  <a:ext uri="{FF2B5EF4-FFF2-40B4-BE49-F238E27FC236}">
                    <a16:creationId xmlns:a16="http://schemas.microsoft.com/office/drawing/2014/main" id="{8807AE79-AD23-22FF-4B76-DE85169EBBF5}"/>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29" name="Freeform 129">
                <a:extLst>
                  <a:ext uri="{FF2B5EF4-FFF2-40B4-BE49-F238E27FC236}">
                    <a16:creationId xmlns:a16="http://schemas.microsoft.com/office/drawing/2014/main" id="{807D47EC-C904-1E6E-6C5C-852EE1C8FDBF}"/>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0" name="Freeform 130">
                <a:extLst>
                  <a:ext uri="{FF2B5EF4-FFF2-40B4-BE49-F238E27FC236}">
                    <a16:creationId xmlns:a16="http://schemas.microsoft.com/office/drawing/2014/main" id="{13535EB5-C38D-C344-F735-E6273A656CD9}"/>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1" name="Freeform 131">
                <a:extLst>
                  <a:ext uri="{FF2B5EF4-FFF2-40B4-BE49-F238E27FC236}">
                    <a16:creationId xmlns:a16="http://schemas.microsoft.com/office/drawing/2014/main" id="{5E4C41A3-1565-B2A1-2AA0-4CC7871FA99F}"/>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2" name="Freeform 132">
                <a:extLst>
                  <a:ext uri="{FF2B5EF4-FFF2-40B4-BE49-F238E27FC236}">
                    <a16:creationId xmlns:a16="http://schemas.microsoft.com/office/drawing/2014/main" id="{869E83C2-A3DB-A248-DC67-C4EDF182D61F}"/>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3" name="Freeform 133">
                <a:extLst>
                  <a:ext uri="{FF2B5EF4-FFF2-40B4-BE49-F238E27FC236}">
                    <a16:creationId xmlns:a16="http://schemas.microsoft.com/office/drawing/2014/main" id="{973B5D2B-9239-6959-3815-045E708BD142}"/>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4" name="Freeform 134">
                <a:extLst>
                  <a:ext uri="{FF2B5EF4-FFF2-40B4-BE49-F238E27FC236}">
                    <a16:creationId xmlns:a16="http://schemas.microsoft.com/office/drawing/2014/main" id="{49782FD3-2CD6-0E4A-296D-4FE9B75EAAED}"/>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5" name="Freeform 135">
                <a:extLst>
                  <a:ext uri="{FF2B5EF4-FFF2-40B4-BE49-F238E27FC236}">
                    <a16:creationId xmlns:a16="http://schemas.microsoft.com/office/drawing/2014/main" id="{A8A20667-A511-01DC-452E-08B79A14CC35}"/>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6" name="Freeform 136">
                <a:extLst>
                  <a:ext uri="{FF2B5EF4-FFF2-40B4-BE49-F238E27FC236}">
                    <a16:creationId xmlns:a16="http://schemas.microsoft.com/office/drawing/2014/main" id="{3ED32323-8131-A309-ACAC-974F208C4C45}"/>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7" name="Freeform 137">
                <a:extLst>
                  <a:ext uri="{FF2B5EF4-FFF2-40B4-BE49-F238E27FC236}">
                    <a16:creationId xmlns:a16="http://schemas.microsoft.com/office/drawing/2014/main" id="{7D768133-5D25-8F2A-E080-F4B847ED3060}"/>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8" name="Freeform 138">
                <a:extLst>
                  <a:ext uri="{FF2B5EF4-FFF2-40B4-BE49-F238E27FC236}">
                    <a16:creationId xmlns:a16="http://schemas.microsoft.com/office/drawing/2014/main" id="{ECA8D5FB-E5C5-B1F6-4C8A-F7EFC381AED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39" name="Freeform 139">
                <a:extLst>
                  <a:ext uri="{FF2B5EF4-FFF2-40B4-BE49-F238E27FC236}">
                    <a16:creationId xmlns:a16="http://schemas.microsoft.com/office/drawing/2014/main" id="{C356C7E4-915F-2482-A50A-6789589ABEAC}"/>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0" name="Freeform 140">
                <a:extLst>
                  <a:ext uri="{FF2B5EF4-FFF2-40B4-BE49-F238E27FC236}">
                    <a16:creationId xmlns:a16="http://schemas.microsoft.com/office/drawing/2014/main" id="{BF8D75FE-CFA5-432F-AF00-1623B986665D}"/>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1" name="Freeform 141">
                <a:extLst>
                  <a:ext uri="{FF2B5EF4-FFF2-40B4-BE49-F238E27FC236}">
                    <a16:creationId xmlns:a16="http://schemas.microsoft.com/office/drawing/2014/main" id="{23A44BA9-903F-4304-A074-65F9A7D4AAF6}"/>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2" name="Freeform 142">
                <a:extLst>
                  <a:ext uri="{FF2B5EF4-FFF2-40B4-BE49-F238E27FC236}">
                    <a16:creationId xmlns:a16="http://schemas.microsoft.com/office/drawing/2014/main" id="{CC7495CA-AD6D-CA6E-89DD-8EEFCF50DD3C}"/>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3" name="Freeform 143">
                <a:extLst>
                  <a:ext uri="{FF2B5EF4-FFF2-40B4-BE49-F238E27FC236}">
                    <a16:creationId xmlns:a16="http://schemas.microsoft.com/office/drawing/2014/main" id="{C6217C09-F733-B0C0-34AC-17D510557215}"/>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4" name="Freeform 144">
                <a:extLst>
                  <a:ext uri="{FF2B5EF4-FFF2-40B4-BE49-F238E27FC236}">
                    <a16:creationId xmlns:a16="http://schemas.microsoft.com/office/drawing/2014/main" id="{535ED644-F58A-9737-2332-2A9B89AB21BA}"/>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pic>
        <p:nvPicPr>
          <p:cNvPr id="49" name="Picture Placeholder 12" descr="Shape&#10;&#10;Description automatically generated with low confidence">
            <a:extLst>
              <a:ext uri="{FF2B5EF4-FFF2-40B4-BE49-F238E27FC236}">
                <a16:creationId xmlns:a16="http://schemas.microsoft.com/office/drawing/2014/main" id="{D2DA53B6-4162-9B93-91F2-473C2CDB1335}"/>
              </a:ext>
            </a:extLst>
          </p:cNvPr>
          <p:cNvPicPr>
            <a:picLocks noChangeAspect="1"/>
          </p:cNvPicPr>
          <p:nvPr userDrawn="1"/>
        </p:nvPicPr>
        <p:blipFill>
          <a:blip r:embed="rId2">
            <a:extLst>
              <a:ext uri="{28A0092B-C50C-407E-A947-70E740481C1C}">
                <a14:useLocalDpi xmlns:a14="http://schemas.microsoft.com/office/drawing/2010/main" val="0"/>
              </a:ext>
            </a:extLst>
          </a:blip>
          <a:srcRect t="26281" b="26281"/>
          <a:stretch>
            <a:fillRect/>
          </a:stretch>
        </p:blipFill>
        <p:spPr>
          <a:xfrm>
            <a:off x="7522512" y="1771818"/>
            <a:ext cx="3000728" cy="1067614"/>
          </a:xfrm>
          <a:prstGeom prst="rect">
            <a:avLst/>
          </a:prstGeom>
        </p:spPr>
      </p:pic>
      <p:sp>
        <p:nvSpPr>
          <p:cNvPr id="50" name="Text Placeholder 4">
            <a:extLst>
              <a:ext uri="{FF2B5EF4-FFF2-40B4-BE49-F238E27FC236}">
                <a16:creationId xmlns:a16="http://schemas.microsoft.com/office/drawing/2014/main" id="{177E3741-8218-0D68-52FE-79DA34998C21}"/>
              </a:ext>
            </a:extLst>
          </p:cNvPr>
          <p:cNvSpPr>
            <a:spLocks noGrp="1"/>
          </p:cNvSpPr>
          <p:nvPr userDrawn="1">
            <p:ph type="body" sz="quarter" idx="17" hasCustomPrompt="1"/>
          </p:nvPr>
        </p:nvSpPr>
        <p:spPr>
          <a:xfrm>
            <a:off x="944034" y="4166559"/>
            <a:ext cx="5428012" cy="1769047"/>
          </a:xfrm>
        </p:spPr>
        <p:txBody>
          <a:bodyPr>
            <a:normAutofit/>
          </a:bodyPr>
          <a:lstStyle>
            <a:lvl1pPr marL="0" indent="0">
              <a:buNone/>
              <a:defRPr sz="1600"/>
            </a:lvl1pPr>
          </a:lstStyle>
          <a:p>
            <a:pPr lvl="0"/>
            <a:r>
              <a:rPr lang="en-US"/>
              <a:t>Space for other acknowledgements, as needed.</a:t>
            </a:r>
          </a:p>
        </p:txBody>
      </p:sp>
      <p:sp>
        <p:nvSpPr>
          <p:cNvPr id="51" name="Picture Placeholder 6">
            <a:extLst>
              <a:ext uri="{FF2B5EF4-FFF2-40B4-BE49-F238E27FC236}">
                <a16:creationId xmlns:a16="http://schemas.microsoft.com/office/drawing/2014/main" id="{79FAF0A7-31F3-59D7-38F0-8C2F60EC08C1}"/>
              </a:ext>
            </a:extLst>
          </p:cNvPr>
          <p:cNvSpPr>
            <a:spLocks noGrp="1"/>
          </p:cNvSpPr>
          <p:nvPr userDrawn="1">
            <p:ph type="pic" sz="quarter" idx="18" hasCustomPrompt="1"/>
          </p:nvPr>
        </p:nvSpPr>
        <p:spPr>
          <a:xfrm>
            <a:off x="7615132" y="3381319"/>
            <a:ext cx="4004733" cy="879265"/>
          </a:xfrm>
        </p:spPr>
        <p:txBody>
          <a:bodyPr>
            <a:normAutofit/>
          </a:bodyPr>
          <a:lstStyle>
            <a:lvl1pPr marL="0" indent="0">
              <a:buNone/>
              <a:defRPr sz="1600"/>
            </a:lvl1pPr>
          </a:lstStyle>
          <a:p>
            <a:r>
              <a:rPr lang="en-AU"/>
              <a:t>Space for other logos </a:t>
            </a:r>
          </a:p>
        </p:txBody>
      </p:sp>
      <p:sp>
        <p:nvSpPr>
          <p:cNvPr id="52" name="TextBox 51">
            <a:extLst>
              <a:ext uri="{FF2B5EF4-FFF2-40B4-BE49-F238E27FC236}">
                <a16:creationId xmlns:a16="http://schemas.microsoft.com/office/drawing/2014/main" id="{7F3C7220-BBDF-3988-968F-E000D63FF298}"/>
              </a:ext>
            </a:extLst>
          </p:cNvPr>
          <p:cNvSpPr txBox="1"/>
          <p:nvPr userDrawn="1"/>
        </p:nvSpPr>
        <p:spPr>
          <a:xfrm>
            <a:off x="944034" y="1713638"/>
            <a:ext cx="5773068" cy="1077218"/>
          </a:xfrm>
          <a:prstGeom prst="rect">
            <a:avLst/>
          </a:prstGeom>
          <a:noFill/>
        </p:spPr>
        <p:txBody>
          <a:bodyPr wrap="square" rtlCol="0">
            <a:spAutoFit/>
          </a:bodyPr>
          <a:lstStyle/>
          <a:p>
            <a:pPr>
              <a:lnSpc>
                <a:spcPct val="100000"/>
              </a:lnSpc>
            </a:pPr>
            <a:r>
              <a:rPr lang="en-AU" sz="1600"/>
              <a:t>This work was supported by Wine Australia, with levies from Australia’s grapegrowers and winemakers and matching funds from the Australian Government. The AWRI is a member of the Wine Innovation Cluster in Adelaide, SA.</a:t>
            </a:r>
          </a:p>
        </p:txBody>
      </p:sp>
      <p:sp>
        <p:nvSpPr>
          <p:cNvPr id="53" name="TextBox 52">
            <a:extLst>
              <a:ext uri="{FF2B5EF4-FFF2-40B4-BE49-F238E27FC236}">
                <a16:creationId xmlns:a16="http://schemas.microsoft.com/office/drawing/2014/main" id="{3EA0CE2A-9285-D301-071A-FF85DF8EF5EF}"/>
              </a:ext>
            </a:extLst>
          </p:cNvPr>
          <p:cNvSpPr txBox="1"/>
          <p:nvPr userDrawn="1"/>
        </p:nvSpPr>
        <p:spPr>
          <a:xfrm>
            <a:off x="944034" y="829847"/>
            <a:ext cx="4427348" cy="400110"/>
          </a:xfrm>
          <a:prstGeom prst="rect">
            <a:avLst/>
          </a:prstGeom>
          <a:noFill/>
        </p:spPr>
        <p:txBody>
          <a:bodyPr wrap="square" rtlCol="0">
            <a:spAutoFit/>
          </a:bodyPr>
          <a:lstStyle/>
          <a:p>
            <a:r>
              <a:rPr lang="en-AU" sz="2000">
                <a:solidFill>
                  <a:srgbClr val="405084"/>
                </a:solidFill>
                <a:latin typeface="+mj-lt"/>
              </a:rPr>
              <a:t>Acknowledgements</a:t>
            </a:r>
          </a:p>
        </p:txBody>
      </p:sp>
      <p:sp>
        <p:nvSpPr>
          <p:cNvPr id="54" name="object 3">
            <a:extLst>
              <a:ext uri="{FF2B5EF4-FFF2-40B4-BE49-F238E27FC236}">
                <a16:creationId xmlns:a16="http://schemas.microsoft.com/office/drawing/2014/main" id="{6B5D9D7E-5EB3-ACDC-4849-EB7D1CF6D364}"/>
              </a:ext>
            </a:extLst>
          </p:cNvPr>
          <p:cNvSpPr/>
          <p:nvPr userDrawn="1"/>
        </p:nvSpPr>
        <p:spPr>
          <a:xfrm>
            <a:off x="8197" y="1312746"/>
            <a:ext cx="12192000" cy="276999"/>
          </a:xfrm>
          <a:prstGeom prst="rect">
            <a:avLst/>
          </a:prstGeom>
          <a:blipFill>
            <a:blip r:embed="rId3" cstate="print"/>
            <a:stretch>
              <a:fillRect/>
            </a:stretch>
          </a:blipFill>
        </p:spPr>
        <p:txBody>
          <a:bodyPr wrap="square" lIns="0" tIns="0" rIns="0" bIns="0" rtlCol="0">
            <a:spAutoFit/>
          </a:bodyPr>
          <a:lstStyle/>
          <a:p>
            <a:endParaRPr sz="1800"/>
          </a:p>
        </p:txBody>
      </p:sp>
    </p:spTree>
    <p:extLst>
      <p:ext uri="{BB962C8B-B14F-4D97-AF65-F5344CB8AC3E}">
        <p14:creationId xmlns:p14="http://schemas.microsoft.com/office/powerpoint/2010/main" val="479575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40D2-9659-6C77-DF27-1950164E2FCD}"/>
              </a:ext>
            </a:extLst>
          </p:cNvPr>
          <p:cNvSpPr>
            <a:spLocks noGrp="1"/>
          </p:cNvSpPr>
          <p:nvPr>
            <p:ph type="ctrTitle"/>
          </p:nvPr>
        </p:nvSpPr>
        <p:spPr>
          <a:xfrm>
            <a:off x="1524000" y="1122363"/>
            <a:ext cx="9144000" cy="2387600"/>
          </a:xfrm>
        </p:spPr>
        <p:txBody>
          <a:bodyPr anchor="b"/>
          <a:lstStyle>
            <a:lvl1pPr algn="ctr">
              <a:defRPr sz="6000">
                <a:latin typeface="Abadi Extra Light" panose="020B0204020104020204" pitchFamily="34" charset="0"/>
                <a:ea typeface="Verdana" panose="020B0604030504040204" pitchFamily="34" charset="0"/>
              </a:defRPr>
            </a:lvl1pPr>
          </a:lstStyle>
          <a:p>
            <a:r>
              <a:rPr lang="en-US"/>
              <a:t>Click to edit Master title style</a:t>
            </a:r>
            <a:endParaRPr lang="en-AU"/>
          </a:p>
        </p:txBody>
      </p:sp>
      <p:sp>
        <p:nvSpPr>
          <p:cNvPr id="3" name="Subtitle 2">
            <a:extLst>
              <a:ext uri="{FF2B5EF4-FFF2-40B4-BE49-F238E27FC236}">
                <a16:creationId xmlns:a16="http://schemas.microsoft.com/office/drawing/2014/main" id="{CAC9F2D1-4634-2248-0A2F-91470EC972B0}"/>
              </a:ext>
            </a:extLst>
          </p:cNvPr>
          <p:cNvSpPr>
            <a:spLocks noGrp="1"/>
          </p:cNvSpPr>
          <p:nvPr>
            <p:ph type="subTitle" idx="1"/>
          </p:nvPr>
        </p:nvSpPr>
        <p:spPr>
          <a:xfrm>
            <a:off x="1524000" y="3602038"/>
            <a:ext cx="9144000" cy="1655762"/>
          </a:xfrm>
        </p:spPr>
        <p:txBody>
          <a:bodyPr/>
          <a:lstStyle>
            <a:lvl1pPr marL="0" indent="0" algn="ctr">
              <a:buNone/>
              <a:defRPr sz="2400">
                <a:latin typeface="Abadi" panose="020B060402010402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3213E2F-7D57-B996-A286-6083C1CD2FC4}"/>
              </a:ext>
            </a:extLst>
          </p:cNvPr>
          <p:cNvSpPr>
            <a:spLocks noGrp="1"/>
          </p:cNvSpPr>
          <p:nvPr>
            <p:ph type="dt" sz="half" idx="10"/>
          </p:nvPr>
        </p:nvSpPr>
        <p:spPr/>
        <p:txBody>
          <a:bodyPr/>
          <a:lstStyle/>
          <a:p>
            <a:fld id="{CD8ED8C6-9ECD-467E-A7F3-C2A5987A735F}" type="datetime1">
              <a:rPr lang="en-AU" smtClean="0"/>
              <a:t>28/09/2023</a:t>
            </a:fld>
            <a:endParaRPr lang="en-AU"/>
          </a:p>
        </p:txBody>
      </p:sp>
      <p:sp>
        <p:nvSpPr>
          <p:cNvPr id="5" name="Footer Placeholder 4">
            <a:extLst>
              <a:ext uri="{FF2B5EF4-FFF2-40B4-BE49-F238E27FC236}">
                <a16:creationId xmlns:a16="http://schemas.microsoft.com/office/drawing/2014/main" id="{98858F92-6F66-6FBD-62B7-5CCA4139A946}"/>
              </a:ext>
            </a:extLst>
          </p:cNvPr>
          <p:cNvSpPr>
            <a:spLocks noGrp="1"/>
          </p:cNvSpPr>
          <p:nvPr>
            <p:ph type="ftr" sz="quarter" idx="11"/>
          </p:nvPr>
        </p:nvSpPr>
        <p:spPr/>
        <p:txBody>
          <a:bodyPr/>
          <a:lstStyle/>
          <a:p>
            <a:r>
              <a:rPr lang="en-AU"/>
              <a:t>Scott Forrest | School of Mathematical Sciences</a:t>
            </a:r>
          </a:p>
        </p:txBody>
      </p:sp>
      <p:sp>
        <p:nvSpPr>
          <p:cNvPr id="6" name="Slide Number Placeholder 5">
            <a:extLst>
              <a:ext uri="{FF2B5EF4-FFF2-40B4-BE49-F238E27FC236}">
                <a16:creationId xmlns:a16="http://schemas.microsoft.com/office/drawing/2014/main" id="{22726366-55D0-C0E4-A51A-2559098F79CC}"/>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4173902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2386-0583-0527-9FEC-65D1A5AFD0DF}"/>
              </a:ext>
            </a:extLst>
          </p:cNvPr>
          <p:cNvSpPr>
            <a:spLocks noGrp="1"/>
          </p:cNvSpPr>
          <p:nvPr>
            <p:ph type="title"/>
          </p:nvPr>
        </p:nvSpPr>
        <p:spPr/>
        <p:txBody>
          <a:bodyPr/>
          <a:lstStyle>
            <a:lvl1pPr>
              <a:defRPr>
                <a:latin typeface="Abadi Extra Light" panose="020B0204020104020204" pitchFamily="34" charset="0"/>
                <a:ea typeface="Verdana" panose="020B0604030504040204" pitchFamily="34" charset="0"/>
              </a:defRPr>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908E787-CB02-80EE-F26C-1020BB7E35D7}"/>
              </a:ext>
            </a:extLst>
          </p:cNvPr>
          <p:cNvSpPr>
            <a:spLocks noGrp="1"/>
          </p:cNvSpPr>
          <p:nvPr>
            <p:ph idx="1"/>
          </p:nvPr>
        </p:nvSpPr>
        <p:spPr/>
        <p:txBody>
          <a:bodyPr/>
          <a:lstStyle>
            <a:lvl1pPr>
              <a:defRPr>
                <a:latin typeface="Abadi" panose="020B0604020104020204" pitchFamily="34" charset="0"/>
                <a:ea typeface="Verdana" panose="020B0604030504040204" pitchFamily="34" charset="0"/>
              </a:defRPr>
            </a:lvl1pPr>
            <a:lvl2pPr>
              <a:defRPr>
                <a:latin typeface="Abadi" panose="020B0604020104020204" pitchFamily="34" charset="0"/>
                <a:ea typeface="Verdana" panose="020B0604030504040204" pitchFamily="34" charset="0"/>
              </a:defRPr>
            </a:lvl2pPr>
            <a:lvl3pPr>
              <a:defRPr>
                <a:latin typeface="Abadi" panose="020B0604020104020204" pitchFamily="34" charset="0"/>
                <a:ea typeface="Verdana" panose="020B0604030504040204" pitchFamily="34" charset="0"/>
              </a:defRPr>
            </a:lvl3pPr>
            <a:lvl4pPr>
              <a:defRPr>
                <a:latin typeface="Abadi" panose="020B0604020104020204" pitchFamily="34" charset="0"/>
                <a:ea typeface="Verdana" panose="020B0604030504040204" pitchFamily="34" charset="0"/>
              </a:defRPr>
            </a:lvl4pPr>
            <a:lvl5pPr>
              <a:defRPr>
                <a:latin typeface="Abadi" panose="020B060402010402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D65860-2C34-40D3-13A1-E22512317FF9}"/>
              </a:ext>
            </a:extLst>
          </p:cNvPr>
          <p:cNvSpPr>
            <a:spLocks noGrp="1"/>
          </p:cNvSpPr>
          <p:nvPr>
            <p:ph type="dt" sz="half" idx="10"/>
          </p:nvPr>
        </p:nvSpPr>
        <p:spPr/>
        <p:txBody>
          <a:bodyPr/>
          <a:lstStyle/>
          <a:p>
            <a:fld id="{573A8275-352A-441D-98D4-72565FBA7D87}" type="datetime1">
              <a:rPr lang="en-AU" smtClean="0"/>
              <a:t>28/09/2023</a:t>
            </a:fld>
            <a:endParaRPr lang="en-AU"/>
          </a:p>
        </p:txBody>
      </p:sp>
      <p:sp>
        <p:nvSpPr>
          <p:cNvPr id="5" name="Footer Placeholder 4">
            <a:extLst>
              <a:ext uri="{FF2B5EF4-FFF2-40B4-BE49-F238E27FC236}">
                <a16:creationId xmlns:a16="http://schemas.microsoft.com/office/drawing/2014/main" id="{C106D35B-F202-16AC-CFD7-E3F54E668F9B}"/>
              </a:ext>
            </a:extLst>
          </p:cNvPr>
          <p:cNvSpPr>
            <a:spLocks noGrp="1"/>
          </p:cNvSpPr>
          <p:nvPr>
            <p:ph type="ftr" sz="quarter" idx="11"/>
          </p:nvPr>
        </p:nvSpPr>
        <p:spPr/>
        <p:txBody>
          <a:bodyPr/>
          <a:lstStyle/>
          <a:p>
            <a:r>
              <a:rPr lang="en-AU"/>
              <a:t>Scott Forrest | School of Mathematical Sciences</a:t>
            </a:r>
          </a:p>
        </p:txBody>
      </p:sp>
      <p:sp>
        <p:nvSpPr>
          <p:cNvPr id="6" name="Slide Number Placeholder 5">
            <a:extLst>
              <a:ext uri="{FF2B5EF4-FFF2-40B4-BE49-F238E27FC236}">
                <a16:creationId xmlns:a16="http://schemas.microsoft.com/office/drawing/2014/main" id="{5E95EAB3-DA86-3968-D9F2-F779634872CF}"/>
              </a:ext>
            </a:extLst>
          </p:cNvPr>
          <p:cNvSpPr>
            <a:spLocks noGrp="1"/>
          </p:cNvSpPr>
          <p:nvPr>
            <p:ph type="sldNum" sz="quarter" idx="12"/>
          </p:nvPr>
        </p:nvSpPr>
        <p:spPr/>
        <p:txBody>
          <a:bodyPr/>
          <a:lstStyle/>
          <a:p>
            <a:fld id="{286517B3-5246-42DA-959F-1EB672746CE0}" type="slidenum">
              <a:rPr lang="en-AU" smtClean="0"/>
              <a:t>‹#›</a:t>
            </a:fld>
            <a:endParaRPr lang="en-AU"/>
          </a:p>
        </p:txBody>
      </p:sp>
      <p:pic>
        <p:nvPicPr>
          <p:cNvPr id="7" name="Picture 2" descr="QUT Logo PNG Transparent &amp; SVG Vector - Freebie Supply">
            <a:extLst>
              <a:ext uri="{FF2B5EF4-FFF2-40B4-BE49-F238E27FC236}">
                <a16:creationId xmlns:a16="http://schemas.microsoft.com/office/drawing/2014/main" id="{4018BF48-D24E-E7DF-DEA3-F014FC9AD76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7380" b="37418"/>
          <a:stretch/>
        </p:blipFill>
        <p:spPr bwMode="auto">
          <a:xfrm>
            <a:off x="0" y="6222999"/>
            <a:ext cx="2519680" cy="635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CSIRO | Facebook">
            <a:extLst>
              <a:ext uri="{FF2B5EF4-FFF2-40B4-BE49-F238E27FC236}">
                <a16:creationId xmlns:a16="http://schemas.microsoft.com/office/drawing/2014/main" id="{54FF238D-1BF2-187F-712C-5E170D1E64B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580067" y="6256627"/>
            <a:ext cx="572890" cy="5728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MRC Indigenous Research Seminar - Digital Media Research Centre">
            <a:extLst>
              <a:ext uri="{FF2B5EF4-FFF2-40B4-BE49-F238E27FC236}">
                <a16:creationId xmlns:a16="http://schemas.microsoft.com/office/drawing/2014/main" id="{24EC9234-83BE-3D92-FA6F-7EEEF18B7E7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11614" b="85303"/>
          <a:stretch/>
        </p:blipFill>
        <p:spPr bwMode="auto">
          <a:xfrm>
            <a:off x="0" y="0"/>
            <a:ext cx="12192000" cy="2754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a:extLst>
              <a:ext uri="{FF2B5EF4-FFF2-40B4-BE49-F238E27FC236}">
                <a16:creationId xmlns:a16="http://schemas.microsoft.com/office/drawing/2014/main" id="{91352099-41D4-1DB7-9DC8-88A658A0270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796518" y="6247346"/>
            <a:ext cx="572890" cy="572890"/>
          </a:xfrm>
          <a:prstGeom prst="ellipse">
            <a:avLst/>
          </a:prstGeom>
          <a:ln w="63500" cap="rnd">
            <a:noFill/>
          </a:ln>
          <a:effectLst/>
          <a:extLst>
            <a:ext uri="{909E8E84-426E-40DD-AFC4-6F175D3DCCD1}">
              <a14:hiddenFill xmlns:a14="http://schemas.microsoft.com/office/drawing/2010/main">
                <a:solidFill>
                  <a:srgbClr val="FFFFFF"/>
                </a:solidFill>
              </a14:hiddenFill>
            </a:ext>
          </a:extLst>
        </p:spPr>
      </p:pic>
      <p:pic>
        <p:nvPicPr>
          <p:cNvPr id="11" name="Picture 2" descr="QUT Centre for Data Science (@QUTDataScience) / Twitter">
            <a:extLst>
              <a:ext uri="{FF2B5EF4-FFF2-40B4-BE49-F238E27FC236}">
                <a16:creationId xmlns:a16="http://schemas.microsoft.com/office/drawing/2014/main" id="{E7363258-4E93-7726-D5C3-6112486021B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820903" y="6235403"/>
            <a:ext cx="603946" cy="6039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29058AEF-36F6-4922-3ABE-E1217E73F3C5}"/>
              </a:ext>
            </a:extLst>
          </p:cNvPr>
          <p:cNvSpPr/>
          <p:nvPr userDrawn="1"/>
        </p:nvSpPr>
        <p:spPr>
          <a:xfrm>
            <a:off x="52052" y="37242"/>
            <a:ext cx="4606013" cy="207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47F75FC-2BAF-8D00-5A98-4CC009B9633C}"/>
              </a:ext>
            </a:extLst>
          </p:cNvPr>
          <p:cNvSpPr txBox="1"/>
          <p:nvPr userDrawn="1"/>
        </p:nvSpPr>
        <p:spPr>
          <a:xfrm>
            <a:off x="76201" y="-1509"/>
            <a:ext cx="4581864" cy="307777"/>
          </a:xfrm>
          <a:prstGeom prst="rect">
            <a:avLst/>
          </a:prstGeom>
          <a:noFill/>
          <a:ln>
            <a:noFill/>
          </a:ln>
        </p:spPr>
        <p:txBody>
          <a:bodyPr wrap="square" rtlCol="0">
            <a:spAutoFit/>
          </a:bodyPr>
          <a:lstStyle/>
          <a:p>
            <a:pPr algn="ctr"/>
            <a:r>
              <a:rPr lang="en-NZ" sz="1400">
                <a:solidFill>
                  <a:sysClr val="windowText" lastClr="000000"/>
                </a:solidFill>
                <a:latin typeface="Abadi" panose="020B0604020104020204" pitchFamily="34" charset="0"/>
              </a:rPr>
              <a:t>INTRODUCTION</a:t>
            </a:r>
            <a:endParaRPr lang="en-AU" sz="1400">
              <a:solidFill>
                <a:sysClr val="windowText" lastClr="000000"/>
              </a:solidFill>
              <a:latin typeface="Abadi" panose="020B0604020104020204" pitchFamily="34" charset="0"/>
            </a:endParaRPr>
          </a:p>
        </p:txBody>
      </p:sp>
      <p:sp>
        <p:nvSpPr>
          <p:cNvPr id="14" name="Rectangle 13">
            <a:extLst>
              <a:ext uri="{FF2B5EF4-FFF2-40B4-BE49-F238E27FC236}">
                <a16:creationId xmlns:a16="http://schemas.microsoft.com/office/drawing/2014/main" id="{7A349E97-B96F-DBB2-41BF-EA268A716089}"/>
              </a:ext>
            </a:extLst>
          </p:cNvPr>
          <p:cNvSpPr/>
          <p:nvPr userDrawn="1"/>
        </p:nvSpPr>
        <p:spPr>
          <a:xfrm>
            <a:off x="4809905" y="37242"/>
            <a:ext cx="1657570" cy="202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9DC2DBDE-7AFA-F8C0-C023-7B6001648565}"/>
              </a:ext>
            </a:extLst>
          </p:cNvPr>
          <p:cNvSpPr txBox="1"/>
          <p:nvPr userDrawn="1"/>
        </p:nvSpPr>
        <p:spPr>
          <a:xfrm>
            <a:off x="4809906" y="-12255"/>
            <a:ext cx="1657570" cy="307777"/>
          </a:xfrm>
          <a:prstGeom prst="rect">
            <a:avLst/>
          </a:prstGeom>
          <a:noFill/>
        </p:spPr>
        <p:txBody>
          <a:bodyPr wrap="square" rtlCol="0">
            <a:spAutoFit/>
          </a:bodyPr>
          <a:lstStyle/>
          <a:p>
            <a:pPr algn="ctr"/>
            <a:r>
              <a:rPr lang="en-NZ" sz="1400">
                <a:solidFill>
                  <a:sysClr val="windowText" lastClr="000000"/>
                </a:solidFill>
                <a:latin typeface="Abadi" panose="020B0604020104020204" pitchFamily="34" charset="0"/>
              </a:rPr>
              <a:t>OBJECTIVES</a:t>
            </a:r>
            <a:endParaRPr lang="en-AU" sz="1400">
              <a:solidFill>
                <a:sysClr val="windowText" lastClr="000000"/>
              </a:solidFill>
              <a:latin typeface="Abadi" panose="020B0604020104020204" pitchFamily="34" charset="0"/>
            </a:endParaRPr>
          </a:p>
        </p:txBody>
      </p:sp>
      <p:sp>
        <p:nvSpPr>
          <p:cNvPr id="16" name="Rectangle 15">
            <a:extLst>
              <a:ext uri="{FF2B5EF4-FFF2-40B4-BE49-F238E27FC236}">
                <a16:creationId xmlns:a16="http://schemas.microsoft.com/office/drawing/2014/main" id="{FE46AB20-0AFA-9808-FF52-4AB374F27A31}"/>
              </a:ext>
            </a:extLst>
          </p:cNvPr>
          <p:cNvSpPr/>
          <p:nvPr userDrawn="1"/>
        </p:nvSpPr>
        <p:spPr>
          <a:xfrm>
            <a:off x="6618249" y="37243"/>
            <a:ext cx="5497551" cy="202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a:extLst>
              <a:ext uri="{FF2B5EF4-FFF2-40B4-BE49-F238E27FC236}">
                <a16:creationId xmlns:a16="http://schemas.microsoft.com/office/drawing/2014/main" id="{006C9D6E-6193-AB60-B011-F55612F328EC}"/>
              </a:ext>
            </a:extLst>
          </p:cNvPr>
          <p:cNvSpPr txBox="1"/>
          <p:nvPr userDrawn="1"/>
        </p:nvSpPr>
        <p:spPr>
          <a:xfrm>
            <a:off x="6618250" y="-19982"/>
            <a:ext cx="5497545" cy="307777"/>
          </a:xfrm>
          <a:prstGeom prst="rect">
            <a:avLst/>
          </a:prstGeom>
          <a:noFill/>
        </p:spPr>
        <p:txBody>
          <a:bodyPr wrap="square" rtlCol="0">
            <a:spAutoFit/>
          </a:bodyPr>
          <a:lstStyle/>
          <a:p>
            <a:pPr algn="ctr"/>
            <a:r>
              <a:rPr lang="en-NZ" sz="1400">
                <a:solidFill>
                  <a:sysClr val="windowText" lastClr="000000"/>
                </a:solidFill>
                <a:latin typeface="Abadi" panose="020B0604020104020204" pitchFamily="34" charset="0"/>
              </a:rPr>
              <a:t>PROGRESS TO DATE</a:t>
            </a:r>
            <a:endParaRPr lang="en-AU" sz="1400">
              <a:solidFill>
                <a:sysClr val="windowText" lastClr="000000"/>
              </a:solidFill>
              <a:latin typeface="Abadi" panose="020B0604020104020204" pitchFamily="34" charset="0"/>
            </a:endParaRPr>
          </a:p>
        </p:txBody>
      </p:sp>
    </p:spTree>
    <p:extLst>
      <p:ext uri="{BB962C8B-B14F-4D97-AF65-F5344CB8AC3E}">
        <p14:creationId xmlns:p14="http://schemas.microsoft.com/office/powerpoint/2010/main" val="3714209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0F9A-1514-43EA-0531-C5FDC8130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0D852AA-C5B0-B3A2-DAC6-CC96C60DD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7F45A-D230-CD65-A2F4-3808F4051354}"/>
              </a:ext>
            </a:extLst>
          </p:cNvPr>
          <p:cNvSpPr>
            <a:spLocks noGrp="1"/>
          </p:cNvSpPr>
          <p:nvPr>
            <p:ph type="dt" sz="half" idx="10"/>
          </p:nvPr>
        </p:nvSpPr>
        <p:spPr/>
        <p:txBody>
          <a:bodyPr/>
          <a:lstStyle/>
          <a:p>
            <a:fld id="{DA1868CF-E4DA-4C2B-8F50-B86DF6E97F2F}" type="datetime1">
              <a:rPr lang="en-AU" smtClean="0"/>
              <a:t>28/09/2023</a:t>
            </a:fld>
            <a:endParaRPr lang="en-AU"/>
          </a:p>
        </p:txBody>
      </p:sp>
      <p:sp>
        <p:nvSpPr>
          <p:cNvPr id="5" name="Footer Placeholder 4">
            <a:extLst>
              <a:ext uri="{FF2B5EF4-FFF2-40B4-BE49-F238E27FC236}">
                <a16:creationId xmlns:a16="http://schemas.microsoft.com/office/drawing/2014/main" id="{00A191B1-3ECA-74B0-D1DF-3EEDC2BD1240}"/>
              </a:ext>
            </a:extLst>
          </p:cNvPr>
          <p:cNvSpPr>
            <a:spLocks noGrp="1"/>
          </p:cNvSpPr>
          <p:nvPr>
            <p:ph type="ftr" sz="quarter" idx="11"/>
          </p:nvPr>
        </p:nvSpPr>
        <p:spPr/>
        <p:txBody>
          <a:bodyPr/>
          <a:lstStyle/>
          <a:p>
            <a:r>
              <a:rPr lang="en-AU"/>
              <a:t>Scott Forrest | School of Mathematical Sciences</a:t>
            </a:r>
          </a:p>
        </p:txBody>
      </p:sp>
      <p:sp>
        <p:nvSpPr>
          <p:cNvPr id="6" name="Slide Number Placeholder 5">
            <a:extLst>
              <a:ext uri="{FF2B5EF4-FFF2-40B4-BE49-F238E27FC236}">
                <a16:creationId xmlns:a16="http://schemas.microsoft.com/office/drawing/2014/main" id="{488F7B08-83FB-FCBA-39A3-80559DAAFF5B}"/>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872011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8F73-B18C-1596-03CC-18D83B16091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E2F9D19-C0C9-C156-CFD5-AB4DF57FD6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2C1C65F-E435-70E6-2443-7AE6412DC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B278BC0-0CB9-EE35-4C09-84AFDA59D8F9}"/>
              </a:ext>
            </a:extLst>
          </p:cNvPr>
          <p:cNvSpPr>
            <a:spLocks noGrp="1"/>
          </p:cNvSpPr>
          <p:nvPr>
            <p:ph type="dt" sz="half" idx="10"/>
          </p:nvPr>
        </p:nvSpPr>
        <p:spPr/>
        <p:txBody>
          <a:bodyPr/>
          <a:lstStyle>
            <a:lvl1pPr>
              <a:defRPr>
                <a:latin typeface="Abadi" panose="020B0604020104020204" pitchFamily="34" charset="0"/>
              </a:defRPr>
            </a:lvl1pPr>
          </a:lstStyle>
          <a:p>
            <a:fld id="{6BC6B477-6A89-4986-9F2A-51F300000BD3}" type="datetime1">
              <a:rPr lang="en-AU" smtClean="0"/>
              <a:pPr/>
              <a:t>28/09/2023</a:t>
            </a:fld>
            <a:endParaRPr lang="en-AU"/>
          </a:p>
        </p:txBody>
      </p:sp>
      <p:sp>
        <p:nvSpPr>
          <p:cNvPr id="6" name="Footer Placeholder 5">
            <a:extLst>
              <a:ext uri="{FF2B5EF4-FFF2-40B4-BE49-F238E27FC236}">
                <a16:creationId xmlns:a16="http://schemas.microsoft.com/office/drawing/2014/main" id="{B46F3A3A-F76F-2083-6ABA-06EB7E38EFC2}"/>
              </a:ext>
            </a:extLst>
          </p:cNvPr>
          <p:cNvSpPr>
            <a:spLocks noGrp="1"/>
          </p:cNvSpPr>
          <p:nvPr>
            <p:ph type="ftr" sz="quarter" idx="11"/>
          </p:nvPr>
        </p:nvSpPr>
        <p:spPr/>
        <p:txBody>
          <a:bodyPr/>
          <a:lstStyle>
            <a:lvl1pPr>
              <a:defRPr>
                <a:latin typeface="Abadi" panose="020B0604020104020204" pitchFamily="34" charset="0"/>
              </a:defRPr>
            </a:lvl1pPr>
          </a:lstStyle>
          <a:p>
            <a:r>
              <a:rPr lang="en-AU"/>
              <a:t>Scott Forrest | School of Mathematical Sciences</a:t>
            </a:r>
          </a:p>
        </p:txBody>
      </p:sp>
      <p:sp>
        <p:nvSpPr>
          <p:cNvPr id="7" name="Slide Number Placeholder 6">
            <a:extLst>
              <a:ext uri="{FF2B5EF4-FFF2-40B4-BE49-F238E27FC236}">
                <a16:creationId xmlns:a16="http://schemas.microsoft.com/office/drawing/2014/main" id="{CE380BA0-AC0E-7FAB-56AD-1AA0FBC08399}"/>
              </a:ext>
            </a:extLst>
          </p:cNvPr>
          <p:cNvSpPr>
            <a:spLocks noGrp="1"/>
          </p:cNvSpPr>
          <p:nvPr>
            <p:ph type="sldNum" sz="quarter" idx="12"/>
          </p:nvPr>
        </p:nvSpPr>
        <p:spPr/>
        <p:txBody>
          <a:bodyPr/>
          <a:lstStyle>
            <a:lvl1pPr>
              <a:defRPr>
                <a:latin typeface="Abadi" panose="020B0604020104020204" pitchFamily="34" charset="0"/>
              </a:defRPr>
            </a:lvl1pPr>
          </a:lstStyle>
          <a:p>
            <a:fld id="{286517B3-5246-42DA-959F-1EB672746CE0}" type="slidenum">
              <a:rPr lang="en-AU" smtClean="0"/>
              <a:pPr/>
              <a:t>‹#›</a:t>
            </a:fld>
            <a:endParaRPr lang="en-AU"/>
          </a:p>
        </p:txBody>
      </p:sp>
    </p:spTree>
    <p:extLst>
      <p:ext uri="{BB962C8B-B14F-4D97-AF65-F5344CB8AC3E}">
        <p14:creationId xmlns:p14="http://schemas.microsoft.com/office/powerpoint/2010/main" val="1983263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35AE-1D7A-AB15-DBB2-D3791233690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E15DE84-763A-8839-3861-F6753DC84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16DA6-F81B-AC55-833C-50D1AE895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625484B-04CD-361C-8A93-A5BF0392A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B5E06-70C6-5989-EB6A-AD0535F10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BBC6959-435C-BBD6-43BB-0A250CAE79A5}"/>
              </a:ext>
            </a:extLst>
          </p:cNvPr>
          <p:cNvSpPr>
            <a:spLocks noGrp="1"/>
          </p:cNvSpPr>
          <p:nvPr>
            <p:ph type="dt" sz="half" idx="10"/>
          </p:nvPr>
        </p:nvSpPr>
        <p:spPr/>
        <p:txBody>
          <a:bodyPr/>
          <a:lstStyle/>
          <a:p>
            <a:fld id="{A9C4C991-B567-43DE-9D38-ADCF6B5A4F0C}" type="datetime1">
              <a:rPr lang="en-AU" smtClean="0"/>
              <a:t>28/09/2023</a:t>
            </a:fld>
            <a:endParaRPr lang="en-AU"/>
          </a:p>
        </p:txBody>
      </p:sp>
      <p:sp>
        <p:nvSpPr>
          <p:cNvPr id="8" name="Footer Placeholder 7">
            <a:extLst>
              <a:ext uri="{FF2B5EF4-FFF2-40B4-BE49-F238E27FC236}">
                <a16:creationId xmlns:a16="http://schemas.microsoft.com/office/drawing/2014/main" id="{9F12EF13-3E6D-5043-E05C-5BD780DA6DBA}"/>
              </a:ext>
            </a:extLst>
          </p:cNvPr>
          <p:cNvSpPr>
            <a:spLocks noGrp="1"/>
          </p:cNvSpPr>
          <p:nvPr>
            <p:ph type="ftr" sz="quarter" idx="11"/>
          </p:nvPr>
        </p:nvSpPr>
        <p:spPr/>
        <p:txBody>
          <a:bodyPr/>
          <a:lstStyle/>
          <a:p>
            <a:r>
              <a:rPr lang="en-AU"/>
              <a:t>Scott Forrest | School of Mathematical Sciences</a:t>
            </a:r>
          </a:p>
        </p:txBody>
      </p:sp>
      <p:sp>
        <p:nvSpPr>
          <p:cNvPr id="9" name="Slide Number Placeholder 8">
            <a:extLst>
              <a:ext uri="{FF2B5EF4-FFF2-40B4-BE49-F238E27FC236}">
                <a16:creationId xmlns:a16="http://schemas.microsoft.com/office/drawing/2014/main" id="{E829BE4D-7CA6-10FF-77A4-5D195185DFB4}"/>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37785403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B34C-D793-5F5F-6314-B4B78C794D1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B904F68-D586-3A32-14F0-B18905196C9A}"/>
              </a:ext>
            </a:extLst>
          </p:cNvPr>
          <p:cNvSpPr>
            <a:spLocks noGrp="1"/>
          </p:cNvSpPr>
          <p:nvPr>
            <p:ph type="dt" sz="half" idx="10"/>
          </p:nvPr>
        </p:nvSpPr>
        <p:spPr/>
        <p:txBody>
          <a:bodyPr/>
          <a:lstStyle/>
          <a:p>
            <a:fld id="{EE009011-FD91-45BD-939A-9FDB739A5623}" type="datetime1">
              <a:rPr lang="en-AU" smtClean="0"/>
              <a:t>28/09/2023</a:t>
            </a:fld>
            <a:endParaRPr lang="en-AU"/>
          </a:p>
        </p:txBody>
      </p:sp>
      <p:sp>
        <p:nvSpPr>
          <p:cNvPr id="4" name="Footer Placeholder 3">
            <a:extLst>
              <a:ext uri="{FF2B5EF4-FFF2-40B4-BE49-F238E27FC236}">
                <a16:creationId xmlns:a16="http://schemas.microsoft.com/office/drawing/2014/main" id="{7FB21981-3724-E325-1D34-90AB01E491D7}"/>
              </a:ext>
            </a:extLst>
          </p:cNvPr>
          <p:cNvSpPr>
            <a:spLocks noGrp="1"/>
          </p:cNvSpPr>
          <p:nvPr>
            <p:ph type="ftr" sz="quarter" idx="11"/>
          </p:nvPr>
        </p:nvSpPr>
        <p:spPr/>
        <p:txBody>
          <a:bodyPr/>
          <a:lstStyle/>
          <a:p>
            <a:r>
              <a:rPr lang="en-AU"/>
              <a:t>Scott Forrest | School of Mathematical Sciences</a:t>
            </a:r>
          </a:p>
        </p:txBody>
      </p:sp>
      <p:sp>
        <p:nvSpPr>
          <p:cNvPr id="5" name="Slide Number Placeholder 4">
            <a:extLst>
              <a:ext uri="{FF2B5EF4-FFF2-40B4-BE49-F238E27FC236}">
                <a16:creationId xmlns:a16="http://schemas.microsoft.com/office/drawing/2014/main" id="{798942C6-D898-A03A-3D05-F804EF1E22EB}"/>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346696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2113B-048C-B238-67FC-22431B086381}"/>
              </a:ext>
            </a:extLst>
          </p:cNvPr>
          <p:cNvSpPr>
            <a:spLocks noGrp="1"/>
          </p:cNvSpPr>
          <p:nvPr>
            <p:ph type="dt" sz="half" idx="10"/>
          </p:nvPr>
        </p:nvSpPr>
        <p:spPr/>
        <p:txBody>
          <a:bodyPr/>
          <a:lstStyle/>
          <a:p>
            <a:fld id="{30782327-CB22-4E21-B1FB-D5493A339715}" type="datetime1">
              <a:rPr lang="en-AU" smtClean="0"/>
              <a:t>28/09/2023</a:t>
            </a:fld>
            <a:endParaRPr lang="en-AU"/>
          </a:p>
        </p:txBody>
      </p:sp>
      <p:sp>
        <p:nvSpPr>
          <p:cNvPr id="3" name="Footer Placeholder 2">
            <a:extLst>
              <a:ext uri="{FF2B5EF4-FFF2-40B4-BE49-F238E27FC236}">
                <a16:creationId xmlns:a16="http://schemas.microsoft.com/office/drawing/2014/main" id="{6D969BE0-1C10-7505-48C3-6E396255D4FF}"/>
              </a:ext>
            </a:extLst>
          </p:cNvPr>
          <p:cNvSpPr>
            <a:spLocks noGrp="1"/>
          </p:cNvSpPr>
          <p:nvPr>
            <p:ph type="ftr" sz="quarter" idx="11"/>
          </p:nvPr>
        </p:nvSpPr>
        <p:spPr/>
        <p:txBody>
          <a:bodyPr/>
          <a:lstStyle/>
          <a:p>
            <a:r>
              <a:rPr lang="en-AU"/>
              <a:t>Scott Forrest | School of Mathematical Sciences</a:t>
            </a:r>
          </a:p>
        </p:txBody>
      </p:sp>
      <p:sp>
        <p:nvSpPr>
          <p:cNvPr id="4" name="Slide Number Placeholder 3">
            <a:extLst>
              <a:ext uri="{FF2B5EF4-FFF2-40B4-BE49-F238E27FC236}">
                <a16:creationId xmlns:a16="http://schemas.microsoft.com/office/drawing/2014/main" id="{3BD143E9-6C32-CC36-B132-D06CE1AB9FE9}"/>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3475596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365F-AF3B-B41C-DA75-AFFF235DE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9BD2F65-1D70-2570-BEA6-566E52105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4E3500C-A26D-E2F4-B0D3-27CC08593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62B21-1F89-21A2-D80F-1319586F6177}"/>
              </a:ext>
            </a:extLst>
          </p:cNvPr>
          <p:cNvSpPr>
            <a:spLocks noGrp="1"/>
          </p:cNvSpPr>
          <p:nvPr>
            <p:ph type="dt" sz="half" idx="10"/>
          </p:nvPr>
        </p:nvSpPr>
        <p:spPr/>
        <p:txBody>
          <a:bodyPr/>
          <a:lstStyle/>
          <a:p>
            <a:fld id="{FF5516F6-D13C-42FE-8C63-45CBC34975DB}" type="datetime1">
              <a:rPr lang="en-AU" smtClean="0"/>
              <a:t>28/09/2023</a:t>
            </a:fld>
            <a:endParaRPr lang="en-AU"/>
          </a:p>
        </p:txBody>
      </p:sp>
      <p:sp>
        <p:nvSpPr>
          <p:cNvPr id="6" name="Footer Placeholder 5">
            <a:extLst>
              <a:ext uri="{FF2B5EF4-FFF2-40B4-BE49-F238E27FC236}">
                <a16:creationId xmlns:a16="http://schemas.microsoft.com/office/drawing/2014/main" id="{1DF15DC9-885D-B1AD-AAFB-7F8CC14D9471}"/>
              </a:ext>
            </a:extLst>
          </p:cNvPr>
          <p:cNvSpPr>
            <a:spLocks noGrp="1"/>
          </p:cNvSpPr>
          <p:nvPr>
            <p:ph type="ftr" sz="quarter" idx="11"/>
          </p:nvPr>
        </p:nvSpPr>
        <p:spPr/>
        <p:txBody>
          <a:bodyPr/>
          <a:lstStyle/>
          <a:p>
            <a:r>
              <a:rPr lang="en-AU"/>
              <a:t>Scott Forrest | School of Mathematical Sciences</a:t>
            </a:r>
          </a:p>
        </p:txBody>
      </p:sp>
      <p:sp>
        <p:nvSpPr>
          <p:cNvPr id="7" name="Slide Number Placeholder 6">
            <a:extLst>
              <a:ext uri="{FF2B5EF4-FFF2-40B4-BE49-F238E27FC236}">
                <a16:creationId xmlns:a16="http://schemas.microsoft.com/office/drawing/2014/main" id="{B0B4E3DC-EB9E-FE30-6056-AEAD9586153A}"/>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27060073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1905-C097-6ED5-7091-C46F0B78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980CBAE-93DE-7E2E-E759-0280A5A2A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E12571-9D31-A2D3-F89B-097ACD161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10232-E82F-A294-6978-C29BB6A7C007}"/>
              </a:ext>
            </a:extLst>
          </p:cNvPr>
          <p:cNvSpPr>
            <a:spLocks noGrp="1"/>
          </p:cNvSpPr>
          <p:nvPr>
            <p:ph type="dt" sz="half" idx="10"/>
          </p:nvPr>
        </p:nvSpPr>
        <p:spPr/>
        <p:txBody>
          <a:bodyPr/>
          <a:lstStyle/>
          <a:p>
            <a:fld id="{5D09F28E-4108-4006-AFF9-EB2A6B944962}" type="datetime1">
              <a:rPr lang="en-AU" smtClean="0"/>
              <a:t>28/09/2023</a:t>
            </a:fld>
            <a:endParaRPr lang="en-AU"/>
          </a:p>
        </p:txBody>
      </p:sp>
      <p:sp>
        <p:nvSpPr>
          <p:cNvPr id="6" name="Footer Placeholder 5">
            <a:extLst>
              <a:ext uri="{FF2B5EF4-FFF2-40B4-BE49-F238E27FC236}">
                <a16:creationId xmlns:a16="http://schemas.microsoft.com/office/drawing/2014/main" id="{AF3BCB05-A2EA-D9D4-8814-1F3C08E5A702}"/>
              </a:ext>
            </a:extLst>
          </p:cNvPr>
          <p:cNvSpPr>
            <a:spLocks noGrp="1"/>
          </p:cNvSpPr>
          <p:nvPr>
            <p:ph type="ftr" sz="quarter" idx="11"/>
          </p:nvPr>
        </p:nvSpPr>
        <p:spPr/>
        <p:txBody>
          <a:bodyPr/>
          <a:lstStyle/>
          <a:p>
            <a:r>
              <a:rPr lang="en-AU"/>
              <a:t>Scott Forrest | School of Mathematical Sciences</a:t>
            </a:r>
          </a:p>
        </p:txBody>
      </p:sp>
      <p:sp>
        <p:nvSpPr>
          <p:cNvPr id="7" name="Slide Number Placeholder 6">
            <a:extLst>
              <a:ext uri="{FF2B5EF4-FFF2-40B4-BE49-F238E27FC236}">
                <a16:creationId xmlns:a16="http://schemas.microsoft.com/office/drawing/2014/main" id="{5B9FF12E-071A-C412-078E-0C36FE088AD0}"/>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1101224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8968-DAD3-7048-92AD-C84D249D44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B6EC08-4DB5-3618-D20A-C7324C85B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776CF4-D3DF-DC8B-00C1-031DB2BA1929}"/>
              </a:ext>
            </a:extLst>
          </p:cNvPr>
          <p:cNvSpPr>
            <a:spLocks noGrp="1"/>
          </p:cNvSpPr>
          <p:nvPr>
            <p:ph type="dt" sz="half" idx="10"/>
          </p:nvPr>
        </p:nvSpPr>
        <p:spPr/>
        <p:txBody>
          <a:bodyPr/>
          <a:lstStyle/>
          <a:p>
            <a:fld id="{73F494F6-0D03-4F60-9944-B67DEEA55577}" type="datetime1">
              <a:rPr lang="en-AU" smtClean="0"/>
              <a:t>28/09/2023</a:t>
            </a:fld>
            <a:endParaRPr lang="en-AU"/>
          </a:p>
        </p:txBody>
      </p:sp>
      <p:sp>
        <p:nvSpPr>
          <p:cNvPr id="5" name="Footer Placeholder 4">
            <a:extLst>
              <a:ext uri="{FF2B5EF4-FFF2-40B4-BE49-F238E27FC236}">
                <a16:creationId xmlns:a16="http://schemas.microsoft.com/office/drawing/2014/main" id="{66E9670A-AFE5-A5B2-2356-EA85A444CECA}"/>
              </a:ext>
            </a:extLst>
          </p:cNvPr>
          <p:cNvSpPr>
            <a:spLocks noGrp="1"/>
          </p:cNvSpPr>
          <p:nvPr>
            <p:ph type="ftr" sz="quarter" idx="11"/>
          </p:nvPr>
        </p:nvSpPr>
        <p:spPr/>
        <p:txBody>
          <a:bodyPr/>
          <a:lstStyle/>
          <a:p>
            <a:r>
              <a:rPr lang="en-AU"/>
              <a:t>Scott Forrest | School of Mathematical Sciences</a:t>
            </a:r>
          </a:p>
        </p:txBody>
      </p:sp>
      <p:sp>
        <p:nvSpPr>
          <p:cNvPr id="6" name="Slide Number Placeholder 5">
            <a:extLst>
              <a:ext uri="{FF2B5EF4-FFF2-40B4-BE49-F238E27FC236}">
                <a16:creationId xmlns:a16="http://schemas.microsoft.com/office/drawing/2014/main" id="{B5AD885E-9DA2-B343-86C3-296F8A24845C}"/>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41646872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0F8D2-92C1-CCD5-D14D-7E6CAF082F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F77EA62-96D7-BA27-FD4E-BFEA18082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0FB27B-AC6F-5A82-64AE-A5F3C22E16E4}"/>
              </a:ext>
            </a:extLst>
          </p:cNvPr>
          <p:cNvSpPr>
            <a:spLocks noGrp="1"/>
          </p:cNvSpPr>
          <p:nvPr>
            <p:ph type="dt" sz="half" idx="10"/>
          </p:nvPr>
        </p:nvSpPr>
        <p:spPr/>
        <p:txBody>
          <a:bodyPr/>
          <a:lstStyle/>
          <a:p>
            <a:fld id="{3F3BBDE1-0A44-4F66-BC82-DF05DF4588E2}" type="datetime1">
              <a:rPr lang="en-AU" smtClean="0"/>
              <a:t>28/09/2023</a:t>
            </a:fld>
            <a:endParaRPr lang="en-AU"/>
          </a:p>
        </p:txBody>
      </p:sp>
      <p:sp>
        <p:nvSpPr>
          <p:cNvPr id="5" name="Footer Placeholder 4">
            <a:extLst>
              <a:ext uri="{FF2B5EF4-FFF2-40B4-BE49-F238E27FC236}">
                <a16:creationId xmlns:a16="http://schemas.microsoft.com/office/drawing/2014/main" id="{66619E96-2F2C-B295-DD29-0EB6AC3B4C49}"/>
              </a:ext>
            </a:extLst>
          </p:cNvPr>
          <p:cNvSpPr>
            <a:spLocks noGrp="1"/>
          </p:cNvSpPr>
          <p:nvPr>
            <p:ph type="ftr" sz="quarter" idx="11"/>
          </p:nvPr>
        </p:nvSpPr>
        <p:spPr/>
        <p:txBody>
          <a:bodyPr/>
          <a:lstStyle/>
          <a:p>
            <a:r>
              <a:rPr lang="en-AU"/>
              <a:t>Scott Forrest | School of Mathematical Sciences</a:t>
            </a:r>
          </a:p>
        </p:txBody>
      </p:sp>
      <p:sp>
        <p:nvSpPr>
          <p:cNvPr id="6" name="Slide Number Placeholder 5">
            <a:extLst>
              <a:ext uri="{FF2B5EF4-FFF2-40B4-BE49-F238E27FC236}">
                <a16:creationId xmlns:a16="http://schemas.microsoft.com/office/drawing/2014/main" id="{CCAA00C1-8582-4240-43FA-F1D21D07284E}"/>
              </a:ext>
            </a:extLst>
          </p:cNvPr>
          <p:cNvSpPr>
            <a:spLocks noGrp="1"/>
          </p:cNvSpPr>
          <p:nvPr>
            <p:ph type="sldNum" sz="quarter" idx="12"/>
          </p:nvPr>
        </p:nvSpPr>
        <p:spPr/>
        <p:txBody>
          <a:bodyPr/>
          <a:lstStyle/>
          <a:p>
            <a:fld id="{286517B3-5246-42DA-959F-1EB672746CE0}" type="slidenum">
              <a:rPr lang="en-AU" smtClean="0"/>
              <a:t>‹#›</a:t>
            </a:fld>
            <a:endParaRPr lang="en-AU"/>
          </a:p>
        </p:txBody>
      </p:sp>
    </p:spTree>
    <p:extLst>
      <p:ext uri="{BB962C8B-B14F-4D97-AF65-F5344CB8AC3E}">
        <p14:creationId xmlns:p14="http://schemas.microsoft.com/office/powerpoint/2010/main" val="16333465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sz="4000"/>
            </a:lvl1pPr>
          </a:lstStyle>
          <a:p>
            <a:r>
              <a:rPr lang="en-US" dirty="0"/>
              <a:t>Click to edit Master title style</a:t>
            </a:r>
            <a:endParaRPr lang="en-AU"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AU" dirty="0"/>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371BBD98-28D7-4CBF-9A8A-26FBC9056E22}" type="slidenum">
              <a:rPr lang="en-AU"/>
              <a:pPr>
                <a:defRPr/>
              </a:pPr>
              <a:t>‹#›</a:t>
            </a:fld>
            <a:endParaRPr lang="en-AU"/>
          </a:p>
        </p:txBody>
      </p:sp>
      <p:sp>
        <p:nvSpPr>
          <p:cNvPr id="7" name="Rectangle 8"/>
          <p:cNvSpPr>
            <a:spLocks noChangeArrowheads="1"/>
          </p:cNvSpPr>
          <p:nvPr userDrawn="1"/>
        </p:nvSpPr>
        <p:spPr bwMode="auto">
          <a:xfrm>
            <a:off x="0" y="1"/>
            <a:ext cx="12192000" cy="188913"/>
          </a:xfrm>
          <a:prstGeom prst="rect">
            <a:avLst/>
          </a:prstGeom>
          <a:solidFill>
            <a:srgbClr val="99CC33"/>
          </a:solidFill>
          <a:ln w="9525">
            <a:noFill/>
            <a:miter lim="800000"/>
            <a:headEnd/>
            <a:tailEnd/>
          </a:ln>
        </p:spPr>
        <p:txBody>
          <a:bodyPr wrap="none" anchor="ctr"/>
          <a:lstStyle/>
          <a:p>
            <a:endParaRPr lang="en-US"/>
          </a:p>
        </p:txBody>
      </p:sp>
      <p:sp>
        <p:nvSpPr>
          <p:cNvPr id="8" name="Rectangle 8"/>
          <p:cNvSpPr>
            <a:spLocks noChangeArrowheads="1"/>
          </p:cNvSpPr>
          <p:nvPr userDrawn="1"/>
        </p:nvSpPr>
        <p:spPr bwMode="auto">
          <a:xfrm>
            <a:off x="0" y="6669088"/>
            <a:ext cx="12192000" cy="188913"/>
          </a:xfrm>
          <a:prstGeom prst="rect">
            <a:avLst/>
          </a:prstGeom>
          <a:solidFill>
            <a:srgbClr val="99CC33"/>
          </a:solidFill>
          <a:ln w="9525">
            <a:noFill/>
            <a:miter lim="800000"/>
            <a:headEnd/>
            <a:tailEnd/>
          </a:ln>
        </p:spPr>
        <p:txBody>
          <a:bodyPr wrap="none" anchor="ctr"/>
          <a:lstStyle/>
          <a:p>
            <a:endParaRPr 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03445" y="188640"/>
            <a:ext cx="10972800" cy="868958"/>
          </a:xfrm>
        </p:spPr>
        <p:txBody>
          <a:bodyPr/>
          <a:lstStyle>
            <a:lvl1pPr algn="r" rtl="0" fontAlgn="base">
              <a:spcBef>
                <a:spcPct val="20000"/>
              </a:spcBef>
              <a:spcAft>
                <a:spcPct val="0"/>
              </a:spcAft>
              <a:defRPr lang="en-AU" sz="3600" kern="1200" dirty="0">
                <a:solidFill>
                  <a:srgbClr val="99CC33"/>
                </a:solidFill>
                <a:latin typeface="Arial Black" pitchFamily="34" charset="0"/>
                <a:ea typeface="+mn-ea"/>
                <a:cs typeface="+mn-cs"/>
              </a:defRPr>
            </a:lvl1pPr>
          </a:lstStyle>
          <a:p>
            <a:r>
              <a:rPr lang="en-US" dirty="0"/>
              <a:t>Click to edit Master title style</a:t>
            </a:r>
            <a:endParaRPr lang="en-AU" dirty="0"/>
          </a:p>
        </p:txBody>
      </p:sp>
      <p:sp>
        <p:nvSpPr>
          <p:cNvPr id="3" name="Content Placeholder 2"/>
          <p:cNvSpPr>
            <a:spLocks noGrp="1"/>
          </p:cNvSpPr>
          <p:nvPr>
            <p:ph idx="1"/>
          </p:nvPr>
        </p:nvSpPr>
        <p:spPr>
          <a:xfrm>
            <a:off x="609600" y="1052737"/>
            <a:ext cx="10972800" cy="50734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dirty="0"/>
          </a:p>
        </p:txBody>
      </p:sp>
      <p:sp>
        <p:nvSpPr>
          <p:cNvPr id="6" name="Rectangle 6"/>
          <p:cNvSpPr>
            <a:spLocks noGrp="1" noChangeArrowheads="1"/>
          </p:cNvSpPr>
          <p:nvPr>
            <p:ph type="sldNum" sz="quarter" idx="12"/>
          </p:nvPr>
        </p:nvSpPr>
        <p:spPr>
          <a:ln/>
        </p:spPr>
        <p:txBody>
          <a:bodyPr/>
          <a:lstStyle>
            <a:lvl1pPr>
              <a:defRPr/>
            </a:lvl1pPr>
          </a:lstStyle>
          <a:p>
            <a:pPr>
              <a:defRPr/>
            </a:pPr>
            <a:fld id="{B2912FAA-1FA1-4360-B971-9E8D470637A3}" type="slidenum">
              <a:rPr lang="en-AU" smtClean="0"/>
              <a:pPr>
                <a:defRPr/>
              </a:pPr>
              <a:t>‹#›</a:t>
            </a:fld>
            <a:endParaRPr lang="en-AU"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01079589-0AD6-41AE-ABD9-DE4211CF1644}" type="slidenum">
              <a:rPr lang="en-AU"/>
              <a:pPr>
                <a:defRPr/>
              </a:pPr>
              <a:t>‹#›</a:t>
            </a:fld>
            <a:endParaRPr lang="en-AU"/>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7435" y="188641"/>
            <a:ext cx="10972800" cy="860425"/>
          </a:xfrm>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EDD093AF-94B5-4841-8F34-3922EF84AA8F}" type="slidenum">
              <a:rPr lang="en-AU"/>
              <a:pPr>
                <a:defRPr/>
              </a:pPr>
              <a:t>‹#›</a:t>
            </a:fld>
            <a:endParaRPr lang="en-AU"/>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pPr>
              <a:defRPr/>
            </a:pPr>
            <a:fld id="{44E987CE-E54F-430E-9E80-6B6DB4F58A2F}" type="slidenum">
              <a:rPr lang="en-AU"/>
              <a:pPr>
                <a:defRPr/>
              </a:pPr>
              <a:t>‹#›</a:t>
            </a:fld>
            <a:endParaRPr lang="en-AU"/>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9C65E281-429F-447F-94AC-7D289C1AA090}" type="slidenum">
              <a:rPr lang="en-AU"/>
              <a:pPr>
                <a:defRPr/>
              </a:pPr>
              <a:t>‹#›</a:t>
            </a:fld>
            <a:endParaRPr lang="en-AU"/>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pPr>
              <a:defRPr/>
            </a:pPr>
            <a:fld id="{FF51C653-A643-4959-BF25-5DEA5EA76BCD}" type="slidenum">
              <a:rPr lang="en-AU"/>
              <a:pPr>
                <a:defRPr/>
              </a:pPr>
              <a:t>‹#›</a:t>
            </a:fld>
            <a:endParaRPr lang="en-AU"/>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0B71D295-ABE1-4691-96A9-1EF3C987AD62}" type="slidenum">
              <a:rPr lang="en-AU"/>
              <a:pPr>
                <a:defRPr/>
              </a:pPr>
              <a:t>‹#›</a:t>
            </a:fld>
            <a:endParaRPr lang="en-AU"/>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03FCA255-B58B-43AB-B077-B6FAB0439F22}" type="slidenum">
              <a:rPr lang="en-AU"/>
              <a:pPr>
                <a:defRPr/>
              </a:pPr>
              <a:t>‹#›</a:t>
            </a:fld>
            <a:endParaRPr lang="en-AU"/>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6A768E05-18FC-484A-8161-EF9EFC16347B}" type="slidenum">
              <a:rPr lang="en-AU"/>
              <a:pPr>
                <a:defRPr/>
              </a:pPr>
              <a:t>‹#›</a:t>
            </a:fld>
            <a:endParaRPr lang="en-AU"/>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8BD1D838-6847-4D16-BD4E-E27DAE1B7ED7}" type="slidenum">
              <a:rPr lang="en-AU"/>
              <a:pPr>
                <a:defRPr/>
              </a:pPr>
              <a:t>‹#›</a:t>
            </a:fld>
            <a:endParaRPr lang="en-AU"/>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9.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E553F-B57E-4060-B054-AD9A44943464}" type="datetimeFigureOut">
              <a:rPr lang="en-AU" smtClean="0"/>
              <a:t>28/09/2023</a:t>
            </a:fld>
            <a:endParaRPr lang="en-A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7ACBC-4884-4FBA-8315-9B645DADAE5C}" type="slidenum">
              <a:rPr lang="en-AU" smtClean="0"/>
              <a:t>‹#›</a:t>
            </a:fld>
            <a:endParaRPr lang="en-AU"/>
          </a:p>
        </p:txBody>
      </p:sp>
    </p:spTree>
    <p:extLst>
      <p:ext uri="{BB962C8B-B14F-4D97-AF65-F5344CB8AC3E}">
        <p14:creationId xmlns:p14="http://schemas.microsoft.com/office/powerpoint/2010/main" val="1903989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50B48-EFCB-F9EE-86F3-16DFFD5F3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C2A5AC0-3D57-0868-07CC-BCE8361B0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532685-052A-E295-B7EB-8B2C5BA8B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adi" panose="020B0604020104020204" pitchFamily="34" charset="0"/>
              </a:defRPr>
            </a:lvl1pPr>
          </a:lstStyle>
          <a:p>
            <a:fld id="{2480D6C8-46AA-4A9E-B985-FA728A176E8B}" type="datetime1">
              <a:rPr lang="en-AU" smtClean="0"/>
              <a:pPr/>
              <a:t>28/09/2023</a:t>
            </a:fld>
            <a:endParaRPr lang="en-AU"/>
          </a:p>
        </p:txBody>
      </p:sp>
      <p:sp>
        <p:nvSpPr>
          <p:cNvPr id="5" name="Footer Placeholder 4">
            <a:extLst>
              <a:ext uri="{FF2B5EF4-FFF2-40B4-BE49-F238E27FC236}">
                <a16:creationId xmlns:a16="http://schemas.microsoft.com/office/drawing/2014/main" id="{591467B8-5A89-DDAB-96CB-4A2E5045D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badi" panose="020B0604020104020204" pitchFamily="34" charset="0"/>
              </a:defRPr>
            </a:lvl1pPr>
          </a:lstStyle>
          <a:p>
            <a:r>
              <a:rPr lang="en-AU"/>
              <a:t>Scott Forrest | School of Mathematical Sciences</a:t>
            </a:r>
          </a:p>
        </p:txBody>
      </p:sp>
      <p:sp>
        <p:nvSpPr>
          <p:cNvPr id="6" name="Slide Number Placeholder 5">
            <a:extLst>
              <a:ext uri="{FF2B5EF4-FFF2-40B4-BE49-F238E27FC236}">
                <a16:creationId xmlns:a16="http://schemas.microsoft.com/office/drawing/2014/main" id="{C4B72034-E8AD-E7DE-880B-8903E3451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adi" panose="020B0604020104020204" pitchFamily="34" charset="0"/>
              </a:defRPr>
            </a:lvl1pPr>
          </a:lstStyle>
          <a:p>
            <a:fld id="{286517B3-5246-42DA-959F-1EB672746CE0}" type="slidenum">
              <a:rPr lang="en-AU" smtClean="0"/>
              <a:pPr/>
              <a:t>‹#›</a:t>
            </a:fld>
            <a:endParaRPr lang="en-AU"/>
          </a:p>
        </p:txBody>
      </p:sp>
    </p:spTree>
    <p:extLst>
      <p:ext uri="{BB962C8B-B14F-4D97-AF65-F5344CB8AC3E}">
        <p14:creationId xmlns:p14="http://schemas.microsoft.com/office/powerpoint/2010/main" val="4049113023"/>
      </p:ext>
    </p:extLst>
  </p:cSld>
  <p:clrMap bg1="lt1" tx1="dk1" bg2="lt2" tx2="dk2" accent1="accent1" accent2="accent2" accent3="accent3" accent4="accent4" accent5="accent5" accent6="accent6" hlink="hlink" folHlink="folHlink"/>
  <p:sldLayoutIdLst>
    <p:sldLayoutId id="2147483692" r:id="rId1"/>
    <p:sldLayoutId id="2147483703" r:id="rId2"/>
    <p:sldLayoutId id="2147483712" r:id="rId3"/>
    <p:sldLayoutId id="2147483711" r:id="rId4"/>
    <p:sldLayoutId id="2147483710" r:id="rId5"/>
    <p:sldLayoutId id="2147483709" r:id="rId6"/>
    <p:sldLayoutId id="2147483708" r:id="rId7"/>
    <p:sldLayoutId id="2147483707" r:id="rId8"/>
    <p:sldLayoutId id="2147483706" r:id="rId9"/>
    <p:sldLayoutId id="2147483705" r:id="rId10"/>
    <p:sldLayoutId id="214748370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07435" y="44625"/>
            <a:ext cx="10972800" cy="860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AU"/>
          </a:p>
        </p:txBody>
      </p:sp>
      <p:sp>
        <p:nvSpPr>
          <p:cNvPr id="1030" name="Rectangle 6"/>
          <p:cNvSpPr>
            <a:spLocks noGrp="1" noChangeArrowheads="1"/>
          </p:cNvSpPr>
          <p:nvPr>
            <p:ph type="sldNum" sz="quarter" idx="4"/>
          </p:nvPr>
        </p:nvSpPr>
        <p:spPr bwMode="auto">
          <a:xfrm>
            <a:off x="609600" y="6234700"/>
            <a:ext cx="6858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smtClean="0"/>
            </a:lvl1pPr>
          </a:lstStyle>
          <a:p>
            <a:pPr>
              <a:defRPr/>
            </a:pPr>
            <a:fld id="{34AA6EED-83F0-479A-B21E-564F7C727ACB}" type="slidenum">
              <a:rPr lang="en-AU" smtClean="0"/>
              <a:pPr>
                <a:defRPr/>
              </a:pPr>
              <a:t>‹#›</a:t>
            </a:fld>
            <a:endParaRPr lang="en-AU"/>
          </a:p>
        </p:txBody>
      </p:sp>
      <p:pic>
        <p:nvPicPr>
          <p:cNvPr id="7" name="Picture 7"/>
          <p:cNvPicPr>
            <a:picLocks noChangeAspect="1" noChangeArrowheads="1"/>
          </p:cNvPicPr>
          <p:nvPr userDrawn="1"/>
        </p:nvPicPr>
        <p:blipFill>
          <a:blip r:embed="rId13" cstate="print"/>
          <a:srcRect/>
          <a:stretch>
            <a:fillRect/>
          </a:stretch>
        </p:blipFill>
        <p:spPr bwMode="auto">
          <a:xfrm>
            <a:off x="7152217" y="6021388"/>
            <a:ext cx="4656667" cy="569912"/>
          </a:xfrm>
          <a:prstGeom prst="rect">
            <a:avLst/>
          </a:prstGeom>
          <a:noFill/>
          <a:ln w="9525">
            <a:noFill/>
            <a:miter lim="800000"/>
            <a:headEnd/>
            <a:tailEnd/>
          </a:ln>
        </p:spPr>
      </p:pic>
      <p:sp>
        <p:nvSpPr>
          <p:cNvPr id="8" name="Rectangle 8"/>
          <p:cNvSpPr>
            <a:spLocks noChangeArrowheads="1"/>
          </p:cNvSpPr>
          <p:nvPr userDrawn="1"/>
        </p:nvSpPr>
        <p:spPr bwMode="auto">
          <a:xfrm>
            <a:off x="11184467" y="1"/>
            <a:ext cx="1007533" cy="188913"/>
          </a:xfrm>
          <a:prstGeom prst="rect">
            <a:avLst/>
          </a:prstGeom>
          <a:solidFill>
            <a:srgbClr val="99CC33"/>
          </a:solidFill>
          <a:ln w="9525">
            <a:no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fade/>
  </p:transition>
  <p:hf hdr="0" ftr="0" dt="0"/>
  <p:txStyles>
    <p:titleStyle>
      <a:lvl1pPr algn="r" rtl="0" eaLnBrk="0" fontAlgn="base" hangingPunct="0">
        <a:spcBef>
          <a:spcPct val="0"/>
        </a:spcBef>
        <a:spcAft>
          <a:spcPct val="0"/>
        </a:spcAft>
        <a:defRPr lang="en-AU" sz="3600" kern="1200" dirty="0" smtClean="0">
          <a:solidFill>
            <a:srgbClr val="99CC33"/>
          </a:solidFill>
          <a:latin typeface="Arial Black" pitchFamily="34" charset="0"/>
          <a:ea typeface="+mn-ea"/>
          <a:cs typeface="+mn-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36.xml"/><Relationship Id="rId5" Type="http://schemas.openxmlformats.org/officeDocument/2006/relationships/image" Target="../media/image31.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Data science to support sustainable viticulture</a:t>
            </a:r>
          </a:p>
        </p:txBody>
      </p:sp>
      <p:pic>
        <p:nvPicPr>
          <p:cNvPr id="4" name="Picture 4" descr="A picture containing text, clipart&#10;&#10;Description automatically generated">
            <a:extLst>
              <a:ext uri="{FF2B5EF4-FFF2-40B4-BE49-F238E27FC236}">
                <a16:creationId xmlns:a16="http://schemas.microsoft.com/office/drawing/2014/main" id="{03ADEF6D-1C3D-AD6D-1E98-0E1F945171FF}"/>
              </a:ext>
            </a:extLst>
          </p:cNvPr>
          <p:cNvPicPr>
            <a:picLocks noChangeAspect="1"/>
          </p:cNvPicPr>
          <p:nvPr/>
        </p:nvPicPr>
        <p:blipFill>
          <a:blip r:embed="rId3"/>
          <a:stretch>
            <a:fillRect/>
          </a:stretch>
        </p:blipFill>
        <p:spPr>
          <a:xfrm>
            <a:off x="1520738" y="4109450"/>
            <a:ext cx="2752725" cy="561975"/>
          </a:xfrm>
          <a:prstGeom prst="rect">
            <a:avLst/>
          </a:prstGeom>
        </p:spPr>
      </p:pic>
      <p:pic>
        <p:nvPicPr>
          <p:cNvPr id="5" name="Picture 5">
            <a:extLst>
              <a:ext uri="{FF2B5EF4-FFF2-40B4-BE49-F238E27FC236}">
                <a16:creationId xmlns:a16="http://schemas.microsoft.com/office/drawing/2014/main" id="{9586D16E-7B62-0E04-EEC0-07E70B21B604}"/>
              </a:ext>
            </a:extLst>
          </p:cNvPr>
          <p:cNvPicPr>
            <a:picLocks noChangeAspect="1"/>
          </p:cNvPicPr>
          <p:nvPr/>
        </p:nvPicPr>
        <p:blipFill>
          <a:blip r:embed="rId4"/>
          <a:stretch>
            <a:fillRect/>
          </a:stretch>
        </p:blipFill>
        <p:spPr>
          <a:xfrm>
            <a:off x="4722051" y="3918298"/>
            <a:ext cx="2743200" cy="94297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70DB0AB8-EE73-61B1-54B5-1FEC72B55129}"/>
              </a:ext>
            </a:extLst>
          </p:cNvPr>
          <p:cNvPicPr>
            <a:picLocks noChangeAspect="1"/>
          </p:cNvPicPr>
          <p:nvPr/>
        </p:nvPicPr>
        <p:blipFill>
          <a:blip r:embed="rId5"/>
          <a:stretch>
            <a:fillRect/>
          </a:stretch>
        </p:blipFill>
        <p:spPr>
          <a:xfrm>
            <a:off x="7464077" y="3727145"/>
            <a:ext cx="2705100" cy="1333500"/>
          </a:xfrm>
          <a:prstGeom prst="rect">
            <a:avLst/>
          </a:prstGeom>
        </p:spPr>
      </p:pic>
    </p:spTree>
    <p:extLst>
      <p:ext uri="{BB962C8B-B14F-4D97-AF65-F5344CB8AC3E}">
        <p14:creationId xmlns:p14="http://schemas.microsoft.com/office/powerpoint/2010/main" val="42494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FE6CDC-AD9D-AD2E-3C24-64BDFFC43DBC}"/>
              </a:ext>
            </a:extLst>
          </p:cNvPr>
          <p:cNvSpPr>
            <a:spLocks noGrp="1"/>
          </p:cNvSpPr>
          <p:nvPr>
            <p:ph type="body" sz="quarter" idx="11"/>
          </p:nvPr>
        </p:nvSpPr>
        <p:spPr>
          <a:xfrm>
            <a:off x="2232025" y="922396"/>
            <a:ext cx="5701484" cy="485775"/>
          </a:xfrm>
        </p:spPr>
        <p:txBody>
          <a:bodyPr vert="horz" lIns="91440" tIns="45720" rIns="91440" bIns="45720" rtlCol="0" anchor="t">
            <a:normAutofit fontScale="70000" lnSpcReduction="20000"/>
          </a:bodyPr>
          <a:lstStyle/>
          <a:p>
            <a:pPr>
              <a:spcBef>
                <a:spcPct val="0"/>
              </a:spcBef>
            </a:pPr>
            <a:r>
              <a:rPr lang="en-US" sz="5000">
                <a:solidFill>
                  <a:srgbClr val="000000"/>
                </a:solidFill>
                <a:ea typeface="+mj-lt"/>
                <a:cs typeface="+mj-lt"/>
              </a:rPr>
              <a:t>Exploratory Analyses</a:t>
            </a:r>
          </a:p>
          <a:p>
            <a:endParaRPr lang="en-AU"/>
          </a:p>
        </p:txBody>
      </p:sp>
      <p:sp>
        <p:nvSpPr>
          <p:cNvPr id="7" name="Text Placeholder 6">
            <a:extLst>
              <a:ext uri="{FF2B5EF4-FFF2-40B4-BE49-F238E27FC236}">
                <a16:creationId xmlns:a16="http://schemas.microsoft.com/office/drawing/2014/main" id="{2EB04072-E6C6-8082-BEE3-1918A9D9E643}"/>
              </a:ext>
            </a:extLst>
          </p:cNvPr>
          <p:cNvSpPr>
            <a:spLocks noGrp="1"/>
          </p:cNvSpPr>
          <p:nvPr>
            <p:ph type="body" sz="quarter" idx="13"/>
          </p:nvPr>
        </p:nvSpPr>
        <p:spPr>
          <a:xfrm>
            <a:off x="2232026" y="1812868"/>
            <a:ext cx="3775129" cy="1818606"/>
          </a:xfrm>
        </p:spPr>
        <p:txBody>
          <a:bodyPr vert="horz" lIns="91440" tIns="45720" rIns="91440" bIns="45720" rtlCol="0" anchor="t">
            <a:normAutofit/>
          </a:bodyPr>
          <a:lstStyle/>
          <a:p>
            <a:pPr marL="285750" indent="-285750">
              <a:lnSpc>
                <a:spcPct val="90000"/>
              </a:lnSpc>
              <a:buFont typeface="Arial"/>
              <a:buChar char="•"/>
            </a:pPr>
            <a:r>
              <a:rPr lang="en-US" sz="2400">
                <a:latin typeface="Arial"/>
                <a:cs typeface="Arial"/>
              </a:rPr>
              <a:t>Operational costs</a:t>
            </a:r>
          </a:p>
          <a:p>
            <a:pPr marL="285750" indent="-285750">
              <a:lnSpc>
                <a:spcPct val="90000"/>
              </a:lnSpc>
              <a:buFont typeface="Arial"/>
              <a:buChar char="•"/>
            </a:pPr>
            <a:r>
              <a:rPr lang="en-US" sz="2400">
                <a:latin typeface="Arial"/>
                <a:cs typeface="Arial"/>
              </a:rPr>
              <a:t>Gross Profit</a:t>
            </a:r>
          </a:p>
          <a:p>
            <a:pPr marL="285750" indent="-285750">
              <a:lnSpc>
                <a:spcPct val="90000"/>
              </a:lnSpc>
              <a:buFont typeface="Arial"/>
              <a:buChar char="•"/>
            </a:pPr>
            <a:r>
              <a:rPr lang="en-US" sz="2400">
                <a:latin typeface="Arial"/>
                <a:cs typeface="Arial"/>
              </a:rPr>
              <a:t>Disease Pressures</a:t>
            </a:r>
          </a:p>
          <a:p>
            <a:endParaRPr lang="en-AU"/>
          </a:p>
        </p:txBody>
      </p:sp>
      <p:sp>
        <p:nvSpPr>
          <p:cNvPr id="11" name="object 16">
            <a:extLst>
              <a:ext uri="{FF2B5EF4-FFF2-40B4-BE49-F238E27FC236}">
                <a16:creationId xmlns:a16="http://schemas.microsoft.com/office/drawing/2014/main" id="{F64747DD-5122-5F7C-627A-26F20A9F7EB6}"/>
              </a:ext>
            </a:extLst>
          </p:cNvPr>
          <p:cNvSpPr>
            <a:spLocks noGrp="1"/>
          </p:cNvSpPr>
          <p:nvPr>
            <p:ph type="body" sz="quarter" idx="16"/>
          </p:nvPr>
        </p:nvSpPr>
        <p:spPr>
          <a:xfrm>
            <a:off x="6784976" y="1815909"/>
            <a:ext cx="3112515" cy="276999"/>
          </a:xfrm>
          <a:prstGeom prst="rect">
            <a:avLst/>
          </a:prstGeom>
          <a:blipFill>
            <a:blip r:embed="rId3" cstate="print"/>
            <a:stretch>
              <a:fillRect/>
            </a:stretch>
          </a:blipFill>
        </p:spPr>
        <p:txBody>
          <a:bodyPr vert="horz" wrap="square" lIns="0" tIns="0" rIns="0" bIns="0" rtlCol="0" anchor="ctr">
            <a:spAutoFit/>
          </a:bodyPr>
          <a:lstStyle/>
          <a:p>
            <a:pPr marL="0" indent="0" algn="ctr">
              <a:buNone/>
            </a:pPr>
            <a:r>
              <a:rPr lang="en-AU"/>
              <a:t>Regression Tree: Yield</a:t>
            </a:r>
          </a:p>
        </p:txBody>
      </p:sp>
      <p:pic>
        <p:nvPicPr>
          <p:cNvPr id="2" name="Picture 2" descr="Diagram&#10;&#10;Description automatically generated">
            <a:extLst>
              <a:ext uri="{FF2B5EF4-FFF2-40B4-BE49-F238E27FC236}">
                <a16:creationId xmlns:a16="http://schemas.microsoft.com/office/drawing/2014/main" id="{B3299C28-AC30-C24F-32D9-DE02EB3E76E3}"/>
              </a:ext>
            </a:extLst>
          </p:cNvPr>
          <p:cNvPicPr>
            <a:picLocks noChangeAspect="1"/>
          </p:cNvPicPr>
          <p:nvPr/>
        </p:nvPicPr>
        <p:blipFill>
          <a:blip r:embed="rId4"/>
          <a:stretch>
            <a:fillRect/>
          </a:stretch>
        </p:blipFill>
        <p:spPr>
          <a:xfrm>
            <a:off x="6200019" y="2263019"/>
            <a:ext cx="4255104" cy="4279295"/>
          </a:xfrm>
          <a:prstGeom prst="rect">
            <a:avLst/>
          </a:prstGeom>
        </p:spPr>
      </p:pic>
    </p:spTree>
    <p:extLst>
      <p:ext uri="{BB962C8B-B14F-4D97-AF65-F5344CB8AC3E}">
        <p14:creationId xmlns:p14="http://schemas.microsoft.com/office/powerpoint/2010/main" val="326060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F15020-0F51-F0E9-B2DA-9988D46B2438}"/>
              </a:ext>
            </a:extLst>
          </p:cNvPr>
          <p:cNvSpPr>
            <a:spLocks noGrp="1"/>
          </p:cNvSpPr>
          <p:nvPr>
            <p:ph type="body" sz="quarter" idx="11"/>
          </p:nvPr>
        </p:nvSpPr>
        <p:spPr>
          <a:xfrm>
            <a:off x="944033" y="922396"/>
            <a:ext cx="5906206" cy="485775"/>
          </a:xfrm>
        </p:spPr>
        <p:txBody>
          <a:bodyPr vert="horz" lIns="91440" tIns="45720" rIns="91440" bIns="45720" rtlCol="0" anchor="t">
            <a:normAutofit/>
          </a:bodyPr>
          <a:lstStyle/>
          <a:p>
            <a:r>
              <a:rPr lang="en-US" dirty="0"/>
              <a:t>Sustainability as a complex system</a:t>
            </a:r>
          </a:p>
        </p:txBody>
      </p:sp>
      <p:sp>
        <p:nvSpPr>
          <p:cNvPr id="4" name="Text Placeholder 3">
            <a:extLst>
              <a:ext uri="{FF2B5EF4-FFF2-40B4-BE49-F238E27FC236}">
                <a16:creationId xmlns:a16="http://schemas.microsoft.com/office/drawing/2014/main" id="{F1857234-F260-409F-C964-87C9406471C8}"/>
              </a:ext>
            </a:extLst>
          </p:cNvPr>
          <p:cNvSpPr>
            <a:spLocks noGrp="1"/>
          </p:cNvSpPr>
          <p:nvPr>
            <p:ph type="body" sz="quarter" idx="13"/>
          </p:nvPr>
        </p:nvSpPr>
        <p:spPr>
          <a:xfrm>
            <a:off x="944034" y="1812868"/>
            <a:ext cx="5936616" cy="4683092"/>
          </a:xfrm>
        </p:spPr>
        <p:txBody>
          <a:bodyPr vert="horz" lIns="91440" tIns="45720" rIns="91440" bIns="45720" rtlCol="0" anchor="t">
            <a:normAutofit/>
          </a:bodyPr>
          <a:lstStyle/>
          <a:p>
            <a:pPr marL="342900" indent="-342900">
              <a:buChar char="•"/>
            </a:pPr>
            <a:r>
              <a:rPr lang="en-US" dirty="0"/>
              <a:t>There are many factors involved in</a:t>
            </a:r>
          </a:p>
          <a:p>
            <a:pPr marL="1028700" lvl="1" indent="-342900"/>
            <a:r>
              <a:rPr lang="en-US" dirty="0"/>
              <a:t>In decision making</a:t>
            </a:r>
          </a:p>
          <a:p>
            <a:pPr marL="1028700" lvl="1" indent="-342900"/>
            <a:r>
              <a:rPr lang="en-US" dirty="0"/>
              <a:t>Managing resources</a:t>
            </a:r>
          </a:p>
          <a:p>
            <a:pPr marL="1028700" lvl="1" indent="-342900"/>
            <a:r>
              <a:rPr lang="en-US" err="1"/>
              <a:t>Prioritisation</a:t>
            </a:r>
            <a:endParaRPr lang="en-US" dirty="0" err="1"/>
          </a:p>
          <a:p>
            <a:pPr marL="342900" indent="-342900">
              <a:buChar char="•"/>
            </a:pPr>
            <a:r>
              <a:rPr lang="en-US" dirty="0"/>
              <a:t>We need a model that:</a:t>
            </a:r>
          </a:p>
          <a:p>
            <a:pPr marL="1028700" lvl="1" indent="-342900">
              <a:buChar char="•"/>
            </a:pPr>
            <a:r>
              <a:rPr lang="en-US" dirty="0"/>
              <a:t>captures this complexity</a:t>
            </a:r>
          </a:p>
          <a:p>
            <a:pPr marL="1028700" lvl="1" indent="-342900"/>
            <a:r>
              <a:rPr lang="en-US" dirty="0"/>
              <a:t>Includes a wide variety of information (data and expert knowledge)</a:t>
            </a:r>
          </a:p>
          <a:p>
            <a:pPr marL="1028700" lvl="1" indent="-342900"/>
            <a:r>
              <a:rPr lang="en-US" dirty="0"/>
              <a:t>Addresses uncertainty</a:t>
            </a:r>
          </a:p>
          <a:p>
            <a:pPr marL="1028700" lvl="1" indent="-342900"/>
            <a:r>
              <a:rPr lang="en-US" dirty="0"/>
              <a:t>Identifies important factors</a:t>
            </a:r>
          </a:p>
          <a:p>
            <a:pPr marL="1028700" lvl="1" indent="-342900"/>
            <a:r>
              <a:rPr lang="en-US" dirty="0"/>
              <a:t>Allows for Scenario assessment</a:t>
            </a:r>
          </a:p>
          <a:p>
            <a:pPr marL="342900" indent="-342900">
              <a:buChar char="•"/>
            </a:pPr>
            <a:r>
              <a:rPr lang="en-US" dirty="0"/>
              <a:t>One such approach is a Bayesian Network</a:t>
            </a:r>
          </a:p>
        </p:txBody>
      </p:sp>
    </p:spTree>
    <p:extLst>
      <p:ext uri="{BB962C8B-B14F-4D97-AF65-F5344CB8AC3E}">
        <p14:creationId xmlns:p14="http://schemas.microsoft.com/office/powerpoint/2010/main" val="181675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79576" y="419100"/>
            <a:ext cx="7913688" cy="868362"/>
          </a:xfrm>
        </p:spPr>
        <p:txBody>
          <a:bodyPr/>
          <a:lstStyle/>
          <a:p>
            <a:pPr algn="ctr"/>
            <a:r>
              <a:rPr lang="en-US" altLang="en-US" sz="3200" b="1" dirty="0">
                <a:solidFill>
                  <a:srgbClr val="254FA3"/>
                </a:solidFill>
                <a:latin typeface="+mj-lt"/>
              </a:rPr>
              <a:t>Everything is a complex system!</a:t>
            </a:r>
          </a:p>
        </p:txBody>
      </p:sp>
      <p:pic>
        <p:nvPicPr>
          <p:cNvPr id="348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6140"/>
          <a:stretch/>
        </p:blipFill>
        <p:spPr bwMode="auto">
          <a:xfrm>
            <a:off x="462051" y="1484784"/>
            <a:ext cx="3617726"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 name="Picture 3"/>
          <p:cNvPicPr>
            <a:picLocks noChangeAspect="1"/>
          </p:cNvPicPr>
          <p:nvPr/>
        </p:nvPicPr>
        <p:blipFill rotWithShape="1">
          <a:blip r:embed="rId3"/>
          <a:srcRect r="77000"/>
          <a:stretch/>
        </p:blipFill>
        <p:spPr>
          <a:xfrm>
            <a:off x="4439816" y="1484784"/>
            <a:ext cx="3426132" cy="1944216"/>
          </a:xfrm>
          <a:prstGeom prst="rect">
            <a:avLst/>
          </a:prstGeom>
        </p:spPr>
      </p:pic>
      <p:pic>
        <p:nvPicPr>
          <p:cNvPr id="5" name="Picture 4"/>
          <p:cNvPicPr>
            <a:picLocks noChangeAspect="1"/>
          </p:cNvPicPr>
          <p:nvPr/>
        </p:nvPicPr>
        <p:blipFill>
          <a:blip r:embed="rId4"/>
          <a:stretch>
            <a:fillRect/>
          </a:stretch>
        </p:blipFill>
        <p:spPr>
          <a:xfrm>
            <a:off x="6096000" y="3789040"/>
            <a:ext cx="3329255" cy="2241588"/>
          </a:xfrm>
          <a:prstGeom prst="rect">
            <a:avLst/>
          </a:prstGeom>
        </p:spPr>
      </p:pic>
      <p:pic>
        <p:nvPicPr>
          <p:cNvPr id="6" name="Picture 5"/>
          <p:cNvPicPr>
            <a:picLocks noChangeAspect="1"/>
          </p:cNvPicPr>
          <p:nvPr/>
        </p:nvPicPr>
        <p:blipFill>
          <a:blip r:embed="rId5"/>
          <a:stretch>
            <a:fillRect/>
          </a:stretch>
        </p:blipFill>
        <p:spPr>
          <a:xfrm>
            <a:off x="8544272" y="1484784"/>
            <a:ext cx="3240360" cy="1944216"/>
          </a:xfrm>
          <a:prstGeom prst="rect">
            <a:avLst/>
          </a:prstGeom>
        </p:spPr>
      </p:pic>
    </p:spTree>
    <p:extLst>
      <p:ext uri="{BB962C8B-B14F-4D97-AF65-F5344CB8AC3E}">
        <p14:creationId xmlns:p14="http://schemas.microsoft.com/office/powerpoint/2010/main" val="41495546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844824"/>
            <a:ext cx="9394207" cy="3922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551384" y="404664"/>
            <a:ext cx="11089232" cy="868362"/>
          </a:xfrm>
        </p:spPr>
        <p:txBody>
          <a:bodyPr/>
          <a:lstStyle/>
          <a:p>
            <a:pPr algn="ctr"/>
            <a:r>
              <a:rPr lang="en-US" altLang="en-US" sz="3200" b="1" dirty="0">
                <a:solidFill>
                  <a:srgbClr val="254FA3"/>
                </a:solidFill>
                <a:latin typeface="+mj-lt"/>
              </a:rPr>
              <a:t>Using Bayesian Networks to model complex systems</a:t>
            </a:r>
          </a:p>
        </p:txBody>
      </p:sp>
    </p:spTree>
    <p:extLst>
      <p:ext uri="{BB962C8B-B14F-4D97-AF65-F5344CB8AC3E}">
        <p14:creationId xmlns:p14="http://schemas.microsoft.com/office/powerpoint/2010/main" val="36707104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181771"/>
            <a:ext cx="7010400" cy="292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7891" name="Group 77"/>
          <p:cNvGrpSpPr>
            <a:grpSpLocks/>
          </p:cNvGrpSpPr>
          <p:nvPr/>
        </p:nvGrpSpPr>
        <p:grpSpPr bwMode="auto">
          <a:xfrm>
            <a:off x="2782889" y="3860801"/>
            <a:ext cx="2160587" cy="1655763"/>
            <a:chOff x="588" y="2398"/>
            <a:chExt cx="1361" cy="1043"/>
          </a:xfrm>
        </p:grpSpPr>
        <p:sp>
          <p:nvSpPr>
            <p:cNvPr id="37930" name="Oval 25"/>
            <p:cNvSpPr>
              <a:spLocks noChangeArrowheads="1"/>
            </p:cNvSpPr>
            <p:nvPr/>
          </p:nvSpPr>
          <p:spPr bwMode="auto">
            <a:xfrm>
              <a:off x="997" y="3214"/>
              <a:ext cx="453" cy="227"/>
            </a:xfrm>
            <a:prstGeom prst="ellipse">
              <a:avLst/>
            </a:prstGeom>
            <a:solidFill>
              <a:schemeClr val="hlink"/>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G</a:t>
              </a:r>
            </a:p>
          </p:txBody>
        </p:sp>
        <p:sp>
          <p:nvSpPr>
            <p:cNvPr id="37931" name="Oval 26"/>
            <p:cNvSpPr>
              <a:spLocks noChangeArrowheads="1"/>
            </p:cNvSpPr>
            <p:nvPr/>
          </p:nvSpPr>
          <p:spPr bwMode="auto">
            <a:xfrm>
              <a:off x="588" y="2715"/>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E</a:t>
              </a:r>
            </a:p>
          </p:txBody>
        </p:sp>
        <p:sp>
          <p:nvSpPr>
            <p:cNvPr id="37932" name="Oval 27"/>
            <p:cNvSpPr>
              <a:spLocks noChangeArrowheads="1"/>
            </p:cNvSpPr>
            <p:nvPr/>
          </p:nvSpPr>
          <p:spPr bwMode="auto">
            <a:xfrm>
              <a:off x="1496" y="2398"/>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F</a:t>
              </a:r>
            </a:p>
          </p:txBody>
        </p:sp>
        <p:sp>
          <p:nvSpPr>
            <p:cNvPr id="37933" name="Line 28"/>
            <p:cNvSpPr>
              <a:spLocks noChangeShapeType="1"/>
            </p:cNvSpPr>
            <p:nvPr/>
          </p:nvSpPr>
          <p:spPr bwMode="auto">
            <a:xfrm flipH="1">
              <a:off x="1269" y="2624"/>
              <a:ext cx="408"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7934" name="Line 29"/>
            <p:cNvSpPr>
              <a:spLocks noChangeShapeType="1"/>
            </p:cNvSpPr>
            <p:nvPr/>
          </p:nvSpPr>
          <p:spPr bwMode="auto">
            <a:xfrm>
              <a:off x="906" y="2942"/>
              <a:ext cx="27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3" name="Rectangle 2"/>
          <p:cNvSpPr/>
          <p:nvPr/>
        </p:nvSpPr>
        <p:spPr>
          <a:xfrm>
            <a:off x="311548" y="782124"/>
            <a:ext cx="4560316" cy="1569660"/>
          </a:xfrm>
          <a:prstGeom prst="rect">
            <a:avLst/>
          </a:prstGeom>
        </p:spPr>
        <p:txBody>
          <a:bodyPr wrap="square">
            <a:spAutoFit/>
          </a:bodyPr>
          <a:lstStyle/>
          <a:p>
            <a:pPr lvl="0">
              <a:spcBef>
                <a:spcPts val="0"/>
              </a:spcBef>
              <a:spcAft>
                <a:spcPts val="0"/>
              </a:spcAft>
            </a:pPr>
            <a:r>
              <a:rPr lang="en-AU" sz="2400" dirty="0">
                <a:solidFill>
                  <a:srgbClr val="254FA3"/>
                </a:solidFill>
                <a:latin typeface="+mn-lt"/>
              </a:rPr>
              <a:t>Consider separate subnetworks</a:t>
            </a:r>
          </a:p>
          <a:p>
            <a:pPr lvl="0">
              <a:spcBef>
                <a:spcPts val="0"/>
              </a:spcBef>
              <a:spcAft>
                <a:spcPts val="0"/>
              </a:spcAft>
            </a:pPr>
            <a:r>
              <a:rPr lang="en-AU" sz="2400" dirty="0">
                <a:solidFill>
                  <a:srgbClr val="254FA3"/>
                </a:solidFill>
                <a:latin typeface="+mn-lt"/>
              </a:rPr>
              <a:t> - child only depends on parents</a:t>
            </a:r>
          </a:p>
          <a:p>
            <a:pPr lvl="0">
              <a:spcBef>
                <a:spcPts val="0"/>
              </a:spcBef>
              <a:spcAft>
                <a:spcPts val="0"/>
              </a:spcAft>
            </a:pPr>
            <a:endParaRPr lang="en-AU" sz="2400" dirty="0">
              <a:solidFill>
                <a:srgbClr val="254FA3"/>
              </a:solidFill>
              <a:latin typeface="+mn-lt"/>
            </a:endParaRPr>
          </a:p>
          <a:p>
            <a:pPr lvl="0">
              <a:spcBef>
                <a:spcPts val="0"/>
              </a:spcBef>
              <a:spcAft>
                <a:spcPts val="0"/>
              </a:spcAft>
            </a:pPr>
            <a:r>
              <a:rPr lang="en-AU" sz="2400" dirty="0">
                <a:solidFill>
                  <a:srgbClr val="254FA3"/>
                </a:solidFill>
                <a:latin typeface="+mn-lt"/>
              </a:rPr>
              <a:t>Then link them together</a:t>
            </a:r>
          </a:p>
        </p:txBody>
      </p:sp>
      <p:sp>
        <p:nvSpPr>
          <p:cNvPr id="12" name="Oval 11"/>
          <p:cNvSpPr/>
          <p:nvPr/>
        </p:nvSpPr>
        <p:spPr>
          <a:xfrm>
            <a:off x="7176120" y="332656"/>
            <a:ext cx="2448272" cy="2016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412471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181771"/>
            <a:ext cx="7010400" cy="292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7891" name="Group 77"/>
          <p:cNvGrpSpPr>
            <a:grpSpLocks/>
          </p:cNvGrpSpPr>
          <p:nvPr/>
        </p:nvGrpSpPr>
        <p:grpSpPr bwMode="auto">
          <a:xfrm>
            <a:off x="2782889" y="3860801"/>
            <a:ext cx="2160587" cy="1655763"/>
            <a:chOff x="588" y="2398"/>
            <a:chExt cx="1361" cy="1043"/>
          </a:xfrm>
        </p:grpSpPr>
        <p:sp>
          <p:nvSpPr>
            <p:cNvPr id="37930" name="Oval 25"/>
            <p:cNvSpPr>
              <a:spLocks noChangeArrowheads="1"/>
            </p:cNvSpPr>
            <p:nvPr/>
          </p:nvSpPr>
          <p:spPr bwMode="auto">
            <a:xfrm>
              <a:off x="997" y="3214"/>
              <a:ext cx="453" cy="227"/>
            </a:xfrm>
            <a:prstGeom prst="ellipse">
              <a:avLst/>
            </a:prstGeom>
            <a:solidFill>
              <a:schemeClr val="hlink"/>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G</a:t>
              </a:r>
            </a:p>
          </p:txBody>
        </p:sp>
        <p:sp>
          <p:nvSpPr>
            <p:cNvPr id="37931" name="Oval 26"/>
            <p:cNvSpPr>
              <a:spLocks noChangeArrowheads="1"/>
            </p:cNvSpPr>
            <p:nvPr/>
          </p:nvSpPr>
          <p:spPr bwMode="auto">
            <a:xfrm>
              <a:off x="588" y="2715"/>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E</a:t>
              </a:r>
            </a:p>
          </p:txBody>
        </p:sp>
        <p:sp>
          <p:nvSpPr>
            <p:cNvPr id="37932" name="Oval 27"/>
            <p:cNvSpPr>
              <a:spLocks noChangeArrowheads="1"/>
            </p:cNvSpPr>
            <p:nvPr/>
          </p:nvSpPr>
          <p:spPr bwMode="auto">
            <a:xfrm>
              <a:off x="1496" y="2398"/>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F</a:t>
              </a:r>
            </a:p>
          </p:txBody>
        </p:sp>
        <p:sp>
          <p:nvSpPr>
            <p:cNvPr id="37933" name="Line 28"/>
            <p:cNvSpPr>
              <a:spLocks noChangeShapeType="1"/>
            </p:cNvSpPr>
            <p:nvPr/>
          </p:nvSpPr>
          <p:spPr bwMode="auto">
            <a:xfrm flipH="1">
              <a:off x="1269" y="2624"/>
              <a:ext cx="408"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7934" name="Line 29"/>
            <p:cNvSpPr>
              <a:spLocks noChangeShapeType="1"/>
            </p:cNvSpPr>
            <p:nvPr/>
          </p:nvSpPr>
          <p:spPr bwMode="auto">
            <a:xfrm>
              <a:off x="906" y="2942"/>
              <a:ext cx="27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3" name="Rectangle 2"/>
          <p:cNvSpPr/>
          <p:nvPr/>
        </p:nvSpPr>
        <p:spPr>
          <a:xfrm>
            <a:off x="311548" y="782124"/>
            <a:ext cx="3912791" cy="2677656"/>
          </a:xfrm>
          <a:prstGeom prst="rect">
            <a:avLst/>
          </a:prstGeom>
        </p:spPr>
        <p:txBody>
          <a:bodyPr wrap="square">
            <a:spAutoFit/>
          </a:bodyPr>
          <a:lstStyle/>
          <a:p>
            <a:pPr lvl="0">
              <a:spcBef>
                <a:spcPts val="0"/>
              </a:spcBef>
              <a:spcAft>
                <a:spcPts val="0"/>
              </a:spcAft>
            </a:pPr>
            <a:r>
              <a:rPr lang="en-AU" sz="2400" dirty="0">
                <a:solidFill>
                  <a:srgbClr val="254FA3"/>
                </a:solidFill>
                <a:latin typeface="+mn-lt"/>
              </a:rPr>
              <a:t>Quantify each node using available information:</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data</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literature</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model outputs</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expert judgement </a:t>
            </a:r>
          </a:p>
          <a:p>
            <a:pPr lvl="0">
              <a:spcBef>
                <a:spcPts val="0"/>
              </a:spcBef>
              <a:spcAft>
                <a:spcPts val="0"/>
              </a:spcAft>
            </a:pPr>
            <a:r>
              <a:rPr lang="en-AU" sz="2400" dirty="0" err="1">
                <a:solidFill>
                  <a:srgbClr val="254FA3"/>
                </a:solidFill>
                <a:latin typeface="+mn-lt"/>
              </a:rPr>
              <a:t>etc</a:t>
            </a:r>
            <a:endParaRPr lang="en-AU" sz="2400" dirty="0">
              <a:solidFill>
                <a:srgbClr val="254FA3"/>
              </a:solidFill>
              <a:latin typeface="+mn-lt"/>
            </a:endParaRPr>
          </a:p>
        </p:txBody>
      </p:sp>
      <p:sp>
        <p:nvSpPr>
          <p:cNvPr id="12" name="Oval 11"/>
          <p:cNvSpPr/>
          <p:nvPr/>
        </p:nvSpPr>
        <p:spPr>
          <a:xfrm>
            <a:off x="7176120" y="332656"/>
            <a:ext cx="2448272" cy="2016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 name="Table 1">
            <a:extLst>
              <a:ext uri="{FF2B5EF4-FFF2-40B4-BE49-F238E27FC236}">
                <a16:creationId xmlns:a16="http://schemas.microsoft.com/office/drawing/2014/main" id="{BE0997B8-D73F-9EE6-A970-0100520F2040}"/>
              </a:ext>
            </a:extLst>
          </p:cNvPr>
          <p:cNvGraphicFramePr>
            <a:graphicFrameLocks noGrp="1"/>
          </p:cNvGraphicFramePr>
          <p:nvPr>
            <p:extLst>
              <p:ext uri="{D42A27DB-BD31-4B8C-83A1-F6EECF244321}">
                <p14:modId xmlns:p14="http://schemas.microsoft.com/office/powerpoint/2010/main" val="1114851643"/>
              </p:ext>
            </p:extLst>
          </p:nvPr>
        </p:nvGraphicFramePr>
        <p:xfrm>
          <a:off x="7044730" y="3754439"/>
          <a:ext cx="779462" cy="1219200"/>
        </p:xfrm>
        <a:graphic>
          <a:graphicData uri="http://schemas.openxmlformats.org/drawingml/2006/table">
            <a:tbl>
              <a:tblPr/>
              <a:tblGrid>
                <a:gridCol w="779462">
                  <a:extLst>
                    <a:ext uri="{9D8B030D-6E8A-4147-A177-3AD203B41FA5}">
                      <a16:colId xmlns:a16="http://schemas.microsoft.com/office/drawing/2014/main" val="2143563012"/>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1" u="none" strike="noStrike" cap="none" normalizeH="0" baseline="0" dirty="0">
                        <a:ln>
                          <a:noFill/>
                        </a:ln>
                        <a:solidFill>
                          <a:schemeClr val="tx1"/>
                        </a:solidFill>
                        <a:effectLst/>
                        <a:latin typeface="Verdana"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5957406"/>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28487021"/>
                  </a:ext>
                </a:extLst>
              </a:tr>
              <a:tr h="2444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6704391"/>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0659299"/>
                  </a:ext>
                </a:extLst>
              </a:tr>
            </a:tbl>
          </a:graphicData>
        </a:graphic>
      </p:graphicFrame>
      <p:graphicFrame>
        <p:nvGraphicFramePr>
          <p:cNvPr id="4" name="Table 3">
            <a:extLst>
              <a:ext uri="{FF2B5EF4-FFF2-40B4-BE49-F238E27FC236}">
                <a16:creationId xmlns:a16="http://schemas.microsoft.com/office/drawing/2014/main" id="{EEA95E5C-7C88-D9BF-E261-C2A4F04DDB66}"/>
              </a:ext>
            </a:extLst>
          </p:cNvPr>
          <p:cNvGraphicFramePr>
            <a:graphicFrameLocks noGrp="1"/>
          </p:cNvGraphicFramePr>
          <p:nvPr>
            <p:extLst>
              <p:ext uri="{D42A27DB-BD31-4B8C-83A1-F6EECF244321}">
                <p14:modId xmlns:p14="http://schemas.microsoft.com/office/powerpoint/2010/main" val="2038878052"/>
              </p:ext>
            </p:extLst>
          </p:nvPr>
        </p:nvGraphicFramePr>
        <p:xfrm>
          <a:off x="7824192" y="3754439"/>
          <a:ext cx="779462" cy="1219200"/>
        </p:xfrm>
        <a:graphic>
          <a:graphicData uri="http://schemas.openxmlformats.org/drawingml/2006/table">
            <a:tbl>
              <a:tblPr/>
              <a:tblGrid>
                <a:gridCol w="779462">
                  <a:extLst>
                    <a:ext uri="{9D8B030D-6E8A-4147-A177-3AD203B41FA5}">
                      <a16:colId xmlns:a16="http://schemas.microsoft.com/office/drawing/2014/main" val="2835546850"/>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1" u="none" strike="noStrike" cap="none" normalizeH="0" baseline="0" dirty="0">
                        <a:ln>
                          <a:noFill/>
                        </a:ln>
                        <a:solidFill>
                          <a:schemeClr val="tx1"/>
                        </a:solidFill>
                        <a:effectLst/>
                        <a:latin typeface="Verdana"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2622467"/>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dirty="0">
                          <a:ln>
                            <a:noFill/>
                          </a:ln>
                          <a:solidFill>
                            <a:schemeClr val="tx1"/>
                          </a:solidFill>
                          <a:effectLst/>
                          <a:latin typeface="Verdana" charset="0"/>
                        </a:rPr>
                        <a:t>Prob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9832460"/>
                  </a:ext>
                </a:extLst>
              </a:tr>
              <a:tr h="2444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6808387"/>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1879004"/>
                  </a:ext>
                </a:extLst>
              </a:tr>
            </a:tbl>
          </a:graphicData>
        </a:graphic>
      </p:graphicFrame>
      <p:graphicFrame>
        <p:nvGraphicFramePr>
          <p:cNvPr id="5" name="Table 4">
            <a:extLst>
              <a:ext uri="{FF2B5EF4-FFF2-40B4-BE49-F238E27FC236}">
                <a16:creationId xmlns:a16="http://schemas.microsoft.com/office/drawing/2014/main" id="{7467104D-D889-4B27-FF3C-1A0625CFB3EA}"/>
              </a:ext>
            </a:extLst>
          </p:cNvPr>
          <p:cNvGraphicFramePr>
            <a:graphicFrameLocks noGrp="1"/>
          </p:cNvGraphicFramePr>
          <p:nvPr>
            <p:extLst>
              <p:ext uri="{D42A27DB-BD31-4B8C-83A1-F6EECF244321}">
                <p14:modId xmlns:p14="http://schemas.microsoft.com/office/powerpoint/2010/main" val="1544508100"/>
              </p:ext>
            </p:extLst>
          </p:nvPr>
        </p:nvGraphicFramePr>
        <p:xfrm>
          <a:off x="9382398" y="3860801"/>
          <a:ext cx="1177925" cy="1219200"/>
        </p:xfrm>
        <a:graphic>
          <a:graphicData uri="http://schemas.openxmlformats.org/drawingml/2006/table">
            <a:tbl>
              <a:tblPr/>
              <a:tblGrid>
                <a:gridCol w="1177925">
                  <a:extLst>
                    <a:ext uri="{9D8B030D-6E8A-4147-A177-3AD203B41FA5}">
                      <a16:colId xmlns:a16="http://schemas.microsoft.com/office/drawing/2014/main" val="3255284856"/>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616152"/>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975736552"/>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196515471"/>
                  </a:ext>
                </a:extLst>
              </a:tr>
              <a:tr h="188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2988492"/>
                  </a:ext>
                </a:extLst>
              </a:tr>
            </a:tbl>
          </a:graphicData>
        </a:graphic>
      </p:graphicFrame>
      <p:graphicFrame>
        <p:nvGraphicFramePr>
          <p:cNvPr id="6" name="Table 5">
            <a:extLst>
              <a:ext uri="{FF2B5EF4-FFF2-40B4-BE49-F238E27FC236}">
                <a16:creationId xmlns:a16="http://schemas.microsoft.com/office/drawing/2014/main" id="{FA6DDF92-E498-00FE-CF79-9FD81CB71E17}"/>
              </a:ext>
            </a:extLst>
          </p:cNvPr>
          <p:cNvGraphicFramePr>
            <a:graphicFrameLocks noGrp="1"/>
          </p:cNvGraphicFramePr>
          <p:nvPr>
            <p:extLst>
              <p:ext uri="{D42A27DB-BD31-4B8C-83A1-F6EECF244321}">
                <p14:modId xmlns:p14="http://schemas.microsoft.com/office/powerpoint/2010/main" val="3198192345"/>
              </p:ext>
            </p:extLst>
          </p:nvPr>
        </p:nvGraphicFramePr>
        <p:xfrm>
          <a:off x="10560323" y="3860801"/>
          <a:ext cx="1177925" cy="1219200"/>
        </p:xfrm>
        <a:graphic>
          <a:graphicData uri="http://schemas.openxmlformats.org/drawingml/2006/table">
            <a:tbl>
              <a:tblPr/>
              <a:tblGrid>
                <a:gridCol w="1177925">
                  <a:extLst>
                    <a:ext uri="{9D8B030D-6E8A-4147-A177-3AD203B41FA5}">
                      <a16:colId xmlns:a16="http://schemas.microsoft.com/office/drawing/2014/main" val="3255284856"/>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616152"/>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975736552"/>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196515471"/>
                  </a:ext>
                </a:extLst>
              </a:tr>
              <a:tr h="188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2988492"/>
                  </a:ext>
                </a:extLst>
              </a:tr>
            </a:tbl>
          </a:graphicData>
        </a:graphic>
      </p:graphicFrame>
    </p:spTree>
    <p:extLst>
      <p:ext uri="{BB962C8B-B14F-4D97-AF65-F5344CB8AC3E}">
        <p14:creationId xmlns:p14="http://schemas.microsoft.com/office/powerpoint/2010/main" val="32706358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181771"/>
            <a:ext cx="7010400" cy="292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7891" name="Group 77"/>
          <p:cNvGrpSpPr>
            <a:grpSpLocks/>
          </p:cNvGrpSpPr>
          <p:nvPr/>
        </p:nvGrpSpPr>
        <p:grpSpPr bwMode="auto">
          <a:xfrm>
            <a:off x="2782889" y="3860801"/>
            <a:ext cx="2160587" cy="1655763"/>
            <a:chOff x="588" y="2398"/>
            <a:chExt cx="1361" cy="1043"/>
          </a:xfrm>
        </p:grpSpPr>
        <p:sp>
          <p:nvSpPr>
            <p:cNvPr id="37930" name="Oval 25"/>
            <p:cNvSpPr>
              <a:spLocks noChangeArrowheads="1"/>
            </p:cNvSpPr>
            <p:nvPr/>
          </p:nvSpPr>
          <p:spPr bwMode="auto">
            <a:xfrm>
              <a:off x="997" y="3214"/>
              <a:ext cx="453" cy="227"/>
            </a:xfrm>
            <a:prstGeom prst="ellipse">
              <a:avLst/>
            </a:prstGeom>
            <a:solidFill>
              <a:schemeClr val="hlink"/>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G</a:t>
              </a:r>
            </a:p>
          </p:txBody>
        </p:sp>
        <p:sp>
          <p:nvSpPr>
            <p:cNvPr id="37931" name="Oval 26"/>
            <p:cNvSpPr>
              <a:spLocks noChangeArrowheads="1"/>
            </p:cNvSpPr>
            <p:nvPr/>
          </p:nvSpPr>
          <p:spPr bwMode="auto">
            <a:xfrm>
              <a:off x="588" y="2715"/>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E</a:t>
              </a:r>
            </a:p>
          </p:txBody>
        </p:sp>
        <p:sp>
          <p:nvSpPr>
            <p:cNvPr id="37932" name="Oval 27"/>
            <p:cNvSpPr>
              <a:spLocks noChangeArrowheads="1"/>
            </p:cNvSpPr>
            <p:nvPr/>
          </p:nvSpPr>
          <p:spPr bwMode="auto">
            <a:xfrm>
              <a:off x="1496" y="2398"/>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F</a:t>
              </a:r>
            </a:p>
          </p:txBody>
        </p:sp>
        <p:sp>
          <p:nvSpPr>
            <p:cNvPr id="37933" name="Line 28"/>
            <p:cNvSpPr>
              <a:spLocks noChangeShapeType="1"/>
            </p:cNvSpPr>
            <p:nvPr/>
          </p:nvSpPr>
          <p:spPr bwMode="auto">
            <a:xfrm flipH="1">
              <a:off x="1269" y="2624"/>
              <a:ext cx="408"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7934" name="Line 29"/>
            <p:cNvSpPr>
              <a:spLocks noChangeShapeType="1"/>
            </p:cNvSpPr>
            <p:nvPr/>
          </p:nvSpPr>
          <p:spPr bwMode="auto">
            <a:xfrm>
              <a:off x="906" y="2942"/>
              <a:ext cx="27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graphicFrame>
        <p:nvGraphicFramePr>
          <p:cNvPr id="11" name="Group 83"/>
          <p:cNvGraphicFramePr>
            <a:graphicFrameLocks/>
          </p:cNvGraphicFramePr>
          <p:nvPr/>
        </p:nvGraphicFramePr>
        <p:xfrm>
          <a:off x="6816080" y="3325020"/>
          <a:ext cx="4310062" cy="2438400"/>
        </p:xfrm>
        <a:graphic>
          <a:graphicData uri="http://schemas.openxmlformats.org/drawingml/2006/table">
            <a:tbl>
              <a:tblPr/>
              <a:tblGrid>
                <a:gridCol w="779462">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176338">
                  <a:extLst>
                    <a:ext uri="{9D8B030D-6E8A-4147-A177-3AD203B41FA5}">
                      <a16:colId xmlns:a16="http://schemas.microsoft.com/office/drawing/2014/main" val="20002"/>
                    </a:ext>
                  </a:extLst>
                </a:gridCol>
                <a:gridCol w="1176337">
                  <a:extLst>
                    <a:ext uri="{9D8B030D-6E8A-4147-A177-3AD203B41FA5}">
                      <a16:colId xmlns:a16="http://schemas.microsoft.com/office/drawing/2014/main" val="20003"/>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1" u="none" strike="noStrike" cap="none" normalizeH="0" baseline="0" dirty="0">
                        <a:ln>
                          <a:noFill/>
                        </a:ln>
                        <a:solidFill>
                          <a:schemeClr val="tx1"/>
                        </a:solidFill>
                        <a:effectLst/>
                        <a:latin typeface="Verdana"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44475">
                <a:tc row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889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063">
                <a:tc row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1873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dirty="0">
                        <a:ln>
                          <a:noFill/>
                        </a:ln>
                        <a:solidFill>
                          <a:schemeClr val="tx1"/>
                        </a:solidFill>
                        <a:effectLst/>
                        <a:latin typeface="Verdan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Rectangle 2"/>
          <p:cNvSpPr/>
          <p:nvPr/>
        </p:nvSpPr>
        <p:spPr>
          <a:xfrm>
            <a:off x="311548" y="782124"/>
            <a:ext cx="3912791" cy="2677656"/>
          </a:xfrm>
          <a:prstGeom prst="rect">
            <a:avLst/>
          </a:prstGeom>
        </p:spPr>
        <p:txBody>
          <a:bodyPr wrap="square">
            <a:spAutoFit/>
          </a:bodyPr>
          <a:lstStyle/>
          <a:p>
            <a:pPr lvl="0">
              <a:spcBef>
                <a:spcPts val="0"/>
              </a:spcBef>
              <a:spcAft>
                <a:spcPts val="0"/>
              </a:spcAft>
            </a:pPr>
            <a:r>
              <a:rPr lang="en-AU" sz="2400" dirty="0">
                <a:solidFill>
                  <a:srgbClr val="254FA3"/>
                </a:solidFill>
                <a:latin typeface="+mn-lt"/>
              </a:rPr>
              <a:t>Quantify each node using available information:</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data</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literature</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model outputs</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expert judgement </a:t>
            </a:r>
          </a:p>
          <a:p>
            <a:pPr lvl="0">
              <a:spcBef>
                <a:spcPts val="0"/>
              </a:spcBef>
              <a:spcAft>
                <a:spcPts val="0"/>
              </a:spcAft>
            </a:pPr>
            <a:r>
              <a:rPr lang="en-AU" sz="2400" dirty="0" err="1">
                <a:solidFill>
                  <a:srgbClr val="254FA3"/>
                </a:solidFill>
                <a:latin typeface="+mn-lt"/>
              </a:rPr>
              <a:t>etc</a:t>
            </a:r>
            <a:endParaRPr lang="en-AU" sz="2400" dirty="0">
              <a:solidFill>
                <a:srgbClr val="254FA3"/>
              </a:solidFill>
              <a:latin typeface="+mn-lt"/>
            </a:endParaRPr>
          </a:p>
        </p:txBody>
      </p:sp>
      <p:sp>
        <p:nvSpPr>
          <p:cNvPr id="12" name="Oval 11"/>
          <p:cNvSpPr/>
          <p:nvPr/>
        </p:nvSpPr>
        <p:spPr>
          <a:xfrm>
            <a:off x="7176120" y="332656"/>
            <a:ext cx="2448272" cy="2016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264464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181771"/>
            <a:ext cx="7010400" cy="292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7891" name="Group 77"/>
          <p:cNvGrpSpPr>
            <a:grpSpLocks/>
          </p:cNvGrpSpPr>
          <p:nvPr/>
        </p:nvGrpSpPr>
        <p:grpSpPr bwMode="auto">
          <a:xfrm>
            <a:off x="2782889" y="3860801"/>
            <a:ext cx="2160587" cy="1655763"/>
            <a:chOff x="588" y="2398"/>
            <a:chExt cx="1361" cy="1043"/>
          </a:xfrm>
        </p:grpSpPr>
        <p:sp>
          <p:nvSpPr>
            <p:cNvPr id="37930" name="Oval 25"/>
            <p:cNvSpPr>
              <a:spLocks noChangeArrowheads="1"/>
            </p:cNvSpPr>
            <p:nvPr/>
          </p:nvSpPr>
          <p:spPr bwMode="auto">
            <a:xfrm>
              <a:off x="997" y="3214"/>
              <a:ext cx="453" cy="227"/>
            </a:xfrm>
            <a:prstGeom prst="ellipse">
              <a:avLst/>
            </a:prstGeom>
            <a:solidFill>
              <a:schemeClr val="hlink"/>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G</a:t>
              </a:r>
            </a:p>
          </p:txBody>
        </p:sp>
        <p:sp>
          <p:nvSpPr>
            <p:cNvPr id="37931" name="Oval 26"/>
            <p:cNvSpPr>
              <a:spLocks noChangeArrowheads="1"/>
            </p:cNvSpPr>
            <p:nvPr/>
          </p:nvSpPr>
          <p:spPr bwMode="auto">
            <a:xfrm>
              <a:off x="588" y="2715"/>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E</a:t>
              </a:r>
            </a:p>
          </p:txBody>
        </p:sp>
        <p:sp>
          <p:nvSpPr>
            <p:cNvPr id="37932" name="Oval 27"/>
            <p:cNvSpPr>
              <a:spLocks noChangeArrowheads="1"/>
            </p:cNvSpPr>
            <p:nvPr/>
          </p:nvSpPr>
          <p:spPr bwMode="auto">
            <a:xfrm>
              <a:off x="1496" y="2398"/>
              <a:ext cx="453" cy="227"/>
            </a:xfrm>
            <a:prstGeom prst="ellipse">
              <a:avLst/>
            </a:prstGeom>
            <a:solidFill>
              <a:schemeClr val="accent1"/>
            </a:solidFill>
            <a:ln w="9525">
              <a:solidFill>
                <a:schemeClr val="tx1"/>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r>
                <a:rPr lang="en-US" altLang="en-US" i="1"/>
                <a:t>F</a:t>
              </a:r>
            </a:p>
          </p:txBody>
        </p:sp>
        <p:sp>
          <p:nvSpPr>
            <p:cNvPr id="37933" name="Line 28"/>
            <p:cNvSpPr>
              <a:spLocks noChangeShapeType="1"/>
            </p:cNvSpPr>
            <p:nvPr/>
          </p:nvSpPr>
          <p:spPr bwMode="auto">
            <a:xfrm flipH="1">
              <a:off x="1269" y="2624"/>
              <a:ext cx="408"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7934" name="Line 29"/>
            <p:cNvSpPr>
              <a:spLocks noChangeShapeType="1"/>
            </p:cNvSpPr>
            <p:nvPr/>
          </p:nvSpPr>
          <p:spPr bwMode="auto">
            <a:xfrm>
              <a:off x="906" y="2942"/>
              <a:ext cx="27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graphicFrame>
        <p:nvGraphicFramePr>
          <p:cNvPr id="11" name="Group 83"/>
          <p:cNvGraphicFramePr>
            <a:graphicFrameLocks/>
          </p:cNvGraphicFramePr>
          <p:nvPr/>
        </p:nvGraphicFramePr>
        <p:xfrm>
          <a:off x="6816080" y="3325020"/>
          <a:ext cx="4310062" cy="2438400"/>
        </p:xfrm>
        <a:graphic>
          <a:graphicData uri="http://schemas.openxmlformats.org/drawingml/2006/table">
            <a:tbl>
              <a:tblPr/>
              <a:tblGrid>
                <a:gridCol w="779462">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176338">
                  <a:extLst>
                    <a:ext uri="{9D8B030D-6E8A-4147-A177-3AD203B41FA5}">
                      <a16:colId xmlns:a16="http://schemas.microsoft.com/office/drawing/2014/main" val="20002"/>
                    </a:ext>
                  </a:extLst>
                </a:gridCol>
                <a:gridCol w="1176337">
                  <a:extLst>
                    <a:ext uri="{9D8B030D-6E8A-4147-A177-3AD203B41FA5}">
                      <a16:colId xmlns:a16="http://schemas.microsoft.com/office/drawing/2014/main" val="20003"/>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1" u="none" strike="noStrike" cap="none" normalizeH="0" baseline="0" dirty="0">
                        <a:ln>
                          <a:noFill/>
                        </a:ln>
                        <a:solidFill>
                          <a:schemeClr val="tx1"/>
                        </a:solidFill>
                        <a:effectLst/>
                        <a:latin typeface="Verdana"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AU" sz="1400" b="0" i="0" u="none" strike="noStrike" cap="none" normalizeH="0" baseline="0">
                        <a:ln>
                          <a:noFill/>
                        </a:ln>
                        <a:solidFill>
                          <a:schemeClr val="tx1"/>
                        </a:solidFill>
                        <a:effectLst/>
                        <a:latin typeface="Verdana"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44475">
                <a:tc row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dirty="0">
                          <a:ln>
                            <a:noFill/>
                          </a:ln>
                          <a:solidFill>
                            <a:schemeClr val="tx1"/>
                          </a:solidFill>
                          <a:effectLst/>
                          <a:latin typeface="Verdana"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889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063">
                <a:tc row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1873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1" u="none" strike="noStrike" cap="none" normalizeH="0" baseline="0">
                          <a:ln>
                            <a:noFill/>
                          </a:ln>
                          <a:solidFill>
                            <a:schemeClr val="tx1"/>
                          </a:solidFill>
                          <a:effectLst/>
                          <a:latin typeface="Verdana"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a:ln>
                            <a:noFill/>
                          </a:ln>
                          <a:solidFill>
                            <a:schemeClr val="tx1"/>
                          </a:solidFill>
                          <a:effectLst/>
                          <a:latin typeface="Verdana"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AU" sz="1400" b="0" i="0" u="none" strike="noStrike" cap="none" normalizeH="0" baseline="0" dirty="0">
                          <a:ln>
                            <a:noFill/>
                          </a:ln>
                          <a:solidFill>
                            <a:schemeClr val="tx1"/>
                          </a:solidFill>
                          <a:effectLst/>
                          <a:latin typeface="Verdana"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Rectangle 2"/>
          <p:cNvSpPr/>
          <p:nvPr/>
        </p:nvSpPr>
        <p:spPr>
          <a:xfrm>
            <a:off x="311548" y="782124"/>
            <a:ext cx="3912791" cy="2677656"/>
          </a:xfrm>
          <a:prstGeom prst="rect">
            <a:avLst/>
          </a:prstGeom>
        </p:spPr>
        <p:txBody>
          <a:bodyPr wrap="square">
            <a:spAutoFit/>
          </a:bodyPr>
          <a:lstStyle/>
          <a:p>
            <a:pPr lvl="0">
              <a:spcBef>
                <a:spcPts val="0"/>
              </a:spcBef>
              <a:spcAft>
                <a:spcPts val="0"/>
              </a:spcAft>
            </a:pPr>
            <a:r>
              <a:rPr lang="en-AU" sz="2400" dirty="0">
                <a:solidFill>
                  <a:srgbClr val="254FA3"/>
                </a:solidFill>
                <a:latin typeface="+mn-lt"/>
              </a:rPr>
              <a:t>Quantify each node using available information:</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data</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literature</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model outputs</a:t>
            </a:r>
          </a:p>
          <a:p>
            <a:pPr marL="285750" lvl="0" indent="-285750">
              <a:spcBef>
                <a:spcPts val="0"/>
              </a:spcBef>
              <a:spcAft>
                <a:spcPts val="0"/>
              </a:spcAft>
              <a:buFont typeface="Arial" panose="020B0604020202020204" pitchFamily="34" charset="0"/>
              <a:buChar char="•"/>
            </a:pPr>
            <a:r>
              <a:rPr lang="en-AU" sz="2400" dirty="0">
                <a:solidFill>
                  <a:srgbClr val="254FA3"/>
                </a:solidFill>
                <a:latin typeface="+mn-lt"/>
              </a:rPr>
              <a:t>expert judgement </a:t>
            </a:r>
          </a:p>
          <a:p>
            <a:pPr lvl="0">
              <a:spcBef>
                <a:spcPts val="0"/>
              </a:spcBef>
              <a:spcAft>
                <a:spcPts val="0"/>
              </a:spcAft>
            </a:pPr>
            <a:r>
              <a:rPr lang="en-AU" sz="2400" dirty="0" err="1">
                <a:solidFill>
                  <a:srgbClr val="254FA3"/>
                </a:solidFill>
                <a:latin typeface="+mn-lt"/>
              </a:rPr>
              <a:t>etc</a:t>
            </a:r>
            <a:endParaRPr lang="en-AU" sz="2400" dirty="0">
              <a:solidFill>
                <a:srgbClr val="254FA3"/>
              </a:solidFill>
              <a:latin typeface="+mn-lt"/>
            </a:endParaRPr>
          </a:p>
        </p:txBody>
      </p:sp>
      <p:sp>
        <p:nvSpPr>
          <p:cNvPr id="12" name="Oval 11"/>
          <p:cNvSpPr/>
          <p:nvPr/>
        </p:nvSpPr>
        <p:spPr>
          <a:xfrm>
            <a:off x="7176120" y="332656"/>
            <a:ext cx="2448272" cy="2016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47512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381000"/>
            <a:ext cx="8001000" cy="1371600"/>
          </a:xfrm>
        </p:spPr>
        <p:txBody>
          <a:bodyPr/>
          <a:lstStyle/>
          <a:p>
            <a:pPr algn="ctr"/>
            <a:r>
              <a:rPr lang="en-US" altLang="en-US" sz="3200" b="1" dirty="0">
                <a:solidFill>
                  <a:srgbClr val="254FA3"/>
                </a:solidFill>
                <a:latin typeface="+mj-lt"/>
              </a:rPr>
              <a:t>Why Bayesian Networks?</a:t>
            </a:r>
          </a:p>
        </p:txBody>
      </p:sp>
      <p:sp>
        <p:nvSpPr>
          <p:cNvPr id="35843" name="Rectangle 3"/>
          <p:cNvSpPr>
            <a:spLocks noGrp="1" noChangeArrowheads="1"/>
          </p:cNvSpPr>
          <p:nvPr>
            <p:ph type="body" idx="1"/>
          </p:nvPr>
        </p:nvSpPr>
        <p:spPr>
          <a:xfrm>
            <a:off x="2209800" y="1981200"/>
            <a:ext cx="7772400" cy="4495800"/>
          </a:xfrm>
        </p:spPr>
        <p:txBody>
          <a:bodyPr/>
          <a:lstStyle/>
          <a:p>
            <a:pPr marL="457200" indent="-457200">
              <a:buFont typeface="Calibri Light" panose="020F0302020204030204" pitchFamily="34" charset="0"/>
              <a:buAutoNum type="arabicPeriod"/>
            </a:pPr>
            <a:r>
              <a:rPr lang="en-US" altLang="en-US" sz="2400">
                <a:latin typeface="Times New Roman" panose="02020603050405020304" pitchFamily="18" charset="0"/>
                <a:cs typeface="Times New Roman" panose="02020603050405020304" pitchFamily="18" charset="0"/>
              </a:rPr>
              <a:t>Bring together disparate scientific knowledge</a:t>
            </a:r>
          </a:p>
          <a:p>
            <a:pPr marL="457200" indent="-457200">
              <a:buFont typeface="Calibri Light" panose="020F0302020204030204" pitchFamily="34" charset="0"/>
              <a:buAutoNum type="arabicPeriod"/>
            </a:pPr>
            <a:r>
              <a:rPr lang="en-US" altLang="en-US" sz="2400">
                <a:latin typeface="Times New Roman" panose="02020603050405020304" pitchFamily="18" charset="0"/>
                <a:cs typeface="Times New Roman" panose="02020603050405020304" pitchFamily="18" charset="0"/>
              </a:rPr>
              <a:t>Create a ‘conceptual map’ of the scientific drivers</a:t>
            </a:r>
          </a:p>
          <a:p>
            <a:pPr marL="457200" indent="-457200">
              <a:buFont typeface="Calibri Light" panose="020F0302020204030204" pitchFamily="34" charset="0"/>
              <a:buAutoNum type="arabicPeriod"/>
            </a:pPr>
            <a:r>
              <a:rPr lang="en-US" altLang="en-US" sz="2400">
                <a:latin typeface="Times New Roman" panose="02020603050405020304" pitchFamily="18" charset="0"/>
                <a:cs typeface="Times New Roman" panose="02020603050405020304" pitchFamily="18" charset="0"/>
              </a:rPr>
              <a:t>Quantify the map with data, model outputs, expert knowledge, etc</a:t>
            </a:r>
          </a:p>
          <a:p>
            <a:pPr marL="457200" indent="-457200">
              <a:buFont typeface="Calibri Light" panose="020F0302020204030204" pitchFamily="34" charset="0"/>
              <a:buAutoNum type="arabicPeriod"/>
            </a:pPr>
            <a:r>
              <a:rPr lang="en-US" altLang="en-US" sz="2400">
                <a:latin typeface="Times New Roman" panose="02020603050405020304" pitchFamily="18" charset="0"/>
                <a:cs typeface="Times New Roman" panose="02020603050405020304" pitchFamily="18" charset="0"/>
              </a:rPr>
              <a:t>Identify key drivers</a:t>
            </a:r>
          </a:p>
          <a:p>
            <a:pPr marL="457200" indent="-457200">
              <a:buFont typeface="Calibri Light" panose="020F0302020204030204" pitchFamily="34" charset="0"/>
              <a:buAutoNum type="arabicPeriod"/>
            </a:pPr>
            <a:r>
              <a:rPr lang="en-US" altLang="en-US" sz="2400">
                <a:latin typeface="Times New Roman" panose="02020603050405020304" pitchFamily="18" charset="0"/>
                <a:cs typeface="Times New Roman" panose="02020603050405020304" pitchFamily="18" charset="0"/>
              </a:rPr>
              <a:t>Explore scenarios of change</a:t>
            </a:r>
          </a:p>
          <a:p>
            <a:pPr marL="457200" indent="-457200">
              <a:buFont typeface="Calibri Light" panose="020F0302020204030204" pitchFamily="34" charset="0"/>
              <a:buAutoNum type="arabicPeriod"/>
            </a:pPr>
            <a:r>
              <a:rPr lang="en-US" altLang="en-US" sz="2400">
                <a:latin typeface="Times New Roman" panose="02020603050405020304" pitchFamily="18" charset="0"/>
                <a:cs typeface="Times New Roman" panose="02020603050405020304" pitchFamily="18" charset="0"/>
              </a:rPr>
              <a:t>Understand impact of management and policy decisions</a:t>
            </a:r>
          </a:p>
        </p:txBody>
      </p:sp>
    </p:spTree>
    <p:extLst>
      <p:ext uri="{BB962C8B-B14F-4D97-AF65-F5344CB8AC3E}">
        <p14:creationId xmlns:p14="http://schemas.microsoft.com/office/powerpoint/2010/main" val="550266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95400" y="419100"/>
            <a:ext cx="10513168" cy="868362"/>
          </a:xfrm>
        </p:spPr>
        <p:txBody>
          <a:bodyPr/>
          <a:lstStyle/>
          <a:p>
            <a:pPr algn="ctr"/>
            <a:r>
              <a:rPr lang="en-US" altLang="en-US" sz="3200" b="1" dirty="0">
                <a:solidFill>
                  <a:srgbClr val="254FA3"/>
                </a:solidFill>
                <a:latin typeface="+mj-lt"/>
              </a:rPr>
              <a:t>Case study: Bayesian network modelling of </a:t>
            </a:r>
            <a:r>
              <a:rPr lang="en-US" altLang="en-US" sz="3200" b="1" dirty="0" err="1">
                <a:solidFill>
                  <a:srgbClr val="254FA3"/>
                </a:solidFill>
                <a:latin typeface="+mj-lt"/>
              </a:rPr>
              <a:t>lyngbya</a:t>
            </a:r>
            <a:endParaRPr lang="en-US" altLang="en-US" sz="3200" b="1" dirty="0">
              <a:solidFill>
                <a:srgbClr val="254FA3"/>
              </a:solidFill>
              <a:latin typeface="+mj-lt"/>
            </a:endParaRPr>
          </a:p>
        </p:txBody>
      </p:sp>
      <p:pic>
        <p:nvPicPr>
          <p:cNvPr id="348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6140"/>
          <a:stretch/>
        </p:blipFill>
        <p:spPr bwMode="auto">
          <a:xfrm>
            <a:off x="462051" y="1484784"/>
            <a:ext cx="3617726"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482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4216"/>
          <a:stretch/>
        </p:blipFill>
        <p:spPr bwMode="auto">
          <a:xfrm>
            <a:off x="4306888" y="2803212"/>
            <a:ext cx="7200800" cy="3557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4821" name="Rectangle 3"/>
          <p:cNvSpPr txBox="1">
            <a:spLocks noChangeArrowheads="1"/>
          </p:cNvSpPr>
          <p:nvPr/>
        </p:nvSpPr>
        <p:spPr bwMode="auto">
          <a:xfrm>
            <a:off x="5087888" y="1556792"/>
            <a:ext cx="64198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buFontTx/>
              <a:buNone/>
            </a:pPr>
            <a:r>
              <a:rPr lang="en-US" altLang="en-US" i="1" dirty="0">
                <a:latin typeface="Comic Sans MS" panose="030F0702030302020204" pitchFamily="66" charset="0"/>
              </a:rPr>
              <a:t>	</a:t>
            </a:r>
            <a:r>
              <a:rPr lang="en-US" altLang="en-US" sz="2400" i="1" dirty="0">
                <a:solidFill>
                  <a:srgbClr val="FF0000"/>
                </a:solidFill>
                <a:latin typeface="Comic Sans MS" panose="030F0702030302020204" pitchFamily="66" charset="0"/>
              </a:rPr>
              <a:t>What are the drivers of </a:t>
            </a:r>
            <a:r>
              <a:rPr lang="en-US" altLang="en-US" sz="2400" i="1" dirty="0" err="1">
                <a:solidFill>
                  <a:srgbClr val="FF0000"/>
                </a:solidFill>
                <a:latin typeface="Comic Sans MS" panose="030F0702030302020204" pitchFamily="66" charset="0"/>
              </a:rPr>
              <a:t>lyngbya</a:t>
            </a:r>
            <a:r>
              <a:rPr lang="en-US" altLang="en-US" sz="2400" i="1" dirty="0">
                <a:solidFill>
                  <a:srgbClr val="FF0000"/>
                </a:solidFill>
                <a:latin typeface="Comic Sans MS" panose="030F0702030302020204" pitchFamily="66" charset="0"/>
              </a:rPr>
              <a:t>?</a:t>
            </a:r>
          </a:p>
          <a:p>
            <a:pPr>
              <a:buFontTx/>
              <a:buNone/>
            </a:pPr>
            <a:r>
              <a:rPr lang="en-US" altLang="en-US" sz="2400" i="1" dirty="0">
                <a:solidFill>
                  <a:srgbClr val="FF0000"/>
                </a:solidFill>
                <a:latin typeface="Comic Sans MS" panose="030F0702030302020204" pitchFamily="66" charset="0"/>
              </a:rPr>
              <a:t>	What management actions should be taken?</a:t>
            </a:r>
          </a:p>
        </p:txBody>
      </p:sp>
      <p:sp>
        <p:nvSpPr>
          <p:cNvPr id="2" name="TextBox 1"/>
          <p:cNvSpPr txBox="1"/>
          <p:nvPr/>
        </p:nvSpPr>
        <p:spPr>
          <a:xfrm>
            <a:off x="1055440" y="6224072"/>
            <a:ext cx="2185214" cy="307777"/>
          </a:xfrm>
          <a:prstGeom prst="rect">
            <a:avLst/>
          </a:prstGeom>
          <a:noFill/>
        </p:spPr>
        <p:txBody>
          <a:bodyPr wrap="none" rtlCol="0">
            <a:spAutoFit/>
          </a:bodyPr>
          <a:lstStyle/>
          <a:p>
            <a:r>
              <a:rPr lang="en-AU" sz="1400" dirty="0"/>
              <a:t>University of Queensland</a:t>
            </a:r>
          </a:p>
        </p:txBody>
      </p:sp>
      <p:sp>
        <p:nvSpPr>
          <p:cNvPr id="9" name="TextBox 8"/>
          <p:cNvSpPr txBox="1"/>
          <p:nvPr/>
        </p:nvSpPr>
        <p:spPr>
          <a:xfrm>
            <a:off x="7032104" y="6224072"/>
            <a:ext cx="2175596" cy="307777"/>
          </a:xfrm>
          <a:prstGeom prst="rect">
            <a:avLst/>
          </a:prstGeom>
          <a:noFill/>
        </p:spPr>
        <p:txBody>
          <a:bodyPr wrap="none" rtlCol="0">
            <a:spAutoFit/>
          </a:bodyPr>
          <a:lstStyle/>
          <a:p>
            <a:r>
              <a:rPr lang="en-AU" sz="1400" dirty="0"/>
              <a:t>Caboolture Shire Council</a:t>
            </a:r>
          </a:p>
        </p:txBody>
      </p:sp>
    </p:spTree>
    <p:extLst>
      <p:ext uri="{BB962C8B-B14F-4D97-AF65-F5344CB8AC3E}">
        <p14:creationId xmlns:p14="http://schemas.microsoft.com/office/powerpoint/2010/main" val="34297044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DMRC Indigenous Research Seminar - Digital Media Research Centre">
            <a:extLst>
              <a:ext uri="{FF2B5EF4-FFF2-40B4-BE49-F238E27FC236}">
                <a16:creationId xmlns:a16="http://schemas.microsoft.com/office/drawing/2014/main" id="{D1902D06-D101-04EF-9BA5-0B0F0EFA47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14" b="1161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F95300-350E-16CF-A44E-F161331372E0}"/>
              </a:ext>
            </a:extLst>
          </p:cNvPr>
          <p:cNvSpPr>
            <a:spLocks noGrp="1"/>
          </p:cNvSpPr>
          <p:nvPr>
            <p:ph type="title"/>
          </p:nvPr>
        </p:nvSpPr>
        <p:spPr>
          <a:xfrm>
            <a:off x="604520" y="3429000"/>
            <a:ext cx="10515600" cy="1325563"/>
          </a:xfrm>
        </p:spPr>
        <p:txBody>
          <a:bodyPr/>
          <a:lstStyle/>
          <a:p>
            <a:r>
              <a:rPr lang="en-NZ">
                <a:solidFill>
                  <a:schemeClr val="bg1"/>
                </a:solidFill>
                <a:latin typeface="Abadi" panose="020B0604020202020204" pitchFamily="34" charset="0"/>
              </a:rPr>
              <a:t>Acknowledgement of Traditional Owners</a:t>
            </a:r>
            <a:endParaRPr lang="en-AU">
              <a:solidFill>
                <a:schemeClr val="bg1"/>
              </a:solidFill>
              <a:latin typeface="Abadi" panose="020B0604020202020204" pitchFamily="34" charset="0"/>
            </a:endParaRPr>
          </a:p>
        </p:txBody>
      </p:sp>
      <p:sp>
        <p:nvSpPr>
          <p:cNvPr id="6" name="Slide Number Placeholder 5">
            <a:extLst>
              <a:ext uri="{FF2B5EF4-FFF2-40B4-BE49-F238E27FC236}">
                <a16:creationId xmlns:a16="http://schemas.microsoft.com/office/drawing/2014/main" id="{B0D5F78C-CA17-465C-8791-D8FA28F51CAC}"/>
              </a:ext>
            </a:extLst>
          </p:cNvPr>
          <p:cNvSpPr>
            <a:spLocks noGrp="1"/>
          </p:cNvSpPr>
          <p:nvPr>
            <p:ph type="sldNum" sz="quarter" idx="12"/>
          </p:nvPr>
        </p:nvSpPr>
        <p:spPr/>
        <p:txBody>
          <a:bodyPr/>
          <a:lstStyle/>
          <a:p>
            <a:fld id="{286517B3-5246-42DA-959F-1EB672746CE0}" type="slidenum">
              <a:rPr lang="en-AU" smtClean="0"/>
              <a:t>2</a:t>
            </a:fld>
            <a:endParaRPr lang="en-AU"/>
          </a:p>
        </p:txBody>
      </p:sp>
    </p:spTree>
    <p:extLst>
      <p:ext uri="{BB962C8B-B14F-4D97-AF65-F5344CB8AC3E}">
        <p14:creationId xmlns:p14="http://schemas.microsoft.com/office/powerpoint/2010/main" val="2660733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Lyngbya_Science_Model_vsn_6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52748"/>
            <a:ext cx="10945216" cy="655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5910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58814"/>
            <a:ext cx="9144000" cy="5451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3887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1981200" y="2362200"/>
            <a:ext cx="82296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Available Nutrient Pool</a:t>
            </a:r>
          </a:p>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Bottom Current Climate</a:t>
            </a:r>
          </a:p>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Sediment Nutrients</a:t>
            </a:r>
          </a:p>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Dissolved Iron</a:t>
            </a:r>
          </a:p>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Dissolved Phosphorous</a:t>
            </a:r>
          </a:p>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Light</a:t>
            </a:r>
          </a:p>
          <a:p>
            <a:pPr>
              <a:lnSpc>
                <a:spcPct val="100000"/>
              </a:lnSpc>
              <a:spcBef>
                <a:spcPct val="20000"/>
              </a:spcBef>
              <a:buFont typeface="Wingdings" panose="05000000000000000000" pitchFamily="2" charset="2"/>
              <a:buAutoNum type="arabicPeriod"/>
            </a:pPr>
            <a:r>
              <a:rPr lang="en-AU" altLang="en-US" sz="3200">
                <a:latin typeface="Times New Roman" panose="02020603050405020304" pitchFamily="18" charset="0"/>
              </a:rPr>
              <a:t>Temperature</a:t>
            </a:r>
          </a:p>
        </p:txBody>
      </p:sp>
      <p:sp>
        <p:nvSpPr>
          <p:cNvPr id="60420" name="Text Box 4"/>
          <p:cNvSpPr txBox="1">
            <a:spLocks noChangeArrowheads="1"/>
          </p:cNvSpPr>
          <p:nvPr/>
        </p:nvSpPr>
        <p:spPr bwMode="auto">
          <a:xfrm rot="10800000">
            <a:off x="9698038" y="1639888"/>
            <a:ext cx="360362"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AU" altLang="en-US" sz="1800" b="1">
                <a:solidFill>
                  <a:schemeClr val="accent2"/>
                </a:solidFill>
                <a:latin typeface="Arial" panose="020B0604020202020204" pitchFamily="34" charset="0"/>
              </a:rPr>
              <a:t>MANAGEMENT </a:t>
            </a:r>
          </a:p>
          <a:p>
            <a:pPr eaLnBrk="1" hangingPunct="1">
              <a:lnSpc>
                <a:spcPct val="100000"/>
              </a:lnSpc>
              <a:spcBef>
                <a:spcPct val="0"/>
              </a:spcBef>
              <a:buFontTx/>
              <a:buNone/>
            </a:pPr>
            <a:endParaRPr lang="en-AU" altLang="en-US" sz="1800" b="1">
              <a:solidFill>
                <a:schemeClr val="accent2"/>
              </a:solidFill>
              <a:latin typeface="Arial" panose="020B0604020202020204" pitchFamily="34" charset="0"/>
            </a:endParaRPr>
          </a:p>
          <a:p>
            <a:pPr eaLnBrk="1" hangingPunct="1">
              <a:lnSpc>
                <a:spcPct val="100000"/>
              </a:lnSpc>
              <a:spcBef>
                <a:spcPct val="0"/>
              </a:spcBef>
              <a:buFontTx/>
              <a:buNone/>
            </a:pPr>
            <a:r>
              <a:rPr lang="en-AU" altLang="en-US" sz="1800" b="1">
                <a:solidFill>
                  <a:schemeClr val="accent2"/>
                </a:solidFill>
                <a:latin typeface="Arial" panose="020B0604020202020204" pitchFamily="34" charset="0"/>
              </a:rPr>
              <a:t>ACTIONS</a:t>
            </a:r>
          </a:p>
        </p:txBody>
      </p:sp>
      <p:sp>
        <p:nvSpPr>
          <p:cNvPr id="60421" name="AutoShape 5"/>
          <p:cNvSpPr>
            <a:spLocks noChangeArrowheads="1"/>
          </p:cNvSpPr>
          <p:nvPr/>
        </p:nvSpPr>
        <p:spPr bwMode="auto">
          <a:xfrm rot="10800000" flipV="1">
            <a:off x="7319964" y="2506663"/>
            <a:ext cx="1944687" cy="3603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AU"/>
          </a:p>
        </p:txBody>
      </p:sp>
      <p:sp>
        <p:nvSpPr>
          <p:cNvPr id="6" name="Rectangle 2"/>
          <p:cNvSpPr txBox="1">
            <a:spLocks noChangeArrowheads="1"/>
          </p:cNvSpPr>
          <p:nvPr/>
        </p:nvSpPr>
        <p:spPr bwMode="auto">
          <a:xfrm>
            <a:off x="2031684" y="28744"/>
            <a:ext cx="80010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20000"/>
              </a:spcBef>
              <a:spcAft>
                <a:spcPct val="0"/>
              </a:spcAft>
              <a:defRPr lang="en-AU" sz="3600" kern="1200" dirty="0">
                <a:solidFill>
                  <a:srgbClr val="99CC33"/>
                </a:solidFill>
                <a:latin typeface="Arial Black" pitchFamily="34" charset="0"/>
                <a:ea typeface="+mn-ea"/>
                <a:cs typeface="+mn-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ctr"/>
            <a:r>
              <a:rPr lang="en-US" altLang="en-US" sz="3200" b="1" dirty="0">
                <a:solidFill>
                  <a:srgbClr val="254FA3"/>
                </a:solidFill>
                <a:latin typeface="+mj-lt"/>
              </a:rPr>
              <a:t>Most influential factors</a:t>
            </a:r>
          </a:p>
        </p:txBody>
      </p:sp>
    </p:spTree>
    <p:extLst>
      <p:ext uri="{BB962C8B-B14F-4D97-AF65-F5344CB8AC3E}">
        <p14:creationId xmlns:p14="http://schemas.microsoft.com/office/powerpoint/2010/main" val="6725010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mph" presetSubtype="1" nodeType="clickEffect">
                                  <p:stCondLst>
                                    <p:cond delay="0"/>
                                  </p:stCondLst>
                                  <p:childTnLst>
                                    <p:set>
                                      <p:cBhvr override="childStyle">
                                        <p:cTn id="22" dur="indefinite"/>
                                        <p:tgtEl>
                                          <p:spTgt spid="60419">
                                            <p:txEl>
                                              <p:pRg st="0" end="0"/>
                                            </p:txEl>
                                          </p:spTgt>
                                        </p:tgtEl>
                                        <p:attrNameLst>
                                          <p:attrName>style.fontStyle</p:attrName>
                                        </p:attrNameLst>
                                      </p:cBhvr>
                                      <p:to>
                                        <p:strVal val="normal"/>
                                      </p:to>
                                    </p:set>
                                    <p:set>
                                      <p:cBhvr override="childStyle">
                                        <p:cTn id="23" dur="indefinite"/>
                                        <p:tgtEl>
                                          <p:spTgt spid="60419">
                                            <p:txEl>
                                              <p:pRg st="0" end="0"/>
                                            </p:txEl>
                                          </p:spTgt>
                                        </p:tgtEl>
                                        <p:attrNameLst>
                                          <p:attrName>style.fontWeight</p:attrName>
                                        </p:attrNameLst>
                                      </p:cBhvr>
                                      <p:to>
                                        <p:strVal val="bold"/>
                                      </p:to>
                                    </p:set>
                                    <p:set>
                                      <p:cBhvr override="childStyle">
                                        <p:cTn id="24" dur="indefinite"/>
                                        <p:tgtEl>
                                          <p:spTgt spid="60419">
                                            <p:txEl>
                                              <p:pRg st="0" end="0"/>
                                            </p:txEl>
                                          </p:spTgt>
                                        </p:tgtEl>
                                        <p:attrNameLst>
                                          <p:attrName>style.textDecorationUnderline</p:attrName>
                                        </p:attrNameLst>
                                      </p:cBhvr>
                                      <p:to>
                                        <p:strVal val="false"/>
                                      </p:to>
                                    </p:set>
                                  </p:childTnLst>
                                </p:cTn>
                              </p:par>
                            </p:childTnLst>
                          </p:cTn>
                        </p:par>
                        <p:par>
                          <p:cTn id="25" fill="hold" nodeType="afterGroup">
                            <p:stCondLst>
                              <p:cond delay="0"/>
                            </p:stCondLst>
                            <p:childTnLst>
                              <p:par>
                                <p:cTn id="26" presetID="3" presetClass="emph" presetSubtype="2" fill="hold" nodeType="afterEffect">
                                  <p:stCondLst>
                                    <p:cond delay="1000"/>
                                  </p:stCondLst>
                                  <p:childTnLst>
                                    <p:animClr clrSpc="rgb" dir="cw">
                                      <p:cBhvr override="childStyle">
                                        <p:cTn id="27" dur="2000" fill="hold"/>
                                        <p:tgtEl>
                                          <p:spTgt spid="60419">
                                            <p:txEl>
                                              <p:pRg st="0" end="0"/>
                                            </p:txEl>
                                          </p:spTgt>
                                        </p:tgtEl>
                                        <p:attrNameLst>
                                          <p:attrName>style.color</p:attrName>
                                        </p:attrNameLst>
                                      </p:cBhvr>
                                      <p:to>
                                        <a:srgbClr val="FF9900"/>
                                      </p:to>
                                    </p:animClr>
                                  </p:childTnLst>
                                </p:cTn>
                              </p:par>
                            </p:childTnLst>
                          </p:cTn>
                        </p:par>
                        <p:par>
                          <p:cTn id="28" fill="hold" nodeType="afterGroup">
                            <p:stCondLst>
                              <p:cond delay="3000"/>
                            </p:stCondLst>
                            <p:childTnLst>
                              <p:par>
                                <p:cTn id="29" presetID="1" presetClass="entr" presetSubtype="0" fill="hold" nodeType="afterEffect">
                                  <p:stCondLst>
                                    <p:cond delay="1500"/>
                                  </p:stCondLst>
                                  <p:childTnLst>
                                    <p:set>
                                      <p:cBhvr>
                                        <p:cTn id="30" dur="1" fill="hold">
                                          <p:stCondLst>
                                            <p:cond delay="0"/>
                                          </p:stCondLst>
                                        </p:cTn>
                                        <p:tgtEl>
                                          <p:spTgt spid="604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2771" name="Group 3"/>
          <p:cNvGraphicFramePr>
            <a:graphicFrameLocks noGrp="1"/>
          </p:cNvGraphicFramePr>
          <p:nvPr/>
        </p:nvGraphicFramePr>
        <p:xfrm>
          <a:off x="1981200" y="1752600"/>
          <a:ext cx="8229600" cy="4784876"/>
        </p:xfrm>
        <a:graphic>
          <a:graphicData uri="http://schemas.openxmlformats.org/drawingml/2006/table">
            <a:tbl>
              <a:tblPr/>
              <a:tblGrid>
                <a:gridCol w="4708525">
                  <a:extLst>
                    <a:ext uri="{9D8B030D-6E8A-4147-A177-3AD203B41FA5}">
                      <a16:colId xmlns:a16="http://schemas.microsoft.com/office/drawing/2014/main" val="20000"/>
                    </a:ext>
                  </a:extLst>
                </a:gridCol>
                <a:gridCol w="3521075">
                  <a:extLst>
                    <a:ext uri="{9D8B030D-6E8A-4147-A177-3AD203B41FA5}">
                      <a16:colId xmlns:a16="http://schemas.microsoft.com/office/drawing/2014/main" val="20001"/>
                    </a:ext>
                  </a:extLst>
                </a:gridCol>
              </a:tblGrid>
              <a:tr h="822886">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tx1"/>
                          </a:solidFill>
                          <a:effectLst/>
                          <a:latin typeface="Times New Roman" pitchFamily="18" charset="0"/>
                          <a:cs typeface="Times New Roman" pitchFamily="18" charset="0"/>
                        </a:rPr>
                        <a:t>Factor</a:t>
                      </a:r>
                      <a:endParaRPr kumimoji="0" lang="en-AU" sz="2400" b="1" i="0" u="none" strike="noStrike" cap="none" normalizeH="0" baseline="0">
                        <a:ln>
                          <a:noFill/>
                        </a:ln>
                        <a:solidFill>
                          <a:schemeClr val="tx1"/>
                        </a:solidFill>
                        <a:effectLst/>
                        <a:latin typeface="Times New Roman" pitchFamily="18"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tx1"/>
                          </a:solidFill>
                          <a:effectLst/>
                          <a:latin typeface="Times New Roman" pitchFamily="18" charset="0"/>
                          <a:cs typeface="Times New Roman" pitchFamily="18" charset="0"/>
                        </a:rPr>
                        <a:t>Change in P(Bloom)</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tx1"/>
                          </a:solidFill>
                          <a:effectLst/>
                          <a:latin typeface="Times New Roman" pitchFamily="18" charset="0"/>
                          <a:cs typeface="Times New Roman" pitchFamily="18" charset="0"/>
                        </a:rPr>
                        <a:t>(%)</a:t>
                      </a:r>
                      <a:endParaRPr kumimoji="0" lang="en-AU" sz="2400" b="1" i="0" u="none" strike="noStrike" cap="none" normalizeH="0" baseline="0">
                        <a:ln>
                          <a:noFill/>
                        </a:ln>
                        <a:solidFill>
                          <a:schemeClr val="tx1"/>
                        </a:solidFill>
                        <a:effectLst/>
                        <a:latin typeface="Times New Roman" pitchFamily="18"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Available Nutrient Pool</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77    (3% - 80%) </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Bottom Current Climate</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28   (15% - 43%)</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Sediment Nutrient Climate</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17   (21% - 38%)</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Dissolved Fe</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16   (21% - 37%)</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Dissolved P</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15  (23% - 38%)</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Light Climate</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14   (18% - 32% )</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Temperature</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14   (21% - 35%)</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Dissolved N</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13   (22% - 35%)</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Rain – present</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10   (25% - 35%)</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Light Quantity</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Times New Roman" pitchFamily="18" charset="0"/>
                          <a:cs typeface="Times New Roman" pitchFamily="18" charset="0"/>
                        </a:rPr>
                        <a:t>9   (21% - 30%)</a:t>
                      </a:r>
                      <a:endParaRPr kumimoji="0" lang="en-AU" sz="2000" b="0" i="0" u="none" strike="noStrike" cap="none" normalizeH="0" baseline="0">
                        <a:ln>
                          <a:noFill/>
                        </a:ln>
                        <a:solidFill>
                          <a:schemeClr val="tx1"/>
                        </a:solidFill>
                        <a:effectLst/>
                        <a:latin typeface="Times New Roman" pitchFamily="18" charset="0"/>
                      </a:endParaRPr>
                    </a:p>
                  </a:txBody>
                  <a:tcPr marT="45698" marB="4569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 name="Rectangle 2"/>
          <p:cNvSpPr txBox="1">
            <a:spLocks noChangeArrowheads="1"/>
          </p:cNvSpPr>
          <p:nvPr/>
        </p:nvSpPr>
        <p:spPr>
          <a:xfrm>
            <a:off x="1981200" y="381000"/>
            <a:ext cx="8001000" cy="671736"/>
          </a:xfrm>
          <a:prstGeom prst="rect">
            <a:avLst/>
          </a:prstGeom>
        </p:spPr>
        <p:txBody>
          <a:bodyPr/>
          <a:lstStyle>
            <a:lvl1pPr algn="r" rtl="0" eaLnBrk="0" fontAlgn="base" hangingPunct="0">
              <a:spcBef>
                <a:spcPct val="0"/>
              </a:spcBef>
              <a:spcAft>
                <a:spcPct val="0"/>
              </a:spcAft>
              <a:defRPr lang="en-AU" sz="3600" kern="1200" dirty="0" smtClean="0">
                <a:solidFill>
                  <a:srgbClr val="99CC33"/>
                </a:solidFill>
                <a:latin typeface="Arial Black" pitchFamily="34" charset="0"/>
                <a:ea typeface="+mn-ea"/>
                <a:cs typeface="+mn-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ctr"/>
            <a:r>
              <a:rPr lang="en-US" altLang="en-US" sz="3200" b="1" dirty="0">
                <a:solidFill>
                  <a:srgbClr val="254FA3"/>
                </a:solidFill>
                <a:latin typeface="+mj-lt"/>
              </a:rPr>
              <a:t>“What-if” scenarios</a:t>
            </a:r>
          </a:p>
        </p:txBody>
      </p:sp>
    </p:spTree>
    <p:extLst>
      <p:ext uri="{BB962C8B-B14F-4D97-AF65-F5344CB8AC3E}">
        <p14:creationId xmlns:p14="http://schemas.microsoft.com/office/powerpoint/2010/main" val="27522277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2209800" y="2057400"/>
            <a:ext cx="2057400" cy="990600"/>
          </a:xfrm>
          <a:prstGeom prst="rect">
            <a:avLst/>
          </a:prstGeom>
          <a:solidFill>
            <a:schemeClr val="bg2"/>
          </a:solidFill>
          <a:ln w="12700">
            <a:solidFill>
              <a:schemeClr val="tx1"/>
            </a:solidFill>
            <a:miter lim="800000"/>
            <a:headEnd type="none" w="sm" len="sm"/>
            <a:tailEnd type="none" w="sm" len="sm"/>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2400">
                <a:solidFill>
                  <a:schemeClr val="accent2"/>
                </a:solidFill>
                <a:latin typeface="Times New Roman" panose="02020603050405020304" pitchFamily="18" charset="0"/>
              </a:rPr>
              <a:t>Management</a:t>
            </a:r>
            <a:br>
              <a:rPr lang="en-US" altLang="en-US" sz="2400">
                <a:solidFill>
                  <a:schemeClr val="accent2"/>
                </a:solidFill>
                <a:latin typeface="Times New Roman" panose="02020603050405020304" pitchFamily="18" charset="0"/>
              </a:rPr>
            </a:br>
            <a:r>
              <a:rPr lang="en-US" altLang="en-US" sz="2400">
                <a:solidFill>
                  <a:schemeClr val="accent2"/>
                </a:solidFill>
                <a:latin typeface="Times New Roman" panose="02020603050405020304" pitchFamily="18" charset="0"/>
              </a:rPr>
              <a:t>Model</a:t>
            </a:r>
          </a:p>
        </p:txBody>
      </p:sp>
      <p:sp>
        <p:nvSpPr>
          <p:cNvPr id="41988" name="Rectangle 4"/>
          <p:cNvSpPr>
            <a:spLocks noChangeArrowheads="1"/>
          </p:cNvSpPr>
          <p:nvPr/>
        </p:nvSpPr>
        <p:spPr bwMode="auto">
          <a:xfrm>
            <a:off x="2209800" y="3733800"/>
            <a:ext cx="2057400" cy="990600"/>
          </a:xfrm>
          <a:prstGeom prst="rect">
            <a:avLst/>
          </a:prstGeom>
          <a:solidFill>
            <a:schemeClr val="bg2"/>
          </a:solidFill>
          <a:ln w="12700">
            <a:solidFill>
              <a:schemeClr val="tx1"/>
            </a:solidFill>
            <a:miter lim="800000"/>
            <a:headEnd type="none" w="sm" len="sm"/>
            <a:tailEnd type="none" w="sm" len="sm"/>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2400">
                <a:solidFill>
                  <a:schemeClr val="accent2"/>
                </a:solidFill>
                <a:latin typeface="Times New Roman" panose="02020603050405020304" pitchFamily="18" charset="0"/>
              </a:rPr>
              <a:t>Science BN</a:t>
            </a:r>
            <a:br>
              <a:rPr lang="en-US" altLang="en-US" sz="2400">
                <a:solidFill>
                  <a:schemeClr val="accent2"/>
                </a:solidFill>
                <a:latin typeface="Times New Roman" panose="02020603050405020304" pitchFamily="18" charset="0"/>
              </a:rPr>
            </a:br>
            <a:r>
              <a:rPr lang="en-US" altLang="en-US" sz="2400">
                <a:solidFill>
                  <a:schemeClr val="accent2"/>
                </a:solidFill>
                <a:latin typeface="Times New Roman" panose="02020603050405020304" pitchFamily="18" charset="0"/>
              </a:rPr>
              <a:t>Model</a:t>
            </a:r>
          </a:p>
        </p:txBody>
      </p:sp>
      <p:sp>
        <p:nvSpPr>
          <p:cNvPr id="41989" name="Rectangle 5"/>
          <p:cNvSpPr>
            <a:spLocks noChangeArrowheads="1"/>
          </p:cNvSpPr>
          <p:nvPr/>
        </p:nvSpPr>
        <p:spPr bwMode="auto">
          <a:xfrm>
            <a:off x="1981200" y="5410200"/>
            <a:ext cx="2590800" cy="990600"/>
          </a:xfrm>
          <a:prstGeom prst="rect">
            <a:avLst/>
          </a:prstGeom>
          <a:solidFill>
            <a:schemeClr val="bg2"/>
          </a:solidFill>
          <a:ln w="12700">
            <a:solidFill>
              <a:schemeClr val="tx1"/>
            </a:solidFill>
            <a:miter lim="800000"/>
            <a:headEnd type="none" w="sm" len="sm"/>
            <a:tailEnd type="none" w="sm" len="sm"/>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2400">
                <a:solidFill>
                  <a:schemeClr val="accent2"/>
                </a:solidFill>
                <a:latin typeface="Times New Roman" panose="02020603050405020304" pitchFamily="18" charset="0"/>
              </a:rPr>
              <a:t>P(Bloom Initiation)</a:t>
            </a:r>
          </a:p>
        </p:txBody>
      </p:sp>
      <p:sp>
        <p:nvSpPr>
          <p:cNvPr id="41990" name="Line 6"/>
          <p:cNvSpPr>
            <a:spLocks noChangeShapeType="1"/>
          </p:cNvSpPr>
          <p:nvPr/>
        </p:nvSpPr>
        <p:spPr bwMode="auto">
          <a:xfrm>
            <a:off x="3276600" y="3124200"/>
            <a:ext cx="0" cy="457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41991" name="Line 7"/>
          <p:cNvSpPr>
            <a:spLocks noChangeShapeType="1"/>
          </p:cNvSpPr>
          <p:nvPr/>
        </p:nvSpPr>
        <p:spPr bwMode="auto">
          <a:xfrm flipH="1">
            <a:off x="3276600" y="4876800"/>
            <a:ext cx="0" cy="381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41992" name="Text Box 8"/>
          <p:cNvSpPr txBox="1">
            <a:spLocks noChangeArrowheads="1"/>
          </p:cNvSpPr>
          <p:nvPr/>
        </p:nvSpPr>
        <p:spPr bwMode="auto">
          <a:xfrm>
            <a:off x="4800600" y="5791201"/>
            <a:ext cx="5589588" cy="860425"/>
          </a:xfrm>
          <a:prstGeom prst="rect">
            <a:avLst/>
          </a:prstGeom>
          <a:solidFill>
            <a:schemeClr val="tx2">
              <a:alpha val="81175"/>
            </a:schemeClr>
          </a:solidFill>
          <a:ln w="38100">
            <a:solidFill>
              <a:schemeClr val="bg2"/>
            </a:solidFill>
            <a:miter lim="800000"/>
            <a:headEnd type="none" w="sm" len="sm"/>
            <a:tailEnd type="none" w="sm" len="sm"/>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400">
                <a:solidFill>
                  <a:schemeClr val="bg2"/>
                </a:solidFill>
                <a:latin typeface="Times New Roman" panose="02020603050405020304" pitchFamily="18" charset="0"/>
              </a:rPr>
              <a:t>Evaluation of factors, scenario assessment</a:t>
            </a:r>
          </a:p>
          <a:p>
            <a:pPr>
              <a:lnSpc>
                <a:spcPct val="100000"/>
              </a:lnSpc>
              <a:spcBef>
                <a:spcPct val="0"/>
              </a:spcBef>
              <a:buFontTx/>
              <a:buNone/>
            </a:pPr>
            <a:r>
              <a:rPr lang="en-US" altLang="en-US" sz="2400">
                <a:solidFill>
                  <a:schemeClr val="bg2"/>
                </a:solidFill>
                <a:latin typeface="Times New Roman" panose="02020603050405020304" pitchFamily="18" charset="0"/>
              </a:rPr>
              <a:t>Integration of information, adaptive updates</a:t>
            </a:r>
          </a:p>
        </p:txBody>
      </p:sp>
      <p:pic>
        <p:nvPicPr>
          <p:cNvPr id="41993" name="Picture 9"/>
          <p:cNvPicPr>
            <a:picLocks noChangeAspect="1" noChangeArrowheads="1"/>
          </p:cNvPicPr>
          <p:nvPr/>
        </p:nvPicPr>
        <p:blipFill>
          <a:blip r:embed="rId2">
            <a:extLst>
              <a:ext uri="{28A0092B-C50C-407E-A947-70E740481C1C}">
                <a14:useLocalDpi xmlns:a14="http://schemas.microsoft.com/office/drawing/2010/main" val="0"/>
              </a:ext>
            </a:extLst>
          </a:blip>
          <a:srcRect l="6876" t="5829" r="14607" b="14288"/>
          <a:stretch>
            <a:fillRect/>
          </a:stretch>
        </p:blipFill>
        <p:spPr bwMode="auto">
          <a:xfrm>
            <a:off x="4876800" y="1524001"/>
            <a:ext cx="52578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1981200" y="5368"/>
            <a:ext cx="8001000" cy="1048504"/>
          </a:xfrm>
        </p:spPr>
        <p:txBody>
          <a:bodyPr/>
          <a:lstStyle/>
          <a:p>
            <a:pPr algn="ctr"/>
            <a:r>
              <a:rPr lang="en-US" altLang="en-US" sz="3200" b="1" dirty="0">
                <a:solidFill>
                  <a:srgbClr val="254FA3"/>
                </a:solidFill>
                <a:latin typeface="+mj-lt"/>
              </a:rPr>
              <a:t>Translating science to management</a:t>
            </a:r>
          </a:p>
        </p:txBody>
      </p:sp>
    </p:spTree>
    <p:extLst>
      <p:ext uri="{BB962C8B-B14F-4D97-AF65-F5344CB8AC3E}">
        <p14:creationId xmlns:p14="http://schemas.microsoft.com/office/powerpoint/2010/main" val="29754130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95400" y="419100"/>
            <a:ext cx="10513168" cy="868362"/>
          </a:xfrm>
        </p:spPr>
        <p:txBody>
          <a:bodyPr/>
          <a:lstStyle/>
          <a:p>
            <a:pPr algn="ctr"/>
            <a:r>
              <a:rPr lang="en-US" altLang="en-US" sz="3200" b="1" dirty="0">
                <a:solidFill>
                  <a:srgbClr val="254FA3"/>
                </a:solidFill>
                <a:latin typeface="+mj-lt"/>
              </a:rPr>
              <a:t>Case study: Sustainability of the Dairy Industry</a:t>
            </a:r>
          </a:p>
        </p:txBody>
      </p:sp>
      <p:pic>
        <p:nvPicPr>
          <p:cNvPr id="5" name="Picture 4">
            <a:extLst>
              <a:ext uri="{FF2B5EF4-FFF2-40B4-BE49-F238E27FC236}">
                <a16:creationId xmlns:a16="http://schemas.microsoft.com/office/drawing/2014/main" id="{3FA25992-5042-78DD-71E8-C7F0F11ADA62}"/>
              </a:ext>
            </a:extLst>
          </p:cNvPr>
          <p:cNvPicPr>
            <a:picLocks noChangeAspect="1"/>
          </p:cNvPicPr>
          <p:nvPr/>
        </p:nvPicPr>
        <p:blipFill>
          <a:blip r:embed="rId2"/>
          <a:stretch>
            <a:fillRect/>
          </a:stretch>
        </p:blipFill>
        <p:spPr>
          <a:xfrm>
            <a:off x="3863752" y="1484784"/>
            <a:ext cx="3168352" cy="4764439"/>
          </a:xfrm>
          <a:prstGeom prst="rect">
            <a:avLst/>
          </a:prstGeom>
        </p:spPr>
      </p:pic>
    </p:spTree>
    <p:extLst>
      <p:ext uri="{BB962C8B-B14F-4D97-AF65-F5344CB8AC3E}">
        <p14:creationId xmlns:p14="http://schemas.microsoft.com/office/powerpoint/2010/main" val="3119816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FE6CDC-AD9D-AD2E-3C24-64BDFFC43DBC}"/>
              </a:ext>
            </a:extLst>
          </p:cNvPr>
          <p:cNvSpPr>
            <a:spLocks noGrp="1"/>
          </p:cNvSpPr>
          <p:nvPr>
            <p:ph type="body" sz="quarter" idx="11"/>
          </p:nvPr>
        </p:nvSpPr>
        <p:spPr>
          <a:xfrm>
            <a:off x="286684" y="922396"/>
            <a:ext cx="7646825" cy="485775"/>
          </a:xfrm>
        </p:spPr>
        <p:txBody>
          <a:bodyPr vert="horz" lIns="91440" tIns="45720" rIns="91440" bIns="45720" rtlCol="0" anchor="t">
            <a:normAutofit fontScale="70000" lnSpcReduction="20000"/>
          </a:bodyPr>
          <a:lstStyle/>
          <a:p>
            <a:pPr>
              <a:spcBef>
                <a:spcPct val="0"/>
              </a:spcBef>
            </a:pPr>
            <a:r>
              <a:rPr lang="en-US" sz="5000" dirty="0">
                <a:solidFill>
                  <a:srgbClr val="000000"/>
                </a:solidFill>
                <a:ea typeface="+mj-lt"/>
                <a:cs typeface="+mj-lt"/>
              </a:rPr>
              <a:t>Where are we going with this?</a:t>
            </a:r>
            <a:endParaRPr lang="en-US" dirty="0"/>
          </a:p>
          <a:p>
            <a:endParaRPr lang="en-AU"/>
          </a:p>
        </p:txBody>
      </p:sp>
      <p:sp>
        <p:nvSpPr>
          <p:cNvPr id="7" name="Text Placeholder 6">
            <a:extLst>
              <a:ext uri="{FF2B5EF4-FFF2-40B4-BE49-F238E27FC236}">
                <a16:creationId xmlns:a16="http://schemas.microsoft.com/office/drawing/2014/main" id="{2EB04072-E6C6-8082-BEE3-1918A9D9E643}"/>
              </a:ext>
            </a:extLst>
          </p:cNvPr>
          <p:cNvSpPr>
            <a:spLocks noGrp="1"/>
          </p:cNvSpPr>
          <p:nvPr>
            <p:ph type="body" sz="quarter" idx="13"/>
          </p:nvPr>
        </p:nvSpPr>
        <p:spPr>
          <a:xfrm>
            <a:off x="6454403" y="1759080"/>
            <a:ext cx="5639787" cy="4732135"/>
          </a:xfrm>
        </p:spPr>
        <p:txBody>
          <a:bodyPr vert="horz" lIns="91440" tIns="45720" rIns="91440" bIns="45720" rtlCol="0" anchor="t">
            <a:normAutofit fontScale="92500" lnSpcReduction="20000"/>
          </a:bodyPr>
          <a:lstStyle/>
          <a:p>
            <a:pPr marL="342900" indent="-342900">
              <a:lnSpc>
                <a:spcPct val="90000"/>
              </a:lnSpc>
              <a:buChar char="•"/>
            </a:pPr>
            <a:r>
              <a:rPr lang="en-US" sz="2400" dirty="0">
                <a:latin typeface="Arial"/>
                <a:ea typeface="+mn-lt"/>
                <a:cs typeface="+mn-lt"/>
              </a:rPr>
              <a:t>The Strawman model</a:t>
            </a:r>
          </a:p>
          <a:p>
            <a:pPr marL="1028700" lvl="1" indent="-342900">
              <a:lnSpc>
                <a:spcPct val="90000"/>
              </a:lnSpc>
              <a:buChar char="•"/>
            </a:pPr>
            <a:r>
              <a:rPr lang="en-US" sz="2200" dirty="0">
                <a:latin typeface="Arial"/>
                <a:ea typeface="+mn-lt"/>
                <a:cs typeface="+mn-lt"/>
              </a:rPr>
              <a:t>A strawman model is an initial example that can be used to demonstrate what we want to achieve and can be refined in the workshop by experts.</a:t>
            </a:r>
            <a:endParaRPr lang="en-US" sz="2200" dirty="0">
              <a:latin typeface="Arial"/>
              <a:ea typeface="Calibri"/>
              <a:cs typeface="Calibri"/>
            </a:endParaRPr>
          </a:p>
          <a:p>
            <a:pPr marL="57150" indent="-342900">
              <a:buChar char="•"/>
            </a:pPr>
            <a:r>
              <a:rPr lang="en-US" sz="2400" dirty="0">
                <a:latin typeface="Arial"/>
                <a:ea typeface="Calibri"/>
                <a:cs typeface="Arial"/>
              </a:rPr>
              <a:t>Why Expert Knowledge?</a:t>
            </a:r>
          </a:p>
          <a:p>
            <a:pPr marL="742950" lvl="1" indent="-342900"/>
            <a:r>
              <a:rPr lang="en-US" sz="2200" dirty="0">
                <a:latin typeface="Arial"/>
                <a:ea typeface="Calibri"/>
                <a:cs typeface="Arial"/>
              </a:rPr>
              <a:t>It helps to link and properly estimate the significance of vineyard factors. It overcomes the </a:t>
            </a:r>
            <a:r>
              <a:rPr lang="en-US" sz="2200">
                <a:latin typeface="Arial"/>
                <a:ea typeface="Calibri"/>
                <a:cs typeface="Arial"/>
              </a:rPr>
              <a:t>limitations</a:t>
            </a:r>
            <a:r>
              <a:rPr lang="en-US" sz="2200" dirty="0">
                <a:latin typeface="Arial"/>
                <a:ea typeface="Calibri"/>
                <a:cs typeface="Arial"/>
              </a:rPr>
              <a:t> of pure data structures, adding a greater level of reality to our findings.</a:t>
            </a:r>
          </a:p>
          <a:p>
            <a:pPr marL="285750" indent="-285750">
              <a:lnSpc>
                <a:spcPct val="90000"/>
              </a:lnSpc>
              <a:buFont typeface="Arial"/>
              <a:buChar char="•"/>
            </a:pPr>
            <a:r>
              <a:rPr lang="en-US" sz="2400" dirty="0">
                <a:latin typeface="Arial"/>
                <a:ea typeface="Calibri"/>
                <a:cs typeface="Arial"/>
              </a:rPr>
              <a:t>Scenario Assessment</a:t>
            </a:r>
          </a:p>
          <a:p>
            <a:pPr marL="971550" lvl="1">
              <a:buFont typeface="Arial"/>
              <a:buChar char="•"/>
            </a:pPr>
            <a:r>
              <a:rPr lang="en-US" sz="2200" dirty="0">
                <a:latin typeface="Arial"/>
                <a:ea typeface="Calibri"/>
                <a:cs typeface="Arial"/>
              </a:rPr>
              <a:t>We can use the knowledge we have gained to review a scenario and how its outcomes will potentially change given different circumstances and approaches.</a:t>
            </a:r>
          </a:p>
          <a:p>
            <a:endParaRPr lang="en-AU" dirty="0">
              <a:latin typeface="Arial"/>
              <a:ea typeface="Calibri"/>
              <a:cs typeface="Calibri"/>
            </a:endParaRPr>
          </a:p>
        </p:txBody>
      </p:sp>
      <p:pic>
        <p:nvPicPr>
          <p:cNvPr id="2" name="Picture 1">
            <a:extLst>
              <a:ext uri="{FF2B5EF4-FFF2-40B4-BE49-F238E27FC236}">
                <a16:creationId xmlns:a16="http://schemas.microsoft.com/office/drawing/2014/main" id="{50E6B1DC-B20B-BEE2-FE48-885A05715519}"/>
              </a:ext>
            </a:extLst>
          </p:cNvPr>
          <p:cNvPicPr>
            <a:picLocks noChangeAspect="1"/>
          </p:cNvPicPr>
          <p:nvPr/>
        </p:nvPicPr>
        <p:blipFill>
          <a:blip r:embed="rId3"/>
          <a:stretch>
            <a:fillRect/>
          </a:stretch>
        </p:blipFill>
        <p:spPr>
          <a:xfrm>
            <a:off x="62753" y="1757316"/>
            <a:ext cx="6391833" cy="4481882"/>
          </a:xfrm>
          <a:prstGeom prst="rect">
            <a:avLst/>
          </a:prstGeom>
        </p:spPr>
      </p:pic>
    </p:spTree>
    <p:extLst>
      <p:ext uri="{BB962C8B-B14F-4D97-AF65-F5344CB8AC3E}">
        <p14:creationId xmlns:p14="http://schemas.microsoft.com/office/powerpoint/2010/main" val="411362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3D138E-DF3A-973C-A0D0-E8A96CA64826}"/>
              </a:ext>
            </a:extLst>
          </p:cNvPr>
          <p:cNvSpPr>
            <a:spLocks noGrp="1"/>
          </p:cNvSpPr>
          <p:nvPr>
            <p:ph type="body" sz="quarter" idx="11"/>
          </p:nvPr>
        </p:nvSpPr>
        <p:spPr/>
        <p:txBody>
          <a:bodyPr vert="horz" lIns="91440" tIns="45720" rIns="91440" bIns="45720" rtlCol="0" anchor="t">
            <a:normAutofit/>
          </a:bodyPr>
          <a:lstStyle/>
          <a:p>
            <a:r>
              <a:rPr lang="en-US" dirty="0"/>
              <a:t>Introductions</a:t>
            </a:r>
          </a:p>
        </p:txBody>
      </p:sp>
      <p:sp>
        <p:nvSpPr>
          <p:cNvPr id="3" name="Text Placeholder 2">
            <a:extLst>
              <a:ext uri="{FF2B5EF4-FFF2-40B4-BE49-F238E27FC236}">
                <a16:creationId xmlns:a16="http://schemas.microsoft.com/office/drawing/2014/main" id="{49CF232F-8B1A-59A8-1E41-29F73364E5A8}"/>
              </a:ext>
            </a:extLst>
          </p:cNvPr>
          <p:cNvSpPr>
            <a:spLocks noGrp="1"/>
          </p:cNvSpPr>
          <p:nvPr>
            <p:ph type="body" sz="quarter" idx="13"/>
          </p:nvPr>
        </p:nvSpPr>
        <p:spPr>
          <a:xfrm>
            <a:off x="944033" y="2028528"/>
            <a:ext cx="10316315" cy="3712355"/>
          </a:xfrm>
        </p:spPr>
        <p:txBody>
          <a:bodyPr vert="horz" lIns="91440" tIns="45720" rIns="91440" bIns="45720" rtlCol="0" anchor="t">
            <a:normAutofit/>
          </a:bodyPr>
          <a:lstStyle/>
          <a:p>
            <a:r>
              <a:rPr lang="en-US" b="1" dirty="0"/>
              <a:t>Bryce – QUT/SWA</a:t>
            </a:r>
          </a:p>
          <a:p>
            <a:r>
              <a:rPr lang="en-US" b="1" dirty="0"/>
              <a:t>Mardi - SWA</a:t>
            </a:r>
          </a:p>
          <a:p>
            <a:r>
              <a:rPr lang="en-US" b="1" dirty="0"/>
              <a:t>Kerrie – QUT</a:t>
            </a:r>
          </a:p>
          <a:p>
            <a:r>
              <a:rPr lang="en-US" b="1" dirty="0"/>
              <a:t>Robyn – AWRI</a:t>
            </a:r>
          </a:p>
          <a:p>
            <a:r>
              <a:rPr lang="en-US" b="1" dirty="0"/>
              <a:t>Hans – Penley</a:t>
            </a:r>
          </a:p>
          <a:p>
            <a:r>
              <a:rPr lang="en-US" b="1" dirty="0"/>
              <a:t>Brooke – Jim Barry Wines</a:t>
            </a:r>
          </a:p>
          <a:p>
            <a:r>
              <a:rPr lang="en-US" b="1" dirty="0"/>
              <a:t>Marcel – AWRI</a:t>
            </a:r>
          </a:p>
          <a:p>
            <a:r>
              <a:rPr lang="en-US" b="1" dirty="0"/>
              <a:t>Alex – Wine Australia</a:t>
            </a:r>
          </a:p>
        </p:txBody>
      </p:sp>
    </p:spTree>
    <p:extLst>
      <p:ext uri="{BB962C8B-B14F-4D97-AF65-F5344CB8AC3E}">
        <p14:creationId xmlns:p14="http://schemas.microsoft.com/office/powerpoint/2010/main" val="16427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a:xfrm>
            <a:off x="944033" y="922396"/>
            <a:ext cx="6160206" cy="485775"/>
          </a:xfrm>
        </p:spPr>
        <p:txBody>
          <a:bodyPr vert="horz" lIns="91440" tIns="45720" rIns="91440" bIns="45720" rtlCol="0" anchor="t">
            <a:normAutofit fontScale="85000" lnSpcReduction="20000"/>
          </a:bodyPr>
          <a:lstStyle/>
          <a:p>
            <a:pPr>
              <a:spcBef>
                <a:spcPct val="0"/>
              </a:spcBef>
            </a:pPr>
            <a:r>
              <a:rPr lang="en-US" sz="4000" dirty="0">
                <a:solidFill>
                  <a:srgbClr val="000000"/>
                </a:solidFill>
                <a:ea typeface="+mj-lt"/>
                <a:cs typeface="+mj-lt"/>
              </a:rPr>
              <a:t>Itinerary</a:t>
            </a:r>
            <a:endParaRPr lang="en-US" sz="4000" dirty="0">
              <a:solidFill>
                <a:srgbClr val="000000"/>
              </a:solidFill>
            </a:endParaRPr>
          </a:p>
        </p:txBody>
      </p:sp>
      <p:sp>
        <p:nvSpPr>
          <p:cNvPr id="21" name="Content Placeholder 2">
            <a:extLst>
              <a:ext uri="{FF2B5EF4-FFF2-40B4-BE49-F238E27FC236}">
                <a16:creationId xmlns:a16="http://schemas.microsoft.com/office/drawing/2014/main" id="{4DF3AEAF-E7A0-4849-9285-8DBA389A16CA}"/>
              </a:ext>
            </a:extLst>
          </p:cNvPr>
          <p:cNvSpPr txBox="1">
            <a:spLocks/>
          </p:cNvSpPr>
          <p:nvPr/>
        </p:nvSpPr>
        <p:spPr>
          <a:xfrm>
            <a:off x="838200" y="1825625"/>
            <a:ext cx="4908786" cy="4586523"/>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300" dirty="0">
                <a:latin typeface="Arial"/>
                <a:ea typeface="+mn-lt"/>
                <a:cs typeface="+mn-lt"/>
              </a:rPr>
              <a:t>15m Introduction</a:t>
            </a:r>
            <a:endParaRPr lang="en-US" sz="3300" dirty="0">
              <a:latin typeface="Arial"/>
              <a:ea typeface="Calibri" panose="020F0502020204030204"/>
              <a:cs typeface="Calibri" panose="020F0502020204030204"/>
            </a:endParaRPr>
          </a:p>
          <a:p>
            <a:pPr lvl="1"/>
            <a:r>
              <a:rPr lang="en-US" sz="2500" dirty="0">
                <a:latin typeface="Arial"/>
                <a:ea typeface="+mn-lt"/>
                <a:cs typeface="+mn-lt"/>
              </a:rPr>
              <a:t>Project Summary</a:t>
            </a:r>
          </a:p>
          <a:p>
            <a:pPr lvl="1"/>
            <a:r>
              <a:rPr lang="en-US" sz="2500" dirty="0">
                <a:latin typeface="Arial"/>
                <a:ea typeface="+mn-lt"/>
                <a:cs typeface="+mn-lt"/>
              </a:rPr>
              <a:t>Example yield model</a:t>
            </a:r>
            <a:endParaRPr lang="en-US" sz="2500">
              <a:latin typeface="Arial"/>
              <a:ea typeface="Calibri"/>
              <a:cs typeface="Calibri"/>
            </a:endParaRPr>
          </a:p>
          <a:p>
            <a:pPr lvl="1"/>
            <a:r>
              <a:rPr lang="en-US" sz="2500" dirty="0">
                <a:latin typeface="Arial"/>
                <a:ea typeface="+mn-lt"/>
                <a:cs typeface="+mn-lt"/>
              </a:rPr>
              <a:t>Introduce strawman model</a:t>
            </a:r>
            <a:endParaRPr lang="en-US" sz="2500">
              <a:latin typeface="Arial"/>
              <a:ea typeface="Calibri"/>
              <a:cs typeface="Calibri"/>
            </a:endParaRPr>
          </a:p>
          <a:p>
            <a:r>
              <a:rPr lang="en-US" sz="3300" dirty="0">
                <a:latin typeface="Arial"/>
                <a:ea typeface="+mn-lt"/>
                <a:cs typeface="+mn-lt"/>
              </a:rPr>
              <a:t>10m Main factors</a:t>
            </a:r>
            <a:endParaRPr lang="en-US" sz="3300">
              <a:latin typeface="Arial"/>
              <a:ea typeface="Calibri"/>
              <a:cs typeface="Calibri"/>
            </a:endParaRPr>
          </a:p>
          <a:p>
            <a:pPr lvl="1"/>
            <a:r>
              <a:rPr lang="en-US" sz="2500" dirty="0">
                <a:latin typeface="Arial"/>
                <a:ea typeface="+mn-lt"/>
                <a:cs typeface="+mn-lt"/>
              </a:rPr>
              <a:t>What are the significant factors</a:t>
            </a:r>
            <a:endParaRPr lang="en-US" sz="2500">
              <a:latin typeface="Arial"/>
              <a:ea typeface="Calibri"/>
              <a:cs typeface="Calibri"/>
            </a:endParaRPr>
          </a:p>
          <a:p>
            <a:pPr lvl="1"/>
            <a:r>
              <a:rPr lang="en-US" sz="2500" dirty="0">
                <a:latin typeface="Arial"/>
                <a:ea typeface="+mn-lt"/>
                <a:cs typeface="+mn-lt"/>
              </a:rPr>
              <a:t>What would we like to include</a:t>
            </a:r>
          </a:p>
          <a:p>
            <a:r>
              <a:rPr lang="en-US" sz="3300" dirty="0">
                <a:latin typeface="Arial"/>
                <a:ea typeface="+mn-lt"/>
                <a:cs typeface="+mn-lt"/>
              </a:rPr>
              <a:t>20m Probability tables</a:t>
            </a:r>
            <a:endParaRPr lang="en-US" sz="3300">
              <a:latin typeface="Arial"/>
              <a:ea typeface="Calibri"/>
              <a:cs typeface="Calibri"/>
            </a:endParaRPr>
          </a:p>
          <a:p>
            <a:pPr lvl="1"/>
            <a:r>
              <a:rPr lang="en-US" sz="2500" dirty="0">
                <a:latin typeface="Arial"/>
                <a:ea typeface="+mn-lt"/>
                <a:cs typeface="+mn-lt"/>
              </a:rPr>
              <a:t>Evaluating and filling out likelihoods</a:t>
            </a:r>
          </a:p>
          <a:p>
            <a:r>
              <a:rPr lang="en-US" sz="3300" dirty="0">
                <a:latin typeface="Arial"/>
                <a:ea typeface="+mn-lt"/>
                <a:cs typeface="+mn-lt"/>
              </a:rPr>
              <a:t>10m Evaluation of the network</a:t>
            </a:r>
            <a:endParaRPr lang="en-US" sz="3300">
              <a:latin typeface="Arial"/>
              <a:ea typeface="Calibri"/>
              <a:cs typeface="Calibri"/>
            </a:endParaRPr>
          </a:p>
          <a:p>
            <a:pPr lvl="1"/>
            <a:r>
              <a:rPr lang="en-US" sz="2500" dirty="0">
                <a:latin typeface="Arial"/>
                <a:ea typeface="+mn-lt"/>
                <a:cs typeface="+mn-lt"/>
              </a:rPr>
              <a:t>Review of likelihoods and network structure</a:t>
            </a:r>
          </a:p>
          <a:p>
            <a:r>
              <a:rPr lang="en-US" sz="3300" dirty="0">
                <a:latin typeface="Arial"/>
                <a:ea typeface="+mn-lt"/>
                <a:cs typeface="+mn-lt"/>
              </a:rPr>
              <a:t>15m Scenario assessment</a:t>
            </a:r>
            <a:endParaRPr lang="en-US" sz="3300">
              <a:latin typeface="Arial"/>
              <a:ea typeface="Calibri"/>
              <a:cs typeface="Calibri"/>
            </a:endParaRPr>
          </a:p>
          <a:p>
            <a:pPr lvl="1"/>
            <a:r>
              <a:rPr lang="en-US" sz="2500" dirty="0">
                <a:latin typeface="Arial"/>
                <a:ea typeface="+mn-lt"/>
                <a:cs typeface="+mn-lt"/>
              </a:rPr>
              <a:t>Discuss potential scenarios</a:t>
            </a:r>
            <a:endParaRPr lang="en-US" sz="2500">
              <a:latin typeface="Arial"/>
              <a:ea typeface="Calibri"/>
              <a:cs typeface="Calibri"/>
            </a:endParaRPr>
          </a:p>
          <a:p>
            <a:pPr lvl="1"/>
            <a:r>
              <a:rPr lang="en-US" sz="2500" dirty="0">
                <a:latin typeface="Arial"/>
                <a:ea typeface="+mn-lt"/>
                <a:cs typeface="+mn-lt"/>
              </a:rPr>
              <a:t>Review how sustainable different scenarios are</a:t>
            </a:r>
          </a:p>
          <a:p>
            <a:r>
              <a:rPr lang="en-US" sz="3300" dirty="0">
                <a:latin typeface="Arial"/>
                <a:ea typeface="+mn-lt"/>
                <a:cs typeface="+mn-lt"/>
              </a:rPr>
              <a:t>15m Discussion</a:t>
            </a:r>
            <a:endParaRPr lang="en-US" sz="3300">
              <a:latin typeface="Arial"/>
              <a:ea typeface="Calibri"/>
              <a:cs typeface="Calibri"/>
            </a:endParaRPr>
          </a:p>
          <a:p>
            <a:pPr lvl="1"/>
            <a:r>
              <a:rPr lang="en-US" sz="2500" dirty="0">
                <a:latin typeface="Arial"/>
                <a:ea typeface="+mn-lt"/>
                <a:cs typeface="+mn-lt"/>
              </a:rPr>
              <a:t>Discuss merits and pitfalls</a:t>
            </a:r>
            <a:endParaRPr lang="en-US" sz="2500">
              <a:latin typeface="Arial"/>
              <a:ea typeface="Calibri"/>
              <a:cs typeface="Calibri"/>
            </a:endParaRPr>
          </a:p>
          <a:p>
            <a:pPr lvl="1"/>
            <a:r>
              <a:rPr lang="en-US" sz="2500" dirty="0">
                <a:latin typeface="Arial"/>
                <a:ea typeface="+mn-lt"/>
                <a:cs typeface="+mn-lt"/>
              </a:rPr>
              <a:t>Potential further adjustments and direction</a:t>
            </a:r>
            <a:endParaRPr lang="en-US" sz="2500">
              <a:latin typeface="Arial"/>
              <a:ea typeface="Calibri" panose="020F0502020204030204"/>
              <a:cs typeface="Calibri" panose="020F0502020204030204"/>
            </a:endParaRPr>
          </a:p>
          <a:p>
            <a:endParaRPr lang="en-US" dirty="0">
              <a:latin typeface="Arial"/>
              <a:ea typeface="Calibri"/>
              <a:cs typeface="Calibri"/>
            </a:endParaRPr>
          </a:p>
        </p:txBody>
      </p:sp>
      <p:sp>
        <p:nvSpPr>
          <p:cNvPr id="2" name="Content Placeholder 2">
            <a:extLst>
              <a:ext uri="{FF2B5EF4-FFF2-40B4-BE49-F238E27FC236}">
                <a16:creationId xmlns:a16="http://schemas.microsoft.com/office/drawing/2014/main" id="{2C826C4D-C1C2-2657-7D08-04B1B98F9CEB}"/>
              </a:ext>
            </a:extLst>
          </p:cNvPr>
          <p:cNvSpPr txBox="1">
            <a:spLocks/>
          </p:cNvSpPr>
          <p:nvPr/>
        </p:nvSpPr>
        <p:spPr>
          <a:xfrm>
            <a:off x="6096941" y="1825625"/>
            <a:ext cx="4908786" cy="45865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a:ea typeface="+mn-lt"/>
                <a:cs typeface="+mn-lt"/>
              </a:rPr>
              <a:t>This is a tight schedule:</a:t>
            </a:r>
            <a:endParaRPr lang="en-US" sz="1800" dirty="0">
              <a:latin typeface="Arial"/>
              <a:ea typeface="Calibri" panose="020F0502020204030204"/>
              <a:cs typeface="Calibri" panose="020F0502020204030204"/>
            </a:endParaRPr>
          </a:p>
          <a:p>
            <a:pPr lvl="1"/>
            <a:r>
              <a:rPr lang="en-US" sz="1400" dirty="0">
                <a:latin typeface="Arial"/>
                <a:ea typeface="Calibri" panose="020F0502020204030204"/>
                <a:cs typeface="Calibri" panose="020F0502020204030204"/>
              </a:rPr>
              <a:t>We will keep a later list for things to address that we do not get to in the workshop</a:t>
            </a:r>
          </a:p>
          <a:p>
            <a:pPr lvl="1"/>
            <a:r>
              <a:rPr lang="en-US" sz="1400" dirty="0">
                <a:latin typeface="Arial"/>
                <a:ea typeface="Calibri" panose="020F0502020204030204"/>
                <a:cs typeface="Calibri" panose="020F0502020204030204"/>
              </a:rPr>
              <a:t>If you have queries write them down incase we do not get to them today and you can email us!</a:t>
            </a:r>
          </a:p>
          <a:p>
            <a:endParaRPr lang="en-US" dirty="0">
              <a:latin typeface="Arial"/>
              <a:ea typeface="Calibri"/>
              <a:cs typeface="Calibri"/>
            </a:endParaRPr>
          </a:p>
        </p:txBody>
      </p:sp>
    </p:spTree>
    <p:extLst>
      <p:ext uri="{BB962C8B-B14F-4D97-AF65-F5344CB8AC3E}">
        <p14:creationId xmlns:p14="http://schemas.microsoft.com/office/powerpoint/2010/main" val="416824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descr="Diagram, schematic&#10;&#10;Description automatically generated">
            <a:extLst>
              <a:ext uri="{FF2B5EF4-FFF2-40B4-BE49-F238E27FC236}">
                <a16:creationId xmlns:a16="http://schemas.microsoft.com/office/drawing/2014/main" id="{E603685A-224D-35C2-DDAB-C39F17530525}"/>
              </a:ext>
            </a:extLst>
          </p:cNvPr>
          <p:cNvPicPr>
            <a:picLocks noGrp="1" noChangeAspect="1"/>
          </p:cNvPicPr>
          <p:nvPr>
            <p:ph idx="1"/>
          </p:nvPr>
        </p:nvPicPr>
        <p:blipFill>
          <a:blip r:embed="rId3"/>
          <a:stretch>
            <a:fillRect/>
          </a:stretch>
        </p:blipFill>
        <p:spPr>
          <a:xfrm>
            <a:off x="1777514" y="130004"/>
            <a:ext cx="9076324" cy="6853580"/>
          </a:xfrm>
        </p:spPr>
      </p:pic>
      <p:grpSp>
        <p:nvGrpSpPr>
          <p:cNvPr id="29"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42E9E0D-E01B-C401-0015-CB0F122C2668}"/>
              </a:ext>
            </a:extLst>
          </p:cNvPr>
          <p:cNvGrpSpPr/>
          <p:nvPr/>
        </p:nvGrpSpPr>
        <p:grpSpPr>
          <a:xfrm>
            <a:off x="6848064" y="1866899"/>
            <a:ext cx="3807234" cy="2108201"/>
            <a:chOff x="6848064" y="1866899"/>
            <a:chExt cx="3807234" cy="2108201"/>
          </a:xfrm>
        </p:grpSpPr>
        <p:sp>
          <p:nvSpPr>
            <p:cNvPr id="2" name="Rectangle 1">
              <a:extLst>
                <a:ext uri="{FF2B5EF4-FFF2-40B4-BE49-F238E27FC236}">
                  <a16:creationId xmlns:a16="http://schemas.microsoft.com/office/drawing/2014/main" id="{7527B443-2799-4988-E962-BC10E5520075}"/>
                </a:ext>
              </a:extLst>
            </p:cNvPr>
            <p:cNvSpPr/>
            <p:nvPr/>
          </p:nvSpPr>
          <p:spPr>
            <a:xfrm>
              <a:off x="7912099" y="2667000"/>
              <a:ext cx="1371600" cy="1308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9FD8916-A8C2-F78D-6297-E85388A231A4}"/>
                </a:ext>
              </a:extLst>
            </p:cNvPr>
            <p:cNvSpPr/>
            <p:nvPr/>
          </p:nvSpPr>
          <p:spPr>
            <a:xfrm>
              <a:off x="9283698" y="1866899"/>
              <a:ext cx="1371600" cy="1308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0D4FA2-3D91-4667-A53C-3D8283182750}"/>
                </a:ext>
              </a:extLst>
            </p:cNvPr>
            <p:cNvSpPr/>
            <p:nvPr/>
          </p:nvSpPr>
          <p:spPr>
            <a:xfrm>
              <a:off x="6848064" y="3014300"/>
              <a:ext cx="2692400"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AAA6C5F-EB84-DC7F-31CC-0368F1977D22}"/>
              </a:ext>
            </a:extLst>
          </p:cNvPr>
          <p:cNvGrpSpPr/>
          <p:nvPr/>
        </p:nvGrpSpPr>
        <p:grpSpPr>
          <a:xfrm>
            <a:off x="4693770" y="4271683"/>
            <a:ext cx="1479176" cy="2581088"/>
            <a:chOff x="4693770" y="4271683"/>
            <a:chExt cx="1479176" cy="2581088"/>
          </a:xfrm>
        </p:grpSpPr>
        <p:sp>
          <p:nvSpPr>
            <p:cNvPr id="7" name="Rectangle 6">
              <a:extLst>
                <a:ext uri="{FF2B5EF4-FFF2-40B4-BE49-F238E27FC236}">
                  <a16:creationId xmlns:a16="http://schemas.microsoft.com/office/drawing/2014/main" id="{051A2236-DD2C-6939-F1AB-4A83449ECC2A}"/>
                </a:ext>
              </a:extLst>
            </p:cNvPr>
            <p:cNvSpPr/>
            <p:nvPr/>
          </p:nvSpPr>
          <p:spPr>
            <a:xfrm>
              <a:off x="4693770" y="5212977"/>
              <a:ext cx="1479176" cy="16397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2E9F98-142F-BE7C-60E7-E509265499B5}"/>
                </a:ext>
              </a:extLst>
            </p:cNvPr>
            <p:cNvSpPr/>
            <p:nvPr/>
          </p:nvSpPr>
          <p:spPr>
            <a:xfrm>
              <a:off x="4837205" y="4271683"/>
              <a:ext cx="1201271" cy="17294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99DD39B-C3A0-FAAA-75E7-935215BEBF5A}"/>
              </a:ext>
            </a:extLst>
          </p:cNvPr>
          <p:cNvGrpSpPr/>
          <p:nvPr/>
        </p:nvGrpSpPr>
        <p:grpSpPr>
          <a:xfrm>
            <a:off x="3214594" y="3975847"/>
            <a:ext cx="1927411" cy="1819088"/>
            <a:chOff x="3214594" y="3975847"/>
            <a:chExt cx="1927411" cy="1819088"/>
          </a:xfrm>
        </p:grpSpPr>
        <p:sp>
          <p:nvSpPr>
            <p:cNvPr id="10" name="Rectangle 9">
              <a:extLst>
                <a:ext uri="{FF2B5EF4-FFF2-40B4-BE49-F238E27FC236}">
                  <a16:creationId xmlns:a16="http://schemas.microsoft.com/office/drawing/2014/main" id="{F0BB2609-A6B0-AE93-4DD4-359A8FCE5F82}"/>
                </a:ext>
              </a:extLst>
            </p:cNvPr>
            <p:cNvSpPr/>
            <p:nvPr/>
          </p:nvSpPr>
          <p:spPr>
            <a:xfrm>
              <a:off x="3214594" y="4226859"/>
              <a:ext cx="1523999" cy="15680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A32F1D8E-4046-8513-7CD1-36F09AB5619E}"/>
                </a:ext>
              </a:extLst>
            </p:cNvPr>
            <p:cNvSpPr/>
            <p:nvPr/>
          </p:nvSpPr>
          <p:spPr>
            <a:xfrm>
              <a:off x="3662829" y="3975847"/>
              <a:ext cx="1479176" cy="3668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6" name="Group 15">
            <a:extLst>
              <a:ext uri="{FF2B5EF4-FFF2-40B4-BE49-F238E27FC236}">
                <a16:creationId xmlns:a16="http://schemas.microsoft.com/office/drawing/2014/main" id="{2F610257-1FE4-9575-F0F3-089A733DDE26}"/>
              </a:ext>
            </a:extLst>
          </p:cNvPr>
          <p:cNvGrpSpPr/>
          <p:nvPr/>
        </p:nvGrpSpPr>
        <p:grpSpPr>
          <a:xfrm>
            <a:off x="1717487" y="2953871"/>
            <a:ext cx="3173506" cy="1532217"/>
            <a:chOff x="1717487" y="2953871"/>
            <a:chExt cx="3173506" cy="1532217"/>
          </a:xfrm>
        </p:grpSpPr>
        <p:sp>
          <p:nvSpPr>
            <p:cNvPr id="13" name="Rectangle 12">
              <a:extLst>
                <a:ext uri="{FF2B5EF4-FFF2-40B4-BE49-F238E27FC236}">
                  <a16:creationId xmlns:a16="http://schemas.microsoft.com/office/drawing/2014/main" id="{6808CAC5-B8F7-4440-874B-572D7C957075}"/>
                </a:ext>
              </a:extLst>
            </p:cNvPr>
            <p:cNvSpPr/>
            <p:nvPr/>
          </p:nvSpPr>
          <p:spPr>
            <a:xfrm>
              <a:off x="3259417" y="3285565"/>
              <a:ext cx="1631576" cy="4743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15EBC3E0-0999-560C-EBC8-C24BB06ED9FA}"/>
                </a:ext>
              </a:extLst>
            </p:cNvPr>
            <p:cNvSpPr/>
            <p:nvPr/>
          </p:nvSpPr>
          <p:spPr>
            <a:xfrm>
              <a:off x="1717487" y="2953871"/>
              <a:ext cx="1631576" cy="153221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1" name="Group 20">
            <a:extLst>
              <a:ext uri="{FF2B5EF4-FFF2-40B4-BE49-F238E27FC236}">
                <a16:creationId xmlns:a16="http://schemas.microsoft.com/office/drawing/2014/main" id="{BA84DD34-3729-D1BD-CE65-ED6F4ECD9F2A}"/>
              </a:ext>
            </a:extLst>
          </p:cNvPr>
          <p:cNvGrpSpPr/>
          <p:nvPr/>
        </p:nvGrpSpPr>
        <p:grpSpPr>
          <a:xfrm>
            <a:off x="1780240" y="237566"/>
            <a:ext cx="3307975" cy="2527299"/>
            <a:chOff x="1780240" y="237566"/>
            <a:chExt cx="3307975" cy="2527299"/>
          </a:xfrm>
        </p:grpSpPr>
        <p:sp>
          <p:nvSpPr>
            <p:cNvPr id="17" name="Rectangle 16">
              <a:extLst>
                <a:ext uri="{FF2B5EF4-FFF2-40B4-BE49-F238E27FC236}">
                  <a16:creationId xmlns:a16="http://schemas.microsoft.com/office/drawing/2014/main" id="{A537A4A9-0430-ACA8-C895-D09512770091}"/>
                </a:ext>
              </a:extLst>
            </p:cNvPr>
            <p:cNvSpPr/>
            <p:nvPr/>
          </p:nvSpPr>
          <p:spPr>
            <a:xfrm>
              <a:off x="3304240" y="1259542"/>
              <a:ext cx="1541929" cy="1505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8DAF0066-7D61-0D67-DEF9-45187104EDF4}"/>
                </a:ext>
              </a:extLst>
            </p:cNvPr>
            <p:cNvSpPr/>
            <p:nvPr/>
          </p:nvSpPr>
          <p:spPr>
            <a:xfrm>
              <a:off x="1780240" y="237566"/>
              <a:ext cx="1819834" cy="17832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E05F2BE7-4623-F699-AB05-5C3EFEAFD3B3}"/>
                </a:ext>
              </a:extLst>
            </p:cNvPr>
            <p:cNvSpPr/>
            <p:nvPr/>
          </p:nvSpPr>
          <p:spPr>
            <a:xfrm>
              <a:off x="4182781" y="1958788"/>
              <a:ext cx="905434" cy="743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4" name="Group 23">
            <a:extLst>
              <a:ext uri="{FF2B5EF4-FFF2-40B4-BE49-F238E27FC236}">
                <a16:creationId xmlns:a16="http://schemas.microsoft.com/office/drawing/2014/main" id="{76CA705C-4C6D-85D9-7F47-DA06DF53EB19}"/>
              </a:ext>
            </a:extLst>
          </p:cNvPr>
          <p:cNvGrpSpPr/>
          <p:nvPr/>
        </p:nvGrpSpPr>
        <p:grpSpPr>
          <a:xfrm>
            <a:off x="4890993" y="156884"/>
            <a:ext cx="5764304" cy="2293656"/>
            <a:chOff x="4890993" y="156884"/>
            <a:chExt cx="5764304" cy="2293656"/>
          </a:xfrm>
        </p:grpSpPr>
        <p:sp>
          <p:nvSpPr>
            <p:cNvPr id="22" name="Rectangle 21">
              <a:extLst>
                <a:ext uri="{FF2B5EF4-FFF2-40B4-BE49-F238E27FC236}">
                  <a16:creationId xmlns:a16="http://schemas.microsoft.com/office/drawing/2014/main" id="{F4EECC4C-2BC3-4831-7695-1543C04E60DF}"/>
                </a:ext>
              </a:extLst>
            </p:cNvPr>
            <p:cNvSpPr/>
            <p:nvPr/>
          </p:nvSpPr>
          <p:spPr>
            <a:xfrm>
              <a:off x="4890993" y="156884"/>
              <a:ext cx="5764304" cy="21059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F4EECC4C-2BC3-4831-7695-1543C04E60DF}"/>
                </a:ext>
              </a:extLst>
            </p:cNvPr>
            <p:cNvSpPr/>
            <p:nvPr/>
          </p:nvSpPr>
          <p:spPr>
            <a:xfrm>
              <a:off x="6450291" y="1501029"/>
              <a:ext cx="627529" cy="949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4" name="Group 33">
            <a:extLst>
              <a:ext uri="{FF2B5EF4-FFF2-40B4-BE49-F238E27FC236}">
                <a16:creationId xmlns:a16="http://schemas.microsoft.com/office/drawing/2014/main" id="{77E8C773-DB00-3AC2-AEE1-14ACAB1ADB5F}"/>
              </a:ext>
            </a:extLst>
          </p:cNvPr>
          <p:cNvGrpSpPr/>
          <p:nvPr/>
        </p:nvGrpSpPr>
        <p:grpSpPr>
          <a:xfrm>
            <a:off x="6171826" y="3777504"/>
            <a:ext cx="3550021" cy="3083109"/>
            <a:chOff x="6171826" y="3777504"/>
            <a:chExt cx="3550021" cy="3083109"/>
          </a:xfrm>
        </p:grpSpPr>
        <p:grpSp>
          <p:nvGrpSpPr>
            <p:cNvPr id="27" name="Group 26">
              <a:extLst>
                <a:ext uri="{FF2B5EF4-FFF2-40B4-BE49-F238E27FC236}">
                  <a16:creationId xmlns:a16="http://schemas.microsoft.com/office/drawing/2014/main" id="{8B7665A5-BDBD-B0AD-8F6B-364318022BF0}"/>
                </a:ext>
              </a:extLst>
            </p:cNvPr>
            <p:cNvGrpSpPr/>
            <p:nvPr/>
          </p:nvGrpSpPr>
          <p:grpSpPr>
            <a:xfrm>
              <a:off x="6171826" y="4243668"/>
              <a:ext cx="3550021" cy="2616945"/>
              <a:chOff x="6171826" y="4273755"/>
              <a:chExt cx="3550021" cy="2586859"/>
            </a:xfrm>
          </p:grpSpPr>
          <p:sp>
            <p:nvSpPr>
              <p:cNvPr id="25" name="Rectangle 24">
                <a:extLst>
                  <a:ext uri="{FF2B5EF4-FFF2-40B4-BE49-F238E27FC236}">
                    <a16:creationId xmlns:a16="http://schemas.microsoft.com/office/drawing/2014/main" id="{F4EECC4C-2BC3-4831-7695-1543C04E60DF}"/>
                  </a:ext>
                </a:extLst>
              </p:cNvPr>
              <p:cNvSpPr/>
              <p:nvPr/>
            </p:nvSpPr>
            <p:spPr>
              <a:xfrm>
                <a:off x="6700743" y="4273755"/>
                <a:ext cx="3021104" cy="2586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952158B-5E74-4CE5-AB08-91097E66B3C0}"/>
                  </a:ext>
                </a:extLst>
              </p:cNvPr>
              <p:cNvSpPr/>
              <p:nvPr/>
            </p:nvSpPr>
            <p:spPr>
              <a:xfrm>
                <a:off x="6171826" y="4996703"/>
                <a:ext cx="708208" cy="8240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3" name="Rectangle 32">
              <a:extLst>
                <a:ext uri="{FF2B5EF4-FFF2-40B4-BE49-F238E27FC236}">
                  <a16:creationId xmlns:a16="http://schemas.microsoft.com/office/drawing/2014/main" id="{0AF435E0-9477-AF13-A778-3E8B92E20F08}"/>
                </a:ext>
              </a:extLst>
            </p:cNvPr>
            <p:cNvSpPr/>
            <p:nvPr/>
          </p:nvSpPr>
          <p:spPr>
            <a:xfrm>
              <a:off x="6700743" y="3777504"/>
              <a:ext cx="1201269" cy="64471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0552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a:xfrm>
            <a:off x="944033" y="922396"/>
            <a:ext cx="6160206" cy="485775"/>
          </a:xfrm>
        </p:spPr>
        <p:txBody>
          <a:bodyPr vert="horz" lIns="91440" tIns="45720" rIns="91440" bIns="45720" rtlCol="0" anchor="t">
            <a:normAutofit fontScale="85000" lnSpcReduction="20000"/>
          </a:bodyPr>
          <a:lstStyle/>
          <a:p>
            <a:pPr>
              <a:spcBef>
                <a:spcPct val="0"/>
              </a:spcBef>
            </a:pPr>
            <a:r>
              <a:rPr lang="en-US" sz="4000">
                <a:solidFill>
                  <a:srgbClr val="000000"/>
                </a:solidFill>
                <a:ea typeface="+mj-lt"/>
                <a:cs typeface="+mj-lt"/>
              </a:rPr>
              <a:t>What data do we have?</a:t>
            </a:r>
          </a:p>
          <a:p>
            <a:endParaRPr lang="en-AU"/>
          </a:p>
        </p:txBody>
      </p:sp>
      <p:graphicFrame>
        <p:nvGraphicFramePr>
          <p:cNvPr id="10" name="Content Placeholder 2">
            <a:extLst>
              <a:ext uri="{FF2B5EF4-FFF2-40B4-BE49-F238E27FC236}">
                <a16:creationId xmlns:a16="http://schemas.microsoft.com/office/drawing/2014/main" id="{BFC503FB-DE34-1199-9F3F-C30AB697BE6E}"/>
              </a:ext>
            </a:extLst>
          </p:cNvPr>
          <p:cNvGraphicFramePr>
            <a:graphicFrameLocks/>
          </p:cNvGraphicFramePr>
          <p:nvPr>
            <p:extLst>
              <p:ext uri="{D42A27DB-BD31-4B8C-83A1-F6EECF244321}">
                <p14:modId xmlns:p14="http://schemas.microsoft.com/office/powerpoint/2010/main" val="931155563"/>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TextBox 35">
            <a:extLst>
              <a:ext uri="{FF2B5EF4-FFF2-40B4-BE49-F238E27FC236}">
                <a16:creationId xmlns:a16="http://schemas.microsoft.com/office/drawing/2014/main" id="{16655DCE-84C0-8BA9-A098-D974F2FD1D96}"/>
              </a:ext>
            </a:extLst>
          </p:cNvPr>
          <p:cNvSpPr txBox="1"/>
          <p:nvPr/>
        </p:nvSpPr>
        <p:spPr>
          <a:xfrm>
            <a:off x="1111069" y="5089251"/>
            <a:ext cx="16751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Water</a:t>
            </a:r>
          </a:p>
          <a:p>
            <a:pPr marL="285750" indent="-285750" algn="l">
              <a:buFont typeface="Arial"/>
              <a:buChar char="•"/>
            </a:pPr>
            <a:r>
              <a:rPr lang="en-US"/>
              <a:t>Fuel</a:t>
            </a:r>
          </a:p>
          <a:p>
            <a:pPr marL="285750" indent="-285750">
              <a:buFont typeface="Arial"/>
              <a:buChar char="•"/>
            </a:pPr>
            <a:r>
              <a:rPr lang="en-US"/>
              <a:t>Electricity</a:t>
            </a:r>
          </a:p>
        </p:txBody>
      </p:sp>
      <p:sp>
        <p:nvSpPr>
          <p:cNvPr id="37" name="TextBox 36">
            <a:extLst>
              <a:ext uri="{FF2B5EF4-FFF2-40B4-BE49-F238E27FC236}">
                <a16:creationId xmlns:a16="http://schemas.microsoft.com/office/drawing/2014/main" id="{84A01BD6-EE11-90A2-C43B-E480A82A52AD}"/>
              </a:ext>
            </a:extLst>
          </p:cNvPr>
          <p:cNvSpPr txBox="1"/>
          <p:nvPr/>
        </p:nvSpPr>
        <p:spPr>
          <a:xfrm>
            <a:off x="3052012" y="5132382"/>
            <a:ext cx="22789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Operational Costs</a:t>
            </a:r>
          </a:p>
          <a:p>
            <a:pPr marL="285750" indent="-285750">
              <a:buFont typeface="Arial"/>
              <a:buChar char="•"/>
            </a:pPr>
            <a:r>
              <a:rPr lang="en-US" sz="1600"/>
              <a:t>Gross Profit</a:t>
            </a:r>
          </a:p>
          <a:p>
            <a:pPr marL="285750" indent="-285750">
              <a:buFont typeface="Arial"/>
              <a:buChar char="•"/>
            </a:pPr>
            <a:r>
              <a:rPr lang="en-US" sz="1600"/>
              <a:t>Cover Crop types</a:t>
            </a:r>
          </a:p>
        </p:txBody>
      </p:sp>
      <p:sp>
        <p:nvSpPr>
          <p:cNvPr id="38" name="TextBox 37">
            <a:extLst>
              <a:ext uri="{FF2B5EF4-FFF2-40B4-BE49-F238E27FC236}">
                <a16:creationId xmlns:a16="http://schemas.microsoft.com/office/drawing/2014/main" id="{25FB07BA-39F9-ABDA-8EA4-FC9061A4DACE}"/>
              </a:ext>
            </a:extLst>
          </p:cNvPr>
          <p:cNvSpPr txBox="1"/>
          <p:nvPr/>
        </p:nvSpPr>
        <p:spPr>
          <a:xfrm>
            <a:off x="5338012" y="5132383"/>
            <a:ext cx="16751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Yield</a:t>
            </a:r>
          </a:p>
          <a:p>
            <a:pPr marL="285750" indent="-285750">
              <a:buFont typeface="Arial"/>
              <a:buChar char="•"/>
            </a:pPr>
            <a:r>
              <a:rPr lang="en-US"/>
              <a:t>Price per Tonne</a:t>
            </a:r>
          </a:p>
        </p:txBody>
      </p:sp>
      <p:sp>
        <p:nvSpPr>
          <p:cNvPr id="39" name="TextBox 38">
            <a:extLst>
              <a:ext uri="{FF2B5EF4-FFF2-40B4-BE49-F238E27FC236}">
                <a16:creationId xmlns:a16="http://schemas.microsoft.com/office/drawing/2014/main" id="{4EE2C03E-ED05-32F4-1A44-BE4713595B10}"/>
              </a:ext>
            </a:extLst>
          </p:cNvPr>
          <p:cNvSpPr txBox="1"/>
          <p:nvPr/>
        </p:nvSpPr>
        <p:spPr>
          <a:xfrm>
            <a:off x="7379596" y="5118004"/>
            <a:ext cx="1804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57 Regions</a:t>
            </a:r>
          </a:p>
          <a:p>
            <a:pPr marL="285750" indent="-285750">
              <a:buFont typeface="Arial"/>
              <a:buChar char="•"/>
            </a:pPr>
            <a:r>
              <a:rPr lang="en-US"/>
              <a:t>1441 Sites</a:t>
            </a:r>
          </a:p>
        </p:txBody>
      </p:sp>
      <p:sp>
        <p:nvSpPr>
          <p:cNvPr id="40" name="TextBox 39">
            <a:extLst>
              <a:ext uri="{FF2B5EF4-FFF2-40B4-BE49-F238E27FC236}">
                <a16:creationId xmlns:a16="http://schemas.microsoft.com/office/drawing/2014/main" id="{0C5FD9B4-6342-D7EB-95E1-F3EB484B75F3}"/>
              </a:ext>
            </a:extLst>
          </p:cNvPr>
          <p:cNvSpPr txBox="1"/>
          <p:nvPr/>
        </p:nvSpPr>
        <p:spPr>
          <a:xfrm>
            <a:off x="9421182" y="5132383"/>
            <a:ext cx="1675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+10 years</a:t>
            </a:r>
          </a:p>
        </p:txBody>
      </p:sp>
    </p:spTree>
    <p:extLst>
      <p:ext uri="{BB962C8B-B14F-4D97-AF65-F5344CB8AC3E}">
        <p14:creationId xmlns:p14="http://schemas.microsoft.com/office/powerpoint/2010/main" val="86799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a:xfrm>
            <a:off x="944033" y="922396"/>
            <a:ext cx="6160206" cy="485775"/>
          </a:xfrm>
        </p:spPr>
        <p:txBody>
          <a:bodyPr vert="horz" lIns="91440" tIns="45720" rIns="91440" bIns="45720" rtlCol="0" anchor="t">
            <a:normAutofit fontScale="85000" lnSpcReduction="20000"/>
          </a:bodyPr>
          <a:lstStyle/>
          <a:p>
            <a:pPr>
              <a:spcBef>
                <a:spcPct val="0"/>
              </a:spcBef>
            </a:pPr>
            <a:r>
              <a:rPr lang="en-US" sz="4000" dirty="0">
                <a:solidFill>
                  <a:srgbClr val="000000"/>
                </a:solidFill>
                <a:ea typeface="+mj-lt"/>
                <a:cs typeface="+mj-lt"/>
              </a:rPr>
              <a:t>What data do </a:t>
            </a:r>
            <a:r>
              <a:rPr lang="en-US" sz="4000" b="1" dirty="0">
                <a:solidFill>
                  <a:srgbClr val="000000"/>
                </a:solidFill>
                <a:ea typeface="+mj-lt"/>
                <a:cs typeface="+mj-lt"/>
              </a:rPr>
              <a:t>you</a:t>
            </a:r>
            <a:r>
              <a:rPr lang="en-US" sz="4000" dirty="0">
                <a:solidFill>
                  <a:srgbClr val="000000"/>
                </a:solidFill>
                <a:ea typeface="+mj-lt"/>
                <a:cs typeface="+mj-lt"/>
              </a:rPr>
              <a:t> have?</a:t>
            </a:r>
          </a:p>
          <a:p>
            <a:endParaRPr lang="en-AU"/>
          </a:p>
        </p:txBody>
      </p:sp>
      <p:graphicFrame>
        <p:nvGraphicFramePr>
          <p:cNvPr id="10" name="Content Placeholder 2">
            <a:extLst>
              <a:ext uri="{FF2B5EF4-FFF2-40B4-BE49-F238E27FC236}">
                <a16:creationId xmlns:a16="http://schemas.microsoft.com/office/drawing/2014/main" id="{BFC503FB-DE34-1199-9F3F-C30AB697BE6E}"/>
              </a:ext>
            </a:extLst>
          </p:cNvPr>
          <p:cNvGraphicFramePr>
            <a:graphicFrameLocks/>
          </p:cNvGraphicFramePr>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920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p:txBody>
          <a:bodyPr vert="horz" lIns="91440" tIns="45720" rIns="91440" bIns="45720" rtlCol="0" anchor="t">
            <a:normAutofit fontScale="62500" lnSpcReduction="20000"/>
          </a:bodyPr>
          <a:lstStyle/>
          <a:p>
            <a:pPr>
              <a:spcBef>
                <a:spcPct val="0"/>
              </a:spcBef>
            </a:pPr>
            <a:r>
              <a:rPr lang="en-US" sz="5400">
                <a:solidFill>
                  <a:srgbClr val="000000"/>
                </a:solidFill>
                <a:ea typeface="+mj-lt"/>
                <a:cs typeface="+mj-lt"/>
              </a:rPr>
              <a:t>Project Aims</a:t>
            </a:r>
          </a:p>
          <a:p>
            <a:endParaRPr lang="en-AU"/>
          </a:p>
        </p:txBody>
      </p:sp>
      <p:sp>
        <p:nvSpPr>
          <p:cNvPr id="5" name="Text Placeholder 4">
            <a:extLst>
              <a:ext uri="{FF2B5EF4-FFF2-40B4-BE49-F238E27FC236}">
                <a16:creationId xmlns:a16="http://schemas.microsoft.com/office/drawing/2014/main" id="{91DA2C8C-1A6B-C908-45E3-8C257C2C2B58}"/>
              </a:ext>
            </a:extLst>
          </p:cNvPr>
          <p:cNvSpPr>
            <a:spLocks noGrp="1"/>
          </p:cNvSpPr>
          <p:nvPr>
            <p:ph type="body" sz="quarter" idx="13"/>
          </p:nvPr>
        </p:nvSpPr>
        <p:spPr>
          <a:xfrm>
            <a:off x="4270060" y="1812868"/>
            <a:ext cx="7577233" cy="4359427"/>
          </a:xfrm>
        </p:spPr>
        <p:txBody>
          <a:bodyPr vert="horz" lIns="91440" tIns="45720" rIns="91440" bIns="45720" rtlCol="0" anchor="t">
            <a:noAutofit/>
          </a:bodyPr>
          <a:lstStyle/>
          <a:p>
            <a:pPr marL="285750" indent="-285750">
              <a:spcBef>
                <a:spcPts val="0"/>
              </a:spcBef>
              <a:buFont typeface="Arial"/>
              <a:buChar char="•"/>
            </a:pPr>
            <a:r>
              <a:rPr lang="en-US" sz="3600">
                <a:latin typeface="Arial"/>
                <a:cs typeface="Arial"/>
              </a:rPr>
              <a:t>Empirical assessment and comparison</a:t>
            </a:r>
          </a:p>
          <a:p>
            <a:pPr marL="285750" indent="-285750">
              <a:spcBef>
                <a:spcPts val="0"/>
              </a:spcBef>
              <a:buFont typeface="Arial"/>
              <a:buChar char="•"/>
            </a:pPr>
            <a:r>
              <a:rPr lang="en-US" sz="3600">
                <a:latin typeface="Arial"/>
                <a:cs typeface="Arial"/>
              </a:rPr>
              <a:t>Assisting the industry </a:t>
            </a:r>
          </a:p>
        </p:txBody>
      </p:sp>
      <p:pic>
        <p:nvPicPr>
          <p:cNvPr id="2" name="Picture 2" descr="Diagram, schematic&#10;&#10;Description automatically generated">
            <a:extLst>
              <a:ext uri="{FF2B5EF4-FFF2-40B4-BE49-F238E27FC236}">
                <a16:creationId xmlns:a16="http://schemas.microsoft.com/office/drawing/2014/main" id="{8E342585-3162-5B97-3AC1-D215C33E885D}"/>
              </a:ext>
            </a:extLst>
          </p:cNvPr>
          <p:cNvPicPr>
            <a:picLocks noChangeAspect="1"/>
          </p:cNvPicPr>
          <p:nvPr/>
        </p:nvPicPr>
        <p:blipFill>
          <a:blip r:embed="rId3"/>
          <a:stretch>
            <a:fillRect/>
          </a:stretch>
        </p:blipFill>
        <p:spPr>
          <a:xfrm>
            <a:off x="-2059" y="1644166"/>
            <a:ext cx="4009767" cy="3528477"/>
          </a:xfrm>
          <a:prstGeom prst="rect">
            <a:avLst/>
          </a:prstGeom>
        </p:spPr>
      </p:pic>
    </p:spTree>
    <p:extLst>
      <p:ext uri="{BB962C8B-B14F-4D97-AF65-F5344CB8AC3E}">
        <p14:creationId xmlns:p14="http://schemas.microsoft.com/office/powerpoint/2010/main" val="207229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FE6CDC-AD9D-AD2E-3C24-64BDFFC43DBC}"/>
              </a:ext>
            </a:extLst>
          </p:cNvPr>
          <p:cNvSpPr>
            <a:spLocks noGrp="1"/>
          </p:cNvSpPr>
          <p:nvPr>
            <p:ph type="body" sz="quarter" idx="11"/>
          </p:nvPr>
        </p:nvSpPr>
        <p:spPr>
          <a:xfrm>
            <a:off x="2232025" y="922396"/>
            <a:ext cx="5701484" cy="485775"/>
          </a:xfrm>
        </p:spPr>
        <p:txBody>
          <a:bodyPr vert="horz" lIns="91440" tIns="45720" rIns="91440" bIns="45720" rtlCol="0" anchor="t">
            <a:normAutofit fontScale="62500" lnSpcReduction="20000"/>
          </a:bodyPr>
          <a:lstStyle/>
          <a:p>
            <a:pPr>
              <a:spcBef>
                <a:spcPct val="0"/>
              </a:spcBef>
            </a:pPr>
            <a:r>
              <a:rPr lang="en-US" sz="5400">
                <a:solidFill>
                  <a:srgbClr val="000000"/>
                </a:solidFill>
                <a:ea typeface="+mj-lt"/>
                <a:cs typeface="+mj-lt"/>
              </a:rPr>
              <a:t>Baseline Models</a:t>
            </a:r>
          </a:p>
          <a:p>
            <a:endParaRPr lang="en-AU"/>
          </a:p>
        </p:txBody>
      </p:sp>
      <p:sp>
        <p:nvSpPr>
          <p:cNvPr id="7" name="Text Placeholder 6">
            <a:extLst>
              <a:ext uri="{FF2B5EF4-FFF2-40B4-BE49-F238E27FC236}">
                <a16:creationId xmlns:a16="http://schemas.microsoft.com/office/drawing/2014/main" id="{2EB04072-E6C6-8082-BEE3-1918A9D9E643}"/>
              </a:ext>
            </a:extLst>
          </p:cNvPr>
          <p:cNvSpPr>
            <a:spLocks noGrp="1"/>
          </p:cNvSpPr>
          <p:nvPr>
            <p:ph type="body" sz="quarter" idx="13"/>
          </p:nvPr>
        </p:nvSpPr>
        <p:spPr>
          <a:xfrm>
            <a:off x="2232026" y="1812868"/>
            <a:ext cx="3775129" cy="1818606"/>
          </a:xfrm>
        </p:spPr>
        <p:txBody>
          <a:bodyPr vert="horz" lIns="91440" tIns="45720" rIns="91440" bIns="45720" rtlCol="0" anchor="t">
            <a:normAutofit fontScale="85000" lnSpcReduction="20000"/>
          </a:bodyPr>
          <a:lstStyle/>
          <a:p>
            <a:pPr marL="285750" indent="-285750">
              <a:lnSpc>
                <a:spcPct val="90000"/>
              </a:lnSpc>
              <a:buFont typeface="Arial"/>
              <a:buChar char="•"/>
            </a:pPr>
            <a:r>
              <a:rPr lang="en-US" sz="2400">
                <a:latin typeface="Arial"/>
                <a:cs typeface="Arial"/>
              </a:rPr>
              <a:t>Anomaly detection</a:t>
            </a:r>
          </a:p>
          <a:p>
            <a:pPr marL="285750" indent="-285750">
              <a:lnSpc>
                <a:spcPct val="90000"/>
              </a:lnSpc>
              <a:buFont typeface="Arial"/>
              <a:buChar char="•"/>
            </a:pPr>
            <a:r>
              <a:rPr lang="en-US" sz="2400">
                <a:latin typeface="Arial"/>
                <a:cs typeface="Arial"/>
              </a:rPr>
              <a:t>Automation of data input warnings</a:t>
            </a:r>
          </a:p>
          <a:p>
            <a:pPr marL="285750" indent="-285750">
              <a:lnSpc>
                <a:spcPct val="90000"/>
              </a:lnSpc>
              <a:buFont typeface="Arial"/>
              <a:buChar char="•"/>
            </a:pPr>
            <a:r>
              <a:rPr lang="en-US" sz="2400">
                <a:latin typeface="Arial"/>
                <a:cs typeface="Arial"/>
              </a:rPr>
              <a:t>A tool to communicate with viticulturists</a:t>
            </a:r>
          </a:p>
          <a:p>
            <a:pPr marL="285750" indent="-285750">
              <a:lnSpc>
                <a:spcPct val="90000"/>
              </a:lnSpc>
              <a:buFont typeface="Arial"/>
              <a:buChar char="•"/>
            </a:pPr>
            <a:r>
              <a:rPr lang="en-US" sz="2400">
                <a:latin typeface="Arial"/>
                <a:cs typeface="Arial"/>
              </a:rPr>
              <a:t>Reality in numbers</a:t>
            </a:r>
          </a:p>
          <a:p>
            <a:endParaRPr lang="en-AU"/>
          </a:p>
        </p:txBody>
      </p:sp>
      <p:sp>
        <p:nvSpPr>
          <p:cNvPr id="11" name="object 16">
            <a:extLst>
              <a:ext uri="{FF2B5EF4-FFF2-40B4-BE49-F238E27FC236}">
                <a16:creationId xmlns:a16="http://schemas.microsoft.com/office/drawing/2014/main" id="{F64747DD-5122-5F7C-627A-26F20A9F7EB6}"/>
              </a:ext>
            </a:extLst>
          </p:cNvPr>
          <p:cNvSpPr>
            <a:spLocks noGrp="1"/>
          </p:cNvSpPr>
          <p:nvPr>
            <p:ph type="body" sz="quarter" idx="16"/>
          </p:nvPr>
        </p:nvSpPr>
        <p:spPr>
          <a:xfrm>
            <a:off x="6774091" y="1853384"/>
            <a:ext cx="4313690" cy="276999"/>
          </a:xfrm>
          <a:prstGeom prst="rect">
            <a:avLst/>
          </a:prstGeom>
          <a:blipFill>
            <a:blip r:embed="rId3" cstate="print"/>
            <a:stretch>
              <a:fillRect/>
            </a:stretch>
          </a:blipFill>
        </p:spPr>
        <p:txBody>
          <a:bodyPr vert="horz" wrap="square" lIns="0" tIns="0" rIns="0" bIns="0" rtlCol="0" anchor="ctr">
            <a:spAutoFit/>
          </a:bodyPr>
          <a:lstStyle/>
          <a:p>
            <a:pPr marL="0" indent="0" algn="ctr">
              <a:buNone/>
            </a:pPr>
            <a:r>
              <a:rPr lang="en-AU"/>
              <a:t>Resource use Correlation Matrix</a:t>
            </a:r>
            <a:endParaRPr lang="en-US"/>
          </a:p>
        </p:txBody>
      </p:sp>
      <p:pic>
        <p:nvPicPr>
          <p:cNvPr id="3" name="Picture 5" descr="Chart&#10;&#10;Description automatically generated">
            <a:extLst>
              <a:ext uri="{FF2B5EF4-FFF2-40B4-BE49-F238E27FC236}">
                <a16:creationId xmlns:a16="http://schemas.microsoft.com/office/drawing/2014/main" id="{8728D1EC-EC40-B811-4AE1-744BD7AE0910}"/>
              </a:ext>
            </a:extLst>
          </p:cNvPr>
          <p:cNvPicPr>
            <a:picLocks noChangeAspect="1"/>
          </p:cNvPicPr>
          <p:nvPr/>
        </p:nvPicPr>
        <p:blipFill>
          <a:blip r:embed="rId4"/>
          <a:stretch>
            <a:fillRect/>
          </a:stretch>
        </p:blipFill>
        <p:spPr>
          <a:xfrm>
            <a:off x="6770914" y="2300541"/>
            <a:ext cx="4572000" cy="4472162"/>
          </a:xfrm>
          <a:prstGeom prst="rect">
            <a:avLst/>
          </a:prstGeom>
        </p:spPr>
      </p:pic>
    </p:spTree>
    <p:extLst>
      <p:ext uri="{BB962C8B-B14F-4D97-AF65-F5344CB8AC3E}">
        <p14:creationId xmlns:p14="http://schemas.microsoft.com/office/powerpoint/2010/main" val="2901032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WRI Data Colours">
      <a:dk1>
        <a:sysClr val="windowText" lastClr="000000"/>
      </a:dk1>
      <a:lt1>
        <a:sysClr val="window" lastClr="FFFFFF"/>
      </a:lt1>
      <a:dk2>
        <a:srgbClr val="44546A"/>
      </a:dk2>
      <a:lt2>
        <a:srgbClr val="E7E6E6"/>
      </a:lt2>
      <a:accent1>
        <a:srgbClr val="92AED4"/>
      </a:accent1>
      <a:accent2>
        <a:srgbClr val="546329"/>
      </a:accent2>
      <a:accent3>
        <a:srgbClr val="741F25"/>
      </a:accent3>
      <a:accent4>
        <a:srgbClr val="C05400"/>
      </a:accent4>
      <a:accent5>
        <a:srgbClr val="DFA27E"/>
      </a:accent5>
      <a:accent6>
        <a:srgbClr val="F4B954"/>
      </a:accent6>
      <a:hlink>
        <a:srgbClr val="8E58B6"/>
      </a:hlink>
      <a:folHlink>
        <a:srgbClr val="7F6F6F"/>
      </a:folHlink>
    </a:clrScheme>
    <a:fontScheme name="AWRI powerpoint template">
      <a:majorFont>
        <a:latin typeface="Inter"/>
        <a:ea typeface=""/>
        <a:cs typeface=""/>
      </a:majorFont>
      <a:minorFont>
        <a:latin typeface="Inte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WRI powerpoint template_4-3aspect" id="{E039F822-02CC-480A-95FC-C329C1467921}" vid="{F09DD850-1A4F-468E-B65D-5F3A362792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432f105-7698-4a9e-8b42-7de86bfcb2ad" xsi:nil="true"/>
    <lcf76f155ced4ddcb4097134ff3c332f xmlns="20d71383-da5b-476c-b0a8-300e6ee9ab7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03FA64F36A6E489418B74E733FCF4C" ma:contentTypeVersion="17" ma:contentTypeDescription="Create a new document." ma:contentTypeScope="" ma:versionID="3a637c74330360d867095e12ee53b412">
  <xsd:schema xmlns:xsd="http://www.w3.org/2001/XMLSchema" xmlns:xs="http://www.w3.org/2001/XMLSchema" xmlns:p="http://schemas.microsoft.com/office/2006/metadata/properties" xmlns:ns2="20d71383-da5b-476c-b0a8-300e6ee9ab73" xmlns:ns3="1cdbfd6a-5ce7-4e69-afbb-faaa555e4ca1" xmlns:ns4="3432f105-7698-4a9e-8b42-7de86bfcb2ad" targetNamespace="http://schemas.microsoft.com/office/2006/metadata/properties" ma:root="true" ma:fieldsID="fc52a056465db471a286beda4184b1e6" ns2:_="" ns3:_="" ns4:_="">
    <xsd:import namespace="20d71383-da5b-476c-b0a8-300e6ee9ab73"/>
    <xsd:import namespace="1cdbfd6a-5ce7-4e69-afbb-faaa555e4ca1"/>
    <xsd:import namespace="3432f105-7698-4a9e-8b42-7de86bfcb2a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4: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d71383-da5b-476c-b0a8-300e6ee9ab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37b940e-992c-4879-80c8-4ee9dafbb12a"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bfd6a-5ce7-4e69-afbb-faaa555e4c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32f105-7698-4a9e-8b42-7de86bfcb2ad"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ea1bf51-fd23-4d0d-9d03-8f412196aac2}" ma:internalName="TaxCatchAll" ma:showField="CatchAllData" ma:web="3432f105-7698-4a9e-8b42-7de86bfcb2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9A87CC-15E7-40F4-A2C2-D95B5D717FE8}">
  <ds:schemaRefs>
    <ds:schemaRef ds:uri="1cdbfd6a-5ce7-4e69-afbb-faaa555e4ca1"/>
    <ds:schemaRef ds:uri="20d71383-da5b-476c-b0a8-300e6ee9ab73"/>
    <ds:schemaRef ds:uri="3432f105-7698-4a9e-8b42-7de86bfcb2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F95E50F-2AB5-4414-8C6E-E67D98518AF0}">
  <ds:schemaRefs>
    <ds:schemaRef ds:uri="1cdbfd6a-5ce7-4e69-afbb-faaa555e4ca1"/>
    <ds:schemaRef ds:uri="20d71383-da5b-476c-b0a8-300e6ee9ab73"/>
    <ds:schemaRef ds:uri="3432f105-7698-4a9e-8b42-7de86bfcb2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640D29-6F80-4DE9-BF43-4C58020E69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10</Notes>
  <HiddenSlides>1</HiddenSlide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theme</vt:lpstr>
      <vt:lpstr>Office Theme</vt:lpstr>
      <vt:lpstr>Office Theme</vt:lpstr>
      <vt:lpstr>Default Design</vt:lpstr>
      <vt:lpstr>Data science to support sustainable viticulture</vt:lpstr>
      <vt:lpstr>Acknowledgement of Traditional Owners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Everything is a complex system!</vt:lpstr>
      <vt:lpstr>Using Bayesian Networks to model complex systems</vt:lpstr>
      <vt:lpstr>PowerPoint Presentation</vt:lpstr>
      <vt:lpstr>PowerPoint Presentation</vt:lpstr>
      <vt:lpstr>PowerPoint Presentation</vt:lpstr>
      <vt:lpstr>PowerPoint Presentation</vt:lpstr>
      <vt:lpstr>Why Bayesian Networks?</vt:lpstr>
      <vt:lpstr>Case study: Bayesian network modelling of lyngbya</vt:lpstr>
      <vt:lpstr>PowerPoint Presentation</vt:lpstr>
      <vt:lpstr>PowerPoint Presentation</vt:lpstr>
      <vt:lpstr>PowerPoint Presentation</vt:lpstr>
      <vt:lpstr>PowerPoint Presentation</vt:lpstr>
      <vt:lpstr>Translating science to management</vt:lpstr>
      <vt:lpstr>Case study: Sustainability of the Dairy Industry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283</cp:revision>
  <dcterms:created xsi:type="dcterms:W3CDTF">2023-05-25T10:31:00Z</dcterms:created>
  <dcterms:modified xsi:type="dcterms:W3CDTF">2023-09-29T05:01:44Z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0x010100EA03FA64F36A6E489418B74E733FCF4C</vt:lpwstr>
  </property>
  <property fmtid="{D5CDD505-2E9C-101B-9397-08002B2CF9AE}" pid="3" name="MediaServiceImageTags">
    <vt:lpwstr/>
  </property>
</Properties>
</file>