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062" y="400050"/>
            <a:ext cx="11231033" cy="1470025"/>
          </a:xfrm>
        </p:spPr>
        <p:txBody>
          <a:bodyPr/>
          <a:lstStyle/>
          <a:p>
            <a:r>
              <a:rPr lang="en-MY" altLang="en-US" dirty="0"/>
              <a:t>W</a:t>
            </a:r>
            <a:r>
              <a:rPr lang="en-US" altLang="en-MY" dirty="0"/>
              <a:t>EB</a:t>
            </a:r>
            <a:r>
              <a:rPr lang="en-MY" altLang="en-US" dirty="0"/>
              <a:t> B</a:t>
            </a:r>
            <a:r>
              <a:rPr lang="en-US" altLang="en-MY" dirty="0"/>
              <a:t>ASED</a:t>
            </a:r>
            <a:r>
              <a:rPr lang="en-MY" altLang="en-US" dirty="0"/>
              <a:t> T</a:t>
            </a:r>
            <a:r>
              <a:rPr lang="en-US" altLang="en-MY" dirty="0"/>
              <a:t>RAVEL</a:t>
            </a:r>
            <a:r>
              <a:rPr lang="en-MY" altLang="en-US" dirty="0"/>
              <a:t> G</a:t>
            </a:r>
            <a:r>
              <a:rPr lang="en-US" altLang="en-MY" dirty="0"/>
              <a:t>UIDE</a:t>
            </a:r>
            <a:endParaRPr lang="en-US" alt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998345"/>
            <a:ext cx="8534400" cy="1198563"/>
          </a:xfrm>
        </p:spPr>
        <p:txBody>
          <a:bodyPr/>
          <a:lstStyle/>
          <a:p>
            <a:r>
              <a:rPr lang="en-MY" altLang="en-US"/>
              <a:t>2AV</a:t>
            </a:r>
            <a:endParaRPr lang="en-MY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828800" y="3948430"/>
          <a:ext cx="8532495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440"/>
                <a:gridCol w="2167890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/>
                        <a:t>Name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/>
                        <a:t>Student ID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/>
                        <a:t>Major</a:t>
                      </a:r>
                      <a:endParaRPr lang="en-MY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/>
                        <a:t>Kumaran A/L M Ragunathan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/>
                        <a:t>1181302809  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MY"/>
                        <a:t>A.I.</a:t>
                      </a:r>
                      <a:endParaRPr lang="en-US" altLang="en-MY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/>
                        <a:t>Tay Hong En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1191101392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/>
                        <a:t>S.T.</a:t>
                      </a:r>
                      <a:endParaRPr lang="en-MY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/>
                        <a:t>Loo Chuan Wei</a:t>
                      </a:r>
                      <a:endParaRPr lang="en-MY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1201301033 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MY"/>
                        <a:t>S.T.</a:t>
                      </a:r>
                      <a:endParaRPr lang="en-US" altLang="en-MY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1800">
                          <a:sym typeface="+mn-ea"/>
                        </a:rPr>
                        <a:t>C</a:t>
                      </a:r>
                      <a:r>
                        <a:rPr lang="en-US" altLang="en-MY" sz="1800">
                          <a:sym typeface="+mn-ea"/>
                        </a:rPr>
                        <a:t>heong Ji Xiang</a:t>
                      </a:r>
                      <a:endParaRPr lang="en-US" altLang="en-MY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1800">
                          <a:sym typeface="+mn-ea"/>
                        </a:rPr>
                        <a:t>1201300548</a:t>
                      </a:r>
                      <a:endParaRPr lang="en-MY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MY" altLang="en-US" sz="1800">
                          <a:sym typeface="+mn-ea"/>
                        </a:rPr>
                        <a:t>S.T.</a:t>
                      </a:r>
                      <a:endParaRPr lang="en-MY" altLang="en-US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MY" altLang="en-US"/>
              <a:t>INTRODUCTION</a:t>
            </a:r>
            <a:endParaRPr lang="en-MY" altLang="en-US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676910" y="2973705"/>
            <a:ext cx="4760595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MY" altLang="en-US" sz="2000">
                <a:solidFill>
                  <a:schemeClr val="tx1"/>
                </a:solidFill>
              </a:rPr>
              <a:t>When self-guided tour, you must check all the required information before going.</a:t>
            </a:r>
            <a:endParaRPr lang="en-MY" altLang="en-US" sz="20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MY" altLang="en-US" sz="2000">
                <a:solidFill>
                  <a:schemeClr val="tx1"/>
                </a:solidFill>
              </a:rPr>
              <a:t> </a:t>
            </a:r>
            <a:endParaRPr lang="en-MY" altLang="en-US" sz="20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en-MY" sz="2000">
                <a:solidFill>
                  <a:schemeClr val="tx1"/>
                </a:solidFill>
              </a:rPr>
              <a:t>May</a:t>
            </a:r>
            <a:r>
              <a:rPr lang="en-MY" altLang="en-US" sz="2000">
                <a:solidFill>
                  <a:schemeClr val="tx1"/>
                </a:solidFill>
              </a:rPr>
              <a:t> encounter many problems, such as the tourist attractions are not open, the location and the previous check the difference.</a:t>
            </a:r>
            <a:endParaRPr lang="en-MY" altLang="en-US" sz="20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MY" altLang="en-US" sz="200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en-MY" sz="2000">
                <a:solidFill>
                  <a:schemeClr val="tx1"/>
                </a:solidFill>
              </a:rPr>
              <a:t>N</a:t>
            </a:r>
            <a:r>
              <a:rPr lang="en-MY" altLang="en-US" sz="2000">
                <a:solidFill>
                  <a:schemeClr val="tx1"/>
                </a:solidFill>
              </a:rPr>
              <a:t>eed a way to find all the correct information when you travel.</a:t>
            </a:r>
            <a:endParaRPr lang="en-MY" altLang="en-US" sz="2000">
              <a:solidFill>
                <a:schemeClr val="tx1"/>
              </a:solidFill>
            </a:endParaRPr>
          </a:p>
        </p:txBody>
      </p:sp>
      <p:pic>
        <p:nvPicPr>
          <p:cNvPr id="26" name="Picture 8"/>
          <p:cNvPicPr>
            <a:picLocks noChangeAspect="1"/>
          </p:cNvPicPr>
          <p:nvPr>
            <p:ph idx="1"/>
          </p:nvPr>
        </p:nvPicPr>
        <p:blipFill>
          <a:blip r:embed="rId1"/>
          <a:srcRect r="59489" b="64509"/>
          <a:stretch>
            <a:fillRect/>
          </a:stretch>
        </p:blipFill>
        <p:spPr>
          <a:xfrm>
            <a:off x="6390640" y="2155825"/>
            <a:ext cx="531622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MY" altLang="en-US"/>
              <a:t>Purpose/Feature</a:t>
            </a:r>
            <a:endParaRPr lang="en-MY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887730" y="2110740"/>
            <a:ext cx="772414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MY" altLang="en-US" sz="3000"/>
              <a:t></a:t>
            </a:r>
            <a:r>
              <a:rPr lang="en-MY" altLang="en-US" sz="2000"/>
              <a:t>The app is giving all the tourist attractions, restaurant</a:t>
            </a:r>
            <a:r>
              <a:rPr lang="en-US" altLang="en-MY" sz="2000"/>
              <a:t> and </a:t>
            </a:r>
            <a:r>
              <a:rPr lang="en-MY" altLang="en-US" sz="2000"/>
              <a:t> accommodation. all over Malaysia. </a:t>
            </a:r>
            <a:br>
              <a:rPr lang="en-MY" altLang="en-US" sz="2000"/>
            </a:br>
            <a:endParaRPr lang="en-MY" altLang="en-US" sz="20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MY" altLang="en-US" sz="2000"/>
              <a:t>Show the information of all places given include: introduction, addresses, opening hours, phone numbers. </a:t>
            </a:r>
            <a:br>
              <a:rPr lang="en-MY" altLang="en-US" sz="2000"/>
            </a:br>
            <a:endParaRPr lang="en-MY" altLang="en-US" sz="20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MY" altLang="en-US" sz="2000"/>
              <a:t>Have some picture of the place for the user to compare and confirm. </a:t>
            </a:r>
            <a:br>
              <a:rPr lang="en-MY" altLang="en-US" sz="2000"/>
            </a:br>
            <a:endParaRPr lang="en-MY" altLang="en-US" sz="20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MY" altLang="en-US" sz="2000"/>
              <a:t>If need more information about the related to the locations there also provide the official website or contact of that </a:t>
            </a:r>
            <a:r>
              <a:rPr lang="en-US" altLang="en-MY" sz="2000"/>
              <a:t>place</a:t>
            </a:r>
            <a:endParaRPr lang="en-US" altLang="en-MY" sz="2000"/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-1045210" y="1134745"/>
            <a:ext cx="8942070" cy="8623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MY" altLang="en-US" sz="2000" dirty="0"/>
              <a:t>W</a:t>
            </a:r>
            <a:r>
              <a:rPr lang="en-US" altLang="en-MY" sz="2000" dirty="0"/>
              <a:t>EB</a:t>
            </a:r>
            <a:r>
              <a:rPr lang="en-MY" altLang="en-US" sz="2000" dirty="0"/>
              <a:t> B</a:t>
            </a:r>
            <a:r>
              <a:rPr lang="en-US" altLang="en-MY" sz="2000" dirty="0"/>
              <a:t>ASED</a:t>
            </a:r>
            <a:r>
              <a:rPr lang="en-MY" altLang="en-US" sz="2000" dirty="0"/>
              <a:t> T</a:t>
            </a:r>
            <a:r>
              <a:rPr lang="en-US" altLang="en-MY" sz="2000" dirty="0"/>
              <a:t>RAVEL</a:t>
            </a:r>
            <a:r>
              <a:rPr lang="en-MY" altLang="en-US" sz="2000" dirty="0"/>
              <a:t> G</a:t>
            </a:r>
            <a:r>
              <a:rPr lang="en-US" altLang="en-MY" sz="2000" dirty="0"/>
              <a:t>UIDE</a:t>
            </a:r>
            <a:endParaRPr lang="en-US" altLang="en-MY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l="36911" t="19024" r="23108" b="22489"/>
          <a:stretch>
            <a:fillRect/>
          </a:stretch>
        </p:blipFill>
        <p:spPr>
          <a:xfrm>
            <a:off x="8066405" y="596900"/>
            <a:ext cx="3438525" cy="282956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MY"/>
              <a:t>Algorithm</a:t>
            </a:r>
            <a:endParaRPr lang="en-US" altLang="en-MY"/>
          </a:p>
        </p:txBody>
      </p:sp>
      <p:sp>
        <p:nvSpPr>
          <p:cNvPr id="8" name="Text Box 7"/>
          <p:cNvSpPr txBox="1"/>
          <p:nvPr/>
        </p:nvSpPr>
        <p:spPr>
          <a:xfrm>
            <a:off x="720090" y="1523365"/>
            <a:ext cx="3920490" cy="6299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500"/>
              <a:t>Linear Search</a:t>
            </a:r>
            <a:endParaRPr lang="en-US" sz="3500"/>
          </a:p>
        </p:txBody>
      </p:sp>
      <p:sp>
        <p:nvSpPr>
          <p:cNvPr id="9" name="Text Box 8"/>
          <p:cNvSpPr txBox="1"/>
          <p:nvPr/>
        </p:nvSpPr>
        <p:spPr>
          <a:xfrm>
            <a:off x="1350010" y="2880995"/>
            <a:ext cx="508952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Starting at the beginning of the data set, each item of data is examined until a match is made.</a:t>
            </a: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Because there are many ID from all DVD, but for the DVD ID will be only 1 for each id so use this method to find the match result.</a:t>
            </a:r>
            <a:endParaRPr lang="en-US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04185" y="3352165"/>
            <a:ext cx="6518275" cy="476250"/>
          </a:xfrm>
        </p:spPr>
        <p:txBody>
          <a:bodyPr/>
          <a:p>
            <a:pPr algn="ctr"/>
            <a:r>
              <a:rPr lang="en-MY" altLang="en-US" sz="5000" i="1" dirty="0"/>
              <a:t>DEMO PART</a:t>
            </a:r>
            <a:endParaRPr lang="en-MY" altLang="en-US" sz="5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WPS Presentation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DVD MANAGEMENT SYSTEM</vt:lpstr>
      <vt:lpstr>WEB BASED TRAVEL GUIDE</vt:lpstr>
      <vt:lpstr>Data Structure</vt:lpstr>
      <vt:lpstr>Algorithm</vt:lpstr>
      <vt:lpstr>DEMO PART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DVD MANAGEMENT SYSTEM</dc:title>
  <dc:creator/>
  <cp:lastModifiedBy>CHEONG JI XIANG</cp:lastModifiedBy>
  <cp:revision>5</cp:revision>
  <dcterms:created xsi:type="dcterms:W3CDTF">2021-11-05T08:59:00Z</dcterms:created>
  <dcterms:modified xsi:type="dcterms:W3CDTF">2021-11-08T08:26:37Z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0DF75983AD5F4F9E8A7082B33A72AA6F</vt:lpwstr>
  </property>
  <property fmtid="{D5CDD505-2E9C-101B-9397-08002B2CF9AE}" pid="3" name="KSOProductBuildVer">
    <vt:lpwstr>1033-11.2.0.10351</vt:lpwstr>
  </property>
</Properties>
</file>