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7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890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6A16C53-2A24-4586-AB7F-B53C9D96C8C3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6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80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2906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45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04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37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66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3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1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1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4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9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2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6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16C53-2A24-4586-AB7F-B53C9D96C8C3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4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K-7/Comp472-Assignment1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B8A0-0FE3-41B6-8203-6E76B9604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COMP 472 – 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5FB0A-D0AC-4AB1-896F-4AD780AC5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4079875"/>
            <a:ext cx="8791575" cy="1655762"/>
          </a:xfrm>
        </p:spPr>
        <p:txBody>
          <a:bodyPr/>
          <a:lstStyle/>
          <a:p>
            <a:pPr algn="r"/>
            <a:r>
              <a:rPr lang="en-US" dirty="0"/>
              <a:t>Andrew Korolus (40055081)</a:t>
            </a:r>
          </a:p>
          <a:p>
            <a:pPr algn="r"/>
            <a:r>
              <a:rPr lang="en-US" dirty="0" err="1"/>
              <a:t>Janghuk</a:t>
            </a:r>
            <a:r>
              <a:rPr lang="en-US" dirty="0"/>
              <a:t> Boo (40005573)</a:t>
            </a:r>
          </a:p>
          <a:p>
            <a:pPr algn="r"/>
            <a:r>
              <a:rPr lang="en-US" dirty="0" err="1"/>
              <a:t>Jixuan</a:t>
            </a:r>
            <a:r>
              <a:rPr lang="en-US" dirty="0"/>
              <a:t> Li (40073785)</a:t>
            </a:r>
          </a:p>
        </p:txBody>
      </p:sp>
    </p:spTree>
    <p:extLst>
      <p:ext uri="{BB962C8B-B14F-4D97-AF65-F5344CB8AC3E}">
        <p14:creationId xmlns:p14="http://schemas.microsoft.com/office/powerpoint/2010/main" val="10575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1451-ECD2-4A1C-9C84-427DF4E4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Model 5 – Base-</a:t>
            </a:r>
            <a:r>
              <a:rPr lang="en-US" dirty="0" err="1"/>
              <a:t>mlp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81E2-D74B-4FBD-BE33-DDAAA0A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1" y="1126638"/>
            <a:ext cx="9905999" cy="149164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base_MLP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MLPClassifier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hidden_layer_sizes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=(100,), activation='logistic', solver='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.fit(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X_training_features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y_training_targets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pred_base_MLP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base_MLP.predict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X_testing_features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66AB-50C0-4197-9E3C-CABBDB7004EE}"/>
              </a:ext>
            </a:extLst>
          </p:cNvPr>
          <p:cNvSpPr txBox="1"/>
          <p:nvPr/>
        </p:nvSpPr>
        <p:spPr>
          <a:xfrm>
            <a:off x="114141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0EA12F-8963-4786-B9AA-A3DF85C2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80525"/>
              </p:ext>
            </p:extLst>
          </p:nvPr>
        </p:nvGraphicFramePr>
        <p:xfrm>
          <a:off x="114141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08F77F-327C-41FD-8D1C-94DDC151CCAF}"/>
              </a:ext>
            </a:extLst>
          </p:cNvPr>
          <p:cNvSpPr txBox="1"/>
          <p:nvPr/>
        </p:nvSpPr>
        <p:spPr>
          <a:xfrm>
            <a:off x="609282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35AEBF-FBD4-4C93-B92B-F033E9B59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424630"/>
              </p:ext>
            </p:extLst>
          </p:nvPr>
        </p:nvGraphicFramePr>
        <p:xfrm>
          <a:off x="609282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DDCC5C8-8DAA-40DE-91F5-A6CB5BBA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356" y="4316203"/>
            <a:ext cx="2211534" cy="23197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8F9BB7-4738-4CA6-BF7C-82296328C5C5}"/>
              </a:ext>
            </a:extLst>
          </p:cNvPr>
          <p:cNvSpPr/>
          <p:nvPr/>
        </p:nvSpPr>
        <p:spPr>
          <a:xfrm rot="2877094">
            <a:off x="1609218" y="5431287"/>
            <a:ext cx="3147603" cy="9584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91F782-68A4-49E1-B256-50698E9EE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858" y="4537430"/>
            <a:ext cx="3181350" cy="17049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4999517-8BAB-47CF-A140-3E435ADD35DB}"/>
              </a:ext>
            </a:extLst>
          </p:cNvPr>
          <p:cNvSpPr/>
          <p:nvPr/>
        </p:nvSpPr>
        <p:spPr>
          <a:xfrm rot="1772649">
            <a:off x="6457196" y="5300566"/>
            <a:ext cx="3320673" cy="1787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9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1451-ECD2-4A1C-9C84-427DF4E4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Model 6 – Best-</a:t>
            </a:r>
            <a:r>
              <a:rPr lang="en-US" dirty="0" err="1"/>
              <a:t>mlp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81E2-D74B-4FBD-BE33-DDAAA0A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1" y="1126638"/>
            <a:ext cx="9905999" cy="149164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MLPClassifier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GridSearchCV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verbose=2)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.fit(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X_training_features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y_training_targets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pred_best_MLP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clf.predict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X_testing_features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66AB-50C0-4197-9E3C-CABBDB7004EE}"/>
              </a:ext>
            </a:extLst>
          </p:cNvPr>
          <p:cNvSpPr txBox="1"/>
          <p:nvPr/>
        </p:nvSpPr>
        <p:spPr>
          <a:xfrm>
            <a:off x="114141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0EA12F-8963-4786-B9AA-A3DF85C2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36787"/>
              </p:ext>
            </p:extLst>
          </p:nvPr>
        </p:nvGraphicFramePr>
        <p:xfrm>
          <a:off x="114141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08F77F-327C-41FD-8D1C-94DDC151CCAF}"/>
              </a:ext>
            </a:extLst>
          </p:cNvPr>
          <p:cNvSpPr txBox="1"/>
          <p:nvPr/>
        </p:nvSpPr>
        <p:spPr>
          <a:xfrm>
            <a:off x="609282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35AEBF-FBD4-4C93-B92B-F033E9B59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72393"/>
              </p:ext>
            </p:extLst>
          </p:nvPr>
        </p:nvGraphicFramePr>
        <p:xfrm>
          <a:off x="609282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F898ED2-4B7A-4BA9-BDF5-7BA61148F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32" y="4316203"/>
            <a:ext cx="2193981" cy="23113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6B7C107-6F63-4F7D-8065-BB1C71189A26}"/>
              </a:ext>
            </a:extLst>
          </p:cNvPr>
          <p:cNvSpPr/>
          <p:nvPr/>
        </p:nvSpPr>
        <p:spPr>
          <a:xfrm rot="2877094">
            <a:off x="1613884" y="5433277"/>
            <a:ext cx="3147603" cy="9584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C6655A-B4FF-438A-A122-E7D5566F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20" y="4537430"/>
            <a:ext cx="3171825" cy="17049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C743E63-0C96-4418-941D-05A847BEAC0B}"/>
              </a:ext>
            </a:extLst>
          </p:cNvPr>
          <p:cNvSpPr/>
          <p:nvPr/>
        </p:nvSpPr>
        <p:spPr>
          <a:xfrm rot="1772649">
            <a:off x="6466527" y="5291234"/>
            <a:ext cx="3320673" cy="1787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7AC746-16F1-4BF2-8F40-48CB043E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6 – Best-MLP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C0F42A-5237-486D-817F-F987C8276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Parameters &amp; Validation Set Experiments:</a:t>
            </a:r>
          </a:p>
          <a:p>
            <a:pPr marL="0" indent="0">
              <a:buNone/>
            </a:pPr>
            <a:r>
              <a:rPr lang="en-US" altLang="zh-CN"/>
              <a:t>By</a:t>
            </a:r>
            <a:r>
              <a:rPr lang="zh-CN" altLang="en-US" dirty="0"/>
              <a:t> </a:t>
            </a:r>
            <a:r>
              <a:rPr lang="en-US" altLang="zh-CN" dirty="0"/>
              <a:t>Implementing</a:t>
            </a:r>
            <a:r>
              <a:rPr lang="zh-CN" altLang="en-US" dirty="0"/>
              <a:t> </a:t>
            </a:r>
            <a:r>
              <a:rPr lang="en-US" altLang="zh-CN" dirty="0"/>
              <a:t>grid</a:t>
            </a:r>
            <a:r>
              <a:rPr lang="zh-CN" altLang="en-US" dirty="0"/>
              <a:t> </a:t>
            </a:r>
            <a:r>
              <a:rPr lang="en-US" altLang="zh-CN" dirty="0"/>
              <a:t>search,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hyperparameters:</a:t>
            </a:r>
            <a:r>
              <a:rPr lang="zh-CN" altLang="en-US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'activation': 'tanh', '</a:t>
            </a:r>
            <a:r>
              <a:rPr lang="en-US" dirty="0" err="1"/>
              <a:t>hidden_layer_sizes</a:t>
            </a:r>
            <a:r>
              <a:rPr lang="en-US" dirty="0"/>
              <a:t>': (30, 50), 'solver': '</a:t>
            </a:r>
            <a:r>
              <a:rPr lang="en-US" dirty="0" err="1"/>
              <a:t>sgd</a:t>
            </a:r>
            <a:r>
              <a:rPr lang="en-US" dirty="0"/>
              <a:t>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0CF8-E216-4487-82CC-7426937C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D91C3-7944-4460-9D4B-DB551617335F}"/>
              </a:ext>
            </a:extLst>
          </p:cNvPr>
          <p:cNvSpPr txBox="1"/>
          <p:nvPr/>
        </p:nvSpPr>
        <p:spPr>
          <a:xfrm>
            <a:off x="1141412" y="1994451"/>
            <a:ext cx="495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Worst Performing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E4A372-433E-4161-8005-30F849813EE3}"/>
              </a:ext>
            </a:extLst>
          </p:cNvPr>
          <p:cNvSpPr txBox="1"/>
          <p:nvPr/>
        </p:nvSpPr>
        <p:spPr>
          <a:xfrm>
            <a:off x="6094412" y="1961618"/>
            <a:ext cx="495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Performing Model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FC1FA8C-6156-4598-8BF4-1719E6417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381986"/>
              </p:ext>
            </p:extLst>
          </p:nvPr>
        </p:nvGraphicFramePr>
        <p:xfrm>
          <a:off x="1141412" y="2462174"/>
          <a:ext cx="382247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1237">
                  <a:extLst>
                    <a:ext uri="{9D8B030D-6E8A-4147-A177-3AD203B41FA5}">
                      <a16:colId xmlns:a16="http://schemas.microsoft.com/office/drawing/2014/main" val="4073921193"/>
                    </a:ext>
                  </a:extLst>
                </a:gridCol>
                <a:gridCol w="1911237">
                  <a:extLst>
                    <a:ext uri="{9D8B030D-6E8A-4147-A177-3AD203B41FA5}">
                      <a16:colId xmlns:a16="http://schemas.microsoft.com/office/drawing/2014/main" val="3307217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Best-DT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Best-DT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49490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2A8C8C81-CFF9-4EB6-B5BF-95A7D15CD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80058"/>
              </p:ext>
            </p:extLst>
          </p:nvPr>
        </p:nvGraphicFramePr>
        <p:xfrm>
          <a:off x="6094412" y="2461066"/>
          <a:ext cx="382247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1237">
                  <a:extLst>
                    <a:ext uri="{9D8B030D-6E8A-4147-A177-3AD203B41FA5}">
                      <a16:colId xmlns:a16="http://schemas.microsoft.com/office/drawing/2014/main" val="4073921193"/>
                    </a:ext>
                  </a:extLst>
                </a:gridCol>
                <a:gridCol w="1911237">
                  <a:extLst>
                    <a:ext uri="{9D8B030D-6E8A-4147-A177-3AD203B41FA5}">
                      <a16:colId xmlns:a16="http://schemas.microsoft.com/office/drawing/2014/main" val="3307217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Best-MLP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Best-MLP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494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012848-18B9-4045-9752-5D591CBE8F7A}"/>
              </a:ext>
            </a:extLst>
          </p:cNvPr>
          <p:cNvSpPr txBox="1"/>
          <p:nvPr/>
        </p:nvSpPr>
        <p:spPr>
          <a:xfrm>
            <a:off x="1139825" y="4245617"/>
            <a:ext cx="8777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Overall, the decision tree models also performed relatively poorly compared to the rest, due to fact that it tended to overfit a lot of the data.</a:t>
            </a:r>
          </a:p>
          <a:p>
            <a:endParaRPr lang="en-US" dirty="0"/>
          </a:p>
          <a:p>
            <a:r>
              <a:rPr lang="en-US" dirty="0"/>
              <a:t>GNB also performed relatively poorly, especially on dataset 2 because of the nature of the naïve algorithm and the fact that the data is not normally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11250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74CF-2D31-4131-B1C8-D021ED77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028D-F0DF-438F-86B5-E70CACA9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3910879" cy="4262149"/>
          </a:xfrm>
        </p:spPr>
        <p:txBody>
          <a:bodyPr/>
          <a:lstStyle/>
          <a:p>
            <a:r>
              <a:rPr lang="en-US" dirty="0"/>
              <a:t>Andrew:</a:t>
            </a:r>
          </a:p>
          <a:p>
            <a:pPr lvl="1"/>
            <a:r>
              <a:rPr lang="en-US" dirty="0"/>
              <a:t>Model 1 (GNB)</a:t>
            </a:r>
          </a:p>
          <a:p>
            <a:pPr lvl="1"/>
            <a:r>
              <a:rPr lang="en-US" dirty="0"/>
              <a:t>Model 2 (Base-DT)</a:t>
            </a:r>
          </a:p>
          <a:p>
            <a:r>
              <a:rPr lang="en-US" dirty="0" err="1"/>
              <a:t>Janghuk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Model 3 (Best-DT)</a:t>
            </a:r>
          </a:p>
          <a:p>
            <a:pPr lvl="1"/>
            <a:r>
              <a:rPr lang="en-US" dirty="0"/>
              <a:t>Model 4 (PER)</a:t>
            </a:r>
          </a:p>
          <a:p>
            <a:r>
              <a:rPr lang="en-US" dirty="0" err="1"/>
              <a:t>Jixuan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Model 5 (Base-MLP)</a:t>
            </a:r>
          </a:p>
          <a:p>
            <a:pPr lvl="1"/>
            <a:r>
              <a:rPr lang="en-US" dirty="0"/>
              <a:t>Model 6 (Best-MLP)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7AABCA-0791-45C3-A13D-C5E0007B0FBF}"/>
              </a:ext>
            </a:extLst>
          </p:cNvPr>
          <p:cNvSpPr txBox="1">
            <a:spLocks/>
          </p:cNvSpPr>
          <p:nvPr/>
        </p:nvSpPr>
        <p:spPr>
          <a:xfrm>
            <a:off x="5801157" y="2242559"/>
            <a:ext cx="5411788" cy="42621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Link to GitHub:</a:t>
            </a:r>
          </a:p>
          <a:p>
            <a:pPr marL="0" indent="0">
              <a:buNone/>
            </a:pPr>
            <a:r>
              <a:rPr lang="en-US" b="0" i="0" u="none" strike="noStrike" dirty="0">
                <a:effectLst/>
                <a:latin typeface="-apple-system"/>
                <a:hlinkClick r:id="rId2"/>
              </a:rPr>
              <a:t>https://github.com/AndrewK-7/Comp472-Assignment1.git</a:t>
            </a:r>
            <a:endParaRPr lang="en-US" b="0" i="0" u="none" strike="noStrike" dirty="0"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Note: </a:t>
            </a:r>
            <a:r>
              <a:rPr lang="en-US" sz="2000" dirty="0" err="1"/>
              <a:t>Jupyter</a:t>
            </a:r>
            <a:r>
              <a:rPr lang="en-US" sz="2000" dirty="0"/>
              <a:t> Notebook was used to develop and experiment with the different models in Python using the scikit-learn library.</a:t>
            </a:r>
          </a:p>
        </p:txBody>
      </p:sp>
    </p:spTree>
    <p:extLst>
      <p:ext uri="{BB962C8B-B14F-4D97-AF65-F5344CB8AC3E}">
        <p14:creationId xmlns:p14="http://schemas.microsoft.com/office/powerpoint/2010/main" val="212574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9883-B3DA-4DCD-B6EE-47918DEA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7C3C8B-EF6D-4C01-AB0F-ECD6EB2F9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929731"/>
            <a:ext cx="3705225" cy="2524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F24B47-93C0-4810-BB70-1D7370A5FB9F}"/>
              </a:ext>
            </a:extLst>
          </p:cNvPr>
          <p:cNvSpPr txBox="1"/>
          <p:nvPr/>
        </p:nvSpPr>
        <p:spPr>
          <a:xfrm>
            <a:off x="1149351" y="2455069"/>
            <a:ext cx="369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D5C0E-CE6B-4508-A1FC-D2CB51A6669E}"/>
              </a:ext>
            </a:extLst>
          </p:cNvPr>
          <p:cNvSpPr txBox="1"/>
          <p:nvPr/>
        </p:nvSpPr>
        <p:spPr>
          <a:xfrm>
            <a:off x="7131051" y="2455069"/>
            <a:ext cx="369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Testing Set (with labels)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2605E4-2C00-466D-93A9-71BBFCCBA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51" y="2929731"/>
            <a:ext cx="3733800" cy="2476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DF4173-9C22-45BB-BAE7-2FCB986F4F17}"/>
              </a:ext>
            </a:extLst>
          </p:cNvPr>
          <p:cNvSpPr txBox="1"/>
          <p:nvPr/>
        </p:nvSpPr>
        <p:spPr>
          <a:xfrm>
            <a:off x="1141413" y="5559186"/>
            <a:ext cx="3697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1197 total records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02ABA-8123-40E5-8D1A-F8E38DBA0886}"/>
              </a:ext>
            </a:extLst>
          </p:cNvPr>
          <p:cNvSpPr txBox="1"/>
          <p:nvPr/>
        </p:nvSpPr>
        <p:spPr>
          <a:xfrm>
            <a:off x="7131050" y="5559186"/>
            <a:ext cx="3697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 total records</a:t>
            </a:r>
          </a:p>
        </p:txBody>
      </p:sp>
    </p:spTree>
    <p:extLst>
      <p:ext uri="{BB962C8B-B14F-4D97-AF65-F5344CB8AC3E}">
        <p14:creationId xmlns:p14="http://schemas.microsoft.com/office/powerpoint/2010/main" val="406888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9883-B3DA-4DCD-B6EE-47918DEA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24B47-93C0-4810-BB70-1D7370A5FB9F}"/>
              </a:ext>
            </a:extLst>
          </p:cNvPr>
          <p:cNvSpPr txBox="1"/>
          <p:nvPr/>
        </p:nvSpPr>
        <p:spPr>
          <a:xfrm>
            <a:off x="1149351" y="2455069"/>
            <a:ext cx="369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D5C0E-CE6B-4508-A1FC-D2CB51A6669E}"/>
              </a:ext>
            </a:extLst>
          </p:cNvPr>
          <p:cNvSpPr txBox="1"/>
          <p:nvPr/>
        </p:nvSpPr>
        <p:spPr>
          <a:xfrm>
            <a:off x="7131051" y="2455069"/>
            <a:ext cx="369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Testing Set (with labels)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F4173-9C22-45BB-BAE7-2FCB986F4F17}"/>
              </a:ext>
            </a:extLst>
          </p:cNvPr>
          <p:cNvSpPr txBox="1"/>
          <p:nvPr/>
        </p:nvSpPr>
        <p:spPr>
          <a:xfrm>
            <a:off x="1141413" y="5559186"/>
            <a:ext cx="3697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7800 total records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02ABA-8123-40E5-8D1A-F8E38DBA0886}"/>
              </a:ext>
            </a:extLst>
          </p:cNvPr>
          <p:cNvSpPr txBox="1"/>
          <p:nvPr/>
        </p:nvSpPr>
        <p:spPr>
          <a:xfrm>
            <a:off x="7131050" y="5559186"/>
            <a:ext cx="3697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520 total records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A40AB9-E3B5-43B8-B615-7622254E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910681"/>
            <a:ext cx="3800475" cy="2495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CCF326-EFD5-4B39-8655-1369F585B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168" y="2910681"/>
            <a:ext cx="38290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9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1451-ECD2-4A1C-9C84-427DF4E4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Model 1 - GNB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81E2-D74B-4FBD-BE33-DDAAA0A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1" y="1434657"/>
            <a:ext cx="9905999" cy="900113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GaussianNB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gnb.fit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X_training_features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y_training_targets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pred_gnb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gnb.predict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X_testing_features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66AB-50C0-4197-9E3C-CABBDB7004EE}"/>
              </a:ext>
            </a:extLst>
          </p:cNvPr>
          <p:cNvSpPr txBox="1"/>
          <p:nvPr/>
        </p:nvSpPr>
        <p:spPr>
          <a:xfrm>
            <a:off x="114141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0EA12F-8963-4786-B9AA-A3DF85C2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038445"/>
              </p:ext>
            </p:extLst>
          </p:nvPr>
        </p:nvGraphicFramePr>
        <p:xfrm>
          <a:off x="114141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08F77F-327C-41FD-8D1C-94DDC151CCAF}"/>
              </a:ext>
            </a:extLst>
          </p:cNvPr>
          <p:cNvSpPr txBox="1"/>
          <p:nvPr/>
        </p:nvSpPr>
        <p:spPr>
          <a:xfrm>
            <a:off x="609282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35AEBF-FBD4-4C93-B92B-F033E9B59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653877"/>
              </p:ext>
            </p:extLst>
          </p:nvPr>
        </p:nvGraphicFramePr>
        <p:xfrm>
          <a:off x="609282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0CFAA22-3B1F-4264-A9A1-AFBE64F0E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828" y="4311849"/>
            <a:ext cx="2280589" cy="23760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398C388-FAA7-4EA8-B5F6-DBAD93FB2B3B}"/>
              </a:ext>
            </a:extLst>
          </p:cNvPr>
          <p:cNvSpPr/>
          <p:nvPr/>
        </p:nvSpPr>
        <p:spPr>
          <a:xfrm rot="2877094">
            <a:off x="1592320" y="5438535"/>
            <a:ext cx="3147603" cy="9584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FC3AA3-C1E1-449F-8D8E-4564CA11C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045" y="4595037"/>
            <a:ext cx="3228975" cy="1762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4F0DA0A-C1F9-45FA-9C6B-4A67491FB4AA}"/>
              </a:ext>
            </a:extLst>
          </p:cNvPr>
          <p:cNvSpPr/>
          <p:nvPr/>
        </p:nvSpPr>
        <p:spPr>
          <a:xfrm rot="1609974">
            <a:off x="6457195" y="5334877"/>
            <a:ext cx="3320673" cy="1787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1451-ECD2-4A1C-9C84-427DF4E4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Model 2 – Base-dt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81E2-D74B-4FBD-BE33-DDAAA0A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1" y="1434657"/>
            <a:ext cx="9905999" cy="90011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tree_model.fit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X_training_features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y_training_targets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tree_model.predict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X_testing_features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66AB-50C0-4197-9E3C-CABBDB7004EE}"/>
              </a:ext>
            </a:extLst>
          </p:cNvPr>
          <p:cNvSpPr txBox="1"/>
          <p:nvPr/>
        </p:nvSpPr>
        <p:spPr>
          <a:xfrm>
            <a:off x="114141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0EA12F-8963-4786-B9AA-A3DF85C2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2211"/>
              </p:ext>
            </p:extLst>
          </p:nvPr>
        </p:nvGraphicFramePr>
        <p:xfrm>
          <a:off x="114141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08F77F-327C-41FD-8D1C-94DDC151CCAF}"/>
              </a:ext>
            </a:extLst>
          </p:cNvPr>
          <p:cNvSpPr txBox="1"/>
          <p:nvPr/>
        </p:nvSpPr>
        <p:spPr>
          <a:xfrm>
            <a:off x="609282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35AEBF-FBD4-4C93-B92B-F033E9B59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137570"/>
              </p:ext>
            </p:extLst>
          </p:nvPr>
        </p:nvGraphicFramePr>
        <p:xfrm>
          <a:off x="609282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E44ABCC-0F3C-4659-83E1-1841DF4B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828" y="4286113"/>
            <a:ext cx="2280589" cy="23799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698492-4AEF-4C15-8515-4E4A771FF704}"/>
              </a:ext>
            </a:extLst>
          </p:cNvPr>
          <p:cNvSpPr/>
          <p:nvPr/>
        </p:nvSpPr>
        <p:spPr>
          <a:xfrm rot="2877094">
            <a:off x="1592320" y="5409960"/>
            <a:ext cx="3147603" cy="9584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72E8DA-25A5-4072-AF53-840805803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333" y="4512950"/>
            <a:ext cx="3200400" cy="17145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630023D-A578-40C8-B908-406CF624B1D0}"/>
              </a:ext>
            </a:extLst>
          </p:cNvPr>
          <p:cNvSpPr/>
          <p:nvPr/>
        </p:nvSpPr>
        <p:spPr>
          <a:xfrm rot="1609974">
            <a:off x="6457196" y="5280850"/>
            <a:ext cx="3320673" cy="1787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5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1451-ECD2-4A1C-9C84-427DF4E4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Model 3 – Best-dt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81E2-D74B-4FBD-BE33-DDAAA0A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166138"/>
            <a:ext cx="9905999" cy="120967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grid_search_cv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GridSearchCV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DecisionTreeClassifier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=42), params, verbose=1, cv=3)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grid_search_cv.fit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(Xtrain1, Ytrain1)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bestree1=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grid_search_cv.predict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(Xtest1)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66AB-50C0-4197-9E3C-CABBDB7004EE}"/>
              </a:ext>
            </a:extLst>
          </p:cNvPr>
          <p:cNvSpPr txBox="1"/>
          <p:nvPr/>
        </p:nvSpPr>
        <p:spPr>
          <a:xfrm>
            <a:off x="114141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0EA12F-8963-4786-B9AA-A3DF85C2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69496"/>
              </p:ext>
            </p:extLst>
          </p:nvPr>
        </p:nvGraphicFramePr>
        <p:xfrm>
          <a:off x="114141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08F77F-327C-41FD-8D1C-94DDC151CCAF}"/>
              </a:ext>
            </a:extLst>
          </p:cNvPr>
          <p:cNvSpPr txBox="1"/>
          <p:nvPr/>
        </p:nvSpPr>
        <p:spPr>
          <a:xfrm>
            <a:off x="609282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35AEBF-FBD4-4C93-B92B-F033E9B59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293847"/>
              </p:ext>
            </p:extLst>
          </p:nvPr>
        </p:nvGraphicFramePr>
        <p:xfrm>
          <a:off x="609282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D8A65D6-5041-49BD-A2EC-A85193D04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828" y="4293547"/>
            <a:ext cx="2280589" cy="23725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67A1FC-A3F7-46C0-8647-983D967F7BF4}"/>
              </a:ext>
            </a:extLst>
          </p:cNvPr>
          <p:cNvSpPr/>
          <p:nvPr/>
        </p:nvSpPr>
        <p:spPr>
          <a:xfrm rot="2877094">
            <a:off x="1592321" y="5431893"/>
            <a:ext cx="3147603" cy="9584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BB7560-2277-446B-8BF4-0B5C8F9FA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808" y="4556428"/>
            <a:ext cx="3219450" cy="17240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4372AF8-7102-400C-A42D-11FA428311AE}"/>
              </a:ext>
            </a:extLst>
          </p:cNvPr>
          <p:cNvSpPr/>
          <p:nvPr/>
        </p:nvSpPr>
        <p:spPr>
          <a:xfrm rot="1674727">
            <a:off x="6457195" y="5306230"/>
            <a:ext cx="3320673" cy="1787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0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20BA-5E2C-473C-972A-A10E5B7B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 – Best-dt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407E7-FF80-4499-954B-E47800FED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388" y="2357064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Parameters &amp; Validation Set Experiments:</a:t>
            </a:r>
          </a:p>
          <a:p>
            <a:pPr marL="0" indent="0">
              <a:buNone/>
            </a:pPr>
            <a:r>
              <a:rPr lang="en-US" dirty="0" err="1"/>
              <a:t>Test_set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Criterion: Entropy, Max_node:29, </a:t>
            </a:r>
            <a:r>
              <a:rPr lang="en-US" dirty="0" err="1"/>
              <a:t>Min_impurity</a:t>
            </a:r>
            <a:r>
              <a:rPr lang="en-US" dirty="0"/>
              <a:t>: 0, </a:t>
            </a:r>
            <a:r>
              <a:rPr lang="en-US" dirty="0" err="1"/>
              <a:t>Min_smaples</a:t>
            </a:r>
            <a:r>
              <a:rPr lang="en-US"/>
              <a:t>: 3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Val_set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Criterion: Gini, Max_node:27, </a:t>
            </a:r>
            <a:r>
              <a:rPr lang="en-US" dirty="0" err="1"/>
              <a:t>Min_impurity</a:t>
            </a:r>
            <a:r>
              <a:rPr lang="en-US" dirty="0"/>
              <a:t>: 0, </a:t>
            </a:r>
            <a:r>
              <a:rPr lang="en-US" dirty="0" err="1"/>
              <a:t>Min_smaples</a:t>
            </a:r>
            <a:r>
              <a:rPr lang="en-US" dirty="0"/>
              <a:t>: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7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1451-ECD2-4A1C-9C84-427DF4E4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Model 4 – 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81E2-D74B-4FBD-BE33-DDAAA0A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166138"/>
            <a:ext cx="9905999" cy="120967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Perceptron(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=1e-3,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(Xtrain1, Ytrain1)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Per_test1=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clf.predict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(Xtest1)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66AB-50C0-4197-9E3C-CABBDB7004EE}"/>
              </a:ext>
            </a:extLst>
          </p:cNvPr>
          <p:cNvSpPr txBox="1"/>
          <p:nvPr/>
        </p:nvSpPr>
        <p:spPr>
          <a:xfrm>
            <a:off x="114141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0EA12F-8963-4786-B9AA-A3DF85C2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15564"/>
              </p:ext>
            </p:extLst>
          </p:nvPr>
        </p:nvGraphicFramePr>
        <p:xfrm>
          <a:off x="114141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08F77F-327C-41FD-8D1C-94DDC151CCAF}"/>
              </a:ext>
            </a:extLst>
          </p:cNvPr>
          <p:cNvSpPr txBox="1"/>
          <p:nvPr/>
        </p:nvSpPr>
        <p:spPr>
          <a:xfrm>
            <a:off x="609282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35AEBF-FBD4-4C93-B92B-F033E9B592B8}"/>
              </a:ext>
            </a:extLst>
          </p:cNvPr>
          <p:cNvGraphicFramePr>
            <a:graphicFrameLocks noGrp="1"/>
          </p:cNvGraphicFramePr>
          <p:nvPr/>
        </p:nvGraphicFramePr>
        <p:xfrm>
          <a:off x="609282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B50321B-BAD5-4FCB-96FA-E4B890A54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83" y="4316204"/>
            <a:ext cx="2206880" cy="23197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AA6CA7-F27E-4754-8B42-FF2D40CBC0F9}"/>
              </a:ext>
            </a:extLst>
          </p:cNvPr>
          <p:cNvSpPr/>
          <p:nvPr/>
        </p:nvSpPr>
        <p:spPr>
          <a:xfrm rot="2877094">
            <a:off x="1606108" y="5428177"/>
            <a:ext cx="3147603" cy="9584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FC896E-B43F-45E8-8A08-DE530B640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045" y="4537116"/>
            <a:ext cx="3228975" cy="1714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BC0B9CA-2CB4-4B65-8A64-A364A54B181B}"/>
              </a:ext>
            </a:extLst>
          </p:cNvPr>
          <p:cNvSpPr/>
          <p:nvPr/>
        </p:nvSpPr>
        <p:spPr>
          <a:xfrm rot="1772649">
            <a:off x="6500059" y="5305015"/>
            <a:ext cx="3320673" cy="1787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40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254</TotalTime>
  <Words>768</Words>
  <Application>Microsoft Office PowerPoint</Application>
  <PresentationFormat>Widescreen</PresentationFormat>
  <Paragraphs>226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Courier New</vt:lpstr>
      <vt:lpstr>Tw Cen MT</vt:lpstr>
      <vt:lpstr>Circuit</vt:lpstr>
      <vt:lpstr>COMP 472 – Assignment 1</vt:lpstr>
      <vt:lpstr>Contributions</vt:lpstr>
      <vt:lpstr>Dataset 1</vt:lpstr>
      <vt:lpstr>Dataset 2</vt:lpstr>
      <vt:lpstr>Model 1 - GNB</vt:lpstr>
      <vt:lpstr>Model 2 – Base-dt</vt:lpstr>
      <vt:lpstr>Model 3 – Best-dt</vt:lpstr>
      <vt:lpstr>Model 3 – Best-dt</vt:lpstr>
      <vt:lpstr>Model 4 – PER</vt:lpstr>
      <vt:lpstr>Model 5 – Base-mlp</vt:lpstr>
      <vt:lpstr>Model 6 – Best-mlp</vt:lpstr>
      <vt:lpstr>Model 6 – Best-MLP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472 – Assignment 1</dc:title>
  <dc:creator>Andrew Korolus</dc:creator>
  <cp:lastModifiedBy>Andrew Korolus</cp:lastModifiedBy>
  <cp:revision>39</cp:revision>
  <dcterms:created xsi:type="dcterms:W3CDTF">2020-10-17T14:39:52Z</dcterms:created>
  <dcterms:modified xsi:type="dcterms:W3CDTF">2020-10-20T00:27:18Z</dcterms:modified>
</cp:coreProperties>
</file>