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</p:sldIdLst>
  <p:sldSz cx="18288000" cy="10287000"/>
  <p:notesSz cx="6858000" cy="9144000"/>
  <p:embeddedFontLst>
    <p:embeddedFont>
      <p:font typeface="Agrandir Narrow Heavy" panose="020B0604020202020204" charset="0"/>
      <p:regular r:id="rId8"/>
    </p:embeddedFont>
    <p:embeddedFont>
      <p:font typeface="Akzidenz-Grotesk Heavy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1D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EF70DC-99FC-41AA-A083-20A754120742}" v="4" dt="2025-02-21T11:55:02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ya.shah2005@outlook.com" userId="c06aad543a406224" providerId="LiveId" clId="{E9EF70DC-99FC-41AA-A083-20A754120742}"/>
    <pc:docChg chg="undo redo custSel modSld">
      <pc:chgData name="jiya.shah2005@outlook.com" userId="c06aad543a406224" providerId="LiveId" clId="{E9EF70DC-99FC-41AA-A083-20A754120742}" dt="2025-02-21T11:55:08.010" v="31"/>
      <pc:docMkLst>
        <pc:docMk/>
      </pc:docMkLst>
      <pc:sldChg chg="addSp delSp modSp mod">
        <pc:chgData name="jiya.shah2005@outlook.com" userId="c06aad543a406224" providerId="LiveId" clId="{E9EF70DC-99FC-41AA-A083-20A754120742}" dt="2025-02-21T11:54:34.058" v="20" actId="20577"/>
        <pc:sldMkLst>
          <pc:docMk/>
          <pc:sldMk cId="3141081127" sldId="266"/>
        </pc:sldMkLst>
        <pc:spChg chg="add del mod">
          <ac:chgData name="jiya.shah2005@outlook.com" userId="c06aad543a406224" providerId="LiveId" clId="{E9EF70DC-99FC-41AA-A083-20A754120742}" dt="2025-02-21T11:54:08.466" v="3" actId="478"/>
          <ac:spMkLst>
            <pc:docMk/>
            <pc:sldMk cId="3141081127" sldId="266"/>
            <ac:spMk id="8" creationId="{84F3ED33-B769-3179-C01C-E633694D7463}"/>
          </ac:spMkLst>
        </pc:spChg>
        <pc:spChg chg="mod">
          <ac:chgData name="jiya.shah2005@outlook.com" userId="c06aad543a406224" providerId="LiveId" clId="{E9EF70DC-99FC-41AA-A083-20A754120742}" dt="2025-02-21T11:54:34.058" v="20" actId="20577"/>
          <ac:spMkLst>
            <pc:docMk/>
            <pc:sldMk cId="3141081127" sldId="266"/>
            <ac:spMk id="13" creationId="{BF24DFBB-C08F-B8F3-AD2C-83E6EF4F1DC6}"/>
          </ac:spMkLst>
        </pc:spChg>
      </pc:sldChg>
      <pc:sldChg chg="addSp delSp modSp mod">
        <pc:chgData name="jiya.shah2005@outlook.com" userId="c06aad543a406224" providerId="LiveId" clId="{E9EF70DC-99FC-41AA-A083-20A754120742}" dt="2025-02-21T11:55:08.010" v="31"/>
        <pc:sldMkLst>
          <pc:docMk/>
          <pc:sldMk cId="464570028" sldId="267"/>
        </pc:sldMkLst>
        <pc:spChg chg="add del mod">
          <ac:chgData name="jiya.shah2005@outlook.com" userId="c06aad543a406224" providerId="LiveId" clId="{E9EF70DC-99FC-41AA-A083-20A754120742}" dt="2025-02-21T11:55:02.643" v="25" actId="478"/>
          <ac:spMkLst>
            <pc:docMk/>
            <pc:sldMk cId="464570028" sldId="267"/>
            <ac:spMk id="8" creationId="{F34E7BA7-9DE3-73DE-6E37-BEADD231B809}"/>
          </ac:spMkLst>
        </pc:spChg>
        <pc:spChg chg="mod">
          <ac:chgData name="jiya.shah2005@outlook.com" userId="c06aad543a406224" providerId="LiveId" clId="{E9EF70DC-99FC-41AA-A083-20A754120742}" dt="2025-02-21T11:55:08.010" v="31"/>
          <ac:spMkLst>
            <pc:docMk/>
            <pc:sldMk cId="464570028" sldId="267"/>
            <ac:spMk id="13" creationId="{12E27006-1D32-C1EC-FBA1-AC47EB3E9D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D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0100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726543" y="6738115"/>
            <a:ext cx="2532757" cy="2532757"/>
          </a:xfrm>
          <a:custGeom>
            <a:avLst/>
            <a:gdLst/>
            <a:ahLst/>
            <a:cxnLst/>
            <a:rect l="l" t="t" r="r" b="b"/>
            <a:pathLst>
              <a:path w="2532757" h="2532757">
                <a:moveTo>
                  <a:pt x="0" y="0"/>
                </a:moveTo>
                <a:lnTo>
                  <a:pt x="2532757" y="0"/>
                </a:lnTo>
                <a:lnTo>
                  <a:pt x="2532757" y="2532758"/>
                </a:lnTo>
                <a:lnTo>
                  <a:pt x="0" y="2532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2244462"/>
            <a:ext cx="16230600" cy="5950763"/>
            <a:chOff x="0" y="0"/>
            <a:chExt cx="4274726" cy="156727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1567279"/>
            </a:xfrm>
            <a:custGeom>
              <a:avLst/>
              <a:gdLst/>
              <a:ahLst/>
              <a:cxnLst/>
              <a:rect l="l" t="t" r="r" b="b"/>
              <a:pathLst>
                <a:path w="4274726" h="1567279">
                  <a:moveTo>
                    <a:pt x="11925" y="0"/>
                  </a:moveTo>
                  <a:lnTo>
                    <a:pt x="4262801" y="0"/>
                  </a:lnTo>
                  <a:cubicBezTo>
                    <a:pt x="4269387" y="0"/>
                    <a:pt x="4274726" y="5339"/>
                    <a:pt x="4274726" y="11925"/>
                  </a:cubicBezTo>
                  <a:lnTo>
                    <a:pt x="4274726" y="1555354"/>
                  </a:lnTo>
                  <a:cubicBezTo>
                    <a:pt x="4274726" y="1561940"/>
                    <a:pt x="4269387" y="1567279"/>
                    <a:pt x="4262801" y="1567279"/>
                  </a:cubicBezTo>
                  <a:lnTo>
                    <a:pt x="11925" y="1567279"/>
                  </a:lnTo>
                  <a:cubicBezTo>
                    <a:pt x="5339" y="1567279"/>
                    <a:pt x="0" y="1561940"/>
                    <a:pt x="0" y="1555354"/>
                  </a:cubicBezTo>
                  <a:lnTo>
                    <a:pt x="0" y="11925"/>
                  </a:lnTo>
                  <a:cubicBezTo>
                    <a:pt x="0" y="5339"/>
                    <a:pt x="5339" y="0"/>
                    <a:pt x="1192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16053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486400" y="2714127"/>
            <a:ext cx="8485743" cy="4283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27"/>
              </a:lnSpc>
            </a:pPr>
            <a:r>
              <a:rPr lang="en-US" sz="9000" b="1" dirty="0">
                <a:solidFill>
                  <a:srgbClr val="131D5B"/>
                </a:solidFill>
                <a:latin typeface="Agrandir Narrow Heavy"/>
                <a:ea typeface="Agrandir Narrow Heavy"/>
                <a:cs typeface="Agrandir Narrow Heavy"/>
                <a:sym typeface="Agrandir Narrow Heavy"/>
              </a:rPr>
              <a:t>FOOD DONATION</a:t>
            </a:r>
          </a:p>
          <a:p>
            <a:pPr algn="l">
              <a:lnSpc>
                <a:spcPts val="11127"/>
              </a:lnSpc>
            </a:pPr>
            <a:r>
              <a:rPr lang="en-US" sz="9000" b="1" dirty="0">
                <a:solidFill>
                  <a:srgbClr val="131D5B"/>
                </a:solidFill>
                <a:latin typeface="Agrandir Narrow Heavy"/>
                <a:ea typeface="Agrandir Narrow Heavy"/>
                <a:cs typeface="Agrandir Narrow Heavy"/>
                <a:sym typeface="Agrandir Narrow Heavy"/>
              </a:rPr>
              <a:t>SYSTEM</a:t>
            </a:r>
          </a:p>
        </p:txBody>
      </p:sp>
      <p:sp>
        <p:nvSpPr>
          <p:cNvPr id="10" name="Freeform 10"/>
          <p:cNvSpPr/>
          <p:nvPr/>
        </p:nvSpPr>
        <p:spPr>
          <a:xfrm>
            <a:off x="15599053" y="4601966"/>
            <a:ext cx="1083069" cy="1083069"/>
          </a:xfrm>
          <a:custGeom>
            <a:avLst/>
            <a:gdLst/>
            <a:ahLst/>
            <a:cxnLst/>
            <a:rect l="l" t="t" r="r" b="b"/>
            <a:pathLst>
              <a:path w="1083069" h="1083069">
                <a:moveTo>
                  <a:pt x="0" y="0"/>
                </a:moveTo>
                <a:lnTo>
                  <a:pt x="1083069" y="0"/>
                </a:lnTo>
                <a:lnTo>
                  <a:pt x="1083069" y="1083068"/>
                </a:lnTo>
                <a:lnTo>
                  <a:pt x="0" y="10830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028700" y="8992143"/>
            <a:ext cx="6261087" cy="220040"/>
            <a:chOff x="0" y="0"/>
            <a:chExt cx="1649011" cy="5795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649011" cy="57953"/>
            </a:xfrm>
            <a:custGeom>
              <a:avLst/>
              <a:gdLst/>
              <a:ahLst/>
              <a:cxnLst/>
              <a:rect l="l" t="t" r="r" b="b"/>
              <a:pathLst>
                <a:path w="1649011" h="57953">
                  <a:moveTo>
                    <a:pt x="28977" y="0"/>
                  </a:moveTo>
                  <a:lnTo>
                    <a:pt x="1620034" y="0"/>
                  </a:lnTo>
                  <a:cubicBezTo>
                    <a:pt x="1636037" y="0"/>
                    <a:pt x="1649011" y="12973"/>
                    <a:pt x="1649011" y="28977"/>
                  </a:cubicBezTo>
                  <a:lnTo>
                    <a:pt x="1649011" y="28977"/>
                  </a:lnTo>
                  <a:cubicBezTo>
                    <a:pt x="1649011" y="36662"/>
                    <a:pt x="1645958" y="44032"/>
                    <a:pt x="1640524" y="49466"/>
                  </a:cubicBezTo>
                  <a:cubicBezTo>
                    <a:pt x="1635089" y="54900"/>
                    <a:pt x="1627719" y="57953"/>
                    <a:pt x="1620034" y="57953"/>
                  </a:cubicBezTo>
                  <a:lnTo>
                    <a:pt x="28977" y="57953"/>
                  </a:lnTo>
                  <a:cubicBezTo>
                    <a:pt x="21291" y="57953"/>
                    <a:pt x="13921" y="54900"/>
                    <a:pt x="8487" y="49466"/>
                  </a:cubicBezTo>
                  <a:cubicBezTo>
                    <a:pt x="3053" y="44032"/>
                    <a:pt x="0" y="36662"/>
                    <a:pt x="0" y="28977"/>
                  </a:cubicBezTo>
                  <a:lnTo>
                    <a:pt x="0" y="28977"/>
                  </a:lnTo>
                  <a:cubicBezTo>
                    <a:pt x="0" y="21291"/>
                    <a:pt x="3053" y="13921"/>
                    <a:pt x="8487" y="8487"/>
                  </a:cubicBezTo>
                  <a:cubicBezTo>
                    <a:pt x="13921" y="3053"/>
                    <a:pt x="21291" y="0"/>
                    <a:pt x="28977" y="0"/>
                  </a:cubicBezTo>
                  <a:close/>
                </a:path>
              </a:pathLst>
            </a:custGeom>
            <a:solidFill>
              <a:srgbClr val="526BB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649011" cy="9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A135523-17AF-F5D1-B4C9-B606DBD2383D}"/>
              </a:ext>
            </a:extLst>
          </p:cNvPr>
          <p:cNvSpPr txBox="1"/>
          <p:nvPr/>
        </p:nvSpPr>
        <p:spPr>
          <a:xfrm>
            <a:off x="5486400" y="6997859"/>
            <a:ext cx="9292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4D5364"/>
                </a:solidFill>
                <a:effectLst/>
                <a:uLnTx/>
                <a:uFillTx/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Your Gateway to Reducing Food Waste and Fighting Hunger!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4F95D5D-1B85-FBEE-4357-EAC3F66F5C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368" y="3367087"/>
            <a:ext cx="3552825" cy="35528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4569AA2-1940-2DD6-FBE6-1AB245678FDD}"/>
              </a:ext>
            </a:extLst>
          </p:cNvPr>
          <p:cNvSpPr txBox="1"/>
          <p:nvPr/>
        </p:nvSpPr>
        <p:spPr>
          <a:xfrm>
            <a:off x="8274988" y="8675889"/>
            <a:ext cx="60743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131D5B"/>
                </a:solidFill>
              </a:rPr>
              <a:t>Jiya Shah : 23002171210041</a:t>
            </a:r>
            <a:endParaRPr lang="en-IN" sz="4000" dirty="0">
              <a:solidFill>
                <a:srgbClr val="131D5B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50967" y="610266"/>
            <a:ext cx="17529913" cy="8876634"/>
            <a:chOff x="0" y="0"/>
            <a:chExt cx="4616932" cy="16087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16932" cy="1608759"/>
            </a:xfrm>
            <a:custGeom>
              <a:avLst/>
              <a:gdLst/>
              <a:ahLst/>
              <a:cxnLst/>
              <a:rect l="l" t="t" r="r" b="b"/>
              <a:pathLst>
                <a:path w="4616932" h="1608759">
                  <a:moveTo>
                    <a:pt x="11041" y="0"/>
                  </a:moveTo>
                  <a:lnTo>
                    <a:pt x="4605891" y="0"/>
                  </a:lnTo>
                  <a:cubicBezTo>
                    <a:pt x="4611989" y="0"/>
                    <a:pt x="4616932" y="4943"/>
                    <a:pt x="4616932" y="11041"/>
                  </a:cubicBezTo>
                  <a:lnTo>
                    <a:pt x="4616932" y="1597718"/>
                  </a:lnTo>
                  <a:cubicBezTo>
                    <a:pt x="4616932" y="1603815"/>
                    <a:pt x="4611989" y="1608759"/>
                    <a:pt x="4605891" y="1608759"/>
                  </a:cubicBezTo>
                  <a:lnTo>
                    <a:pt x="11041" y="1608759"/>
                  </a:lnTo>
                  <a:cubicBezTo>
                    <a:pt x="4943" y="1608759"/>
                    <a:pt x="0" y="1603815"/>
                    <a:pt x="0" y="1597718"/>
                  </a:cubicBezTo>
                  <a:lnTo>
                    <a:pt x="0" y="11041"/>
                  </a:lnTo>
                  <a:cubicBezTo>
                    <a:pt x="0" y="4943"/>
                    <a:pt x="4943" y="0"/>
                    <a:pt x="11041" y="0"/>
                  </a:cubicBezTo>
                  <a:close/>
                </a:path>
              </a:pathLst>
            </a:custGeom>
            <a:solidFill>
              <a:srgbClr val="131D5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16932" cy="1646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7120" y="8959849"/>
            <a:ext cx="18288000" cy="1327151"/>
            <a:chOff x="0" y="0"/>
            <a:chExt cx="2441394" cy="26567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41394" cy="265676"/>
            </a:xfrm>
            <a:custGeom>
              <a:avLst/>
              <a:gdLst/>
              <a:ahLst/>
              <a:cxnLst/>
              <a:rect l="l" t="t" r="r" b="b"/>
              <a:pathLst>
                <a:path w="2441394" h="265676">
                  <a:moveTo>
                    <a:pt x="0" y="0"/>
                  </a:moveTo>
                  <a:lnTo>
                    <a:pt x="2441394" y="0"/>
                  </a:lnTo>
                  <a:lnTo>
                    <a:pt x="2441394" y="265676"/>
                  </a:lnTo>
                  <a:lnTo>
                    <a:pt x="0" y="265676"/>
                  </a:lnTo>
                  <a:close/>
                </a:path>
              </a:pathLst>
            </a:custGeom>
            <a:solidFill>
              <a:srgbClr val="9299C6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441394" cy="3037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143000" y="597218"/>
            <a:ext cx="6044792" cy="1327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1" dirty="0">
                <a:solidFill>
                  <a:srgbClr val="FFFFF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18FFC-E689-7195-91B1-F9CE28EEF103}"/>
              </a:ext>
            </a:extLst>
          </p:cNvPr>
          <p:cNvSpPr txBox="1"/>
          <p:nvPr/>
        </p:nvSpPr>
        <p:spPr>
          <a:xfrm>
            <a:off x="1219200" y="1924369"/>
            <a:ext cx="15087600" cy="685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Food Donation Platform is designed to connect donors with those in need. Whether donating food, funds, or volunteering, my platform makes it simple and impactful.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Purpose: Reduce food waste and fight hunger by connecting food donors with those in need.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Platform Overview: Secure, user-friendly platform for individuals, businesses, and NGOs to donate surplus food.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Personalized Experience: Tailored dashboards for users and admins.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Community Impact: Strengthens communities by ensuring surplus food reaches those who need it most.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Scalable Solution: Designed to grow and support food redistribution across wider regions.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831787AA-F527-3293-3723-D71A07620F56}"/>
              </a:ext>
            </a:extLst>
          </p:cNvPr>
          <p:cNvSpPr/>
          <p:nvPr/>
        </p:nvSpPr>
        <p:spPr>
          <a:xfrm>
            <a:off x="16588990" y="610266"/>
            <a:ext cx="1409700" cy="1327151"/>
          </a:xfrm>
          <a:custGeom>
            <a:avLst/>
            <a:gdLst/>
            <a:ahLst/>
            <a:cxnLst/>
            <a:rect l="l" t="t" r="r" b="b"/>
            <a:pathLst>
              <a:path w="2197743" h="2197743">
                <a:moveTo>
                  <a:pt x="0" y="0"/>
                </a:moveTo>
                <a:lnTo>
                  <a:pt x="2197743" y="0"/>
                </a:lnTo>
                <a:lnTo>
                  <a:pt x="2197743" y="2197743"/>
                </a:lnTo>
                <a:lnTo>
                  <a:pt x="0" y="2197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063BE-822F-38C6-0376-AD065DB2B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371424D-897F-FF83-1DC8-D77221FBDA1F}"/>
              </a:ext>
            </a:extLst>
          </p:cNvPr>
          <p:cNvGrpSpPr/>
          <p:nvPr/>
        </p:nvGrpSpPr>
        <p:grpSpPr>
          <a:xfrm>
            <a:off x="750967" y="610266"/>
            <a:ext cx="17529913" cy="8876634"/>
            <a:chOff x="0" y="0"/>
            <a:chExt cx="4616932" cy="160875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E2533DD-E105-8ECC-6BF3-808E5E4FF6B3}"/>
                </a:ext>
              </a:extLst>
            </p:cNvPr>
            <p:cNvSpPr/>
            <p:nvPr/>
          </p:nvSpPr>
          <p:spPr>
            <a:xfrm>
              <a:off x="0" y="0"/>
              <a:ext cx="4616932" cy="1608759"/>
            </a:xfrm>
            <a:custGeom>
              <a:avLst/>
              <a:gdLst/>
              <a:ahLst/>
              <a:cxnLst/>
              <a:rect l="l" t="t" r="r" b="b"/>
              <a:pathLst>
                <a:path w="4616932" h="1608759">
                  <a:moveTo>
                    <a:pt x="11041" y="0"/>
                  </a:moveTo>
                  <a:lnTo>
                    <a:pt x="4605891" y="0"/>
                  </a:lnTo>
                  <a:cubicBezTo>
                    <a:pt x="4611989" y="0"/>
                    <a:pt x="4616932" y="4943"/>
                    <a:pt x="4616932" y="11041"/>
                  </a:cubicBezTo>
                  <a:lnTo>
                    <a:pt x="4616932" y="1597718"/>
                  </a:lnTo>
                  <a:cubicBezTo>
                    <a:pt x="4616932" y="1603815"/>
                    <a:pt x="4611989" y="1608759"/>
                    <a:pt x="4605891" y="1608759"/>
                  </a:cubicBezTo>
                  <a:lnTo>
                    <a:pt x="11041" y="1608759"/>
                  </a:lnTo>
                  <a:cubicBezTo>
                    <a:pt x="4943" y="1608759"/>
                    <a:pt x="0" y="1603815"/>
                    <a:pt x="0" y="1597718"/>
                  </a:cubicBezTo>
                  <a:lnTo>
                    <a:pt x="0" y="11041"/>
                  </a:lnTo>
                  <a:cubicBezTo>
                    <a:pt x="0" y="4943"/>
                    <a:pt x="4943" y="0"/>
                    <a:pt x="11041" y="0"/>
                  </a:cubicBezTo>
                  <a:close/>
                </a:path>
              </a:pathLst>
            </a:custGeom>
            <a:solidFill>
              <a:srgbClr val="131D5B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4C7FAC7-5AFC-B7DA-4A83-55D3A6F0D513}"/>
                </a:ext>
              </a:extLst>
            </p:cNvPr>
            <p:cNvSpPr txBox="1"/>
            <p:nvPr/>
          </p:nvSpPr>
          <p:spPr>
            <a:xfrm>
              <a:off x="0" y="-38100"/>
              <a:ext cx="4616932" cy="1646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6D73A52E-3822-3E4D-D22B-DE025E972D93}"/>
              </a:ext>
            </a:extLst>
          </p:cNvPr>
          <p:cNvGrpSpPr/>
          <p:nvPr/>
        </p:nvGrpSpPr>
        <p:grpSpPr>
          <a:xfrm>
            <a:off x="-7120" y="8959849"/>
            <a:ext cx="18288000" cy="1327151"/>
            <a:chOff x="0" y="0"/>
            <a:chExt cx="2441394" cy="26567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AD0F4FF-1524-6483-E373-6E3719C4A45F}"/>
                </a:ext>
              </a:extLst>
            </p:cNvPr>
            <p:cNvSpPr/>
            <p:nvPr/>
          </p:nvSpPr>
          <p:spPr>
            <a:xfrm>
              <a:off x="0" y="0"/>
              <a:ext cx="2441394" cy="265676"/>
            </a:xfrm>
            <a:custGeom>
              <a:avLst/>
              <a:gdLst/>
              <a:ahLst/>
              <a:cxnLst/>
              <a:rect l="l" t="t" r="r" b="b"/>
              <a:pathLst>
                <a:path w="2441394" h="265676">
                  <a:moveTo>
                    <a:pt x="0" y="0"/>
                  </a:moveTo>
                  <a:lnTo>
                    <a:pt x="2441394" y="0"/>
                  </a:lnTo>
                  <a:lnTo>
                    <a:pt x="2441394" y="265676"/>
                  </a:lnTo>
                  <a:lnTo>
                    <a:pt x="0" y="265676"/>
                  </a:lnTo>
                  <a:close/>
                </a:path>
              </a:pathLst>
            </a:custGeom>
            <a:solidFill>
              <a:srgbClr val="9299C6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8442346A-13EA-8AC5-D30B-22BB312AED66}"/>
                </a:ext>
              </a:extLst>
            </p:cNvPr>
            <p:cNvSpPr txBox="1"/>
            <p:nvPr/>
          </p:nvSpPr>
          <p:spPr>
            <a:xfrm>
              <a:off x="0" y="-38100"/>
              <a:ext cx="2441394" cy="3037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00742893-715B-157A-EE24-A59C30D35D47}"/>
              </a:ext>
            </a:extLst>
          </p:cNvPr>
          <p:cNvSpPr txBox="1"/>
          <p:nvPr/>
        </p:nvSpPr>
        <p:spPr>
          <a:xfrm>
            <a:off x="1143000" y="597218"/>
            <a:ext cx="6044792" cy="1186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1" dirty="0">
                <a:solidFill>
                  <a:srgbClr val="FFFFF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Key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4DFBB-C08F-B8F3-AD2C-83E6EF4F1DC6}"/>
              </a:ext>
            </a:extLst>
          </p:cNvPr>
          <p:cNvSpPr txBox="1"/>
          <p:nvPr/>
        </p:nvSpPr>
        <p:spPr>
          <a:xfrm>
            <a:off x="1219200" y="1924369"/>
            <a:ext cx="15087600" cy="686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Clr>
                <a:schemeClr val="bg1"/>
              </a:buClr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Multiple Donation Options: Donate food, funds, or volunteer.</a:t>
            </a:r>
          </a:p>
          <a:p>
            <a:pPr marL="457200" indent="-457200">
              <a:lnSpc>
                <a:spcPct val="200000"/>
              </a:lnSpc>
              <a:buClr>
                <a:schemeClr val="bg1"/>
              </a:buClr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Live Donation Feed: See real-time contributions.</a:t>
            </a:r>
          </a:p>
          <a:p>
            <a:pPr marL="457200" indent="-457200">
              <a:lnSpc>
                <a:spcPct val="200000"/>
              </a:lnSpc>
              <a:buClr>
                <a:schemeClr val="bg1"/>
              </a:buClr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Progress Trackers: bars show donation goals.</a:t>
            </a:r>
          </a:p>
          <a:p>
            <a:pPr marL="457200" indent="-457200">
              <a:lnSpc>
                <a:spcPct val="200000"/>
              </a:lnSpc>
              <a:buClr>
                <a:schemeClr val="bg1"/>
              </a:buClr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Leaderboards: Celebrate top donors.</a:t>
            </a:r>
          </a:p>
          <a:p>
            <a:pPr marL="457200" indent="-457200">
              <a:lnSpc>
                <a:spcPct val="200000"/>
              </a:lnSpc>
              <a:buClr>
                <a:schemeClr val="bg1"/>
              </a:buClr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Interactive Charts: Visualize trends using Chart.js.</a:t>
            </a:r>
          </a:p>
          <a:p>
            <a:pPr marL="457200" indent="-457200">
              <a:lnSpc>
                <a:spcPct val="200000"/>
              </a:lnSpc>
              <a:buClr>
                <a:schemeClr val="bg1"/>
              </a:buClr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Theme Toggle: Switch between light and dark modes with visually appealing themes.</a:t>
            </a:r>
          </a:p>
          <a:p>
            <a:pPr marL="457200" indent="-457200">
              <a:lnSpc>
                <a:spcPct val="200000"/>
              </a:lnSpc>
              <a:buClr>
                <a:schemeClr val="bg1"/>
              </a:buClr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Downloadable Receipts: Instantly download digital receipts for every donation.</a:t>
            </a:r>
          </a:p>
          <a:p>
            <a:pPr marL="457200" indent="-457200">
              <a:lnSpc>
                <a:spcPct val="200000"/>
              </a:lnSpc>
              <a:buClr>
                <a:schemeClr val="bg1"/>
              </a:buClr>
              <a:buFont typeface="Calibri" panose="020F050202020403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Responsive Design: Seamlessly adapts to different devices and screen sizes 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34B8B0EF-91CF-B3C1-4BA0-3513743510FD}"/>
              </a:ext>
            </a:extLst>
          </p:cNvPr>
          <p:cNvSpPr/>
          <p:nvPr/>
        </p:nvSpPr>
        <p:spPr>
          <a:xfrm>
            <a:off x="16588990" y="610266"/>
            <a:ext cx="1409700" cy="1327151"/>
          </a:xfrm>
          <a:custGeom>
            <a:avLst/>
            <a:gdLst/>
            <a:ahLst/>
            <a:cxnLst/>
            <a:rect l="l" t="t" r="r" b="b"/>
            <a:pathLst>
              <a:path w="2197743" h="2197743">
                <a:moveTo>
                  <a:pt x="0" y="0"/>
                </a:moveTo>
                <a:lnTo>
                  <a:pt x="2197743" y="0"/>
                </a:lnTo>
                <a:lnTo>
                  <a:pt x="2197743" y="2197743"/>
                </a:lnTo>
                <a:lnTo>
                  <a:pt x="0" y="2197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14108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38389-DF34-B413-1334-E5AEA2CF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0625CC0-0ECA-14A9-D0B8-2245F7EA4A9E}"/>
              </a:ext>
            </a:extLst>
          </p:cNvPr>
          <p:cNvGrpSpPr/>
          <p:nvPr/>
        </p:nvGrpSpPr>
        <p:grpSpPr>
          <a:xfrm>
            <a:off x="750967" y="610266"/>
            <a:ext cx="17529913" cy="8876634"/>
            <a:chOff x="0" y="0"/>
            <a:chExt cx="4616932" cy="160875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2143392-FB41-86B6-139E-BD3F88DC3B35}"/>
                </a:ext>
              </a:extLst>
            </p:cNvPr>
            <p:cNvSpPr/>
            <p:nvPr/>
          </p:nvSpPr>
          <p:spPr>
            <a:xfrm>
              <a:off x="0" y="0"/>
              <a:ext cx="4616932" cy="1608759"/>
            </a:xfrm>
            <a:custGeom>
              <a:avLst/>
              <a:gdLst/>
              <a:ahLst/>
              <a:cxnLst/>
              <a:rect l="l" t="t" r="r" b="b"/>
              <a:pathLst>
                <a:path w="4616932" h="1608759">
                  <a:moveTo>
                    <a:pt x="11041" y="0"/>
                  </a:moveTo>
                  <a:lnTo>
                    <a:pt x="4605891" y="0"/>
                  </a:lnTo>
                  <a:cubicBezTo>
                    <a:pt x="4611989" y="0"/>
                    <a:pt x="4616932" y="4943"/>
                    <a:pt x="4616932" y="11041"/>
                  </a:cubicBezTo>
                  <a:lnTo>
                    <a:pt x="4616932" y="1597718"/>
                  </a:lnTo>
                  <a:cubicBezTo>
                    <a:pt x="4616932" y="1603815"/>
                    <a:pt x="4611989" y="1608759"/>
                    <a:pt x="4605891" y="1608759"/>
                  </a:cubicBezTo>
                  <a:lnTo>
                    <a:pt x="11041" y="1608759"/>
                  </a:lnTo>
                  <a:cubicBezTo>
                    <a:pt x="4943" y="1608759"/>
                    <a:pt x="0" y="1603815"/>
                    <a:pt x="0" y="1597718"/>
                  </a:cubicBezTo>
                  <a:lnTo>
                    <a:pt x="0" y="11041"/>
                  </a:lnTo>
                  <a:cubicBezTo>
                    <a:pt x="0" y="4943"/>
                    <a:pt x="4943" y="0"/>
                    <a:pt x="11041" y="0"/>
                  </a:cubicBezTo>
                  <a:close/>
                </a:path>
              </a:pathLst>
            </a:custGeom>
            <a:solidFill>
              <a:srgbClr val="131D5B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06D03AD-C079-E4AF-5C35-104BBA7C6FC1}"/>
                </a:ext>
              </a:extLst>
            </p:cNvPr>
            <p:cNvSpPr txBox="1"/>
            <p:nvPr/>
          </p:nvSpPr>
          <p:spPr>
            <a:xfrm>
              <a:off x="0" y="-38100"/>
              <a:ext cx="4616932" cy="1646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89D3CDBB-5BD1-0FFA-5449-EF8822F800E1}"/>
              </a:ext>
            </a:extLst>
          </p:cNvPr>
          <p:cNvGrpSpPr/>
          <p:nvPr/>
        </p:nvGrpSpPr>
        <p:grpSpPr>
          <a:xfrm>
            <a:off x="-7120" y="8959849"/>
            <a:ext cx="18288000" cy="1327151"/>
            <a:chOff x="0" y="0"/>
            <a:chExt cx="2441394" cy="26567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819FCDC-D662-A0DE-4D06-4134E89940AF}"/>
                </a:ext>
              </a:extLst>
            </p:cNvPr>
            <p:cNvSpPr/>
            <p:nvPr/>
          </p:nvSpPr>
          <p:spPr>
            <a:xfrm>
              <a:off x="0" y="0"/>
              <a:ext cx="2441394" cy="265676"/>
            </a:xfrm>
            <a:custGeom>
              <a:avLst/>
              <a:gdLst/>
              <a:ahLst/>
              <a:cxnLst/>
              <a:rect l="l" t="t" r="r" b="b"/>
              <a:pathLst>
                <a:path w="2441394" h="265676">
                  <a:moveTo>
                    <a:pt x="0" y="0"/>
                  </a:moveTo>
                  <a:lnTo>
                    <a:pt x="2441394" y="0"/>
                  </a:lnTo>
                  <a:lnTo>
                    <a:pt x="2441394" y="265676"/>
                  </a:lnTo>
                  <a:lnTo>
                    <a:pt x="0" y="265676"/>
                  </a:lnTo>
                  <a:close/>
                </a:path>
              </a:pathLst>
            </a:custGeom>
            <a:solidFill>
              <a:srgbClr val="9299C6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34F02FF3-85CB-90C8-4CF1-D1ED8450F715}"/>
                </a:ext>
              </a:extLst>
            </p:cNvPr>
            <p:cNvSpPr txBox="1"/>
            <p:nvPr/>
          </p:nvSpPr>
          <p:spPr>
            <a:xfrm>
              <a:off x="0" y="-38100"/>
              <a:ext cx="2441394" cy="3037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DAC2A9A0-23B4-08C6-C3C5-BEDD970D71C9}"/>
              </a:ext>
            </a:extLst>
          </p:cNvPr>
          <p:cNvSpPr txBox="1"/>
          <p:nvPr/>
        </p:nvSpPr>
        <p:spPr>
          <a:xfrm>
            <a:off x="1143000" y="597218"/>
            <a:ext cx="8382000" cy="11869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1" dirty="0">
                <a:solidFill>
                  <a:srgbClr val="FFFFF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User 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E27006-1D32-C1EC-FBA1-AC47EB3E9D41}"/>
              </a:ext>
            </a:extLst>
          </p:cNvPr>
          <p:cNvSpPr txBox="1"/>
          <p:nvPr/>
        </p:nvSpPr>
        <p:spPr>
          <a:xfrm>
            <a:off x="1219200" y="1924369"/>
            <a:ext cx="15087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Simple and Intuitive Interface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Quick and Secure Login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Real-Time Donation Tracking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Customizable Visual Experience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Easy Navigation and Access to Key Features 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24554326-7EC7-D46A-86E7-6A7DC0E66AE8}"/>
              </a:ext>
            </a:extLst>
          </p:cNvPr>
          <p:cNvSpPr/>
          <p:nvPr/>
        </p:nvSpPr>
        <p:spPr>
          <a:xfrm>
            <a:off x="16588990" y="610266"/>
            <a:ext cx="1409700" cy="1327151"/>
          </a:xfrm>
          <a:custGeom>
            <a:avLst/>
            <a:gdLst/>
            <a:ahLst/>
            <a:cxnLst/>
            <a:rect l="l" t="t" r="r" b="b"/>
            <a:pathLst>
              <a:path w="2197743" h="2197743">
                <a:moveTo>
                  <a:pt x="0" y="0"/>
                </a:moveTo>
                <a:lnTo>
                  <a:pt x="2197743" y="0"/>
                </a:lnTo>
                <a:lnTo>
                  <a:pt x="2197743" y="2197743"/>
                </a:lnTo>
                <a:lnTo>
                  <a:pt x="0" y="2197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6457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13BF1-2CBB-E8FD-86C1-4FFE8B7B1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F76133D-C474-3CAE-F976-1999946A9036}"/>
              </a:ext>
            </a:extLst>
          </p:cNvPr>
          <p:cNvGrpSpPr/>
          <p:nvPr/>
        </p:nvGrpSpPr>
        <p:grpSpPr>
          <a:xfrm>
            <a:off x="750967" y="610266"/>
            <a:ext cx="17529913" cy="8876634"/>
            <a:chOff x="0" y="0"/>
            <a:chExt cx="4616932" cy="160875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F507CED-A923-5F38-F5B6-6896321CB2F7}"/>
                </a:ext>
              </a:extLst>
            </p:cNvPr>
            <p:cNvSpPr/>
            <p:nvPr/>
          </p:nvSpPr>
          <p:spPr>
            <a:xfrm>
              <a:off x="0" y="0"/>
              <a:ext cx="4616932" cy="1608759"/>
            </a:xfrm>
            <a:custGeom>
              <a:avLst/>
              <a:gdLst/>
              <a:ahLst/>
              <a:cxnLst/>
              <a:rect l="l" t="t" r="r" b="b"/>
              <a:pathLst>
                <a:path w="4616932" h="1608759">
                  <a:moveTo>
                    <a:pt x="11041" y="0"/>
                  </a:moveTo>
                  <a:lnTo>
                    <a:pt x="4605891" y="0"/>
                  </a:lnTo>
                  <a:cubicBezTo>
                    <a:pt x="4611989" y="0"/>
                    <a:pt x="4616932" y="4943"/>
                    <a:pt x="4616932" y="11041"/>
                  </a:cubicBezTo>
                  <a:lnTo>
                    <a:pt x="4616932" y="1597718"/>
                  </a:lnTo>
                  <a:cubicBezTo>
                    <a:pt x="4616932" y="1603815"/>
                    <a:pt x="4611989" y="1608759"/>
                    <a:pt x="4605891" y="1608759"/>
                  </a:cubicBezTo>
                  <a:lnTo>
                    <a:pt x="11041" y="1608759"/>
                  </a:lnTo>
                  <a:cubicBezTo>
                    <a:pt x="4943" y="1608759"/>
                    <a:pt x="0" y="1603815"/>
                    <a:pt x="0" y="1597718"/>
                  </a:cubicBezTo>
                  <a:lnTo>
                    <a:pt x="0" y="11041"/>
                  </a:lnTo>
                  <a:cubicBezTo>
                    <a:pt x="0" y="4943"/>
                    <a:pt x="4943" y="0"/>
                    <a:pt x="11041" y="0"/>
                  </a:cubicBezTo>
                  <a:close/>
                </a:path>
              </a:pathLst>
            </a:custGeom>
            <a:solidFill>
              <a:srgbClr val="131D5B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161DDA7-E365-8FB6-381A-57FF00162B90}"/>
                </a:ext>
              </a:extLst>
            </p:cNvPr>
            <p:cNvSpPr txBox="1"/>
            <p:nvPr/>
          </p:nvSpPr>
          <p:spPr>
            <a:xfrm>
              <a:off x="0" y="-38100"/>
              <a:ext cx="4616932" cy="16468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E923180-8253-1267-AFF3-993C98565862}"/>
              </a:ext>
            </a:extLst>
          </p:cNvPr>
          <p:cNvGrpSpPr/>
          <p:nvPr/>
        </p:nvGrpSpPr>
        <p:grpSpPr>
          <a:xfrm>
            <a:off x="-7120" y="8959849"/>
            <a:ext cx="18288000" cy="1327151"/>
            <a:chOff x="0" y="0"/>
            <a:chExt cx="2441394" cy="26567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E7B7963-C002-66A8-7E16-77942EC8302B}"/>
                </a:ext>
              </a:extLst>
            </p:cNvPr>
            <p:cNvSpPr/>
            <p:nvPr/>
          </p:nvSpPr>
          <p:spPr>
            <a:xfrm>
              <a:off x="0" y="0"/>
              <a:ext cx="2441394" cy="265676"/>
            </a:xfrm>
            <a:custGeom>
              <a:avLst/>
              <a:gdLst/>
              <a:ahLst/>
              <a:cxnLst/>
              <a:rect l="l" t="t" r="r" b="b"/>
              <a:pathLst>
                <a:path w="2441394" h="265676">
                  <a:moveTo>
                    <a:pt x="0" y="0"/>
                  </a:moveTo>
                  <a:lnTo>
                    <a:pt x="2441394" y="0"/>
                  </a:lnTo>
                  <a:lnTo>
                    <a:pt x="2441394" y="265676"/>
                  </a:lnTo>
                  <a:lnTo>
                    <a:pt x="0" y="265676"/>
                  </a:lnTo>
                  <a:close/>
                </a:path>
              </a:pathLst>
            </a:custGeom>
            <a:solidFill>
              <a:srgbClr val="9299C6"/>
            </a:solidFill>
            <a:ln cap="sq">
              <a:noFill/>
              <a:prstDash val="solid"/>
              <a:miter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2641D4F7-5F70-812B-FCF7-B3CBD94F6833}"/>
                </a:ext>
              </a:extLst>
            </p:cNvPr>
            <p:cNvSpPr txBox="1"/>
            <p:nvPr/>
          </p:nvSpPr>
          <p:spPr>
            <a:xfrm>
              <a:off x="0" y="-38100"/>
              <a:ext cx="2441394" cy="3037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>
            <a:extLst>
              <a:ext uri="{FF2B5EF4-FFF2-40B4-BE49-F238E27FC236}">
                <a16:creationId xmlns:a16="http://schemas.microsoft.com/office/drawing/2014/main" id="{C18A56B9-1238-2B0C-D018-530A49CFC2A8}"/>
              </a:ext>
            </a:extLst>
          </p:cNvPr>
          <p:cNvSpPr txBox="1"/>
          <p:nvPr/>
        </p:nvSpPr>
        <p:spPr>
          <a:xfrm>
            <a:off x="1143000" y="597218"/>
            <a:ext cx="6044792" cy="1186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b="1" dirty="0">
                <a:solidFill>
                  <a:srgbClr val="FFFFFF"/>
                </a:solidFill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Future Scope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CAE2A0-4F79-763B-A353-F56BECC8AF40}"/>
              </a:ext>
            </a:extLst>
          </p:cNvPr>
          <p:cNvSpPr txBox="1"/>
          <p:nvPr/>
        </p:nvSpPr>
        <p:spPr>
          <a:xfrm>
            <a:off x="1219200" y="1924369"/>
            <a:ext cx="15087600" cy="4280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Advanced Backend System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Database Connection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Real-Time Notifications System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Event Management Module 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Payment Gateway Integration</a:t>
            </a: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086612DF-9394-F279-4511-06DA7DB2ACFE}"/>
              </a:ext>
            </a:extLst>
          </p:cNvPr>
          <p:cNvSpPr/>
          <p:nvPr/>
        </p:nvSpPr>
        <p:spPr>
          <a:xfrm>
            <a:off x="16588990" y="610266"/>
            <a:ext cx="1409700" cy="1327151"/>
          </a:xfrm>
          <a:custGeom>
            <a:avLst/>
            <a:gdLst/>
            <a:ahLst/>
            <a:cxnLst/>
            <a:rect l="l" t="t" r="r" b="b"/>
            <a:pathLst>
              <a:path w="2197743" h="2197743">
                <a:moveTo>
                  <a:pt x="0" y="0"/>
                </a:moveTo>
                <a:lnTo>
                  <a:pt x="2197743" y="0"/>
                </a:lnTo>
                <a:lnTo>
                  <a:pt x="2197743" y="2197743"/>
                </a:lnTo>
                <a:lnTo>
                  <a:pt x="0" y="2197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63642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D5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B21D0B-D8A0-8A7A-1AA1-46E312786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F6EB6D3-5338-6081-82B2-48B0D5C2665E}"/>
              </a:ext>
            </a:extLst>
          </p:cNvPr>
          <p:cNvSpPr/>
          <p:nvPr/>
        </p:nvSpPr>
        <p:spPr>
          <a:xfrm>
            <a:off x="800100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8DE87F8-8D8D-DE99-C92D-863F784D78E2}"/>
              </a:ext>
            </a:extLst>
          </p:cNvPr>
          <p:cNvSpPr/>
          <p:nvPr/>
        </p:nvSpPr>
        <p:spPr>
          <a:xfrm>
            <a:off x="14726543" y="6738115"/>
            <a:ext cx="2532757" cy="2532757"/>
          </a:xfrm>
          <a:custGeom>
            <a:avLst/>
            <a:gdLst/>
            <a:ahLst/>
            <a:cxnLst/>
            <a:rect l="l" t="t" r="r" b="b"/>
            <a:pathLst>
              <a:path w="2532757" h="2532757">
                <a:moveTo>
                  <a:pt x="0" y="0"/>
                </a:moveTo>
                <a:lnTo>
                  <a:pt x="2532757" y="0"/>
                </a:lnTo>
                <a:lnTo>
                  <a:pt x="2532757" y="2532758"/>
                </a:lnTo>
                <a:lnTo>
                  <a:pt x="0" y="2532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76F3B26-1DFD-5E90-05B8-FCFF92EAFAF7}"/>
              </a:ext>
            </a:extLst>
          </p:cNvPr>
          <p:cNvSpPr txBox="1"/>
          <p:nvPr/>
        </p:nvSpPr>
        <p:spPr>
          <a:xfrm>
            <a:off x="838200" y="3913123"/>
            <a:ext cx="8485743" cy="1377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27"/>
              </a:lnSpc>
            </a:pPr>
            <a:r>
              <a:rPr lang="en-US" sz="9000" b="1" dirty="0">
                <a:solidFill>
                  <a:schemeClr val="bg1"/>
                </a:solidFill>
                <a:latin typeface="Agrandir Narrow Heavy"/>
                <a:ea typeface="Agrandir Narrow Heavy"/>
                <a:cs typeface="Agrandir Narrow Heavy"/>
                <a:sym typeface="Agrandir Narrow Heavy"/>
              </a:rPr>
              <a:t>Thank You </a:t>
            </a: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82F1FCA-A580-D8FA-C21B-FCB7C9958F24}"/>
              </a:ext>
            </a:extLst>
          </p:cNvPr>
          <p:cNvSpPr/>
          <p:nvPr/>
        </p:nvSpPr>
        <p:spPr>
          <a:xfrm>
            <a:off x="15599053" y="4601966"/>
            <a:ext cx="1083069" cy="1083069"/>
          </a:xfrm>
          <a:custGeom>
            <a:avLst/>
            <a:gdLst/>
            <a:ahLst/>
            <a:cxnLst/>
            <a:rect l="l" t="t" r="r" b="b"/>
            <a:pathLst>
              <a:path w="1083069" h="1083069">
                <a:moveTo>
                  <a:pt x="0" y="0"/>
                </a:moveTo>
                <a:lnTo>
                  <a:pt x="1083069" y="0"/>
                </a:lnTo>
                <a:lnTo>
                  <a:pt x="1083069" y="1083068"/>
                </a:lnTo>
                <a:lnTo>
                  <a:pt x="0" y="10830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1005307E-D2DA-3E18-410A-D66D18F1C3F8}"/>
              </a:ext>
            </a:extLst>
          </p:cNvPr>
          <p:cNvGrpSpPr/>
          <p:nvPr/>
        </p:nvGrpSpPr>
        <p:grpSpPr>
          <a:xfrm>
            <a:off x="1028700" y="8992143"/>
            <a:ext cx="6261087" cy="220040"/>
            <a:chOff x="0" y="0"/>
            <a:chExt cx="1649011" cy="57953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F37AE50-8F65-CD8A-791D-4CBF4F777478}"/>
                </a:ext>
              </a:extLst>
            </p:cNvPr>
            <p:cNvSpPr/>
            <p:nvPr/>
          </p:nvSpPr>
          <p:spPr>
            <a:xfrm>
              <a:off x="0" y="0"/>
              <a:ext cx="1649011" cy="57953"/>
            </a:xfrm>
            <a:custGeom>
              <a:avLst/>
              <a:gdLst/>
              <a:ahLst/>
              <a:cxnLst/>
              <a:rect l="l" t="t" r="r" b="b"/>
              <a:pathLst>
                <a:path w="1649011" h="57953">
                  <a:moveTo>
                    <a:pt x="28977" y="0"/>
                  </a:moveTo>
                  <a:lnTo>
                    <a:pt x="1620034" y="0"/>
                  </a:lnTo>
                  <a:cubicBezTo>
                    <a:pt x="1636037" y="0"/>
                    <a:pt x="1649011" y="12973"/>
                    <a:pt x="1649011" y="28977"/>
                  </a:cubicBezTo>
                  <a:lnTo>
                    <a:pt x="1649011" y="28977"/>
                  </a:lnTo>
                  <a:cubicBezTo>
                    <a:pt x="1649011" y="36662"/>
                    <a:pt x="1645958" y="44032"/>
                    <a:pt x="1640524" y="49466"/>
                  </a:cubicBezTo>
                  <a:cubicBezTo>
                    <a:pt x="1635089" y="54900"/>
                    <a:pt x="1627719" y="57953"/>
                    <a:pt x="1620034" y="57953"/>
                  </a:cubicBezTo>
                  <a:lnTo>
                    <a:pt x="28977" y="57953"/>
                  </a:lnTo>
                  <a:cubicBezTo>
                    <a:pt x="21291" y="57953"/>
                    <a:pt x="13921" y="54900"/>
                    <a:pt x="8487" y="49466"/>
                  </a:cubicBezTo>
                  <a:cubicBezTo>
                    <a:pt x="3053" y="44032"/>
                    <a:pt x="0" y="36662"/>
                    <a:pt x="0" y="28977"/>
                  </a:cubicBezTo>
                  <a:lnTo>
                    <a:pt x="0" y="28977"/>
                  </a:lnTo>
                  <a:cubicBezTo>
                    <a:pt x="0" y="21291"/>
                    <a:pt x="3053" y="13921"/>
                    <a:pt x="8487" y="8487"/>
                  </a:cubicBezTo>
                  <a:cubicBezTo>
                    <a:pt x="13921" y="3053"/>
                    <a:pt x="21291" y="0"/>
                    <a:pt x="28977" y="0"/>
                  </a:cubicBezTo>
                  <a:close/>
                </a:path>
              </a:pathLst>
            </a:custGeom>
            <a:solidFill>
              <a:srgbClr val="526BB4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E5073ED2-4211-79D9-9678-B8E51880A867}"/>
                </a:ext>
              </a:extLst>
            </p:cNvPr>
            <p:cNvSpPr txBox="1"/>
            <p:nvPr/>
          </p:nvSpPr>
          <p:spPr>
            <a:xfrm>
              <a:off x="0" y="-38100"/>
              <a:ext cx="1649011" cy="96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B7A7475-BD60-60B8-7CCF-6BB5A428EC7D}"/>
              </a:ext>
            </a:extLst>
          </p:cNvPr>
          <p:cNvSpPr txBox="1"/>
          <p:nvPr/>
        </p:nvSpPr>
        <p:spPr>
          <a:xfrm>
            <a:off x="1135571" y="7877408"/>
            <a:ext cx="6047343" cy="97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kzidenz-Grotesk Heavy"/>
                <a:ea typeface="Akzidenz-Grotesk Heavy"/>
                <a:cs typeface="Akzidenz-Grotesk Heavy"/>
                <a:sym typeface="Akzidenz-Grotesk Heavy"/>
              </a:rPr>
              <a:t>I value your input and are happy to assist with any questions.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C38393-3F07-06EC-9BD4-DBDA47F7B7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905" y="7034477"/>
            <a:ext cx="1940032" cy="194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67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261</Words>
  <Application>Microsoft Office PowerPoint</Application>
  <PresentationFormat>Custom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Agrandir Narrow Heavy</vt:lpstr>
      <vt:lpstr>Calibri</vt:lpstr>
      <vt:lpstr>Akzidenz-Grotesk Heavy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 Blue and Purple Simple Charity Event Presentation</dc:title>
  <dc:creator>JIYA</dc:creator>
  <cp:lastModifiedBy>jiya.shah2005@outlook.com</cp:lastModifiedBy>
  <cp:revision>2</cp:revision>
  <dcterms:created xsi:type="dcterms:W3CDTF">2006-08-16T00:00:00Z</dcterms:created>
  <dcterms:modified xsi:type="dcterms:W3CDTF">2025-02-21T11:55:13Z</dcterms:modified>
  <dc:identifier>DAGful8RvFk</dc:identifier>
</cp:coreProperties>
</file>