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Gateway to Efficient Inventory Tracking and Management!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Inventory Management System is designed to help businesses track, manage, and optimize their stock. It provides real-time inventory updates, order tracking, and insightful analytics to enhance operational efficiency.</a:t>
            </a:r>
          </a:p>
          <a:p/>
          <a:p>
            <a:r>
              <a:t>Purpose: To streamline inventory tracking and improve order processing.</a:t>
            </a:r>
          </a:p>
          <a:p/>
          <a:p>
            <a:r>
              <a:t>Platform Overview: Secure and user-friendly system for businesses and warehouse management.</a:t>
            </a:r>
          </a:p>
          <a:p/>
          <a:p>
            <a:r>
              <a:t>Data-Driven: Provides insightful analytics to make informed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Management: Secure login for admins and users.</a:t>
            </a:r>
          </a:p>
          <a:p>
            <a:r>
              <a:t>- Product Management: Add, update, and delete products.</a:t>
            </a:r>
          </a:p>
          <a:p>
            <a:r>
              <a:t>- Wishlist &amp; Cart: Users can save and purchase products easily.</a:t>
            </a:r>
          </a:p>
          <a:p>
            <a:r>
              <a:t>- Order Processing: Checkout system with discounts and billing.</a:t>
            </a:r>
          </a:p>
          <a:p>
            <a:r>
              <a:t>- Data Analytics: Revenue tracking, sales trends, and inventory insights.</a:t>
            </a:r>
          </a:p>
          <a:p>
            <a:r>
              <a:t>- Interactive Reports: Visual analytics using Matplotlib.</a:t>
            </a:r>
          </a:p>
          <a:p>
            <a:r>
              <a:t>- Secure Transactions: Ensures data integrity with SQLite3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 and Intuitive Interface</a:t>
            </a:r>
          </a:p>
          <a:p>
            <a:r>
              <a:t>- Secure Login for Users and Admins</a:t>
            </a:r>
          </a:p>
          <a:p>
            <a:r>
              <a:t>- Real-Time Product and Order Management</a:t>
            </a:r>
          </a:p>
          <a:p>
            <a:r>
              <a:t>- Data-Driven Insights for Decision Making</a:t>
            </a:r>
          </a:p>
          <a:p>
            <a:r>
              <a:t>- Interactive Visual Reports for Better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Advanced Backend System with Cloud Integration</a:t>
            </a:r>
          </a:p>
          <a:p>
            <a:r>
              <a:t>- Real-Time Notifications for Low Stock Alerts</a:t>
            </a:r>
          </a:p>
          <a:p>
            <a:r>
              <a:t>- AI-Based Inventory Prediction and Recommendations</a:t>
            </a:r>
          </a:p>
          <a:p>
            <a:r>
              <a:t>- Multi-User Role Access with Custom Permissions</a:t>
            </a:r>
          </a:p>
          <a:p>
            <a:r>
              <a:t>- Integration with External Payment Gateways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appreciate your time and look forward to your feedback. Let me know if you have any questions!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