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2A8357E-7FC2-4679-A6E0-5803908B2F1F}" v="1" dt="2019-07-18T16:51:41.1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71" d="100"/>
          <a:sy n="71" d="100"/>
        </p:scale>
        <p:origin x="66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7/18/2019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7/18/2019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7/18/2019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4FD5C91-C177-4777-9623-DF9ADE2A033A}"/>
              </a:ext>
            </a:extLst>
          </p:cNvPr>
          <p:cNvSpPr txBox="1"/>
          <p:nvPr/>
        </p:nvSpPr>
        <p:spPr>
          <a:xfrm>
            <a:off x="3531080" y="-508958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/>
              <a:t>Click to add text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B058BD-E568-493F-893E-7D324A5494AE}"/>
              </a:ext>
            </a:extLst>
          </p:cNvPr>
          <p:cNvSpPr txBox="1"/>
          <p:nvPr/>
        </p:nvSpPr>
        <p:spPr>
          <a:xfrm>
            <a:off x="1100408" y="1014143"/>
            <a:ext cx="2915728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GB" sz="8000" b="1" dirty="0">
              <a:solidFill>
                <a:srgbClr val="002060"/>
              </a:solidFill>
              <a:latin typeface="Times New Roman"/>
              <a:cs typeface="Times New Roman"/>
            </a:endParaRPr>
          </a:p>
        </p:txBody>
      </p:sp>
      <p:pic>
        <p:nvPicPr>
          <p:cNvPr id="6" name="Picture 6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704C7240-A92F-4BEF-935A-CC9370C18F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4513" y="288353"/>
            <a:ext cx="7875915" cy="5907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040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4FD5C91-C177-4777-9623-DF9ADE2A033A}"/>
              </a:ext>
            </a:extLst>
          </p:cNvPr>
          <p:cNvSpPr txBox="1"/>
          <p:nvPr/>
        </p:nvSpPr>
        <p:spPr>
          <a:xfrm>
            <a:off x="3531080" y="-508958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/>
              <a:t>Click to add text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69AFB7F-2E2E-4E68-9CA9-54526660867C}"/>
              </a:ext>
            </a:extLst>
          </p:cNvPr>
          <p:cNvSpPr txBox="1"/>
          <p:nvPr/>
        </p:nvSpPr>
        <p:spPr>
          <a:xfrm>
            <a:off x="900022" y="2682814"/>
            <a:ext cx="3835879" cy="209288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Wingdings"/>
              <a:buChar char="Ø"/>
            </a:pPr>
            <a:r>
              <a:rPr lang="en-US" sz="2800" b="1" dirty="0">
                <a:latin typeface="Times New Roman"/>
                <a:cs typeface="Times New Roman"/>
              </a:rPr>
              <a:t>Example</a:t>
            </a:r>
            <a:endParaRPr lang="en-US"/>
          </a:p>
          <a:p>
            <a:r>
              <a:rPr lang="en-US" sz="2800" b="1" dirty="0">
                <a:solidFill>
                  <a:srgbClr val="0000CD"/>
                </a:solidFill>
                <a:latin typeface="Times New Roman"/>
                <a:cs typeface="Times New Roman"/>
              </a:rPr>
              <a:t>public</a:t>
            </a:r>
            <a:r>
              <a:rPr lang="en-US" sz="2800" b="1" dirty="0">
                <a:solidFill>
                  <a:srgbClr val="FF0000"/>
                </a:solidFill>
                <a:latin typeface="Times New Roman"/>
                <a:cs typeface="Times New Roman"/>
              </a:rPr>
              <a:t> </a:t>
            </a:r>
            <a:r>
              <a:rPr lang="en-US" sz="2800" b="1" dirty="0">
                <a:solidFill>
                  <a:srgbClr val="0000CD"/>
                </a:solidFill>
                <a:latin typeface="Times New Roman"/>
                <a:cs typeface="Times New Roman"/>
              </a:rPr>
              <a:t>class</a:t>
            </a:r>
            <a:r>
              <a:rPr lang="en-US" sz="2800" b="1" dirty="0">
                <a:latin typeface="Times New Roman"/>
                <a:cs typeface="Times New Roman"/>
              </a:rPr>
              <a:t> </a:t>
            </a:r>
            <a:r>
              <a:rPr lang="en-US" sz="2800" b="1" dirty="0" err="1">
                <a:latin typeface="Times New Roman"/>
                <a:cs typeface="Times New Roman"/>
              </a:rPr>
              <a:t>MyClass</a:t>
            </a:r>
            <a:r>
              <a:rPr lang="en-US" sz="2800" b="1" dirty="0">
                <a:latin typeface="Times New Roman"/>
                <a:cs typeface="Times New Roman"/>
              </a:rPr>
              <a:t> {</a:t>
            </a:r>
            <a:br>
              <a:rPr lang="en-US" sz="2800" b="1" dirty="0">
                <a:latin typeface="Times New Roman"/>
              </a:rPr>
            </a:br>
            <a:r>
              <a:rPr lang="en-US" sz="2800" b="1" dirty="0">
                <a:solidFill>
                  <a:srgbClr val="0000CD"/>
                </a:solidFill>
                <a:latin typeface="Times New Roman"/>
                <a:cs typeface="Times New Roman"/>
              </a:rPr>
              <a:t>int</a:t>
            </a:r>
            <a:r>
              <a:rPr lang="en-US" sz="2800" b="1" dirty="0">
                <a:latin typeface="Times New Roman"/>
                <a:cs typeface="Times New Roman"/>
              </a:rPr>
              <a:t> x = </a:t>
            </a:r>
            <a:r>
              <a:rPr lang="en-US" sz="2800" b="1" dirty="0">
                <a:solidFill>
                  <a:srgbClr val="FF0000"/>
                </a:solidFill>
                <a:latin typeface="Times New Roman"/>
                <a:cs typeface="Times New Roman"/>
              </a:rPr>
              <a:t>5</a:t>
            </a:r>
            <a:r>
              <a:rPr lang="en-US" sz="2800" b="1" dirty="0">
                <a:latin typeface="Times New Roman"/>
                <a:cs typeface="Times New Roman"/>
              </a:rPr>
              <a:t>;</a:t>
            </a:r>
            <a:br>
              <a:rPr lang="en-US" sz="2800" b="1" dirty="0">
                <a:latin typeface="Times New Roman"/>
              </a:rPr>
            </a:br>
            <a:r>
              <a:rPr lang="en-US" sz="2800" b="1" dirty="0">
                <a:latin typeface="Times New Roman"/>
                <a:cs typeface="Times New Roman"/>
              </a:rPr>
              <a:t>}</a:t>
            </a:r>
            <a:endParaRPr lang="en-US"/>
          </a:p>
          <a:p>
            <a:endParaRPr lang="en-US">
              <a:latin typeface="Verdana"/>
              <a:ea typeface="Verdana"/>
              <a:cs typeface="Verdan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D33392-9109-4E7B-B0B4-1841BEEB4582}"/>
              </a:ext>
            </a:extLst>
          </p:cNvPr>
          <p:cNvSpPr txBox="1"/>
          <p:nvPr/>
        </p:nvSpPr>
        <p:spPr>
          <a:xfrm>
            <a:off x="900023" y="296173"/>
            <a:ext cx="2743200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 sz="7200" dirty="0">
                <a:solidFill>
                  <a:srgbClr val="7030A0"/>
                </a:solidFill>
                <a:latin typeface="Times New Roman"/>
                <a:cs typeface="Times New Roman"/>
              </a:rPr>
              <a:t>Class</a:t>
            </a:r>
          </a:p>
        </p:txBody>
      </p:sp>
      <p:pic>
        <p:nvPicPr>
          <p:cNvPr id="7" name="Picture 7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2C4C8DEA-28D9-404C-9175-A5830B80DA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8815" y="390986"/>
            <a:ext cx="7228935" cy="5874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839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4FD5C91-C177-4777-9623-DF9ADE2A033A}"/>
              </a:ext>
            </a:extLst>
          </p:cNvPr>
          <p:cNvSpPr txBox="1"/>
          <p:nvPr/>
        </p:nvSpPr>
        <p:spPr>
          <a:xfrm>
            <a:off x="3531080" y="-508958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/>
              <a:t>Click to add text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9C35FD9-89CD-4157-8DD4-E18557482FED}"/>
              </a:ext>
            </a:extLst>
          </p:cNvPr>
          <p:cNvSpPr txBox="1"/>
          <p:nvPr/>
        </p:nvSpPr>
        <p:spPr>
          <a:xfrm>
            <a:off x="569344" y="281796"/>
            <a:ext cx="4482860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 sz="7200" dirty="0">
                <a:solidFill>
                  <a:srgbClr val="7030A0"/>
                </a:solidFill>
                <a:latin typeface="Times New Roman"/>
                <a:cs typeface="Times New Roman"/>
              </a:rPr>
              <a:t>Inheritance</a:t>
            </a:r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038F2C1E-192A-4955-B143-50F236A0D7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0741" y="1477724"/>
            <a:ext cx="10737009" cy="5383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461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4FD5C91-C177-4777-9623-DF9ADE2A033A}"/>
              </a:ext>
            </a:extLst>
          </p:cNvPr>
          <p:cNvSpPr txBox="1"/>
          <p:nvPr/>
        </p:nvSpPr>
        <p:spPr>
          <a:xfrm>
            <a:off x="3531080" y="-508958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/>
              <a:t>Click to add text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9C35FD9-89CD-4157-8DD4-E18557482FED}"/>
              </a:ext>
            </a:extLst>
          </p:cNvPr>
          <p:cNvSpPr txBox="1"/>
          <p:nvPr/>
        </p:nvSpPr>
        <p:spPr>
          <a:xfrm>
            <a:off x="569344" y="109268"/>
            <a:ext cx="5589916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 sz="7200" dirty="0">
                <a:solidFill>
                  <a:srgbClr val="7030A0"/>
                </a:solidFill>
                <a:latin typeface="Times New Roman"/>
                <a:cs typeface="Times New Roman"/>
              </a:rPr>
              <a:t>Abstraction</a:t>
            </a:r>
            <a:endParaRPr lang="en-US" dirty="0"/>
          </a:p>
        </p:txBody>
      </p:sp>
      <p:pic>
        <p:nvPicPr>
          <p:cNvPr id="9" name="Picture 9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4B9753EA-6424-4281-908D-57BBCA198F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60" b="4580"/>
          <a:stretch/>
        </p:blipFill>
        <p:spPr>
          <a:xfrm>
            <a:off x="2898476" y="1374455"/>
            <a:ext cx="9299278" cy="548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151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4FD5C91-C177-4777-9623-DF9ADE2A033A}"/>
              </a:ext>
            </a:extLst>
          </p:cNvPr>
          <p:cNvSpPr txBox="1"/>
          <p:nvPr/>
        </p:nvSpPr>
        <p:spPr>
          <a:xfrm>
            <a:off x="3531080" y="-508958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/>
              <a:t>Click to add text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9C35FD9-89CD-4157-8DD4-E18557482FED}"/>
              </a:ext>
            </a:extLst>
          </p:cNvPr>
          <p:cNvSpPr txBox="1"/>
          <p:nvPr/>
        </p:nvSpPr>
        <p:spPr>
          <a:xfrm>
            <a:off x="569344" y="109268"/>
            <a:ext cx="5589916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 sz="7200" dirty="0">
                <a:solidFill>
                  <a:srgbClr val="7030A0"/>
                </a:solidFill>
                <a:latin typeface="Times New Roman"/>
                <a:cs typeface="Times New Roman"/>
              </a:rPr>
              <a:t>Encapsulation</a:t>
            </a:r>
          </a:p>
        </p:txBody>
      </p:sp>
      <p:pic>
        <p:nvPicPr>
          <p:cNvPr id="6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CC8DAB51-0898-4D0C-BC35-47628F5435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4" r="124" b="8517"/>
          <a:stretch/>
        </p:blipFill>
        <p:spPr>
          <a:xfrm>
            <a:off x="1058174" y="1388595"/>
            <a:ext cx="8485197" cy="4501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0179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4FD5C91-C177-4777-9623-DF9ADE2A033A}"/>
              </a:ext>
            </a:extLst>
          </p:cNvPr>
          <p:cNvSpPr txBox="1"/>
          <p:nvPr/>
        </p:nvSpPr>
        <p:spPr>
          <a:xfrm>
            <a:off x="3531080" y="-508958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/>
              <a:t>Click to add text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9C35FD9-89CD-4157-8DD4-E18557482FED}"/>
              </a:ext>
            </a:extLst>
          </p:cNvPr>
          <p:cNvSpPr txBox="1"/>
          <p:nvPr/>
        </p:nvSpPr>
        <p:spPr>
          <a:xfrm>
            <a:off x="655608" y="51759"/>
            <a:ext cx="5589916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 sz="7200" dirty="0">
                <a:solidFill>
                  <a:srgbClr val="7030A0"/>
                </a:solidFill>
                <a:latin typeface="Times New Roman"/>
                <a:cs typeface="Times New Roman"/>
              </a:rPr>
              <a:t>Polymorphism</a:t>
            </a:r>
          </a:p>
        </p:txBody>
      </p:sp>
      <p:pic>
        <p:nvPicPr>
          <p:cNvPr id="3" name="Picture 4" descr="A close up of a logo&#10;&#10;Description generated with high confidence">
            <a:extLst>
              <a:ext uri="{FF2B5EF4-FFF2-40B4-BE49-F238E27FC236}">
                <a16:creationId xmlns:a16="http://schemas.microsoft.com/office/drawing/2014/main" id="{76371D0C-B848-44E9-AE27-861AD80A1E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4098" y="1176339"/>
            <a:ext cx="9313652" cy="5684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98991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</dc:creator>
  <cp:lastModifiedBy> </cp:lastModifiedBy>
  <cp:revision>214</cp:revision>
  <dcterms:created xsi:type="dcterms:W3CDTF">2014-09-12T02:18:09Z</dcterms:created>
  <dcterms:modified xsi:type="dcterms:W3CDTF">2019-07-18T17:11:08Z</dcterms:modified>
</cp:coreProperties>
</file>