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E200D-5AE9-4F0B-AF86-9400A1E5D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AC559C-2003-4620-B6F5-B06CFC448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B8C85-2144-4ABA-A094-4405E97B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0A3D6-1DAA-4F80-AFC0-8958A854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99BF7-097D-4447-8D53-6CA5F68F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05F3D-504F-4C4D-AFBD-19813674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F72E4-67D9-426C-B886-F16B2236A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1690E-14AC-49AD-BF82-3C2F91B3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6CC09-FDA2-4102-A736-BFB4CF6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387D9-9C90-4D45-A7BB-920B31F2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4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9EFA17-17CD-4DB0-90D7-E55CD1887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1350DE-7B38-4C05-BF91-4769691F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9E994-7F4B-417C-9A20-D426FF46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9D73B-D85F-4202-B160-D32CEB3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B4EF7-AEFD-455D-A248-DBD8FAFA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754A0-5700-4C65-AE84-9E10D662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9D749-C532-488A-AF3F-084D74E8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A0970-0837-4F0C-A69F-DB815448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5CD2A-369A-4611-A9CA-3B90CBE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C77EF-6580-413B-AB8C-F09BC5D2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7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DE609-B4E6-4941-9FBB-35B951C9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BA348-634B-4E7E-94BE-DBE58C14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59562-451C-47F0-B51A-4E3015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ADFA4-F303-45C9-8C17-F193BF18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B29AA-90AC-4F9E-8E69-A4B1F5CB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4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7196-5E45-4915-8253-52DACEC6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EE2BC-C03E-4F25-8927-1C01A438A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E2BFD4-211E-4787-ACE9-3771CB71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5761E-68A9-45C8-AB7B-45D56FA3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0DB91-F059-433C-A868-4E75886E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03075-897C-4579-A6F4-DE76C0B3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9FEF-0809-43A9-BD9E-A72C18F1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36E21-DF65-4EC1-98D4-E68FF6A49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8BC55E-3C93-42A7-AD58-947C8BDD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64E78-A546-41E1-B9F8-EED5C89B2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92234B-E694-40BD-A706-A7943E5C7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6D5F3-AF3B-43ED-968D-C267307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E20ED-CEED-4877-A6C3-F1FC2F78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7BD961-E746-47E1-BD16-E8B58A7E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6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5F2A1-5491-4260-8E0A-0D8BFC38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EB28B9-2B31-404B-98B2-22BDB43F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83E28F-77ED-4F1C-8720-4C691CB5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7ACAEA-34E1-4ED4-94D0-B1215108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2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1CC442-21F1-46CB-98B7-B69BB606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74E1BC-9A41-42E5-8E2B-314810A8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FB3F2-D09E-4149-98F0-04BCD98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4E769-B59B-43FE-881D-1EBC743D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06CD1-B2A5-4C12-B0A9-6C27E211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7582F-0671-4362-9E82-10386228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42513-33DD-406C-8C17-63A23B12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1600E-8EDC-4C02-B3F6-1B01B0E4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FAEE7-B8C6-45BB-AA4A-9C6CC6DF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DDEA-716C-434A-952F-7546A3BB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6E0D48-8031-409E-8E4B-38E7A0A60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5FAF1-B1F1-4D08-BE88-EE08DDB4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9B859-4199-4A94-8F93-53FE2CF3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99280-89C9-4D16-83B7-1AECAB3A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51C2-B450-410B-9687-F1DB9FF7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2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8AC15-4CFF-478E-BD3B-BA5C98F7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C144F-35F7-4A49-A78A-1CBE6E0D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C89A0-2429-4FC0-B692-358D3BC2D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9BBC-C893-43BC-A416-AF17D8A59AF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2B6C1-ECCA-4240-97D9-A10A3B0F9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28EE9-AEA7-4E79-BA13-1A0C3467F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252B-4544-42A6-8CEA-E80F45D36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0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9D643E-846D-4CA1-8B62-67EE24E8A3DE}"/>
              </a:ext>
            </a:extLst>
          </p:cNvPr>
          <p:cNvSpPr/>
          <p:nvPr/>
        </p:nvSpPr>
        <p:spPr>
          <a:xfrm>
            <a:off x="1197205" y="801278"/>
            <a:ext cx="2828041" cy="801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311 Call Data (Weekly)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6C1A8E-E327-40BA-9876-78364819806A}"/>
              </a:ext>
            </a:extLst>
          </p:cNvPr>
          <p:cNvSpPr/>
          <p:nvPr/>
        </p:nvSpPr>
        <p:spPr>
          <a:xfrm>
            <a:off x="1178351" y="1809946"/>
            <a:ext cx="2846895" cy="904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Current Trash Cans locations (from last week)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9D4436-27BF-4769-9CD9-65FB7C0DD5C2}"/>
              </a:ext>
            </a:extLst>
          </p:cNvPr>
          <p:cNvSpPr/>
          <p:nvPr/>
        </p:nvSpPr>
        <p:spPr>
          <a:xfrm>
            <a:off x="1197205" y="2922308"/>
            <a:ext cx="2828041" cy="697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Online Survey information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8BE0A6-E282-417B-82D0-0553CC72D780}"/>
              </a:ext>
            </a:extLst>
          </p:cNvPr>
          <p:cNvSpPr/>
          <p:nvPr/>
        </p:nvSpPr>
        <p:spPr>
          <a:xfrm>
            <a:off x="5033913" y="1602557"/>
            <a:ext cx="2422689" cy="1319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Our own innovative 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414EA1B-4E94-4BF6-AEEF-F4070A6B4B3E}"/>
              </a:ext>
            </a:extLst>
          </p:cNvPr>
          <p:cNvCxnSpPr/>
          <p:nvPr/>
        </p:nvCxnSpPr>
        <p:spPr>
          <a:xfrm>
            <a:off x="4157221" y="1272619"/>
            <a:ext cx="801278" cy="68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6A089B6-36E0-4034-B107-F42B2454409F}"/>
              </a:ext>
            </a:extLst>
          </p:cNvPr>
          <p:cNvCxnSpPr/>
          <p:nvPr/>
        </p:nvCxnSpPr>
        <p:spPr>
          <a:xfrm>
            <a:off x="4128940" y="2262432"/>
            <a:ext cx="82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180863-B998-4E40-8D6D-4C2995ADF316}"/>
              </a:ext>
            </a:extLst>
          </p:cNvPr>
          <p:cNvCxnSpPr/>
          <p:nvPr/>
        </p:nvCxnSpPr>
        <p:spPr>
          <a:xfrm flipV="1">
            <a:off x="4157221" y="2620652"/>
            <a:ext cx="876692" cy="65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0BE3E3A-D802-404E-B5A7-EF927F523EB6}"/>
              </a:ext>
            </a:extLst>
          </p:cNvPr>
          <p:cNvSpPr/>
          <p:nvPr/>
        </p:nvSpPr>
        <p:spPr>
          <a:xfrm>
            <a:off x="8323868" y="801278"/>
            <a:ext cx="2670927" cy="1013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“Best” distribution of trash cans for next week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6C5DFB-C900-453B-A1E3-A509F460D2F0}"/>
              </a:ext>
            </a:extLst>
          </p:cNvPr>
          <p:cNvSpPr/>
          <p:nvPr/>
        </p:nvSpPr>
        <p:spPr>
          <a:xfrm>
            <a:off x="8323868" y="2714919"/>
            <a:ext cx="2689781" cy="1013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locations of trash cans (public use)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834DA8-9953-4A79-B12C-3A83C77FFEB1}"/>
              </a:ext>
            </a:extLst>
          </p:cNvPr>
          <p:cNvCxnSpPr/>
          <p:nvPr/>
        </p:nvCxnSpPr>
        <p:spPr>
          <a:xfrm flipV="1">
            <a:off x="7456602" y="1307968"/>
            <a:ext cx="710154" cy="65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3C76AB-8F3F-4C37-8699-51F27A17FE5C}"/>
              </a:ext>
            </a:extLst>
          </p:cNvPr>
          <p:cNvCxnSpPr/>
          <p:nvPr/>
        </p:nvCxnSpPr>
        <p:spPr>
          <a:xfrm>
            <a:off x="9659331" y="1960775"/>
            <a:ext cx="0" cy="65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6DB0D0-8432-4146-B9E0-2511E8F129D3}"/>
              </a:ext>
            </a:extLst>
          </p:cNvPr>
          <p:cNvCxnSpPr/>
          <p:nvPr/>
        </p:nvCxnSpPr>
        <p:spPr>
          <a:xfrm>
            <a:off x="7456602" y="2714919"/>
            <a:ext cx="710154" cy="55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8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Doddle</dc:creator>
  <cp:lastModifiedBy>Doddle</cp:lastModifiedBy>
  <cp:revision>1</cp:revision>
  <dcterms:created xsi:type="dcterms:W3CDTF">2019-10-20T14:45:39Z</dcterms:created>
  <dcterms:modified xsi:type="dcterms:W3CDTF">2019-10-20T14:54:21Z</dcterms:modified>
</cp:coreProperties>
</file>